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</p:sldMasterIdLst>
  <p:notesMasterIdLst>
    <p:notesMasterId r:id="rId53"/>
  </p:notesMasterIdLst>
  <p:sldIdLst>
    <p:sldId id="256" r:id="rId3"/>
    <p:sldId id="312" r:id="rId4"/>
    <p:sldId id="268" r:id="rId5"/>
    <p:sldId id="324" r:id="rId6"/>
    <p:sldId id="260" r:id="rId7"/>
    <p:sldId id="261" r:id="rId8"/>
    <p:sldId id="288" r:id="rId9"/>
    <p:sldId id="262" r:id="rId10"/>
    <p:sldId id="266" r:id="rId11"/>
    <p:sldId id="264" r:id="rId12"/>
    <p:sldId id="263" r:id="rId13"/>
    <p:sldId id="265" r:id="rId14"/>
    <p:sldId id="315" r:id="rId15"/>
    <p:sldId id="258" r:id="rId16"/>
    <p:sldId id="283" r:id="rId17"/>
    <p:sldId id="267" r:id="rId18"/>
    <p:sldId id="271" r:id="rId19"/>
    <p:sldId id="272" r:id="rId20"/>
    <p:sldId id="314" r:id="rId21"/>
    <p:sldId id="273" r:id="rId22"/>
    <p:sldId id="274" r:id="rId23"/>
    <p:sldId id="318" r:id="rId24"/>
    <p:sldId id="275" r:id="rId25"/>
    <p:sldId id="317" r:id="rId26"/>
    <p:sldId id="276" r:id="rId27"/>
    <p:sldId id="277" r:id="rId28"/>
    <p:sldId id="278" r:id="rId29"/>
    <p:sldId id="313" r:id="rId30"/>
    <p:sldId id="280" r:id="rId31"/>
    <p:sldId id="281" r:id="rId32"/>
    <p:sldId id="259" r:id="rId33"/>
    <p:sldId id="284" r:id="rId34"/>
    <p:sldId id="316" r:id="rId35"/>
    <p:sldId id="285" r:id="rId36"/>
    <p:sldId id="286" r:id="rId37"/>
    <p:sldId id="289" r:id="rId38"/>
    <p:sldId id="319" r:id="rId39"/>
    <p:sldId id="320" r:id="rId40"/>
    <p:sldId id="290" r:id="rId41"/>
    <p:sldId id="321" r:id="rId42"/>
    <p:sldId id="311" r:id="rId43"/>
    <p:sldId id="292" r:id="rId44"/>
    <p:sldId id="330" r:id="rId45"/>
    <p:sldId id="331" r:id="rId46"/>
    <p:sldId id="294" r:id="rId47"/>
    <p:sldId id="291" r:id="rId48"/>
    <p:sldId id="322" r:id="rId49"/>
    <p:sldId id="304" r:id="rId50"/>
    <p:sldId id="307" r:id="rId51"/>
    <p:sldId id="308" r:id="rId52"/>
  </p:sldIdLst>
  <p:sldSz cx="9144000" cy="5143500" type="screen16x9"/>
  <p:notesSz cx="6858000" cy="9144000"/>
  <p:embeddedFontLst>
    <p:embeddedFont>
      <p:font typeface="Barlow" panose="020B0604020202020204" charset="0"/>
      <p:regular r:id="rId54"/>
      <p:bold r:id="rId55"/>
      <p:italic r:id="rId56"/>
      <p:boldItalic r:id="rId57"/>
    </p:embeddedFont>
    <p:embeddedFont>
      <p:font typeface="Josefin Sans Light" panose="020B0604020202020204" charset="0"/>
      <p:regular r:id="rId58"/>
      <p:bold r:id="rId59"/>
      <p:italic r:id="rId60"/>
      <p:boldItalic r:id="rId61"/>
    </p:embeddedFont>
    <p:embeddedFont>
      <p:font typeface="Proxima Nova Semibold" panose="020B0604020202020204" charset="0"/>
      <p:regular r:id="rId62"/>
      <p:bold r:id="rId63"/>
      <p:boldItalic r:id="rId64"/>
    </p:embeddedFont>
    <p:embeddedFont>
      <p:font typeface="Kanit" panose="020B0604020202020204" charset="0"/>
      <p:regular r:id="rId65"/>
      <p:bold r:id="rId66"/>
      <p:italic r:id="rId67"/>
      <p:boldItalic r:id="rId68"/>
    </p:embeddedFont>
    <p:embeddedFont>
      <p:font typeface="HYMyeongJo-Extra" panose="02030600000101010101" pitchFamily="18" charset="-127"/>
      <p:regular r:id="rId69"/>
    </p:embeddedFont>
    <p:embeddedFont>
      <p:font typeface="Questrial" panose="020B0604020202020204" charset="0"/>
      <p:regular r:id="rId70"/>
    </p:embeddedFont>
    <p:embeddedFont>
      <p:font typeface="Proxima Nova" panose="020B0604020202020204" charset="0"/>
      <p:regular r:id="rId71"/>
      <p:bold r:id="rId72"/>
      <p:italic r:id="rId73"/>
      <p:boldItalic r:id="rId74"/>
    </p:embeddedFont>
    <p:embeddedFont>
      <p:font typeface="Montserrat Light" panose="020B0604020202020204" charset="0"/>
      <p:regular r:id="rId75"/>
      <p:bold r:id="rId76"/>
      <p:italic r:id="rId77"/>
      <p:boldItalic r:id="rId78"/>
    </p:embeddedFont>
    <p:embeddedFont>
      <p:font typeface="Arial Black" panose="020B0A04020102020204" pitchFamily="34" charset="0"/>
      <p:bold r:id="rId79"/>
    </p:embeddedFont>
    <p:embeddedFont>
      <p:font typeface="Montserrat" panose="020B0604020202020204" charset="0"/>
      <p:regular r:id="rId80"/>
      <p:bold r:id="rId81"/>
      <p:italic r:id="rId82"/>
      <p:boldItalic r:id="rId83"/>
    </p:embeddedFont>
    <p:embeddedFont>
      <p:font typeface="Barlow Black" panose="020B0604020202020204" charset="0"/>
      <p:bold r:id="rId84"/>
      <p:boldItalic r:id="rId85"/>
    </p:embeddedFont>
    <p:embeddedFont>
      <p:font typeface="FZShuTi" panose="02010601030101010101" pitchFamily="2" charset="-122"/>
      <p:regular r:id="rId86"/>
    </p:embeddedFont>
    <p:embeddedFont>
      <p:font typeface="Coming Soon" panose="020B0604020202020204" charset="0"/>
      <p:regular r:id="rId87"/>
    </p:embeddedFont>
    <p:embeddedFont>
      <p:font typeface="맑은 고딕" panose="020B0503020000020004" pitchFamily="34" charset="-127"/>
      <p:regular r:id="rId88"/>
      <p:bold r:id="rId8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4CC2"/>
    <a:srgbClr val="B3E7F7"/>
    <a:srgbClr val="E7206F"/>
    <a:srgbClr val="FF72C7"/>
    <a:srgbClr val="ECC4DD"/>
    <a:srgbClr val="D0EBF8"/>
    <a:srgbClr val="D6BBEB"/>
    <a:srgbClr val="282929"/>
    <a:srgbClr val="E278AD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2F5961-8EEA-42A4-815E-73B052E62D2A}">
  <a:tblStyle styleId="{BF2F5961-8EEA-42A4-815E-73B052E62D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121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76" Type="http://schemas.openxmlformats.org/officeDocument/2006/relationships/font" Target="fonts/font23.fntdata"/><Relationship Id="rId84" Type="http://schemas.openxmlformats.org/officeDocument/2006/relationships/font" Target="fonts/font31.fntdata"/><Relationship Id="rId89" Type="http://schemas.openxmlformats.org/officeDocument/2006/relationships/font" Target="fonts/font36.fntdata"/><Relationship Id="rId7" Type="http://schemas.openxmlformats.org/officeDocument/2006/relationships/slide" Target="slides/slide5.xml"/><Relationship Id="rId71" Type="http://schemas.openxmlformats.org/officeDocument/2006/relationships/font" Target="fonts/font18.fntdata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font" Target="fonts/font21.fntdata"/><Relationship Id="rId79" Type="http://schemas.openxmlformats.org/officeDocument/2006/relationships/font" Target="fonts/font26.fntdata"/><Relationship Id="rId87" Type="http://schemas.openxmlformats.org/officeDocument/2006/relationships/font" Target="fonts/font34.fntdata"/><Relationship Id="rId5" Type="http://schemas.openxmlformats.org/officeDocument/2006/relationships/slide" Target="slides/slide3.xml"/><Relationship Id="rId61" Type="http://schemas.openxmlformats.org/officeDocument/2006/relationships/font" Target="fonts/font8.fntdata"/><Relationship Id="rId82" Type="http://schemas.openxmlformats.org/officeDocument/2006/relationships/font" Target="fonts/font29.fntdata"/><Relationship Id="rId90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77" Type="http://schemas.openxmlformats.org/officeDocument/2006/relationships/font" Target="fonts/font24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9.fntdata"/><Relationship Id="rId80" Type="http://schemas.openxmlformats.org/officeDocument/2006/relationships/font" Target="fonts/font27.fntdata"/><Relationship Id="rId85" Type="http://schemas.openxmlformats.org/officeDocument/2006/relationships/font" Target="fonts/font32.fntdata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75" Type="http://schemas.openxmlformats.org/officeDocument/2006/relationships/font" Target="fonts/font22.fntdata"/><Relationship Id="rId83" Type="http://schemas.openxmlformats.org/officeDocument/2006/relationships/font" Target="fonts/font30.fntdata"/><Relationship Id="rId88" Type="http://schemas.openxmlformats.org/officeDocument/2006/relationships/font" Target="fonts/font35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4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font" Target="fonts/font20.fntdata"/><Relationship Id="rId78" Type="http://schemas.openxmlformats.org/officeDocument/2006/relationships/font" Target="fonts/font25.fntdata"/><Relationship Id="rId81" Type="http://schemas.openxmlformats.org/officeDocument/2006/relationships/font" Target="fonts/font28.fntdata"/><Relationship Id="rId86" Type="http://schemas.openxmlformats.org/officeDocument/2006/relationships/font" Target="fonts/font33.fntdata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68417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110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a2fec2ee24_0_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Google Shape;1481;ga2fec2ee24_0_8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414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a2fec2ee24_0_1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8" name="Google Shape;1528;ga2fec2ee24_0_1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988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a04d9405f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a04d9405f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4104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ga2fec2ee24_0_2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6" name="Google Shape;2406;ga2fec2ee24_0_2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2325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a2fec2ee24_0_1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a2fec2ee24_0_1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698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ga2fec2ee24_0_1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0" name="Google Shape;1720;ga2fec2ee24_0_1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2278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ga2fec2ee24_0_1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7" name="Google Shape;1737;ga2fec2ee24_0_1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3843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ga2fec2ee24_0_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8" name="Google Shape;1748;ga2fec2ee24_0_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765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a2fec2ee24_0_1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9" name="Google Shape;1799;ga2fec2ee24_0_1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8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ga2fec2ee24_0_1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4" name="Google Shape;2234;ga2fec2ee24_0_1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418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45145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a2fec2ee24_0_1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a2fec2ee24_0_1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68702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ga2fec2ee24_0_19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0" name="Google Shape;2270;ga2fec2ee24_0_19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6507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Google Shape;2285;ga2fec2ee24_0_1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6" name="Google Shape;2286;ga2fec2ee24_0_1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806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a2fec2ee24_0_20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a2fec2ee24_0_20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2633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ga2fec2ee24_0_20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7" name="Google Shape;2367;ga2fec2ee24_0_20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1999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78675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" name="Google Shape;2500;ga2fec2ee24_0_2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1" name="Google Shape;2501;ga2fec2ee24_0_2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2175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ga2fec2ee24_0_2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0" name="Google Shape;2510;ga2fec2ee24_0_2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4161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4" name="Google Shape;2674;ga2fec2ee24_0_2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5" name="Google Shape;2675;ga2fec2ee24_0_2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84197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8" name="Google Shape;2738;ga2fec2ee24_0_2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9" name="Google Shape;2739;ga2fec2ee24_0_2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8593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a2fec2ee24_0_1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5" name="Google Shape;1695;ga2fec2ee24_0_1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1408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" name="Google Shape;2930;ga2fec2ee24_0_1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1" name="Google Shape;2931;ga2fec2ee24_0_1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72506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d8685d6445_2_18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d8685d6445_2_18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8250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Google Shape;3141;ga2fec2ee24_0_3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2" name="Google Shape;3142;ga2fec2ee24_0_3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88045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Google Shape;3141;ga2fec2ee24_0_3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2" name="Google Shape;3142;ga2fec2ee24_0_3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96948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Google Shape;3141;ga2fec2ee24_0_3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2" name="Google Shape;3142;ga2fec2ee24_0_3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3429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" name="Google Shape;3521;ga2fec2ee24_0_2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2" name="Google Shape;3522;ga2fec2ee24_0_2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603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6" name="Google Shape;2996;ga2fec2ee24_0_3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7" name="Google Shape;2997;ga2fec2ee24_0_3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22783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1" name="Google Shape;11771;g9bc9d41cbd_1_24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2" name="Google Shape;11772;g9bc9d41cbd_1_24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27504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2" name="Google Shape;13372;g9bc9d41cbd_1_25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3" name="Google Shape;13373;g9bc9d41cbd_1_25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725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3" name="Google Shape;14113;g9bc9d41cbd_1_26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4" name="Google Shape;14114;g9bc9d41cbd_1_26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806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a04d9405f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a04d9405f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197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a04d9405f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a04d9405f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868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6" name="Google Shape;2706;ga2fec2ee24_0_2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7" name="Google Shape;2707;ga2fec2ee24_0_2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7281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a2fec2ee24_0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a2fec2ee24_0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6610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a2fec2ee24_0_1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5" name="Google Shape;1635;ga2fec2ee24_0_1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2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a2fec2ee24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Google Shape;1498;ga2fec2ee24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855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12850" y="1201775"/>
            <a:ext cx="4518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07900" y="3291325"/>
            <a:ext cx="3928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grpSp>
        <p:nvGrpSpPr>
          <p:cNvPr id="29" name="Google Shape;17;p2"/>
          <p:cNvGrpSpPr/>
          <p:nvPr userDrawn="1"/>
        </p:nvGrpSpPr>
        <p:grpSpPr>
          <a:xfrm>
            <a:off x="8498146" y="2954380"/>
            <a:ext cx="281557" cy="331272"/>
            <a:chOff x="588150" y="3891350"/>
            <a:chExt cx="42900" cy="50475"/>
          </a:xfrm>
        </p:grpSpPr>
        <p:sp>
          <p:nvSpPr>
            <p:cNvPr id="30" name="Google Shape;18;p2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;p2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;p2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21;p2"/>
          <p:cNvGrpSpPr/>
          <p:nvPr userDrawn="1"/>
        </p:nvGrpSpPr>
        <p:grpSpPr>
          <a:xfrm>
            <a:off x="647180" y="2206197"/>
            <a:ext cx="277455" cy="327171"/>
            <a:chOff x="1044175" y="3743975"/>
            <a:chExt cx="42275" cy="49850"/>
          </a:xfrm>
        </p:grpSpPr>
        <p:sp>
          <p:nvSpPr>
            <p:cNvPr id="42" name="Google Shape;22;p2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;p2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;p2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" name="Imagen 6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44386" y="4517675"/>
            <a:ext cx="9205473" cy="630000"/>
          </a:xfrm>
          <a:prstGeom prst="rect">
            <a:avLst/>
          </a:prstGeom>
        </p:spPr>
      </p:pic>
      <p:grpSp>
        <p:nvGrpSpPr>
          <p:cNvPr id="68" name="Grupo 67"/>
          <p:cNvGrpSpPr/>
          <p:nvPr userDrawn="1"/>
        </p:nvGrpSpPr>
        <p:grpSpPr>
          <a:xfrm>
            <a:off x="7953743" y="754387"/>
            <a:ext cx="1068388" cy="4078288"/>
            <a:chOff x="9501189" y="1598418"/>
            <a:chExt cx="1068388" cy="4078288"/>
          </a:xfrm>
        </p:grpSpPr>
        <p:sp>
          <p:nvSpPr>
            <p:cNvPr id="69" name="Freeform 5"/>
            <p:cNvSpPr>
              <a:spLocks/>
            </p:cNvSpPr>
            <p:nvPr userDrawn="1"/>
          </p:nvSpPr>
          <p:spPr bwMode="auto">
            <a:xfrm>
              <a:off x="9501189" y="1812731"/>
              <a:ext cx="1068388" cy="3863975"/>
            </a:xfrm>
            <a:custGeom>
              <a:avLst/>
              <a:gdLst>
                <a:gd name="T0" fmla="*/ 131 w 282"/>
                <a:gd name="T1" fmla="*/ 951 h 1027"/>
                <a:gd name="T2" fmla="*/ 131 w 282"/>
                <a:gd name="T3" fmla="*/ 77 h 1027"/>
                <a:gd name="T4" fmla="*/ 82 w 282"/>
                <a:gd name="T5" fmla="*/ 103 h 1027"/>
                <a:gd name="T6" fmla="*/ 68 w 282"/>
                <a:gd name="T7" fmla="*/ 81 h 1027"/>
                <a:gd name="T8" fmla="*/ 98 w 282"/>
                <a:gd name="T9" fmla="*/ 57 h 1027"/>
                <a:gd name="T10" fmla="*/ 170 w 282"/>
                <a:gd name="T11" fmla="*/ 2 h 1027"/>
                <a:gd name="T12" fmla="*/ 178 w 282"/>
                <a:gd name="T13" fmla="*/ 2 h 1027"/>
                <a:gd name="T14" fmla="*/ 200 w 282"/>
                <a:gd name="T15" fmla="*/ 35 h 1027"/>
                <a:gd name="T16" fmla="*/ 194 w 282"/>
                <a:gd name="T17" fmla="*/ 44 h 1027"/>
                <a:gd name="T18" fmla="*/ 154 w 282"/>
                <a:gd name="T19" fmla="*/ 65 h 1027"/>
                <a:gd name="T20" fmla="*/ 150 w 282"/>
                <a:gd name="T21" fmla="*/ 72 h 1027"/>
                <a:gd name="T22" fmla="*/ 150 w 282"/>
                <a:gd name="T23" fmla="*/ 247 h 1027"/>
                <a:gd name="T24" fmla="*/ 150 w 282"/>
                <a:gd name="T25" fmla="*/ 626 h 1027"/>
                <a:gd name="T26" fmla="*/ 150 w 282"/>
                <a:gd name="T27" fmla="*/ 945 h 1027"/>
                <a:gd name="T28" fmla="*/ 150 w 282"/>
                <a:gd name="T29" fmla="*/ 951 h 1027"/>
                <a:gd name="T30" fmla="*/ 189 w 282"/>
                <a:gd name="T31" fmla="*/ 954 h 1027"/>
                <a:gd name="T32" fmla="*/ 259 w 282"/>
                <a:gd name="T33" fmla="*/ 969 h 1027"/>
                <a:gd name="T34" fmla="*/ 275 w 282"/>
                <a:gd name="T35" fmla="*/ 978 h 1027"/>
                <a:gd name="T36" fmla="*/ 275 w 282"/>
                <a:gd name="T37" fmla="*/ 998 h 1027"/>
                <a:gd name="T38" fmla="*/ 250 w 282"/>
                <a:gd name="T39" fmla="*/ 1011 h 1027"/>
                <a:gd name="T40" fmla="*/ 182 w 282"/>
                <a:gd name="T41" fmla="*/ 1024 h 1027"/>
                <a:gd name="T42" fmla="*/ 56 w 282"/>
                <a:gd name="T43" fmla="*/ 1018 h 1027"/>
                <a:gd name="T44" fmla="*/ 17 w 282"/>
                <a:gd name="T45" fmla="*/ 1005 h 1027"/>
                <a:gd name="T46" fmla="*/ 6 w 282"/>
                <a:gd name="T47" fmla="*/ 997 h 1027"/>
                <a:gd name="T48" fmla="*/ 5 w 282"/>
                <a:gd name="T49" fmla="*/ 980 h 1027"/>
                <a:gd name="T50" fmla="*/ 36 w 282"/>
                <a:gd name="T51" fmla="*/ 964 h 1027"/>
                <a:gd name="T52" fmla="*/ 124 w 282"/>
                <a:gd name="T53" fmla="*/ 952 h 1027"/>
                <a:gd name="T54" fmla="*/ 131 w 282"/>
                <a:gd name="T55" fmla="*/ 951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2" h="1027">
                  <a:moveTo>
                    <a:pt x="131" y="951"/>
                  </a:moveTo>
                  <a:cubicBezTo>
                    <a:pt x="131" y="660"/>
                    <a:pt x="131" y="369"/>
                    <a:pt x="131" y="77"/>
                  </a:cubicBezTo>
                  <a:cubicBezTo>
                    <a:pt x="114" y="86"/>
                    <a:pt x="98" y="94"/>
                    <a:pt x="82" y="103"/>
                  </a:cubicBezTo>
                  <a:cubicBezTo>
                    <a:pt x="77" y="96"/>
                    <a:pt x="72" y="89"/>
                    <a:pt x="68" y="81"/>
                  </a:cubicBezTo>
                  <a:cubicBezTo>
                    <a:pt x="78" y="73"/>
                    <a:pt x="88" y="65"/>
                    <a:pt x="98" y="57"/>
                  </a:cubicBezTo>
                  <a:cubicBezTo>
                    <a:pt x="122" y="39"/>
                    <a:pt x="146" y="21"/>
                    <a:pt x="170" y="2"/>
                  </a:cubicBezTo>
                  <a:cubicBezTo>
                    <a:pt x="173" y="0"/>
                    <a:pt x="175" y="0"/>
                    <a:pt x="178" y="2"/>
                  </a:cubicBezTo>
                  <a:cubicBezTo>
                    <a:pt x="191" y="10"/>
                    <a:pt x="197" y="21"/>
                    <a:pt x="200" y="35"/>
                  </a:cubicBezTo>
                  <a:cubicBezTo>
                    <a:pt x="200" y="40"/>
                    <a:pt x="199" y="42"/>
                    <a:pt x="194" y="44"/>
                  </a:cubicBezTo>
                  <a:cubicBezTo>
                    <a:pt x="181" y="51"/>
                    <a:pt x="168" y="58"/>
                    <a:pt x="154" y="65"/>
                  </a:cubicBezTo>
                  <a:cubicBezTo>
                    <a:pt x="151" y="67"/>
                    <a:pt x="150" y="69"/>
                    <a:pt x="150" y="72"/>
                  </a:cubicBezTo>
                  <a:cubicBezTo>
                    <a:pt x="150" y="131"/>
                    <a:pt x="150" y="189"/>
                    <a:pt x="150" y="247"/>
                  </a:cubicBezTo>
                  <a:cubicBezTo>
                    <a:pt x="150" y="374"/>
                    <a:pt x="150" y="500"/>
                    <a:pt x="150" y="626"/>
                  </a:cubicBezTo>
                  <a:cubicBezTo>
                    <a:pt x="150" y="732"/>
                    <a:pt x="150" y="839"/>
                    <a:pt x="150" y="945"/>
                  </a:cubicBezTo>
                  <a:cubicBezTo>
                    <a:pt x="150" y="947"/>
                    <a:pt x="150" y="949"/>
                    <a:pt x="150" y="951"/>
                  </a:cubicBezTo>
                  <a:cubicBezTo>
                    <a:pt x="163" y="952"/>
                    <a:pt x="176" y="953"/>
                    <a:pt x="189" y="954"/>
                  </a:cubicBezTo>
                  <a:cubicBezTo>
                    <a:pt x="213" y="956"/>
                    <a:pt x="237" y="960"/>
                    <a:pt x="259" y="969"/>
                  </a:cubicBezTo>
                  <a:cubicBezTo>
                    <a:pt x="264" y="971"/>
                    <a:pt x="270" y="975"/>
                    <a:pt x="275" y="978"/>
                  </a:cubicBezTo>
                  <a:cubicBezTo>
                    <a:pt x="282" y="984"/>
                    <a:pt x="282" y="993"/>
                    <a:pt x="275" y="998"/>
                  </a:cubicBezTo>
                  <a:cubicBezTo>
                    <a:pt x="267" y="1003"/>
                    <a:pt x="259" y="1008"/>
                    <a:pt x="250" y="1011"/>
                  </a:cubicBezTo>
                  <a:cubicBezTo>
                    <a:pt x="228" y="1019"/>
                    <a:pt x="205" y="1022"/>
                    <a:pt x="182" y="1024"/>
                  </a:cubicBezTo>
                  <a:cubicBezTo>
                    <a:pt x="140" y="1027"/>
                    <a:pt x="98" y="1026"/>
                    <a:pt x="56" y="1018"/>
                  </a:cubicBezTo>
                  <a:cubicBezTo>
                    <a:pt x="43" y="1015"/>
                    <a:pt x="30" y="1010"/>
                    <a:pt x="17" y="1005"/>
                  </a:cubicBezTo>
                  <a:cubicBezTo>
                    <a:pt x="13" y="1004"/>
                    <a:pt x="9" y="1000"/>
                    <a:pt x="6" y="997"/>
                  </a:cubicBezTo>
                  <a:cubicBezTo>
                    <a:pt x="0" y="992"/>
                    <a:pt x="0" y="985"/>
                    <a:pt x="5" y="980"/>
                  </a:cubicBezTo>
                  <a:cubicBezTo>
                    <a:pt x="14" y="971"/>
                    <a:pt x="25" y="967"/>
                    <a:pt x="36" y="964"/>
                  </a:cubicBezTo>
                  <a:cubicBezTo>
                    <a:pt x="65" y="955"/>
                    <a:pt x="95" y="953"/>
                    <a:pt x="124" y="952"/>
                  </a:cubicBezTo>
                  <a:cubicBezTo>
                    <a:pt x="127" y="952"/>
                    <a:pt x="129" y="951"/>
                    <a:pt x="131" y="951"/>
                  </a:cubicBezTo>
                  <a:close/>
                </a:path>
              </a:pathLst>
            </a:custGeom>
            <a:solidFill>
              <a:srgbClr val="D0EB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0" name="Freeform 6"/>
            <p:cNvSpPr>
              <a:spLocks/>
            </p:cNvSpPr>
            <p:nvPr userDrawn="1"/>
          </p:nvSpPr>
          <p:spPr bwMode="auto">
            <a:xfrm>
              <a:off x="10172702" y="1663506"/>
              <a:ext cx="279400" cy="307975"/>
            </a:xfrm>
            <a:custGeom>
              <a:avLst/>
              <a:gdLst>
                <a:gd name="T0" fmla="*/ 33 w 74"/>
                <a:gd name="T1" fmla="*/ 82 h 82"/>
                <a:gd name="T2" fmla="*/ 0 w 74"/>
                <a:gd name="T3" fmla="*/ 30 h 82"/>
                <a:gd name="T4" fmla="*/ 30 w 74"/>
                <a:gd name="T5" fmla="*/ 1 h 82"/>
                <a:gd name="T6" fmla="*/ 34 w 74"/>
                <a:gd name="T7" fmla="*/ 1 h 82"/>
                <a:gd name="T8" fmla="*/ 74 w 74"/>
                <a:gd name="T9" fmla="*/ 63 h 82"/>
                <a:gd name="T10" fmla="*/ 71 w 74"/>
                <a:gd name="T11" fmla="*/ 67 h 82"/>
                <a:gd name="T12" fmla="*/ 33 w 74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82">
                  <a:moveTo>
                    <a:pt x="33" y="82"/>
                  </a:moveTo>
                  <a:cubicBezTo>
                    <a:pt x="29" y="60"/>
                    <a:pt x="19" y="43"/>
                    <a:pt x="0" y="30"/>
                  </a:cubicBezTo>
                  <a:cubicBezTo>
                    <a:pt x="10" y="20"/>
                    <a:pt x="20" y="10"/>
                    <a:pt x="30" y="1"/>
                  </a:cubicBezTo>
                  <a:cubicBezTo>
                    <a:pt x="31" y="0"/>
                    <a:pt x="33" y="0"/>
                    <a:pt x="34" y="1"/>
                  </a:cubicBezTo>
                  <a:cubicBezTo>
                    <a:pt x="62" y="12"/>
                    <a:pt x="73" y="35"/>
                    <a:pt x="74" y="63"/>
                  </a:cubicBezTo>
                  <a:cubicBezTo>
                    <a:pt x="74" y="65"/>
                    <a:pt x="73" y="67"/>
                    <a:pt x="71" y="67"/>
                  </a:cubicBezTo>
                  <a:cubicBezTo>
                    <a:pt x="59" y="72"/>
                    <a:pt x="46" y="77"/>
                    <a:pt x="33" y="82"/>
                  </a:cubicBezTo>
                  <a:close/>
                </a:path>
              </a:pathLst>
            </a:custGeom>
            <a:solidFill>
              <a:srgbClr val="D0EB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" name="Freeform 7"/>
            <p:cNvSpPr>
              <a:spLocks/>
            </p:cNvSpPr>
            <p:nvPr userDrawn="1"/>
          </p:nvSpPr>
          <p:spPr bwMode="auto">
            <a:xfrm>
              <a:off x="10326689" y="1598418"/>
              <a:ext cx="231775" cy="290513"/>
            </a:xfrm>
            <a:custGeom>
              <a:avLst/>
              <a:gdLst>
                <a:gd name="T0" fmla="*/ 0 w 61"/>
                <a:gd name="T1" fmla="*/ 10 h 77"/>
                <a:gd name="T2" fmla="*/ 49 w 61"/>
                <a:gd name="T3" fmla="*/ 27 h 77"/>
                <a:gd name="T4" fmla="*/ 45 w 61"/>
                <a:gd name="T5" fmla="*/ 77 h 77"/>
                <a:gd name="T6" fmla="*/ 29 w 61"/>
                <a:gd name="T7" fmla="*/ 39 h 77"/>
                <a:gd name="T8" fmla="*/ 0 w 61"/>
                <a:gd name="T9" fmla="*/ 1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7">
                  <a:moveTo>
                    <a:pt x="0" y="10"/>
                  </a:moveTo>
                  <a:cubicBezTo>
                    <a:pt x="16" y="0"/>
                    <a:pt x="35" y="6"/>
                    <a:pt x="49" y="27"/>
                  </a:cubicBezTo>
                  <a:cubicBezTo>
                    <a:pt x="61" y="45"/>
                    <a:pt x="58" y="67"/>
                    <a:pt x="45" y="77"/>
                  </a:cubicBezTo>
                  <a:cubicBezTo>
                    <a:pt x="40" y="64"/>
                    <a:pt x="35" y="51"/>
                    <a:pt x="29" y="39"/>
                  </a:cubicBezTo>
                  <a:cubicBezTo>
                    <a:pt x="23" y="26"/>
                    <a:pt x="12" y="17"/>
                    <a:pt x="0" y="10"/>
                  </a:cubicBezTo>
                  <a:close/>
                </a:path>
              </a:pathLst>
            </a:custGeom>
            <a:solidFill>
              <a:srgbClr val="D0EB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2" name="Freeform 8"/>
            <p:cNvSpPr>
              <a:spLocks/>
            </p:cNvSpPr>
            <p:nvPr userDrawn="1"/>
          </p:nvSpPr>
          <p:spPr bwMode="auto">
            <a:xfrm>
              <a:off x="9634539" y="2139756"/>
              <a:ext cx="147638" cy="125413"/>
            </a:xfrm>
            <a:custGeom>
              <a:avLst/>
              <a:gdLst>
                <a:gd name="T0" fmla="*/ 39 w 39"/>
                <a:gd name="T1" fmla="*/ 18 h 33"/>
                <a:gd name="T2" fmla="*/ 15 w 39"/>
                <a:gd name="T3" fmla="*/ 31 h 33"/>
                <a:gd name="T4" fmla="*/ 3 w 39"/>
                <a:gd name="T5" fmla="*/ 28 h 33"/>
                <a:gd name="T6" fmla="*/ 6 w 39"/>
                <a:gd name="T7" fmla="*/ 17 h 33"/>
                <a:gd name="T8" fmla="*/ 27 w 39"/>
                <a:gd name="T9" fmla="*/ 0 h 33"/>
                <a:gd name="T10" fmla="*/ 39 w 39"/>
                <a:gd name="T11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3">
                  <a:moveTo>
                    <a:pt x="39" y="18"/>
                  </a:moveTo>
                  <a:cubicBezTo>
                    <a:pt x="31" y="22"/>
                    <a:pt x="23" y="27"/>
                    <a:pt x="15" y="31"/>
                  </a:cubicBezTo>
                  <a:cubicBezTo>
                    <a:pt x="11" y="33"/>
                    <a:pt x="6" y="33"/>
                    <a:pt x="3" y="28"/>
                  </a:cubicBezTo>
                  <a:cubicBezTo>
                    <a:pt x="0" y="24"/>
                    <a:pt x="2" y="20"/>
                    <a:pt x="6" y="17"/>
                  </a:cubicBezTo>
                  <a:cubicBezTo>
                    <a:pt x="13" y="11"/>
                    <a:pt x="20" y="6"/>
                    <a:pt x="27" y="0"/>
                  </a:cubicBezTo>
                  <a:cubicBezTo>
                    <a:pt x="31" y="6"/>
                    <a:pt x="35" y="12"/>
                    <a:pt x="39" y="18"/>
                  </a:cubicBezTo>
                  <a:close/>
                </a:path>
              </a:pathLst>
            </a:custGeom>
            <a:solidFill>
              <a:srgbClr val="D0EB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73" name="Grupo 72"/>
          <p:cNvGrpSpPr/>
          <p:nvPr userDrawn="1"/>
        </p:nvGrpSpPr>
        <p:grpSpPr>
          <a:xfrm>
            <a:off x="0" y="0"/>
            <a:ext cx="9345119" cy="1365251"/>
            <a:chOff x="-21826" y="-16883"/>
            <a:chExt cx="9345119" cy="1365251"/>
          </a:xfrm>
        </p:grpSpPr>
        <p:grpSp>
          <p:nvGrpSpPr>
            <p:cNvPr id="74" name="Grupo 73"/>
            <p:cNvGrpSpPr/>
            <p:nvPr userDrawn="1"/>
          </p:nvGrpSpPr>
          <p:grpSpPr>
            <a:xfrm>
              <a:off x="-21826" y="-16883"/>
              <a:ext cx="9345119" cy="1365251"/>
              <a:chOff x="-21826" y="-16883"/>
              <a:chExt cx="9345119" cy="1365251"/>
            </a:xfrm>
          </p:grpSpPr>
          <p:sp>
            <p:nvSpPr>
              <p:cNvPr id="76" name="Freeform 5"/>
              <p:cNvSpPr>
                <a:spLocks/>
              </p:cNvSpPr>
              <p:nvPr userDrawn="1"/>
            </p:nvSpPr>
            <p:spPr bwMode="auto">
              <a:xfrm>
                <a:off x="-21825" y="25980"/>
                <a:ext cx="1379538" cy="1322388"/>
              </a:xfrm>
              <a:custGeom>
                <a:avLst/>
                <a:gdLst>
                  <a:gd name="T0" fmla="*/ 0 w 869"/>
                  <a:gd name="T1" fmla="*/ 0 h 833"/>
                  <a:gd name="T2" fmla="*/ 0 w 869"/>
                  <a:gd name="T3" fmla="*/ 833 h 833"/>
                  <a:gd name="T4" fmla="*/ 869 w 869"/>
                  <a:gd name="T5" fmla="*/ 0 h 833"/>
                  <a:gd name="T6" fmla="*/ 0 w 869"/>
                  <a:gd name="T7" fmla="*/ 0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9" h="833">
                    <a:moveTo>
                      <a:pt x="0" y="0"/>
                    </a:moveTo>
                    <a:lnTo>
                      <a:pt x="0" y="833"/>
                    </a:lnTo>
                    <a:lnTo>
                      <a:pt x="8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4C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7" name="Rectangle 6"/>
              <p:cNvSpPr>
                <a:spLocks noChangeArrowheads="1"/>
              </p:cNvSpPr>
              <p:nvPr userDrawn="1"/>
            </p:nvSpPr>
            <p:spPr bwMode="auto">
              <a:xfrm>
                <a:off x="-21826" y="-16883"/>
                <a:ext cx="9165825" cy="311572"/>
              </a:xfrm>
              <a:prstGeom prst="rect">
                <a:avLst/>
              </a:prstGeom>
              <a:solidFill>
                <a:srgbClr val="6E4C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8" name="Rectangle 7"/>
              <p:cNvSpPr>
                <a:spLocks noChangeArrowheads="1"/>
              </p:cNvSpPr>
              <p:nvPr userDrawn="1"/>
            </p:nvSpPr>
            <p:spPr bwMode="auto">
              <a:xfrm>
                <a:off x="-21826" y="195703"/>
                <a:ext cx="9345119" cy="1812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9" name="Rectangle 8"/>
              <p:cNvSpPr>
                <a:spLocks noChangeArrowheads="1"/>
              </p:cNvSpPr>
              <p:nvPr userDrawn="1"/>
            </p:nvSpPr>
            <p:spPr bwMode="auto">
              <a:xfrm>
                <a:off x="-21825" y="546680"/>
                <a:ext cx="9144000" cy="177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cxnSp>
          <p:nvCxnSpPr>
            <p:cNvPr id="75" name="Conector recto 74"/>
            <p:cNvCxnSpPr>
              <a:stCxn id="76" idx="1"/>
            </p:cNvCxnSpPr>
            <p:nvPr userDrawn="1"/>
          </p:nvCxnSpPr>
          <p:spPr>
            <a:xfrm>
              <a:off x="-21825" y="1348368"/>
              <a:ext cx="91658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3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>
            <a:spLocks noGrp="1"/>
          </p:cNvSpPr>
          <p:nvPr>
            <p:ph type="title"/>
          </p:nvPr>
        </p:nvSpPr>
        <p:spPr>
          <a:xfrm>
            <a:off x="619965" y="2034150"/>
            <a:ext cx="43746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9"/>
          <p:cNvSpPr txBox="1">
            <a:spLocks noGrp="1"/>
          </p:cNvSpPr>
          <p:nvPr>
            <p:ph type="subTitle" idx="1"/>
          </p:nvPr>
        </p:nvSpPr>
        <p:spPr>
          <a:xfrm>
            <a:off x="714125" y="3145955"/>
            <a:ext cx="3081000" cy="46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9pPr>
          </a:lstStyle>
          <a:p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title" idx="2" hasCustomPrompt="1"/>
          </p:nvPr>
        </p:nvSpPr>
        <p:spPr>
          <a:xfrm>
            <a:off x="714125" y="1793455"/>
            <a:ext cx="1076700" cy="541500"/>
          </a:xfrm>
          <a:prstGeom prst="rect">
            <a:avLst/>
          </a:prstGeom>
        </p:spPr>
        <p:txBody>
          <a:bodyPr spcFirstLastPara="1" wrap="square" lIns="0" tIns="0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9"/>
          <p:cNvSpPr/>
          <p:nvPr/>
        </p:nvSpPr>
        <p:spPr>
          <a:xfrm>
            <a:off x="8284421" y="4449316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21" name="Grupo 20"/>
          <p:cNvGrpSpPr/>
          <p:nvPr userDrawn="1"/>
        </p:nvGrpSpPr>
        <p:grpSpPr>
          <a:xfrm>
            <a:off x="0" y="4114800"/>
            <a:ext cx="9688189" cy="1353185"/>
            <a:chOff x="0" y="3738562"/>
            <a:chExt cx="13036551" cy="1820863"/>
          </a:xfrm>
          <a:solidFill>
            <a:srgbClr val="E7206F"/>
          </a:solidFill>
        </p:grpSpPr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1035050" y="4792662"/>
              <a:ext cx="11353800" cy="350838"/>
            </a:xfrm>
            <a:custGeom>
              <a:avLst/>
              <a:gdLst>
                <a:gd name="T0" fmla="*/ 0 w 7152"/>
                <a:gd name="T1" fmla="*/ 0 h 221"/>
                <a:gd name="T2" fmla="*/ 7152 w 7152"/>
                <a:gd name="T3" fmla="*/ 0 h 221"/>
                <a:gd name="T4" fmla="*/ 7152 w 7152"/>
                <a:gd name="T5" fmla="*/ 221 h 221"/>
                <a:gd name="T6" fmla="*/ 0 w 7152"/>
                <a:gd name="T7" fmla="*/ 221 h 221"/>
                <a:gd name="T8" fmla="*/ 0 w 7152"/>
                <a:gd name="T9" fmla="*/ 0 h 221"/>
                <a:gd name="T10" fmla="*/ 0 w 7152"/>
                <a:gd name="T1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2" h="221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11383963" y="3936999"/>
              <a:ext cx="1652588" cy="1622426"/>
            </a:xfrm>
            <a:custGeom>
              <a:avLst/>
              <a:gdLst>
                <a:gd name="T0" fmla="*/ 282 w 559"/>
                <a:gd name="T1" fmla="*/ 545 h 546"/>
                <a:gd name="T2" fmla="*/ 2 w 559"/>
                <a:gd name="T3" fmla="*/ 279 h 546"/>
                <a:gd name="T4" fmla="*/ 274 w 559"/>
                <a:gd name="T5" fmla="*/ 3 h 546"/>
                <a:gd name="T6" fmla="*/ 559 w 559"/>
                <a:gd name="T7" fmla="*/ 275 h 546"/>
                <a:gd name="T8" fmla="*/ 282 w 559"/>
                <a:gd name="T9" fmla="*/ 545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546">
                  <a:moveTo>
                    <a:pt x="282" y="545"/>
                  </a:moveTo>
                  <a:cubicBezTo>
                    <a:pt x="135" y="546"/>
                    <a:pt x="4" y="422"/>
                    <a:pt x="2" y="279"/>
                  </a:cubicBezTo>
                  <a:cubicBezTo>
                    <a:pt x="0" y="135"/>
                    <a:pt x="127" y="7"/>
                    <a:pt x="274" y="3"/>
                  </a:cubicBezTo>
                  <a:cubicBezTo>
                    <a:pt x="422" y="0"/>
                    <a:pt x="559" y="130"/>
                    <a:pt x="559" y="275"/>
                  </a:cubicBezTo>
                  <a:cubicBezTo>
                    <a:pt x="559" y="417"/>
                    <a:pt x="429" y="543"/>
                    <a:pt x="282" y="5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Rectángulo 23"/>
            <p:cNvSpPr/>
            <p:nvPr userDrawn="1"/>
          </p:nvSpPr>
          <p:spPr>
            <a:xfrm>
              <a:off x="0" y="3738562"/>
              <a:ext cx="387349" cy="1390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5" name="Rectángulo 24"/>
            <p:cNvSpPr/>
            <p:nvPr userDrawn="1"/>
          </p:nvSpPr>
          <p:spPr>
            <a:xfrm>
              <a:off x="517525" y="4424362"/>
              <a:ext cx="358775" cy="704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205473" cy="630000"/>
          </a:xfrm>
          <a:prstGeom prst="rect">
            <a:avLst/>
          </a:prstGeom>
        </p:spPr>
      </p:pic>
      <p:cxnSp>
        <p:nvCxnSpPr>
          <p:cNvPr id="4" name="Conector recto 3"/>
          <p:cNvCxnSpPr/>
          <p:nvPr userDrawn="1"/>
        </p:nvCxnSpPr>
        <p:spPr>
          <a:xfrm flipH="1">
            <a:off x="0" y="728476"/>
            <a:ext cx="9144000" cy="0"/>
          </a:xfrm>
          <a:prstGeom prst="line">
            <a:avLst/>
          </a:prstGeom>
          <a:ln w="28575">
            <a:solidFill>
              <a:srgbClr val="D0EB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>
            <a:spLocks noGrp="1"/>
          </p:cNvSpPr>
          <p:nvPr>
            <p:ph type="body" idx="1"/>
          </p:nvPr>
        </p:nvSpPr>
        <p:spPr>
          <a:xfrm>
            <a:off x="4019850" y="2497800"/>
            <a:ext cx="42996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Barlow Black"/>
              <a:buNone/>
              <a:defRPr sz="3500">
                <a:latin typeface="Barlow Black"/>
                <a:ea typeface="Barlow Black"/>
                <a:cs typeface="Barlow Black"/>
                <a:sym typeface="Barlow Black"/>
              </a:defRPr>
            </a:lvl1pPr>
          </a:lstStyle>
          <a:p>
            <a:endParaRPr/>
          </a:p>
        </p:txBody>
      </p:sp>
      <p:pic>
        <p:nvPicPr>
          <p:cNvPr id="26" name="Imagen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205473" cy="630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42205" y="4523584"/>
            <a:ext cx="9205473" cy="63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>
            <a:spLocks noGrp="1"/>
          </p:cNvSpPr>
          <p:nvPr>
            <p:ph type="title" hasCustomPrompt="1"/>
          </p:nvPr>
        </p:nvSpPr>
        <p:spPr>
          <a:xfrm>
            <a:off x="1351200" y="1050017"/>
            <a:ext cx="6441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11"/>
          <p:cNvSpPr txBox="1">
            <a:spLocks noGrp="1"/>
          </p:cNvSpPr>
          <p:nvPr>
            <p:ph type="body" idx="1"/>
          </p:nvPr>
        </p:nvSpPr>
        <p:spPr>
          <a:xfrm>
            <a:off x="1351200" y="2894505"/>
            <a:ext cx="6441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5" name="Grupo 24"/>
          <p:cNvGrpSpPr/>
          <p:nvPr userDrawn="1"/>
        </p:nvGrpSpPr>
        <p:grpSpPr>
          <a:xfrm rot="10800000">
            <a:off x="-201119" y="3778249"/>
            <a:ext cx="9345119" cy="1365251"/>
            <a:chOff x="-21826" y="-16883"/>
            <a:chExt cx="9345119" cy="1365251"/>
          </a:xfrm>
        </p:grpSpPr>
        <p:sp>
          <p:nvSpPr>
            <p:cNvPr id="26" name="Freeform 5"/>
            <p:cNvSpPr>
              <a:spLocks/>
            </p:cNvSpPr>
            <p:nvPr userDrawn="1"/>
          </p:nvSpPr>
          <p:spPr bwMode="auto">
            <a:xfrm>
              <a:off x="-21825" y="25980"/>
              <a:ext cx="1379538" cy="1322388"/>
            </a:xfrm>
            <a:custGeom>
              <a:avLst/>
              <a:gdLst>
                <a:gd name="T0" fmla="*/ 0 w 869"/>
                <a:gd name="T1" fmla="*/ 0 h 833"/>
                <a:gd name="T2" fmla="*/ 0 w 869"/>
                <a:gd name="T3" fmla="*/ 833 h 833"/>
                <a:gd name="T4" fmla="*/ 869 w 869"/>
                <a:gd name="T5" fmla="*/ 0 h 833"/>
                <a:gd name="T6" fmla="*/ 0 w 869"/>
                <a:gd name="T7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9" h="833">
                  <a:moveTo>
                    <a:pt x="0" y="0"/>
                  </a:moveTo>
                  <a:lnTo>
                    <a:pt x="0" y="833"/>
                  </a:lnTo>
                  <a:lnTo>
                    <a:pt x="8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Rectangle 6"/>
            <p:cNvSpPr>
              <a:spLocks noChangeArrowheads="1"/>
            </p:cNvSpPr>
            <p:nvPr userDrawn="1"/>
          </p:nvSpPr>
          <p:spPr bwMode="auto">
            <a:xfrm>
              <a:off x="-21826" y="-16883"/>
              <a:ext cx="9165825" cy="311572"/>
            </a:xfrm>
            <a:prstGeom prst="rect">
              <a:avLst/>
            </a:pr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Rectangle 7"/>
            <p:cNvSpPr>
              <a:spLocks noChangeArrowheads="1"/>
            </p:cNvSpPr>
            <p:nvPr userDrawn="1"/>
          </p:nvSpPr>
          <p:spPr bwMode="auto">
            <a:xfrm>
              <a:off x="-21826" y="195703"/>
              <a:ext cx="9345119" cy="181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Rectangle 8"/>
            <p:cNvSpPr>
              <a:spLocks noChangeArrowheads="1"/>
            </p:cNvSpPr>
            <p:nvPr userDrawn="1"/>
          </p:nvSpPr>
          <p:spPr bwMode="auto">
            <a:xfrm>
              <a:off x="-21825" y="546680"/>
              <a:ext cx="9144000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3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205473" cy="630000"/>
          </a:xfrm>
          <a:prstGeom prst="rect">
            <a:avLst/>
          </a:prstGeom>
        </p:spPr>
      </p:pic>
      <p:sp>
        <p:nvSpPr>
          <p:cNvPr id="212" name="Google Shape;212;p13"/>
          <p:cNvSpPr txBox="1">
            <a:spLocks noGrp="1"/>
          </p:cNvSpPr>
          <p:nvPr>
            <p:ph type="title"/>
          </p:nvPr>
        </p:nvSpPr>
        <p:spPr>
          <a:xfrm>
            <a:off x="670449" y="2505650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1"/>
          </p:nvPr>
        </p:nvSpPr>
        <p:spPr>
          <a:xfrm>
            <a:off x="670446" y="2832662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 idx="2"/>
          </p:nvPr>
        </p:nvSpPr>
        <p:spPr>
          <a:xfrm>
            <a:off x="4670300" y="2505650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subTitle" idx="3"/>
          </p:nvPr>
        </p:nvSpPr>
        <p:spPr>
          <a:xfrm>
            <a:off x="4670391" y="2832662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title" idx="4"/>
          </p:nvPr>
        </p:nvSpPr>
        <p:spPr>
          <a:xfrm>
            <a:off x="2671225" y="2505650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5"/>
          </p:nvPr>
        </p:nvSpPr>
        <p:spPr>
          <a:xfrm>
            <a:off x="2671224" y="2832662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3"/>
          <p:cNvSpPr txBox="1">
            <a:spLocks noGrp="1"/>
          </p:cNvSpPr>
          <p:nvPr>
            <p:ph type="title" idx="6" hasCustomPrompt="1"/>
          </p:nvPr>
        </p:nvSpPr>
        <p:spPr>
          <a:xfrm>
            <a:off x="670451" y="2255300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4" name="Google Shape;224;p13"/>
          <p:cNvSpPr txBox="1">
            <a:spLocks noGrp="1"/>
          </p:cNvSpPr>
          <p:nvPr>
            <p:ph type="title" idx="7" hasCustomPrompt="1"/>
          </p:nvPr>
        </p:nvSpPr>
        <p:spPr>
          <a:xfrm>
            <a:off x="2671225" y="2255300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5" name="Google Shape;225;p13"/>
          <p:cNvSpPr txBox="1">
            <a:spLocks noGrp="1"/>
          </p:cNvSpPr>
          <p:nvPr>
            <p:ph type="title" idx="8" hasCustomPrompt="1"/>
          </p:nvPr>
        </p:nvSpPr>
        <p:spPr>
          <a:xfrm>
            <a:off x="4670386" y="2255300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6" name="Google Shape;226;p13"/>
          <p:cNvSpPr txBox="1">
            <a:spLocks noGrp="1"/>
          </p:cNvSpPr>
          <p:nvPr>
            <p:ph type="title" idx="9"/>
          </p:nvPr>
        </p:nvSpPr>
        <p:spPr>
          <a:xfrm>
            <a:off x="6632601" y="2498225"/>
            <a:ext cx="18675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13"/>
          <p:cNvSpPr txBox="1">
            <a:spLocks noGrp="1"/>
          </p:cNvSpPr>
          <p:nvPr>
            <p:ph type="title" idx="13"/>
          </p:nvPr>
        </p:nvSpPr>
        <p:spPr>
          <a:xfrm>
            <a:off x="680563" y="37668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14"/>
          </p:nvPr>
        </p:nvSpPr>
        <p:spPr>
          <a:xfrm>
            <a:off x="6659154" y="2825226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15" hasCustomPrompt="1"/>
          </p:nvPr>
        </p:nvSpPr>
        <p:spPr>
          <a:xfrm>
            <a:off x="6659149" y="2247850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9" name="Grupo 38"/>
          <p:cNvGrpSpPr/>
          <p:nvPr userDrawn="1"/>
        </p:nvGrpSpPr>
        <p:grpSpPr>
          <a:xfrm rot="10800000">
            <a:off x="-201119" y="3778249"/>
            <a:ext cx="9345119" cy="1365251"/>
            <a:chOff x="-21826" y="-16883"/>
            <a:chExt cx="9345119" cy="1365251"/>
          </a:xfrm>
        </p:grpSpPr>
        <p:sp>
          <p:nvSpPr>
            <p:cNvPr id="40" name="Freeform 5"/>
            <p:cNvSpPr>
              <a:spLocks/>
            </p:cNvSpPr>
            <p:nvPr userDrawn="1"/>
          </p:nvSpPr>
          <p:spPr bwMode="auto">
            <a:xfrm>
              <a:off x="-21825" y="25980"/>
              <a:ext cx="1379538" cy="1322388"/>
            </a:xfrm>
            <a:custGeom>
              <a:avLst/>
              <a:gdLst>
                <a:gd name="T0" fmla="*/ 0 w 869"/>
                <a:gd name="T1" fmla="*/ 0 h 833"/>
                <a:gd name="T2" fmla="*/ 0 w 869"/>
                <a:gd name="T3" fmla="*/ 833 h 833"/>
                <a:gd name="T4" fmla="*/ 869 w 869"/>
                <a:gd name="T5" fmla="*/ 0 h 833"/>
                <a:gd name="T6" fmla="*/ 0 w 869"/>
                <a:gd name="T7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9" h="833">
                  <a:moveTo>
                    <a:pt x="0" y="0"/>
                  </a:moveTo>
                  <a:lnTo>
                    <a:pt x="0" y="833"/>
                  </a:lnTo>
                  <a:lnTo>
                    <a:pt x="8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Rectangle 6"/>
            <p:cNvSpPr>
              <a:spLocks noChangeArrowheads="1"/>
            </p:cNvSpPr>
            <p:nvPr userDrawn="1"/>
          </p:nvSpPr>
          <p:spPr bwMode="auto">
            <a:xfrm>
              <a:off x="-21826" y="-16883"/>
              <a:ext cx="9165825" cy="311572"/>
            </a:xfrm>
            <a:prstGeom prst="rect">
              <a:avLst/>
            </a:pr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" name="Rectangle 7"/>
            <p:cNvSpPr>
              <a:spLocks noChangeArrowheads="1"/>
            </p:cNvSpPr>
            <p:nvPr userDrawn="1"/>
          </p:nvSpPr>
          <p:spPr bwMode="auto">
            <a:xfrm>
              <a:off x="-21826" y="195703"/>
              <a:ext cx="9345119" cy="181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" name="Rectangle 8"/>
            <p:cNvSpPr>
              <a:spLocks noChangeArrowheads="1"/>
            </p:cNvSpPr>
            <p:nvPr userDrawn="1"/>
          </p:nvSpPr>
          <p:spPr bwMode="auto">
            <a:xfrm>
              <a:off x="-21825" y="546680"/>
              <a:ext cx="9144000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bg>
      <p:bgPr>
        <a:solidFill>
          <a:schemeClr val="l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/>
          <p:cNvGrpSpPr/>
          <p:nvPr userDrawn="1"/>
        </p:nvGrpSpPr>
        <p:grpSpPr>
          <a:xfrm>
            <a:off x="-21825" y="2883"/>
            <a:ext cx="9165825" cy="1365251"/>
            <a:chOff x="-21826" y="-16883"/>
            <a:chExt cx="9165825" cy="1365251"/>
          </a:xfrm>
        </p:grpSpPr>
        <p:sp>
          <p:nvSpPr>
            <p:cNvPr id="24" name="Freeform 5"/>
            <p:cNvSpPr>
              <a:spLocks/>
            </p:cNvSpPr>
            <p:nvPr userDrawn="1"/>
          </p:nvSpPr>
          <p:spPr bwMode="auto">
            <a:xfrm>
              <a:off x="-21825" y="25980"/>
              <a:ext cx="1379538" cy="1322388"/>
            </a:xfrm>
            <a:custGeom>
              <a:avLst/>
              <a:gdLst>
                <a:gd name="T0" fmla="*/ 0 w 869"/>
                <a:gd name="T1" fmla="*/ 0 h 833"/>
                <a:gd name="T2" fmla="*/ 0 w 869"/>
                <a:gd name="T3" fmla="*/ 833 h 833"/>
                <a:gd name="T4" fmla="*/ 869 w 869"/>
                <a:gd name="T5" fmla="*/ 0 h 833"/>
                <a:gd name="T6" fmla="*/ 0 w 869"/>
                <a:gd name="T7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9" h="833">
                  <a:moveTo>
                    <a:pt x="0" y="0"/>
                  </a:moveTo>
                  <a:lnTo>
                    <a:pt x="0" y="833"/>
                  </a:lnTo>
                  <a:lnTo>
                    <a:pt x="8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Rectangle 6"/>
            <p:cNvSpPr>
              <a:spLocks noChangeArrowheads="1"/>
            </p:cNvSpPr>
            <p:nvPr userDrawn="1"/>
          </p:nvSpPr>
          <p:spPr bwMode="auto">
            <a:xfrm>
              <a:off x="-21826" y="-16883"/>
              <a:ext cx="9165825" cy="311572"/>
            </a:xfrm>
            <a:prstGeom prst="rect">
              <a:avLst/>
            </a:pr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Rectangle 7"/>
            <p:cNvSpPr>
              <a:spLocks noChangeArrowheads="1"/>
            </p:cNvSpPr>
            <p:nvPr userDrawn="1"/>
          </p:nvSpPr>
          <p:spPr bwMode="auto">
            <a:xfrm>
              <a:off x="-21825" y="237583"/>
              <a:ext cx="9165824" cy="1394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Rectangle 8"/>
            <p:cNvSpPr>
              <a:spLocks noChangeArrowheads="1"/>
            </p:cNvSpPr>
            <p:nvPr userDrawn="1"/>
          </p:nvSpPr>
          <p:spPr bwMode="auto">
            <a:xfrm>
              <a:off x="-21825" y="546680"/>
              <a:ext cx="9144000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0" name="Grupo 29"/>
          <p:cNvGrpSpPr/>
          <p:nvPr userDrawn="1"/>
        </p:nvGrpSpPr>
        <p:grpSpPr>
          <a:xfrm>
            <a:off x="0" y="4114800"/>
            <a:ext cx="9688189" cy="1353185"/>
            <a:chOff x="0" y="3738562"/>
            <a:chExt cx="13036551" cy="1820863"/>
          </a:xfrm>
          <a:solidFill>
            <a:srgbClr val="E7206F"/>
          </a:solidFill>
        </p:grpSpPr>
        <p:sp>
          <p:nvSpPr>
            <p:cNvPr id="31" name="Freeform 5"/>
            <p:cNvSpPr>
              <a:spLocks/>
            </p:cNvSpPr>
            <p:nvPr userDrawn="1"/>
          </p:nvSpPr>
          <p:spPr bwMode="auto">
            <a:xfrm>
              <a:off x="1035050" y="4792662"/>
              <a:ext cx="11353800" cy="350838"/>
            </a:xfrm>
            <a:custGeom>
              <a:avLst/>
              <a:gdLst>
                <a:gd name="T0" fmla="*/ 0 w 7152"/>
                <a:gd name="T1" fmla="*/ 0 h 221"/>
                <a:gd name="T2" fmla="*/ 7152 w 7152"/>
                <a:gd name="T3" fmla="*/ 0 h 221"/>
                <a:gd name="T4" fmla="*/ 7152 w 7152"/>
                <a:gd name="T5" fmla="*/ 221 h 221"/>
                <a:gd name="T6" fmla="*/ 0 w 7152"/>
                <a:gd name="T7" fmla="*/ 221 h 221"/>
                <a:gd name="T8" fmla="*/ 0 w 7152"/>
                <a:gd name="T9" fmla="*/ 0 h 221"/>
                <a:gd name="T10" fmla="*/ 0 w 7152"/>
                <a:gd name="T1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2" h="221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6"/>
            <p:cNvSpPr>
              <a:spLocks/>
            </p:cNvSpPr>
            <p:nvPr userDrawn="1"/>
          </p:nvSpPr>
          <p:spPr bwMode="auto">
            <a:xfrm>
              <a:off x="11383963" y="3936999"/>
              <a:ext cx="1652588" cy="1622426"/>
            </a:xfrm>
            <a:custGeom>
              <a:avLst/>
              <a:gdLst>
                <a:gd name="T0" fmla="*/ 282 w 559"/>
                <a:gd name="T1" fmla="*/ 545 h 546"/>
                <a:gd name="T2" fmla="*/ 2 w 559"/>
                <a:gd name="T3" fmla="*/ 279 h 546"/>
                <a:gd name="T4" fmla="*/ 274 w 559"/>
                <a:gd name="T5" fmla="*/ 3 h 546"/>
                <a:gd name="T6" fmla="*/ 559 w 559"/>
                <a:gd name="T7" fmla="*/ 275 h 546"/>
                <a:gd name="T8" fmla="*/ 282 w 559"/>
                <a:gd name="T9" fmla="*/ 545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546">
                  <a:moveTo>
                    <a:pt x="282" y="545"/>
                  </a:moveTo>
                  <a:cubicBezTo>
                    <a:pt x="135" y="546"/>
                    <a:pt x="4" y="422"/>
                    <a:pt x="2" y="279"/>
                  </a:cubicBezTo>
                  <a:cubicBezTo>
                    <a:pt x="0" y="135"/>
                    <a:pt x="127" y="7"/>
                    <a:pt x="274" y="3"/>
                  </a:cubicBezTo>
                  <a:cubicBezTo>
                    <a:pt x="422" y="0"/>
                    <a:pt x="559" y="130"/>
                    <a:pt x="559" y="275"/>
                  </a:cubicBezTo>
                  <a:cubicBezTo>
                    <a:pt x="559" y="417"/>
                    <a:pt x="429" y="543"/>
                    <a:pt x="282" y="5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Rectángulo 32"/>
            <p:cNvSpPr/>
            <p:nvPr userDrawn="1"/>
          </p:nvSpPr>
          <p:spPr>
            <a:xfrm>
              <a:off x="0" y="3738562"/>
              <a:ext cx="387349" cy="1390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4" name="Rectángulo 33"/>
            <p:cNvSpPr/>
            <p:nvPr userDrawn="1"/>
          </p:nvSpPr>
          <p:spPr>
            <a:xfrm>
              <a:off x="517525" y="4424362"/>
              <a:ext cx="358775" cy="704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53" name="Google Shape;253;p14"/>
          <p:cNvSpPr txBox="1">
            <a:spLocks noGrp="1"/>
          </p:cNvSpPr>
          <p:nvPr>
            <p:ph type="title"/>
          </p:nvPr>
        </p:nvSpPr>
        <p:spPr>
          <a:xfrm>
            <a:off x="590300" y="983640"/>
            <a:ext cx="773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None/>
              <a:defRPr sz="9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254" name="Google Shape;254;p14"/>
          <p:cNvSpPr txBox="1">
            <a:spLocks noGrp="1"/>
          </p:cNvSpPr>
          <p:nvPr>
            <p:ph type="subTitle" idx="1"/>
          </p:nvPr>
        </p:nvSpPr>
        <p:spPr>
          <a:xfrm>
            <a:off x="609600" y="2025875"/>
            <a:ext cx="35226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"/>
          <p:cNvSpPr txBox="1">
            <a:spLocks noGrp="1"/>
          </p:cNvSpPr>
          <p:nvPr>
            <p:ph type="title"/>
          </p:nvPr>
        </p:nvSpPr>
        <p:spPr>
          <a:xfrm>
            <a:off x="4972050" y="3394040"/>
            <a:ext cx="2950200" cy="12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subTitle" idx="1"/>
          </p:nvPr>
        </p:nvSpPr>
        <p:spPr>
          <a:xfrm>
            <a:off x="3696000" y="1358200"/>
            <a:ext cx="4226100" cy="21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Barlow Black"/>
              <a:buNone/>
              <a:defRPr sz="2400">
                <a:latin typeface="Barlow Black"/>
                <a:ea typeface="Barlow Black"/>
                <a:cs typeface="Barlow Black"/>
                <a:sym typeface="Barlow Black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endParaRPr/>
          </a:p>
        </p:txBody>
      </p:sp>
      <p:pic>
        <p:nvPicPr>
          <p:cNvPr id="26" name="Imagen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205473" cy="63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 userDrawn="1">
  <p:cSld name="1_Quote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44386" y="4517675"/>
            <a:ext cx="9205473" cy="630000"/>
          </a:xfrm>
          <a:prstGeom prst="rect">
            <a:avLst/>
          </a:prstGeom>
        </p:spPr>
      </p:pic>
      <p:grpSp>
        <p:nvGrpSpPr>
          <p:cNvPr id="9" name="Grupo 8"/>
          <p:cNvGrpSpPr/>
          <p:nvPr userDrawn="1"/>
        </p:nvGrpSpPr>
        <p:grpSpPr>
          <a:xfrm>
            <a:off x="7953743" y="754387"/>
            <a:ext cx="1068388" cy="4078288"/>
            <a:chOff x="9501189" y="1598418"/>
            <a:chExt cx="1068388" cy="4078288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9501189" y="1812731"/>
              <a:ext cx="1068388" cy="3863975"/>
            </a:xfrm>
            <a:custGeom>
              <a:avLst/>
              <a:gdLst>
                <a:gd name="T0" fmla="*/ 131 w 282"/>
                <a:gd name="T1" fmla="*/ 951 h 1027"/>
                <a:gd name="T2" fmla="*/ 131 w 282"/>
                <a:gd name="T3" fmla="*/ 77 h 1027"/>
                <a:gd name="T4" fmla="*/ 82 w 282"/>
                <a:gd name="T5" fmla="*/ 103 h 1027"/>
                <a:gd name="T6" fmla="*/ 68 w 282"/>
                <a:gd name="T7" fmla="*/ 81 h 1027"/>
                <a:gd name="T8" fmla="*/ 98 w 282"/>
                <a:gd name="T9" fmla="*/ 57 h 1027"/>
                <a:gd name="T10" fmla="*/ 170 w 282"/>
                <a:gd name="T11" fmla="*/ 2 h 1027"/>
                <a:gd name="T12" fmla="*/ 178 w 282"/>
                <a:gd name="T13" fmla="*/ 2 h 1027"/>
                <a:gd name="T14" fmla="*/ 200 w 282"/>
                <a:gd name="T15" fmla="*/ 35 h 1027"/>
                <a:gd name="T16" fmla="*/ 194 w 282"/>
                <a:gd name="T17" fmla="*/ 44 h 1027"/>
                <a:gd name="T18" fmla="*/ 154 w 282"/>
                <a:gd name="T19" fmla="*/ 65 h 1027"/>
                <a:gd name="T20" fmla="*/ 150 w 282"/>
                <a:gd name="T21" fmla="*/ 72 h 1027"/>
                <a:gd name="T22" fmla="*/ 150 w 282"/>
                <a:gd name="T23" fmla="*/ 247 h 1027"/>
                <a:gd name="T24" fmla="*/ 150 w 282"/>
                <a:gd name="T25" fmla="*/ 626 h 1027"/>
                <a:gd name="T26" fmla="*/ 150 w 282"/>
                <a:gd name="T27" fmla="*/ 945 h 1027"/>
                <a:gd name="T28" fmla="*/ 150 w 282"/>
                <a:gd name="T29" fmla="*/ 951 h 1027"/>
                <a:gd name="T30" fmla="*/ 189 w 282"/>
                <a:gd name="T31" fmla="*/ 954 h 1027"/>
                <a:gd name="T32" fmla="*/ 259 w 282"/>
                <a:gd name="T33" fmla="*/ 969 h 1027"/>
                <a:gd name="T34" fmla="*/ 275 w 282"/>
                <a:gd name="T35" fmla="*/ 978 h 1027"/>
                <a:gd name="T36" fmla="*/ 275 w 282"/>
                <a:gd name="T37" fmla="*/ 998 h 1027"/>
                <a:gd name="T38" fmla="*/ 250 w 282"/>
                <a:gd name="T39" fmla="*/ 1011 h 1027"/>
                <a:gd name="T40" fmla="*/ 182 w 282"/>
                <a:gd name="T41" fmla="*/ 1024 h 1027"/>
                <a:gd name="T42" fmla="*/ 56 w 282"/>
                <a:gd name="T43" fmla="*/ 1018 h 1027"/>
                <a:gd name="T44" fmla="*/ 17 w 282"/>
                <a:gd name="T45" fmla="*/ 1005 h 1027"/>
                <a:gd name="T46" fmla="*/ 6 w 282"/>
                <a:gd name="T47" fmla="*/ 997 h 1027"/>
                <a:gd name="T48" fmla="*/ 5 w 282"/>
                <a:gd name="T49" fmla="*/ 980 h 1027"/>
                <a:gd name="T50" fmla="*/ 36 w 282"/>
                <a:gd name="T51" fmla="*/ 964 h 1027"/>
                <a:gd name="T52" fmla="*/ 124 w 282"/>
                <a:gd name="T53" fmla="*/ 952 h 1027"/>
                <a:gd name="T54" fmla="*/ 131 w 282"/>
                <a:gd name="T55" fmla="*/ 951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2" h="1027">
                  <a:moveTo>
                    <a:pt x="131" y="951"/>
                  </a:moveTo>
                  <a:cubicBezTo>
                    <a:pt x="131" y="660"/>
                    <a:pt x="131" y="369"/>
                    <a:pt x="131" y="77"/>
                  </a:cubicBezTo>
                  <a:cubicBezTo>
                    <a:pt x="114" y="86"/>
                    <a:pt x="98" y="94"/>
                    <a:pt x="82" y="103"/>
                  </a:cubicBezTo>
                  <a:cubicBezTo>
                    <a:pt x="77" y="96"/>
                    <a:pt x="72" y="89"/>
                    <a:pt x="68" y="81"/>
                  </a:cubicBezTo>
                  <a:cubicBezTo>
                    <a:pt x="78" y="73"/>
                    <a:pt x="88" y="65"/>
                    <a:pt x="98" y="57"/>
                  </a:cubicBezTo>
                  <a:cubicBezTo>
                    <a:pt x="122" y="39"/>
                    <a:pt x="146" y="21"/>
                    <a:pt x="170" y="2"/>
                  </a:cubicBezTo>
                  <a:cubicBezTo>
                    <a:pt x="173" y="0"/>
                    <a:pt x="175" y="0"/>
                    <a:pt x="178" y="2"/>
                  </a:cubicBezTo>
                  <a:cubicBezTo>
                    <a:pt x="191" y="10"/>
                    <a:pt x="197" y="21"/>
                    <a:pt x="200" y="35"/>
                  </a:cubicBezTo>
                  <a:cubicBezTo>
                    <a:pt x="200" y="40"/>
                    <a:pt x="199" y="42"/>
                    <a:pt x="194" y="44"/>
                  </a:cubicBezTo>
                  <a:cubicBezTo>
                    <a:pt x="181" y="51"/>
                    <a:pt x="168" y="58"/>
                    <a:pt x="154" y="65"/>
                  </a:cubicBezTo>
                  <a:cubicBezTo>
                    <a:pt x="151" y="67"/>
                    <a:pt x="150" y="69"/>
                    <a:pt x="150" y="72"/>
                  </a:cubicBezTo>
                  <a:cubicBezTo>
                    <a:pt x="150" y="131"/>
                    <a:pt x="150" y="189"/>
                    <a:pt x="150" y="247"/>
                  </a:cubicBezTo>
                  <a:cubicBezTo>
                    <a:pt x="150" y="374"/>
                    <a:pt x="150" y="500"/>
                    <a:pt x="150" y="626"/>
                  </a:cubicBezTo>
                  <a:cubicBezTo>
                    <a:pt x="150" y="732"/>
                    <a:pt x="150" y="839"/>
                    <a:pt x="150" y="945"/>
                  </a:cubicBezTo>
                  <a:cubicBezTo>
                    <a:pt x="150" y="947"/>
                    <a:pt x="150" y="949"/>
                    <a:pt x="150" y="951"/>
                  </a:cubicBezTo>
                  <a:cubicBezTo>
                    <a:pt x="163" y="952"/>
                    <a:pt x="176" y="953"/>
                    <a:pt x="189" y="954"/>
                  </a:cubicBezTo>
                  <a:cubicBezTo>
                    <a:pt x="213" y="956"/>
                    <a:pt x="237" y="960"/>
                    <a:pt x="259" y="969"/>
                  </a:cubicBezTo>
                  <a:cubicBezTo>
                    <a:pt x="264" y="971"/>
                    <a:pt x="270" y="975"/>
                    <a:pt x="275" y="978"/>
                  </a:cubicBezTo>
                  <a:cubicBezTo>
                    <a:pt x="282" y="984"/>
                    <a:pt x="282" y="993"/>
                    <a:pt x="275" y="998"/>
                  </a:cubicBezTo>
                  <a:cubicBezTo>
                    <a:pt x="267" y="1003"/>
                    <a:pt x="259" y="1008"/>
                    <a:pt x="250" y="1011"/>
                  </a:cubicBezTo>
                  <a:cubicBezTo>
                    <a:pt x="228" y="1019"/>
                    <a:pt x="205" y="1022"/>
                    <a:pt x="182" y="1024"/>
                  </a:cubicBezTo>
                  <a:cubicBezTo>
                    <a:pt x="140" y="1027"/>
                    <a:pt x="98" y="1026"/>
                    <a:pt x="56" y="1018"/>
                  </a:cubicBezTo>
                  <a:cubicBezTo>
                    <a:pt x="43" y="1015"/>
                    <a:pt x="30" y="1010"/>
                    <a:pt x="17" y="1005"/>
                  </a:cubicBezTo>
                  <a:cubicBezTo>
                    <a:pt x="13" y="1004"/>
                    <a:pt x="9" y="1000"/>
                    <a:pt x="6" y="997"/>
                  </a:cubicBezTo>
                  <a:cubicBezTo>
                    <a:pt x="0" y="992"/>
                    <a:pt x="0" y="985"/>
                    <a:pt x="5" y="980"/>
                  </a:cubicBezTo>
                  <a:cubicBezTo>
                    <a:pt x="14" y="971"/>
                    <a:pt x="25" y="967"/>
                    <a:pt x="36" y="964"/>
                  </a:cubicBezTo>
                  <a:cubicBezTo>
                    <a:pt x="65" y="955"/>
                    <a:pt x="95" y="953"/>
                    <a:pt x="124" y="952"/>
                  </a:cubicBezTo>
                  <a:cubicBezTo>
                    <a:pt x="127" y="952"/>
                    <a:pt x="129" y="951"/>
                    <a:pt x="131" y="951"/>
                  </a:cubicBezTo>
                  <a:close/>
                </a:path>
              </a:pathLst>
            </a:custGeom>
            <a:solidFill>
              <a:srgbClr val="D0EB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10172702" y="1663506"/>
              <a:ext cx="279400" cy="307975"/>
            </a:xfrm>
            <a:custGeom>
              <a:avLst/>
              <a:gdLst>
                <a:gd name="T0" fmla="*/ 33 w 74"/>
                <a:gd name="T1" fmla="*/ 82 h 82"/>
                <a:gd name="T2" fmla="*/ 0 w 74"/>
                <a:gd name="T3" fmla="*/ 30 h 82"/>
                <a:gd name="T4" fmla="*/ 30 w 74"/>
                <a:gd name="T5" fmla="*/ 1 h 82"/>
                <a:gd name="T6" fmla="*/ 34 w 74"/>
                <a:gd name="T7" fmla="*/ 1 h 82"/>
                <a:gd name="T8" fmla="*/ 74 w 74"/>
                <a:gd name="T9" fmla="*/ 63 h 82"/>
                <a:gd name="T10" fmla="*/ 71 w 74"/>
                <a:gd name="T11" fmla="*/ 67 h 82"/>
                <a:gd name="T12" fmla="*/ 33 w 74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82">
                  <a:moveTo>
                    <a:pt x="33" y="82"/>
                  </a:moveTo>
                  <a:cubicBezTo>
                    <a:pt x="29" y="60"/>
                    <a:pt x="19" y="43"/>
                    <a:pt x="0" y="30"/>
                  </a:cubicBezTo>
                  <a:cubicBezTo>
                    <a:pt x="10" y="20"/>
                    <a:pt x="20" y="10"/>
                    <a:pt x="30" y="1"/>
                  </a:cubicBezTo>
                  <a:cubicBezTo>
                    <a:pt x="31" y="0"/>
                    <a:pt x="33" y="0"/>
                    <a:pt x="34" y="1"/>
                  </a:cubicBezTo>
                  <a:cubicBezTo>
                    <a:pt x="62" y="12"/>
                    <a:pt x="73" y="35"/>
                    <a:pt x="74" y="63"/>
                  </a:cubicBezTo>
                  <a:cubicBezTo>
                    <a:pt x="74" y="65"/>
                    <a:pt x="73" y="67"/>
                    <a:pt x="71" y="67"/>
                  </a:cubicBezTo>
                  <a:cubicBezTo>
                    <a:pt x="59" y="72"/>
                    <a:pt x="46" y="77"/>
                    <a:pt x="33" y="82"/>
                  </a:cubicBezTo>
                  <a:close/>
                </a:path>
              </a:pathLst>
            </a:custGeom>
            <a:solidFill>
              <a:srgbClr val="D0EB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10326689" y="1598418"/>
              <a:ext cx="231775" cy="290513"/>
            </a:xfrm>
            <a:custGeom>
              <a:avLst/>
              <a:gdLst>
                <a:gd name="T0" fmla="*/ 0 w 61"/>
                <a:gd name="T1" fmla="*/ 10 h 77"/>
                <a:gd name="T2" fmla="*/ 49 w 61"/>
                <a:gd name="T3" fmla="*/ 27 h 77"/>
                <a:gd name="T4" fmla="*/ 45 w 61"/>
                <a:gd name="T5" fmla="*/ 77 h 77"/>
                <a:gd name="T6" fmla="*/ 29 w 61"/>
                <a:gd name="T7" fmla="*/ 39 h 77"/>
                <a:gd name="T8" fmla="*/ 0 w 61"/>
                <a:gd name="T9" fmla="*/ 1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7">
                  <a:moveTo>
                    <a:pt x="0" y="10"/>
                  </a:moveTo>
                  <a:cubicBezTo>
                    <a:pt x="16" y="0"/>
                    <a:pt x="35" y="6"/>
                    <a:pt x="49" y="27"/>
                  </a:cubicBezTo>
                  <a:cubicBezTo>
                    <a:pt x="61" y="45"/>
                    <a:pt x="58" y="67"/>
                    <a:pt x="45" y="77"/>
                  </a:cubicBezTo>
                  <a:cubicBezTo>
                    <a:pt x="40" y="64"/>
                    <a:pt x="35" y="51"/>
                    <a:pt x="29" y="39"/>
                  </a:cubicBezTo>
                  <a:cubicBezTo>
                    <a:pt x="23" y="26"/>
                    <a:pt x="12" y="17"/>
                    <a:pt x="0" y="10"/>
                  </a:cubicBezTo>
                  <a:close/>
                </a:path>
              </a:pathLst>
            </a:custGeom>
            <a:solidFill>
              <a:srgbClr val="D0EB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9634539" y="2139756"/>
              <a:ext cx="147638" cy="125413"/>
            </a:xfrm>
            <a:custGeom>
              <a:avLst/>
              <a:gdLst>
                <a:gd name="T0" fmla="*/ 39 w 39"/>
                <a:gd name="T1" fmla="*/ 18 h 33"/>
                <a:gd name="T2" fmla="*/ 15 w 39"/>
                <a:gd name="T3" fmla="*/ 31 h 33"/>
                <a:gd name="T4" fmla="*/ 3 w 39"/>
                <a:gd name="T5" fmla="*/ 28 h 33"/>
                <a:gd name="T6" fmla="*/ 6 w 39"/>
                <a:gd name="T7" fmla="*/ 17 h 33"/>
                <a:gd name="T8" fmla="*/ 27 w 39"/>
                <a:gd name="T9" fmla="*/ 0 h 33"/>
                <a:gd name="T10" fmla="*/ 39 w 39"/>
                <a:gd name="T11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3">
                  <a:moveTo>
                    <a:pt x="39" y="18"/>
                  </a:moveTo>
                  <a:cubicBezTo>
                    <a:pt x="31" y="22"/>
                    <a:pt x="23" y="27"/>
                    <a:pt x="15" y="31"/>
                  </a:cubicBezTo>
                  <a:cubicBezTo>
                    <a:pt x="11" y="33"/>
                    <a:pt x="6" y="33"/>
                    <a:pt x="3" y="28"/>
                  </a:cubicBezTo>
                  <a:cubicBezTo>
                    <a:pt x="0" y="24"/>
                    <a:pt x="2" y="20"/>
                    <a:pt x="6" y="17"/>
                  </a:cubicBezTo>
                  <a:cubicBezTo>
                    <a:pt x="13" y="11"/>
                    <a:pt x="20" y="6"/>
                    <a:pt x="27" y="0"/>
                  </a:cubicBezTo>
                  <a:cubicBezTo>
                    <a:pt x="31" y="6"/>
                    <a:pt x="35" y="12"/>
                    <a:pt x="39" y="18"/>
                  </a:cubicBezTo>
                  <a:close/>
                </a:path>
              </a:pathLst>
            </a:custGeom>
            <a:solidFill>
              <a:srgbClr val="D0EB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4131473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">
    <p:bg>
      <p:bgPr>
        <a:solidFill>
          <a:schemeClr val="accent3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16"/>
          <p:cNvSpPr txBox="1">
            <a:spLocks noGrp="1"/>
          </p:cNvSpPr>
          <p:nvPr>
            <p:ph type="title" idx="2"/>
          </p:nvPr>
        </p:nvSpPr>
        <p:spPr>
          <a:xfrm>
            <a:off x="759940" y="242859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16"/>
          <p:cNvSpPr txBox="1">
            <a:spLocks noGrp="1"/>
          </p:cNvSpPr>
          <p:nvPr>
            <p:ph type="subTitle" idx="1"/>
          </p:nvPr>
        </p:nvSpPr>
        <p:spPr>
          <a:xfrm>
            <a:off x="893080" y="296371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6"/>
          <p:cNvSpPr txBox="1">
            <a:spLocks noGrp="1"/>
          </p:cNvSpPr>
          <p:nvPr>
            <p:ph type="title" idx="3"/>
          </p:nvPr>
        </p:nvSpPr>
        <p:spPr>
          <a:xfrm>
            <a:off x="3408900" y="242847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6"/>
          <p:cNvSpPr txBox="1">
            <a:spLocks noGrp="1"/>
          </p:cNvSpPr>
          <p:nvPr>
            <p:ph type="subTitle" idx="4"/>
          </p:nvPr>
        </p:nvSpPr>
        <p:spPr>
          <a:xfrm>
            <a:off x="3542039" y="296371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6"/>
          <p:cNvSpPr txBox="1">
            <a:spLocks noGrp="1"/>
          </p:cNvSpPr>
          <p:nvPr>
            <p:ph type="title" idx="5"/>
          </p:nvPr>
        </p:nvSpPr>
        <p:spPr>
          <a:xfrm>
            <a:off x="6076910" y="242847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16"/>
          <p:cNvSpPr txBox="1">
            <a:spLocks noGrp="1"/>
          </p:cNvSpPr>
          <p:nvPr>
            <p:ph type="subTitle" idx="6"/>
          </p:nvPr>
        </p:nvSpPr>
        <p:spPr>
          <a:xfrm>
            <a:off x="6210049" y="296371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" name="Grupo 5"/>
          <p:cNvGrpSpPr/>
          <p:nvPr userDrawn="1"/>
        </p:nvGrpSpPr>
        <p:grpSpPr>
          <a:xfrm>
            <a:off x="-21826" y="-16883"/>
            <a:ext cx="9345119" cy="1365251"/>
            <a:chOff x="-21826" y="-16883"/>
            <a:chExt cx="9345119" cy="1365251"/>
          </a:xfrm>
        </p:grpSpPr>
        <p:grpSp>
          <p:nvGrpSpPr>
            <p:cNvPr id="57" name="Grupo 56"/>
            <p:cNvGrpSpPr/>
            <p:nvPr userDrawn="1"/>
          </p:nvGrpSpPr>
          <p:grpSpPr>
            <a:xfrm>
              <a:off x="-21826" y="-16883"/>
              <a:ext cx="9345119" cy="1365251"/>
              <a:chOff x="-21826" y="-16883"/>
              <a:chExt cx="9345119" cy="1365251"/>
            </a:xfrm>
          </p:grpSpPr>
          <p:sp>
            <p:nvSpPr>
              <p:cNvPr id="58" name="Freeform 5"/>
              <p:cNvSpPr>
                <a:spLocks/>
              </p:cNvSpPr>
              <p:nvPr userDrawn="1"/>
            </p:nvSpPr>
            <p:spPr bwMode="auto">
              <a:xfrm>
                <a:off x="-21825" y="25980"/>
                <a:ext cx="1379538" cy="1322388"/>
              </a:xfrm>
              <a:custGeom>
                <a:avLst/>
                <a:gdLst>
                  <a:gd name="T0" fmla="*/ 0 w 869"/>
                  <a:gd name="T1" fmla="*/ 0 h 833"/>
                  <a:gd name="T2" fmla="*/ 0 w 869"/>
                  <a:gd name="T3" fmla="*/ 833 h 833"/>
                  <a:gd name="T4" fmla="*/ 869 w 869"/>
                  <a:gd name="T5" fmla="*/ 0 h 833"/>
                  <a:gd name="T6" fmla="*/ 0 w 869"/>
                  <a:gd name="T7" fmla="*/ 0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9" h="833">
                    <a:moveTo>
                      <a:pt x="0" y="0"/>
                    </a:moveTo>
                    <a:lnTo>
                      <a:pt x="0" y="833"/>
                    </a:lnTo>
                    <a:lnTo>
                      <a:pt x="8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4C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9" name="Rectangle 6"/>
              <p:cNvSpPr>
                <a:spLocks noChangeArrowheads="1"/>
              </p:cNvSpPr>
              <p:nvPr userDrawn="1"/>
            </p:nvSpPr>
            <p:spPr bwMode="auto">
              <a:xfrm>
                <a:off x="-21826" y="-16883"/>
                <a:ext cx="9165825" cy="311572"/>
              </a:xfrm>
              <a:prstGeom prst="rect">
                <a:avLst/>
              </a:prstGeom>
              <a:solidFill>
                <a:srgbClr val="6E4C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0" name="Rectangle 7"/>
              <p:cNvSpPr>
                <a:spLocks noChangeArrowheads="1"/>
              </p:cNvSpPr>
              <p:nvPr userDrawn="1"/>
            </p:nvSpPr>
            <p:spPr bwMode="auto">
              <a:xfrm>
                <a:off x="-21826" y="195703"/>
                <a:ext cx="9345119" cy="1812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1" name="Rectangle 8"/>
              <p:cNvSpPr>
                <a:spLocks noChangeArrowheads="1"/>
              </p:cNvSpPr>
              <p:nvPr userDrawn="1"/>
            </p:nvSpPr>
            <p:spPr bwMode="auto">
              <a:xfrm>
                <a:off x="-21825" y="546680"/>
                <a:ext cx="9144000" cy="177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cxnSp>
          <p:nvCxnSpPr>
            <p:cNvPr id="3" name="Conector recto 2"/>
            <p:cNvCxnSpPr>
              <a:stCxn id="58" idx="1"/>
            </p:cNvCxnSpPr>
            <p:nvPr userDrawn="1"/>
          </p:nvCxnSpPr>
          <p:spPr>
            <a:xfrm>
              <a:off x="-21825" y="1348368"/>
              <a:ext cx="91658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Imagen 6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44386" y="4517675"/>
            <a:ext cx="9205473" cy="630000"/>
          </a:xfrm>
          <a:prstGeom prst="rect">
            <a:avLst/>
          </a:prstGeom>
        </p:spPr>
      </p:pic>
      <p:grpSp>
        <p:nvGrpSpPr>
          <p:cNvPr id="63" name="Grupo 62"/>
          <p:cNvGrpSpPr/>
          <p:nvPr userDrawn="1"/>
        </p:nvGrpSpPr>
        <p:grpSpPr>
          <a:xfrm>
            <a:off x="7953743" y="754387"/>
            <a:ext cx="1068388" cy="4078288"/>
            <a:chOff x="9501189" y="1598418"/>
            <a:chExt cx="1068388" cy="4078288"/>
          </a:xfrm>
        </p:grpSpPr>
        <p:sp>
          <p:nvSpPr>
            <p:cNvPr id="64" name="Freeform 5"/>
            <p:cNvSpPr>
              <a:spLocks/>
            </p:cNvSpPr>
            <p:nvPr userDrawn="1"/>
          </p:nvSpPr>
          <p:spPr bwMode="auto">
            <a:xfrm>
              <a:off x="9501189" y="1812731"/>
              <a:ext cx="1068388" cy="3863975"/>
            </a:xfrm>
            <a:custGeom>
              <a:avLst/>
              <a:gdLst>
                <a:gd name="T0" fmla="*/ 131 w 282"/>
                <a:gd name="T1" fmla="*/ 951 h 1027"/>
                <a:gd name="T2" fmla="*/ 131 w 282"/>
                <a:gd name="T3" fmla="*/ 77 h 1027"/>
                <a:gd name="T4" fmla="*/ 82 w 282"/>
                <a:gd name="T5" fmla="*/ 103 h 1027"/>
                <a:gd name="T6" fmla="*/ 68 w 282"/>
                <a:gd name="T7" fmla="*/ 81 h 1027"/>
                <a:gd name="T8" fmla="*/ 98 w 282"/>
                <a:gd name="T9" fmla="*/ 57 h 1027"/>
                <a:gd name="T10" fmla="*/ 170 w 282"/>
                <a:gd name="T11" fmla="*/ 2 h 1027"/>
                <a:gd name="T12" fmla="*/ 178 w 282"/>
                <a:gd name="T13" fmla="*/ 2 h 1027"/>
                <a:gd name="T14" fmla="*/ 200 w 282"/>
                <a:gd name="T15" fmla="*/ 35 h 1027"/>
                <a:gd name="T16" fmla="*/ 194 w 282"/>
                <a:gd name="T17" fmla="*/ 44 h 1027"/>
                <a:gd name="T18" fmla="*/ 154 w 282"/>
                <a:gd name="T19" fmla="*/ 65 h 1027"/>
                <a:gd name="T20" fmla="*/ 150 w 282"/>
                <a:gd name="T21" fmla="*/ 72 h 1027"/>
                <a:gd name="T22" fmla="*/ 150 w 282"/>
                <a:gd name="T23" fmla="*/ 247 h 1027"/>
                <a:gd name="T24" fmla="*/ 150 w 282"/>
                <a:gd name="T25" fmla="*/ 626 h 1027"/>
                <a:gd name="T26" fmla="*/ 150 w 282"/>
                <a:gd name="T27" fmla="*/ 945 h 1027"/>
                <a:gd name="T28" fmla="*/ 150 w 282"/>
                <a:gd name="T29" fmla="*/ 951 h 1027"/>
                <a:gd name="T30" fmla="*/ 189 w 282"/>
                <a:gd name="T31" fmla="*/ 954 h 1027"/>
                <a:gd name="T32" fmla="*/ 259 w 282"/>
                <a:gd name="T33" fmla="*/ 969 h 1027"/>
                <a:gd name="T34" fmla="*/ 275 w 282"/>
                <a:gd name="T35" fmla="*/ 978 h 1027"/>
                <a:gd name="T36" fmla="*/ 275 w 282"/>
                <a:gd name="T37" fmla="*/ 998 h 1027"/>
                <a:gd name="T38" fmla="*/ 250 w 282"/>
                <a:gd name="T39" fmla="*/ 1011 h 1027"/>
                <a:gd name="T40" fmla="*/ 182 w 282"/>
                <a:gd name="T41" fmla="*/ 1024 h 1027"/>
                <a:gd name="T42" fmla="*/ 56 w 282"/>
                <a:gd name="T43" fmla="*/ 1018 h 1027"/>
                <a:gd name="T44" fmla="*/ 17 w 282"/>
                <a:gd name="T45" fmla="*/ 1005 h 1027"/>
                <a:gd name="T46" fmla="*/ 6 w 282"/>
                <a:gd name="T47" fmla="*/ 997 h 1027"/>
                <a:gd name="T48" fmla="*/ 5 w 282"/>
                <a:gd name="T49" fmla="*/ 980 h 1027"/>
                <a:gd name="T50" fmla="*/ 36 w 282"/>
                <a:gd name="T51" fmla="*/ 964 h 1027"/>
                <a:gd name="T52" fmla="*/ 124 w 282"/>
                <a:gd name="T53" fmla="*/ 952 h 1027"/>
                <a:gd name="T54" fmla="*/ 131 w 282"/>
                <a:gd name="T55" fmla="*/ 951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2" h="1027">
                  <a:moveTo>
                    <a:pt x="131" y="951"/>
                  </a:moveTo>
                  <a:cubicBezTo>
                    <a:pt x="131" y="660"/>
                    <a:pt x="131" y="369"/>
                    <a:pt x="131" y="77"/>
                  </a:cubicBezTo>
                  <a:cubicBezTo>
                    <a:pt x="114" y="86"/>
                    <a:pt x="98" y="94"/>
                    <a:pt x="82" y="103"/>
                  </a:cubicBezTo>
                  <a:cubicBezTo>
                    <a:pt x="77" y="96"/>
                    <a:pt x="72" y="89"/>
                    <a:pt x="68" y="81"/>
                  </a:cubicBezTo>
                  <a:cubicBezTo>
                    <a:pt x="78" y="73"/>
                    <a:pt x="88" y="65"/>
                    <a:pt x="98" y="57"/>
                  </a:cubicBezTo>
                  <a:cubicBezTo>
                    <a:pt x="122" y="39"/>
                    <a:pt x="146" y="21"/>
                    <a:pt x="170" y="2"/>
                  </a:cubicBezTo>
                  <a:cubicBezTo>
                    <a:pt x="173" y="0"/>
                    <a:pt x="175" y="0"/>
                    <a:pt x="178" y="2"/>
                  </a:cubicBezTo>
                  <a:cubicBezTo>
                    <a:pt x="191" y="10"/>
                    <a:pt x="197" y="21"/>
                    <a:pt x="200" y="35"/>
                  </a:cubicBezTo>
                  <a:cubicBezTo>
                    <a:pt x="200" y="40"/>
                    <a:pt x="199" y="42"/>
                    <a:pt x="194" y="44"/>
                  </a:cubicBezTo>
                  <a:cubicBezTo>
                    <a:pt x="181" y="51"/>
                    <a:pt x="168" y="58"/>
                    <a:pt x="154" y="65"/>
                  </a:cubicBezTo>
                  <a:cubicBezTo>
                    <a:pt x="151" y="67"/>
                    <a:pt x="150" y="69"/>
                    <a:pt x="150" y="72"/>
                  </a:cubicBezTo>
                  <a:cubicBezTo>
                    <a:pt x="150" y="131"/>
                    <a:pt x="150" y="189"/>
                    <a:pt x="150" y="247"/>
                  </a:cubicBezTo>
                  <a:cubicBezTo>
                    <a:pt x="150" y="374"/>
                    <a:pt x="150" y="500"/>
                    <a:pt x="150" y="626"/>
                  </a:cubicBezTo>
                  <a:cubicBezTo>
                    <a:pt x="150" y="732"/>
                    <a:pt x="150" y="839"/>
                    <a:pt x="150" y="945"/>
                  </a:cubicBezTo>
                  <a:cubicBezTo>
                    <a:pt x="150" y="947"/>
                    <a:pt x="150" y="949"/>
                    <a:pt x="150" y="951"/>
                  </a:cubicBezTo>
                  <a:cubicBezTo>
                    <a:pt x="163" y="952"/>
                    <a:pt x="176" y="953"/>
                    <a:pt x="189" y="954"/>
                  </a:cubicBezTo>
                  <a:cubicBezTo>
                    <a:pt x="213" y="956"/>
                    <a:pt x="237" y="960"/>
                    <a:pt x="259" y="969"/>
                  </a:cubicBezTo>
                  <a:cubicBezTo>
                    <a:pt x="264" y="971"/>
                    <a:pt x="270" y="975"/>
                    <a:pt x="275" y="978"/>
                  </a:cubicBezTo>
                  <a:cubicBezTo>
                    <a:pt x="282" y="984"/>
                    <a:pt x="282" y="993"/>
                    <a:pt x="275" y="998"/>
                  </a:cubicBezTo>
                  <a:cubicBezTo>
                    <a:pt x="267" y="1003"/>
                    <a:pt x="259" y="1008"/>
                    <a:pt x="250" y="1011"/>
                  </a:cubicBezTo>
                  <a:cubicBezTo>
                    <a:pt x="228" y="1019"/>
                    <a:pt x="205" y="1022"/>
                    <a:pt x="182" y="1024"/>
                  </a:cubicBezTo>
                  <a:cubicBezTo>
                    <a:pt x="140" y="1027"/>
                    <a:pt x="98" y="1026"/>
                    <a:pt x="56" y="1018"/>
                  </a:cubicBezTo>
                  <a:cubicBezTo>
                    <a:pt x="43" y="1015"/>
                    <a:pt x="30" y="1010"/>
                    <a:pt x="17" y="1005"/>
                  </a:cubicBezTo>
                  <a:cubicBezTo>
                    <a:pt x="13" y="1004"/>
                    <a:pt x="9" y="1000"/>
                    <a:pt x="6" y="997"/>
                  </a:cubicBezTo>
                  <a:cubicBezTo>
                    <a:pt x="0" y="992"/>
                    <a:pt x="0" y="985"/>
                    <a:pt x="5" y="980"/>
                  </a:cubicBezTo>
                  <a:cubicBezTo>
                    <a:pt x="14" y="971"/>
                    <a:pt x="25" y="967"/>
                    <a:pt x="36" y="964"/>
                  </a:cubicBezTo>
                  <a:cubicBezTo>
                    <a:pt x="65" y="955"/>
                    <a:pt x="95" y="953"/>
                    <a:pt x="124" y="952"/>
                  </a:cubicBezTo>
                  <a:cubicBezTo>
                    <a:pt x="127" y="952"/>
                    <a:pt x="129" y="951"/>
                    <a:pt x="131" y="951"/>
                  </a:cubicBezTo>
                  <a:close/>
                </a:path>
              </a:pathLst>
            </a:custGeom>
            <a:solidFill>
              <a:srgbClr val="D0EB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5" name="Freeform 6"/>
            <p:cNvSpPr>
              <a:spLocks/>
            </p:cNvSpPr>
            <p:nvPr userDrawn="1"/>
          </p:nvSpPr>
          <p:spPr bwMode="auto">
            <a:xfrm>
              <a:off x="10172702" y="1663506"/>
              <a:ext cx="279400" cy="307975"/>
            </a:xfrm>
            <a:custGeom>
              <a:avLst/>
              <a:gdLst>
                <a:gd name="T0" fmla="*/ 33 w 74"/>
                <a:gd name="T1" fmla="*/ 82 h 82"/>
                <a:gd name="T2" fmla="*/ 0 w 74"/>
                <a:gd name="T3" fmla="*/ 30 h 82"/>
                <a:gd name="T4" fmla="*/ 30 w 74"/>
                <a:gd name="T5" fmla="*/ 1 h 82"/>
                <a:gd name="T6" fmla="*/ 34 w 74"/>
                <a:gd name="T7" fmla="*/ 1 h 82"/>
                <a:gd name="T8" fmla="*/ 74 w 74"/>
                <a:gd name="T9" fmla="*/ 63 h 82"/>
                <a:gd name="T10" fmla="*/ 71 w 74"/>
                <a:gd name="T11" fmla="*/ 67 h 82"/>
                <a:gd name="T12" fmla="*/ 33 w 74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82">
                  <a:moveTo>
                    <a:pt x="33" y="82"/>
                  </a:moveTo>
                  <a:cubicBezTo>
                    <a:pt x="29" y="60"/>
                    <a:pt x="19" y="43"/>
                    <a:pt x="0" y="30"/>
                  </a:cubicBezTo>
                  <a:cubicBezTo>
                    <a:pt x="10" y="20"/>
                    <a:pt x="20" y="10"/>
                    <a:pt x="30" y="1"/>
                  </a:cubicBezTo>
                  <a:cubicBezTo>
                    <a:pt x="31" y="0"/>
                    <a:pt x="33" y="0"/>
                    <a:pt x="34" y="1"/>
                  </a:cubicBezTo>
                  <a:cubicBezTo>
                    <a:pt x="62" y="12"/>
                    <a:pt x="73" y="35"/>
                    <a:pt x="74" y="63"/>
                  </a:cubicBezTo>
                  <a:cubicBezTo>
                    <a:pt x="74" y="65"/>
                    <a:pt x="73" y="67"/>
                    <a:pt x="71" y="67"/>
                  </a:cubicBezTo>
                  <a:cubicBezTo>
                    <a:pt x="59" y="72"/>
                    <a:pt x="46" y="77"/>
                    <a:pt x="33" y="82"/>
                  </a:cubicBezTo>
                  <a:close/>
                </a:path>
              </a:pathLst>
            </a:custGeom>
            <a:solidFill>
              <a:srgbClr val="D0EB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" name="Freeform 7"/>
            <p:cNvSpPr>
              <a:spLocks/>
            </p:cNvSpPr>
            <p:nvPr userDrawn="1"/>
          </p:nvSpPr>
          <p:spPr bwMode="auto">
            <a:xfrm>
              <a:off x="10326689" y="1598418"/>
              <a:ext cx="231775" cy="290513"/>
            </a:xfrm>
            <a:custGeom>
              <a:avLst/>
              <a:gdLst>
                <a:gd name="T0" fmla="*/ 0 w 61"/>
                <a:gd name="T1" fmla="*/ 10 h 77"/>
                <a:gd name="T2" fmla="*/ 49 w 61"/>
                <a:gd name="T3" fmla="*/ 27 h 77"/>
                <a:gd name="T4" fmla="*/ 45 w 61"/>
                <a:gd name="T5" fmla="*/ 77 h 77"/>
                <a:gd name="T6" fmla="*/ 29 w 61"/>
                <a:gd name="T7" fmla="*/ 39 h 77"/>
                <a:gd name="T8" fmla="*/ 0 w 61"/>
                <a:gd name="T9" fmla="*/ 1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7">
                  <a:moveTo>
                    <a:pt x="0" y="10"/>
                  </a:moveTo>
                  <a:cubicBezTo>
                    <a:pt x="16" y="0"/>
                    <a:pt x="35" y="6"/>
                    <a:pt x="49" y="27"/>
                  </a:cubicBezTo>
                  <a:cubicBezTo>
                    <a:pt x="61" y="45"/>
                    <a:pt x="58" y="67"/>
                    <a:pt x="45" y="77"/>
                  </a:cubicBezTo>
                  <a:cubicBezTo>
                    <a:pt x="40" y="64"/>
                    <a:pt x="35" y="51"/>
                    <a:pt x="29" y="39"/>
                  </a:cubicBezTo>
                  <a:cubicBezTo>
                    <a:pt x="23" y="26"/>
                    <a:pt x="12" y="17"/>
                    <a:pt x="0" y="10"/>
                  </a:cubicBezTo>
                  <a:close/>
                </a:path>
              </a:pathLst>
            </a:custGeom>
            <a:solidFill>
              <a:srgbClr val="D0EB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" name="Freeform 8"/>
            <p:cNvSpPr>
              <a:spLocks/>
            </p:cNvSpPr>
            <p:nvPr userDrawn="1"/>
          </p:nvSpPr>
          <p:spPr bwMode="auto">
            <a:xfrm>
              <a:off x="9634539" y="2139756"/>
              <a:ext cx="147638" cy="125413"/>
            </a:xfrm>
            <a:custGeom>
              <a:avLst/>
              <a:gdLst>
                <a:gd name="T0" fmla="*/ 39 w 39"/>
                <a:gd name="T1" fmla="*/ 18 h 33"/>
                <a:gd name="T2" fmla="*/ 15 w 39"/>
                <a:gd name="T3" fmla="*/ 31 h 33"/>
                <a:gd name="T4" fmla="*/ 3 w 39"/>
                <a:gd name="T5" fmla="*/ 28 h 33"/>
                <a:gd name="T6" fmla="*/ 6 w 39"/>
                <a:gd name="T7" fmla="*/ 17 h 33"/>
                <a:gd name="T8" fmla="*/ 27 w 39"/>
                <a:gd name="T9" fmla="*/ 0 h 33"/>
                <a:gd name="T10" fmla="*/ 39 w 39"/>
                <a:gd name="T11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3">
                  <a:moveTo>
                    <a:pt x="39" y="18"/>
                  </a:moveTo>
                  <a:cubicBezTo>
                    <a:pt x="31" y="22"/>
                    <a:pt x="23" y="27"/>
                    <a:pt x="15" y="31"/>
                  </a:cubicBezTo>
                  <a:cubicBezTo>
                    <a:pt x="11" y="33"/>
                    <a:pt x="6" y="33"/>
                    <a:pt x="3" y="28"/>
                  </a:cubicBezTo>
                  <a:cubicBezTo>
                    <a:pt x="0" y="24"/>
                    <a:pt x="2" y="20"/>
                    <a:pt x="6" y="17"/>
                  </a:cubicBezTo>
                  <a:cubicBezTo>
                    <a:pt x="13" y="11"/>
                    <a:pt x="20" y="6"/>
                    <a:pt x="27" y="0"/>
                  </a:cubicBezTo>
                  <a:cubicBezTo>
                    <a:pt x="31" y="6"/>
                    <a:pt x="35" y="12"/>
                    <a:pt x="39" y="18"/>
                  </a:cubicBezTo>
                  <a:close/>
                </a:path>
              </a:pathLst>
            </a:custGeom>
            <a:solidFill>
              <a:srgbClr val="D0EB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4">
    <p:bg>
      <p:bgPr>
        <a:solidFill>
          <a:schemeClr val="lt2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17"/>
          <p:cNvSpPr txBox="1">
            <a:spLocks noGrp="1"/>
          </p:cNvSpPr>
          <p:nvPr>
            <p:ph type="title" idx="2"/>
          </p:nvPr>
        </p:nvSpPr>
        <p:spPr>
          <a:xfrm>
            <a:off x="701590" y="29502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17"/>
          <p:cNvSpPr txBox="1">
            <a:spLocks noGrp="1"/>
          </p:cNvSpPr>
          <p:nvPr>
            <p:ph type="subTitle" idx="1"/>
          </p:nvPr>
        </p:nvSpPr>
        <p:spPr>
          <a:xfrm>
            <a:off x="701590" y="347357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7"/>
          <p:cNvSpPr txBox="1">
            <a:spLocks noGrp="1"/>
          </p:cNvSpPr>
          <p:nvPr>
            <p:ph type="title" idx="3"/>
          </p:nvPr>
        </p:nvSpPr>
        <p:spPr>
          <a:xfrm>
            <a:off x="3580160" y="29501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17"/>
          <p:cNvSpPr txBox="1">
            <a:spLocks noGrp="1"/>
          </p:cNvSpPr>
          <p:nvPr>
            <p:ph type="subTitle" idx="4"/>
          </p:nvPr>
        </p:nvSpPr>
        <p:spPr>
          <a:xfrm>
            <a:off x="3580160" y="347357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 idx="5"/>
          </p:nvPr>
        </p:nvSpPr>
        <p:spPr>
          <a:xfrm>
            <a:off x="701590" y="15024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17"/>
          <p:cNvSpPr txBox="1">
            <a:spLocks noGrp="1"/>
          </p:cNvSpPr>
          <p:nvPr>
            <p:ph type="subTitle" idx="6"/>
          </p:nvPr>
        </p:nvSpPr>
        <p:spPr>
          <a:xfrm>
            <a:off x="701590" y="202577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7"/>
          <p:cNvSpPr txBox="1">
            <a:spLocks noGrp="1"/>
          </p:cNvSpPr>
          <p:nvPr>
            <p:ph type="title" idx="7"/>
          </p:nvPr>
        </p:nvSpPr>
        <p:spPr>
          <a:xfrm>
            <a:off x="3580160" y="15023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17"/>
          <p:cNvSpPr txBox="1">
            <a:spLocks noGrp="1"/>
          </p:cNvSpPr>
          <p:nvPr>
            <p:ph type="subTitle" idx="8"/>
          </p:nvPr>
        </p:nvSpPr>
        <p:spPr>
          <a:xfrm>
            <a:off x="3580160" y="202577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" name="Grupo 27"/>
          <p:cNvGrpSpPr/>
          <p:nvPr userDrawn="1"/>
        </p:nvGrpSpPr>
        <p:grpSpPr>
          <a:xfrm rot="10800000">
            <a:off x="-201119" y="3778249"/>
            <a:ext cx="9345119" cy="1365251"/>
            <a:chOff x="-21826" y="-16883"/>
            <a:chExt cx="9345119" cy="1365251"/>
          </a:xfrm>
        </p:grpSpPr>
        <p:sp>
          <p:nvSpPr>
            <p:cNvPr id="29" name="Freeform 5"/>
            <p:cNvSpPr>
              <a:spLocks/>
            </p:cNvSpPr>
            <p:nvPr userDrawn="1"/>
          </p:nvSpPr>
          <p:spPr bwMode="auto">
            <a:xfrm>
              <a:off x="-21825" y="25980"/>
              <a:ext cx="1379538" cy="1322388"/>
            </a:xfrm>
            <a:custGeom>
              <a:avLst/>
              <a:gdLst>
                <a:gd name="T0" fmla="*/ 0 w 869"/>
                <a:gd name="T1" fmla="*/ 0 h 833"/>
                <a:gd name="T2" fmla="*/ 0 w 869"/>
                <a:gd name="T3" fmla="*/ 833 h 833"/>
                <a:gd name="T4" fmla="*/ 869 w 869"/>
                <a:gd name="T5" fmla="*/ 0 h 833"/>
                <a:gd name="T6" fmla="*/ 0 w 869"/>
                <a:gd name="T7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9" h="833">
                  <a:moveTo>
                    <a:pt x="0" y="0"/>
                  </a:moveTo>
                  <a:lnTo>
                    <a:pt x="0" y="833"/>
                  </a:lnTo>
                  <a:lnTo>
                    <a:pt x="8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Rectangle 6"/>
            <p:cNvSpPr>
              <a:spLocks noChangeArrowheads="1"/>
            </p:cNvSpPr>
            <p:nvPr userDrawn="1"/>
          </p:nvSpPr>
          <p:spPr bwMode="auto">
            <a:xfrm>
              <a:off x="-21826" y="-16883"/>
              <a:ext cx="9165825" cy="311572"/>
            </a:xfrm>
            <a:prstGeom prst="rect">
              <a:avLst/>
            </a:pr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Rectangle 7"/>
            <p:cNvSpPr>
              <a:spLocks noChangeArrowheads="1"/>
            </p:cNvSpPr>
            <p:nvPr userDrawn="1"/>
          </p:nvSpPr>
          <p:spPr bwMode="auto">
            <a:xfrm>
              <a:off x="-21826" y="195703"/>
              <a:ext cx="9345119" cy="181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Rectangle 8"/>
            <p:cNvSpPr>
              <a:spLocks noChangeArrowheads="1"/>
            </p:cNvSpPr>
            <p:nvPr userDrawn="1"/>
          </p:nvSpPr>
          <p:spPr bwMode="auto">
            <a:xfrm>
              <a:off x="-21825" y="546680"/>
              <a:ext cx="9144000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12850" y="1201775"/>
            <a:ext cx="4518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07900" y="3291325"/>
            <a:ext cx="3928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2033346" y="4407252"/>
            <a:ext cx="277455" cy="327171"/>
            <a:chOff x="1044175" y="3743975"/>
            <a:chExt cx="42275" cy="49850"/>
          </a:xfrm>
        </p:grpSpPr>
        <p:sp>
          <p:nvSpPr>
            <p:cNvPr id="22" name="Google Shape;22;p2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1;p2"/>
          <p:cNvGrpSpPr/>
          <p:nvPr userDrawn="1"/>
        </p:nvGrpSpPr>
        <p:grpSpPr>
          <a:xfrm>
            <a:off x="7919830" y="4146945"/>
            <a:ext cx="277455" cy="327171"/>
            <a:chOff x="1044175" y="3743975"/>
            <a:chExt cx="42275" cy="49850"/>
          </a:xfrm>
        </p:grpSpPr>
        <p:sp>
          <p:nvSpPr>
            <p:cNvPr id="26" name="Google Shape;22;p2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;p2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;p2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7;p2"/>
          <p:cNvGrpSpPr/>
          <p:nvPr userDrawn="1"/>
        </p:nvGrpSpPr>
        <p:grpSpPr>
          <a:xfrm>
            <a:off x="8183023" y="2618692"/>
            <a:ext cx="281557" cy="331272"/>
            <a:chOff x="588150" y="3891350"/>
            <a:chExt cx="42900" cy="50475"/>
          </a:xfrm>
        </p:grpSpPr>
        <p:sp>
          <p:nvSpPr>
            <p:cNvPr id="30" name="Google Shape;18;p2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;p2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;p2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7;p2"/>
          <p:cNvGrpSpPr/>
          <p:nvPr userDrawn="1"/>
        </p:nvGrpSpPr>
        <p:grpSpPr>
          <a:xfrm>
            <a:off x="5080811" y="4366318"/>
            <a:ext cx="281557" cy="331272"/>
            <a:chOff x="588150" y="3891350"/>
            <a:chExt cx="42900" cy="50475"/>
          </a:xfrm>
        </p:grpSpPr>
        <p:sp>
          <p:nvSpPr>
            <p:cNvPr id="34" name="Google Shape;18;p2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;p2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;p2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7;p2"/>
          <p:cNvGrpSpPr/>
          <p:nvPr userDrawn="1"/>
        </p:nvGrpSpPr>
        <p:grpSpPr>
          <a:xfrm>
            <a:off x="561458" y="3667625"/>
            <a:ext cx="281557" cy="331272"/>
            <a:chOff x="588150" y="3891350"/>
            <a:chExt cx="42900" cy="50475"/>
          </a:xfrm>
        </p:grpSpPr>
        <p:sp>
          <p:nvSpPr>
            <p:cNvPr id="38" name="Google Shape;18;p2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;p2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;p2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rupo 51"/>
          <p:cNvGrpSpPr/>
          <p:nvPr userDrawn="1"/>
        </p:nvGrpSpPr>
        <p:grpSpPr>
          <a:xfrm>
            <a:off x="-21826" y="-16883"/>
            <a:ext cx="9345119" cy="1365251"/>
            <a:chOff x="-21826" y="-16883"/>
            <a:chExt cx="9345119" cy="1365251"/>
          </a:xfrm>
        </p:grpSpPr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-21825" y="25980"/>
              <a:ext cx="1379538" cy="1322388"/>
            </a:xfrm>
            <a:custGeom>
              <a:avLst/>
              <a:gdLst>
                <a:gd name="T0" fmla="*/ 0 w 869"/>
                <a:gd name="T1" fmla="*/ 0 h 833"/>
                <a:gd name="T2" fmla="*/ 0 w 869"/>
                <a:gd name="T3" fmla="*/ 833 h 833"/>
                <a:gd name="T4" fmla="*/ 869 w 869"/>
                <a:gd name="T5" fmla="*/ 0 h 833"/>
                <a:gd name="T6" fmla="*/ 0 w 869"/>
                <a:gd name="T7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9" h="833">
                  <a:moveTo>
                    <a:pt x="0" y="0"/>
                  </a:moveTo>
                  <a:lnTo>
                    <a:pt x="0" y="833"/>
                  </a:lnTo>
                  <a:lnTo>
                    <a:pt x="8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" name="Rectangle 6"/>
            <p:cNvSpPr>
              <a:spLocks noChangeArrowheads="1"/>
            </p:cNvSpPr>
            <p:nvPr userDrawn="1"/>
          </p:nvSpPr>
          <p:spPr bwMode="auto">
            <a:xfrm>
              <a:off x="-21826" y="-16883"/>
              <a:ext cx="9165825" cy="311572"/>
            </a:xfrm>
            <a:prstGeom prst="rect">
              <a:avLst/>
            </a:pr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" name="Rectangle 7"/>
            <p:cNvSpPr>
              <a:spLocks noChangeArrowheads="1"/>
            </p:cNvSpPr>
            <p:nvPr userDrawn="1"/>
          </p:nvSpPr>
          <p:spPr bwMode="auto">
            <a:xfrm>
              <a:off x="-21826" y="195703"/>
              <a:ext cx="9345119" cy="181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" name="Rectangle 8"/>
            <p:cNvSpPr>
              <a:spLocks noChangeArrowheads="1"/>
            </p:cNvSpPr>
            <p:nvPr userDrawn="1"/>
          </p:nvSpPr>
          <p:spPr bwMode="auto">
            <a:xfrm>
              <a:off x="-21825" y="546680"/>
              <a:ext cx="9144000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60" name="Imagen 5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44386" y="4517675"/>
            <a:ext cx="9205473" cy="630000"/>
          </a:xfrm>
          <a:prstGeom prst="rect">
            <a:avLst/>
          </a:prstGeom>
        </p:spPr>
      </p:pic>
      <p:grpSp>
        <p:nvGrpSpPr>
          <p:cNvPr id="61" name="Grupo 60"/>
          <p:cNvGrpSpPr/>
          <p:nvPr userDrawn="1"/>
        </p:nvGrpSpPr>
        <p:grpSpPr>
          <a:xfrm>
            <a:off x="7953743" y="754387"/>
            <a:ext cx="1068388" cy="4078288"/>
            <a:chOff x="9501189" y="1598418"/>
            <a:chExt cx="1068388" cy="4078288"/>
          </a:xfrm>
        </p:grpSpPr>
        <p:sp>
          <p:nvSpPr>
            <p:cNvPr id="62" name="Freeform 5"/>
            <p:cNvSpPr>
              <a:spLocks/>
            </p:cNvSpPr>
            <p:nvPr userDrawn="1"/>
          </p:nvSpPr>
          <p:spPr bwMode="auto">
            <a:xfrm>
              <a:off x="9501189" y="1812731"/>
              <a:ext cx="1068388" cy="3863975"/>
            </a:xfrm>
            <a:custGeom>
              <a:avLst/>
              <a:gdLst>
                <a:gd name="T0" fmla="*/ 131 w 282"/>
                <a:gd name="T1" fmla="*/ 951 h 1027"/>
                <a:gd name="T2" fmla="*/ 131 w 282"/>
                <a:gd name="T3" fmla="*/ 77 h 1027"/>
                <a:gd name="T4" fmla="*/ 82 w 282"/>
                <a:gd name="T5" fmla="*/ 103 h 1027"/>
                <a:gd name="T6" fmla="*/ 68 w 282"/>
                <a:gd name="T7" fmla="*/ 81 h 1027"/>
                <a:gd name="T8" fmla="*/ 98 w 282"/>
                <a:gd name="T9" fmla="*/ 57 h 1027"/>
                <a:gd name="T10" fmla="*/ 170 w 282"/>
                <a:gd name="T11" fmla="*/ 2 h 1027"/>
                <a:gd name="T12" fmla="*/ 178 w 282"/>
                <a:gd name="T13" fmla="*/ 2 h 1027"/>
                <a:gd name="T14" fmla="*/ 200 w 282"/>
                <a:gd name="T15" fmla="*/ 35 h 1027"/>
                <a:gd name="T16" fmla="*/ 194 w 282"/>
                <a:gd name="T17" fmla="*/ 44 h 1027"/>
                <a:gd name="T18" fmla="*/ 154 w 282"/>
                <a:gd name="T19" fmla="*/ 65 h 1027"/>
                <a:gd name="T20" fmla="*/ 150 w 282"/>
                <a:gd name="T21" fmla="*/ 72 h 1027"/>
                <a:gd name="T22" fmla="*/ 150 w 282"/>
                <a:gd name="T23" fmla="*/ 247 h 1027"/>
                <a:gd name="T24" fmla="*/ 150 w 282"/>
                <a:gd name="T25" fmla="*/ 626 h 1027"/>
                <a:gd name="T26" fmla="*/ 150 w 282"/>
                <a:gd name="T27" fmla="*/ 945 h 1027"/>
                <a:gd name="T28" fmla="*/ 150 w 282"/>
                <a:gd name="T29" fmla="*/ 951 h 1027"/>
                <a:gd name="T30" fmla="*/ 189 w 282"/>
                <a:gd name="T31" fmla="*/ 954 h 1027"/>
                <a:gd name="T32" fmla="*/ 259 w 282"/>
                <a:gd name="T33" fmla="*/ 969 h 1027"/>
                <a:gd name="T34" fmla="*/ 275 w 282"/>
                <a:gd name="T35" fmla="*/ 978 h 1027"/>
                <a:gd name="T36" fmla="*/ 275 w 282"/>
                <a:gd name="T37" fmla="*/ 998 h 1027"/>
                <a:gd name="T38" fmla="*/ 250 w 282"/>
                <a:gd name="T39" fmla="*/ 1011 h 1027"/>
                <a:gd name="T40" fmla="*/ 182 w 282"/>
                <a:gd name="T41" fmla="*/ 1024 h 1027"/>
                <a:gd name="T42" fmla="*/ 56 w 282"/>
                <a:gd name="T43" fmla="*/ 1018 h 1027"/>
                <a:gd name="T44" fmla="*/ 17 w 282"/>
                <a:gd name="T45" fmla="*/ 1005 h 1027"/>
                <a:gd name="T46" fmla="*/ 6 w 282"/>
                <a:gd name="T47" fmla="*/ 997 h 1027"/>
                <a:gd name="T48" fmla="*/ 5 w 282"/>
                <a:gd name="T49" fmla="*/ 980 h 1027"/>
                <a:gd name="T50" fmla="*/ 36 w 282"/>
                <a:gd name="T51" fmla="*/ 964 h 1027"/>
                <a:gd name="T52" fmla="*/ 124 w 282"/>
                <a:gd name="T53" fmla="*/ 952 h 1027"/>
                <a:gd name="T54" fmla="*/ 131 w 282"/>
                <a:gd name="T55" fmla="*/ 951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2" h="1027">
                  <a:moveTo>
                    <a:pt x="131" y="951"/>
                  </a:moveTo>
                  <a:cubicBezTo>
                    <a:pt x="131" y="660"/>
                    <a:pt x="131" y="369"/>
                    <a:pt x="131" y="77"/>
                  </a:cubicBezTo>
                  <a:cubicBezTo>
                    <a:pt x="114" y="86"/>
                    <a:pt x="98" y="94"/>
                    <a:pt x="82" y="103"/>
                  </a:cubicBezTo>
                  <a:cubicBezTo>
                    <a:pt x="77" y="96"/>
                    <a:pt x="72" y="89"/>
                    <a:pt x="68" y="81"/>
                  </a:cubicBezTo>
                  <a:cubicBezTo>
                    <a:pt x="78" y="73"/>
                    <a:pt x="88" y="65"/>
                    <a:pt x="98" y="57"/>
                  </a:cubicBezTo>
                  <a:cubicBezTo>
                    <a:pt x="122" y="39"/>
                    <a:pt x="146" y="21"/>
                    <a:pt x="170" y="2"/>
                  </a:cubicBezTo>
                  <a:cubicBezTo>
                    <a:pt x="173" y="0"/>
                    <a:pt x="175" y="0"/>
                    <a:pt x="178" y="2"/>
                  </a:cubicBezTo>
                  <a:cubicBezTo>
                    <a:pt x="191" y="10"/>
                    <a:pt x="197" y="21"/>
                    <a:pt x="200" y="35"/>
                  </a:cubicBezTo>
                  <a:cubicBezTo>
                    <a:pt x="200" y="40"/>
                    <a:pt x="199" y="42"/>
                    <a:pt x="194" y="44"/>
                  </a:cubicBezTo>
                  <a:cubicBezTo>
                    <a:pt x="181" y="51"/>
                    <a:pt x="168" y="58"/>
                    <a:pt x="154" y="65"/>
                  </a:cubicBezTo>
                  <a:cubicBezTo>
                    <a:pt x="151" y="67"/>
                    <a:pt x="150" y="69"/>
                    <a:pt x="150" y="72"/>
                  </a:cubicBezTo>
                  <a:cubicBezTo>
                    <a:pt x="150" y="131"/>
                    <a:pt x="150" y="189"/>
                    <a:pt x="150" y="247"/>
                  </a:cubicBezTo>
                  <a:cubicBezTo>
                    <a:pt x="150" y="374"/>
                    <a:pt x="150" y="500"/>
                    <a:pt x="150" y="626"/>
                  </a:cubicBezTo>
                  <a:cubicBezTo>
                    <a:pt x="150" y="732"/>
                    <a:pt x="150" y="839"/>
                    <a:pt x="150" y="945"/>
                  </a:cubicBezTo>
                  <a:cubicBezTo>
                    <a:pt x="150" y="947"/>
                    <a:pt x="150" y="949"/>
                    <a:pt x="150" y="951"/>
                  </a:cubicBezTo>
                  <a:cubicBezTo>
                    <a:pt x="163" y="952"/>
                    <a:pt x="176" y="953"/>
                    <a:pt x="189" y="954"/>
                  </a:cubicBezTo>
                  <a:cubicBezTo>
                    <a:pt x="213" y="956"/>
                    <a:pt x="237" y="960"/>
                    <a:pt x="259" y="969"/>
                  </a:cubicBezTo>
                  <a:cubicBezTo>
                    <a:pt x="264" y="971"/>
                    <a:pt x="270" y="975"/>
                    <a:pt x="275" y="978"/>
                  </a:cubicBezTo>
                  <a:cubicBezTo>
                    <a:pt x="282" y="984"/>
                    <a:pt x="282" y="993"/>
                    <a:pt x="275" y="998"/>
                  </a:cubicBezTo>
                  <a:cubicBezTo>
                    <a:pt x="267" y="1003"/>
                    <a:pt x="259" y="1008"/>
                    <a:pt x="250" y="1011"/>
                  </a:cubicBezTo>
                  <a:cubicBezTo>
                    <a:pt x="228" y="1019"/>
                    <a:pt x="205" y="1022"/>
                    <a:pt x="182" y="1024"/>
                  </a:cubicBezTo>
                  <a:cubicBezTo>
                    <a:pt x="140" y="1027"/>
                    <a:pt x="98" y="1026"/>
                    <a:pt x="56" y="1018"/>
                  </a:cubicBezTo>
                  <a:cubicBezTo>
                    <a:pt x="43" y="1015"/>
                    <a:pt x="30" y="1010"/>
                    <a:pt x="17" y="1005"/>
                  </a:cubicBezTo>
                  <a:cubicBezTo>
                    <a:pt x="13" y="1004"/>
                    <a:pt x="9" y="1000"/>
                    <a:pt x="6" y="997"/>
                  </a:cubicBezTo>
                  <a:cubicBezTo>
                    <a:pt x="0" y="992"/>
                    <a:pt x="0" y="985"/>
                    <a:pt x="5" y="980"/>
                  </a:cubicBezTo>
                  <a:cubicBezTo>
                    <a:pt x="14" y="971"/>
                    <a:pt x="25" y="967"/>
                    <a:pt x="36" y="964"/>
                  </a:cubicBezTo>
                  <a:cubicBezTo>
                    <a:pt x="65" y="955"/>
                    <a:pt x="95" y="953"/>
                    <a:pt x="124" y="952"/>
                  </a:cubicBezTo>
                  <a:cubicBezTo>
                    <a:pt x="127" y="952"/>
                    <a:pt x="129" y="951"/>
                    <a:pt x="131" y="951"/>
                  </a:cubicBezTo>
                  <a:close/>
                </a:path>
              </a:pathLst>
            </a:custGeom>
            <a:solidFill>
              <a:srgbClr val="D0EB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3" name="Freeform 6"/>
            <p:cNvSpPr>
              <a:spLocks/>
            </p:cNvSpPr>
            <p:nvPr userDrawn="1"/>
          </p:nvSpPr>
          <p:spPr bwMode="auto">
            <a:xfrm>
              <a:off x="10172702" y="1663506"/>
              <a:ext cx="279400" cy="307975"/>
            </a:xfrm>
            <a:custGeom>
              <a:avLst/>
              <a:gdLst>
                <a:gd name="T0" fmla="*/ 33 w 74"/>
                <a:gd name="T1" fmla="*/ 82 h 82"/>
                <a:gd name="T2" fmla="*/ 0 w 74"/>
                <a:gd name="T3" fmla="*/ 30 h 82"/>
                <a:gd name="T4" fmla="*/ 30 w 74"/>
                <a:gd name="T5" fmla="*/ 1 h 82"/>
                <a:gd name="T6" fmla="*/ 34 w 74"/>
                <a:gd name="T7" fmla="*/ 1 h 82"/>
                <a:gd name="T8" fmla="*/ 74 w 74"/>
                <a:gd name="T9" fmla="*/ 63 h 82"/>
                <a:gd name="T10" fmla="*/ 71 w 74"/>
                <a:gd name="T11" fmla="*/ 67 h 82"/>
                <a:gd name="T12" fmla="*/ 33 w 74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82">
                  <a:moveTo>
                    <a:pt x="33" y="82"/>
                  </a:moveTo>
                  <a:cubicBezTo>
                    <a:pt x="29" y="60"/>
                    <a:pt x="19" y="43"/>
                    <a:pt x="0" y="30"/>
                  </a:cubicBezTo>
                  <a:cubicBezTo>
                    <a:pt x="10" y="20"/>
                    <a:pt x="20" y="10"/>
                    <a:pt x="30" y="1"/>
                  </a:cubicBezTo>
                  <a:cubicBezTo>
                    <a:pt x="31" y="0"/>
                    <a:pt x="33" y="0"/>
                    <a:pt x="34" y="1"/>
                  </a:cubicBezTo>
                  <a:cubicBezTo>
                    <a:pt x="62" y="12"/>
                    <a:pt x="73" y="35"/>
                    <a:pt x="74" y="63"/>
                  </a:cubicBezTo>
                  <a:cubicBezTo>
                    <a:pt x="74" y="65"/>
                    <a:pt x="73" y="67"/>
                    <a:pt x="71" y="67"/>
                  </a:cubicBezTo>
                  <a:cubicBezTo>
                    <a:pt x="59" y="72"/>
                    <a:pt x="46" y="77"/>
                    <a:pt x="33" y="82"/>
                  </a:cubicBezTo>
                  <a:close/>
                </a:path>
              </a:pathLst>
            </a:custGeom>
            <a:solidFill>
              <a:srgbClr val="D0EB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4" name="Freeform 7"/>
            <p:cNvSpPr>
              <a:spLocks/>
            </p:cNvSpPr>
            <p:nvPr userDrawn="1"/>
          </p:nvSpPr>
          <p:spPr bwMode="auto">
            <a:xfrm>
              <a:off x="10326689" y="1598418"/>
              <a:ext cx="231775" cy="290513"/>
            </a:xfrm>
            <a:custGeom>
              <a:avLst/>
              <a:gdLst>
                <a:gd name="T0" fmla="*/ 0 w 61"/>
                <a:gd name="T1" fmla="*/ 10 h 77"/>
                <a:gd name="T2" fmla="*/ 49 w 61"/>
                <a:gd name="T3" fmla="*/ 27 h 77"/>
                <a:gd name="T4" fmla="*/ 45 w 61"/>
                <a:gd name="T5" fmla="*/ 77 h 77"/>
                <a:gd name="T6" fmla="*/ 29 w 61"/>
                <a:gd name="T7" fmla="*/ 39 h 77"/>
                <a:gd name="T8" fmla="*/ 0 w 61"/>
                <a:gd name="T9" fmla="*/ 1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7">
                  <a:moveTo>
                    <a:pt x="0" y="10"/>
                  </a:moveTo>
                  <a:cubicBezTo>
                    <a:pt x="16" y="0"/>
                    <a:pt x="35" y="6"/>
                    <a:pt x="49" y="27"/>
                  </a:cubicBezTo>
                  <a:cubicBezTo>
                    <a:pt x="61" y="45"/>
                    <a:pt x="58" y="67"/>
                    <a:pt x="45" y="77"/>
                  </a:cubicBezTo>
                  <a:cubicBezTo>
                    <a:pt x="40" y="64"/>
                    <a:pt x="35" y="51"/>
                    <a:pt x="29" y="39"/>
                  </a:cubicBezTo>
                  <a:cubicBezTo>
                    <a:pt x="23" y="26"/>
                    <a:pt x="12" y="17"/>
                    <a:pt x="0" y="10"/>
                  </a:cubicBezTo>
                  <a:close/>
                </a:path>
              </a:pathLst>
            </a:custGeom>
            <a:solidFill>
              <a:srgbClr val="D0EB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5" name="Freeform 8"/>
            <p:cNvSpPr>
              <a:spLocks/>
            </p:cNvSpPr>
            <p:nvPr userDrawn="1"/>
          </p:nvSpPr>
          <p:spPr bwMode="auto">
            <a:xfrm>
              <a:off x="9634539" y="2139756"/>
              <a:ext cx="147638" cy="125413"/>
            </a:xfrm>
            <a:custGeom>
              <a:avLst/>
              <a:gdLst>
                <a:gd name="T0" fmla="*/ 39 w 39"/>
                <a:gd name="T1" fmla="*/ 18 h 33"/>
                <a:gd name="T2" fmla="*/ 15 w 39"/>
                <a:gd name="T3" fmla="*/ 31 h 33"/>
                <a:gd name="T4" fmla="*/ 3 w 39"/>
                <a:gd name="T5" fmla="*/ 28 h 33"/>
                <a:gd name="T6" fmla="*/ 6 w 39"/>
                <a:gd name="T7" fmla="*/ 17 h 33"/>
                <a:gd name="T8" fmla="*/ 27 w 39"/>
                <a:gd name="T9" fmla="*/ 0 h 33"/>
                <a:gd name="T10" fmla="*/ 39 w 39"/>
                <a:gd name="T11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3">
                  <a:moveTo>
                    <a:pt x="39" y="18"/>
                  </a:moveTo>
                  <a:cubicBezTo>
                    <a:pt x="31" y="22"/>
                    <a:pt x="23" y="27"/>
                    <a:pt x="15" y="31"/>
                  </a:cubicBezTo>
                  <a:cubicBezTo>
                    <a:pt x="11" y="33"/>
                    <a:pt x="6" y="33"/>
                    <a:pt x="3" y="28"/>
                  </a:cubicBezTo>
                  <a:cubicBezTo>
                    <a:pt x="0" y="24"/>
                    <a:pt x="2" y="20"/>
                    <a:pt x="6" y="17"/>
                  </a:cubicBezTo>
                  <a:cubicBezTo>
                    <a:pt x="13" y="11"/>
                    <a:pt x="20" y="6"/>
                    <a:pt x="27" y="0"/>
                  </a:cubicBezTo>
                  <a:cubicBezTo>
                    <a:pt x="31" y="6"/>
                    <a:pt x="35" y="12"/>
                    <a:pt x="39" y="18"/>
                  </a:cubicBezTo>
                  <a:close/>
                </a:path>
              </a:pathLst>
            </a:custGeom>
            <a:solidFill>
              <a:srgbClr val="D0EB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008445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 preserve="1" userDrawn="1">
  <p:cSld name="1_Title and four columns 1">
    <p:bg>
      <p:bgPr>
        <a:solidFill>
          <a:schemeClr val="lt2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205473" cy="630000"/>
          </a:xfrm>
          <a:prstGeom prst="rect">
            <a:avLst/>
          </a:prstGeom>
        </p:spPr>
      </p:pic>
      <p:sp>
        <p:nvSpPr>
          <p:cNvPr id="318" name="Google Shape;318;p1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2097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">
    <p:bg>
      <p:bgPr>
        <a:solidFill>
          <a:schemeClr val="accent3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8"/>
          <p:cNvSpPr txBox="1">
            <a:spLocks noGrp="1"/>
          </p:cNvSpPr>
          <p:nvPr>
            <p:ph type="ctrTitle"/>
          </p:nvPr>
        </p:nvSpPr>
        <p:spPr>
          <a:xfrm>
            <a:off x="673900" y="1002979"/>
            <a:ext cx="2966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18"/>
          <p:cNvSpPr txBox="1">
            <a:spLocks noGrp="1"/>
          </p:cNvSpPr>
          <p:nvPr>
            <p:ph type="subTitle" idx="1"/>
          </p:nvPr>
        </p:nvSpPr>
        <p:spPr>
          <a:xfrm>
            <a:off x="686650" y="2920085"/>
            <a:ext cx="25587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18"/>
          <p:cNvSpPr/>
          <p:nvPr/>
        </p:nvSpPr>
        <p:spPr>
          <a:xfrm>
            <a:off x="8043208" y="4513629"/>
            <a:ext cx="168640" cy="159940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bg>
      <p:bgPr>
        <a:solidFill>
          <a:schemeClr val="lt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9"/>
          <p:cNvSpPr txBox="1">
            <a:spLocks noGrp="1"/>
          </p:cNvSpPr>
          <p:nvPr>
            <p:ph type="title"/>
          </p:nvPr>
        </p:nvSpPr>
        <p:spPr>
          <a:xfrm>
            <a:off x="987564" y="29502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19"/>
          <p:cNvSpPr txBox="1">
            <a:spLocks noGrp="1"/>
          </p:cNvSpPr>
          <p:nvPr>
            <p:ph type="subTitle" idx="1"/>
          </p:nvPr>
        </p:nvSpPr>
        <p:spPr>
          <a:xfrm>
            <a:off x="1120614" y="34679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19"/>
          <p:cNvSpPr txBox="1">
            <a:spLocks noGrp="1"/>
          </p:cNvSpPr>
          <p:nvPr>
            <p:ph type="title" idx="2"/>
          </p:nvPr>
        </p:nvSpPr>
        <p:spPr>
          <a:xfrm>
            <a:off x="3408933" y="29501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p19"/>
          <p:cNvSpPr txBox="1">
            <a:spLocks noGrp="1"/>
          </p:cNvSpPr>
          <p:nvPr>
            <p:ph type="subTitle" idx="3"/>
          </p:nvPr>
        </p:nvSpPr>
        <p:spPr>
          <a:xfrm>
            <a:off x="3541983" y="34679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9"/>
          <p:cNvSpPr txBox="1">
            <a:spLocks noGrp="1"/>
          </p:cNvSpPr>
          <p:nvPr>
            <p:ph type="title" idx="4"/>
          </p:nvPr>
        </p:nvSpPr>
        <p:spPr>
          <a:xfrm>
            <a:off x="987564" y="15024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8" name="Google Shape;358;p19"/>
          <p:cNvSpPr txBox="1">
            <a:spLocks noGrp="1"/>
          </p:cNvSpPr>
          <p:nvPr>
            <p:ph type="subTitle" idx="5"/>
          </p:nvPr>
        </p:nvSpPr>
        <p:spPr>
          <a:xfrm>
            <a:off x="1120614" y="2028312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19"/>
          <p:cNvSpPr txBox="1">
            <a:spLocks noGrp="1"/>
          </p:cNvSpPr>
          <p:nvPr>
            <p:ph type="title" idx="6"/>
          </p:nvPr>
        </p:nvSpPr>
        <p:spPr>
          <a:xfrm>
            <a:off x="3408933" y="15023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19"/>
          <p:cNvSpPr txBox="1">
            <a:spLocks noGrp="1"/>
          </p:cNvSpPr>
          <p:nvPr>
            <p:ph type="subTitle" idx="7"/>
          </p:nvPr>
        </p:nvSpPr>
        <p:spPr>
          <a:xfrm>
            <a:off x="3541983" y="2028312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9"/>
          <p:cNvSpPr txBox="1">
            <a:spLocks noGrp="1"/>
          </p:cNvSpPr>
          <p:nvPr>
            <p:ph type="title" idx="8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2" name="Google Shape;362;p19"/>
          <p:cNvSpPr txBox="1">
            <a:spLocks noGrp="1"/>
          </p:cNvSpPr>
          <p:nvPr>
            <p:ph type="title" idx="9"/>
          </p:nvPr>
        </p:nvSpPr>
        <p:spPr>
          <a:xfrm>
            <a:off x="5830236" y="29502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19"/>
          <p:cNvSpPr txBox="1">
            <a:spLocks noGrp="1"/>
          </p:cNvSpPr>
          <p:nvPr>
            <p:ph type="subTitle" idx="13"/>
          </p:nvPr>
        </p:nvSpPr>
        <p:spPr>
          <a:xfrm>
            <a:off x="5963286" y="3468124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9"/>
          <p:cNvSpPr txBox="1">
            <a:spLocks noGrp="1"/>
          </p:cNvSpPr>
          <p:nvPr>
            <p:ph type="title" idx="14"/>
          </p:nvPr>
        </p:nvSpPr>
        <p:spPr>
          <a:xfrm>
            <a:off x="5830236" y="15024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5" name="Google Shape;365;p19"/>
          <p:cNvSpPr txBox="1">
            <a:spLocks noGrp="1"/>
          </p:cNvSpPr>
          <p:nvPr>
            <p:ph type="subTitle" idx="15"/>
          </p:nvPr>
        </p:nvSpPr>
        <p:spPr>
          <a:xfrm>
            <a:off x="5963286" y="2028437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1" name="Google Shape;381;p19"/>
          <p:cNvGrpSpPr/>
          <p:nvPr/>
        </p:nvGrpSpPr>
        <p:grpSpPr>
          <a:xfrm>
            <a:off x="420046" y="233964"/>
            <a:ext cx="281557" cy="331272"/>
            <a:chOff x="588150" y="3891350"/>
            <a:chExt cx="42900" cy="50475"/>
          </a:xfrm>
        </p:grpSpPr>
        <p:sp>
          <p:nvSpPr>
            <p:cNvPr id="382" name="Google Shape;382;p19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9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9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Freeform 5"/>
          <p:cNvSpPr>
            <a:spLocks/>
          </p:cNvSpPr>
          <p:nvPr userDrawn="1"/>
        </p:nvSpPr>
        <p:spPr bwMode="auto">
          <a:xfrm>
            <a:off x="-21825" y="25980"/>
            <a:ext cx="1379538" cy="1322388"/>
          </a:xfrm>
          <a:custGeom>
            <a:avLst/>
            <a:gdLst>
              <a:gd name="T0" fmla="*/ 0 w 869"/>
              <a:gd name="T1" fmla="*/ 0 h 833"/>
              <a:gd name="T2" fmla="*/ 0 w 869"/>
              <a:gd name="T3" fmla="*/ 833 h 833"/>
              <a:gd name="T4" fmla="*/ 869 w 869"/>
              <a:gd name="T5" fmla="*/ 0 h 833"/>
              <a:gd name="T6" fmla="*/ 0 w 869"/>
              <a:gd name="T7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" h="833">
                <a:moveTo>
                  <a:pt x="0" y="0"/>
                </a:moveTo>
                <a:lnTo>
                  <a:pt x="0" y="833"/>
                </a:lnTo>
                <a:lnTo>
                  <a:pt x="869" y="0"/>
                </a:lnTo>
                <a:lnTo>
                  <a:pt x="0" y="0"/>
                </a:lnTo>
                <a:close/>
              </a:path>
            </a:pathLst>
          </a:cu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0" name="Rectangle 6"/>
          <p:cNvSpPr>
            <a:spLocks noChangeArrowheads="1"/>
          </p:cNvSpPr>
          <p:nvPr userDrawn="1"/>
        </p:nvSpPr>
        <p:spPr bwMode="auto">
          <a:xfrm>
            <a:off x="-21825" y="-16883"/>
            <a:ext cx="9144000" cy="179388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1" name="Rectangle 7"/>
          <p:cNvSpPr>
            <a:spLocks noChangeArrowheads="1"/>
          </p:cNvSpPr>
          <p:nvPr userDrawn="1"/>
        </p:nvSpPr>
        <p:spPr bwMode="auto">
          <a:xfrm>
            <a:off x="-21825" y="292680"/>
            <a:ext cx="9144000" cy="17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2" name="Rectangle 8"/>
          <p:cNvSpPr>
            <a:spLocks noChangeArrowheads="1"/>
          </p:cNvSpPr>
          <p:nvPr userDrawn="1"/>
        </p:nvSpPr>
        <p:spPr bwMode="auto">
          <a:xfrm>
            <a:off x="-21825" y="546680"/>
            <a:ext cx="91440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8" name="Imagen 3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44386" y="4517675"/>
            <a:ext cx="9205473" cy="630000"/>
          </a:xfrm>
          <a:prstGeom prst="rect">
            <a:avLst/>
          </a:prstGeom>
        </p:spPr>
      </p:pic>
      <p:grpSp>
        <p:nvGrpSpPr>
          <p:cNvPr id="48" name="Grupo 47"/>
          <p:cNvGrpSpPr/>
          <p:nvPr userDrawn="1"/>
        </p:nvGrpSpPr>
        <p:grpSpPr>
          <a:xfrm>
            <a:off x="7953743" y="754387"/>
            <a:ext cx="1068388" cy="4078288"/>
            <a:chOff x="9501189" y="1598418"/>
            <a:chExt cx="1068388" cy="4078288"/>
          </a:xfrm>
        </p:grpSpPr>
        <p:sp>
          <p:nvSpPr>
            <p:cNvPr id="49" name="Freeform 5"/>
            <p:cNvSpPr>
              <a:spLocks/>
            </p:cNvSpPr>
            <p:nvPr userDrawn="1"/>
          </p:nvSpPr>
          <p:spPr bwMode="auto">
            <a:xfrm>
              <a:off x="9501189" y="1812731"/>
              <a:ext cx="1068388" cy="3863975"/>
            </a:xfrm>
            <a:custGeom>
              <a:avLst/>
              <a:gdLst>
                <a:gd name="T0" fmla="*/ 131 w 282"/>
                <a:gd name="T1" fmla="*/ 951 h 1027"/>
                <a:gd name="T2" fmla="*/ 131 w 282"/>
                <a:gd name="T3" fmla="*/ 77 h 1027"/>
                <a:gd name="T4" fmla="*/ 82 w 282"/>
                <a:gd name="T5" fmla="*/ 103 h 1027"/>
                <a:gd name="T6" fmla="*/ 68 w 282"/>
                <a:gd name="T7" fmla="*/ 81 h 1027"/>
                <a:gd name="T8" fmla="*/ 98 w 282"/>
                <a:gd name="T9" fmla="*/ 57 h 1027"/>
                <a:gd name="T10" fmla="*/ 170 w 282"/>
                <a:gd name="T11" fmla="*/ 2 h 1027"/>
                <a:gd name="T12" fmla="*/ 178 w 282"/>
                <a:gd name="T13" fmla="*/ 2 h 1027"/>
                <a:gd name="T14" fmla="*/ 200 w 282"/>
                <a:gd name="T15" fmla="*/ 35 h 1027"/>
                <a:gd name="T16" fmla="*/ 194 w 282"/>
                <a:gd name="T17" fmla="*/ 44 h 1027"/>
                <a:gd name="T18" fmla="*/ 154 w 282"/>
                <a:gd name="T19" fmla="*/ 65 h 1027"/>
                <a:gd name="T20" fmla="*/ 150 w 282"/>
                <a:gd name="T21" fmla="*/ 72 h 1027"/>
                <a:gd name="T22" fmla="*/ 150 w 282"/>
                <a:gd name="T23" fmla="*/ 247 h 1027"/>
                <a:gd name="T24" fmla="*/ 150 w 282"/>
                <a:gd name="T25" fmla="*/ 626 h 1027"/>
                <a:gd name="T26" fmla="*/ 150 w 282"/>
                <a:gd name="T27" fmla="*/ 945 h 1027"/>
                <a:gd name="T28" fmla="*/ 150 w 282"/>
                <a:gd name="T29" fmla="*/ 951 h 1027"/>
                <a:gd name="T30" fmla="*/ 189 w 282"/>
                <a:gd name="T31" fmla="*/ 954 h 1027"/>
                <a:gd name="T32" fmla="*/ 259 w 282"/>
                <a:gd name="T33" fmla="*/ 969 h 1027"/>
                <a:gd name="T34" fmla="*/ 275 w 282"/>
                <a:gd name="T35" fmla="*/ 978 h 1027"/>
                <a:gd name="T36" fmla="*/ 275 w 282"/>
                <a:gd name="T37" fmla="*/ 998 h 1027"/>
                <a:gd name="T38" fmla="*/ 250 w 282"/>
                <a:gd name="T39" fmla="*/ 1011 h 1027"/>
                <a:gd name="T40" fmla="*/ 182 w 282"/>
                <a:gd name="T41" fmla="*/ 1024 h 1027"/>
                <a:gd name="T42" fmla="*/ 56 w 282"/>
                <a:gd name="T43" fmla="*/ 1018 h 1027"/>
                <a:gd name="T44" fmla="*/ 17 w 282"/>
                <a:gd name="T45" fmla="*/ 1005 h 1027"/>
                <a:gd name="T46" fmla="*/ 6 w 282"/>
                <a:gd name="T47" fmla="*/ 997 h 1027"/>
                <a:gd name="T48" fmla="*/ 5 w 282"/>
                <a:gd name="T49" fmla="*/ 980 h 1027"/>
                <a:gd name="T50" fmla="*/ 36 w 282"/>
                <a:gd name="T51" fmla="*/ 964 h 1027"/>
                <a:gd name="T52" fmla="*/ 124 w 282"/>
                <a:gd name="T53" fmla="*/ 952 h 1027"/>
                <a:gd name="T54" fmla="*/ 131 w 282"/>
                <a:gd name="T55" fmla="*/ 951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2" h="1027">
                  <a:moveTo>
                    <a:pt x="131" y="951"/>
                  </a:moveTo>
                  <a:cubicBezTo>
                    <a:pt x="131" y="660"/>
                    <a:pt x="131" y="369"/>
                    <a:pt x="131" y="77"/>
                  </a:cubicBezTo>
                  <a:cubicBezTo>
                    <a:pt x="114" y="86"/>
                    <a:pt x="98" y="94"/>
                    <a:pt x="82" y="103"/>
                  </a:cubicBezTo>
                  <a:cubicBezTo>
                    <a:pt x="77" y="96"/>
                    <a:pt x="72" y="89"/>
                    <a:pt x="68" y="81"/>
                  </a:cubicBezTo>
                  <a:cubicBezTo>
                    <a:pt x="78" y="73"/>
                    <a:pt x="88" y="65"/>
                    <a:pt x="98" y="57"/>
                  </a:cubicBezTo>
                  <a:cubicBezTo>
                    <a:pt x="122" y="39"/>
                    <a:pt x="146" y="21"/>
                    <a:pt x="170" y="2"/>
                  </a:cubicBezTo>
                  <a:cubicBezTo>
                    <a:pt x="173" y="0"/>
                    <a:pt x="175" y="0"/>
                    <a:pt x="178" y="2"/>
                  </a:cubicBezTo>
                  <a:cubicBezTo>
                    <a:pt x="191" y="10"/>
                    <a:pt x="197" y="21"/>
                    <a:pt x="200" y="35"/>
                  </a:cubicBezTo>
                  <a:cubicBezTo>
                    <a:pt x="200" y="40"/>
                    <a:pt x="199" y="42"/>
                    <a:pt x="194" y="44"/>
                  </a:cubicBezTo>
                  <a:cubicBezTo>
                    <a:pt x="181" y="51"/>
                    <a:pt x="168" y="58"/>
                    <a:pt x="154" y="65"/>
                  </a:cubicBezTo>
                  <a:cubicBezTo>
                    <a:pt x="151" y="67"/>
                    <a:pt x="150" y="69"/>
                    <a:pt x="150" y="72"/>
                  </a:cubicBezTo>
                  <a:cubicBezTo>
                    <a:pt x="150" y="131"/>
                    <a:pt x="150" y="189"/>
                    <a:pt x="150" y="247"/>
                  </a:cubicBezTo>
                  <a:cubicBezTo>
                    <a:pt x="150" y="374"/>
                    <a:pt x="150" y="500"/>
                    <a:pt x="150" y="626"/>
                  </a:cubicBezTo>
                  <a:cubicBezTo>
                    <a:pt x="150" y="732"/>
                    <a:pt x="150" y="839"/>
                    <a:pt x="150" y="945"/>
                  </a:cubicBezTo>
                  <a:cubicBezTo>
                    <a:pt x="150" y="947"/>
                    <a:pt x="150" y="949"/>
                    <a:pt x="150" y="951"/>
                  </a:cubicBezTo>
                  <a:cubicBezTo>
                    <a:pt x="163" y="952"/>
                    <a:pt x="176" y="953"/>
                    <a:pt x="189" y="954"/>
                  </a:cubicBezTo>
                  <a:cubicBezTo>
                    <a:pt x="213" y="956"/>
                    <a:pt x="237" y="960"/>
                    <a:pt x="259" y="969"/>
                  </a:cubicBezTo>
                  <a:cubicBezTo>
                    <a:pt x="264" y="971"/>
                    <a:pt x="270" y="975"/>
                    <a:pt x="275" y="978"/>
                  </a:cubicBezTo>
                  <a:cubicBezTo>
                    <a:pt x="282" y="984"/>
                    <a:pt x="282" y="993"/>
                    <a:pt x="275" y="998"/>
                  </a:cubicBezTo>
                  <a:cubicBezTo>
                    <a:pt x="267" y="1003"/>
                    <a:pt x="259" y="1008"/>
                    <a:pt x="250" y="1011"/>
                  </a:cubicBezTo>
                  <a:cubicBezTo>
                    <a:pt x="228" y="1019"/>
                    <a:pt x="205" y="1022"/>
                    <a:pt x="182" y="1024"/>
                  </a:cubicBezTo>
                  <a:cubicBezTo>
                    <a:pt x="140" y="1027"/>
                    <a:pt x="98" y="1026"/>
                    <a:pt x="56" y="1018"/>
                  </a:cubicBezTo>
                  <a:cubicBezTo>
                    <a:pt x="43" y="1015"/>
                    <a:pt x="30" y="1010"/>
                    <a:pt x="17" y="1005"/>
                  </a:cubicBezTo>
                  <a:cubicBezTo>
                    <a:pt x="13" y="1004"/>
                    <a:pt x="9" y="1000"/>
                    <a:pt x="6" y="997"/>
                  </a:cubicBezTo>
                  <a:cubicBezTo>
                    <a:pt x="0" y="992"/>
                    <a:pt x="0" y="985"/>
                    <a:pt x="5" y="980"/>
                  </a:cubicBezTo>
                  <a:cubicBezTo>
                    <a:pt x="14" y="971"/>
                    <a:pt x="25" y="967"/>
                    <a:pt x="36" y="964"/>
                  </a:cubicBezTo>
                  <a:cubicBezTo>
                    <a:pt x="65" y="955"/>
                    <a:pt x="95" y="953"/>
                    <a:pt x="124" y="952"/>
                  </a:cubicBezTo>
                  <a:cubicBezTo>
                    <a:pt x="127" y="952"/>
                    <a:pt x="129" y="951"/>
                    <a:pt x="131" y="951"/>
                  </a:cubicBezTo>
                  <a:close/>
                </a:path>
              </a:pathLst>
            </a:custGeom>
            <a:solidFill>
              <a:srgbClr val="D0EB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" name="Freeform 6"/>
            <p:cNvSpPr>
              <a:spLocks/>
            </p:cNvSpPr>
            <p:nvPr userDrawn="1"/>
          </p:nvSpPr>
          <p:spPr bwMode="auto">
            <a:xfrm>
              <a:off x="10172702" y="1663506"/>
              <a:ext cx="279400" cy="307975"/>
            </a:xfrm>
            <a:custGeom>
              <a:avLst/>
              <a:gdLst>
                <a:gd name="T0" fmla="*/ 33 w 74"/>
                <a:gd name="T1" fmla="*/ 82 h 82"/>
                <a:gd name="T2" fmla="*/ 0 w 74"/>
                <a:gd name="T3" fmla="*/ 30 h 82"/>
                <a:gd name="T4" fmla="*/ 30 w 74"/>
                <a:gd name="T5" fmla="*/ 1 h 82"/>
                <a:gd name="T6" fmla="*/ 34 w 74"/>
                <a:gd name="T7" fmla="*/ 1 h 82"/>
                <a:gd name="T8" fmla="*/ 74 w 74"/>
                <a:gd name="T9" fmla="*/ 63 h 82"/>
                <a:gd name="T10" fmla="*/ 71 w 74"/>
                <a:gd name="T11" fmla="*/ 67 h 82"/>
                <a:gd name="T12" fmla="*/ 33 w 74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82">
                  <a:moveTo>
                    <a:pt x="33" y="82"/>
                  </a:moveTo>
                  <a:cubicBezTo>
                    <a:pt x="29" y="60"/>
                    <a:pt x="19" y="43"/>
                    <a:pt x="0" y="30"/>
                  </a:cubicBezTo>
                  <a:cubicBezTo>
                    <a:pt x="10" y="20"/>
                    <a:pt x="20" y="10"/>
                    <a:pt x="30" y="1"/>
                  </a:cubicBezTo>
                  <a:cubicBezTo>
                    <a:pt x="31" y="0"/>
                    <a:pt x="33" y="0"/>
                    <a:pt x="34" y="1"/>
                  </a:cubicBezTo>
                  <a:cubicBezTo>
                    <a:pt x="62" y="12"/>
                    <a:pt x="73" y="35"/>
                    <a:pt x="74" y="63"/>
                  </a:cubicBezTo>
                  <a:cubicBezTo>
                    <a:pt x="74" y="65"/>
                    <a:pt x="73" y="67"/>
                    <a:pt x="71" y="67"/>
                  </a:cubicBezTo>
                  <a:cubicBezTo>
                    <a:pt x="59" y="72"/>
                    <a:pt x="46" y="77"/>
                    <a:pt x="33" y="82"/>
                  </a:cubicBezTo>
                  <a:close/>
                </a:path>
              </a:pathLst>
            </a:custGeom>
            <a:solidFill>
              <a:srgbClr val="D0EB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" name="Freeform 7"/>
            <p:cNvSpPr>
              <a:spLocks/>
            </p:cNvSpPr>
            <p:nvPr userDrawn="1"/>
          </p:nvSpPr>
          <p:spPr bwMode="auto">
            <a:xfrm>
              <a:off x="10326689" y="1598418"/>
              <a:ext cx="231775" cy="290513"/>
            </a:xfrm>
            <a:custGeom>
              <a:avLst/>
              <a:gdLst>
                <a:gd name="T0" fmla="*/ 0 w 61"/>
                <a:gd name="T1" fmla="*/ 10 h 77"/>
                <a:gd name="T2" fmla="*/ 49 w 61"/>
                <a:gd name="T3" fmla="*/ 27 h 77"/>
                <a:gd name="T4" fmla="*/ 45 w 61"/>
                <a:gd name="T5" fmla="*/ 77 h 77"/>
                <a:gd name="T6" fmla="*/ 29 w 61"/>
                <a:gd name="T7" fmla="*/ 39 h 77"/>
                <a:gd name="T8" fmla="*/ 0 w 61"/>
                <a:gd name="T9" fmla="*/ 1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7">
                  <a:moveTo>
                    <a:pt x="0" y="10"/>
                  </a:moveTo>
                  <a:cubicBezTo>
                    <a:pt x="16" y="0"/>
                    <a:pt x="35" y="6"/>
                    <a:pt x="49" y="27"/>
                  </a:cubicBezTo>
                  <a:cubicBezTo>
                    <a:pt x="61" y="45"/>
                    <a:pt x="58" y="67"/>
                    <a:pt x="45" y="77"/>
                  </a:cubicBezTo>
                  <a:cubicBezTo>
                    <a:pt x="40" y="64"/>
                    <a:pt x="35" y="51"/>
                    <a:pt x="29" y="39"/>
                  </a:cubicBezTo>
                  <a:cubicBezTo>
                    <a:pt x="23" y="26"/>
                    <a:pt x="12" y="17"/>
                    <a:pt x="0" y="10"/>
                  </a:cubicBezTo>
                  <a:close/>
                </a:path>
              </a:pathLst>
            </a:custGeom>
            <a:solidFill>
              <a:srgbClr val="D0EB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" name="Freeform 8"/>
            <p:cNvSpPr>
              <a:spLocks/>
            </p:cNvSpPr>
            <p:nvPr userDrawn="1"/>
          </p:nvSpPr>
          <p:spPr bwMode="auto">
            <a:xfrm>
              <a:off x="9634539" y="2139756"/>
              <a:ext cx="147638" cy="125413"/>
            </a:xfrm>
            <a:custGeom>
              <a:avLst/>
              <a:gdLst>
                <a:gd name="T0" fmla="*/ 39 w 39"/>
                <a:gd name="T1" fmla="*/ 18 h 33"/>
                <a:gd name="T2" fmla="*/ 15 w 39"/>
                <a:gd name="T3" fmla="*/ 31 h 33"/>
                <a:gd name="T4" fmla="*/ 3 w 39"/>
                <a:gd name="T5" fmla="*/ 28 h 33"/>
                <a:gd name="T6" fmla="*/ 6 w 39"/>
                <a:gd name="T7" fmla="*/ 17 h 33"/>
                <a:gd name="T8" fmla="*/ 27 w 39"/>
                <a:gd name="T9" fmla="*/ 0 h 33"/>
                <a:gd name="T10" fmla="*/ 39 w 39"/>
                <a:gd name="T11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3">
                  <a:moveTo>
                    <a:pt x="39" y="18"/>
                  </a:moveTo>
                  <a:cubicBezTo>
                    <a:pt x="31" y="22"/>
                    <a:pt x="23" y="27"/>
                    <a:pt x="15" y="31"/>
                  </a:cubicBezTo>
                  <a:cubicBezTo>
                    <a:pt x="11" y="33"/>
                    <a:pt x="6" y="33"/>
                    <a:pt x="3" y="28"/>
                  </a:cubicBezTo>
                  <a:cubicBezTo>
                    <a:pt x="0" y="24"/>
                    <a:pt x="2" y="20"/>
                    <a:pt x="6" y="17"/>
                  </a:cubicBezTo>
                  <a:cubicBezTo>
                    <a:pt x="13" y="11"/>
                    <a:pt x="20" y="6"/>
                    <a:pt x="27" y="0"/>
                  </a:cubicBezTo>
                  <a:cubicBezTo>
                    <a:pt x="31" y="6"/>
                    <a:pt x="35" y="12"/>
                    <a:pt x="39" y="18"/>
                  </a:cubicBezTo>
                  <a:close/>
                </a:path>
              </a:pathLst>
            </a:custGeom>
            <a:solidFill>
              <a:srgbClr val="D0EB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9">
    <p:bg>
      <p:bgPr>
        <a:solidFill>
          <a:schemeClr val="accent3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0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0"/>
          <p:cNvSpPr txBox="1">
            <a:spLocks noGrp="1"/>
          </p:cNvSpPr>
          <p:nvPr>
            <p:ph type="title" idx="2"/>
          </p:nvPr>
        </p:nvSpPr>
        <p:spPr>
          <a:xfrm>
            <a:off x="1629137" y="2838715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0"/>
          <p:cNvSpPr txBox="1">
            <a:spLocks noGrp="1"/>
          </p:cNvSpPr>
          <p:nvPr>
            <p:ph type="subTitle" idx="1"/>
          </p:nvPr>
        </p:nvSpPr>
        <p:spPr>
          <a:xfrm>
            <a:off x="1775323" y="336826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20"/>
          <p:cNvSpPr txBox="1">
            <a:spLocks noGrp="1"/>
          </p:cNvSpPr>
          <p:nvPr>
            <p:ph type="title" idx="3"/>
          </p:nvPr>
        </p:nvSpPr>
        <p:spPr>
          <a:xfrm>
            <a:off x="4960663" y="283859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0"/>
          <p:cNvSpPr txBox="1">
            <a:spLocks noGrp="1"/>
          </p:cNvSpPr>
          <p:nvPr>
            <p:ph type="subTitle" idx="4"/>
          </p:nvPr>
        </p:nvSpPr>
        <p:spPr>
          <a:xfrm>
            <a:off x="5106774" y="3404435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0">
    <p:bg>
      <p:bgPr>
        <a:solidFill>
          <a:schemeClr val="lt2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o 43"/>
          <p:cNvGrpSpPr/>
          <p:nvPr userDrawn="1"/>
        </p:nvGrpSpPr>
        <p:grpSpPr>
          <a:xfrm>
            <a:off x="0" y="4114800"/>
            <a:ext cx="9688189" cy="1353185"/>
            <a:chOff x="0" y="3738562"/>
            <a:chExt cx="13036551" cy="1820863"/>
          </a:xfrm>
          <a:solidFill>
            <a:srgbClr val="E7206F"/>
          </a:solidFill>
        </p:grpSpPr>
        <p:sp>
          <p:nvSpPr>
            <p:cNvPr id="45" name="Freeform 5"/>
            <p:cNvSpPr>
              <a:spLocks/>
            </p:cNvSpPr>
            <p:nvPr userDrawn="1"/>
          </p:nvSpPr>
          <p:spPr bwMode="auto">
            <a:xfrm>
              <a:off x="1035050" y="4792662"/>
              <a:ext cx="11353800" cy="350838"/>
            </a:xfrm>
            <a:custGeom>
              <a:avLst/>
              <a:gdLst>
                <a:gd name="T0" fmla="*/ 0 w 7152"/>
                <a:gd name="T1" fmla="*/ 0 h 221"/>
                <a:gd name="T2" fmla="*/ 7152 w 7152"/>
                <a:gd name="T3" fmla="*/ 0 h 221"/>
                <a:gd name="T4" fmla="*/ 7152 w 7152"/>
                <a:gd name="T5" fmla="*/ 221 h 221"/>
                <a:gd name="T6" fmla="*/ 0 w 7152"/>
                <a:gd name="T7" fmla="*/ 221 h 221"/>
                <a:gd name="T8" fmla="*/ 0 w 7152"/>
                <a:gd name="T9" fmla="*/ 0 h 221"/>
                <a:gd name="T10" fmla="*/ 0 w 7152"/>
                <a:gd name="T1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2" h="221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" name="Freeform 6"/>
            <p:cNvSpPr>
              <a:spLocks/>
            </p:cNvSpPr>
            <p:nvPr userDrawn="1"/>
          </p:nvSpPr>
          <p:spPr bwMode="auto">
            <a:xfrm>
              <a:off x="11383963" y="3936999"/>
              <a:ext cx="1652588" cy="1622426"/>
            </a:xfrm>
            <a:custGeom>
              <a:avLst/>
              <a:gdLst>
                <a:gd name="T0" fmla="*/ 282 w 559"/>
                <a:gd name="T1" fmla="*/ 545 h 546"/>
                <a:gd name="T2" fmla="*/ 2 w 559"/>
                <a:gd name="T3" fmla="*/ 279 h 546"/>
                <a:gd name="T4" fmla="*/ 274 w 559"/>
                <a:gd name="T5" fmla="*/ 3 h 546"/>
                <a:gd name="T6" fmla="*/ 559 w 559"/>
                <a:gd name="T7" fmla="*/ 275 h 546"/>
                <a:gd name="T8" fmla="*/ 282 w 559"/>
                <a:gd name="T9" fmla="*/ 545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546">
                  <a:moveTo>
                    <a:pt x="282" y="545"/>
                  </a:moveTo>
                  <a:cubicBezTo>
                    <a:pt x="135" y="546"/>
                    <a:pt x="4" y="422"/>
                    <a:pt x="2" y="279"/>
                  </a:cubicBezTo>
                  <a:cubicBezTo>
                    <a:pt x="0" y="135"/>
                    <a:pt x="127" y="7"/>
                    <a:pt x="274" y="3"/>
                  </a:cubicBezTo>
                  <a:cubicBezTo>
                    <a:pt x="422" y="0"/>
                    <a:pt x="559" y="130"/>
                    <a:pt x="559" y="275"/>
                  </a:cubicBezTo>
                  <a:cubicBezTo>
                    <a:pt x="559" y="417"/>
                    <a:pt x="429" y="543"/>
                    <a:pt x="282" y="5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7" name="Rectángulo 46"/>
            <p:cNvSpPr/>
            <p:nvPr userDrawn="1"/>
          </p:nvSpPr>
          <p:spPr>
            <a:xfrm>
              <a:off x="0" y="3738562"/>
              <a:ext cx="387349" cy="1390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8" name="Rectángulo 47"/>
            <p:cNvSpPr/>
            <p:nvPr userDrawn="1"/>
          </p:nvSpPr>
          <p:spPr>
            <a:xfrm>
              <a:off x="517525" y="4424362"/>
              <a:ext cx="358775" cy="704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414" name="Google Shape;414;p21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5" name="Google Shape;415;p21"/>
          <p:cNvSpPr txBox="1">
            <a:spLocks noGrp="1"/>
          </p:cNvSpPr>
          <p:nvPr>
            <p:ph type="title" idx="2"/>
          </p:nvPr>
        </p:nvSpPr>
        <p:spPr>
          <a:xfrm>
            <a:off x="1969615" y="35598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2102665" y="40949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 idx="3"/>
          </p:nvPr>
        </p:nvSpPr>
        <p:spPr>
          <a:xfrm>
            <a:off x="4848185" y="35597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8" name="Google Shape;418;p21"/>
          <p:cNvSpPr txBox="1">
            <a:spLocks noGrp="1"/>
          </p:cNvSpPr>
          <p:nvPr>
            <p:ph type="subTitle" idx="4"/>
          </p:nvPr>
        </p:nvSpPr>
        <p:spPr>
          <a:xfrm>
            <a:off x="4981235" y="40949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21"/>
          <p:cNvSpPr txBox="1">
            <a:spLocks noGrp="1"/>
          </p:cNvSpPr>
          <p:nvPr>
            <p:ph type="title" idx="5"/>
          </p:nvPr>
        </p:nvSpPr>
        <p:spPr>
          <a:xfrm>
            <a:off x="1969615" y="191254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0" name="Google Shape;420;p21"/>
          <p:cNvSpPr txBox="1">
            <a:spLocks noGrp="1"/>
          </p:cNvSpPr>
          <p:nvPr>
            <p:ph type="subTitle" idx="6"/>
          </p:nvPr>
        </p:nvSpPr>
        <p:spPr>
          <a:xfrm>
            <a:off x="2102665" y="244766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21"/>
          <p:cNvSpPr txBox="1">
            <a:spLocks noGrp="1"/>
          </p:cNvSpPr>
          <p:nvPr>
            <p:ph type="title" idx="7"/>
          </p:nvPr>
        </p:nvSpPr>
        <p:spPr>
          <a:xfrm>
            <a:off x="4848185" y="191242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2" name="Google Shape;422;p21"/>
          <p:cNvSpPr txBox="1">
            <a:spLocks noGrp="1"/>
          </p:cNvSpPr>
          <p:nvPr>
            <p:ph type="subTitle" idx="8"/>
          </p:nvPr>
        </p:nvSpPr>
        <p:spPr>
          <a:xfrm>
            <a:off x="4981235" y="244766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Imagen 3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205473" cy="63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7">
    <p:bg>
      <p:bgPr>
        <a:solidFill>
          <a:schemeClr val="accent3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2"/>
          <p:cNvSpPr txBox="1">
            <a:spLocks noGrp="1"/>
          </p:cNvSpPr>
          <p:nvPr>
            <p:ph type="title"/>
          </p:nvPr>
        </p:nvSpPr>
        <p:spPr>
          <a:xfrm>
            <a:off x="1238912" y="1911098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9" name="Google Shape;459;p22"/>
          <p:cNvSpPr txBox="1">
            <a:spLocks noGrp="1"/>
          </p:cNvSpPr>
          <p:nvPr>
            <p:ph type="subTitle" idx="1"/>
          </p:nvPr>
        </p:nvSpPr>
        <p:spPr>
          <a:xfrm>
            <a:off x="1228712" y="2604121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22"/>
          <p:cNvSpPr txBox="1">
            <a:spLocks noGrp="1"/>
          </p:cNvSpPr>
          <p:nvPr>
            <p:ph type="title" idx="2"/>
          </p:nvPr>
        </p:nvSpPr>
        <p:spPr>
          <a:xfrm>
            <a:off x="5578888" y="1910973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1" name="Google Shape;461;p22"/>
          <p:cNvSpPr txBox="1">
            <a:spLocks noGrp="1"/>
          </p:cNvSpPr>
          <p:nvPr>
            <p:ph type="subTitle" idx="3"/>
          </p:nvPr>
        </p:nvSpPr>
        <p:spPr>
          <a:xfrm>
            <a:off x="5568688" y="2604121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22"/>
          <p:cNvSpPr/>
          <p:nvPr/>
        </p:nvSpPr>
        <p:spPr>
          <a:xfrm>
            <a:off x="8787207" y="4461610"/>
            <a:ext cx="145239" cy="137716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472" name="Google Shape;472;p22"/>
          <p:cNvGrpSpPr/>
          <p:nvPr/>
        </p:nvGrpSpPr>
        <p:grpSpPr>
          <a:xfrm>
            <a:off x="4165021" y="4134427"/>
            <a:ext cx="277455" cy="327171"/>
            <a:chOff x="1044175" y="3743975"/>
            <a:chExt cx="42275" cy="49850"/>
          </a:xfrm>
        </p:grpSpPr>
        <p:sp>
          <p:nvSpPr>
            <p:cNvPr id="473" name="Google Shape;473;p22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205473" cy="63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bg>
      <p:bgPr>
        <a:solidFill>
          <a:schemeClr val="accent3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5"/>
          <p:cNvSpPr>
            <a:spLocks/>
          </p:cNvSpPr>
          <p:nvPr userDrawn="1"/>
        </p:nvSpPr>
        <p:spPr bwMode="auto">
          <a:xfrm>
            <a:off x="-21825" y="25980"/>
            <a:ext cx="1379538" cy="1322388"/>
          </a:xfrm>
          <a:custGeom>
            <a:avLst/>
            <a:gdLst>
              <a:gd name="T0" fmla="*/ 0 w 869"/>
              <a:gd name="T1" fmla="*/ 0 h 833"/>
              <a:gd name="T2" fmla="*/ 0 w 869"/>
              <a:gd name="T3" fmla="*/ 833 h 833"/>
              <a:gd name="T4" fmla="*/ 869 w 869"/>
              <a:gd name="T5" fmla="*/ 0 h 833"/>
              <a:gd name="T6" fmla="*/ 0 w 869"/>
              <a:gd name="T7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" h="833">
                <a:moveTo>
                  <a:pt x="0" y="0"/>
                </a:moveTo>
                <a:lnTo>
                  <a:pt x="0" y="833"/>
                </a:lnTo>
                <a:lnTo>
                  <a:pt x="869" y="0"/>
                </a:lnTo>
                <a:lnTo>
                  <a:pt x="0" y="0"/>
                </a:lnTo>
                <a:close/>
              </a:path>
            </a:pathLst>
          </a:cu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7" name="Rectangle 6"/>
          <p:cNvSpPr>
            <a:spLocks noChangeArrowheads="1"/>
          </p:cNvSpPr>
          <p:nvPr userDrawn="1"/>
        </p:nvSpPr>
        <p:spPr bwMode="auto">
          <a:xfrm>
            <a:off x="-21825" y="-16883"/>
            <a:ext cx="9144000" cy="179388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8" name="Rectangle 7"/>
          <p:cNvSpPr>
            <a:spLocks noChangeArrowheads="1"/>
          </p:cNvSpPr>
          <p:nvPr userDrawn="1"/>
        </p:nvSpPr>
        <p:spPr bwMode="auto">
          <a:xfrm>
            <a:off x="-21825" y="292680"/>
            <a:ext cx="9144000" cy="17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9" name="Rectangle 8"/>
          <p:cNvSpPr>
            <a:spLocks noChangeArrowheads="1"/>
          </p:cNvSpPr>
          <p:nvPr userDrawn="1"/>
        </p:nvSpPr>
        <p:spPr bwMode="auto">
          <a:xfrm>
            <a:off x="-21825" y="546680"/>
            <a:ext cx="91440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77" name="Google Shape;477;p23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44386" y="4517675"/>
            <a:ext cx="9205473" cy="63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9">
    <p:bg>
      <p:bgPr>
        <a:solidFill>
          <a:schemeClr val="lt2"/>
        </a:solid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>
            <a:spLocks/>
          </p:cNvSpPr>
          <p:nvPr userDrawn="1"/>
        </p:nvSpPr>
        <p:spPr bwMode="auto">
          <a:xfrm>
            <a:off x="-21825" y="25980"/>
            <a:ext cx="1379538" cy="1322388"/>
          </a:xfrm>
          <a:custGeom>
            <a:avLst/>
            <a:gdLst>
              <a:gd name="T0" fmla="*/ 0 w 869"/>
              <a:gd name="T1" fmla="*/ 0 h 833"/>
              <a:gd name="T2" fmla="*/ 0 w 869"/>
              <a:gd name="T3" fmla="*/ 833 h 833"/>
              <a:gd name="T4" fmla="*/ 869 w 869"/>
              <a:gd name="T5" fmla="*/ 0 h 833"/>
              <a:gd name="T6" fmla="*/ 0 w 869"/>
              <a:gd name="T7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" h="833">
                <a:moveTo>
                  <a:pt x="0" y="0"/>
                </a:moveTo>
                <a:lnTo>
                  <a:pt x="0" y="833"/>
                </a:lnTo>
                <a:lnTo>
                  <a:pt x="869" y="0"/>
                </a:lnTo>
                <a:lnTo>
                  <a:pt x="0" y="0"/>
                </a:lnTo>
                <a:close/>
              </a:path>
            </a:pathLst>
          </a:cu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Rectangle 6"/>
          <p:cNvSpPr>
            <a:spLocks noChangeArrowheads="1"/>
          </p:cNvSpPr>
          <p:nvPr userDrawn="1"/>
        </p:nvSpPr>
        <p:spPr bwMode="auto">
          <a:xfrm>
            <a:off x="-21825" y="-16883"/>
            <a:ext cx="9144000" cy="179388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Rectangle 7"/>
          <p:cNvSpPr>
            <a:spLocks noChangeArrowheads="1"/>
          </p:cNvSpPr>
          <p:nvPr userDrawn="1"/>
        </p:nvSpPr>
        <p:spPr bwMode="auto">
          <a:xfrm>
            <a:off x="-21825" y="292680"/>
            <a:ext cx="9144000" cy="17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-21825" y="470138"/>
            <a:ext cx="91440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21" name="Grupo 20"/>
          <p:cNvGrpSpPr/>
          <p:nvPr userDrawn="1"/>
        </p:nvGrpSpPr>
        <p:grpSpPr>
          <a:xfrm>
            <a:off x="0" y="4114800"/>
            <a:ext cx="9688189" cy="1353185"/>
            <a:chOff x="0" y="3738562"/>
            <a:chExt cx="13036551" cy="1820863"/>
          </a:xfrm>
          <a:solidFill>
            <a:srgbClr val="E7206F"/>
          </a:solidFill>
        </p:grpSpPr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1035050" y="4792662"/>
              <a:ext cx="11353800" cy="350838"/>
            </a:xfrm>
            <a:custGeom>
              <a:avLst/>
              <a:gdLst>
                <a:gd name="T0" fmla="*/ 0 w 7152"/>
                <a:gd name="T1" fmla="*/ 0 h 221"/>
                <a:gd name="T2" fmla="*/ 7152 w 7152"/>
                <a:gd name="T3" fmla="*/ 0 h 221"/>
                <a:gd name="T4" fmla="*/ 7152 w 7152"/>
                <a:gd name="T5" fmla="*/ 221 h 221"/>
                <a:gd name="T6" fmla="*/ 0 w 7152"/>
                <a:gd name="T7" fmla="*/ 221 h 221"/>
                <a:gd name="T8" fmla="*/ 0 w 7152"/>
                <a:gd name="T9" fmla="*/ 0 h 221"/>
                <a:gd name="T10" fmla="*/ 0 w 7152"/>
                <a:gd name="T1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2" h="221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11383963" y="3936999"/>
              <a:ext cx="1652588" cy="1622426"/>
            </a:xfrm>
            <a:custGeom>
              <a:avLst/>
              <a:gdLst>
                <a:gd name="T0" fmla="*/ 282 w 559"/>
                <a:gd name="T1" fmla="*/ 545 h 546"/>
                <a:gd name="T2" fmla="*/ 2 w 559"/>
                <a:gd name="T3" fmla="*/ 279 h 546"/>
                <a:gd name="T4" fmla="*/ 274 w 559"/>
                <a:gd name="T5" fmla="*/ 3 h 546"/>
                <a:gd name="T6" fmla="*/ 559 w 559"/>
                <a:gd name="T7" fmla="*/ 275 h 546"/>
                <a:gd name="T8" fmla="*/ 282 w 559"/>
                <a:gd name="T9" fmla="*/ 545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546">
                  <a:moveTo>
                    <a:pt x="282" y="545"/>
                  </a:moveTo>
                  <a:cubicBezTo>
                    <a:pt x="135" y="546"/>
                    <a:pt x="4" y="422"/>
                    <a:pt x="2" y="279"/>
                  </a:cubicBezTo>
                  <a:cubicBezTo>
                    <a:pt x="0" y="135"/>
                    <a:pt x="127" y="7"/>
                    <a:pt x="274" y="3"/>
                  </a:cubicBezTo>
                  <a:cubicBezTo>
                    <a:pt x="422" y="0"/>
                    <a:pt x="559" y="130"/>
                    <a:pt x="559" y="275"/>
                  </a:cubicBezTo>
                  <a:cubicBezTo>
                    <a:pt x="559" y="417"/>
                    <a:pt x="429" y="543"/>
                    <a:pt x="282" y="5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Rectángulo 23"/>
            <p:cNvSpPr/>
            <p:nvPr userDrawn="1"/>
          </p:nvSpPr>
          <p:spPr>
            <a:xfrm>
              <a:off x="0" y="3738562"/>
              <a:ext cx="387349" cy="1390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5" name="Rectángulo 24"/>
            <p:cNvSpPr/>
            <p:nvPr userDrawn="1"/>
          </p:nvSpPr>
          <p:spPr>
            <a:xfrm>
              <a:off x="517525" y="4424362"/>
              <a:ext cx="358775" cy="704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494" name="Google Shape;494;p24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500" name="Google Shape;500;p24"/>
          <p:cNvGrpSpPr/>
          <p:nvPr/>
        </p:nvGrpSpPr>
        <p:grpSpPr>
          <a:xfrm>
            <a:off x="8602996" y="4389297"/>
            <a:ext cx="281393" cy="327991"/>
            <a:chOff x="923925" y="3874050"/>
            <a:chExt cx="42875" cy="49975"/>
          </a:xfrm>
        </p:grpSpPr>
        <p:sp>
          <p:nvSpPr>
            <p:cNvPr id="501" name="Google Shape;501;p24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505;p24"/>
          <p:cNvGrpSpPr/>
          <p:nvPr/>
        </p:nvGrpSpPr>
        <p:grpSpPr>
          <a:xfrm>
            <a:off x="967996" y="1610564"/>
            <a:ext cx="281557" cy="331272"/>
            <a:chOff x="588150" y="3891350"/>
            <a:chExt cx="42900" cy="50475"/>
          </a:xfrm>
        </p:grpSpPr>
        <p:sp>
          <p:nvSpPr>
            <p:cNvPr id="506" name="Google Shape;506;p24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">
    <p:bg>
      <p:bgPr>
        <a:solidFill>
          <a:schemeClr val="accent3"/>
        </a:solid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5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11" name="Google Shape;511;p25"/>
          <p:cNvSpPr/>
          <p:nvPr/>
        </p:nvSpPr>
        <p:spPr>
          <a:xfrm>
            <a:off x="8354444" y="4555535"/>
            <a:ext cx="145239" cy="137716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517" name="Google Shape;517;p25"/>
          <p:cNvGrpSpPr/>
          <p:nvPr/>
        </p:nvGrpSpPr>
        <p:grpSpPr>
          <a:xfrm>
            <a:off x="8499671" y="2751772"/>
            <a:ext cx="281393" cy="327991"/>
            <a:chOff x="923925" y="3874050"/>
            <a:chExt cx="42875" cy="49975"/>
          </a:xfrm>
        </p:grpSpPr>
        <p:sp>
          <p:nvSpPr>
            <p:cNvPr id="518" name="Google Shape;518;p25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5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5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25"/>
          <p:cNvGrpSpPr/>
          <p:nvPr/>
        </p:nvGrpSpPr>
        <p:grpSpPr>
          <a:xfrm>
            <a:off x="129796" y="4392639"/>
            <a:ext cx="281557" cy="331272"/>
            <a:chOff x="588150" y="3891350"/>
            <a:chExt cx="42900" cy="50475"/>
          </a:xfrm>
        </p:grpSpPr>
        <p:sp>
          <p:nvSpPr>
            <p:cNvPr id="523" name="Google Shape;523;p25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5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5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25"/>
          <p:cNvGrpSpPr/>
          <p:nvPr/>
        </p:nvGrpSpPr>
        <p:grpSpPr>
          <a:xfrm>
            <a:off x="6053121" y="166502"/>
            <a:ext cx="277455" cy="327171"/>
            <a:chOff x="1044175" y="3743975"/>
            <a:chExt cx="42275" cy="49850"/>
          </a:xfrm>
        </p:grpSpPr>
        <p:sp>
          <p:nvSpPr>
            <p:cNvPr id="527" name="Google Shape;527;p25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5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1">
    <p:bg>
      <p:bgPr>
        <a:solidFill>
          <a:schemeClr val="lt2"/>
        </a:solid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/>
          <p:cNvSpPr>
            <a:spLocks/>
          </p:cNvSpPr>
          <p:nvPr userDrawn="1"/>
        </p:nvSpPr>
        <p:spPr bwMode="auto">
          <a:xfrm>
            <a:off x="-21825" y="25980"/>
            <a:ext cx="1379538" cy="1322388"/>
          </a:xfrm>
          <a:custGeom>
            <a:avLst/>
            <a:gdLst>
              <a:gd name="T0" fmla="*/ 0 w 869"/>
              <a:gd name="T1" fmla="*/ 0 h 833"/>
              <a:gd name="T2" fmla="*/ 0 w 869"/>
              <a:gd name="T3" fmla="*/ 833 h 833"/>
              <a:gd name="T4" fmla="*/ 869 w 869"/>
              <a:gd name="T5" fmla="*/ 0 h 833"/>
              <a:gd name="T6" fmla="*/ 0 w 869"/>
              <a:gd name="T7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" h="833">
                <a:moveTo>
                  <a:pt x="0" y="0"/>
                </a:moveTo>
                <a:lnTo>
                  <a:pt x="0" y="833"/>
                </a:lnTo>
                <a:lnTo>
                  <a:pt x="869" y="0"/>
                </a:lnTo>
                <a:lnTo>
                  <a:pt x="0" y="0"/>
                </a:lnTo>
                <a:close/>
              </a:path>
            </a:pathLst>
          </a:cu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Rectangle 6"/>
          <p:cNvSpPr>
            <a:spLocks noChangeArrowheads="1"/>
          </p:cNvSpPr>
          <p:nvPr userDrawn="1"/>
        </p:nvSpPr>
        <p:spPr bwMode="auto">
          <a:xfrm>
            <a:off x="-21825" y="-16883"/>
            <a:ext cx="9144000" cy="179388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Rectangle 7"/>
          <p:cNvSpPr>
            <a:spLocks noChangeArrowheads="1"/>
          </p:cNvSpPr>
          <p:nvPr userDrawn="1"/>
        </p:nvSpPr>
        <p:spPr bwMode="auto">
          <a:xfrm>
            <a:off x="-21825" y="292680"/>
            <a:ext cx="9144000" cy="17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Rectangle 8"/>
          <p:cNvSpPr>
            <a:spLocks noChangeArrowheads="1"/>
          </p:cNvSpPr>
          <p:nvPr userDrawn="1"/>
        </p:nvSpPr>
        <p:spPr bwMode="auto">
          <a:xfrm>
            <a:off x="-21825" y="546680"/>
            <a:ext cx="91440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31" name="Google Shape;531;p26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grpSp>
        <p:nvGrpSpPr>
          <p:cNvPr id="536" name="Google Shape;536;p26"/>
          <p:cNvGrpSpPr/>
          <p:nvPr/>
        </p:nvGrpSpPr>
        <p:grpSpPr>
          <a:xfrm>
            <a:off x="8149396" y="758172"/>
            <a:ext cx="281393" cy="327991"/>
            <a:chOff x="923925" y="3874050"/>
            <a:chExt cx="42875" cy="49975"/>
          </a:xfrm>
        </p:grpSpPr>
        <p:sp>
          <p:nvSpPr>
            <p:cNvPr id="537" name="Google Shape;537;p26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6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26"/>
          <p:cNvGrpSpPr/>
          <p:nvPr/>
        </p:nvGrpSpPr>
        <p:grpSpPr>
          <a:xfrm>
            <a:off x="1444246" y="627389"/>
            <a:ext cx="281557" cy="331272"/>
            <a:chOff x="588150" y="3891350"/>
            <a:chExt cx="42900" cy="50475"/>
          </a:xfrm>
        </p:grpSpPr>
        <p:sp>
          <p:nvSpPr>
            <p:cNvPr id="542" name="Google Shape;542;p26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6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26"/>
          <p:cNvGrpSpPr/>
          <p:nvPr/>
        </p:nvGrpSpPr>
        <p:grpSpPr>
          <a:xfrm>
            <a:off x="6418671" y="4459402"/>
            <a:ext cx="277455" cy="327171"/>
            <a:chOff x="1044175" y="3743975"/>
            <a:chExt cx="42275" cy="49850"/>
          </a:xfrm>
        </p:grpSpPr>
        <p:sp>
          <p:nvSpPr>
            <p:cNvPr id="546" name="Google Shape;546;p26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" name="Imagen 3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44386" y="4517675"/>
            <a:ext cx="9205473" cy="630000"/>
          </a:xfrm>
          <a:prstGeom prst="rect">
            <a:avLst/>
          </a:prstGeom>
        </p:spPr>
      </p:pic>
      <p:grpSp>
        <p:nvGrpSpPr>
          <p:cNvPr id="35" name="Grupo 34"/>
          <p:cNvGrpSpPr/>
          <p:nvPr userDrawn="1"/>
        </p:nvGrpSpPr>
        <p:grpSpPr>
          <a:xfrm>
            <a:off x="7953743" y="754387"/>
            <a:ext cx="1068388" cy="4078288"/>
            <a:chOff x="9501189" y="1598418"/>
            <a:chExt cx="1068388" cy="4078288"/>
          </a:xfrm>
        </p:grpSpPr>
        <p:sp>
          <p:nvSpPr>
            <p:cNvPr id="36" name="Freeform 5"/>
            <p:cNvSpPr>
              <a:spLocks/>
            </p:cNvSpPr>
            <p:nvPr userDrawn="1"/>
          </p:nvSpPr>
          <p:spPr bwMode="auto">
            <a:xfrm>
              <a:off x="9501189" y="1812731"/>
              <a:ext cx="1068388" cy="3863975"/>
            </a:xfrm>
            <a:custGeom>
              <a:avLst/>
              <a:gdLst>
                <a:gd name="T0" fmla="*/ 131 w 282"/>
                <a:gd name="T1" fmla="*/ 951 h 1027"/>
                <a:gd name="T2" fmla="*/ 131 w 282"/>
                <a:gd name="T3" fmla="*/ 77 h 1027"/>
                <a:gd name="T4" fmla="*/ 82 w 282"/>
                <a:gd name="T5" fmla="*/ 103 h 1027"/>
                <a:gd name="T6" fmla="*/ 68 w 282"/>
                <a:gd name="T7" fmla="*/ 81 h 1027"/>
                <a:gd name="T8" fmla="*/ 98 w 282"/>
                <a:gd name="T9" fmla="*/ 57 h 1027"/>
                <a:gd name="T10" fmla="*/ 170 w 282"/>
                <a:gd name="T11" fmla="*/ 2 h 1027"/>
                <a:gd name="T12" fmla="*/ 178 w 282"/>
                <a:gd name="T13" fmla="*/ 2 h 1027"/>
                <a:gd name="T14" fmla="*/ 200 w 282"/>
                <a:gd name="T15" fmla="*/ 35 h 1027"/>
                <a:gd name="T16" fmla="*/ 194 w 282"/>
                <a:gd name="T17" fmla="*/ 44 h 1027"/>
                <a:gd name="T18" fmla="*/ 154 w 282"/>
                <a:gd name="T19" fmla="*/ 65 h 1027"/>
                <a:gd name="T20" fmla="*/ 150 w 282"/>
                <a:gd name="T21" fmla="*/ 72 h 1027"/>
                <a:gd name="T22" fmla="*/ 150 w 282"/>
                <a:gd name="T23" fmla="*/ 247 h 1027"/>
                <a:gd name="T24" fmla="*/ 150 w 282"/>
                <a:gd name="T25" fmla="*/ 626 h 1027"/>
                <a:gd name="T26" fmla="*/ 150 w 282"/>
                <a:gd name="T27" fmla="*/ 945 h 1027"/>
                <a:gd name="T28" fmla="*/ 150 w 282"/>
                <a:gd name="T29" fmla="*/ 951 h 1027"/>
                <a:gd name="T30" fmla="*/ 189 w 282"/>
                <a:gd name="T31" fmla="*/ 954 h 1027"/>
                <a:gd name="T32" fmla="*/ 259 w 282"/>
                <a:gd name="T33" fmla="*/ 969 h 1027"/>
                <a:gd name="T34" fmla="*/ 275 w 282"/>
                <a:gd name="T35" fmla="*/ 978 h 1027"/>
                <a:gd name="T36" fmla="*/ 275 w 282"/>
                <a:gd name="T37" fmla="*/ 998 h 1027"/>
                <a:gd name="T38" fmla="*/ 250 w 282"/>
                <a:gd name="T39" fmla="*/ 1011 h 1027"/>
                <a:gd name="T40" fmla="*/ 182 w 282"/>
                <a:gd name="T41" fmla="*/ 1024 h 1027"/>
                <a:gd name="T42" fmla="*/ 56 w 282"/>
                <a:gd name="T43" fmla="*/ 1018 h 1027"/>
                <a:gd name="T44" fmla="*/ 17 w 282"/>
                <a:gd name="T45" fmla="*/ 1005 h 1027"/>
                <a:gd name="T46" fmla="*/ 6 w 282"/>
                <a:gd name="T47" fmla="*/ 997 h 1027"/>
                <a:gd name="T48" fmla="*/ 5 w 282"/>
                <a:gd name="T49" fmla="*/ 980 h 1027"/>
                <a:gd name="T50" fmla="*/ 36 w 282"/>
                <a:gd name="T51" fmla="*/ 964 h 1027"/>
                <a:gd name="T52" fmla="*/ 124 w 282"/>
                <a:gd name="T53" fmla="*/ 952 h 1027"/>
                <a:gd name="T54" fmla="*/ 131 w 282"/>
                <a:gd name="T55" fmla="*/ 951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2" h="1027">
                  <a:moveTo>
                    <a:pt x="131" y="951"/>
                  </a:moveTo>
                  <a:cubicBezTo>
                    <a:pt x="131" y="660"/>
                    <a:pt x="131" y="369"/>
                    <a:pt x="131" y="77"/>
                  </a:cubicBezTo>
                  <a:cubicBezTo>
                    <a:pt x="114" y="86"/>
                    <a:pt x="98" y="94"/>
                    <a:pt x="82" y="103"/>
                  </a:cubicBezTo>
                  <a:cubicBezTo>
                    <a:pt x="77" y="96"/>
                    <a:pt x="72" y="89"/>
                    <a:pt x="68" y="81"/>
                  </a:cubicBezTo>
                  <a:cubicBezTo>
                    <a:pt x="78" y="73"/>
                    <a:pt x="88" y="65"/>
                    <a:pt x="98" y="57"/>
                  </a:cubicBezTo>
                  <a:cubicBezTo>
                    <a:pt x="122" y="39"/>
                    <a:pt x="146" y="21"/>
                    <a:pt x="170" y="2"/>
                  </a:cubicBezTo>
                  <a:cubicBezTo>
                    <a:pt x="173" y="0"/>
                    <a:pt x="175" y="0"/>
                    <a:pt x="178" y="2"/>
                  </a:cubicBezTo>
                  <a:cubicBezTo>
                    <a:pt x="191" y="10"/>
                    <a:pt x="197" y="21"/>
                    <a:pt x="200" y="35"/>
                  </a:cubicBezTo>
                  <a:cubicBezTo>
                    <a:pt x="200" y="40"/>
                    <a:pt x="199" y="42"/>
                    <a:pt x="194" y="44"/>
                  </a:cubicBezTo>
                  <a:cubicBezTo>
                    <a:pt x="181" y="51"/>
                    <a:pt x="168" y="58"/>
                    <a:pt x="154" y="65"/>
                  </a:cubicBezTo>
                  <a:cubicBezTo>
                    <a:pt x="151" y="67"/>
                    <a:pt x="150" y="69"/>
                    <a:pt x="150" y="72"/>
                  </a:cubicBezTo>
                  <a:cubicBezTo>
                    <a:pt x="150" y="131"/>
                    <a:pt x="150" y="189"/>
                    <a:pt x="150" y="247"/>
                  </a:cubicBezTo>
                  <a:cubicBezTo>
                    <a:pt x="150" y="374"/>
                    <a:pt x="150" y="500"/>
                    <a:pt x="150" y="626"/>
                  </a:cubicBezTo>
                  <a:cubicBezTo>
                    <a:pt x="150" y="732"/>
                    <a:pt x="150" y="839"/>
                    <a:pt x="150" y="945"/>
                  </a:cubicBezTo>
                  <a:cubicBezTo>
                    <a:pt x="150" y="947"/>
                    <a:pt x="150" y="949"/>
                    <a:pt x="150" y="951"/>
                  </a:cubicBezTo>
                  <a:cubicBezTo>
                    <a:pt x="163" y="952"/>
                    <a:pt x="176" y="953"/>
                    <a:pt x="189" y="954"/>
                  </a:cubicBezTo>
                  <a:cubicBezTo>
                    <a:pt x="213" y="956"/>
                    <a:pt x="237" y="960"/>
                    <a:pt x="259" y="969"/>
                  </a:cubicBezTo>
                  <a:cubicBezTo>
                    <a:pt x="264" y="971"/>
                    <a:pt x="270" y="975"/>
                    <a:pt x="275" y="978"/>
                  </a:cubicBezTo>
                  <a:cubicBezTo>
                    <a:pt x="282" y="984"/>
                    <a:pt x="282" y="993"/>
                    <a:pt x="275" y="998"/>
                  </a:cubicBezTo>
                  <a:cubicBezTo>
                    <a:pt x="267" y="1003"/>
                    <a:pt x="259" y="1008"/>
                    <a:pt x="250" y="1011"/>
                  </a:cubicBezTo>
                  <a:cubicBezTo>
                    <a:pt x="228" y="1019"/>
                    <a:pt x="205" y="1022"/>
                    <a:pt x="182" y="1024"/>
                  </a:cubicBezTo>
                  <a:cubicBezTo>
                    <a:pt x="140" y="1027"/>
                    <a:pt x="98" y="1026"/>
                    <a:pt x="56" y="1018"/>
                  </a:cubicBezTo>
                  <a:cubicBezTo>
                    <a:pt x="43" y="1015"/>
                    <a:pt x="30" y="1010"/>
                    <a:pt x="17" y="1005"/>
                  </a:cubicBezTo>
                  <a:cubicBezTo>
                    <a:pt x="13" y="1004"/>
                    <a:pt x="9" y="1000"/>
                    <a:pt x="6" y="997"/>
                  </a:cubicBezTo>
                  <a:cubicBezTo>
                    <a:pt x="0" y="992"/>
                    <a:pt x="0" y="985"/>
                    <a:pt x="5" y="980"/>
                  </a:cubicBezTo>
                  <a:cubicBezTo>
                    <a:pt x="14" y="971"/>
                    <a:pt x="25" y="967"/>
                    <a:pt x="36" y="964"/>
                  </a:cubicBezTo>
                  <a:cubicBezTo>
                    <a:pt x="65" y="955"/>
                    <a:pt x="95" y="953"/>
                    <a:pt x="124" y="952"/>
                  </a:cubicBezTo>
                  <a:cubicBezTo>
                    <a:pt x="127" y="952"/>
                    <a:pt x="129" y="951"/>
                    <a:pt x="131" y="951"/>
                  </a:cubicBezTo>
                  <a:close/>
                </a:path>
              </a:pathLst>
            </a:custGeom>
            <a:solidFill>
              <a:srgbClr val="D0EB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6"/>
            <p:cNvSpPr>
              <a:spLocks/>
            </p:cNvSpPr>
            <p:nvPr userDrawn="1"/>
          </p:nvSpPr>
          <p:spPr bwMode="auto">
            <a:xfrm>
              <a:off x="10172702" y="1663506"/>
              <a:ext cx="279400" cy="307975"/>
            </a:xfrm>
            <a:custGeom>
              <a:avLst/>
              <a:gdLst>
                <a:gd name="T0" fmla="*/ 33 w 74"/>
                <a:gd name="T1" fmla="*/ 82 h 82"/>
                <a:gd name="T2" fmla="*/ 0 w 74"/>
                <a:gd name="T3" fmla="*/ 30 h 82"/>
                <a:gd name="T4" fmla="*/ 30 w 74"/>
                <a:gd name="T5" fmla="*/ 1 h 82"/>
                <a:gd name="T6" fmla="*/ 34 w 74"/>
                <a:gd name="T7" fmla="*/ 1 h 82"/>
                <a:gd name="T8" fmla="*/ 74 w 74"/>
                <a:gd name="T9" fmla="*/ 63 h 82"/>
                <a:gd name="T10" fmla="*/ 71 w 74"/>
                <a:gd name="T11" fmla="*/ 67 h 82"/>
                <a:gd name="T12" fmla="*/ 33 w 74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82">
                  <a:moveTo>
                    <a:pt x="33" y="82"/>
                  </a:moveTo>
                  <a:cubicBezTo>
                    <a:pt x="29" y="60"/>
                    <a:pt x="19" y="43"/>
                    <a:pt x="0" y="30"/>
                  </a:cubicBezTo>
                  <a:cubicBezTo>
                    <a:pt x="10" y="20"/>
                    <a:pt x="20" y="10"/>
                    <a:pt x="30" y="1"/>
                  </a:cubicBezTo>
                  <a:cubicBezTo>
                    <a:pt x="31" y="0"/>
                    <a:pt x="33" y="0"/>
                    <a:pt x="34" y="1"/>
                  </a:cubicBezTo>
                  <a:cubicBezTo>
                    <a:pt x="62" y="12"/>
                    <a:pt x="73" y="35"/>
                    <a:pt x="74" y="63"/>
                  </a:cubicBezTo>
                  <a:cubicBezTo>
                    <a:pt x="74" y="65"/>
                    <a:pt x="73" y="67"/>
                    <a:pt x="71" y="67"/>
                  </a:cubicBezTo>
                  <a:cubicBezTo>
                    <a:pt x="59" y="72"/>
                    <a:pt x="46" y="77"/>
                    <a:pt x="33" y="82"/>
                  </a:cubicBezTo>
                  <a:close/>
                </a:path>
              </a:pathLst>
            </a:custGeom>
            <a:solidFill>
              <a:srgbClr val="D0EB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7"/>
            <p:cNvSpPr>
              <a:spLocks/>
            </p:cNvSpPr>
            <p:nvPr userDrawn="1"/>
          </p:nvSpPr>
          <p:spPr bwMode="auto">
            <a:xfrm>
              <a:off x="10326689" y="1598418"/>
              <a:ext cx="231775" cy="290513"/>
            </a:xfrm>
            <a:custGeom>
              <a:avLst/>
              <a:gdLst>
                <a:gd name="T0" fmla="*/ 0 w 61"/>
                <a:gd name="T1" fmla="*/ 10 h 77"/>
                <a:gd name="T2" fmla="*/ 49 w 61"/>
                <a:gd name="T3" fmla="*/ 27 h 77"/>
                <a:gd name="T4" fmla="*/ 45 w 61"/>
                <a:gd name="T5" fmla="*/ 77 h 77"/>
                <a:gd name="T6" fmla="*/ 29 w 61"/>
                <a:gd name="T7" fmla="*/ 39 h 77"/>
                <a:gd name="T8" fmla="*/ 0 w 61"/>
                <a:gd name="T9" fmla="*/ 1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7">
                  <a:moveTo>
                    <a:pt x="0" y="10"/>
                  </a:moveTo>
                  <a:cubicBezTo>
                    <a:pt x="16" y="0"/>
                    <a:pt x="35" y="6"/>
                    <a:pt x="49" y="27"/>
                  </a:cubicBezTo>
                  <a:cubicBezTo>
                    <a:pt x="61" y="45"/>
                    <a:pt x="58" y="67"/>
                    <a:pt x="45" y="77"/>
                  </a:cubicBezTo>
                  <a:cubicBezTo>
                    <a:pt x="40" y="64"/>
                    <a:pt x="35" y="51"/>
                    <a:pt x="29" y="39"/>
                  </a:cubicBezTo>
                  <a:cubicBezTo>
                    <a:pt x="23" y="26"/>
                    <a:pt x="12" y="17"/>
                    <a:pt x="0" y="10"/>
                  </a:cubicBezTo>
                  <a:close/>
                </a:path>
              </a:pathLst>
            </a:custGeom>
            <a:solidFill>
              <a:srgbClr val="D0EB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8"/>
            <p:cNvSpPr>
              <a:spLocks/>
            </p:cNvSpPr>
            <p:nvPr userDrawn="1"/>
          </p:nvSpPr>
          <p:spPr bwMode="auto">
            <a:xfrm>
              <a:off x="9634539" y="2139756"/>
              <a:ext cx="147638" cy="125413"/>
            </a:xfrm>
            <a:custGeom>
              <a:avLst/>
              <a:gdLst>
                <a:gd name="T0" fmla="*/ 39 w 39"/>
                <a:gd name="T1" fmla="*/ 18 h 33"/>
                <a:gd name="T2" fmla="*/ 15 w 39"/>
                <a:gd name="T3" fmla="*/ 31 h 33"/>
                <a:gd name="T4" fmla="*/ 3 w 39"/>
                <a:gd name="T5" fmla="*/ 28 h 33"/>
                <a:gd name="T6" fmla="*/ 6 w 39"/>
                <a:gd name="T7" fmla="*/ 17 h 33"/>
                <a:gd name="T8" fmla="*/ 27 w 39"/>
                <a:gd name="T9" fmla="*/ 0 h 33"/>
                <a:gd name="T10" fmla="*/ 39 w 39"/>
                <a:gd name="T11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3">
                  <a:moveTo>
                    <a:pt x="39" y="18"/>
                  </a:moveTo>
                  <a:cubicBezTo>
                    <a:pt x="31" y="22"/>
                    <a:pt x="23" y="27"/>
                    <a:pt x="15" y="31"/>
                  </a:cubicBezTo>
                  <a:cubicBezTo>
                    <a:pt x="11" y="33"/>
                    <a:pt x="6" y="33"/>
                    <a:pt x="3" y="28"/>
                  </a:cubicBezTo>
                  <a:cubicBezTo>
                    <a:pt x="0" y="24"/>
                    <a:pt x="2" y="20"/>
                    <a:pt x="6" y="17"/>
                  </a:cubicBezTo>
                  <a:cubicBezTo>
                    <a:pt x="13" y="11"/>
                    <a:pt x="20" y="6"/>
                    <a:pt x="27" y="0"/>
                  </a:cubicBezTo>
                  <a:cubicBezTo>
                    <a:pt x="31" y="6"/>
                    <a:pt x="35" y="12"/>
                    <a:pt x="39" y="18"/>
                  </a:cubicBezTo>
                  <a:close/>
                </a:path>
              </a:pathLst>
            </a:custGeom>
            <a:solidFill>
              <a:srgbClr val="D0EB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o 52"/>
          <p:cNvGrpSpPr/>
          <p:nvPr userDrawn="1"/>
        </p:nvGrpSpPr>
        <p:grpSpPr>
          <a:xfrm>
            <a:off x="-21826" y="-16883"/>
            <a:ext cx="9165825" cy="1365251"/>
            <a:chOff x="-21826" y="-16883"/>
            <a:chExt cx="9165825" cy="1365251"/>
          </a:xfrm>
        </p:grpSpPr>
        <p:sp>
          <p:nvSpPr>
            <p:cNvPr id="56" name="Freeform 5"/>
            <p:cNvSpPr>
              <a:spLocks/>
            </p:cNvSpPr>
            <p:nvPr userDrawn="1"/>
          </p:nvSpPr>
          <p:spPr bwMode="auto">
            <a:xfrm>
              <a:off x="-21825" y="25980"/>
              <a:ext cx="1379538" cy="1322388"/>
            </a:xfrm>
            <a:custGeom>
              <a:avLst/>
              <a:gdLst>
                <a:gd name="T0" fmla="*/ 0 w 869"/>
                <a:gd name="T1" fmla="*/ 0 h 833"/>
                <a:gd name="T2" fmla="*/ 0 w 869"/>
                <a:gd name="T3" fmla="*/ 833 h 833"/>
                <a:gd name="T4" fmla="*/ 869 w 869"/>
                <a:gd name="T5" fmla="*/ 0 h 833"/>
                <a:gd name="T6" fmla="*/ 0 w 869"/>
                <a:gd name="T7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9" h="833">
                  <a:moveTo>
                    <a:pt x="0" y="0"/>
                  </a:moveTo>
                  <a:lnTo>
                    <a:pt x="0" y="833"/>
                  </a:lnTo>
                  <a:lnTo>
                    <a:pt x="8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8" name="Rectangle 6"/>
            <p:cNvSpPr>
              <a:spLocks noChangeArrowheads="1"/>
            </p:cNvSpPr>
            <p:nvPr userDrawn="1"/>
          </p:nvSpPr>
          <p:spPr bwMode="auto">
            <a:xfrm>
              <a:off x="-21826" y="-16883"/>
              <a:ext cx="9165825" cy="311572"/>
            </a:xfrm>
            <a:prstGeom prst="rect">
              <a:avLst/>
            </a:pr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9" name="Rectangle 7"/>
            <p:cNvSpPr>
              <a:spLocks noChangeArrowheads="1"/>
            </p:cNvSpPr>
            <p:nvPr userDrawn="1"/>
          </p:nvSpPr>
          <p:spPr bwMode="auto">
            <a:xfrm>
              <a:off x="-21825" y="202369"/>
              <a:ext cx="9144000" cy="174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0" name="Rectangle 8"/>
            <p:cNvSpPr>
              <a:spLocks noChangeArrowheads="1"/>
            </p:cNvSpPr>
            <p:nvPr userDrawn="1"/>
          </p:nvSpPr>
          <p:spPr bwMode="auto">
            <a:xfrm>
              <a:off x="-21825" y="546680"/>
              <a:ext cx="9144000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580658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2">
    <p:bg>
      <p:bgPr>
        <a:solidFill>
          <a:schemeClr val="accent3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7"/>
          <p:cNvSpPr txBox="1">
            <a:spLocks noGrp="1"/>
          </p:cNvSpPr>
          <p:nvPr>
            <p:ph type="title"/>
          </p:nvPr>
        </p:nvSpPr>
        <p:spPr>
          <a:xfrm>
            <a:off x="850502" y="289107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57" name="Google Shape;557;p27"/>
          <p:cNvSpPr/>
          <p:nvPr/>
        </p:nvSpPr>
        <p:spPr>
          <a:xfrm>
            <a:off x="8767925" y="-1941750"/>
            <a:ext cx="569700" cy="569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" name="Imagen 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44386" y="4517675"/>
            <a:ext cx="9205473" cy="63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3">
    <p:bg>
      <p:bgPr>
        <a:solidFill>
          <a:schemeClr val="lt2"/>
        </a:solid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8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4">
    <p:bg>
      <p:bgPr>
        <a:solidFill>
          <a:schemeClr val="accent3"/>
        </a:solid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9"/>
          <p:cNvSpPr txBox="1">
            <a:spLocks noGrp="1"/>
          </p:cNvSpPr>
          <p:nvPr>
            <p:ph type="body" idx="1"/>
          </p:nvPr>
        </p:nvSpPr>
        <p:spPr>
          <a:xfrm>
            <a:off x="1756589" y="1767010"/>
            <a:ext cx="23109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7" name="Google Shape;597;p29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59883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8" name="Google Shape;598;p29"/>
          <p:cNvSpPr txBox="1">
            <a:spLocks noGrp="1"/>
          </p:cNvSpPr>
          <p:nvPr>
            <p:ph type="body" idx="2"/>
          </p:nvPr>
        </p:nvSpPr>
        <p:spPr>
          <a:xfrm>
            <a:off x="5076511" y="1767010"/>
            <a:ext cx="23109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9" name="Google Shape;599;p29"/>
          <p:cNvSpPr txBox="1">
            <a:spLocks noGrp="1"/>
          </p:cNvSpPr>
          <p:nvPr>
            <p:ph type="subTitle" idx="3"/>
          </p:nvPr>
        </p:nvSpPr>
        <p:spPr>
          <a:xfrm>
            <a:off x="1898224" y="1594775"/>
            <a:ext cx="22509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endParaRPr/>
          </a:p>
        </p:txBody>
      </p:sp>
      <p:sp>
        <p:nvSpPr>
          <p:cNvPr id="600" name="Google Shape;600;p29"/>
          <p:cNvSpPr txBox="1">
            <a:spLocks noGrp="1"/>
          </p:cNvSpPr>
          <p:nvPr>
            <p:ph type="subTitle" idx="4"/>
          </p:nvPr>
        </p:nvSpPr>
        <p:spPr>
          <a:xfrm>
            <a:off x="5177844" y="1594775"/>
            <a:ext cx="22509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endParaRPr/>
          </a:p>
        </p:txBody>
      </p:sp>
      <p:sp>
        <p:nvSpPr>
          <p:cNvPr id="605" name="Google Shape;605;p29"/>
          <p:cNvSpPr/>
          <p:nvPr/>
        </p:nvSpPr>
        <p:spPr>
          <a:xfrm rot="5400000">
            <a:off x="7332346" y="3067887"/>
            <a:ext cx="448381" cy="353252"/>
          </a:xfrm>
          <a:custGeom>
            <a:avLst/>
            <a:gdLst/>
            <a:ahLst/>
            <a:cxnLst/>
            <a:rect l="l" t="t" r="r" b="b"/>
            <a:pathLst>
              <a:path w="4506" h="3550" extrusionOk="0">
                <a:moveTo>
                  <a:pt x="2356" y="1"/>
                </a:moveTo>
                <a:cubicBezTo>
                  <a:pt x="2071" y="1"/>
                  <a:pt x="1777" y="89"/>
                  <a:pt x="1489" y="293"/>
                </a:cubicBezTo>
                <a:cubicBezTo>
                  <a:pt x="1" y="1341"/>
                  <a:pt x="1382" y="2805"/>
                  <a:pt x="1382" y="2805"/>
                </a:cubicBezTo>
                <a:cubicBezTo>
                  <a:pt x="1634" y="3227"/>
                  <a:pt x="2289" y="3549"/>
                  <a:pt x="2910" y="3549"/>
                </a:cubicBezTo>
                <a:cubicBezTo>
                  <a:pt x="3463" y="3549"/>
                  <a:pt x="3989" y="3294"/>
                  <a:pt x="4180" y="2626"/>
                </a:cubicBezTo>
                <a:cubicBezTo>
                  <a:pt x="4505" y="1479"/>
                  <a:pt x="3516" y="1"/>
                  <a:pt x="2356" y="1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6" name="Google Shape;606;p29"/>
          <p:cNvGrpSpPr/>
          <p:nvPr/>
        </p:nvGrpSpPr>
        <p:grpSpPr>
          <a:xfrm>
            <a:off x="8241046" y="1129909"/>
            <a:ext cx="281393" cy="327991"/>
            <a:chOff x="923925" y="3874050"/>
            <a:chExt cx="42875" cy="49975"/>
          </a:xfrm>
        </p:grpSpPr>
        <p:sp>
          <p:nvSpPr>
            <p:cNvPr id="607" name="Google Shape;607;p29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9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9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9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29"/>
          <p:cNvGrpSpPr/>
          <p:nvPr/>
        </p:nvGrpSpPr>
        <p:grpSpPr>
          <a:xfrm>
            <a:off x="396496" y="3368026"/>
            <a:ext cx="281557" cy="331272"/>
            <a:chOff x="588150" y="3891350"/>
            <a:chExt cx="42900" cy="50475"/>
          </a:xfrm>
        </p:grpSpPr>
        <p:sp>
          <p:nvSpPr>
            <p:cNvPr id="612" name="Google Shape;612;p29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9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9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29"/>
          <p:cNvGrpSpPr/>
          <p:nvPr/>
        </p:nvGrpSpPr>
        <p:grpSpPr>
          <a:xfrm>
            <a:off x="852471" y="4494939"/>
            <a:ext cx="277455" cy="327171"/>
            <a:chOff x="1044175" y="3743975"/>
            <a:chExt cx="42275" cy="49850"/>
          </a:xfrm>
        </p:grpSpPr>
        <p:sp>
          <p:nvSpPr>
            <p:cNvPr id="616" name="Google Shape;616;p29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9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9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Rectángulo 24"/>
          <p:cNvSpPr/>
          <p:nvPr userDrawn="1"/>
        </p:nvSpPr>
        <p:spPr>
          <a:xfrm>
            <a:off x="130267" y="226475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Google Shape;551;p27"/>
          <p:cNvSpPr/>
          <p:nvPr userDrawn="1"/>
        </p:nvSpPr>
        <p:spPr>
          <a:xfrm>
            <a:off x="8430800" y="489672"/>
            <a:ext cx="145251" cy="137727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8" name="Rectángulo 27"/>
          <p:cNvSpPr/>
          <p:nvPr userDrawn="1"/>
        </p:nvSpPr>
        <p:spPr>
          <a:xfrm>
            <a:off x="7721769" y="185325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9" name="Imagen 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44386" y="4517675"/>
            <a:ext cx="9205473" cy="63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5">
    <p:bg>
      <p:bgPr>
        <a:solidFill>
          <a:schemeClr val="accent3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0"/>
          <p:cNvSpPr txBox="1">
            <a:spLocks noGrp="1"/>
          </p:cNvSpPr>
          <p:nvPr>
            <p:ph type="title" hasCustomPrompt="1"/>
          </p:nvPr>
        </p:nvSpPr>
        <p:spPr>
          <a:xfrm>
            <a:off x="950250" y="-31813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1" name="Google Shape;621;p30"/>
          <p:cNvSpPr txBox="1">
            <a:spLocks noGrp="1"/>
          </p:cNvSpPr>
          <p:nvPr>
            <p:ph type="body" idx="1"/>
          </p:nvPr>
        </p:nvSpPr>
        <p:spPr>
          <a:xfrm>
            <a:off x="950250" y="1411395"/>
            <a:ext cx="2363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2" name="Google Shape;622;p30"/>
          <p:cNvSpPr txBox="1">
            <a:spLocks noGrp="1"/>
          </p:cNvSpPr>
          <p:nvPr>
            <p:ph type="title" idx="2" hasCustomPrompt="1"/>
          </p:nvPr>
        </p:nvSpPr>
        <p:spPr>
          <a:xfrm>
            <a:off x="3390150" y="74866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3" name="Google Shape;623;p30"/>
          <p:cNvSpPr txBox="1">
            <a:spLocks noGrp="1"/>
          </p:cNvSpPr>
          <p:nvPr>
            <p:ph type="body" idx="3"/>
          </p:nvPr>
        </p:nvSpPr>
        <p:spPr>
          <a:xfrm>
            <a:off x="3390150" y="2478195"/>
            <a:ext cx="2363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4" name="Google Shape;624;p30"/>
          <p:cNvSpPr txBox="1">
            <a:spLocks noGrp="1"/>
          </p:cNvSpPr>
          <p:nvPr>
            <p:ph type="title" idx="4" hasCustomPrompt="1"/>
          </p:nvPr>
        </p:nvSpPr>
        <p:spPr>
          <a:xfrm>
            <a:off x="5830050" y="181546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5" name="Google Shape;625;p30"/>
          <p:cNvSpPr txBox="1">
            <a:spLocks noGrp="1"/>
          </p:cNvSpPr>
          <p:nvPr>
            <p:ph type="body" idx="5"/>
          </p:nvPr>
        </p:nvSpPr>
        <p:spPr>
          <a:xfrm>
            <a:off x="5830050" y="3544995"/>
            <a:ext cx="2363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638" name="Google Shape;638;p30"/>
          <p:cNvGrpSpPr/>
          <p:nvPr/>
        </p:nvGrpSpPr>
        <p:grpSpPr>
          <a:xfrm>
            <a:off x="5853596" y="1083397"/>
            <a:ext cx="281393" cy="327991"/>
            <a:chOff x="923925" y="3874050"/>
            <a:chExt cx="42875" cy="49975"/>
          </a:xfrm>
        </p:grpSpPr>
        <p:sp>
          <p:nvSpPr>
            <p:cNvPr id="639" name="Google Shape;639;p30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0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" name="Google Shape;643;p30"/>
          <p:cNvGrpSpPr/>
          <p:nvPr/>
        </p:nvGrpSpPr>
        <p:grpSpPr>
          <a:xfrm>
            <a:off x="7996171" y="393864"/>
            <a:ext cx="281557" cy="331272"/>
            <a:chOff x="588150" y="3891350"/>
            <a:chExt cx="42900" cy="50475"/>
          </a:xfrm>
        </p:grpSpPr>
        <p:sp>
          <p:nvSpPr>
            <p:cNvPr id="644" name="Google Shape;644;p30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30"/>
          <p:cNvGrpSpPr/>
          <p:nvPr/>
        </p:nvGrpSpPr>
        <p:grpSpPr>
          <a:xfrm>
            <a:off x="3313946" y="4287202"/>
            <a:ext cx="277455" cy="327171"/>
            <a:chOff x="1044175" y="3743975"/>
            <a:chExt cx="42275" cy="49850"/>
          </a:xfrm>
        </p:grpSpPr>
        <p:sp>
          <p:nvSpPr>
            <p:cNvPr id="648" name="Google Shape;648;p30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0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30"/>
          <p:cNvGrpSpPr/>
          <p:nvPr/>
        </p:nvGrpSpPr>
        <p:grpSpPr>
          <a:xfrm>
            <a:off x="2209575" y="3018988"/>
            <a:ext cx="234350" cy="311002"/>
            <a:chOff x="588150" y="3891350"/>
            <a:chExt cx="42900" cy="50475"/>
          </a:xfrm>
        </p:grpSpPr>
        <p:sp>
          <p:nvSpPr>
            <p:cNvPr id="652" name="Google Shape;652;p30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0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3">
    <p:bg>
      <p:bgPr>
        <a:solidFill>
          <a:schemeClr val="lt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1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72" name="Google Shape;672;p31"/>
          <p:cNvSpPr txBox="1">
            <a:spLocks noGrp="1"/>
          </p:cNvSpPr>
          <p:nvPr>
            <p:ph type="subTitle" idx="1"/>
          </p:nvPr>
        </p:nvSpPr>
        <p:spPr>
          <a:xfrm>
            <a:off x="4114925" y="1460750"/>
            <a:ext cx="3508200" cy="16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44386" y="4517675"/>
            <a:ext cx="9205473" cy="63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7">
    <p:bg>
      <p:bgPr>
        <a:solidFill>
          <a:schemeClr val="lt2"/>
        </a:solidFill>
        <a:effectLst/>
      </p:bgPr>
    </p:bg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3"/>
          <p:cNvSpPr txBox="1">
            <a:spLocks noGrp="1"/>
          </p:cNvSpPr>
          <p:nvPr>
            <p:ph type="body" idx="1"/>
          </p:nvPr>
        </p:nvSpPr>
        <p:spPr>
          <a:xfrm>
            <a:off x="4009900" y="1847675"/>
            <a:ext cx="4321800" cy="25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8" name="Google Shape;708;p33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3468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21">
    <p:bg>
      <p:bgPr>
        <a:solidFill>
          <a:schemeClr val="accent3"/>
        </a:solid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4"/>
          <p:cNvSpPr txBox="1">
            <a:spLocks noGrp="1"/>
          </p:cNvSpPr>
          <p:nvPr>
            <p:ph type="title"/>
          </p:nvPr>
        </p:nvSpPr>
        <p:spPr>
          <a:xfrm>
            <a:off x="3497000" y="450150"/>
            <a:ext cx="4803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24" name="Google Shape;724;p34"/>
          <p:cNvSpPr/>
          <p:nvPr/>
        </p:nvSpPr>
        <p:spPr>
          <a:xfrm>
            <a:off x="680121" y="4317813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730" name="Google Shape;730;p34"/>
          <p:cNvGrpSpPr/>
          <p:nvPr/>
        </p:nvGrpSpPr>
        <p:grpSpPr>
          <a:xfrm>
            <a:off x="3654046" y="281926"/>
            <a:ext cx="281557" cy="331272"/>
            <a:chOff x="588150" y="3891350"/>
            <a:chExt cx="42900" cy="50475"/>
          </a:xfrm>
        </p:grpSpPr>
        <p:sp>
          <p:nvSpPr>
            <p:cNvPr id="731" name="Google Shape;731;p34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34"/>
          <p:cNvGrpSpPr/>
          <p:nvPr/>
        </p:nvGrpSpPr>
        <p:grpSpPr>
          <a:xfrm>
            <a:off x="623871" y="1313589"/>
            <a:ext cx="277455" cy="327171"/>
            <a:chOff x="1044175" y="3743975"/>
            <a:chExt cx="42275" cy="49850"/>
          </a:xfrm>
        </p:grpSpPr>
        <p:sp>
          <p:nvSpPr>
            <p:cNvPr id="735" name="Google Shape;735;p34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8">
    <p:bg>
      <p:bgPr>
        <a:solidFill>
          <a:schemeClr val="lt2"/>
        </a:solidFill>
        <a:effectLst/>
      </p:bgPr>
    </p:bg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5"/>
          <p:cNvSpPr txBox="1">
            <a:spLocks noGrp="1"/>
          </p:cNvSpPr>
          <p:nvPr>
            <p:ph type="body" idx="1"/>
          </p:nvPr>
        </p:nvSpPr>
        <p:spPr>
          <a:xfrm>
            <a:off x="701600" y="2088045"/>
            <a:ext cx="4321800" cy="13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0" name="Google Shape;740;p35"/>
          <p:cNvSpPr txBox="1">
            <a:spLocks noGrp="1"/>
          </p:cNvSpPr>
          <p:nvPr>
            <p:ph type="title"/>
          </p:nvPr>
        </p:nvSpPr>
        <p:spPr>
          <a:xfrm>
            <a:off x="701600" y="1068679"/>
            <a:ext cx="3468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41" name="Google Shape;741;p35"/>
          <p:cNvSpPr txBox="1"/>
          <p:nvPr/>
        </p:nvSpPr>
        <p:spPr>
          <a:xfrm>
            <a:off x="701600" y="3272373"/>
            <a:ext cx="40173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900" b="1" dirty="0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9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900" b="1" dirty="0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9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900" b="1" dirty="0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900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2" name="Google Shape;742;p35"/>
          <p:cNvSpPr txBox="1">
            <a:spLocks noGrp="1"/>
          </p:cNvSpPr>
          <p:nvPr>
            <p:ph type="subTitle" idx="2"/>
          </p:nvPr>
        </p:nvSpPr>
        <p:spPr>
          <a:xfrm>
            <a:off x="701600" y="1832495"/>
            <a:ext cx="3332400" cy="4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49" name="Google Shape;749;p35"/>
          <p:cNvGrpSpPr/>
          <p:nvPr/>
        </p:nvGrpSpPr>
        <p:grpSpPr>
          <a:xfrm>
            <a:off x="8260096" y="378559"/>
            <a:ext cx="281393" cy="327991"/>
            <a:chOff x="923925" y="3874050"/>
            <a:chExt cx="42875" cy="49975"/>
          </a:xfrm>
        </p:grpSpPr>
        <p:sp>
          <p:nvSpPr>
            <p:cNvPr id="750" name="Google Shape;750;p35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" name="Google Shape;754;p35"/>
          <p:cNvGrpSpPr/>
          <p:nvPr/>
        </p:nvGrpSpPr>
        <p:grpSpPr>
          <a:xfrm>
            <a:off x="4473196" y="1645126"/>
            <a:ext cx="281557" cy="331272"/>
            <a:chOff x="588150" y="3891350"/>
            <a:chExt cx="42900" cy="50475"/>
          </a:xfrm>
        </p:grpSpPr>
        <p:sp>
          <p:nvSpPr>
            <p:cNvPr id="755" name="Google Shape;755;p35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" name="Google Shape;758;p35"/>
          <p:cNvGrpSpPr/>
          <p:nvPr/>
        </p:nvGrpSpPr>
        <p:grpSpPr>
          <a:xfrm>
            <a:off x="4929171" y="2772039"/>
            <a:ext cx="277455" cy="327171"/>
            <a:chOff x="1044175" y="3743975"/>
            <a:chExt cx="42275" cy="49850"/>
          </a:xfrm>
        </p:grpSpPr>
        <p:sp>
          <p:nvSpPr>
            <p:cNvPr id="759" name="Google Shape;759;p35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rgbClr val="E3F1FE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78" name="Google Shape;178;p18"/>
          <p:cNvSpPr txBox="1">
            <a:spLocks noGrp="1"/>
          </p:cNvSpPr>
          <p:nvPr>
            <p:ph type="subTitle" idx="1"/>
          </p:nvPr>
        </p:nvSpPr>
        <p:spPr>
          <a:xfrm>
            <a:off x="862925" y="3187406"/>
            <a:ext cx="24195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2"/>
          </p:nvPr>
        </p:nvSpPr>
        <p:spPr>
          <a:xfrm>
            <a:off x="858425" y="3578300"/>
            <a:ext cx="2416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3"/>
          </p:nvPr>
        </p:nvSpPr>
        <p:spPr>
          <a:xfrm>
            <a:off x="3364500" y="3187406"/>
            <a:ext cx="24195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4"/>
          </p:nvPr>
        </p:nvSpPr>
        <p:spPr>
          <a:xfrm>
            <a:off x="3360000" y="3578300"/>
            <a:ext cx="2416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subTitle" idx="5"/>
          </p:nvPr>
        </p:nvSpPr>
        <p:spPr>
          <a:xfrm>
            <a:off x="5858875" y="3187406"/>
            <a:ext cx="24195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6"/>
          </p:nvPr>
        </p:nvSpPr>
        <p:spPr>
          <a:xfrm>
            <a:off x="5854375" y="3578300"/>
            <a:ext cx="2416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4" name="Google Shape;184;p18"/>
          <p:cNvSpPr/>
          <p:nvPr/>
        </p:nvSpPr>
        <p:spPr>
          <a:xfrm>
            <a:off x="5218925" y="-1989906"/>
            <a:ext cx="2733861" cy="2950939"/>
          </a:xfrm>
          <a:custGeom>
            <a:avLst/>
            <a:gdLst/>
            <a:ahLst/>
            <a:cxnLst/>
            <a:rect l="l" t="t" r="r" b="b"/>
            <a:pathLst>
              <a:path w="36409" h="39300" extrusionOk="0">
                <a:moveTo>
                  <a:pt x="9000" y="1"/>
                </a:moveTo>
                <a:cubicBezTo>
                  <a:pt x="7677" y="1"/>
                  <a:pt x="6409" y="150"/>
                  <a:pt x="5254" y="503"/>
                </a:cubicBezTo>
                <a:cubicBezTo>
                  <a:pt x="2607" y="1316"/>
                  <a:pt x="630" y="3255"/>
                  <a:pt x="328" y="7066"/>
                </a:cubicBezTo>
                <a:cubicBezTo>
                  <a:pt x="1" y="11089"/>
                  <a:pt x="1599" y="15334"/>
                  <a:pt x="2621" y="19159"/>
                </a:cubicBezTo>
                <a:cubicBezTo>
                  <a:pt x="4075" y="24622"/>
                  <a:pt x="1023" y="31632"/>
                  <a:pt x="4677" y="36439"/>
                </a:cubicBezTo>
                <a:cubicBezTo>
                  <a:pt x="6244" y="38503"/>
                  <a:pt x="8737" y="39299"/>
                  <a:pt x="11525" y="39299"/>
                </a:cubicBezTo>
                <a:cubicBezTo>
                  <a:pt x="16968" y="39299"/>
                  <a:pt x="23532" y="36262"/>
                  <a:pt x="26504" y="33688"/>
                </a:cubicBezTo>
                <a:cubicBezTo>
                  <a:pt x="32754" y="28304"/>
                  <a:pt x="36408" y="18295"/>
                  <a:pt x="31837" y="10906"/>
                </a:cubicBezTo>
                <a:cubicBezTo>
                  <a:pt x="29412" y="6988"/>
                  <a:pt x="25365" y="4289"/>
                  <a:pt x="21054" y="2678"/>
                </a:cubicBezTo>
                <a:cubicBezTo>
                  <a:pt x="17671" y="1421"/>
                  <a:pt x="13077" y="1"/>
                  <a:pt x="9000" y="1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8"/>
          <p:cNvSpPr/>
          <p:nvPr/>
        </p:nvSpPr>
        <p:spPr>
          <a:xfrm rot="8100000">
            <a:off x="-1500458" y="3802590"/>
            <a:ext cx="2733867" cy="2950945"/>
          </a:xfrm>
          <a:custGeom>
            <a:avLst/>
            <a:gdLst/>
            <a:ahLst/>
            <a:cxnLst/>
            <a:rect l="l" t="t" r="r" b="b"/>
            <a:pathLst>
              <a:path w="36409" h="39300" extrusionOk="0">
                <a:moveTo>
                  <a:pt x="9000" y="1"/>
                </a:moveTo>
                <a:cubicBezTo>
                  <a:pt x="7677" y="1"/>
                  <a:pt x="6409" y="150"/>
                  <a:pt x="5254" y="503"/>
                </a:cubicBezTo>
                <a:cubicBezTo>
                  <a:pt x="2607" y="1316"/>
                  <a:pt x="630" y="3255"/>
                  <a:pt x="328" y="7066"/>
                </a:cubicBezTo>
                <a:cubicBezTo>
                  <a:pt x="1" y="11089"/>
                  <a:pt x="1599" y="15334"/>
                  <a:pt x="2621" y="19159"/>
                </a:cubicBezTo>
                <a:cubicBezTo>
                  <a:pt x="4075" y="24622"/>
                  <a:pt x="1023" y="31632"/>
                  <a:pt x="4677" y="36439"/>
                </a:cubicBezTo>
                <a:cubicBezTo>
                  <a:pt x="6244" y="38503"/>
                  <a:pt x="8737" y="39299"/>
                  <a:pt x="11525" y="39299"/>
                </a:cubicBezTo>
                <a:cubicBezTo>
                  <a:pt x="16968" y="39299"/>
                  <a:pt x="23532" y="36262"/>
                  <a:pt x="26504" y="33688"/>
                </a:cubicBezTo>
                <a:cubicBezTo>
                  <a:pt x="32754" y="28304"/>
                  <a:pt x="36408" y="18295"/>
                  <a:pt x="31837" y="10906"/>
                </a:cubicBezTo>
                <a:cubicBezTo>
                  <a:pt x="29412" y="6988"/>
                  <a:pt x="25365" y="4289"/>
                  <a:pt x="21054" y="2678"/>
                </a:cubicBezTo>
                <a:cubicBezTo>
                  <a:pt x="17671" y="1421"/>
                  <a:pt x="13077" y="1"/>
                  <a:pt x="9000" y="1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7683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0" y="26228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0" y="4535374"/>
            <a:ext cx="9160656" cy="608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</p:spTree>
    <p:extLst>
      <p:ext uri="{BB962C8B-B14F-4D97-AF65-F5344CB8AC3E}">
        <p14:creationId xmlns:p14="http://schemas.microsoft.com/office/powerpoint/2010/main" val="303772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1921">
            <a:off x="3231123" y="2334167"/>
            <a:ext cx="2681755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 rot="-21855">
            <a:off x="3423310" y="1740840"/>
            <a:ext cx="207634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 rot="-22116">
            <a:off x="2869915" y="3065684"/>
            <a:ext cx="3404170" cy="741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33" name="Grupo 32"/>
          <p:cNvGrpSpPr/>
          <p:nvPr userDrawn="1"/>
        </p:nvGrpSpPr>
        <p:grpSpPr>
          <a:xfrm>
            <a:off x="-21826" y="-16883"/>
            <a:ext cx="9345119" cy="1365251"/>
            <a:chOff x="-21826" y="-16883"/>
            <a:chExt cx="9345119" cy="1365251"/>
          </a:xfrm>
        </p:grpSpPr>
        <p:sp>
          <p:nvSpPr>
            <p:cNvPr id="62" name="Freeform 5"/>
            <p:cNvSpPr>
              <a:spLocks/>
            </p:cNvSpPr>
            <p:nvPr userDrawn="1"/>
          </p:nvSpPr>
          <p:spPr bwMode="auto">
            <a:xfrm>
              <a:off x="-21825" y="25980"/>
              <a:ext cx="1379538" cy="1322388"/>
            </a:xfrm>
            <a:custGeom>
              <a:avLst/>
              <a:gdLst>
                <a:gd name="T0" fmla="*/ 0 w 869"/>
                <a:gd name="T1" fmla="*/ 0 h 833"/>
                <a:gd name="T2" fmla="*/ 0 w 869"/>
                <a:gd name="T3" fmla="*/ 833 h 833"/>
                <a:gd name="T4" fmla="*/ 869 w 869"/>
                <a:gd name="T5" fmla="*/ 0 h 833"/>
                <a:gd name="T6" fmla="*/ 0 w 869"/>
                <a:gd name="T7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9" h="833">
                  <a:moveTo>
                    <a:pt x="0" y="0"/>
                  </a:moveTo>
                  <a:lnTo>
                    <a:pt x="0" y="833"/>
                  </a:lnTo>
                  <a:lnTo>
                    <a:pt x="8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3" name="Rectangle 6"/>
            <p:cNvSpPr>
              <a:spLocks noChangeArrowheads="1"/>
            </p:cNvSpPr>
            <p:nvPr userDrawn="1"/>
          </p:nvSpPr>
          <p:spPr bwMode="auto">
            <a:xfrm>
              <a:off x="-21826" y="-16883"/>
              <a:ext cx="9165825" cy="311572"/>
            </a:xfrm>
            <a:prstGeom prst="rect">
              <a:avLst/>
            </a:pr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4" name="Rectangle 7"/>
            <p:cNvSpPr>
              <a:spLocks noChangeArrowheads="1"/>
            </p:cNvSpPr>
            <p:nvPr userDrawn="1"/>
          </p:nvSpPr>
          <p:spPr bwMode="auto">
            <a:xfrm>
              <a:off x="-21826" y="195703"/>
              <a:ext cx="9345119" cy="181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5" name="Rectangle 8"/>
            <p:cNvSpPr>
              <a:spLocks noChangeArrowheads="1"/>
            </p:cNvSpPr>
            <p:nvPr userDrawn="1"/>
          </p:nvSpPr>
          <p:spPr bwMode="auto">
            <a:xfrm>
              <a:off x="-21825" y="546680"/>
              <a:ext cx="9144000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66" name="Imagen 6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44386" y="4517675"/>
            <a:ext cx="9205473" cy="63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052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0" y="4535374"/>
            <a:ext cx="9160656" cy="608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</p:spTree>
    <p:extLst>
      <p:ext uri="{BB962C8B-B14F-4D97-AF65-F5344CB8AC3E}">
        <p14:creationId xmlns:p14="http://schemas.microsoft.com/office/powerpoint/2010/main" val="4247703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4000" cy="2913017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13976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5436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052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ángulo 3"/>
          <p:cNvSpPr/>
          <p:nvPr userDrawn="1"/>
        </p:nvSpPr>
        <p:spPr>
          <a:xfrm>
            <a:off x="0" y="4535374"/>
            <a:ext cx="9160656" cy="608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</p:spTree>
    <p:extLst>
      <p:ext uri="{BB962C8B-B14F-4D97-AF65-F5344CB8AC3E}">
        <p14:creationId xmlns:p14="http://schemas.microsoft.com/office/powerpoint/2010/main" val="1920457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0694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0636" y="0"/>
            <a:ext cx="5973367" cy="51435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839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0" y="26228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58979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0" y="26228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902824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0" y="26228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rgbClr val="9D9D9C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72388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"/>
          <p:cNvSpPr/>
          <p:nvPr/>
        </p:nvSpPr>
        <p:spPr>
          <a:xfrm>
            <a:off x="1049808" y="1295805"/>
            <a:ext cx="3487667" cy="3467403"/>
          </a:xfrm>
          <a:custGeom>
            <a:avLst/>
            <a:gdLst/>
            <a:ahLst/>
            <a:cxnLst/>
            <a:rect l="l" t="t" r="r" b="b"/>
            <a:pathLst>
              <a:path w="20706" h="20586" extrusionOk="0">
                <a:moveTo>
                  <a:pt x="9394" y="18645"/>
                </a:moveTo>
                <a:cubicBezTo>
                  <a:pt x="9394" y="18645"/>
                  <a:pt x="6216" y="20586"/>
                  <a:pt x="4489" y="19014"/>
                </a:cubicBezTo>
                <a:cubicBezTo>
                  <a:pt x="2775" y="17455"/>
                  <a:pt x="4525" y="16752"/>
                  <a:pt x="2501" y="15978"/>
                </a:cubicBezTo>
                <a:cubicBezTo>
                  <a:pt x="477" y="15192"/>
                  <a:pt x="0" y="11311"/>
                  <a:pt x="2632" y="10608"/>
                </a:cubicBezTo>
                <a:cubicBezTo>
                  <a:pt x="5584" y="9835"/>
                  <a:pt x="6049" y="7453"/>
                  <a:pt x="5001" y="5298"/>
                </a:cubicBezTo>
                <a:cubicBezTo>
                  <a:pt x="3965" y="3143"/>
                  <a:pt x="8430" y="0"/>
                  <a:pt x="11704" y="1191"/>
                </a:cubicBezTo>
                <a:cubicBezTo>
                  <a:pt x="14979" y="2381"/>
                  <a:pt x="13752" y="3477"/>
                  <a:pt x="16729" y="4131"/>
                </a:cubicBezTo>
                <a:cubicBezTo>
                  <a:pt x="19705" y="4810"/>
                  <a:pt x="20705" y="8846"/>
                  <a:pt x="17705" y="11692"/>
                </a:cubicBezTo>
                <a:cubicBezTo>
                  <a:pt x="15086" y="14180"/>
                  <a:pt x="18812" y="14895"/>
                  <a:pt x="18324" y="17883"/>
                </a:cubicBezTo>
                <a:cubicBezTo>
                  <a:pt x="18050" y="19526"/>
                  <a:pt x="15121" y="20241"/>
                  <a:pt x="13145" y="18705"/>
                </a:cubicBezTo>
                <a:cubicBezTo>
                  <a:pt x="11180" y="17169"/>
                  <a:pt x="9394" y="18645"/>
                  <a:pt x="9394" y="186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1231750" y="2173125"/>
            <a:ext cx="546000" cy="546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3707475" y="1431350"/>
            <a:ext cx="410400" cy="410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5"/>
          <p:cNvGrpSpPr/>
          <p:nvPr/>
        </p:nvGrpSpPr>
        <p:grpSpPr>
          <a:xfrm>
            <a:off x="4067223" y="954689"/>
            <a:ext cx="4516216" cy="4527455"/>
            <a:chOff x="4067223" y="954689"/>
            <a:chExt cx="4516216" cy="4527455"/>
          </a:xfrm>
        </p:grpSpPr>
        <p:sp>
          <p:nvSpPr>
            <p:cNvPr id="74" name="Google Shape;74;p5"/>
            <p:cNvSpPr/>
            <p:nvPr/>
          </p:nvSpPr>
          <p:spPr>
            <a:xfrm rot="-6710747">
              <a:off x="4581490" y="1484715"/>
              <a:ext cx="3487683" cy="3467403"/>
            </a:xfrm>
            <a:custGeom>
              <a:avLst/>
              <a:gdLst/>
              <a:ahLst/>
              <a:cxnLst/>
              <a:rect l="l" t="t" r="r" b="b"/>
              <a:pathLst>
                <a:path w="20706" h="20586" extrusionOk="0">
                  <a:moveTo>
                    <a:pt x="9394" y="18645"/>
                  </a:moveTo>
                  <a:cubicBezTo>
                    <a:pt x="9394" y="18645"/>
                    <a:pt x="6216" y="20586"/>
                    <a:pt x="4489" y="19014"/>
                  </a:cubicBezTo>
                  <a:cubicBezTo>
                    <a:pt x="2775" y="17455"/>
                    <a:pt x="4525" y="16752"/>
                    <a:pt x="2501" y="15978"/>
                  </a:cubicBezTo>
                  <a:cubicBezTo>
                    <a:pt x="477" y="15192"/>
                    <a:pt x="0" y="11311"/>
                    <a:pt x="2632" y="10608"/>
                  </a:cubicBezTo>
                  <a:cubicBezTo>
                    <a:pt x="5584" y="9835"/>
                    <a:pt x="6049" y="7453"/>
                    <a:pt x="5001" y="5298"/>
                  </a:cubicBezTo>
                  <a:cubicBezTo>
                    <a:pt x="3965" y="3143"/>
                    <a:pt x="8430" y="0"/>
                    <a:pt x="11704" y="1191"/>
                  </a:cubicBezTo>
                  <a:cubicBezTo>
                    <a:pt x="14979" y="2381"/>
                    <a:pt x="13752" y="3477"/>
                    <a:pt x="16729" y="4131"/>
                  </a:cubicBezTo>
                  <a:cubicBezTo>
                    <a:pt x="19705" y="4810"/>
                    <a:pt x="20705" y="8846"/>
                    <a:pt x="17705" y="11692"/>
                  </a:cubicBezTo>
                  <a:cubicBezTo>
                    <a:pt x="15086" y="14180"/>
                    <a:pt x="18812" y="14895"/>
                    <a:pt x="18324" y="17883"/>
                  </a:cubicBezTo>
                  <a:cubicBezTo>
                    <a:pt x="18050" y="19526"/>
                    <a:pt x="15121" y="20241"/>
                    <a:pt x="13145" y="18705"/>
                  </a:cubicBezTo>
                  <a:cubicBezTo>
                    <a:pt x="11180" y="17169"/>
                    <a:pt x="9394" y="18645"/>
                    <a:pt x="9394" y="18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6034775" y="1431350"/>
              <a:ext cx="274800" cy="274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6187948" y="4291950"/>
              <a:ext cx="232500" cy="23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648978" y="2173125"/>
              <a:ext cx="546000" cy="54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5"/>
          <p:cNvSpPr/>
          <p:nvPr/>
        </p:nvSpPr>
        <p:spPr>
          <a:xfrm>
            <a:off x="2787948" y="4524450"/>
            <a:ext cx="232500" cy="232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title"/>
          </p:nvPr>
        </p:nvSpPr>
        <p:spPr>
          <a:xfrm>
            <a:off x="1999775" y="246400"/>
            <a:ext cx="51327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title" idx="2"/>
          </p:nvPr>
        </p:nvSpPr>
        <p:spPr>
          <a:xfrm>
            <a:off x="1741015" y="269808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ubTitle" idx="1"/>
          </p:nvPr>
        </p:nvSpPr>
        <p:spPr>
          <a:xfrm>
            <a:off x="1874155" y="323320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title" idx="3"/>
          </p:nvPr>
        </p:nvSpPr>
        <p:spPr>
          <a:xfrm>
            <a:off x="5076785" y="269796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4"/>
          </p:nvPr>
        </p:nvSpPr>
        <p:spPr>
          <a:xfrm>
            <a:off x="5209924" y="323320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" name="Grupo 32"/>
          <p:cNvGrpSpPr/>
          <p:nvPr userDrawn="1"/>
        </p:nvGrpSpPr>
        <p:grpSpPr>
          <a:xfrm>
            <a:off x="0" y="4114800"/>
            <a:ext cx="9688189" cy="1353185"/>
            <a:chOff x="0" y="3738562"/>
            <a:chExt cx="13036551" cy="1820863"/>
          </a:xfrm>
          <a:solidFill>
            <a:srgbClr val="E7206F"/>
          </a:solidFill>
        </p:grpSpPr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1035050" y="4792662"/>
              <a:ext cx="11353800" cy="350838"/>
            </a:xfrm>
            <a:custGeom>
              <a:avLst/>
              <a:gdLst>
                <a:gd name="T0" fmla="*/ 0 w 7152"/>
                <a:gd name="T1" fmla="*/ 0 h 221"/>
                <a:gd name="T2" fmla="*/ 7152 w 7152"/>
                <a:gd name="T3" fmla="*/ 0 h 221"/>
                <a:gd name="T4" fmla="*/ 7152 w 7152"/>
                <a:gd name="T5" fmla="*/ 221 h 221"/>
                <a:gd name="T6" fmla="*/ 0 w 7152"/>
                <a:gd name="T7" fmla="*/ 221 h 221"/>
                <a:gd name="T8" fmla="*/ 0 w 7152"/>
                <a:gd name="T9" fmla="*/ 0 h 221"/>
                <a:gd name="T10" fmla="*/ 0 w 7152"/>
                <a:gd name="T1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2" h="221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6"/>
            <p:cNvSpPr>
              <a:spLocks/>
            </p:cNvSpPr>
            <p:nvPr userDrawn="1"/>
          </p:nvSpPr>
          <p:spPr bwMode="auto">
            <a:xfrm>
              <a:off x="11383963" y="3936999"/>
              <a:ext cx="1652588" cy="1622426"/>
            </a:xfrm>
            <a:custGeom>
              <a:avLst/>
              <a:gdLst>
                <a:gd name="T0" fmla="*/ 282 w 559"/>
                <a:gd name="T1" fmla="*/ 545 h 546"/>
                <a:gd name="T2" fmla="*/ 2 w 559"/>
                <a:gd name="T3" fmla="*/ 279 h 546"/>
                <a:gd name="T4" fmla="*/ 274 w 559"/>
                <a:gd name="T5" fmla="*/ 3 h 546"/>
                <a:gd name="T6" fmla="*/ 559 w 559"/>
                <a:gd name="T7" fmla="*/ 275 h 546"/>
                <a:gd name="T8" fmla="*/ 282 w 559"/>
                <a:gd name="T9" fmla="*/ 545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546">
                  <a:moveTo>
                    <a:pt x="282" y="545"/>
                  </a:moveTo>
                  <a:cubicBezTo>
                    <a:pt x="135" y="546"/>
                    <a:pt x="4" y="422"/>
                    <a:pt x="2" y="279"/>
                  </a:cubicBezTo>
                  <a:cubicBezTo>
                    <a:pt x="0" y="135"/>
                    <a:pt x="127" y="7"/>
                    <a:pt x="274" y="3"/>
                  </a:cubicBezTo>
                  <a:cubicBezTo>
                    <a:pt x="422" y="0"/>
                    <a:pt x="559" y="130"/>
                    <a:pt x="559" y="275"/>
                  </a:cubicBezTo>
                  <a:cubicBezTo>
                    <a:pt x="559" y="417"/>
                    <a:pt x="429" y="543"/>
                    <a:pt x="282" y="5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Rectángulo 35"/>
            <p:cNvSpPr/>
            <p:nvPr userDrawn="1"/>
          </p:nvSpPr>
          <p:spPr>
            <a:xfrm>
              <a:off x="0" y="3738562"/>
              <a:ext cx="387349" cy="1390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Rectángulo 36"/>
            <p:cNvSpPr/>
            <p:nvPr userDrawn="1"/>
          </p:nvSpPr>
          <p:spPr>
            <a:xfrm>
              <a:off x="517525" y="4424362"/>
              <a:ext cx="358775" cy="704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0" y="26228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rgbClr val="9D9D9C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2254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body" idx="1"/>
          </p:nvPr>
        </p:nvSpPr>
        <p:spPr>
          <a:xfrm>
            <a:off x="701600" y="1573190"/>
            <a:ext cx="43218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58326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44386" y="4517675"/>
            <a:ext cx="9205473" cy="630000"/>
          </a:xfrm>
          <a:prstGeom prst="rect">
            <a:avLst/>
          </a:prstGeom>
        </p:spPr>
      </p:pic>
      <p:grpSp>
        <p:nvGrpSpPr>
          <p:cNvPr id="25" name="Grupo 24"/>
          <p:cNvGrpSpPr/>
          <p:nvPr userDrawn="1"/>
        </p:nvGrpSpPr>
        <p:grpSpPr>
          <a:xfrm>
            <a:off x="0" y="0"/>
            <a:ext cx="9345119" cy="1365251"/>
            <a:chOff x="-21826" y="-16883"/>
            <a:chExt cx="9345119" cy="1365251"/>
          </a:xfrm>
        </p:grpSpPr>
        <p:grpSp>
          <p:nvGrpSpPr>
            <p:cNvPr id="26" name="Grupo 25"/>
            <p:cNvGrpSpPr/>
            <p:nvPr userDrawn="1"/>
          </p:nvGrpSpPr>
          <p:grpSpPr>
            <a:xfrm>
              <a:off x="-21826" y="-16883"/>
              <a:ext cx="9345119" cy="1365251"/>
              <a:chOff x="-21826" y="-16883"/>
              <a:chExt cx="9345119" cy="1365251"/>
            </a:xfrm>
          </p:grpSpPr>
          <p:sp>
            <p:nvSpPr>
              <p:cNvPr id="34" name="Freeform 5"/>
              <p:cNvSpPr>
                <a:spLocks/>
              </p:cNvSpPr>
              <p:nvPr userDrawn="1"/>
            </p:nvSpPr>
            <p:spPr bwMode="auto">
              <a:xfrm>
                <a:off x="-21825" y="25980"/>
                <a:ext cx="1379538" cy="1322388"/>
              </a:xfrm>
              <a:custGeom>
                <a:avLst/>
                <a:gdLst>
                  <a:gd name="T0" fmla="*/ 0 w 869"/>
                  <a:gd name="T1" fmla="*/ 0 h 833"/>
                  <a:gd name="T2" fmla="*/ 0 w 869"/>
                  <a:gd name="T3" fmla="*/ 833 h 833"/>
                  <a:gd name="T4" fmla="*/ 869 w 869"/>
                  <a:gd name="T5" fmla="*/ 0 h 833"/>
                  <a:gd name="T6" fmla="*/ 0 w 869"/>
                  <a:gd name="T7" fmla="*/ 0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9" h="833">
                    <a:moveTo>
                      <a:pt x="0" y="0"/>
                    </a:moveTo>
                    <a:lnTo>
                      <a:pt x="0" y="833"/>
                    </a:lnTo>
                    <a:lnTo>
                      <a:pt x="8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4C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5" name="Rectangle 6"/>
              <p:cNvSpPr>
                <a:spLocks noChangeArrowheads="1"/>
              </p:cNvSpPr>
              <p:nvPr userDrawn="1"/>
            </p:nvSpPr>
            <p:spPr bwMode="auto">
              <a:xfrm>
                <a:off x="-21826" y="-16883"/>
                <a:ext cx="9165825" cy="311572"/>
              </a:xfrm>
              <a:prstGeom prst="rect">
                <a:avLst/>
              </a:prstGeom>
              <a:solidFill>
                <a:srgbClr val="6E4C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 userDrawn="1"/>
            </p:nvSpPr>
            <p:spPr bwMode="auto">
              <a:xfrm>
                <a:off x="-21826" y="195703"/>
                <a:ext cx="9345119" cy="1812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7" name="Rectangle 8"/>
              <p:cNvSpPr>
                <a:spLocks noChangeArrowheads="1"/>
              </p:cNvSpPr>
              <p:nvPr userDrawn="1"/>
            </p:nvSpPr>
            <p:spPr bwMode="auto">
              <a:xfrm>
                <a:off x="-21825" y="546680"/>
                <a:ext cx="9144000" cy="177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cxnSp>
          <p:nvCxnSpPr>
            <p:cNvPr id="33" name="Conector recto 32"/>
            <p:cNvCxnSpPr>
              <a:stCxn id="34" idx="1"/>
            </p:cNvCxnSpPr>
            <p:nvPr userDrawn="1"/>
          </p:nvCxnSpPr>
          <p:spPr>
            <a:xfrm>
              <a:off x="-21825" y="1348368"/>
              <a:ext cx="91658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bg>
      <p:bgPr>
        <a:solidFill>
          <a:schemeClr val="accent3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58326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44386" y="4517675"/>
            <a:ext cx="9205473" cy="630000"/>
          </a:xfrm>
          <a:prstGeom prst="rect">
            <a:avLst/>
          </a:prstGeom>
        </p:spPr>
      </p:pic>
      <p:grpSp>
        <p:nvGrpSpPr>
          <p:cNvPr id="26" name="Grupo 25"/>
          <p:cNvGrpSpPr/>
          <p:nvPr userDrawn="1"/>
        </p:nvGrpSpPr>
        <p:grpSpPr>
          <a:xfrm>
            <a:off x="0" y="0"/>
            <a:ext cx="9345119" cy="1365251"/>
            <a:chOff x="-21826" y="-16883"/>
            <a:chExt cx="9345119" cy="1365251"/>
          </a:xfrm>
        </p:grpSpPr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-21825" y="25980"/>
              <a:ext cx="1379538" cy="1322388"/>
            </a:xfrm>
            <a:custGeom>
              <a:avLst/>
              <a:gdLst>
                <a:gd name="T0" fmla="*/ 0 w 869"/>
                <a:gd name="T1" fmla="*/ 0 h 833"/>
                <a:gd name="T2" fmla="*/ 0 w 869"/>
                <a:gd name="T3" fmla="*/ 833 h 833"/>
                <a:gd name="T4" fmla="*/ 869 w 869"/>
                <a:gd name="T5" fmla="*/ 0 h 833"/>
                <a:gd name="T6" fmla="*/ 0 w 869"/>
                <a:gd name="T7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9" h="833">
                  <a:moveTo>
                    <a:pt x="0" y="0"/>
                  </a:moveTo>
                  <a:lnTo>
                    <a:pt x="0" y="833"/>
                  </a:lnTo>
                  <a:lnTo>
                    <a:pt x="8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Rectangle 6"/>
            <p:cNvSpPr>
              <a:spLocks noChangeArrowheads="1"/>
            </p:cNvSpPr>
            <p:nvPr userDrawn="1"/>
          </p:nvSpPr>
          <p:spPr bwMode="auto">
            <a:xfrm>
              <a:off x="-21826" y="-16883"/>
              <a:ext cx="9165825" cy="311572"/>
            </a:xfrm>
            <a:prstGeom prst="rect">
              <a:avLst/>
            </a:pr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Rectangle 7"/>
            <p:cNvSpPr>
              <a:spLocks noChangeArrowheads="1"/>
            </p:cNvSpPr>
            <p:nvPr userDrawn="1"/>
          </p:nvSpPr>
          <p:spPr bwMode="auto">
            <a:xfrm>
              <a:off x="-21826" y="195703"/>
              <a:ext cx="9345119" cy="181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Rectangle 8"/>
            <p:cNvSpPr>
              <a:spLocks noChangeArrowheads="1"/>
            </p:cNvSpPr>
            <p:nvPr userDrawn="1"/>
          </p:nvSpPr>
          <p:spPr bwMode="auto">
            <a:xfrm>
              <a:off x="-21825" y="546680"/>
              <a:ext cx="9144000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27214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>
            <a:spLocks noGrp="1"/>
          </p:cNvSpPr>
          <p:nvPr>
            <p:ph type="title"/>
          </p:nvPr>
        </p:nvSpPr>
        <p:spPr>
          <a:xfrm>
            <a:off x="3295950" y="450150"/>
            <a:ext cx="4952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None/>
              <a:defRPr sz="5800">
                <a:solidFill>
                  <a:schemeClr val="accen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■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■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Questrial"/>
              <a:buChar char="■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700" r:id="rId2"/>
    <p:sldLayoutId id="2147483698" r:id="rId3"/>
    <p:sldLayoutId id="2147483649" r:id="rId4"/>
    <p:sldLayoutId id="2147483651" r:id="rId5"/>
    <p:sldLayoutId id="2147483652" r:id="rId6"/>
    <p:sldLayoutId id="2147483653" r:id="rId7"/>
    <p:sldLayoutId id="2147483701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86" r:id="rId17"/>
    <p:sldLayoutId id="2147483662" r:id="rId18"/>
    <p:sldLayoutId id="2147483663" r:id="rId19"/>
    <p:sldLayoutId id="2147483685" r:id="rId20"/>
    <p:sldLayoutId id="2147483664" r:id="rId21"/>
    <p:sldLayoutId id="2147483665" r:id="rId22"/>
    <p:sldLayoutId id="2147483666" r:id="rId23"/>
    <p:sldLayoutId id="2147483667" r:id="rId24"/>
    <p:sldLayoutId id="2147483668" r:id="rId25"/>
    <p:sldLayoutId id="2147483669" r:id="rId26"/>
    <p:sldLayoutId id="2147483670" r:id="rId27"/>
    <p:sldLayoutId id="2147483671" r:id="rId28"/>
    <p:sldLayoutId id="2147483672" r:id="rId29"/>
    <p:sldLayoutId id="2147483673" r:id="rId30"/>
    <p:sldLayoutId id="2147483674" r:id="rId31"/>
    <p:sldLayoutId id="2147483675" r:id="rId32"/>
    <p:sldLayoutId id="2147483676" r:id="rId33"/>
    <p:sldLayoutId id="2147483677" r:id="rId34"/>
    <p:sldLayoutId id="2147483679" r:id="rId35"/>
    <p:sldLayoutId id="2147483680" r:id="rId36"/>
    <p:sldLayoutId id="2147483681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36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64" name="Google Shape;764;p36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rgbClr val="D6B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9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WhXczUGRb9YsHG5vS1X2sbUa5VTJhKo6Wu9lOPjVSSQ/copy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emf"/><Relationship Id="rId4" Type="http://schemas.openxmlformats.org/officeDocument/2006/relationships/image" Target="../media/image16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3.em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emf"/><Relationship Id="rId5" Type="http://schemas.openxmlformats.org/officeDocument/2006/relationships/image" Target="../media/image27.emf"/><Relationship Id="rId4" Type="http://schemas.openxmlformats.org/officeDocument/2006/relationships/image" Target="../media/image3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1324840" y="4301878"/>
            <a:ext cx="2511670" cy="531017"/>
          </a:xfrm>
          <a:prstGeom prst="ellipse">
            <a:avLst/>
          </a:prstGeom>
          <a:solidFill>
            <a:srgbClr val="D6B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70" name="Google Shape;770;p38"/>
          <p:cNvSpPr txBox="1">
            <a:spLocks noGrp="1"/>
          </p:cNvSpPr>
          <p:nvPr>
            <p:ph type="subTitle" idx="1"/>
          </p:nvPr>
        </p:nvSpPr>
        <p:spPr>
          <a:xfrm>
            <a:off x="1564958" y="2425383"/>
            <a:ext cx="2417225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Your presentation begins here</a:t>
            </a:r>
            <a:endParaRPr sz="1600" b="1" dirty="0">
              <a:solidFill>
                <a:schemeClr val="tx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71" name="Google Shape;771;p38"/>
          <p:cNvSpPr txBox="1">
            <a:spLocks noGrp="1"/>
          </p:cNvSpPr>
          <p:nvPr>
            <p:ph type="ctrTitle"/>
          </p:nvPr>
        </p:nvSpPr>
        <p:spPr>
          <a:xfrm>
            <a:off x="0" y="1424701"/>
            <a:ext cx="5651404" cy="878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solidFill>
                  <a:srgbClr val="6E4CC2"/>
                </a:solidFill>
              </a:rPr>
              <a:t>Free Template</a:t>
            </a:r>
            <a:endParaRPr sz="4400" b="0" dirty="0">
              <a:solidFill>
                <a:srgbClr val="6E4CC2"/>
              </a:solidFill>
              <a:sym typeface="Barlow Black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1351909" y="50536"/>
            <a:ext cx="104959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low Black"/>
                <a:sym typeface="Barlow Black"/>
              </a:rPr>
              <a:t>KARAOKE</a:t>
            </a:r>
            <a:endParaRPr lang="es-AR" sz="9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563" y="2534856"/>
            <a:ext cx="3683914" cy="19399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675" y="3299690"/>
            <a:ext cx="1440000" cy="14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46"/>
          <p:cNvSpPr txBox="1">
            <a:spLocks noGrp="1"/>
          </p:cNvSpPr>
          <p:nvPr>
            <p:ph type="title"/>
          </p:nvPr>
        </p:nvSpPr>
        <p:spPr>
          <a:xfrm>
            <a:off x="722279" y="427894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bg1"/>
                </a:solidFill>
              </a:rPr>
              <a:t>YOU COULD USE THREE COLUMNS</a:t>
            </a:r>
            <a:endParaRPr sz="3500" dirty="0">
              <a:solidFill>
                <a:schemeClr val="bg1"/>
              </a:solidFill>
            </a:endParaRPr>
          </a:p>
        </p:txBody>
      </p:sp>
      <p:sp>
        <p:nvSpPr>
          <p:cNvPr id="1501" name="Google Shape;1501;p46"/>
          <p:cNvSpPr txBox="1">
            <a:spLocks noGrp="1"/>
          </p:cNvSpPr>
          <p:nvPr>
            <p:ph type="title" idx="2"/>
          </p:nvPr>
        </p:nvSpPr>
        <p:spPr>
          <a:xfrm>
            <a:off x="722279" y="2930618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MERCURY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02" name="Google Shape;1502;p46"/>
          <p:cNvSpPr txBox="1">
            <a:spLocks noGrp="1"/>
          </p:cNvSpPr>
          <p:nvPr>
            <p:ph type="subTitle" idx="1"/>
          </p:nvPr>
        </p:nvSpPr>
        <p:spPr>
          <a:xfrm>
            <a:off x="855419" y="3465742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smallest planet in the Solar System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46"/>
          <p:cNvSpPr txBox="1">
            <a:spLocks noGrp="1"/>
          </p:cNvSpPr>
          <p:nvPr>
            <p:ph type="title" idx="3"/>
          </p:nvPr>
        </p:nvSpPr>
        <p:spPr>
          <a:xfrm>
            <a:off x="3371239" y="2930493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MARS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504" name="Google Shape;1504;p46"/>
          <p:cNvSpPr txBox="1">
            <a:spLocks noGrp="1"/>
          </p:cNvSpPr>
          <p:nvPr>
            <p:ph type="subTitle" idx="4"/>
          </p:nvPr>
        </p:nvSpPr>
        <p:spPr>
          <a:xfrm>
            <a:off x="3504378" y="3465742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46"/>
          <p:cNvSpPr txBox="1">
            <a:spLocks noGrp="1"/>
          </p:cNvSpPr>
          <p:nvPr>
            <p:ph type="title" idx="5"/>
          </p:nvPr>
        </p:nvSpPr>
        <p:spPr>
          <a:xfrm>
            <a:off x="6039249" y="2930493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SATURN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506" name="Google Shape;1506;p46"/>
          <p:cNvSpPr txBox="1">
            <a:spLocks noGrp="1"/>
          </p:cNvSpPr>
          <p:nvPr>
            <p:ph type="subTitle" idx="6"/>
          </p:nvPr>
        </p:nvSpPr>
        <p:spPr>
          <a:xfrm>
            <a:off x="6172388" y="3465742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a gas giant and has several rings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637;p48"/>
          <p:cNvSpPr txBox="1">
            <a:spLocks/>
          </p:cNvSpPr>
          <p:nvPr/>
        </p:nvSpPr>
        <p:spPr>
          <a:xfrm>
            <a:off x="764911" y="427894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r>
              <a:rPr lang="es-PE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AWESOME WORDS</a:t>
            </a:r>
            <a:endParaRPr lang="es-P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84" y="1818616"/>
            <a:ext cx="877500" cy="105750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003" y="1816811"/>
            <a:ext cx="877500" cy="105750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322" y="1816811"/>
            <a:ext cx="877500" cy="10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5"/>
          <p:cNvSpPr txBox="1">
            <a:spLocks noGrp="1"/>
          </p:cNvSpPr>
          <p:nvPr>
            <p:ph type="title"/>
          </p:nvPr>
        </p:nvSpPr>
        <p:spPr>
          <a:xfrm>
            <a:off x="1614792" y="180016"/>
            <a:ext cx="6170539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MAYBE YOU NEED TO DIVIDE THE CONTENT</a:t>
            </a:r>
            <a:endParaRPr sz="3500" dirty="0">
              <a:solidFill>
                <a:schemeClr val="accent1"/>
              </a:solidFill>
            </a:endParaRPr>
          </a:p>
        </p:txBody>
      </p:sp>
      <p:sp>
        <p:nvSpPr>
          <p:cNvPr id="1484" name="Google Shape;1484;p45"/>
          <p:cNvSpPr txBox="1">
            <a:spLocks noGrp="1"/>
          </p:cNvSpPr>
          <p:nvPr>
            <p:ph type="title" idx="2"/>
          </p:nvPr>
        </p:nvSpPr>
        <p:spPr>
          <a:xfrm>
            <a:off x="1371364" y="3233209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MERCURY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85" name="Google Shape;1485;p45"/>
          <p:cNvSpPr txBox="1">
            <a:spLocks noGrp="1"/>
          </p:cNvSpPr>
          <p:nvPr>
            <p:ph type="subTitle" idx="1"/>
          </p:nvPr>
        </p:nvSpPr>
        <p:spPr>
          <a:xfrm>
            <a:off x="1504504" y="3768333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smallest planet in the Solar System</a:t>
            </a:r>
            <a:endParaRPr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486" name="Google Shape;1486;p45"/>
          <p:cNvSpPr txBox="1">
            <a:spLocks noGrp="1"/>
          </p:cNvSpPr>
          <p:nvPr>
            <p:ph type="title" idx="3"/>
          </p:nvPr>
        </p:nvSpPr>
        <p:spPr>
          <a:xfrm>
            <a:off x="5679900" y="3162774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MARS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487" name="Google Shape;1487;p45"/>
          <p:cNvSpPr txBox="1">
            <a:spLocks noGrp="1"/>
          </p:cNvSpPr>
          <p:nvPr>
            <p:ph type="subTitle" idx="4"/>
          </p:nvPr>
        </p:nvSpPr>
        <p:spPr>
          <a:xfrm>
            <a:off x="5813039" y="3698023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Despite being red, Mars is a cold place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701" y="1339340"/>
            <a:ext cx="2029724" cy="230729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58984" y="1330865"/>
            <a:ext cx="2044633" cy="2324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47"/>
          <p:cNvSpPr txBox="1">
            <a:spLocks noGrp="1"/>
          </p:cNvSpPr>
          <p:nvPr>
            <p:ph type="title"/>
          </p:nvPr>
        </p:nvSpPr>
        <p:spPr>
          <a:xfrm>
            <a:off x="777620" y="274444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OR MAYBE YOU NEED FOUR</a:t>
            </a:r>
            <a:endParaRPr sz="3500" dirty="0"/>
          </a:p>
        </p:txBody>
      </p:sp>
      <p:sp>
        <p:nvSpPr>
          <p:cNvPr id="1531" name="Google Shape;1531;p47"/>
          <p:cNvSpPr txBox="1">
            <a:spLocks noGrp="1"/>
          </p:cNvSpPr>
          <p:nvPr>
            <p:ph type="title" idx="2"/>
          </p:nvPr>
        </p:nvSpPr>
        <p:spPr>
          <a:xfrm>
            <a:off x="855444" y="3706007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>
                    <a:lumMod val="75000"/>
                    <a:lumOff val="25000"/>
                  </a:schemeClr>
                </a:solidFill>
              </a:rPr>
              <a:t>MERCURY</a:t>
            </a: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2" name="Google Shape;1532;p47"/>
          <p:cNvSpPr txBox="1">
            <a:spLocks noGrp="1"/>
          </p:cNvSpPr>
          <p:nvPr>
            <p:ph type="subTitle" idx="1"/>
          </p:nvPr>
        </p:nvSpPr>
        <p:spPr>
          <a:xfrm>
            <a:off x="855444" y="4229361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It’s the smallest planet in the Solar System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3" name="Google Shape;1533;p47"/>
          <p:cNvSpPr txBox="1">
            <a:spLocks noGrp="1"/>
          </p:cNvSpPr>
          <p:nvPr>
            <p:ph type="title" idx="3"/>
          </p:nvPr>
        </p:nvSpPr>
        <p:spPr>
          <a:xfrm>
            <a:off x="3734014" y="3705882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>
                    <a:lumMod val="75000"/>
                    <a:lumOff val="25000"/>
                  </a:schemeClr>
                </a:solidFill>
              </a:rPr>
              <a:t>VENUS</a:t>
            </a: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4" name="Google Shape;1534;p47"/>
          <p:cNvSpPr txBox="1">
            <a:spLocks noGrp="1"/>
          </p:cNvSpPr>
          <p:nvPr>
            <p:ph type="subTitle" idx="4"/>
          </p:nvPr>
        </p:nvSpPr>
        <p:spPr>
          <a:xfrm>
            <a:off x="3734014" y="4229361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47"/>
          <p:cNvSpPr txBox="1">
            <a:spLocks noGrp="1"/>
          </p:cNvSpPr>
          <p:nvPr>
            <p:ph type="title" idx="5"/>
          </p:nvPr>
        </p:nvSpPr>
        <p:spPr>
          <a:xfrm>
            <a:off x="869230" y="179198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SATURN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6" name="Google Shape;1536;p47"/>
          <p:cNvSpPr txBox="1">
            <a:spLocks noGrp="1"/>
          </p:cNvSpPr>
          <p:nvPr>
            <p:ph type="subTitle" idx="6"/>
          </p:nvPr>
        </p:nvSpPr>
        <p:spPr>
          <a:xfrm>
            <a:off x="869230" y="231533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a gas giant and has several rings</a:t>
            </a:r>
            <a:endParaRPr/>
          </a:p>
        </p:txBody>
      </p:sp>
      <p:sp>
        <p:nvSpPr>
          <p:cNvPr id="1537" name="Google Shape;1537;p47"/>
          <p:cNvSpPr txBox="1">
            <a:spLocks noGrp="1"/>
          </p:cNvSpPr>
          <p:nvPr>
            <p:ph type="title" idx="7"/>
          </p:nvPr>
        </p:nvSpPr>
        <p:spPr>
          <a:xfrm>
            <a:off x="3747800" y="179186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>
                    <a:lumMod val="75000"/>
                    <a:lumOff val="25000"/>
                  </a:schemeClr>
                </a:solidFill>
              </a:rPr>
              <a:t>MARS</a:t>
            </a: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8" name="Google Shape;1538;p47"/>
          <p:cNvSpPr txBox="1">
            <a:spLocks noGrp="1"/>
          </p:cNvSpPr>
          <p:nvPr>
            <p:ph type="subTitle" idx="8"/>
          </p:nvPr>
        </p:nvSpPr>
        <p:spPr>
          <a:xfrm>
            <a:off x="3747800" y="231533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rupo 10"/>
          <p:cNvGrpSpPr/>
          <p:nvPr/>
        </p:nvGrpSpPr>
        <p:grpSpPr>
          <a:xfrm>
            <a:off x="9277009" y="4351119"/>
            <a:ext cx="3436937" cy="2678113"/>
            <a:chOff x="5394326" y="1593851"/>
            <a:chExt cx="3436937" cy="267811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373813" y="1854201"/>
              <a:ext cx="1570038" cy="2389188"/>
            </a:xfrm>
            <a:custGeom>
              <a:avLst/>
              <a:gdLst>
                <a:gd name="T0" fmla="*/ 117 w 170"/>
                <a:gd name="T1" fmla="*/ 0 h 258"/>
                <a:gd name="T2" fmla="*/ 104 w 170"/>
                <a:gd name="T3" fmla="*/ 32 h 258"/>
                <a:gd name="T4" fmla="*/ 79 w 170"/>
                <a:gd name="T5" fmla="*/ 44 h 258"/>
                <a:gd name="T6" fmla="*/ 65 w 170"/>
                <a:gd name="T7" fmla="*/ 54 h 258"/>
                <a:gd name="T8" fmla="*/ 60 w 170"/>
                <a:gd name="T9" fmla="*/ 71 h 258"/>
                <a:gd name="T10" fmla="*/ 73 w 170"/>
                <a:gd name="T11" fmla="*/ 78 h 258"/>
                <a:gd name="T12" fmla="*/ 100 w 170"/>
                <a:gd name="T13" fmla="*/ 74 h 258"/>
                <a:gd name="T14" fmla="*/ 142 w 170"/>
                <a:gd name="T15" fmla="*/ 75 h 258"/>
                <a:gd name="T16" fmla="*/ 170 w 170"/>
                <a:gd name="T17" fmla="*/ 114 h 258"/>
                <a:gd name="T18" fmla="*/ 142 w 170"/>
                <a:gd name="T19" fmla="*/ 152 h 258"/>
                <a:gd name="T20" fmla="*/ 102 w 170"/>
                <a:gd name="T21" fmla="*/ 155 h 258"/>
                <a:gd name="T22" fmla="*/ 48 w 170"/>
                <a:gd name="T23" fmla="*/ 154 h 258"/>
                <a:gd name="T24" fmla="*/ 28 w 170"/>
                <a:gd name="T25" fmla="*/ 186 h 258"/>
                <a:gd name="T26" fmla="*/ 47 w 170"/>
                <a:gd name="T27" fmla="*/ 201 h 258"/>
                <a:gd name="T28" fmla="*/ 95 w 170"/>
                <a:gd name="T29" fmla="*/ 213 h 258"/>
                <a:gd name="T30" fmla="*/ 119 w 170"/>
                <a:gd name="T31" fmla="*/ 220 h 258"/>
                <a:gd name="T32" fmla="*/ 138 w 170"/>
                <a:gd name="T33" fmla="*/ 258 h 258"/>
                <a:gd name="T34" fmla="*/ 100 w 170"/>
                <a:gd name="T35" fmla="*/ 225 h 258"/>
                <a:gd name="T36" fmla="*/ 48 w 170"/>
                <a:gd name="T37" fmla="*/ 219 h 258"/>
                <a:gd name="T38" fmla="*/ 7 w 170"/>
                <a:gd name="T39" fmla="*/ 164 h 258"/>
                <a:gd name="T40" fmla="*/ 48 w 170"/>
                <a:gd name="T41" fmla="*/ 130 h 258"/>
                <a:gd name="T42" fmla="*/ 99 w 170"/>
                <a:gd name="T43" fmla="*/ 131 h 258"/>
                <a:gd name="T44" fmla="*/ 127 w 170"/>
                <a:gd name="T45" fmla="*/ 132 h 258"/>
                <a:gd name="T46" fmla="*/ 147 w 170"/>
                <a:gd name="T47" fmla="*/ 114 h 258"/>
                <a:gd name="T48" fmla="*/ 129 w 170"/>
                <a:gd name="T49" fmla="*/ 94 h 258"/>
                <a:gd name="T50" fmla="*/ 101 w 170"/>
                <a:gd name="T51" fmla="*/ 94 h 258"/>
                <a:gd name="T52" fmla="*/ 69 w 170"/>
                <a:gd name="T53" fmla="*/ 96 h 258"/>
                <a:gd name="T54" fmla="*/ 44 w 170"/>
                <a:gd name="T55" fmla="*/ 76 h 258"/>
                <a:gd name="T56" fmla="*/ 57 w 170"/>
                <a:gd name="T57" fmla="*/ 43 h 258"/>
                <a:gd name="T58" fmla="*/ 92 w 170"/>
                <a:gd name="T59" fmla="*/ 29 h 258"/>
                <a:gd name="T60" fmla="*/ 117 w 170"/>
                <a:gd name="T6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0" h="258">
                  <a:moveTo>
                    <a:pt x="117" y="0"/>
                  </a:moveTo>
                  <a:cubicBezTo>
                    <a:pt x="120" y="15"/>
                    <a:pt x="115" y="25"/>
                    <a:pt x="104" y="32"/>
                  </a:cubicBezTo>
                  <a:cubicBezTo>
                    <a:pt x="96" y="36"/>
                    <a:pt x="87" y="40"/>
                    <a:pt x="79" y="44"/>
                  </a:cubicBezTo>
                  <a:cubicBezTo>
                    <a:pt x="74" y="47"/>
                    <a:pt x="68" y="49"/>
                    <a:pt x="65" y="54"/>
                  </a:cubicBezTo>
                  <a:cubicBezTo>
                    <a:pt x="62" y="58"/>
                    <a:pt x="59" y="66"/>
                    <a:pt x="60" y="71"/>
                  </a:cubicBezTo>
                  <a:cubicBezTo>
                    <a:pt x="61" y="74"/>
                    <a:pt x="69" y="78"/>
                    <a:pt x="73" y="78"/>
                  </a:cubicBezTo>
                  <a:cubicBezTo>
                    <a:pt x="82" y="78"/>
                    <a:pt x="91" y="76"/>
                    <a:pt x="100" y="74"/>
                  </a:cubicBezTo>
                  <a:cubicBezTo>
                    <a:pt x="114" y="71"/>
                    <a:pt x="128" y="70"/>
                    <a:pt x="142" y="75"/>
                  </a:cubicBezTo>
                  <a:cubicBezTo>
                    <a:pt x="159" y="82"/>
                    <a:pt x="170" y="97"/>
                    <a:pt x="170" y="114"/>
                  </a:cubicBezTo>
                  <a:cubicBezTo>
                    <a:pt x="170" y="132"/>
                    <a:pt x="160" y="147"/>
                    <a:pt x="142" y="152"/>
                  </a:cubicBezTo>
                  <a:cubicBezTo>
                    <a:pt x="129" y="155"/>
                    <a:pt x="115" y="155"/>
                    <a:pt x="102" y="155"/>
                  </a:cubicBezTo>
                  <a:cubicBezTo>
                    <a:pt x="84" y="155"/>
                    <a:pt x="65" y="152"/>
                    <a:pt x="48" y="154"/>
                  </a:cubicBezTo>
                  <a:cubicBezTo>
                    <a:pt x="29" y="155"/>
                    <a:pt x="21" y="171"/>
                    <a:pt x="28" y="186"/>
                  </a:cubicBezTo>
                  <a:cubicBezTo>
                    <a:pt x="31" y="193"/>
                    <a:pt x="39" y="199"/>
                    <a:pt x="47" y="201"/>
                  </a:cubicBezTo>
                  <a:cubicBezTo>
                    <a:pt x="62" y="207"/>
                    <a:pt x="79" y="209"/>
                    <a:pt x="95" y="213"/>
                  </a:cubicBezTo>
                  <a:cubicBezTo>
                    <a:pt x="103" y="215"/>
                    <a:pt x="111" y="217"/>
                    <a:pt x="119" y="220"/>
                  </a:cubicBezTo>
                  <a:cubicBezTo>
                    <a:pt x="136" y="227"/>
                    <a:pt x="142" y="240"/>
                    <a:pt x="138" y="258"/>
                  </a:cubicBezTo>
                  <a:cubicBezTo>
                    <a:pt x="133" y="232"/>
                    <a:pt x="127" y="227"/>
                    <a:pt x="100" y="225"/>
                  </a:cubicBezTo>
                  <a:cubicBezTo>
                    <a:pt x="82" y="223"/>
                    <a:pt x="65" y="222"/>
                    <a:pt x="48" y="219"/>
                  </a:cubicBezTo>
                  <a:cubicBezTo>
                    <a:pt x="17" y="214"/>
                    <a:pt x="0" y="191"/>
                    <a:pt x="7" y="164"/>
                  </a:cubicBezTo>
                  <a:cubicBezTo>
                    <a:pt x="12" y="142"/>
                    <a:pt x="29" y="133"/>
                    <a:pt x="48" y="130"/>
                  </a:cubicBezTo>
                  <a:cubicBezTo>
                    <a:pt x="65" y="128"/>
                    <a:pt x="82" y="130"/>
                    <a:pt x="99" y="131"/>
                  </a:cubicBezTo>
                  <a:cubicBezTo>
                    <a:pt x="108" y="131"/>
                    <a:pt x="118" y="132"/>
                    <a:pt x="127" y="132"/>
                  </a:cubicBezTo>
                  <a:cubicBezTo>
                    <a:pt x="139" y="131"/>
                    <a:pt x="147" y="123"/>
                    <a:pt x="147" y="114"/>
                  </a:cubicBezTo>
                  <a:cubicBezTo>
                    <a:pt x="148" y="106"/>
                    <a:pt x="140" y="96"/>
                    <a:pt x="129" y="94"/>
                  </a:cubicBezTo>
                  <a:cubicBezTo>
                    <a:pt x="120" y="93"/>
                    <a:pt x="111" y="94"/>
                    <a:pt x="101" y="94"/>
                  </a:cubicBezTo>
                  <a:cubicBezTo>
                    <a:pt x="91" y="95"/>
                    <a:pt x="80" y="97"/>
                    <a:pt x="69" y="96"/>
                  </a:cubicBezTo>
                  <a:cubicBezTo>
                    <a:pt x="57" y="95"/>
                    <a:pt x="48" y="88"/>
                    <a:pt x="44" y="76"/>
                  </a:cubicBezTo>
                  <a:cubicBezTo>
                    <a:pt x="41" y="64"/>
                    <a:pt x="46" y="50"/>
                    <a:pt x="57" y="43"/>
                  </a:cubicBezTo>
                  <a:cubicBezTo>
                    <a:pt x="68" y="37"/>
                    <a:pt x="80" y="33"/>
                    <a:pt x="92" y="29"/>
                  </a:cubicBezTo>
                  <a:cubicBezTo>
                    <a:pt x="109" y="22"/>
                    <a:pt x="113" y="19"/>
                    <a:pt x="117" y="0"/>
                  </a:cubicBezTo>
                  <a:close/>
                </a:path>
              </a:pathLst>
            </a:custGeom>
            <a:solidFill>
              <a:srgbClr val="D6BB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926388" y="3057526"/>
              <a:ext cx="904875" cy="1214438"/>
            </a:xfrm>
            <a:custGeom>
              <a:avLst/>
              <a:gdLst>
                <a:gd name="T0" fmla="*/ 19 w 98"/>
                <a:gd name="T1" fmla="*/ 27 h 131"/>
                <a:gd name="T2" fmla="*/ 10 w 98"/>
                <a:gd name="T3" fmla="*/ 70 h 131"/>
                <a:gd name="T4" fmla="*/ 20 w 98"/>
                <a:gd name="T5" fmla="*/ 71 h 131"/>
                <a:gd name="T6" fmla="*/ 40 w 98"/>
                <a:gd name="T7" fmla="*/ 88 h 131"/>
                <a:gd name="T8" fmla="*/ 21 w 98"/>
                <a:gd name="T9" fmla="*/ 101 h 131"/>
                <a:gd name="T10" fmla="*/ 1 w 98"/>
                <a:gd name="T11" fmla="*/ 83 h 131"/>
                <a:gd name="T12" fmla="*/ 3 w 98"/>
                <a:gd name="T13" fmla="*/ 70 h 131"/>
                <a:gd name="T14" fmla="*/ 19 w 98"/>
                <a:gd name="T15" fmla="*/ 0 h 131"/>
                <a:gd name="T16" fmla="*/ 78 w 98"/>
                <a:gd name="T17" fmla="*/ 29 h 131"/>
                <a:gd name="T18" fmla="*/ 80 w 98"/>
                <a:gd name="T19" fmla="*/ 39 h 131"/>
                <a:gd name="T20" fmla="*/ 67 w 98"/>
                <a:gd name="T21" fmla="*/ 99 h 131"/>
                <a:gd name="T22" fmla="*/ 81 w 98"/>
                <a:gd name="T23" fmla="*/ 100 h 131"/>
                <a:gd name="T24" fmla="*/ 97 w 98"/>
                <a:gd name="T25" fmla="*/ 118 h 131"/>
                <a:gd name="T26" fmla="*/ 76 w 98"/>
                <a:gd name="T27" fmla="*/ 129 h 131"/>
                <a:gd name="T28" fmla="*/ 59 w 98"/>
                <a:gd name="T29" fmla="*/ 105 h 131"/>
                <a:gd name="T30" fmla="*/ 69 w 98"/>
                <a:gd name="T31" fmla="*/ 61 h 131"/>
                <a:gd name="T32" fmla="*/ 63 w 98"/>
                <a:gd name="T33" fmla="*/ 48 h 131"/>
                <a:gd name="T34" fmla="*/ 19 w 98"/>
                <a:gd name="T35" fmla="*/ 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" h="131">
                  <a:moveTo>
                    <a:pt x="19" y="27"/>
                  </a:moveTo>
                  <a:cubicBezTo>
                    <a:pt x="16" y="42"/>
                    <a:pt x="13" y="56"/>
                    <a:pt x="10" y="70"/>
                  </a:cubicBezTo>
                  <a:cubicBezTo>
                    <a:pt x="14" y="70"/>
                    <a:pt x="17" y="71"/>
                    <a:pt x="20" y="71"/>
                  </a:cubicBezTo>
                  <a:cubicBezTo>
                    <a:pt x="31" y="72"/>
                    <a:pt x="40" y="80"/>
                    <a:pt x="40" y="88"/>
                  </a:cubicBezTo>
                  <a:cubicBezTo>
                    <a:pt x="39" y="96"/>
                    <a:pt x="31" y="102"/>
                    <a:pt x="21" y="101"/>
                  </a:cubicBezTo>
                  <a:cubicBezTo>
                    <a:pt x="9" y="100"/>
                    <a:pt x="0" y="93"/>
                    <a:pt x="1" y="83"/>
                  </a:cubicBezTo>
                  <a:cubicBezTo>
                    <a:pt x="1" y="78"/>
                    <a:pt x="2" y="74"/>
                    <a:pt x="3" y="70"/>
                  </a:cubicBezTo>
                  <a:cubicBezTo>
                    <a:pt x="8" y="47"/>
                    <a:pt x="14" y="24"/>
                    <a:pt x="19" y="0"/>
                  </a:cubicBezTo>
                  <a:cubicBezTo>
                    <a:pt x="39" y="10"/>
                    <a:pt x="59" y="19"/>
                    <a:pt x="78" y="29"/>
                  </a:cubicBezTo>
                  <a:cubicBezTo>
                    <a:pt x="80" y="30"/>
                    <a:pt x="81" y="36"/>
                    <a:pt x="80" y="39"/>
                  </a:cubicBezTo>
                  <a:cubicBezTo>
                    <a:pt x="76" y="59"/>
                    <a:pt x="72" y="78"/>
                    <a:pt x="67" y="99"/>
                  </a:cubicBezTo>
                  <a:cubicBezTo>
                    <a:pt x="72" y="99"/>
                    <a:pt x="76" y="99"/>
                    <a:pt x="81" y="100"/>
                  </a:cubicBezTo>
                  <a:cubicBezTo>
                    <a:pt x="91" y="102"/>
                    <a:pt x="98" y="110"/>
                    <a:pt x="97" y="118"/>
                  </a:cubicBezTo>
                  <a:cubicBezTo>
                    <a:pt x="95" y="126"/>
                    <a:pt x="87" y="131"/>
                    <a:pt x="76" y="129"/>
                  </a:cubicBezTo>
                  <a:cubicBezTo>
                    <a:pt x="62" y="127"/>
                    <a:pt x="56" y="119"/>
                    <a:pt x="59" y="105"/>
                  </a:cubicBezTo>
                  <a:cubicBezTo>
                    <a:pt x="62" y="90"/>
                    <a:pt x="65" y="76"/>
                    <a:pt x="69" y="61"/>
                  </a:cubicBezTo>
                  <a:cubicBezTo>
                    <a:pt x="71" y="55"/>
                    <a:pt x="69" y="51"/>
                    <a:pt x="63" y="48"/>
                  </a:cubicBezTo>
                  <a:cubicBezTo>
                    <a:pt x="49" y="42"/>
                    <a:pt x="35" y="34"/>
                    <a:pt x="19" y="27"/>
                  </a:cubicBezTo>
                  <a:close/>
                </a:path>
              </a:pathLst>
            </a:custGeom>
            <a:solidFill>
              <a:srgbClr val="D6BB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394326" y="2678113"/>
              <a:ext cx="914400" cy="1130300"/>
            </a:xfrm>
            <a:custGeom>
              <a:avLst/>
              <a:gdLst>
                <a:gd name="T0" fmla="*/ 33 w 99"/>
                <a:gd name="T1" fmla="*/ 89 h 122"/>
                <a:gd name="T2" fmla="*/ 25 w 99"/>
                <a:gd name="T3" fmla="*/ 35 h 122"/>
                <a:gd name="T4" fmla="*/ 32 w 99"/>
                <a:gd name="T5" fmla="*/ 22 h 122"/>
                <a:gd name="T6" fmla="*/ 86 w 99"/>
                <a:gd name="T7" fmla="*/ 0 h 122"/>
                <a:gd name="T8" fmla="*/ 97 w 99"/>
                <a:gd name="T9" fmla="*/ 75 h 122"/>
                <a:gd name="T10" fmla="*/ 86 w 99"/>
                <a:gd name="T11" fmla="*/ 95 h 122"/>
                <a:gd name="T12" fmla="*/ 64 w 99"/>
                <a:gd name="T13" fmla="*/ 91 h 122"/>
                <a:gd name="T14" fmla="*/ 61 w 99"/>
                <a:gd name="T15" fmla="*/ 79 h 122"/>
                <a:gd name="T16" fmla="*/ 80 w 99"/>
                <a:gd name="T17" fmla="*/ 68 h 122"/>
                <a:gd name="T18" fmla="*/ 90 w 99"/>
                <a:gd name="T19" fmla="*/ 68 h 122"/>
                <a:gd name="T20" fmla="*/ 84 w 99"/>
                <a:gd name="T21" fmla="*/ 25 h 122"/>
                <a:gd name="T22" fmla="*/ 36 w 99"/>
                <a:gd name="T23" fmla="*/ 46 h 122"/>
                <a:gd name="T24" fmla="*/ 34 w 99"/>
                <a:gd name="T25" fmla="*/ 56 h 122"/>
                <a:gd name="T26" fmla="*/ 41 w 99"/>
                <a:gd name="T27" fmla="*/ 100 h 122"/>
                <a:gd name="T28" fmla="*/ 30 w 99"/>
                <a:gd name="T29" fmla="*/ 118 h 122"/>
                <a:gd name="T30" fmla="*/ 6 w 99"/>
                <a:gd name="T31" fmla="*/ 114 h 122"/>
                <a:gd name="T32" fmla="*/ 10 w 99"/>
                <a:gd name="T33" fmla="*/ 96 h 122"/>
                <a:gd name="T34" fmla="*/ 33 w 99"/>
                <a:gd name="T35" fmla="*/ 8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22">
                  <a:moveTo>
                    <a:pt x="33" y="89"/>
                  </a:moveTo>
                  <a:cubicBezTo>
                    <a:pt x="30" y="72"/>
                    <a:pt x="28" y="53"/>
                    <a:pt x="25" y="35"/>
                  </a:cubicBezTo>
                  <a:cubicBezTo>
                    <a:pt x="23" y="27"/>
                    <a:pt x="25" y="24"/>
                    <a:pt x="32" y="22"/>
                  </a:cubicBezTo>
                  <a:cubicBezTo>
                    <a:pt x="50" y="15"/>
                    <a:pt x="67" y="8"/>
                    <a:pt x="86" y="0"/>
                  </a:cubicBezTo>
                  <a:cubicBezTo>
                    <a:pt x="90" y="26"/>
                    <a:pt x="93" y="51"/>
                    <a:pt x="97" y="75"/>
                  </a:cubicBezTo>
                  <a:cubicBezTo>
                    <a:pt x="99" y="85"/>
                    <a:pt x="95" y="91"/>
                    <a:pt x="86" y="95"/>
                  </a:cubicBezTo>
                  <a:cubicBezTo>
                    <a:pt x="78" y="98"/>
                    <a:pt x="70" y="98"/>
                    <a:pt x="64" y="91"/>
                  </a:cubicBezTo>
                  <a:cubicBezTo>
                    <a:pt x="62" y="89"/>
                    <a:pt x="60" y="83"/>
                    <a:pt x="61" y="79"/>
                  </a:cubicBezTo>
                  <a:cubicBezTo>
                    <a:pt x="64" y="71"/>
                    <a:pt x="71" y="68"/>
                    <a:pt x="80" y="68"/>
                  </a:cubicBezTo>
                  <a:cubicBezTo>
                    <a:pt x="83" y="68"/>
                    <a:pt x="86" y="68"/>
                    <a:pt x="90" y="68"/>
                  </a:cubicBezTo>
                  <a:cubicBezTo>
                    <a:pt x="88" y="54"/>
                    <a:pt x="86" y="41"/>
                    <a:pt x="84" y="25"/>
                  </a:cubicBezTo>
                  <a:cubicBezTo>
                    <a:pt x="67" y="32"/>
                    <a:pt x="51" y="39"/>
                    <a:pt x="36" y="46"/>
                  </a:cubicBezTo>
                  <a:cubicBezTo>
                    <a:pt x="34" y="47"/>
                    <a:pt x="34" y="53"/>
                    <a:pt x="34" y="56"/>
                  </a:cubicBezTo>
                  <a:cubicBezTo>
                    <a:pt x="36" y="71"/>
                    <a:pt x="38" y="86"/>
                    <a:pt x="41" y="100"/>
                  </a:cubicBezTo>
                  <a:cubicBezTo>
                    <a:pt x="42" y="109"/>
                    <a:pt x="38" y="115"/>
                    <a:pt x="30" y="118"/>
                  </a:cubicBezTo>
                  <a:cubicBezTo>
                    <a:pt x="21" y="121"/>
                    <a:pt x="12" y="122"/>
                    <a:pt x="6" y="114"/>
                  </a:cubicBezTo>
                  <a:cubicBezTo>
                    <a:pt x="0" y="107"/>
                    <a:pt x="3" y="100"/>
                    <a:pt x="10" y="96"/>
                  </a:cubicBezTo>
                  <a:cubicBezTo>
                    <a:pt x="16" y="93"/>
                    <a:pt x="24" y="92"/>
                    <a:pt x="33" y="89"/>
                  </a:cubicBezTo>
                  <a:close/>
                </a:path>
              </a:pathLst>
            </a:custGeom>
            <a:solidFill>
              <a:srgbClr val="D6BB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262688" y="1649413"/>
              <a:ext cx="527050" cy="796925"/>
            </a:xfrm>
            <a:custGeom>
              <a:avLst/>
              <a:gdLst>
                <a:gd name="T0" fmla="*/ 4 w 57"/>
                <a:gd name="T1" fmla="*/ 17 h 86"/>
                <a:gd name="T2" fmla="*/ 57 w 57"/>
                <a:gd name="T3" fmla="*/ 19 h 86"/>
                <a:gd name="T4" fmla="*/ 15 w 57"/>
                <a:gd name="T5" fmla="*/ 57 h 86"/>
                <a:gd name="T6" fmla="*/ 27 w 57"/>
                <a:gd name="T7" fmla="*/ 70 h 86"/>
                <a:gd name="T8" fmla="*/ 27 w 57"/>
                <a:gd name="T9" fmla="*/ 83 h 86"/>
                <a:gd name="T10" fmla="*/ 13 w 57"/>
                <a:gd name="T11" fmla="*/ 84 h 86"/>
                <a:gd name="T12" fmla="*/ 9 w 57"/>
                <a:gd name="T13" fmla="*/ 59 h 86"/>
                <a:gd name="T14" fmla="*/ 33 w 57"/>
                <a:gd name="T15" fmla="*/ 35 h 86"/>
                <a:gd name="T16" fmla="*/ 33 w 57"/>
                <a:gd name="T17" fmla="*/ 21 h 86"/>
                <a:gd name="T18" fmla="*/ 4 w 57"/>
                <a:gd name="T19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86">
                  <a:moveTo>
                    <a:pt x="4" y="17"/>
                  </a:moveTo>
                  <a:cubicBezTo>
                    <a:pt x="16" y="0"/>
                    <a:pt x="37" y="1"/>
                    <a:pt x="57" y="19"/>
                  </a:cubicBezTo>
                  <a:cubicBezTo>
                    <a:pt x="43" y="32"/>
                    <a:pt x="29" y="44"/>
                    <a:pt x="15" y="57"/>
                  </a:cubicBezTo>
                  <a:cubicBezTo>
                    <a:pt x="21" y="62"/>
                    <a:pt x="25" y="65"/>
                    <a:pt x="27" y="70"/>
                  </a:cubicBezTo>
                  <a:cubicBezTo>
                    <a:pt x="29" y="74"/>
                    <a:pt x="29" y="81"/>
                    <a:pt x="27" y="83"/>
                  </a:cubicBezTo>
                  <a:cubicBezTo>
                    <a:pt x="24" y="85"/>
                    <a:pt x="17" y="86"/>
                    <a:pt x="13" y="84"/>
                  </a:cubicBezTo>
                  <a:cubicBezTo>
                    <a:pt x="2" y="80"/>
                    <a:pt x="0" y="68"/>
                    <a:pt x="9" y="59"/>
                  </a:cubicBezTo>
                  <a:cubicBezTo>
                    <a:pt x="17" y="51"/>
                    <a:pt x="25" y="42"/>
                    <a:pt x="33" y="35"/>
                  </a:cubicBezTo>
                  <a:cubicBezTo>
                    <a:pt x="39" y="30"/>
                    <a:pt x="38" y="26"/>
                    <a:pt x="33" y="21"/>
                  </a:cubicBezTo>
                  <a:cubicBezTo>
                    <a:pt x="25" y="13"/>
                    <a:pt x="15" y="12"/>
                    <a:pt x="4" y="17"/>
                  </a:cubicBezTo>
                  <a:close/>
                </a:path>
              </a:pathLst>
            </a:custGeom>
            <a:solidFill>
              <a:srgbClr val="D6BB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620001" y="1593851"/>
              <a:ext cx="425450" cy="760413"/>
            </a:xfrm>
            <a:custGeom>
              <a:avLst/>
              <a:gdLst>
                <a:gd name="T0" fmla="*/ 46 w 46"/>
                <a:gd name="T1" fmla="*/ 24 h 82"/>
                <a:gd name="T2" fmla="*/ 17 w 46"/>
                <a:gd name="T3" fmla="*/ 20 h 82"/>
                <a:gd name="T4" fmla="*/ 14 w 46"/>
                <a:gd name="T5" fmla="*/ 30 h 82"/>
                <a:gd name="T6" fmla="*/ 29 w 46"/>
                <a:gd name="T7" fmla="*/ 62 h 82"/>
                <a:gd name="T8" fmla="*/ 28 w 46"/>
                <a:gd name="T9" fmla="*/ 75 h 82"/>
                <a:gd name="T10" fmla="*/ 11 w 46"/>
                <a:gd name="T11" fmla="*/ 81 h 82"/>
                <a:gd name="T12" fmla="*/ 5 w 46"/>
                <a:gd name="T13" fmla="*/ 74 h 82"/>
                <a:gd name="T14" fmla="*/ 16 w 46"/>
                <a:gd name="T15" fmla="*/ 60 h 82"/>
                <a:gd name="T16" fmla="*/ 23 w 46"/>
                <a:gd name="T17" fmla="*/ 58 h 82"/>
                <a:gd name="T18" fmla="*/ 0 w 46"/>
                <a:gd name="T19" fmla="*/ 10 h 82"/>
                <a:gd name="T20" fmla="*/ 46 w 46"/>
                <a:gd name="T21" fmla="*/ 2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82">
                  <a:moveTo>
                    <a:pt x="46" y="24"/>
                  </a:moveTo>
                  <a:cubicBezTo>
                    <a:pt x="37" y="15"/>
                    <a:pt x="28" y="14"/>
                    <a:pt x="17" y="20"/>
                  </a:cubicBezTo>
                  <a:cubicBezTo>
                    <a:pt x="13" y="22"/>
                    <a:pt x="12" y="25"/>
                    <a:pt x="14" y="30"/>
                  </a:cubicBezTo>
                  <a:cubicBezTo>
                    <a:pt x="19" y="41"/>
                    <a:pt x="25" y="51"/>
                    <a:pt x="29" y="62"/>
                  </a:cubicBezTo>
                  <a:cubicBezTo>
                    <a:pt x="31" y="66"/>
                    <a:pt x="31" y="73"/>
                    <a:pt x="28" y="75"/>
                  </a:cubicBezTo>
                  <a:cubicBezTo>
                    <a:pt x="24" y="79"/>
                    <a:pt x="17" y="81"/>
                    <a:pt x="11" y="81"/>
                  </a:cubicBezTo>
                  <a:cubicBezTo>
                    <a:pt x="9" y="82"/>
                    <a:pt x="4" y="75"/>
                    <a:pt x="5" y="74"/>
                  </a:cubicBezTo>
                  <a:cubicBezTo>
                    <a:pt x="7" y="69"/>
                    <a:pt x="12" y="64"/>
                    <a:pt x="16" y="60"/>
                  </a:cubicBezTo>
                  <a:cubicBezTo>
                    <a:pt x="17" y="59"/>
                    <a:pt x="19" y="59"/>
                    <a:pt x="23" y="58"/>
                  </a:cubicBezTo>
                  <a:cubicBezTo>
                    <a:pt x="15" y="42"/>
                    <a:pt x="7" y="26"/>
                    <a:pt x="0" y="10"/>
                  </a:cubicBezTo>
                  <a:cubicBezTo>
                    <a:pt x="21" y="0"/>
                    <a:pt x="41" y="6"/>
                    <a:pt x="46" y="24"/>
                  </a:cubicBezTo>
                  <a:close/>
                </a:path>
              </a:pathLst>
            </a:custGeom>
            <a:solidFill>
              <a:srgbClr val="D6BB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7" name="Grupo 16"/>
          <p:cNvGrpSpPr/>
          <p:nvPr/>
        </p:nvGrpSpPr>
        <p:grpSpPr>
          <a:xfrm flipH="1">
            <a:off x="5785845" y="1375668"/>
            <a:ext cx="2456890" cy="3727983"/>
            <a:chOff x="6292850" y="1220788"/>
            <a:chExt cx="2332038" cy="3538538"/>
          </a:xfrm>
        </p:grpSpPr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6292850" y="1654176"/>
              <a:ext cx="2332038" cy="3105150"/>
            </a:xfrm>
            <a:custGeom>
              <a:avLst/>
              <a:gdLst>
                <a:gd name="T0" fmla="*/ 236 w 619"/>
                <a:gd name="T1" fmla="*/ 374 h 825"/>
                <a:gd name="T2" fmla="*/ 188 w 619"/>
                <a:gd name="T3" fmla="*/ 463 h 825"/>
                <a:gd name="T4" fmla="*/ 110 w 619"/>
                <a:gd name="T5" fmla="*/ 479 h 825"/>
                <a:gd name="T6" fmla="*/ 11 w 619"/>
                <a:gd name="T7" fmla="*/ 568 h 825"/>
                <a:gd name="T8" fmla="*/ 2 w 619"/>
                <a:gd name="T9" fmla="*/ 558 h 825"/>
                <a:gd name="T10" fmla="*/ 161 w 619"/>
                <a:gd name="T11" fmla="*/ 414 h 825"/>
                <a:gd name="T12" fmla="*/ 282 w 619"/>
                <a:gd name="T13" fmla="*/ 88 h 825"/>
                <a:gd name="T14" fmla="*/ 416 w 619"/>
                <a:gd name="T15" fmla="*/ 86 h 825"/>
                <a:gd name="T16" fmla="*/ 441 w 619"/>
                <a:gd name="T17" fmla="*/ 160 h 825"/>
                <a:gd name="T18" fmla="*/ 483 w 619"/>
                <a:gd name="T19" fmla="*/ 76 h 825"/>
                <a:gd name="T20" fmla="*/ 568 w 619"/>
                <a:gd name="T21" fmla="*/ 30 h 825"/>
                <a:gd name="T22" fmla="*/ 598 w 619"/>
                <a:gd name="T23" fmla="*/ 2 h 825"/>
                <a:gd name="T24" fmla="*/ 598 w 619"/>
                <a:gd name="T25" fmla="*/ 49 h 825"/>
                <a:gd name="T26" fmla="*/ 584 w 619"/>
                <a:gd name="T27" fmla="*/ 56 h 825"/>
                <a:gd name="T28" fmla="*/ 510 w 619"/>
                <a:gd name="T29" fmla="*/ 170 h 825"/>
                <a:gd name="T30" fmla="*/ 458 w 619"/>
                <a:gd name="T31" fmla="*/ 275 h 825"/>
                <a:gd name="T32" fmla="*/ 410 w 619"/>
                <a:gd name="T33" fmla="*/ 224 h 825"/>
                <a:gd name="T34" fmla="*/ 396 w 619"/>
                <a:gd name="T35" fmla="*/ 358 h 825"/>
                <a:gd name="T36" fmla="*/ 394 w 619"/>
                <a:gd name="T37" fmla="*/ 415 h 825"/>
                <a:gd name="T38" fmla="*/ 435 w 619"/>
                <a:gd name="T39" fmla="*/ 586 h 825"/>
                <a:gd name="T40" fmla="*/ 376 w 619"/>
                <a:gd name="T41" fmla="*/ 823 h 825"/>
                <a:gd name="T42" fmla="*/ 365 w 619"/>
                <a:gd name="T43" fmla="*/ 588 h 825"/>
                <a:gd name="T44" fmla="*/ 326 w 619"/>
                <a:gd name="T45" fmla="*/ 431 h 825"/>
                <a:gd name="T46" fmla="*/ 309 w 619"/>
                <a:gd name="T47" fmla="*/ 430 h 825"/>
                <a:gd name="T48" fmla="*/ 102 w 619"/>
                <a:gd name="T49" fmla="*/ 814 h 825"/>
                <a:gd name="T50" fmla="*/ 183 w 619"/>
                <a:gd name="T51" fmla="*/ 536 h 825"/>
                <a:gd name="T52" fmla="*/ 251 w 619"/>
                <a:gd name="T53" fmla="*/ 348 h 825"/>
                <a:gd name="T54" fmla="*/ 612 w 619"/>
                <a:gd name="T55" fmla="*/ 36 h 825"/>
                <a:gd name="T56" fmla="*/ 586 w 619"/>
                <a:gd name="T57" fmla="*/ 8 h 825"/>
                <a:gd name="T58" fmla="*/ 582 w 619"/>
                <a:gd name="T59" fmla="*/ 12 h 825"/>
                <a:gd name="T60" fmla="*/ 601 w 619"/>
                <a:gd name="T61" fmla="*/ 43 h 825"/>
                <a:gd name="T62" fmla="*/ 598 w 619"/>
                <a:gd name="T63" fmla="*/ 24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9" h="825">
                  <a:moveTo>
                    <a:pt x="251" y="348"/>
                  </a:moveTo>
                  <a:cubicBezTo>
                    <a:pt x="245" y="358"/>
                    <a:pt x="239" y="366"/>
                    <a:pt x="236" y="374"/>
                  </a:cubicBezTo>
                  <a:cubicBezTo>
                    <a:pt x="229" y="395"/>
                    <a:pt x="223" y="415"/>
                    <a:pt x="217" y="436"/>
                  </a:cubicBezTo>
                  <a:cubicBezTo>
                    <a:pt x="211" y="454"/>
                    <a:pt x="202" y="462"/>
                    <a:pt x="188" y="463"/>
                  </a:cubicBezTo>
                  <a:cubicBezTo>
                    <a:pt x="175" y="463"/>
                    <a:pt x="166" y="455"/>
                    <a:pt x="159" y="435"/>
                  </a:cubicBezTo>
                  <a:cubicBezTo>
                    <a:pt x="142" y="450"/>
                    <a:pt x="126" y="464"/>
                    <a:pt x="110" y="479"/>
                  </a:cubicBezTo>
                  <a:cubicBezTo>
                    <a:pt x="79" y="507"/>
                    <a:pt x="47" y="535"/>
                    <a:pt x="16" y="564"/>
                  </a:cubicBezTo>
                  <a:cubicBezTo>
                    <a:pt x="14" y="565"/>
                    <a:pt x="13" y="567"/>
                    <a:pt x="11" y="568"/>
                  </a:cubicBezTo>
                  <a:cubicBezTo>
                    <a:pt x="8" y="568"/>
                    <a:pt x="4" y="568"/>
                    <a:pt x="0" y="568"/>
                  </a:cubicBezTo>
                  <a:cubicBezTo>
                    <a:pt x="1" y="565"/>
                    <a:pt x="0" y="561"/>
                    <a:pt x="2" y="558"/>
                  </a:cubicBezTo>
                  <a:cubicBezTo>
                    <a:pt x="4" y="554"/>
                    <a:pt x="8" y="552"/>
                    <a:pt x="12" y="549"/>
                  </a:cubicBezTo>
                  <a:cubicBezTo>
                    <a:pt x="62" y="504"/>
                    <a:pt x="112" y="459"/>
                    <a:pt x="161" y="414"/>
                  </a:cubicBezTo>
                  <a:cubicBezTo>
                    <a:pt x="165" y="411"/>
                    <a:pt x="168" y="407"/>
                    <a:pt x="169" y="402"/>
                  </a:cubicBezTo>
                  <a:cubicBezTo>
                    <a:pt x="200" y="295"/>
                    <a:pt x="239" y="191"/>
                    <a:pt x="282" y="88"/>
                  </a:cubicBezTo>
                  <a:cubicBezTo>
                    <a:pt x="294" y="57"/>
                    <a:pt x="320" y="39"/>
                    <a:pt x="350" y="40"/>
                  </a:cubicBezTo>
                  <a:cubicBezTo>
                    <a:pt x="379" y="40"/>
                    <a:pt x="405" y="58"/>
                    <a:pt x="416" y="86"/>
                  </a:cubicBezTo>
                  <a:cubicBezTo>
                    <a:pt x="418" y="92"/>
                    <a:pt x="420" y="99"/>
                    <a:pt x="420" y="104"/>
                  </a:cubicBezTo>
                  <a:cubicBezTo>
                    <a:pt x="418" y="127"/>
                    <a:pt x="433" y="142"/>
                    <a:pt x="441" y="160"/>
                  </a:cubicBezTo>
                  <a:cubicBezTo>
                    <a:pt x="454" y="152"/>
                    <a:pt x="463" y="143"/>
                    <a:pt x="466" y="128"/>
                  </a:cubicBezTo>
                  <a:cubicBezTo>
                    <a:pt x="470" y="111"/>
                    <a:pt x="477" y="94"/>
                    <a:pt x="483" y="76"/>
                  </a:cubicBezTo>
                  <a:cubicBezTo>
                    <a:pt x="493" y="45"/>
                    <a:pt x="512" y="40"/>
                    <a:pt x="536" y="60"/>
                  </a:cubicBezTo>
                  <a:cubicBezTo>
                    <a:pt x="547" y="50"/>
                    <a:pt x="558" y="40"/>
                    <a:pt x="568" y="30"/>
                  </a:cubicBezTo>
                  <a:cubicBezTo>
                    <a:pt x="571" y="28"/>
                    <a:pt x="571" y="24"/>
                    <a:pt x="572" y="21"/>
                  </a:cubicBezTo>
                  <a:cubicBezTo>
                    <a:pt x="575" y="8"/>
                    <a:pt x="585" y="0"/>
                    <a:pt x="598" y="2"/>
                  </a:cubicBezTo>
                  <a:cubicBezTo>
                    <a:pt x="610" y="3"/>
                    <a:pt x="619" y="13"/>
                    <a:pt x="619" y="25"/>
                  </a:cubicBezTo>
                  <a:cubicBezTo>
                    <a:pt x="619" y="36"/>
                    <a:pt x="611" y="46"/>
                    <a:pt x="598" y="49"/>
                  </a:cubicBezTo>
                  <a:cubicBezTo>
                    <a:pt x="594" y="50"/>
                    <a:pt x="590" y="52"/>
                    <a:pt x="586" y="54"/>
                  </a:cubicBezTo>
                  <a:cubicBezTo>
                    <a:pt x="586" y="54"/>
                    <a:pt x="585" y="55"/>
                    <a:pt x="584" y="56"/>
                  </a:cubicBezTo>
                  <a:cubicBezTo>
                    <a:pt x="567" y="71"/>
                    <a:pt x="546" y="85"/>
                    <a:pt x="533" y="104"/>
                  </a:cubicBezTo>
                  <a:cubicBezTo>
                    <a:pt x="521" y="123"/>
                    <a:pt x="517" y="148"/>
                    <a:pt x="510" y="170"/>
                  </a:cubicBezTo>
                  <a:cubicBezTo>
                    <a:pt x="501" y="197"/>
                    <a:pt x="492" y="224"/>
                    <a:pt x="484" y="252"/>
                  </a:cubicBezTo>
                  <a:cubicBezTo>
                    <a:pt x="480" y="265"/>
                    <a:pt x="472" y="274"/>
                    <a:pt x="458" y="275"/>
                  </a:cubicBezTo>
                  <a:cubicBezTo>
                    <a:pt x="444" y="276"/>
                    <a:pt x="436" y="268"/>
                    <a:pt x="430" y="256"/>
                  </a:cubicBezTo>
                  <a:cubicBezTo>
                    <a:pt x="424" y="245"/>
                    <a:pt x="418" y="235"/>
                    <a:pt x="410" y="224"/>
                  </a:cubicBezTo>
                  <a:cubicBezTo>
                    <a:pt x="408" y="245"/>
                    <a:pt x="405" y="265"/>
                    <a:pt x="403" y="286"/>
                  </a:cubicBezTo>
                  <a:cubicBezTo>
                    <a:pt x="401" y="310"/>
                    <a:pt x="399" y="334"/>
                    <a:pt x="396" y="358"/>
                  </a:cubicBezTo>
                  <a:cubicBezTo>
                    <a:pt x="396" y="361"/>
                    <a:pt x="396" y="366"/>
                    <a:pt x="394" y="369"/>
                  </a:cubicBezTo>
                  <a:cubicBezTo>
                    <a:pt x="384" y="384"/>
                    <a:pt x="390" y="400"/>
                    <a:pt x="394" y="415"/>
                  </a:cubicBezTo>
                  <a:cubicBezTo>
                    <a:pt x="407" y="463"/>
                    <a:pt x="420" y="512"/>
                    <a:pt x="433" y="560"/>
                  </a:cubicBezTo>
                  <a:cubicBezTo>
                    <a:pt x="435" y="568"/>
                    <a:pt x="436" y="577"/>
                    <a:pt x="435" y="586"/>
                  </a:cubicBezTo>
                  <a:cubicBezTo>
                    <a:pt x="428" y="654"/>
                    <a:pt x="421" y="723"/>
                    <a:pt x="414" y="791"/>
                  </a:cubicBezTo>
                  <a:cubicBezTo>
                    <a:pt x="411" y="813"/>
                    <a:pt x="396" y="825"/>
                    <a:pt x="376" y="823"/>
                  </a:cubicBezTo>
                  <a:cubicBezTo>
                    <a:pt x="355" y="821"/>
                    <a:pt x="342" y="805"/>
                    <a:pt x="344" y="784"/>
                  </a:cubicBezTo>
                  <a:cubicBezTo>
                    <a:pt x="351" y="718"/>
                    <a:pt x="358" y="653"/>
                    <a:pt x="365" y="588"/>
                  </a:cubicBezTo>
                  <a:cubicBezTo>
                    <a:pt x="365" y="583"/>
                    <a:pt x="365" y="577"/>
                    <a:pt x="363" y="571"/>
                  </a:cubicBezTo>
                  <a:cubicBezTo>
                    <a:pt x="351" y="524"/>
                    <a:pt x="339" y="478"/>
                    <a:pt x="326" y="431"/>
                  </a:cubicBezTo>
                  <a:cubicBezTo>
                    <a:pt x="325" y="427"/>
                    <a:pt x="321" y="424"/>
                    <a:pt x="319" y="421"/>
                  </a:cubicBezTo>
                  <a:cubicBezTo>
                    <a:pt x="316" y="424"/>
                    <a:pt x="311" y="426"/>
                    <a:pt x="309" y="430"/>
                  </a:cubicBezTo>
                  <a:cubicBezTo>
                    <a:pt x="254" y="550"/>
                    <a:pt x="199" y="670"/>
                    <a:pt x="144" y="790"/>
                  </a:cubicBezTo>
                  <a:cubicBezTo>
                    <a:pt x="134" y="810"/>
                    <a:pt x="119" y="818"/>
                    <a:pt x="102" y="814"/>
                  </a:cubicBezTo>
                  <a:cubicBezTo>
                    <a:pt x="79" y="808"/>
                    <a:pt x="68" y="786"/>
                    <a:pt x="79" y="763"/>
                  </a:cubicBezTo>
                  <a:cubicBezTo>
                    <a:pt x="114" y="687"/>
                    <a:pt x="148" y="612"/>
                    <a:pt x="183" y="536"/>
                  </a:cubicBezTo>
                  <a:cubicBezTo>
                    <a:pt x="205" y="489"/>
                    <a:pt x="227" y="441"/>
                    <a:pt x="249" y="394"/>
                  </a:cubicBezTo>
                  <a:cubicBezTo>
                    <a:pt x="255" y="380"/>
                    <a:pt x="261" y="367"/>
                    <a:pt x="251" y="348"/>
                  </a:cubicBezTo>
                  <a:close/>
                  <a:moveTo>
                    <a:pt x="598" y="24"/>
                  </a:moveTo>
                  <a:cubicBezTo>
                    <a:pt x="602" y="28"/>
                    <a:pt x="607" y="32"/>
                    <a:pt x="612" y="36"/>
                  </a:cubicBezTo>
                  <a:cubicBezTo>
                    <a:pt x="616" y="26"/>
                    <a:pt x="616" y="19"/>
                    <a:pt x="609" y="12"/>
                  </a:cubicBezTo>
                  <a:cubicBezTo>
                    <a:pt x="602" y="4"/>
                    <a:pt x="595" y="4"/>
                    <a:pt x="586" y="8"/>
                  </a:cubicBezTo>
                  <a:cubicBezTo>
                    <a:pt x="589" y="12"/>
                    <a:pt x="592" y="16"/>
                    <a:pt x="595" y="20"/>
                  </a:cubicBezTo>
                  <a:cubicBezTo>
                    <a:pt x="590" y="18"/>
                    <a:pt x="586" y="15"/>
                    <a:pt x="582" y="12"/>
                  </a:cubicBezTo>
                  <a:cubicBezTo>
                    <a:pt x="572" y="22"/>
                    <a:pt x="576" y="35"/>
                    <a:pt x="592" y="43"/>
                  </a:cubicBezTo>
                  <a:cubicBezTo>
                    <a:pt x="594" y="45"/>
                    <a:pt x="599" y="45"/>
                    <a:pt x="601" y="43"/>
                  </a:cubicBezTo>
                  <a:cubicBezTo>
                    <a:pt x="603" y="41"/>
                    <a:pt x="603" y="37"/>
                    <a:pt x="603" y="34"/>
                  </a:cubicBezTo>
                  <a:cubicBezTo>
                    <a:pt x="602" y="30"/>
                    <a:pt x="599" y="27"/>
                    <a:pt x="598" y="24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7585075" y="1220788"/>
              <a:ext cx="534988" cy="534988"/>
            </a:xfrm>
            <a:custGeom>
              <a:avLst/>
              <a:gdLst>
                <a:gd name="T0" fmla="*/ 1 w 142"/>
                <a:gd name="T1" fmla="*/ 71 h 142"/>
                <a:gd name="T2" fmla="*/ 71 w 142"/>
                <a:gd name="T3" fmla="*/ 1 h 142"/>
                <a:gd name="T4" fmla="*/ 141 w 142"/>
                <a:gd name="T5" fmla="*/ 71 h 142"/>
                <a:gd name="T6" fmla="*/ 70 w 142"/>
                <a:gd name="T7" fmla="*/ 142 h 142"/>
                <a:gd name="T8" fmla="*/ 1 w 142"/>
                <a:gd name="T9" fmla="*/ 7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42">
                  <a:moveTo>
                    <a:pt x="1" y="71"/>
                  </a:moveTo>
                  <a:cubicBezTo>
                    <a:pt x="1" y="32"/>
                    <a:pt x="32" y="0"/>
                    <a:pt x="71" y="1"/>
                  </a:cubicBezTo>
                  <a:cubicBezTo>
                    <a:pt x="110" y="1"/>
                    <a:pt x="141" y="32"/>
                    <a:pt x="141" y="71"/>
                  </a:cubicBezTo>
                  <a:cubicBezTo>
                    <a:pt x="142" y="110"/>
                    <a:pt x="110" y="142"/>
                    <a:pt x="70" y="142"/>
                  </a:cubicBezTo>
                  <a:cubicBezTo>
                    <a:pt x="31" y="141"/>
                    <a:pt x="0" y="110"/>
                    <a:pt x="1" y="7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1067843" y="1302262"/>
            <a:ext cx="652269" cy="778327"/>
            <a:chOff x="-2152651" y="273050"/>
            <a:chExt cx="1601789" cy="1911350"/>
          </a:xfrm>
          <a:solidFill>
            <a:schemeClr val="bg1">
              <a:lumMod val="50000"/>
            </a:schemeClr>
          </a:solidFill>
        </p:grpSpPr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-1597025" y="593725"/>
              <a:ext cx="1046163" cy="1474788"/>
            </a:xfrm>
            <a:custGeom>
              <a:avLst/>
              <a:gdLst>
                <a:gd name="T0" fmla="*/ 46 w 277"/>
                <a:gd name="T1" fmla="*/ 38 h 391"/>
                <a:gd name="T2" fmla="*/ 56 w 277"/>
                <a:gd name="T3" fmla="*/ 32 h 391"/>
                <a:gd name="T4" fmla="*/ 54 w 277"/>
                <a:gd name="T5" fmla="*/ 66 h 391"/>
                <a:gd name="T6" fmla="*/ 56 w 277"/>
                <a:gd name="T7" fmla="*/ 67 h 391"/>
                <a:gd name="T8" fmla="*/ 81 w 277"/>
                <a:gd name="T9" fmla="*/ 42 h 391"/>
                <a:gd name="T10" fmla="*/ 115 w 277"/>
                <a:gd name="T11" fmla="*/ 26 h 391"/>
                <a:gd name="T12" fmla="*/ 156 w 277"/>
                <a:gd name="T13" fmla="*/ 26 h 391"/>
                <a:gd name="T14" fmla="*/ 198 w 277"/>
                <a:gd name="T15" fmla="*/ 42 h 391"/>
                <a:gd name="T16" fmla="*/ 275 w 277"/>
                <a:gd name="T17" fmla="*/ 187 h 391"/>
                <a:gd name="T18" fmla="*/ 260 w 277"/>
                <a:gd name="T19" fmla="*/ 208 h 391"/>
                <a:gd name="T20" fmla="*/ 237 w 277"/>
                <a:gd name="T21" fmla="*/ 195 h 391"/>
                <a:gd name="T22" fmla="*/ 226 w 277"/>
                <a:gd name="T23" fmla="*/ 152 h 391"/>
                <a:gd name="T24" fmla="*/ 205 w 277"/>
                <a:gd name="T25" fmla="*/ 106 h 391"/>
                <a:gd name="T26" fmla="*/ 202 w 277"/>
                <a:gd name="T27" fmla="*/ 107 h 391"/>
                <a:gd name="T28" fmla="*/ 202 w 277"/>
                <a:gd name="T29" fmla="*/ 116 h 391"/>
                <a:gd name="T30" fmla="*/ 202 w 277"/>
                <a:gd name="T31" fmla="*/ 358 h 391"/>
                <a:gd name="T32" fmla="*/ 188 w 277"/>
                <a:gd name="T33" fmla="*/ 382 h 391"/>
                <a:gd name="T34" fmla="*/ 159 w 277"/>
                <a:gd name="T35" fmla="*/ 380 h 391"/>
                <a:gd name="T36" fmla="*/ 148 w 277"/>
                <a:gd name="T37" fmla="*/ 355 h 391"/>
                <a:gd name="T38" fmla="*/ 148 w 277"/>
                <a:gd name="T39" fmla="*/ 238 h 391"/>
                <a:gd name="T40" fmla="*/ 148 w 277"/>
                <a:gd name="T41" fmla="*/ 228 h 391"/>
                <a:gd name="T42" fmla="*/ 131 w 277"/>
                <a:gd name="T43" fmla="*/ 228 h 391"/>
                <a:gd name="T44" fmla="*/ 131 w 277"/>
                <a:gd name="T45" fmla="*/ 271 h 391"/>
                <a:gd name="T46" fmla="*/ 131 w 277"/>
                <a:gd name="T47" fmla="*/ 355 h 391"/>
                <a:gd name="T48" fmla="*/ 94 w 277"/>
                <a:gd name="T49" fmla="*/ 383 h 391"/>
                <a:gd name="T50" fmla="*/ 78 w 277"/>
                <a:gd name="T51" fmla="*/ 358 h 391"/>
                <a:gd name="T52" fmla="*/ 78 w 277"/>
                <a:gd name="T53" fmla="*/ 108 h 391"/>
                <a:gd name="T54" fmla="*/ 78 w 277"/>
                <a:gd name="T55" fmla="*/ 101 h 391"/>
                <a:gd name="T56" fmla="*/ 56 w 277"/>
                <a:gd name="T57" fmla="*/ 113 h 391"/>
                <a:gd name="T58" fmla="*/ 15 w 277"/>
                <a:gd name="T59" fmla="*/ 89 h 391"/>
                <a:gd name="T60" fmla="*/ 12 w 277"/>
                <a:gd name="T61" fmla="*/ 65 h 391"/>
                <a:gd name="T62" fmla="*/ 2 w 277"/>
                <a:gd name="T63" fmla="*/ 88 h 391"/>
                <a:gd name="T64" fmla="*/ 0 w 277"/>
                <a:gd name="T65" fmla="*/ 88 h 391"/>
                <a:gd name="T66" fmla="*/ 5 w 277"/>
                <a:gd name="T67" fmla="*/ 71 h 391"/>
                <a:gd name="T68" fmla="*/ 17 w 277"/>
                <a:gd name="T69" fmla="*/ 26 h 391"/>
                <a:gd name="T70" fmla="*/ 45 w 277"/>
                <a:gd name="T71" fmla="*/ 6 h 391"/>
                <a:gd name="T72" fmla="*/ 56 w 277"/>
                <a:gd name="T73" fmla="*/ 14 h 391"/>
                <a:gd name="T74" fmla="*/ 31 w 277"/>
                <a:gd name="T75" fmla="*/ 36 h 391"/>
                <a:gd name="T76" fmla="*/ 29 w 277"/>
                <a:gd name="T77" fmla="*/ 38 h 391"/>
                <a:gd name="T78" fmla="*/ 24 w 277"/>
                <a:gd name="T79" fmla="*/ 47 h 391"/>
                <a:gd name="T80" fmla="*/ 35 w 277"/>
                <a:gd name="T81" fmla="*/ 46 h 391"/>
                <a:gd name="T82" fmla="*/ 46 w 277"/>
                <a:gd name="T83" fmla="*/ 38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7" h="391">
                  <a:moveTo>
                    <a:pt x="46" y="38"/>
                  </a:moveTo>
                  <a:cubicBezTo>
                    <a:pt x="49" y="37"/>
                    <a:pt x="52" y="35"/>
                    <a:pt x="56" y="32"/>
                  </a:cubicBezTo>
                  <a:cubicBezTo>
                    <a:pt x="56" y="45"/>
                    <a:pt x="55" y="55"/>
                    <a:pt x="54" y="66"/>
                  </a:cubicBezTo>
                  <a:cubicBezTo>
                    <a:pt x="55" y="67"/>
                    <a:pt x="55" y="67"/>
                    <a:pt x="56" y="67"/>
                  </a:cubicBezTo>
                  <a:cubicBezTo>
                    <a:pt x="64" y="59"/>
                    <a:pt x="74" y="52"/>
                    <a:pt x="81" y="42"/>
                  </a:cubicBezTo>
                  <a:cubicBezTo>
                    <a:pt x="90" y="31"/>
                    <a:pt x="101" y="26"/>
                    <a:pt x="115" y="26"/>
                  </a:cubicBezTo>
                  <a:cubicBezTo>
                    <a:pt x="129" y="27"/>
                    <a:pt x="143" y="27"/>
                    <a:pt x="156" y="26"/>
                  </a:cubicBezTo>
                  <a:cubicBezTo>
                    <a:pt x="173" y="25"/>
                    <a:pt x="186" y="30"/>
                    <a:pt x="198" y="42"/>
                  </a:cubicBezTo>
                  <a:cubicBezTo>
                    <a:pt x="242" y="81"/>
                    <a:pt x="267" y="129"/>
                    <a:pt x="275" y="187"/>
                  </a:cubicBezTo>
                  <a:cubicBezTo>
                    <a:pt x="277" y="196"/>
                    <a:pt x="269" y="206"/>
                    <a:pt x="260" y="208"/>
                  </a:cubicBezTo>
                  <a:cubicBezTo>
                    <a:pt x="250" y="211"/>
                    <a:pt x="240" y="205"/>
                    <a:pt x="237" y="195"/>
                  </a:cubicBezTo>
                  <a:cubicBezTo>
                    <a:pt x="233" y="181"/>
                    <a:pt x="231" y="166"/>
                    <a:pt x="226" y="152"/>
                  </a:cubicBezTo>
                  <a:cubicBezTo>
                    <a:pt x="220" y="136"/>
                    <a:pt x="212" y="122"/>
                    <a:pt x="205" y="106"/>
                  </a:cubicBezTo>
                  <a:cubicBezTo>
                    <a:pt x="204" y="107"/>
                    <a:pt x="203" y="107"/>
                    <a:pt x="202" y="107"/>
                  </a:cubicBezTo>
                  <a:cubicBezTo>
                    <a:pt x="202" y="110"/>
                    <a:pt x="202" y="113"/>
                    <a:pt x="202" y="116"/>
                  </a:cubicBezTo>
                  <a:cubicBezTo>
                    <a:pt x="202" y="197"/>
                    <a:pt x="202" y="277"/>
                    <a:pt x="202" y="358"/>
                  </a:cubicBezTo>
                  <a:cubicBezTo>
                    <a:pt x="202" y="369"/>
                    <a:pt x="197" y="377"/>
                    <a:pt x="188" y="382"/>
                  </a:cubicBezTo>
                  <a:cubicBezTo>
                    <a:pt x="178" y="388"/>
                    <a:pt x="168" y="386"/>
                    <a:pt x="159" y="380"/>
                  </a:cubicBezTo>
                  <a:cubicBezTo>
                    <a:pt x="151" y="374"/>
                    <a:pt x="148" y="365"/>
                    <a:pt x="148" y="355"/>
                  </a:cubicBezTo>
                  <a:cubicBezTo>
                    <a:pt x="148" y="316"/>
                    <a:pt x="148" y="277"/>
                    <a:pt x="148" y="238"/>
                  </a:cubicBezTo>
                  <a:cubicBezTo>
                    <a:pt x="148" y="235"/>
                    <a:pt x="148" y="231"/>
                    <a:pt x="148" y="228"/>
                  </a:cubicBezTo>
                  <a:cubicBezTo>
                    <a:pt x="143" y="228"/>
                    <a:pt x="138" y="228"/>
                    <a:pt x="131" y="228"/>
                  </a:cubicBezTo>
                  <a:cubicBezTo>
                    <a:pt x="131" y="242"/>
                    <a:pt x="131" y="256"/>
                    <a:pt x="131" y="271"/>
                  </a:cubicBezTo>
                  <a:cubicBezTo>
                    <a:pt x="131" y="299"/>
                    <a:pt x="132" y="327"/>
                    <a:pt x="131" y="355"/>
                  </a:cubicBezTo>
                  <a:cubicBezTo>
                    <a:pt x="131" y="378"/>
                    <a:pt x="113" y="391"/>
                    <a:pt x="94" y="383"/>
                  </a:cubicBezTo>
                  <a:cubicBezTo>
                    <a:pt x="83" y="378"/>
                    <a:pt x="78" y="370"/>
                    <a:pt x="78" y="358"/>
                  </a:cubicBezTo>
                  <a:cubicBezTo>
                    <a:pt x="78" y="274"/>
                    <a:pt x="78" y="191"/>
                    <a:pt x="78" y="108"/>
                  </a:cubicBezTo>
                  <a:cubicBezTo>
                    <a:pt x="78" y="106"/>
                    <a:pt x="78" y="104"/>
                    <a:pt x="78" y="101"/>
                  </a:cubicBezTo>
                  <a:cubicBezTo>
                    <a:pt x="70" y="106"/>
                    <a:pt x="63" y="110"/>
                    <a:pt x="56" y="113"/>
                  </a:cubicBezTo>
                  <a:cubicBezTo>
                    <a:pt x="31" y="127"/>
                    <a:pt x="17" y="108"/>
                    <a:pt x="15" y="89"/>
                  </a:cubicBezTo>
                  <a:cubicBezTo>
                    <a:pt x="15" y="81"/>
                    <a:pt x="14" y="74"/>
                    <a:pt x="12" y="65"/>
                  </a:cubicBezTo>
                  <a:cubicBezTo>
                    <a:pt x="9" y="73"/>
                    <a:pt x="5" y="80"/>
                    <a:pt x="2" y="88"/>
                  </a:cubicBezTo>
                  <a:cubicBezTo>
                    <a:pt x="1" y="88"/>
                    <a:pt x="1" y="88"/>
                    <a:pt x="0" y="88"/>
                  </a:cubicBezTo>
                  <a:cubicBezTo>
                    <a:pt x="2" y="82"/>
                    <a:pt x="2" y="75"/>
                    <a:pt x="5" y="71"/>
                  </a:cubicBezTo>
                  <a:cubicBezTo>
                    <a:pt x="16" y="57"/>
                    <a:pt x="16" y="42"/>
                    <a:pt x="17" y="26"/>
                  </a:cubicBezTo>
                  <a:cubicBezTo>
                    <a:pt x="18" y="10"/>
                    <a:pt x="31" y="0"/>
                    <a:pt x="45" y="6"/>
                  </a:cubicBezTo>
                  <a:cubicBezTo>
                    <a:pt x="49" y="8"/>
                    <a:pt x="53" y="11"/>
                    <a:pt x="56" y="14"/>
                  </a:cubicBezTo>
                  <a:cubicBezTo>
                    <a:pt x="47" y="23"/>
                    <a:pt x="39" y="29"/>
                    <a:pt x="31" y="36"/>
                  </a:cubicBezTo>
                  <a:cubicBezTo>
                    <a:pt x="30" y="37"/>
                    <a:pt x="29" y="37"/>
                    <a:pt x="29" y="38"/>
                  </a:cubicBezTo>
                  <a:cubicBezTo>
                    <a:pt x="27" y="41"/>
                    <a:pt x="26" y="44"/>
                    <a:pt x="24" y="47"/>
                  </a:cubicBezTo>
                  <a:cubicBezTo>
                    <a:pt x="28" y="46"/>
                    <a:pt x="32" y="47"/>
                    <a:pt x="35" y="46"/>
                  </a:cubicBezTo>
                  <a:cubicBezTo>
                    <a:pt x="39" y="44"/>
                    <a:pt x="42" y="41"/>
                    <a:pt x="4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-2152651" y="892175"/>
              <a:ext cx="582613" cy="1292225"/>
            </a:xfrm>
            <a:custGeom>
              <a:avLst/>
              <a:gdLst>
                <a:gd name="T0" fmla="*/ 97 w 154"/>
                <a:gd name="T1" fmla="*/ 327 h 343"/>
                <a:gd name="T2" fmla="*/ 119 w 154"/>
                <a:gd name="T3" fmla="*/ 327 h 343"/>
                <a:gd name="T4" fmla="*/ 131 w 154"/>
                <a:gd name="T5" fmla="*/ 334 h 343"/>
                <a:gd name="T6" fmla="*/ 119 w 154"/>
                <a:gd name="T7" fmla="*/ 343 h 343"/>
                <a:gd name="T8" fmla="*/ 59 w 154"/>
                <a:gd name="T9" fmla="*/ 343 h 343"/>
                <a:gd name="T10" fmla="*/ 13 w 154"/>
                <a:gd name="T11" fmla="*/ 343 h 343"/>
                <a:gd name="T12" fmla="*/ 1 w 154"/>
                <a:gd name="T13" fmla="*/ 334 h 343"/>
                <a:gd name="T14" fmla="*/ 13 w 154"/>
                <a:gd name="T15" fmla="*/ 327 h 343"/>
                <a:gd name="T16" fmla="*/ 82 w 154"/>
                <a:gd name="T17" fmla="*/ 327 h 343"/>
                <a:gd name="T18" fmla="*/ 82 w 154"/>
                <a:gd name="T19" fmla="*/ 133 h 343"/>
                <a:gd name="T20" fmla="*/ 45 w 154"/>
                <a:gd name="T21" fmla="*/ 145 h 343"/>
                <a:gd name="T22" fmla="*/ 33 w 154"/>
                <a:gd name="T23" fmla="*/ 139 h 343"/>
                <a:gd name="T24" fmla="*/ 3 w 154"/>
                <a:gd name="T25" fmla="*/ 47 h 343"/>
                <a:gd name="T26" fmla="*/ 10 w 154"/>
                <a:gd name="T27" fmla="*/ 34 h 343"/>
                <a:gd name="T28" fmla="*/ 109 w 154"/>
                <a:gd name="T29" fmla="*/ 2 h 343"/>
                <a:gd name="T30" fmla="*/ 123 w 154"/>
                <a:gd name="T31" fmla="*/ 11 h 343"/>
                <a:gd name="T32" fmla="*/ 152 w 154"/>
                <a:gd name="T33" fmla="*/ 99 h 343"/>
                <a:gd name="T34" fmla="*/ 144 w 154"/>
                <a:gd name="T35" fmla="*/ 113 h 343"/>
                <a:gd name="T36" fmla="*/ 104 w 154"/>
                <a:gd name="T37" fmla="*/ 126 h 343"/>
                <a:gd name="T38" fmla="*/ 97 w 154"/>
                <a:gd name="T39" fmla="*/ 135 h 343"/>
                <a:gd name="T40" fmla="*/ 97 w 154"/>
                <a:gd name="T41" fmla="*/ 32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4" h="343">
                  <a:moveTo>
                    <a:pt x="97" y="327"/>
                  </a:moveTo>
                  <a:cubicBezTo>
                    <a:pt x="105" y="327"/>
                    <a:pt x="112" y="327"/>
                    <a:pt x="119" y="327"/>
                  </a:cubicBezTo>
                  <a:cubicBezTo>
                    <a:pt x="125" y="327"/>
                    <a:pt x="130" y="328"/>
                    <a:pt x="131" y="334"/>
                  </a:cubicBezTo>
                  <a:cubicBezTo>
                    <a:pt x="131" y="341"/>
                    <a:pt x="125" y="343"/>
                    <a:pt x="119" y="343"/>
                  </a:cubicBezTo>
                  <a:cubicBezTo>
                    <a:pt x="99" y="343"/>
                    <a:pt x="79" y="343"/>
                    <a:pt x="59" y="343"/>
                  </a:cubicBezTo>
                  <a:cubicBezTo>
                    <a:pt x="43" y="343"/>
                    <a:pt x="28" y="343"/>
                    <a:pt x="13" y="343"/>
                  </a:cubicBezTo>
                  <a:cubicBezTo>
                    <a:pt x="6" y="343"/>
                    <a:pt x="1" y="341"/>
                    <a:pt x="1" y="334"/>
                  </a:cubicBezTo>
                  <a:cubicBezTo>
                    <a:pt x="1" y="327"/>
                    <a:pt x="7" y="327"/>
                    <a:pt x="13" y="327"/>
                  </a:cubicBezTo>
                  <a:cubicBezTo>
                    <a:pt x="36" y="327"/>
                    <a:pt x="59" y="327"/>
                    <a:pt x="82" y="327"/>
                  </a:cubicBezTo>
                  <a:cubicBezTo>
                    <a:pt x="82" y="262"/>
                    <a:pt x="82" y="198"/>
                    <a:pt x="82" y="133"/>
                  </a:cubicBezTo>
                  <a:cubicBezTo>
                    <a:pt x="70" y="137"/>
                    <a:pt x="58" y="141"/>
                    <a:pt x="45" y="145"/>
                  </a:cubicBezTo>
                  <a:cubicBezTo>
                    <a:pt x="39" y="147"/>
                    <a:pt x="35" y="145"/>
                    <a:pt x="33" y="139"/>
                  </a:cubicBezTo>
                  <a:cubicBezTo>
                    <a:pt x="23" y="108"/>
                    <a:pt x="13" y="77"/>
                    <a:pt x="3" y="47"/>
                  </a:cubicBezTo>
                  <a:cubicBezTo>
                    <a:pt x="0" y="40"/>
                    <a:pt x="4" y="36"/>
                    <a:pt x="10" y="34"/>
                  </a:cubicBezTo>
                  <a:cubicBezTo>
                    <a:pt x="43" y="23"/>
                    <a:pt x="76" y="13"/>
                    <a:pt x="109" y="2"/>
                  </a:cubicBezTo>
                  <a:cubicBezTo>
                    <a:pt x="117" y="0"/>
                    <a:pt x="121" y="3"/>
                    <a:pt x="123" y="11"/>
                  </a:cubicBezTo>
                  <a:cubicBezTo>
                    <a:pt x="132" y="40"/>
                    <a:pt x="142" y="70"/>
                    <a:pt x="152" y="99"/>
                  </a:cubicBezTo>
                  <a:cubicBezTo>
                    <a:pt x="154" y="107"/>
                    <a:pt x="151" y="111"/>
                    <a:pt x="144" y="113"/>
                  </a:cubicBezTo>
                  <a:cubicBezTo>
                    <a:pt x="131" y="117"/>
                    <a:pt x="118" y="122"/>
                    <a:pt x="104" y="126"/>
                  </a:cubicBezTo>
                  <a:cubicBezTo>
                    <a:pt x="100" y="127"/>
                    <a:pt x="97" y="129"/>
                    <a:pt x="97" y="135"/>
                  </a:cubicBezTo>
                  <a:cubicBezTo>
                    <a:pt x="97" y="199"/>
                    <a:pt x="97" y="262"/>
                    <a:pt x="97" y="3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-1273175" y="273050"/>
              <a:ext cx="407988" cy="411163"/>
            </a:xfrm>
            <a:custGeom>
              <a:avLst/>
              <a:gdLst>
                <a:gd name="T0" fmla="*/ 108 w 108"/>
                <a:gd name="T1" fmla="*/ 55 h 109"/>
                <a:gd name="T2" fmla="*/ 55 w 108"/>
                <a:gd name="T3" fmla="*/ 109 h 109"/>
                <a:gd name="T4" fmla="*/ 0 w 108"/>
                <a:gd name="T5" fmla="*/ 55 h 109"/>
                <a:gd name="T6" fmla="*/ 54 w 108"/>
                <a:gd name="T7" fmla="*/ 1 h 109"/>
                <a:gd name="T8" fmla="*/ 108 w 108"/>
                <a:gd name="T9" fmla="*/ 5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9">
                  <a:moveTo>
                    <a:pt x="108" y="55"/>
                  </a:moveTo>
                  <a:cubicBezTo>
                    <a:pt x="108" y="83"/>
                    <a:pt x="84" y="108"/>
                    <a:pt x="55" y="109"/>
                  </a:cubicBezTo>
                  <a:cubicBezTo>
                    <a:pt x="25" y="109"/>
                    <a:pt x="0" y="85"/>
                    <a:pt x="0" y="55"/>
                  </a:cubicBezTo>
                  <a:cubicBezTo>
                    <a:pt x="0" y="26"/>
                    <a:pt x="24" y="1"/>
                    <a:pt x="54" y="1"/>
                  </a:cubicBezTo>
                  <a:cubicBezTo>
                    <a:pt x="83" y="0"/>
                    <a:pt x="108" y="26"/>
                    <a:pt x="108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-1419225" y="2063750"/>
              <a:ext cx="736600" cy="120650"/>
            </a:xfrm>
            <a:custGeom>
              <a:avLst/>
              <a:gdLst>
                <a:gd name="T0" fmla="*/ 0 w 195"/>
                <a:gd name="T1" fmla="*/ 32 h 32"/>
                <a:gd name="T2" fmla="*/ 0 w 195"/>
                <a:gd name="T3" fmla="*/ 0 h 32"/>
                <a:gd name="T4" fmla="*/ 195 w 195"/>
                <a:gd name="T5" fmla="*/ 0 h 32"/>
                <a:gd name="T6" fmla="*/ 195 w 195"/>
                <a:gd name="T7" fmla="*/ 32 h 32"/>
                <a:gd name="T8" fmla="*/ 0 w 19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32">
                  <a:moveTo>
                    <a:pt x="0" y="32"/>
                  </a:moveTo>
                  <a:cubicBezTo>
                    <a:pt x="0" y="21"/>
                    <a:pt x="0" y="11"/>
                    <a:pt x="0" y="0"/>
                  </a:cubicBezTo>
                  <a:cubicBezTo>
                    <a:pt x="65" y="0"/>
                    <a:pt x="130" y="0"/>
                    <a:pt x="195" y="0"/>
                  </a:cubicBezTo>
                  <a:cubicBezTo>
                    <a:pt x="195" y="11"/>
                    <a:pt x="195" y="21"/>
                    <a:pt x="195" y="32"/>
                  </a:cubicBezTo>
                  <a:cubicBezTo>
                    <a:pt x="130" y="32"/>
                    <a:pt x="66" y="32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-1506538" y="577850"/>
              <a:ext cx="252413" cy="193675"/>
            </a:xfrm>
            <a:custGeom>
              <a:avLst/>
              <a:gdLst>
                <a:gd name="T0" fmla="*/ 22 w 67"/>
                <a:gd name="T1" fmla="*/ 42 h 51"/>
                <a:gd name="T2" fmla="*/ 11 w 67"/>
                <a:gd name="T3" fmla="*/ 50 h 51"/>
                <a:gd name="T4" fmla="*/ 0 w 67"/>
                <a:gd name="T5" fmla="*/ 51 h 51"/>
                <a:gd name="T6" fmla="*/ 5 w 67"/>
                <a:gd name="T7" fmla="*/ 42 h 51"/>
                <a:gd name="T8" fmla="*/ 7 w 67"/>
                <a:gd name="T9" fmla="*/ 40 h 51"/>
                <a:gd name="T10" fmla="*/ 33 w 67"/>
                <a:gd name="T11" fmla="*/ 23 h 51"/>
                <a:gd name="T12" fmla="*/ 37 w 67"/>
                <a:gd name="T13" fmla="*/ 15 h 51"/>
                <a:gd name="T14" fmla="*/ 56 w 67"/>
                <a:gd name="T15" fmla="*/ 1 h 51"/>
                <a:gd name="T16" fmla="*/ 65 w 67"/>
                <a:gd name="T17" fmla="*/ 4 h 51"/>
                <a:gd name="T18" fmla="*/ 66 w 67"/>
                <a:gd name="T19" fmla="*/ 13 h 51"/>
                <a:gd name="T20" fmla="*/ 46 w 67"/>
                <a:gd name="T21" fmla="*/ 27 h 51"/>
                <a:gd name="T22" fmla="*/ 22 w 67"/>
                <a:gd name="T23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51">
                  <a:moveTo>
                    <a:pt x="22" y="42"/>
                  </a:moveTo>
                  <a:cubicBezTo>
                    <a:pt x="18" y="45"/>
                    <a:pt x="15" y="48"/>
                    <a:pt x="11" y="50"/>
                  </a:cubicBezTo>
                  <a:cubicBezTo>
                    <a:pt x="8" y="51"/>
                    <a:pt x="4" y="50"/>
                    <a:pt x="0" y="51"/>
                  </a:cubicBezTo>
                  <a:cubicBezTo>
                    <a:pt x="2" y="48"/>
                    <a:pt x="3" y="45"/>
                    <a:pt x="5" y="42"/>
                  </a:cubicBezTo>
                  <a:cubicBezTo>
                    <a:pt x="5" y="41"/>
                    <a:pt x="6" y="41"/>
                    <a:pt x="7" y="40"/>
                  </a:cubicBezTo>
                  <a:cubicBezTo>
                    <a:pt x="16" y="34"/>
                    <a:pt x="24" y="29"/>
                    <a:pt x="33" y="23"/>
                  </a:cubicBezTo>
                  <a:cubicBezTo>
                    <a:pt x="35" y="21"/>
                    <a:pt x="36" y="18"/>
                    <a:pt x="37" y="15"/>
                  </a:cubicBezTo>
                  <a:cubicBezTo>
                    <a:pt x="41" y="6"/>
                    <a:pt x="48" y="2"/>
                    <a:pt x="56" y="1"/>
                  </a:cubicBezTo>
                  <a:cubicBezTo>
                    <a:pt x="59" y="0"/>
                    <a:pt x="63" y="2"/>
                    <a:pt x="65" y="4"/>
                  </a:cubicBezTo>
                  <a:cubicBezTo>
                    <a:pt x="67" y="6"/>
                    <a:pt x="67" y="11"/>
                    <a:pt x="66" y="13"/>
                  </a:cubicBezTo>
                  <a:cubicBezTo>
                    <a:pt x="62" y="22"/>
                    <a:pt x="55" y="27"/>
                    <a:pt x="46" y="27"/>
                  </a:cubicBezTo>
                  <a:cubicBezTo>
                    <a:pt x="34" y="28"/>
                    <a:pt x="28" y="35"/>
                    <a:pt x="22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3820613" y="1314181"/>
            <a:ext cx="652269" cy="778327"/>
            <a:chOff x="-2152651" y="273050"/>
            <a:chExt cx="1601789" cy="1911350"/>
          </a:xfrm>
          <a:solidFill>
            <a:schemeClr val="bg1">
              <a:lumMod val="50000"/>
            </a:schemeClr>
          </a:solidFill>
        </p:grpSpPr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-1597025" y="593725"/>
              <a:ext cx="1046163" cy="1474788"/>
            </a:xfrm>
            <a:custGeom>
              <a:avLst/>
              <a:gdLst>
                <a:gd name="T0" fmla="*/ 46 w 277"/>
                <a:gd name="T1" fmla="*/ 38 h 391"/>
                <a:gd name="T2" fmla="*/ 56 w 277"/>
                <a:gd name="T3" fmla="*/ 32 h 391"/>
                <a:gd name="T4" fmla="*/ 54 w 277"/>
                <a:gd name="T5" fmla="*/ 66 h 391"/>
                <a:gd name="T6" fmla="*/ 56 w 277"/>
                <a:gd name="T7" fmla="*/ 67 h 391"/>
                <a:gd name="T8" fmla="*/ 81 w 277"/>
                <a:gd name="T9" fmla="*/ 42 h 391"/>
                <a:gd name="T10" fmla="*/ 115 w 277"/>
                <a:gd name="T11" fmla="*/ 26 h 391"/>
                <a:gd name="T12" fmla="*/ 156 w 277"/>
                <a:gd name="T13" fmla="*/ 26 h 391"/>
                <a:gd name="T14" fmla="*/ 198 w 277"/>
                <a:gd name="T15" fmla="*/ 42 h 391"/>
                <a:gd name="T16" fmla="*/ 275 w 277"/>
                <a:gd name="T17" fmla="*/ 187 h 391"/>
                <a:gd name="T18" fmla="*/ 260 w 277"/>
                <a:gd name="T19" fmla="*/ 208 h 391"/>
                <a:gd name="T20" fmla="*/ 237 w 277"/>
                <a:gd name="T21" fmla="*/ 195 h 391"/>
                <a:gd name="T22" fmla="*/ 226 w 277"/>
                <a:gd name="T23" fmla="*/ 152 h 391"/>
                <a:gd name="T24" fmla="*/ 205 w 277"/>
                <a:gd name="T25" fmla="*/ 106 h 391"/>
                <a:gd name="T26" fmla="*/ 202 w 277"/>
                <a:gd name="T27" fmla="*/ 107 h 391"/>
                <a:gd name="T28" fmla="*/ 202 w 277"/>
                <a:gd name="T29" fmla="*/ 116 h 391"/>
                <a:gd name="T30" fmla="*/ 202 w 277"/>
                <a:gd name="T31" fmla="*/ 358 h 391"/>
                <a:gd name="T32" fmla="*/ 188 w 277"/>
                <a:gd name="T33" fmla="*/ 382 h 391"/>
                <a:gd name="T34" fmla="*/ 159 w 277"/>
                <a:gd name="T35" fmla="*/ 380 h 391"/>
                <a:gd name="T36" fmla="*/ 148 w 277"/>
                <a:gd name="T37" fmla="*/ 355 h 391"/>
                <a:gd name="T38" fmla="*/ 148 w 277"/>
                <a:gd name="T39" fmla="*/ 238 h 391"/>
                <a:gd name="T40" fmla="*/ 148 w 277"/>
                <a:gd name="T41" fmla="*/ 228 h 391"/>
                <a:gd name="T42" fmla="*/ 131 w 277"/>
                <a:gd name="T43" fmla="*/ 228 h 391"/>
                <a:gd name="T44" fmla="*/ 131 w 277"/>
                <a:gd name="T45" fmla="*/ 271 h 391"/>
                <a:gd name="T46" fmla="*/ 131 w 277"/>
                <a:gd name="T47" fmla="*/ 355 h 391"/>
                <a:gd name="T48" fmla="*/ 94 w 277"/>
                <a:gd name="T49" fmla="*/ 383 h 391"/>
                <a:gd name="T50" fmla="*/ 78 w 277"/>
                <a:gd name="T51" fmla="*/ 358 h 391"/>
                <a:gd name="T52" fmla="*/ 78 w 277"/>
                <a:gd name="T53" fmla="*/ 108 h 391"/>
                <a:gd name="T54" fmla="*/ 78 w 277"/>
                <a:gd name="T55" fmla="*/ 101 h 391"/>
                <a:gd name="T56" fmla="*/ 56 w 277"/>
                <a:gd name="T57" fmla="*/ 113 h 391"/>
                <a:gd name="T58" fmla="*/ 15 w 277"/>
                <a:gd name="T59" fmla="*/ 89 h 391"/>
                <a:gd name="T60" fmla="*/ 12 w 277"/>
                <a:gd name="T61" fmla="*/ 65 h 391"/>
                <a:gd name="T62" fmla="*/ 2 w 277"/>
                <a:gd name="T63" fmla="*/ 88 h 391"/>
                <a:gd name="T64" fmla="*/ 0 w 277"/>
                <a:gd name="T65" fmla="*/ 88 h 391"/>
                <a:gd name="T66" fmla="*/ 5 w 277"/>
                <a:gd name="T67" fmla="*/ 71 h 391"/>
                <a:gd name="T68" fmla="*/ 17 w 277"/>
                <a:gd name="T69" fmla="*/ 26 h 391"/>
                <a:gd name="T70" fmla="*/ 45 w 277"/>
                <a:gd name="T71" fmla="*/ 6 h 391"/>
                <a:gd name="T72" fmla="*/ 56 w 277"/>
                <a:gd name="T73" fmla="*/ 14 h 391"/>
                <a:gd name="T74" fmla="*/ 31 w 277"/>
                <a:gd name="T75" fmla="*/ 36 h 391"/>
                <a:gd name="T76" fmla="*/ 29 w 277"/>
                <a:gd name="T77" fmla="*/ 38 h 391"/>
                <a:gd name="T78" fmla="*/ 24 w 277"/>
                <a:gd name="T79" fmla="*/ 47 h 391"/>
                <a:gd name="T80" fmla="*/ 35 w 277"/>
                <a:gd name="T81" fmla="*/ 46 h 391"/>
                <a:gd name="T82" fmla="*/ 46 w 277"/>
                <a:gd name="T83" fmla="*/ 38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7" h="391">
                  <a:moveTo>
                    <a:pt x="46" y="38"/>
                  </a:moveTo>
                  <a:cubicBezTo>
                    <a:pt x="49" y="37"/>
                    <a:pt x="52" y="35"/>
                    <a:pt x="56" y="32"/>
                  </a:cubicBezTo>
                  <a:cubicBezTo>
                    <a:pt x="56" y="45"/>
                    <a:pt x="55" y="55"/>
                    <a:pt x="54" y="66"/>
                  </a:cubicBezTo>
                  <a:cubicBezTo>
                    <a:pt x="55" y="67"/>
                    <a:pt x="55" y="67"/>
                    <a:pt x="56" y="67"/>
                  </a:cubicBezTo>
                  <a:cubicBezTo>
                    <a:pt x="64" y="59"/>
                    <a:pt x="74" y="52"/>
                    <a:pt x="81" y="42"/>
                  </a:cubicBezTo>
                  <a:cubicBezTo>
                    <a:pt x="90" y="31"/>
                    <a:pt x="101" y="26"/>
                    <a:pt x="115" y="26"/>
                  </a:cubicBezTo>
                  <a:cubicBezTo>
                    <a:pt x="129" y="27"/>
                    <a:pt x="143" y="27"/>
                    <a:pt x="156" y="26"/>
                  </a:cubicBezTo>
                  <a:cubicBezTo>
                    <a:pt x="173" y="25"/>
                    <a:pt x="186" y="30"/>
                    <a:pt x="198" y="42"/>
                  </a:cubicBezTo>
                  <a:cubicBezTo>
                    <a:pt x="242" y="81"/>
                    <a:pt x="267" y="129"/>
                    <a:pt x="275" y="187"/>
                  </a:cubicBezTo>
                  <a:cubicBezTo>
                    <a:pt x="277" y="196"/>
                    <a:pt x="269" y="206"/>
                    <a:pt x="260" y="208"/>
                  </a:cubicBezTo>
                  <a:cubicBezTo>
                    <a:pt x="250" y="211"/>
                    <a:pt x="240" y="205"/>
                    <a:pt x="237" y="195"/>
                  </a:cubicBezTo>
                  <a:cubicBezTo>
                    <a:pt x="233" y="181"/>
                    <a:pt x="231" y="166"/>
                    <a:pt x="226" y="152"/>
                  </a:cubicBezTo>
                  <a:cubicBezTo>
                    <a:pt x="220" y="136"/>
                    <a:pt x="212" y="122"/>
                    <a:pt x="205" y="106"/>
                  </a:cubicBezTo>
                  <a:cubicBezTo>
                    <a:pt x="204" y="107"/>
                    <a:pt x="203" y="107"/>
                    <a:pt x="202" y="107"/>
                  </a:cubicBezTo>
                  <a:cubicBezTo>
                    <a:pt x="202" y="110"/>
                    <a:pt x="202" y="113"/>
                    <a:pt x="202" y="116"/>
                  </a:cubicBezTo>
                  <a:cubicBezTo>
                    <a:pt x="202" y="197"/>
                    <a:pt x="202" y="277"/>
                    <a:pt x="202" y="358"/>
                  </a:cubicBezTo>
                  <a:cubicBezTo>
                    <a:pt x="202" y="369"/>
                    <a:pt x="197" y="377"/>
                    <a:pt x="188" y="382"/>
                  </a:cubicBezTo>
                  <a:cubicBezTo>
                    <a:pt x="178" y="388"/>
                    <a:pt x="168" y="386"/>
                    <a:pt x="159" y="380"/>
                  </a:cubicBezTo>
                  <a:cubicBezTo>
                    <a:pt x="151" y="374"/>
                    <a:pt x="148" y="365"/>
                    <a:pt x="148" y="355"/>
                  </a:cubicBezTo>
                  <a:cubicBezTo>
                    <a:pt x="148" y="316"/>
                    <a:pt x="148" y="277"/>
                    <a:pt x="148" y="238"/>
                  </a:cubicBezTo>
                  <a:cubicBezTo>
                    <a:pt x="148" y="235"/>
                    <a:pt x="148" y="231"/>
                    <a:pt x="148" y="228"/>
                  </a:cubicBezTo>
                  <a:cubicBezTo>
                    <a:pt x="143" y="228"/>
                    <a:pt x="138" y="228"/>
                    <a:pt x="131" y="228"/>
                  </a:cubicBezTo>
                  <a:cubicBezTo>
                    <a:pt x="131" y="242"/>
                    <a:pt x="131" y="256"/>
                    <a:pt x="131" y="271"/>
                  </a:cubicBezTo>
                  <a:cubicBezTo>
                    <a:pt x="131" y="299"/>
                    <a:pt x="132" y="327"/>
                    <a:pt x="131" y="355"/>
                  </a:cubicBezTo>
                  <a:cubicBezTo>
                    <a:pt x="131" y="378"/>
                    <a:pt x="113" y="391"/>
                    <a:pt x="94" y="383"/>
                  </a:cubicBezTo>
                  <a:cubicBezTo>
                    <a:pt x="83" y="378"/>
                    <a:pt x="78" y="370"/>
                    <a:pt x="78" y="358"/>
                  </a:cubicBezTo>
                  <a:cubicBezTo>
                    <a:pt x="78" y="274"/>
                    <a:pt x="78" y="191"/>
                    <a:pt x="78" y="108"/>
                  </a:cubicBezTo>
                  <a:cubicBezTo>
                    <a:pt x="78" y="106"/>
                    <a:pt x="78" y="104"/>
                    <a:pt x="78" y="101"/>
                  </a:cubicBezTo>
                  <a:cubicBezTo>
                    <a:pt x="70" y="106"/>
                    <a:pt x="63" y="110"/>
                    <a:pt x="56" y="113"/>
                  </a:cubicBezTo>
                  <a:cubicBezTo>
                    <a:pt x="31" y="127"/>
                    <a:pt x="17" y="108"/>
                    <a:pt x="15" y="89"/>
                  </a:cubicBezTo>
                  <a:cubicBezTo>
                    <a:pt x="15" y="81"/>
                    <a:pt x="14" y="74"/>
                    <a:pt x="12" y="65"/>
                  </a:cubicBezTo>
                  <a:cubicBezTo>
                    <a:pt x="9" y="73"/>
                    <a:pt x="5" y="80"/>
                    <a:pt x="2" y="88"/>
                  </a:cubicBezTo>
                  <a:cubicBezTo>
                    <a:pt x="1" y="88"/>
                    <a:pt x="1" y="88"/>
                    <a:pt x="0" y="88"/>
                  </a:cubicBezTo>
                  <a:cubicBezTo>
                    <a:pt x="2" y="82"/>
                    <a:pt x="2" y="75"/>
                    <a:pt x="5" y="71"/>
                  </a:cubicBezTo>
                  <a:cubicBezTo>
                    <a:pt x="16" y="57"/>
                    <a:pt x="16" y="42"/>
                    <a:pt x="17" y="26"/>
                  </a:cubicBezTo>
                  <a:cubicBezTo>
                    <a:pt x="18" y="10"/>
                    <a:pt x="31" y="0"/>
                    <a:pt x="45" y="6"/>
                  </a:cubicBezTo>
                  <a:cubicBezTo>
                    <a:pt x="49" y="8"/>
                    <a:pt x="53" y="11"/>
                    <a:pt x="56" y="14"/>
                  </a:cubicBezTo>
                  <a:cubicBezTo>
                    <a:pt x="47" y="23"/>
                    <a:pt x="39" y="29"/>
                    <a:pt x="31" y="36"/>
                  </a:cubicBezTo>
                  <a:cubicBezTo>
                    <a:pt x="30" y="37"/>
                    <a:pt x="29" y="37"/>
                    <a:pt x="29" y="38"/>
                  </a:cubicBezTo>
                  <a:cubicBezTo>
                    <a:pt x="27" y="41"/>
                    <a:pt x="26" y="44"/>
                    <a:pt x="24" y="47"/>
                  </a:cubicBezTo>
                  <a:cubicBezTo>
                    <a:pt x="28" y="46"/>
                    <a:pt x="32" y="47"/>
                    <a:pt x="35" y="46"/>
                  </a:cubicBezTo>
                  <a:cubicBezTo>
                    <a:pt x="39" y="44"/>
                    <a:pt x="42" y="41"/>
                    <a:pt x="4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19"/>
            <p:cNvSpPr>
              <a:spLocks/>
            </p:cNvSpPr>
            <p:nvPr/>
          </p:nvSpPr>
          <p:spPr bwMode="auto">
            <a:xfrm>
              <a:off x="-2152651" y="892175"/>
              <a:ext cx="582613" cy="1292225"/>
            </a:xfrm>
            <a:custGeom>
              <a:avLst/>
              <a:gdLst>
                <a:gd name="T0" fmla="*/ 97 w 154"/>
                <a:gd name="T1" fmla="*/ 327 h 343"/>
                <a:gd name="T2" fmla="*/ 119 w 154"/>
                <a:gd name="T3" fmla="*/ 327 h 343"/>
                <a:gd name="T4" fmla="*/ 131 w 154"/>
                <a:gd name="T5" fmla="*/ 334 h 343"/>
                <a:gd name="T6" fmla="*/ 119 w 154"/>
                <a:gd name="T7" fmla="*/ 343 h 343"/>
                <a:gd name="T8" fmla="*/ 59 w 154"/>
                <a:gd name="T9" fmla="*/ 343 h 343"/>
                <a:gd name="T10" fmla="*/ 13 w 154"/>
                <a:gd name="T11" fmla="*/ 343 h 343"/>
                <a:gd name="T12" fmla="*/ 1 w 154"/>
                <a:gd name="T13" fmla="*/ 334 h 343"/>
                <a:gd name="T14" fmla="*/ 13 w 154"/>
                <a:gd name="T15" fmla="*/ 327 h 343"/>
                <a:gd name="T16" fmla="*/ 82 w 154"/>
                <a:gd name="T17" fmla="*/ 327 h 343"/>
                <a:gd name="T18" fmla="*/ 82 w 154"/>
                <a:gd name="T19" fmla="*/ 133 h 343"/>
                <a:gd name="T20" fmla="*/ 45 w 154"/>
                <a:gd name="T21" fmla="*/ 145 h 343"/>
                <a:gd name="T22" fmla="*/ 33 w 154"/>
                <a:gd name="T23" fmla="*/ 139 h 343"/>
                <a:gd name="T24" fmla="*/ 3 w 154"/>
                <a:gd name="T25" fmla="*/ 47 h 343"/>
                <a:gd name="T26" fmla="*/ 10 w 154"/>
                <a:gd name="T27" fmla="*/ 34 h 343"/>
                <a:gd name="T28" fmla="*/ 109 w 154"/>
                <a:gd name="T29" fmla="*/ 2 h 343"/>
                <a:gd name="T30" fmla="*/ 123 w 154"/>
                <a:gd name="T31" fmla="*/ 11 h 343"/>
                <a:gd name="T32" fmla="*/ 152 w 154"/>
                <a:gd name="T33" fmla="*/ 99 h 343"/>
                <a:gd name="T34" fmla="*/ 144 w 154"/>
                <a:gd name="T35" fmla="*/ 113 h 343"/>
                <a:gd name="T36" fmla="*/ 104 w 154"/>
                <a:gd name="T37" fmla="*/ 126 h 343"/>
                <a:gd name="T38" fmla="*/ 97 w 154"/>
                <a:gd name="T39" fmla="*/ 135 h 343"/>
                <a:gd name="T40" fmla="*/ 97 w 154"/>
                <a:gd name="T41" fmla="*/ 32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4" h="343">
                  <a:moveTo>
                    <a:pt x="97" y="327"/>
                  </a:moveTo>
                  <a:cubicBezTo>
                    <a:pt x="105" y="327"/>
                    <a:pt x="112" y="327"/>
                    <a:pt x="119" y="327"/>
                  </a:cubicBezTo>
                  <a:cubicBezTo>
                    <a:pt x="125" y="327"/>
                    <a:pt x="130" y="328"/>
                    <a:pt x="131" y="334"/>
                  </a:cubicBezTo>
                  <a:cubicBezTo>
                    <a:pt x="131" y="341"/>
                    <a:pt x="125" y="343"/>
                    <a:pt x="119" y="343"/>
                  </a:cubicBezTo>
                  <a:cubicBezTo>
                    <a:pt x="99" y="343"/>
                    <a:pt x="79" y="343"/>
                    <a:pt x="59" y="343"/>
                  </a:cubicBezTo>
                  <a:cubicBezTo>
                    <a:pt x="43" y="343"/>
                    <a:pt x="28" y="343"/>
                    <a:pt x="13" y="343"/>
                  </a:cubicBezTo>
                  <a:cubicBezTo>
                    <a:pt x="6" y="343"/>
                    <a:pt x="1" y="341"/>
                    <a:pt x="1" y="334"/>
                  </a:cubicBezTo>
                  <a:cubicBezTo>
                    <a:pt x="1" y="327"/>
                    <a:pt x="7" y="327"/>
                    <a:pt x="13" y="327"/>
                  </a:cubicBezTo>
                  <a:cubicBezTo>
                    <a:pt x="36" y="327"/>
                    <a:pt x="59" y="327"/>
                    <a:pt x="82" y="327"/>
                  </a:cubicBezTo>
                  <a:cubicBezTo>
                    <a:pt x="82" y="262"/>
                    <a:pt x="82" y="198"/>
                    <a:pt x="82" y="133"/>
                  </a:cubicBezTo>
                  <a:cubicBezTo>
                    <a:pt x="70" y="137"/>
                    <a:pt x="58" y="141"/>
                    <a:pt x="45" y="145"/>
                  </a:cubicBezTo>
                  <a:cubicBezTo>
                    <a:pt x="39" y="147"/>
                    <a:pt x="35" y="145"/>
                    <a:pt x="33" y="139"/>
                  </a:cubicBezTo>
                  <a:cubicBezTo>
                    <a:pt x="23" y="108"/>
                    <a:pt x="13" y="77"/>
                    <a:pt x="3" y="47"/>
                  </a:cubicBezTo>
                  <a:cubicBezTo>
                    <a:pt x="0" y="40"/>
                    <a:pt x="4" y="36"/>
                    <a:pt x="10" y="34"/>
                  </a:cubicBezTo>
                  <a:cubicBezTo>
                    <a:pt x="43" y="23"/>
                    <a:pt x="76" y="13"/>
                    <a:pt x="109" y="2"/>
                  </a:cubicBezTo>
                  <a:cubicBezTo>
                    <a:pt x="117" y="0"/>
                    <a:pt x="121" y="3"/>
                    <a:pt x="123" y="11"/>
                  </a:cubicBezTo>
                  <a:cubicBezTo>
                    <a:pt x="132" y="40"/>
                    <a:pt x="142" y="70"/>
                    <a:pt x="152" y="99"/>
                  </a:cubicBezTo>
                  <a:cubicBezTo>
                    <a:pt x="154" y="107"/>
                    <a:pt x="151" y="111"/>
                    <a:pt x="144" y="113"/>
                  </a:cubicBezTo>
                  <a:cubicBezTo>
                    <a:pt x="131" y="117"/>
                    <a:pt x="118" y="122"/>
                    <a:pt x="104" y="126"/>
                  </a:cubicBezTo>
                  <a:cubicBezTo>
                    <a:pt x="100" y="127"/>
                    <a:pt x="97" y="129"/>
                    <a:pt x="97" y="135"/>
                  </a:cubicBezTo>
                  <a:cubicBezTo>
                    <a:pt x="97" y="199"/>
                    <a:pt x="97" y="262"/>
                    <a:pt x="97" y="3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-1273175" y="273050"/>
              <a:ext cx="407988" cy="411163"/>
            </a:xfrm>
            <a:custGeom>
              <a:avLst/>
              <a:gdLst>
                <a:gd name="T0" fmla="*/ 108 w 108"/>
                <a:gd name="T1" fmla="*/ 55 h 109"/>
                <a:gd name="T2" fmla="*/ 55 w 108"/>
                <a:gd name="T3" fmla="*/ 109 h 109"/>
                <a:gd name="T4" fmla="*/ 0 w 108"/>
                <a:gd name="T5" fmla="*/ 55 h 109"/>
                <a:gd name="T6" fmla="*/ 54 w 108"/>
                <a:gd name="T7" fmla="*/ 1 h 109"/>
                <a:gd name="T8" fmla="*/ 108 w 108"/>
                <a:gd name="T9" fmla="*/ 5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9">
                  <a:moveTo>
                    <a:pt x="108" y="55"/>
                  </a:moveTo>
                  <a:cubicBezTo>
                    <a:pt x="108" y="83"/>
                    <a:pt x="84" y="108"/>
                    <a:pt x="55" y="109"/>
                  </a:cubicBezTo>
                  <a:cubicBezTo>
                    <a:pt x="25" y="109"/>
                    <a:pt x="0" y="85"/>
                    <a:pt x="0" y="55"/>
                  </a:cubicBezTo>
                  <a:cubicBezTo>
                    <a:pt x="0" y="26"/>
                    <a:pt x="24" y="1"/>
                    <a:pt x="54" y="1"/>
                  </a:cubicBezTo>
                  <a:cubicBezTo>
                    <a:pt x="83" y="0"/>
                    <a:pt x="108" y="26"/>
                    <a:pt x="108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-1419225" y="2063750"/>
              <a:ext cx="736600" cy="120650"/>
            </a:xfrm>
            <a:custGeom>
              <a:avLst/>
              <a:gdLst>
                <a:gd name="T0" fmla="*/ 0 w 195"/>
                <a:gd name="T1" fmla="*/ 32 h 32"/>
                <a:gd name="T2" fmla="*/ 0 w 195"/>
                <a:gd name="T3" fmla="*/ 0 h 32"/>
                <a:gd name="T4" fmla="*/ 195 w 195"/>
                <a:gd name="T5" fmla="*/ 0 h 32"/>
                <a:gd name="T6" fmla="*/ 195 w 195"/>
                <a:gd name="T7" fmla="*/ 32 h 32"/>
                <a:gd name="T8" fmla="*/ 0 w 19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32">
                  <a:moveTo>
                    <a:pt x="0" y="32"/>
                  </a:moveTo>
                  <a:cubicBezTo>
                    <a:pt x="0" y="21"/>
                    <a:pt x="0" y="11"/>
                    <a:pt x="0" y="0"/>
                  </a:cubicBezTo>
                  <a:cubicBezTo>
                    <a:pt x="65" y="0"/>
                    <a:pt x="130" y="0"/>
                    <a:pt x="195" y="0"/>
                  </a:cubicBezTo>
                  <a:cubicBezTo>
                    <a:pt x="195" y="11"/>
                    <a:pt x="195" y="21"/>
                    <a:pt x="195" y="32"/>
                  </a:cubicBezTo>
                  <a:cubicBezTo>
                    <a:pt x="130" y="32"/>
                    <a:pt x="66" y="32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22"/>
            <p:cNvSpPr>
              <a:spLocks/>
            </p:cNvSpPr>
            <p:nvPr/>
          </p:nvSpPr>
          <p:spPr bwMode="auto">
            <a:xfrm>
              <a:off x="-1506538" y="577850"/>
              <a:ext cx="252413" cy="193675"/>
            </a:xfrm>
            <a:custGeom>
              <a:avLst/>
              <a:gdLst>
                <a:gd name="T0" fmla="*/ 22 w 67"/>
                <a:gd name="T1" fmla="*/ 42 h 51"/>
                <a:gd name="T2" fmla="*/ 11 w 67"/>
                <a:gd name="T3" fmla="*/ 50 h 51"/>
                <a:gd name="T4" fmla="*/ 0 w 67"/>
                <a:gd name="T5" fmla="*/ 51 h 51"/>
                <a:gd name="T6" fmla="*/ 5 w 67"/>
                <a:gd name="T7" fmla="*/ 42 h 51"/>
                <a:gd name="T8" fmla="*/ 7 w 67"/>
                <a:gd name="T9" fmla="*/ 40 h 51"/>
                <a:gd name="T10" fmla="*/ 33 w 67"/>
                <a:gd name="T11" fmla="*/ 23 h 51"/>
                <a:gd name="T12" fmla="*/ 37 w 67"/>
                <a:gd name="T13" fmla="*/ 15 h 51"/>
                <a:gd name="T14" fmla="*/ 56 w 67"/>
                <a:gd name="T15" fmla="*/ 1 h 51"/>
                <a:gd name="T16" fmla="*/ 65 w 67"/>
                <a:gd name="T17" fmla="*/ 4 h 51"/>
                <a:gd name="T18" fmla="*/ 66 w 67"/>
                <a:gd name="T19" fmla="*/ 13 h 51"/>
                <a:gd name="T20" fmla="*/ 46 w 67"/>
                <a:gd name="T21" fmla="*/ 27 h 51"/>
                <a:gd name="T22" fmla="*/ 22 w 67"/>
                <a:gd name="T23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51">
                  <a:moveTo>
                    <a:pt x="22" y="42"/>
                  </a:moveTo>
                  <a:cubicBezTo>
                    <a:pt x="18" y="45"/>
                    <a:pt x="15" y="48"/>
                    <a:pt x="11" y="50"/>
                  </a:cubicBezTo>
                  <a:cubicBezTo>
                    <a:pt x="8" y="51"/>
                    <a:pt x="4" y="50"/>
                    <a:pt x="0" y="51"/>
                  </a:cubicBezTo>
                  <a:cubicBezTo>
                    <a:pt x="2" y="48"/>
                    <a:pt x="3" y="45"/>
                    <a:pt x="5" y="42"/>
                  </a:cubicBezTo>
                  <a:cubicBezTo>
                    <a:pt x="5" y="41"/>
                    <a:pt x="6" y="41"/>
                    <a:pt x="7" y="40"/>
                  </a:cubicBezTo>
                  <a:cubicBezTo>
                    <a:pt x="16" y="34"/>
                    <a:pt x="24" y="29"/>
                    <a:pt x="33" y="23"/>
                  </a:cubicBezTo>
                  <a:cubicBezTo>
                    <a:pt x="35" y="21"/>
                    <a:pt x="36" y="18"/>
                    <a:pt x="37" y="15"/>
                  </a:cubicBezTo>
                  <a:cubicBezTo>
                    <a:pt x="41" y="6"/>
                    <a:pt x="48" y="2"/>
                    <a:pt x="56" y="1"/>
                  </a:cubicBezTo>
                  <a:cubicBezTo>
                    <a:pt x="59" y="0"/>
                    <a:pt x="63" y="2"/>
                    <a:pt x="65" y="4"/>
                  </a:cubicBezTo>
                  <a:cubicBezTo>
                    <a:pt x="67" y="6"/>
                    <a:pt x="67" y="11"/>
                    <a:pt x="66" y="13"/>
                  </a:cubicBezTo>
                  <a:cubicBezTo>
                    <a:pt x="62" y="22"/>
                    <a:pt x="55" y="27"/>
                    <a:pt x="46" y="27"/>
                  </a:cubicBezTo>
                  <a:cubicBezTo>
                    <a:pt x="34" y="28"/>
                    <a:pt x="28" y="35"/>
                    <a:pt x="22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1072924" y="3186416"/>
            <a:ext cx="652269" cy="778327"/>
            <a:chOff x="-2152651" y="273050"/>
            <a:chExt cx="1601789" cy="1911350"/>
          </a:xfrm>
          <a:solidFill>
            <a:schemeClr val="bg1">
              <a:lumMod val="50000"/>
            </a:schemeClr>
          </a:solidFill>
        </p:grpSpPr>
        <p:sp>
          <p:nvSpPr>
            <p:cNvPr id="43" name="Freeform 18"/>
            <p:cNvSpPr>
              <a:spLocks/>
            </p:cNvSpPr>
            <p:nvPr/>
          </p:nvSpPr>
          <p:spPr bwMode="auto">
            <a:xfrm>
              <a:off x="-1597025" y="593725"/>
              <a:ext cx="1046163" cy="1474788"/>
            </a:xfrm>
            <a:custGeom>
              <a:avLst/>
              <a:gdLst>
                <a:gd name="T0" fmla="*/ 46 w 277"/>
                <a:gd name="T1" fmla="*/ 38 h 391"/>
                <a:gd name="T2" fmla="*/ 56 w 277"/>
                <a:gd name="T3" fmla="*/ 32 h 391"/>
                <a:gd name="T4" fmla="*/ 54 w 277"/>
                <a:gd name="T5" fmla="*/ 66 h 391"/>
                <a:gd name="T6" fmla="*/ 56 w 277"/>
                <a:gd name="T7" fmla="*/ 67 h 391"/>
                <a:gd name="T8" fmla="*/ 81 w 277"/>
                <a:gd name="T9" fmla="*/ 42 h 391"/>
                <a:gd name="T10" fmla="*/ 115 w 277"/>
                <a:gd name="T11" fmla="*/ 26 h 391"/>
                <a:gd name="T12" fmla="*/ 156 w 277"/>
                <a:gd name="T13" fmla="*/ 26 h 391"/>
                <a:gd name="T14" fmla="*/ 198 w 277"/>
                <a:gd name="T15" fmla="*/ 42 h 391"/>
                <a:gd name="T16" fmla="*/ 275 w 277"/>
                <a:gd name="T17" fmla="*/ 187 h 391"/>
                <a:gd name="T18" fmla="*/ 260 w 277"/>
                <a:gd name="T19" fmla="*/ 208 h 391"/>
                <a:gd name="T20" fmla="*/ 237 w 277"/>
                <a:gd name="T21" fmla="*/ 195 h 391"/>
                <a:gd name="T22" fmla="*/ 226 w 277"/>
                <a:gd name="T23" fmla="*/ 152 h 391"/>
                <a:gd name="T24" fmla="*/ 205 w 277"/>
                <a:gd name="T25" fmla="*/ 106 h 391"/>
                <a:gd name="T26" fmla="*/ 202 w 277"/>
                <a:gd name="T27" fmla="*/ 107 h 391"/>
                <a:gd name="T28" fmla="*/ 202 w 277"/>
                <a:gd name="T29" fmla="*/ 116 h 391"/>
                <a:gd name="T30" fmla="*/ 202 w 277"/>
                <a:gd name="T31" fmla="*/ 358 h 391"/>
                <a:gd name="T32" fmla="*/ 188 w 277"/>
                <a:gd name="T33" fmla="*/ 382 h 391"/>
                <a:gd name="T34" fmla="*/ 159 w 277"/>
                <a:gd name="T35" fmla="*/ 380 h 391"/>
                <a:gd name="T36" fmla="*/ 148 w 277"/>
                <a:gd name="T37" fmla="*/ 355 h 391"/>
                <a:gd name="T38" fmla="*/ 148 w 277"/>
                <a:gd name="T39" fmla="*/ 238 h 391"/>
                <a:gd name="T40" fmla="*/ 148 w 277"/>
                <a:gd name="T41" fmla="*/ 228 h 391"/>
                <a:gd name="T42" fmla="*/ 131 w 277"/>
                <a:gd name="T43" fmla="*/ 228 h 391"/>
                <a:gd name="T44" fmla="*/ 131 w 277"/>
                <a:gd name="T45" fmla="*/ 271 h 391"/>
                <a:gd name="T46" fmla="*/ 131 w 277"/>
                <a:gd name="T47" fmla="*/ 355 h 391"/>
                <a:gd name="T48" fmla="*/ 94 w 277"/>
                <a:gd name="T49" fmla="*/ 383 h 391"/>
                <a:gd name="T50" fmla="*/ 78 w 277"/>
                <a:gd name="T51" fmla="*/ 358 h 391"/>
                <a:gd name="T52" fmla="*/ 78 w 277"/>
                <a:gd name="T53" fmla="*/ 108 h 391"/>
                <a:gd name="T54" fmla="*/ 78 w 277"/>
                <a:gd name="T55" fmla="*/ 101 h 391"/>
                <a:gd name="T56" fmla="*/ 56 w 277"/>
                <a:gd name="T57" fmla="*/ 113 h 391"/>
                <a:gd name="T58" fmla="*/ 15 w 277"/>
                <a:gd name="T59" fmla="*/ 89 h 391"/>
                <a:gd name="T60" fmla="*/ 12 w 277"/>
                <a:gd name="T61" fmla="*/ 65 h 391"/>
                <a:gd name="T62" fmla="*/ 2 w 277"/>
                <a:gd name="T63" fmla="*/ 88 h 391"/>
                <a:gd name="T64" fmla="*/ 0 w 277"/>
                <a:gd name="T65" fmla="*/ 88 h 391"/>
                <a:gd name="T66" fmla="*/ 5 w 277"/>
                <a:gd name="T67" fmla="*/ 71 h 391"/>
                <a:gd name="T68" fmla="*/ 17 w 277"/>
                <a:gd name="T69" fmla="*/ 26 h 391"/>
                <a:gd name="T70" fmla="*/ 45 w 277"/>
                <a:gd name="T71" fmla="*/ 6 h 391"/>
                <a:gd name="T72" fmla="*/ 56 w 277"/>
                <a:gd name="T73" fmla="*/ 14 h 391"/>
                <a:gd name="T74" fmla="*/ 31 w 277"/>
                <a:gd name="T75" fmla="*/ 36 h 391"/>
                <a:gd name="T76" fmla="*/ 29 w 277"/>
                <a:gd name="T77" fmla="*/ 38 h 391"/>
                <a:gd name="T78" fmla="*/ 24 w 277"/>
                <a:gd name="T79" fmla="*/ 47 h 391"/>
                <a:gd name="T80" fmla="*/ 35 w 277"/>
                <a:gd name="T81" fmla="*/ 46 h 391"/>
                <a:gd name="T82" fmla="*/ 46 w 277"/>
                <a:gd name="T83" fmla="*/ 38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7" h="391">
                  <a:moveTo>
                    <a:pt x="46" y="38"/>
                  </a:moveTo>
                  <a:cubicBezTo>
                    <a:pt x="49" y="37"/>
                    <a:pt x="52" y="35"/>
                    <a:pt x="56" y="32"/>
                  </a:cubicBezTo>
                  <a:cubicBezTo>
                    <a:pt x="56" y="45"/>
                    <a:pt x="55" y="55"/>
                    <a:pt x="54" y="66"/>
                  </a:cubicBezTo>
                  <a:cubicBezTo>
                    <a:pt x="55" y="67"/>
                    <a:pt x="55" y="67"/>
                    <a:pt x="56" y="67"/>
                  </a:cubicBezTo>
                  <a:cubicBezTo>
                    <a:pt x="64" y="59"/>
                    <a:pt x="74" y="52"/>
                    <a:pt x="81" y="42"/>
                  </a:cubicBezTo>
                  <a:cubicBezTo>
                    <a:pt x="90" y="31"/>
                    <a:pt x="101" y="26"/>
                    <a:pt x="115" y="26"/>
                  </a:cubicBezTo>
                  <a:cubicBezTo>
                    <a:pt x="129" y="27"/>
                    <a:pt x="143" y="27"/>
                    <a:pt x="156" y="26"/>
                  </a:cubicBezTo>
                  <a:cubicBezTo>
                    <a:pt x="173" y="25"/>
                    <a:pt x="186" y="30"/>
                    <a:pt x="198" y="42"/>
                  </a:cubicBezTo>
                  <a:cubicBezTo>
                    <a:pt x="242" y="81"/>
                    <a:pt x="267" y="129"/>
                    <a:pt x="275" y="187"/>
                  </a:cubicBezTo>
                  <a:cubicBezTo>
                    <a:pt x="277" y="196"/>
                    <a:pt x="269" y="206"/>
                    <a:pt x="260" y="208"/>
                  </a:cubicBezTo>
                  <a:cubicBezTo>
                    <a:pt x="250" y="211"/>
                    <a:pt x="240" y="205"/>
                    <a:pt x="237" y="195"/>
                  </a:cubicBezTo>
                  <a:cubicBezTo>
                    <a:pt x="233" y="181"/>
                    <a:pt x="231" y="166"/>
                    <a:pt x="226" y="152"/>
                  </a:cubicBezTo>
                  <a:cubicBezTo>
                    <a:pt x="220" y="136"/>
                    <a:pt x="212" y="122"/>
                    <a:pt x="205" y="106"/>
                  </a:cubicBezTo>
                  <a:cubicBezTo>
                    <a:pt x="204" y="107"/>
                    <a:pt x="203" y="107"/>
                    <a:pt x="202" y="107"/>
                  </a:cubicBezTo>
                  <a:cubicBezTo>
                    <a:pt x="202" y="110"/>
                    <a:pt x="202" y="113"/>
                    <a:pt x="202" y="116"/>
                  </a:cubicBezTo>
                  <a:cubicBezTo>
                    <a:pt x="202" y="197"/>
                    <a:pt x="202" y="277"/>
                    <a:pt x="202" y="358"/>
                  </a:cubicBezTo>
                  <a:cubicBezTo>
                    <a:pt x="202" y="369"/>
                    <a:pt x="197" y="377"/>
                    <a:pt x="188" y="382"/>
                  </a:cubicBezTo>
                  <a:cubicBezTo>
                    <a:pt x="178" y="388"/>
                    <a:pt x="168" y="386"/>
                    <a:pt x="159" y="380"/>
                  </a:cubicBezTo>
                  <a:cubicBezTo>
                    <a:pt x="151" y="374"/>
                    <a:pt x="148" y="365"/>
                    <a:pt x="148" y="355"/>
                  </a:cubicBezTo>
                  <a:cubicBezTo>
                    <a:pt x="148" y="316"/>
                    <a:pt x="148" y="277"/>
                    <a:pt x="148" y="238"/>
                  </a:cubicBezTo>
                  <a:cubicBezTo>
                    <a:pt x="148" y="235"/>
                    <a:pt x="148" y="231"/>
                    <a:pt x="148" y="228"/>
                  </a:cubicBezTo>
                  <a:cubicBezTo>
                    <a:pt x="143" y="228"/>
                    <a:pt x="138" y="228"/>
                    <a:pt x="131" y="228"/>
                  </a:cubicBezTo>
                  <a:cubicBezTo>
                    <a:pt x="131" y="242"/>
                    <a:pt x="131" y="256"/>
                    <a:pt x="131" y="271"/>
                  </a:cubicBezTo>
                  <a:cubicBezTo>
                    <a:pt x="131" y="299"/>
                    <a:pt x="132" y="327"/>
                    <a:pt x="131" y="355"/>
                  </a:cubicBezTo>
                  <a:cubicBezTo>
                    <a:pt x="131" y="378"/>
                    <a:pt x="113" y="391"/>
                    <a:pt x="94" y="383"/>
                  </a:cubicBezTo>
                  <a:cubicBezTo>
                    <a:pt x="83" y="378"/>
                    <a:pt x="78" y="370"/>
                    <a:pt x="78" y="358"/>
                  </a:cubicBezTo>
                  <a:cubicBezTo>
                    <a:pt x="78" y="274"/>
                    <a:pt x="78" y="191"/>
                    <a:pt x="78" y="108"/>
                  </a:cubicBezTo>
                  <a:cubicBezTo>
                    <a:pt x="78" y="106"/>
                    <a:pt x="78" y="104"/>
                    <a:pt x="78" y="101"/>
                  </a:cubicBezTo>
                  <a:cubicBezTo>
                    <a:pt x="70" y="106"/>
                    <a:pt x="63" y="110"/>
                    <a:pt x="56" y="113"/>
                  </a:cubicBezTo>
                  <a:cubicBezTo>
                    <a:pt x="31" y="127"/>
                    <a:pt x="17" y="108"/>
                    <a:pt x="15" y="89"/>
                  </a:cubicBezTo>
                  <a:cubicBezTo>
                    <a:pt x="15" y="81"/>
                    <a:pt x="14" y="74"/>
                    <a:pt x="12" y="65"/>
                  </a:cubicBezTo>
                  <a:cubicBezTo>
                    <a:pt x="9" y="73"/>
                    <a:pt x="5" y="80"/>
                    <a:pt x="2" y="88"/>
                  </a:cubicBezTo>
                  <a:cubicBezTo>
                    <a:pt x="1" y="88"/>
                    <a:pt x="1" y="88"/>
                    <a:pt x="0" y="88"/>
                  </a:cubicBezTo>
                  <a:cubicBezTo>
                    <a:pt x="2" y="82"/>
                    <a:pt x="2" y="75"/>
                    <a:pt x="5" y="71"/>
                  </a:cubicBezTo>
                  <a:cubicBezTo>
                    <a:pt x="16" y="57"/>
                    <a:pt x="16" y="42"/>
                    <a:pt x="17" y="26"/>
                  </a:cubicBezTo>
                  <a:cubicBezTo>
                    <a:pt x="18" y="10"/>
                    <a:pt x="31" y="0"/>
                    <a:pt x="45" y="6"/>
                  </a:cubicBezTo>
                  <a:cubicBezTo>
                    <a:pt x="49" y="8"/>
                    <a:pt x="53" y="11"/>
                    <a:pt x="56" y="14"/>
                  </a:cubicBezTo>
                  <a:cubicBezTo>
                    <a:pt x="47" y="23"/>
                    <a:pt x="39" y="29"/>
                    <a:pt x="31" y="36"/>
                  </a:cubicBezTo>
                  <a:cubicBezTo>
                    <a:pt x="30" y="37"/>
                    <a:pt x="29" y="37"/>
                    <a:pt x="29" y="38"/>
                  </a:cubicBezTo>
                  <a:cubicBezTo>
                    <a:pt x="27" y="41"/>
                    <a:pt x="26" y="44"/>
                    <a:pt x="24" y="47"/>
                  </a:cubicBezTo>
                  <a:cubicBezTo>
                    <a:pt x="28" y="46"/>
                    <a:pt x="32" y="47"/>
                    <a:pt x="35" y="46"/>
                  </a:cubicBezTo>
                  <a:cubicBezTo>
                    <a:pt x="39" y="44"/>
                    <a:pt x="42" y="41"/>
                    <a:pt x="4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-2152651" y="892175"/>
              <a:ext cx="582613" cy="1292225"/>
            </a:xfrm>
            <a:custGeom>
              <a:avLst/>
              <a:gdLst>
                <a:gd name="T0" fmla="*/ 97 w 154"/>
                <a:gd name="T1" fmla="*/ 327 h 343"/>
                <a:gd name="T2" fmla="*/ 119 w 154"/>
                <a:gd name="T3" fmla="*/ 327 h 343"/>
                <a:gd name="T4" fmla="*/ 131 w 154"/>
                <a:gd name="T5" fmla="*/ 334 h 343"/>
                <a:gd name="T6" fmla="*/ 119 w 154"/>
                <a:gd name="T7" fmla="*/ 343 h 343"/>
                <a:gd name="T8" fmla="*/ 59 w 154"/>
                <a:gd name="T9" fmla="*/ 343 h 343"/>
                <a:gd name="T10" fmla="*/ 13 w 154"/>
                <a:gd name="T11" fmla="*/ 343 h 343"/>
                <a:gd name="T12" fmla="*/ 1 w 154"/>
                <a:gd name="T13" fmla="*/ 334 h 343"/>
                <a:gd name="T14" fmla="*/ 13 w 154"/>
                <a:gd name="T15" fmla="*/ 327 h 343"/>
                <a:gd name="T16" fmla="*/ 82 w 154"/>
                <a:gd name="T17" fmla="*/ 327 h 343"/>
                <a:gd name="T18" fmla="*/ 82 w 154"/>
                <a:gd name="T19" fmla="*/ 133 h 343"/>
                <a:gd name="T20" fmla="*/ 45 w 154"/>
                <a:gd name="T21" fmla="*/ 145 h 343"/>
                <a:gd name="T22" fmla="*/ 33 w 154"/>
                <a:gd name="T23" fmla="*/ 139 h 343"/>
                <a:gd name="T24" fmla="*/ 3 w 154"/>
                <a:gd name="T25" fmla="*/ 47 h 343"/>
                <a:gd name="T26" fmla="*/ 10 w 154"/>
                <a:gd name="T27" fmla="*/ 34 h 343"/>
                <a:gd name="T28" fmla="*/ 109 w 154"/>
                <a:gd name="T29" fmla="*/ 2 h 343"/>
                <a:gd name="T30" fmla="*/ 123 w 154"/>
                <a:gd name="T31" fmla="*/ 11 h 343"/>
                <a:gd name="T32" fmla="*/ 152 w 154"/>
                <a:gd name="T33" fmla="*/ 99 h 343"/>
                <a:gd name="T34" fmla="*/ 144 w 154"/>
                <a:gd name="T35" fmla="*/ 113 h 343"/>
                <a:gd name="T36" fmla="*/ 104 w 154"/>
                <a:gd name="T37" fmla="*/ 126 h 343"/>
                <a:gd name="T38" fmla="*/ 97 w 154"/>
                <a:gd name="T39" fmla="*/ 135 h 343"/>
                <a:gd name="T40" fmla="*/ 97 w 154"/>
                <a:gd name="T41" fmla="*/ 32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4" h="343">
                  <a:moveTo>
                    <a:pt x="97" y="327"/>
                  </a:moveTo>
                  <a:cubicBezTo>
                    <a:pt x="105" y="327"/>
                    <a:pt x="112" y="327"/>
                    <a:pt x="119" y="327"/>
                  </a:cubicBezTo>
                  <a:cubicBezTo>
                    <a:pt x="125" y="327"/>
                    <a:pt x="130" y="328"/>
                    <a:pt x="131" y="334"/>
                  </a:cubicBezTo>
                  <a:cubicBezTo>
                    <a:pt x="131" y="341"/>
                    <a:pt x="125" y="343"/>
                    <a:pt x="119" y="343"/>
                  </a:cubicBezTo>
                  <a:cubicBezTo>
                    <a:pt x="99" y="343"/>
                    <a:pt x="79" y="343"/>
                    <a:pt x="59" y="343"/>
                  </a:cubicBezTo>
                  <a:cubicBezTo>
                    <a:pt x="43" y="343"/>
                    <a:pt x="28" y="343"/>
                    <a:pt x="13" y="343"/>
                  </a:cubicBezTo>
                  <a:cubicBezTo>
                    <a:pt x="6" y="343"/>
                    <a:pt x="1" y="341"/>
                    <a:pt x="1" y="334"/>
                  </a:cubicBezTo>
                  <a:cubicBezTo>
                    <a:pt x="1" y="327"/>
                    <a:pt x="7" y="327"/>
                    <a:pt x="13" y="327"/>
                  </a:cubicBezTo>
                  <a:cubicBezTo>
                    <a:pt x="36" y="327"/>
                    <a:pt x="59" y="327"/>
                    <a:pt x="82" y="327"/>
                  </a:cubicBezTo>
                  <a:cubicBezTo>
                    <a:pt x="82" y="262"/>
                    <a:pt x="82" y="198"/>
                    <a:pt x="82" y="133"/>
                  </a:cubicBezTo>
                  <a:cubicBezTo>
                    <a:pt x="70" y="137"/>
                    <a:pt x="58" y="141"/>
                    <a:pt x="45" y="145"/>
                  </a:cubicBezTo>
                  <a:cubicBezTo>
                    <a:pt x="39" y="147"/>
                    <a:pt x="35" y="145"/>
                    <a:pt x="33" y="139"/>
                  </a:cubicBezTo>
                  <a:cubicBezTo>
                    <a:pt x="23" y="108"/>
                    <a:pt x="13" y="77"/>
                    <a:pt x="3" y="47"/>
                  </a:cubicBezTo>
                  <a:cubicBezTo>
                    <a:pt x="0" y="40"/>
                    <a:pt x="4" y="36"/>
                    <a:pt x="10" y="34"/>
                  </a:cubicBezTo>
                  <a:cubicBezTo>
                    <a:pt x="43" y="23"/>
                    <a:pt x="76" y="13"/>
                    <a:pt x="109" y="2"/>
                  </a:cubicBezTo>
                  <a:cubicBezTo>
                    <a:pt x="117" y="0"/>
                    <a:pt x="121" y="3"/>
                    <a:pt x="123" y="11"/>
                  </a:cubicBezTo>
                  <a:cubicBezTo>
                    <a:pt x="132" y="40"/>
                    <a:pt x="142" y="70"/>
                    <a:pt x="152" y="99"/>
                  </a:cubicBezTo>
                  <a:cubicBezTo>
                    <a:pt x="154" y="107"/>
                    <a:pt x="151" y="111"/>
                    <a:pt x="144" y="113"/>
                  </a:cubicBezTo>
                  <a:cubicBezTo>
                    <a:pt x="131" y="117"/>
                    <a:pt x="118" y="122"/>
                    <a:pt x="104" y="126"/>
                  </a:cubicBezTo>
                  <a:cubicBezTo>
                    <a:pt x="100" y="127"/>
                    <a:pt x="97" y="129"/>
                    <a:pt x="97" y="135"/>
                  </a:cubicBezTo>
                  <a:cubicBezTo>
                    <a:pt x="97" y="199"/>
                    <a:pt x="97" y="262"/>
                    <a:pt x="97" y="3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-1273175" y="273050"/>
              <a:ext cx="407988" cy="411163"/>
            </a:xfrm>
            <a:custGeom>
              <a:avLst/>
              <a:gdLst>
                <a:gd name="T0" fmla="*/ 108 w 108"/>
                <a:gd name="T1" fmla="*/ 55 h 109"/>
                <a:gd name="T2" fmla="*/ 55 w 108"/>
                <a:gd name="T3" fmla="*/ 109 h 109"/>
                <a:gd name="T4" fmla="*/ 0 w 108"/>
                <a:gd name="T5" fmla="*/ 55 h 109"/>
                <a:gd name="T6" fmla="*/ 54 w 108"/>
                <a:gd name="T7" fmla="*/ 1 h 109"/>
                <a:gd name="T8" fmla="*/ 108 w 108"/>
                <a:gd name="T9" fmla="*/ 5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9">
                  <a:moveTo>
                    <a:pt x="108" y="55"/>
                  </a:moveTo>
                  <a:cubicBezTo>
                    <a:pt x="108" y="83"/>
                    <a:pt x="84" y="108"/>
                    <a:pt x="55" y="109"/>
                  </a:cubicBezTo>
                  <a:cubicBezTo>
                    <a:pt x="25" y="109"/>
                    <a:pt x="0" y="85"/>
                    <a:pt x="0" y="55"/>
                  </a:cubicBezTo>
                  <a:cubicBezTo>
                    <a:pt x="0" y="26"/>
                    <a:pt x="24" y="1"/>
                    <a:pt x="54" y="1"/>
                  </a:cubicBezTo>
                  <a:cubicBezTo>
                    <a:pt x="83" y="0"/>
                    <a:pt x="108" y="26"/>
                    <a:pt x="108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-1419225" y="2063750"/>
              <a:ext cx="736600" cy="120650"/>
            </a:xfrm>
            <a:custGeom>
              <a:avLst/>
              <a:gdLst>
                <a:gd name="T0" fmla="*/ 0 w 195"/>
                <a:gd name="T1" fmla="*/ 32 h 32"/>
                <a:gd name="T2" fmla="*/ 0 w 195"/>
                <a:gd name="T3" fmla="*/ 0 h 32"/>
                <a:gd name="T4" fmla="*/ 195 w 195"/>
                <a:gd name="T5" fmla="*/ 0 h 32"/>
                <a:gd name="T6" fmla="*/ 195 w 195"/>
                <a:gd name="T7" fmla="*/ 32 h 32"/>
                <a:gd name="T8" fmla="*/ 0 w 19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32">
                  <a:moveTo>
                    <a:pt x="0" y="32"/>
                  </a:moveTo>
                  <a:cubicBezTo>
                    <a:pt x="0" y="21"/>
                    <a:pt x="0" y="11"/>
                    <a:pt x="0" y="0"/>
                  </a:cubicBezTo>
                  <a:cubicBezTo>
                    <a:pt x="65" y="0"/>
                    <a:pt x="130" y="0"/>
                    <a:pt x="195" y="0"/>
                  </a:cubicBezTo>
                  <a:cubicBezTo>
                    <a:pt x="195" y="11"/>
                    <a:pt x="195" y="21"/>
                    <a:pt x="195" y="32"/>
                  </a:cubicBezTo>
                  <a:cubicBezTo>
                    <a:pt x="130" y="32"/>
                    <a:pt x="66" y="32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7" name="Freeform 22"/>
            <p:cNvSpPr>
              <a:spLocks/>
            </p:cNvSpPr>
            <p:nvPr/>
          </p:nvSpPr>
          <p:spPr bwMode="auto">
            <a:xfrm>
              <a:off x="-1506538" y="577850"/>
              <a:ext cx="252413" cy="193675"/>
            </a:xfrm>
            <a:custGeom>
              <a:avLst/>
              <a:gdLst>
                <a:gd name="T0" fmla="*/ 22 w 67"/>
                <a:gd name="T1" fmla="*/ 42 h 51"/>
                <a:gd name="T2" fmla="*/ 11 w 67"/>
                <a:gd name="T3" fmla="*/ 50 h 51"/>
                <a:gd name="T4" fmla="*/ 0 w 67"/>
                <a:gd name="T5" fmla="*/ 51 h 51"/>
                <a:gd name="T6" fmla="*/ 5 w 67"/>
                <a:gd name="T7" fmla="*/ 42 h 51"/>
                <a:gd name="T8" fmla="*/ 7 w 67"/>
                <a:gd name="T9" fmla="*/ 40 h 51"/>
                <a:gd name="T10" fmla="*/ 33 w 67"/>
                <a:gd name="T11" fmla="*/ 23 h 51"/>
                <a:gd name="T12" fmla="*/ 37 w 67"/>
                <a:gd name="T13" fmla="*/ 15 h 51"/>
                <a:gd name="T14" fmla="*/ 56 w 67"/>
                <a:gd name="T15" fmla="*/ 1 h 51"/>
                <a:gd name="T16" fmla="*/ 65 w 67"/>
                <a:gd name="T17" fmla="*/ 4 h 51"/>
                <a:gd name="T18" fmla="*/ 66 w 67"/>
                <a:gd name="T19" fmla="*/ 13 h 51"/>
                <a:gd name="T20" fmla="*/ 46 w 67"/>
                <a:gd name="T21" fmla="*/ 27 h 51"/>
                <a:gd name="T22" fmla="*/ 22 w 67"/>
                <a:gd name="T23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51">
                  <a:moveTo>
                    <a:pt x="22" y="42"/>
                  </a:moveTo>
                  <a:cubicBezTo>
                    <a:pt x="18" y="45"/>
                    <a:pt x="15" y="48"/>
                    <a:pt x="11" y="50"/>
                  </a:cubicBezTo>
                  <a:cubicBezTo>
                    <a:pt x="8" y="51"/>
                    <a:pt x="4" y="50"/>
                    <a:pt x="0" y="51"/>
                  </a:cubicBezTo>
                  <a:cubicBezTo>
                    <a:pt x="2" y="48"/>
                    <a:pt x="3" y="45"/>
                    <a:pt x="5" y="42"/>
                  </a:cubicBezTo>
                  <a:cubicBezTo>
                    <a:pt x="5" y="41"/>
                    <a:pt x="6" y="41"/>
                    <a:pt x="7" y="40"/>
                  </a:cubicBezTo>
                  <a:cubicBezTo>
                    <a:pt x="16" y="34"/>
                    <a:pt x="24" y="29"/>
                    <a:pt x="33" y="23"/>
                  </a:cubicBezTo>
                  <a:cubicBezTo>
                    <a:pt x="35" y="21"/>
                    <a:pt x="36" y="18"/>
                    <a:pt x="37" y="15"/>
                  </a:cubicBezTo>
                  <a:cubicBezTo>
                    <a:pt x="41" y="6"/>
                    <a:pt x="48" y="2"/>
                    <a:pt x="56" y="1"/>
                  </a:cubicBezTo>
                  <a:cubicBezTo>
                    <a:pt x="59" y="0"/>
                    <a:pt x="63" y="2"/>
                    <a:pt x="65" y="4"/>
                  </a:cubicBezTo>
                  <a:cubicBezTo>
                    <a:pt x="67" y="6"/>
                    <a:pt x="67" y="11"/>
                    <a:pt x="66" y="13"/>
                  </a:cubicBezTo>
                  <a:cubicBezTo>
                    <a:pt x="62" y="22"/>
                    <a:pt x="55" y="27"/>
                    <a:pt x="46" y="27"/>
                  </a:cubicBezTo>
                  <a:cubicBezTo>
                    <a:pt x="34" y="28"/>
                    <a:pt x="28" y="35"/>
                    <a:pt x="22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3853751" y="3186416"/>
            <a:ext cx="652269" cy="778327"/>
            <a:chOff x="-2152651" y="273050"/>
            <a:chExt cx="1601789" cy="1911350"/>
          </a:xfrm>
          <a:solidFill>
            <a:schemeClr val="bg1">
              <a:lumMod val="50000"/>
            </a:schemeClr>
          </a:solidFill>
        </p:grpSpPr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-1597025" y="593725"/>
              <a:ext cx="1046163" cy="1474788"/>
            </a:xfrm>
            <a:custGeom>
              <a:avLst/>
              <a:gdLst>
                <a:gd name="T0" fmla="*/ 46 w 277"/>
                <a:gd name="T1" fmla="*/ 38 h 391"/>
                <a:gd name="T2" fmla="*/ 56 w 277"/>
                <a:gd name="T3" fmla="*/ 32 h 391"/>
                <a:gd name="T4" fmla="*/ 54 w 277"/>
                <a:gd name="T5" fmla="*/ 66 h 391"/>
                <a:gd name="T6" fmla="*/ 56 w 277"/>
                <a:gd name="T7" fmla="*/ 67 h 391"/>
                <a:gd name="T8" fmla="*/ 81 w 277"/>
                <a:gd name="T9" fmla="*/ 42 h 391"/>
                <a:gd name="T10" fmla="*/ 115 w 277"/>
                <a:gd name="T11" fmla="*/ 26 h 391"/>
                <a:gd name="T12" fmla="*/ 156 w 277"/>
                <a:gd name="T13" fmla="*/ 26 h 391"/>
                <a:gd name="T14" fmla="*/ 198 w 277"/>
                <a:gd name="T15" fmla="*/ 42 h 391"/>
                <a:gd name="T16" fmla="*/ 275 w 277"/>
                <a:gd name="T17" fmla="*/ 187 h 391"/>
                <a:gd name="T18" fmla="*/ 260 w 277"/>
                <a:gd name="T19" fmla="*/ 208 h 391"/>
                <a:gd name="T20" fmla="*/ 237 w 277"/>
                <a:gd name="T21" fmla="*/ 195 h 391"/>
                <a:gd name="T22" fmla="*/ 226 w 277"/>
                <a:gd name="T23" fmla="*/ 152 h 391"/>
                <a:gd name="T24" fmla="*/ 205 w 277"/>
                <a:gd name="T25" fmla="*/ 106 h 391"/>
                <a:gd name="T26" fmla="*/ 202 w 277"/>
                <a:gd name="T27" fmla="*/ 107 h 391"/>
                <a:gd name="T28" fmla="*/ 202 w 277"/>
                <a:gd name="T29" fmla="*/ 116 h 391"/>
                <a:gd name="T30" fmla="*/ 202 w 277"/>
                <a:gd name="T31" fmla="*/ 358 h 391"/>
                <a:gd name="T32" fmla="*/ 188 w 277"/>
                <a:gd name="T33" fmla="*/ 382 h 391"/>
                <a:gd name="T34" fmla="*/ 159 w 277"/>
                <a:gd name="T35" fmla="*/ 380 h 391"/>
                <a:gd name="T36" fmla="*/ 148 w 277"/>
                <a:gd name="T37" fmla="*/ 355 h 391"/>
                <a:gd name="T38" fmla="*/ 148 w 277"/>
                <a:gd name="T39" fmla="*/ 238 h 391"/>
                <a:gd name="T40" fmla="*/ 148 w 277"/>
                <a:gd name="T41" fmla="*/ 228 h 391"/>
                <a:gd name="T42" fmla="*/ 131 w 277"/>
                <a:gd name="T43" fmla="*/ 228 h 391"/>
                <a:gd name="T44" fmla="*/ 131 w 277"/>
                <a:gd name="T45" fmla="*/ 271 h 391"/>
                <a:gd name="T46" fmla="*/ 131 w 277"/>
                <a:gd name="T47" fmla="*/ 355 h 391"/>
                <a:gd name="T48" fmla="*/ 94 w 277"/>
                <a:gd name="T49" fmla="*/ 383 h 391"/>
                <a:gd name="T50" fmla="*/ 78 w 277"/>
                <a:gd name="T51" fmla="*/ 358 h 391"/>
                <a:gd name="T52" fmla="*/ 78 w 277"/>
                <a:gd name="T53" fmla="*/ 108 h 391"/>
                <a:gd name="T54" fmla="*/ 78 w 277"/>
                <a:gd name="T55" fmla="*/ 101 h 391"/>
                <a:gd name="T56" fmla="*/ 56 w 277"/>
                <a:gd name="T57" fmla="*/ 113 h 391"/>
                <a:gd name="T58" fmla="*/ 15 w 277"/>
                <a:gd name="T59" fmla="*/ 89 h 391"/>
                <a:gd name="T60" fmla="*/ 12 w 277"/>
                <a:gd name="T61" fmla="*/ 65 h 391"/>
                <a:gd name="T62" fmla="*/ 2 w 277"/>
                <a:gd name="T63" fmla="*/ 88 h 391"/>
                <a:gd name="T64" fmla="*/ 0 w 277"/>
                <a:gd name="T65" fmla="*/ 88 h 391"/>
                <a:gd name="T66" fmla="*/ 5 w 277"/>
                <a:gd name="T67" fmla="*/ 71 h 391"/>
                <a:gd name="T68" fmla="*/ 17 w 277"/>
                <a:gd name="T69" fmla="*/ 26 h 391"/>
                <a:gd name="T70" fmla="*/ 45 w 277"/>
                <a:gd name="T71" fmla="*/ 6 h 391"/>
                <a:gd name="T72" fmla="*/ 56 w 277"/>
                <a:gd name="T73" fmla="*/ 14 h 391"/>
                <a:gd name="T74" fmla="*/ 31 w 277"/>
                <a:gd name="T75" fmla="*/ 36 h 391"/>
                <a:gd name="T76" fmla="*/ 29 w 277"/>
                <a:gd name="T77" fmla="*/ 38 h 391"/>
                <a:gd name="T78" fmla="*/ 24 w 277"/>
                <a:gd name="T79" fmla="*/ 47 h 391"/>
                <a:gd name="T80" fmla="*/ 35 w 277"/>
                <a:gd name="T81" fmla="*/ 46 h 391"/>
                <a:gd name="T82" fmla="*/ 46 w 277"/>
                <a:gd name="T83" fmla="*/ 38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7" h="391">
                  <a:moveTo>
                    <a:pt x="46" y="38"/>
                  </a:moveTo>
                  <a:cubicBezTo>
                    <a:pt x="49" y="37"/>
                    <a:pt x="52" y="35"/>
                    <a:pt x="56" y="32"/>
                  </a:cubicBezTo>
                  <a:cubicBezTo>
                    <a:pt x="56" y="45"/>
                    <a:pt x="55" y="55"/>
                    <a:pt x="54" y="66"/>
                  </a:cubicBezTo>
                  <a:cubicBezTo>
                    <a:pt x="55" y="67"/>
                    <a:pt x="55" y="67"/>
                    <a:pt x="56" y="67"/>
                  </a:cubicBezTo>
                  <a:cubicBezTo>
                    <a:pt x="64" y="59"/>
                    <a:pt x="74" y="52"/>
                    <a:pt x="81" y="42"/>
                  </a:cubicBezTo>
                  <a:cubicBezTo>
                    <a:pt x="90" y="31"/>
                    <a:pt x="101" y="26"/>
                    <a:pt x="115" y="26"/>
                  </a:cubicBezTo>
                  <a:cubicBezTo>
                    <a:pt x="129" y="27"/>
                    <a:pt x="143" y="27"/>
                    <a:pt x="156" y="26"/>
                  </a:cubicBezTo>
                  <a:cubicBezTo>
                    <a:pt x="173" y="25"/>
                    <a:pt x="186" y="30"/>
                    <a:pt x="198" y="42"/>
                  </a:cubicBezTo>
                  <a:cubicBezTo>
                    <a:pt x="242" y="81"/>
                    <a:pt x="267" y="129"/>
                    <a:pt x="275" y="187"/>
                  </a:cubicBezTo>
                  <a:cubicBezTo>
                    <a:pt x="277" y="196"/>
                    <a:pt x="269" y="206"/>
                    <a:pt x="260" y="208"/>
                  </a:cubicBezTo>
                  <a:cubicBezTo>
                    <a:pt x="250" y="211"/>
                    <a:pt x="240" y="205"/>
                    <a:pt x="237" y="195"/>
                  </a:cubicBezTo>
                  <a:cubicBezTo>
                    <a:pt x="233" y="181"/>
                    <a:pt x="231" y="166"/>
                    <a:pt x="226" y="152"/>
                  </a:cubicBezTo>
                  <a:cubicBezTo>
                    <a:pt x="220" y="136"/>
                    <a:pt x="212" y="122"/>
                    <a:pt x="205" y="106"/>
                  </a:cubicBezTo>
                  <a:cubicBezTo>
                    <a:pt x="204" y="107"/>
                    <a:pt x="203" y="107"/>
                    <a:pt x="202" y="107"/>
                  </a:cubicBezTo>
                  <a:cubicBezTo>
                    <a:pt x="202" y="110"/>
                    <a:pt x="202" y="113"/>
                    <a:pt x="202" y="116"/>
                  </a:cubicBezTo>
                  <a:cubicBezTo>
                    <a:pt x="202" y="197"/>
                    <a:pt x="202" y="277"/>
                    <a:pt x="202" y="358"/>
                  </a:cubicBezTo>
                  <a:cubicBezTo>
                    <a:pt x="202" y="369"/>
                    <a:pt x="197" y="377"/>
                    <a:pt x="188" y="382"/>
                  </a:cubicBezTo>
                  <a:cubicBezTo>
                    <a:pt x="178" y="388"/>
                    <a:pt x="168" y="386"/>
                    <a:pt x="159" y="380"/>
                  </a:cubicBezTo>
                  <a:cubicBezTo>
                    <a:pt x="151" y="374"/>
                    <a:pt x="148" y="365"/>
                    <a:pt x="148" y="355"/>
                  </a:cubicBezTo>
                  <a:cubicBezTo>
                    <a:pt x="148" y="316"/>
                    <a:pt x="148" y="277"/>
                    <a:pt x="148" y="238"/>
                  </a:cubicBezTo>
                  <a:cubicBezTo>
                    <a:pt x="148" y="235"/>
                    <a:pt x="148" y="231"/>
                    <a:pt x="148" y="228"/>
                  </a:cubicBezTo>
                  <a:cubicBezTo>
                    <a:pt x="143" y="228"/>
                    <a:pt x="138" y="228"/>
                    <a:pt x="131" y="228"/>
                  </a:cubicBezTo>
                  <a:cubicBezTo>
                    <a:pt x="131" y="242"/>
                    <a:pt x="131" y="256"/>
                    <a:pt x="131" y="271"/>
                  </a:cubicBezTo>
                  <a:cubicBezTo>
                    <a:pt x="131" y="299"/>
                    <a:pt x="132" y="327"/>
                    <a:pt x="131" y="355"/>
                  </a:cubicBezTo>
                  <a:cubicBezTo>
                    <a:pt x="131" y="378"/>
                    <a:pt x="113" y="391"/>
                    <a:pt x="94" y="383"/>
                  </a:cubicBezTo>
                  <a:cubicBezTo>
                    <a:pt x="83" y="378"/>
                    <a:pt x="78" y="370"/>
                    <a:pt x="78" y="358"/>
                  </a:cubicBezTo>
                  <a:cubicBezTo>
                    <a:pt x="78" y="274"/>
                    <a:pt x="78" y="191"/>
                    <a:pt x="78" y="108"/>
                  </a:cubicBezTo>
                  <a:cubicBezTo>
                    <a:pt x="78" y="106"/>
                    <a:pt x="78" y="104"/>
                    <a:pt x="78" y="101"/>
                  </a:cubicBezTo>
                  <a:cubicBezTo>
                    <a:pt x="70" y="106"/>
                    <a:pt x="63" y="110"/>
                    <a:pt x="56" y="113"/>
                  </a:cubicBezTo>
                  <a:cubicBezTo>
                    <a:pt x="31" y="127"/>
                    <a:pt x="17" y="108"/>
                    <a:pt x="15" y="89"/>
                  </a:cubicBezTo>
                  <a:cubicBezTo>
                    <a:pt x="15" y="81"/>
                    <a:pt x="14" y="74"/>
                    <a:pt x="12" y="65"/>
                  </a:cubicBezTo>
                  <a:cubicBezTo>
                    <a:pt x="9" y="73"/>
                    <a:pt x="5" y="80"/>
                    <a:pt x="2" y="88"/>
                  </a:cubicBezTo>
                  <a:cubicBezTo>
                    <a:pt x="1" y="88"/>
                    <a:pt x="1" y="88"/>
                    <a:pt x="0" y="88"/>
                  </a:cubicBezTo>
                  <a:cubicBezTo>
                    <a:pt x="2" y="82"/>
                    <a:pt x="2" y="75"/>
                    <a:pt x="5" y="71"/>
                  </a:cubicBezTo>
                  <a:cubicBezTo>
                    <a:pt x="16" y="57"/>
                    <a:pt x="16" y="42"/>
                    <a:pt x="17" y="26"/>
                  </a:cubicBezTo>
                  <a:cubicBezTo>
                    <a:pt x="18" y="10"/>
                    <a:pt x="31" y="0"/>
                    <a:pt x="45" y="6"/>
                  </a:cubicBezTo>
                  <a:cubicBezTo>
                    <a:pt x="49" y="8"/>
                    <a:pt x="53" y="11"/>
                    <a:pt x="56" y="14"/>
                  </a:cubicBezTo>
                  <a:cubicBezTo>
                    <a:pt x="47" y="23"/>
                    <a:pt x="39" y="29"/>
                    <a:pt x="31" y="36"/>
                  </a:cubicBezTo>
                  <a:cubicBezTo>
                    <a:pt x="30" y="37"/>
                    <a:pt x="29" y="37"/>
                    <a:pt x="29" y="38"/>
                  </a:cubicBezTo>
                  <a:cubicBezTo>
                    <a:pt x="27" y="41"/>
                    <a:pt x="26" y="44"/>
                    <a:pt x="24" y="47"/>
                  </a:cubicBezTo>
                  <a:cubicBezTo>
                    <a:pt x="28" y="46"/>
                    <a:pt x="32" y="47"/>
                    <a:pt x="35" y="46"/>
                  </a:cubicBezTo>
                  <a:cubicBezTo>
                    <a:pt x="39" y="44"/>
                    <a:pt x="42" y="41"/>
                    <a:pt x="4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-2152651" y="892175"/>
              <a:ext cx="582613" cy="1292225"/>
            </a:xfrm>
            <a:custGeom>
              <a:avLst/>
              <a:gdLst>
                <a:gd name="T0" fmla="*/ 97 w 154"/>
                <a:gd name="T1" fmla="*/ 327 h 343"/>
                <a:gd name="T2" fmla="*/ 119 w 154"/>
                <a:gd name="T3" fmla="*/ 327 h 343"/>
                <a:gd name="T4" fmla="*/ 131 w 154"/>
                <a:gd name="T5" fmla="*/ 334 h 343"/>
                <a:gd name="T6" fmla="*/ 119 w 154"/>
                <a:gd name="T7" fmla="*/ 343 h 343"/>
                <a:gd name="T8" fmla="*/ 59 w 154"/>
                <a:gd name="T9" fmla="*/ 343 h 343"/>
                <a:gd name="T10" fmla="*/ 13 w 154"/>
                <a:gd name="T11" fmla="*/ 343 h 343"/>
                <a:gd name="T12" fmla="*/ 1 w 154"/>
                <a:gd name="T13" fmla="*/ 334 h 343"/>
                <a:gd name="T14" fmla="*/ 13 w 154"/>
                <a:gd name="T15" fmla="*/ 327 h 343"/>
                <a:gd name="T16" fmla="*/ 82 w 154"/>
                <a:gd name="T17" fmla="*/ 327 h 343"/>
                <a:gd name="T18" fmla="*/ 82 w 154"/>
                <a:gd name="T19" fmla="*/ 133 h 343"/>
                <a:gd name="T20" fmla="*/ 45 w 154"/>
                <a:gd name="T21" fmla="*/ 145 h 343"/>
                <a:gd name="T22" fmla="*/ 33 w 154"/>
                <a:gd name="T23" fmla="*/ 139 h 343"/>
                <a:gd name="T24" fmla="*/ 3 w 154"/>
                <a:gd name="T25" fmla="*/ 47 h 343"/>
                <a:gd name="T26" fmla="*/ 10 w 154"/>
                <a:gd name="T27" fmla="*/ 34 h 343"/>
                <a:gd name="T28" fmla="*/ 109 w 154"/>
                <a:gd name="T29" fmla="*/ 2 h 343"/>
                <a:gd name="T30" fmla="*/ 123 w 154"/>
                <a:gd name="T31" fmla="*/ 11 h 343"/>
                <a:gd name="T32" fmla="*/ 152 w 154"/>
                <a:gd name="T33" fmla="*/ 99 h 343"/>
                <a:gd name="T34" fmla="*/ 144 w 154"/>
                <a:gd name="T35" fmla="*/ 113 h 343"/>
                <a:gd name="T36" fmla="*/ 104 w 154"/>
                <a:gd name="T37" fmla="*/ 126 h 343"/>
                <a:gd name="T38" fmla="*/ 97 w 154"/>
                <a:gd name="T39" fmla="*/ 135 h 343"/>
                <a:gd name="T40" fmla="*/ 97 w 154"/>
                <a:gd name="T41" fmla="*/ 32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4" h="343">
                  <a:moveTo>
                    <a:pt x="97" y="327"/>
                  </a:moveTo>
                  <a:cubicBezTo>
                    <a:pt x="105" y="327"/>
                    <a:pt x="112" y="327"/>
                    <a:pt x="119" y="327"/>
                  </a:cubicBezTo>
                  <a:cubicBezTo>
                    <a:pt x="125" y="327"/>
                    <a:pt x="130" y="328"/>
                    <a:pt x="131" y="334"/>
                  </a:cubicBezTo>
                  <a:cubicBezTo>
                    <a:pt x="131" y="341"/>
                    <a:pt x="125" y="343"/>
                    <a:pt x="119" y="343"/>
                  </a:cubicBezTo>
                  <a:cubicBezTo>
                    <a:pt x="99" y="343"/>
                    <a:pt x="79" y="343"/>
                    <a:pt x="59" y="343"/>
                  </a:cubicBezTo>
                  <a:cubicBezTo>
                    <a:pt x="43" y="343"/>
                    <a:pt x="28" y="343"/>
                    <a:pt x="13" y="343"/>
                  </a:cubicBezTo>
                  <a:cubicBezTo>
                    <a:pt x="6" y="343"/>
                    <a:pt x="1" y="341"/>
                    <a:pt x="1" y="334"/>
                  </a:cubicBezTo>
                  <a:cubicBezTo>
                    <a:pt x="1" y="327"/>
                    <a:pt x="7" y="327"/>
                    <a:pt x="13" y="327"/>
                  </a:cubicBezTo>
                  <a:cubicBezTo>
                    <a:pt x="36" y="327"/>
                    <a:pt x="59" y="327"/>
                    <a:pt x="82" y="327"/>
                  </a:cubicBezTo>
                  <a:cubicBezTo>
                    <a:pt x="82" y="262"/>
                    <a:pt x="82" y="198"/>
                    <a:pt x="82" y="133"/>
                  </a:cubicBezTo>
                  <a:cubicBezTo>
                    <a:pt x="70" y="137"/>
                    <a:pt x="58" y="141"/>
                    <a:pt x="45" y="145"/>
                  </a:cubicBezTo>
                  <a:cubicBezTo>
                    <a:pt x="39" y="147"/>
                    <a:pt x="35" y="145"/>
                    <a:pt x="33" y="139"/>
                  </a:cubicBezTo>
                  <a:cubicBezTo>
                    <a:pt x="23" y="108"/>
                    <a:pt x="13" y="77"/>
                    <a:pt x="3" y="47"/>
                  </a:cubicBezTo>
                  <a:cubicBezTo>
                    <a:pt x="0" y="40"/>
                    <a:pt x="4" y="36"/>
                    <a:pt x="10" y="34"/>
                  </a:cubicBezTo>
                  <a:cubicBezTo>
                    <a:pt x="43" y="23"/>
                    <a:pt x="76" y="13"/>
                    <a:pt x="109" y="2"/>
                  </a:cubicBezTo>
                  <a:cubicBezTo>
                    <a:pt x="117" y="0"/>
                    <a:pt x="121" y="3"/>
                    <a:pt x="123" y="11"/>
                  </a:cubicBezTo>
                  <a:cubicBezTo>
                    <a:pt x="132" y="40"/>
                    <a:pt x="142" y="70"/>
                    <a:pt x="152" y="99"/>
                  </a:cubicBezTo>
                  <a:cubicBezTo>
                    <a:pt x="154" y="107"/>
                    <a:pt x="151" y="111"/>
                    <a:pt x="144" y="113"/>
                  </a:cubicBezTo>
                  <a:cubicBezTo>
                    <a:pt x="131" y="117"/>
                    <a:pt x="118" y="122"/>
                    <a:pt x="104" y="126"/>
                  </a:cubicBezTo>
                  <a:cubicBezTo>
                    <a:pt x="100" y="127"/>
                    <a:pt x="97" y="129"/>
                    <a:pt x="97" y="135"/>
                  </a:cubicBezTo>
                  <a:cubicBezTo>
                    <a:pt x="97" y="199"/>
                    <a:pt x="97" y="262"/>
                    <a:pt x="97" y="3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-1273175" y="273050"/>
              <a:ext cx="407988" cy="411163"/>
            </a:xfrm>
            <a:custGeom>
              <a:avLst/>
              <a:gdLst>
                <a:gd name="T0" fmla="*/ 108 w 108"/>
                <a:gd name="T1" fmla="*/ 55 h 109"/>
                <a:gd name="T2" fmla="*/ 55 w 108"/>
                <a:gd name="T3" fmla="*/ 109 h 109"/>
                <a:gd name="T4" fmla="*/ 0 w 108"/>
                <a:gd name="T5" fmla="*/ 55 h 109"/>
                <a:gd name="T6" fmla="*/ 54 w 108"/>
                <a:gd name="T7" fmla="*/ 1 h 109"/>
                <a:gd name="T8" fmla="*/ 108 w 108"/>
                <a:gd name="T9" fmla="*/ 5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9">
                  <a:moveTo>
                    <a:pt x="108" y="55"/>
                  </a:moveTo>
                  <a:cubicBezTo>
                    <a:pt x="108" y="83"/>
                    <a:pt x="84" y="108"/>
                    <a:pt x="55" y="109"/>
                  </a:cubicBezTo>
                  <a:cubicBezTo>
                    <a:pt x="25" y="109"/>
                    <a:pt x="0" y="85"/>
                    <a:pt x="0" y="55"/>
                  </a:cubicBezTo>
                  <a:cubicBezTo>
                    <a:pt x="0" y="26"/>
                    <a:pt x="24" y="1"/>
                    <a:pt x="54" y="1"/>
                  </a:cubicBezTo>
                  <a:cubicBezTo>
                    <a:pt x="83" y="0"/>
                    <a:pt x="108" y="26"/>
                    <a:pt x="108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>
              <a:off x="-1419225" y="2063750"/>
              <a:ext cx="736600" cy="120650"/>
            </a:xfrm>
            <a:custGeom>
              <a:avLst/>
              <a:gdLst>
                <a:gd name="T0" fmla="*/ 0 w 195"/>
                <a:gd name="T1" fmla="*/ 32 h 32"/>
                <a:gd name="T2" fmla="*/ 0 w 195"/>
                <a:gd name="T3" fmla="*/ 0 h 32"/>
                <a:gd name="T4" fmla="*/ 195 w 195"/>
                <a:gd name="T5" fmla="*/ 0 h 32"/>
                <a:gd name="T6" fmla="*/ 195 w 195"/>
                <a:gd name="T7" fmla="*/ 32 h 32"/>
                <a:gd name="T8" fmla="*/ 0 w 19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32">
                  <a:moveTo>
                    <a:pt x="0" y="32"/>
                  </a:moveTo>
                  <a:cubicBezTo>
                    <a:pt x="0" y="21"/>
                    <a:pt x="0" y="11"/>
                    <a:pt x="0" y="0"/>
                  </a:cubicBezTo>
                  <a:cubicBezTo>
                    <a:pt x="65" y="0"/>
                    <a:pt x="130" y="0"/>
                    <a:pt x="195" y="0"/>
                  </a:cubicBezTo>
                  <a:cubicBezTo>
                    <a:pt x="195" y="11"/>
                    <a:pt x="195" y="21"/>
                    <a:pt x="195" y="32"/>
                  </a:cubicBezTo>
                  <a:cubicBezTo>
                    <a:pt x="130" y="32"/>
                    <a:pt x="66" y="32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>
              <a:off x="-1506538" y="577850"/>
              <a:ext cx="252413" cy="193675"/>
            </a:xfrm>
            <a:custGeom>
              <a:avLst/>
              <a:gdLst>
                <a:gd name="T0" fmla="*/ 22 w 67"/>
                <a:gd name="T1" fmla="*/ 42 h 51"/>
                <a:gd name="T2" fmla="*/ 11 w 67"/>
                <a:gd name="T3" fmla="*/ 50 h 51"/>
                <a:gd name="T4" fmla="*/ 0 w 67"/>
                <a:gd name="T5" fmla="*/ 51 h 51"/>
                <a:gd name="T6" fmla="*/ 5 w 67"/>
                <a:gd name="T7" fmla="*/ 42 h 51"/>
                <a:gd name="T8" fmla="*/ 7 w 67"/>
                <a:gd name="T9" fmla="*/ 40 h 51"/>
                <a:gd name="T10" fmla="*/ 33 w 67"/>
                <a:gd name="T11" fmla="*/ 23 h 51"/>
                <a:gd name="T12" fmla="*/ 37 w 67"/>
                <a:gd name="T13" fmla="*/ 15 h 51"/>
                <a:gd name="T14" fmla="*/ 56 w 67"/>
                <a:gd name="T15" fmla="*/ 1 h 51"/>
                <a:gd name="T16" fmla="*/ 65 w 67"/>
                <a:gd name="T17" fmla="*/ 4 h 51"/>
                <a:gd name="T18" fmla="*/ 66 w 67"/>
                <a:gd name="T19" fmla="*/ 13 h 51"/>
                <a:gd name="T20" fmla="*/ 46 w 67"/>
                <a:gd name="T21" fmla="*/ 27 h 51"/>
                <a:gd name="T22" fmla="*/ 22 w 67"/>
                <a:gd name="T23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51">
                  <a:moveTo>
                    <a:pt x="22" y="42"/>
                  </a:moveTo>
                  <a:cubicBezTo>
                    <a:pt x="18" y="45"/>
                    <a:pt x="15" y="48"/>
                    <a:pt x="11" y="50"/>
                  </a:cubicBezTo>
                  <a:cubicBezTo>
                    <a:pt x="8" y="51"/>
                    <a:pt x="4" y="50"/>
                    <a:pt x="0" y="51"/>
                  </a:cubicBezTo>
                  <a:cubicBezTo>
                    <a:pt x="2" y="48"/>
                    <a:pt x="3" y="45"/>
                    <a:pt x="5" y="42"/>
                  </a:cubicBezTo>
                  <a:cubicBezTo>
                    <a:pt x="5" y="41"/>
                    <a:pt x="6" y="41"/>
                    <a:pt x="7" y="40"/>
                  </a:cubicBezTo>
                  <a:cubicBezTo>
                    <a:pt x="16" y="34"/>
                    <a:pt x="24" y="29"/>
                    <a:pt x="33" y="23"/>
                  </a:cubicBezTo>
                  <a:cubicBezTo>
                    <a:pt x="35" y="21"/>
                    <a:pt x="36" y="18"/>
                    <a:pt x="37" y="15"/>
                  </a:cubicBezTo>
                  <a:cubicBezTo>
                    <a:pt x="41" y="6"/>
                    <a:pt x="48" y="2"/>
                    <a:pt x="56" y="1"/>
                  </a:cubicBezTo>
                  <a:cubicBezTo>
                    <a:pt x="59" y="0"/>
                    <a:pt x="63" y="2"/>
                    <a:pt x="65" y="4"/>
                  </a:cubicBezTo>
                  <a:cubicBezTo>
                    <a:pt x="67" y="6"/>
                    <a:pt x="67" y="11"/>
                    <a:pt x="66" y="13"/>
                  </a:cubicBezTo>
                  <a:cubicBezTo>
                    <a:pt x="62" y="22"/>
                    <a:pt x="55" y="27"/>
                    <a:pt x="46" y="27"/>
                  </a:cubicBezTo>
                  <a:cubicBezTo>
                    <a:pt x="34" y="28"/>
                    <a:pt x="28" y="35"/>
                    <a:pt x="22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3093267" y="4019165"/>
            <a:ext cx="3403884" cy="790187"/>
          </a:xfrm>
          <a:prstGeom prst="ellipse">
            <a:avLst/>
          </a:prstGeom>
          <a:solidFill>
            <a:srgbClr val="D6B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7" name="Grupo 6"/>
          <p:cNvGrpSpPr/>
          <p:nvPr/>
        </p:nvGrpSpPr>
        <p:grpSpPr>
          <a:xfrm>
            <a:off x="-1449303" y="3283222"/>
            <a:ext cx="5136531" cy="1146516"/>
            <a:chOff x="-471876" y="3089155"/>
            <a:chExt cx="6848708" cy="1528687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xmlns="" id="{DEAB6518-19CD-4637-B0D8-F1C81470B1F1}"/>
                </a:ext>
              </a:extLst>
            </p:cNvPr>
            <p:cNvSpPr txBox="1"/>
            <p:nvPr/>
          </p:nvSpPr>
          <p:spPr>
            <a:xfrm>
              <a:off x="-471876" y="3089155"/>
              <a:ext cx="575004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3600" dirty="0">
                  <a:solidFill>
                    <a:schemeClr val="bg1"/>
                  </a:solidFill>
                  <a:cs typeface="Arial" pitchFamily="34" charset="0"/>
                </a:rPr>
                <a:t>Section Break</a:t>
              </a:r>
              <a:endParaRPr lang="ko-KR" altLang="en-US" sz="3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xmlns="" id="{D0FC04DB-01D0-4603-813F-7729159809E0}"/>
                </a:ext>
              </a:extLst>
            </p:cNvPr>
            <p:cNvSpPr txBox="1"/>
            <p:nvPr/>
          </p:nvSpPr>
          <p:spPr>
            <a:xfrm>
              <a:off x="626856" y="3920216"/>
              <a:ext cx="5749976" cy="6976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Insert the Sub Tittle of 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Presentation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3">
            <a:extLst>
              <a:ext uri="{FF2B5EF4-FFF2-40B4-BE49-F238E27FC236}">
                <a16:creationId xmlns:a16="http://schemas.microsoft.com/office/drawing/2014/main" xmlns="" id="{2630F1A1-9931-4772-8A80-B7EE1F0CBC41}"/>
              </a:ext>
            </a:extLst>
          </p:cNvPr>
          <p:cNvGrpSpPr/>
          <p:nvPr/>
        </p:nvGrpSpPr>
        <p:grpSpPr>
          <a:xfrm>
            <a:off x="6382985" y="1244092"/>
            <a:ext cx="2493841" cy="2909273"/>
            <a:chOff x="2055336" y="1749317"/>
            <a:chExt cx="3325120" cy="4168483"/>
          </a:xfrm>
          <a:solidFill>
            <a:schemeClr val="bg1"/>
          </a:solidFill>
        </p:grpSpPr>
        <p:sp>
          <p:nvSpPr>
            <p:cNvPr id="70" name="TextBox 4">
              <a:extLst>
                <a:ext uri="{FF2B5EF4-FFF2-40B4-BE49-F238E27FC236}">
                  <a16:creationId xmlns:a16="http://schemas.microsoft.com/office/drawing/2014/main" xmlns="" id="{E0D97E75-30B7-4BCD-86BC-309D1D7158A7}"/>
                </a:ext>
              </a:extLst>
            </p:cNvPr>
            <p:cNvSpPr txBox="1"/>
            <p:nvPr userDrawn="1"/>
          </p:nvSpPr>
          <p:spPr>
            <a:xfrm>
              <a:off x="2502093" y="2347592"/>
              <a:ext cx="2878363" cy="357020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2100" b="1" dirty="0">
                  <a:solidFill>
                    <a:srgbClr val="6E4CC2"/>
                  </a:solidFill>
                  <a:cs typeface="Arial" pitchFamily="34" charset="0"/>
                </a:rPr>
                <a:t>  You can simply impress your audience and add a unique zing and appeal to your Presentations.  </a:t>
              </a:r>
              <a:endParaRPr lang="ko-KR" altLang="en-US" sz="2100" b="1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  <p:sp>
          <p:nvSpPr>
            <p:cNvPr id="71" name="자유형: 도형 14">
              <a:extLst>
                <a:ext uri="{FF2B5EF4-FFF2-40B4-BE49-F238E27FC236}">
                  <a16:creationId xmlns:a16="http://schemas.microsoft.com/office/drawing/2014/main" xmlns="" id="{FA12DEFD-F4AC-4202-A57C-6CA82B71A5F7}"/>
                </a:ext>
              </a:extLst>
            </p:cNvPr>
            <p:cNvSpPr/>
            <p:nvPr userDrawn="1"/>
          </p:nvSpPr>
          <p:spPr>
            <a:xfrm rot="10800000">
              <a:off x="4627762" y="4256389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rgbClr val="056768"/>
                </a:solidFill>
              </a:endParaRPr>
            </a:p>
          </p:txBody>
        </p:sp>
        <p:sp>
          <p:nvSpPr>
            <p:cNvPr id="72" name="Freeform: Shape 6">
              <a:extLst>
                <a:ext uri="{FF2B5EF4-FFF2-40B4-BE49-F238E27FC236}">
                  <a16:creationId xmlns:a16="http://schemas.microsoft.com/office/drawing/2014/main" xmlns="" id="{BFC25AD6-EFBE-4975-9B1B-CD507002F21D}"/>
                </a:ext>
              </a:extLst>
            </p:cNvPr>
            <p:cNvSpPr/>
            <p:nvPr userDrawn="1"/>
          </p:nvSpPr>
          <p:spPr>
            <a:xfrm>
              <a:off x="2055336" y="1749317"/>
              <a:ext cx="304444" cy="281568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025">
                <a:solidFill>
                  <a:srgbClr val="056768"/>
                </a:solidFill>
              </a:endParaRPr>
            </a:p>
          </p:txBody>
        </p:sp>
      </p:grpSp>
      <p:sp>
        <p:nvSpPr>
          <p:cNvPr id="73" name="TextBox 7">
            <a:extLst>
              <a:ext uri="{FF2B5EF4-FFF2-40B4-BE49-F238E27FC236}">
                <a16:creationId xmlns:a16="http://schemas.microsoft.com/office/drawing/2014/main" xmlns="" id="{872E831D-00E5-48F8-B6CF-626DCE1BEF92}"/>
              </a:ext>
            </a:extLst>
          </p:cNvPr>
          <p:cNvSpPr txBox="1"/>
          <p:nvPr/>
        </p:nvSpPr>
        <p:spPr>
          <a:xfrm>
            <a:off x="358597" y="1232215"/>
            <a:ext cx="2675106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300" b="1" dirty="0">
                <a:solidFill>
                  <a:srgbClr val="E278AD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74" name="TextBox 8">
            <a:extLst>
              <a:ext uri="{FF2B5EF4-FFF2-40B4-BE49-F238E27FC236}">
                <a16:creationId xmlns:a16="http://schemas.microsoft.com/office/drawing/2014/main" xmlns="" id="{4E28EFE8-3920-44E4-880A-71FE14934161}"/>
              </a:ext>
            </a:extLst>
          </p:cNvPr>
          <p:cNvSpPr txBox="1"/>
          <p:nvPr/>
        </p:nvSpPr>
        <p:spPr>
          <a:xfrm>
            <a:off x="358597" y="1793787"/>
            <a:ext cx="26751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b="1" dirty="0">
                <a:solidFill>
                  <a:srgbClr val="E278AD"/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rgbClr val="E278AD"/>
              </a:solidFill>
              <a:cs typeface="Arial" pitchFamily="34" charset="0"/>
            </a:endParaRPr>
          </a:p>
        </p:txBody>
      </p:sp>
      <p:grpSp>
        <p:nvGrpSpPr>
          <p:cNvPr id="15" name="Group 68">
            <a:extLst>
              <a:ext uri="{FF2B5EF4-FFF2-40B4-BE49-F238E27FC236}">
                <a16:creationId xmlns:a16="http://schemas.microsoft.com/office/drawing/2014/main" xmlns="" id="{7A13D101-5E10-4C4D-BC64-AC5F4827770C}"/>
              </a:ext>
            </a:extLst>
          </p:cNvPr>
          <p:cNvGrpSpPr/>
          <p:nvPr/>
        </p:nvGrpSpPr>
        <p:grpSpPr>
          <a:xfrm>
            <a:off x="442946" y="2461268"/>
            <a:ext cx="2590757" cy="686145"/>
            <a:chOff x="5940152" y="3708886"/>
            <a:chExt cx="3024336" cy="914860"/>
          </a:xfrm>
        </p:grpSpPr>
        <p:sp>
          <p:nvSpPr>
            <p:cNvPr id="16" name="TextBox 69">
              <a:extLst>
                <a:ext uri="{FF2B5EF4-FFF2-40B4-BE49-F238E27FC236}">
                  <a16:creationId xmlns:a16="http://schemas.microsoft.com/office/drawing/2014/main" xmlns="" id="{7AC8FE3B-580C-47E8-9991-CA05E15BD26F}"/>
                </a:ext>
              </a:extLst>
            </p:cNvPr>
            <p:cNvSpPr txBox="1"/>
            <p:nvPr/>
          </p:nvSpPr>
          <p:spPr>
            <a:xfrm>
              <a:off x="5940152" y="370888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rgbClr val="6E4CC2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  <p:sp>
          <p:nvSpPr>
            <p:cNvPr id="17" name="TextBox 70">
              <a:extLst>
                <a:ext uri="{FF2B5EF4-FFF2-40B4-BE49-F238E27FC236}">
                  <a16:creationId xmlns:a16="http://schemas.microsoft.com/office/drawing/2014/main" xmlns="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6E4CC2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68">
            <a:extLst>
              <a:ext uri="{FF2B5EF4-FFF2-40B4-BE49-F238E27FC236}">
                <a16:creationId xmlns:a16="http://schemas.microsoft.com/office/drawing/2014/main" xmlns="" id="{7A13D101-5E10-4C4D-BC64-AC5F4827770C}"/>
              </a:ext>
            </a:extLst>
          </p:cNvPr>
          <p:cNvGrpSpPr/>
          <p:nvPr/>
        </p:nvGrpSpPr>
        <p:grpSpPr>
          <a:xfrm>
            <a:off x="442946" y="3220373"/>
            <a:ext cx="2590757" cy="686145"/>
            <a:chOff x="5940152" y="3708886"/>
            <a:chExt cx="3024336" cy="914860"/>
          </a:xfrm>
        </p:grpSpPr>
        <p:sp>
          <p:nvSpPr>
            <p:cNvPr id="19" name="TextBox 69">
              <a:extLst>
                <a:ext uri="{FF2B5EF4-FFF2-40B4-BE49-F238E27FC236}">
                  <a16:creationId xmlns:a16="http://schemas.microsoft.com/office/drawing/2014/main" xmlns="" id="{7AC8FE3B-580C-47E8-9991-CA05E15BD26F}"/>
                </a:ext>
              </a:extLst>
            </p:cNvPr>
            <p:cNvSpPr txBox="1"/>
            <p:nvPr/>
          </p:nvSpPr>
          <p:spPr>
            <a:xfrm>
              <a:off x="5940152" y="370888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rgbClr val="6E4CC2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  <p:sp>
          <p:nvSpPr>
            <p:cNvPr id="20" name="TextBox 70">
              <a:extLst>
                <a:ext uri="{FF2B5EF4-FFF2-40B4-BE49-F238E27FC236}">
                  <a16:creationId xmlns:a16="http://schemas.microsoft.com/office/drawing/2014/main" xmlns="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6E4CC2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3033713" y="1244600"/>
            <a:ext cx="3282950" cy="3200401"/>
            <a:chOff x="3033713" y="1244600"/>
            <a:chExt cx="3282950" cy="3200401"/>
          </a:xfrm>
          <a:solidFill>
            <a:srgbClr val="6E4CC2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4926013" y="2725738"/>
              <a:ext cx="1390650" cy="1704975"/>
            </a:xfrm>
            <a:custGeom>
              <a:avLst/>
              <a:gdLst>
                <a:gd name="T0" fmla="*/ 353 w 472"/>
                <a:gd name="T1" fmla="*/ 170 h 579"/>
                <a:gd name="T2" fmla="*/ 348 w 472"/>
                <a:gd name="T3" fmla="*/ 289 h 579"/>
                <a:gd name="T4" fmla="*/ 354 w 472"/>
                <a:gd name="T5" fmla="*/ 383 h 579"/>
                <a:gd name="T6" fmla="*/ 358 w 472"/>
                <a:gd name="T7" fmla="*/ 444 h 579"/>
                <a:gd name="T8" fmla="*/ 351 w 472"/>
                <a:gd name="T9" fmla="*/ 465 h 579"/>
                <a:gd name="T10" fmla="*/ 274 w 472"/>
                <a:gd name="T11" fmla="*/ 565 h 579"/>
                <a:gd name="T12" fmla="*/ 231 w 472"/>
                <a:gd name="T13" fmla="*/ 568 h 579"/>
                <a:gd name="T14" fmla="*/ 226 w 472"/>
                <a:gd name="T15" fmla="*/ 525 h 579"/>
                <a:gd name="T16" fmla="*/ 281 w 472"/>
                <a:gd name="T17" fmla="*/ 456 h 579"/>
                <a:gd name="T18" fmla="*/ 295 w 472"/>
                <a:gd name="T19" fmla="*/ 415 h 579"/>
                <a:gd name="T20" fmla="*/ 288 w 472"/>
                <a:gd name="T21" fmla="*/ 334 h 579"/>
                <a:gd name="T22" fmla="*/ 196 w 472"/>
                <a:gd name="T23" fmla="*/ 334 h 579"/>
                <a:gd name="T24" fmla="*/ 203 w 472"/>
                <a:gd name="T25" fmla="*/ 379 h 579"/>
                <a:gd name="T26" fmla="*/ 211 w 472"/>
                <a:gd name="T27" fmla="*/ 429 h 579"/>
                <a:gd name="T28" fmla="*/ 185 w 472"/>
                <a:gd name="T29" fmla="*/ 465 h 579"/>
                <a:gd name="T30" fmla="*/ 150 w 472"/>
                <a:gd name="T31" fmla="*/ 440 h 579"/>
                <a:gd name="T32" fmla="*/ 134 w 472"/>
                <a:gd name="T33" fmla="*/ 341 h 579"/>
                <a:gd name="T34" fmla="*/ 128 w 472"/>
                <a:gd name="T35" fmla="*/ 297 h 579"/>
                <a:gd name="T36" fmla="*/ 159 w 472"/>
                <a:gd name="T37" fmla="*/ 266 h 579"/>
                <a:gd name="T38" fmla="*/ 192 w 472"/>
                <a:gd name="T39" fmla="*/ 269 h 579"/>
                <a:gd name="T40" fmla="*/ 203 w 472"/>
                <a:gd name="T41" fmla="*/ 270 h 579"/>
                <a:gd name="T42" fmla="*/ 208 w 472"/>
                <a:gd name="T43" fmla="*/ 179 h 579"/>
                <a:gd name="T44" fmla="*/ 161 w 472"/>
                <a:gd name="T45" fmla="*/ 191 h 579"/>
                <a:gd name="T46" fmla="*/ 103 w 472"/>
                <a:gd name="T47" fmla="*/ 164 h 579"/>
                <a:gd name="T48" fmla="*/ 86 w 472"/>
                <a:gd name="T49" fmla="*/ 134 h 579"/>
                <a:gd name="T50" fmla="*/ 86 w 472"/>
                <a:gd name="T51" fmla="*/ 155 h 579"/>
                <a:gd name="T52" fmla="*/ 82 w 472"/>
                <a:gd name="T53" fmla="*/ 170 h 579"/>
                <a:gd name="T54" fmla="*/ 48 w 472"/>
                <a:gd name="T55" fmla="*/ 227 h 579"/>
                <a:gd name="T56" fmla="*/ 30 w 472"/>
                <a:gd name="T57" fmla="*/ 231 h 579"/>
                <a:gd name="T58" fmla="*/ 7 w 472"/>
                <a:gd name="T59" fmla="*/ 217 h 579"/>
                <a:gd name="T60" fmla="*/ 3 w 472"/>
                <a:gd name="T61" fmla="*/ 202 h 579"/>
                <a:gd name="T62" fmla="*/ 43 w 472"/>
                <a:gd name="T63" fmla="*/ 139 h 579"/>
                <a:gd name="T64" fmla="*/ 52 w 472"/>
                <a:gd name="T65" fmla="*/ 133 h 579"/>
                <a:gd name="T66" fmla="*/ 67 w 472"/>
                <a:gd name="T67" fmla="*/ 126 h 579"/>
                <a:gd name="T68" fmla="*/ 75 w 472"/>
                <a:gd name="T69" fmla="*/ 107 h 579"/>
                <a:gd name="T70" fmla="*/ 93 w 472"/>
                <a:gd name="T71" fmla="*/ 80 h 579"/>
                <a:gd name="T72" fmla="*/ 101 w 472"/>
                <a:gd name="T73" fmla="*/ 75 h 579"/>
                <a:gd name="T74" fmla="*/ 111 w 472"/>
                <a:gd name="T75" fmla="*/ 72 h 579"/>
                <a:gd name="T76" fmla="*/ 117 w 472"/>
                <a:gd name="T77" fmla="*/ 83 h 579"/>
                <a:gd name="T78" fmla="*/ 117 w 472"/>
                <a:gd name="T79" fmla="*/ 89 h 579"/>
                <a:gd name="T80" fmla="*/ 140 w 472"/>
                <a:gd name="T81" fmla="*/ 137 h 579"/>
                <a:gd name="T82" fmla="*/ 156 w 472"/>
                <a:gd name="T83" fmla="*/ 145 h 579"/>
                <a:gd name="T84" fmla="*/ 221 w 472"/>
                <a:gd name="T85" fmla="*/ 118 h 579"/>
                <a:gd name="T86" fmla="*/ 260 w 472"/>
                <a:gd name="T87" fmla="*/ 108 h 579"/>
                <a:gd name="T88" fmla="*/ 297 w 472"/>
                <a:gd name="T89" fmla="*/ 110 h 579"/>
                <a:gd name="T90" fmla="*/ 352 w 472"/>
                <a:gd name="T91" fmla="*/ 121 h 579"/>
                <a:gd name="T92" fmla="*/ 399 w 472"/>
                <a:gd name="T93" fmla="*/ 128 h 579"/>
                <a:gd name="T94" fmla="*/ 414 w 472"/>
                <a:gd name="T95" fmla="*/ 118 h 579"/>
                <a:gd name="T96" fmla="*/ 423 w 472"/>
                <a:gd name="T97" fmla="*/ 73 h 579"/>
                <a:gd name="T98" fmla="*/ 422 w 472"/>
                <a:gd name="T99" fmla="*/ 25 h 579"/>
                <a:gd name="T100" fmla="*/ 440 w 472"/>
                <a:gd name="T101" fmla="*/ 2 h 579"/>
                <a:gd name="T102" fmla="*/ 467 w 472"/>
                <a:gd name="T103" fmla="*/ 20 h 579"/>
                <a:gd name="T104" fmla="*/ 462 w 472"/>
                <a:gd name="T105" fmla="*/ 123 h 579"/>
                <a:gd name="T106" fmla="*/ 382 w 472"/>
                <a:gd name="T107" fmla="*/ 173 h 579"/>
                <a:gd name="T108" fmla="*/ 353 w 472"/>
                <a:gd name="T109" fmla="*/ 17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2" h="579">
                  <a:moveTo>
                    <a:pt x="353" y="170"/>
                  </a:moveTo>
                  <a:cubicBezTo>
                    <a:pt x="351" y="210"/>
                    <a:pt x="348" y="250"/>
                    <a:pt x="348" y="289"/>
                  </a:cubicBezTo>
                  <a:cubicBezTo>
                    <a:pt x="348" y="320"/>
                    <a:pt x="352" y="352"/>
                    <a:pt x="354" y="383"/>
                  </a:cubicBezTo>
                  <a:cubicBezTo>
                    <a:pt x="355" y="403"/>
                    <a:pt x="358" y="424"/>
                    <a:pt x="358" y="444"/>
                  </a:cubicBezTo>
                  <a:cubicBezTo>
                    <a:pt x="358" y="451"/>
                    <a:pt x="355" y="459"/>
                    <a:pt x="351" y="465"/>
                  </a:cubicBezTo>
                  <a:cubicBezTo>
                    <a:pt x="326" y="499"/>
                    <a:pt x="300" y="532"/>
                    <a:pt x="274" y="565"/>
                  </a:cubicBezTo>
                  <a:cubicBezTo>
                    <a:pt x="264" y="578"/>
                    <a:pt x="244" y="579"/>
                    <a:pt x="231" y="568"/>
                  </a:cubicBezTo>
                  <a:cubicBezTo>
                    <a:pt x="218" y="559"/>
                    <a:pt x="216" y="538"/>
                    <a:pt x="226" y="525"/>
                  </a:cubicBezTo>
                  <a:cubicBezTo>
                    <a:pt x="245" y="502"/>
                    <a:pt x="262" y="478"/>
                    <a:pt x="281" y="456"/>
                  </a:cubicBezTo>
                  <a:cubicBezTo>
                    <a:pt x="291" y="443"/>
                    <a:pt x="297" y="432"/>
                    <a:pt x="295" y="415"/>
                  </a:cubicBezTo>
                  <a:cubicBezTo>
                    <a:pt x="291" y="388"/>
                    <a:pt x="290" y="361"/>
                    <a:pt x="288" y="334"/>
                  </a:cubicBezTo>
                  <a:cubicBezTo>
                    <a:pt x="258" y="334"/>
                    <a:pt x="227" y="334"/>
                    <a:pt x="196" y="334"/>
                  </a:cubicBezTo>
                  <a:cubicBezTo>
                    <a:pt x="198" y="348"/>
                    <a:pt x="200" y="364"/>
                    <a:pt x="203" y="379"/>
                  </a:cubicBezTo>
                  <a:cubicBezTo>
                    <a:pt x="205" y="396"/>
                    <a:pt x="209" y="412"/>
                    <a:pt x="211" y="429"/>
                  </a:cubicBezTo>
                  <a:cubicBezTo>
                    <a:pt x="213" y="447"/>
                    <a:pt x="202" y="462"/>
                    <a:pt x="185" y="465"/>
                  </a:cubicBezTo>
                  <a:cubicBezTo>
                    <a:pt x="169" y="468"/>
                    <a:pt x="153" y="457"/>
                    <a:pt x="150" y="440"/>
                  </a:cubicBezTo>
                  <a:cubicBezTo>
                    <a:pt x="144" y="407"/>
                    <a:pt x="139" y="374"/>
                    <a:pt x="134" y="341"/>
                  </a:cubicBezTo>
                  <a:cubicBezTo>
                    <a:pt x="132" y="326"/>
                    <a:pt x="129" y="312"/>
                    <a:pt x="128" y="297"/>
                  </a:cubicBezTo>
                  <a:cubicBezTo>
                    <a:pt x="127" y="279"/>
                    <a:pt x="141" y="266"/>
                    <a:pt x="159" y="266"/>
                  </a:cubicBezTo>
                  <a:cubicBezTo>
                    <a:pt x="170" y="267"/>
                    <a:pt x="181" y="268"/>
                    <a:pt x="192" y="269"/>
                  </a:cubicBezTo>
                  <a:cubicBezTo>
                    <a:pt x="196" y="269"/>
                    <a:pt x="199" y="270"/>
                    <a:pt x="203" y="270"/>
                  </a:cubicBezTo>
                  <a:cubicBezTo>
                    <a:pt x="205" y="239"/>
                    <a:pt x="206" y="209"/>
                    <a:pt x="208" y="179"/>
                  </a:cubicBezTo>
                  <a:cubicBezTo>
                    <a:pt x="192" y="183"/>
                    <a:pt x="177" y="187"/>
                    <a:pt x="161" y="191"/>
                  </a:cubicBezTo>
                  <a:cubicBezTo>
                    <a:pt x="136" y="196"/>
                    <a:pt x="116" y="186"/>
                    <a:pt x="103" y="164"/>
                  </a:cubicBezTo>
                  <a:cubicBezTo>
                    <a:pt x="97" y="156"/>
                    <a:pt x="92" y="146"/>
                    <a:pt x="86" y="134"/>
                  </a:cubicBezTo>
                  <a:cubicBezTo>
                    <a:pt x="86" y="143"/>
                    <a:pt x="86" y="149"/>
                    <a:pt x="86" y="155"/>
                  </a:cubicBezTo>
                  <a:cubicBezTo>
                    <a:pt x="85" y="160"/>
                    <a:pt x="85" y="166"/>
                    <a:pt x="82" y="170"/>
                  </a:cubicBezTo>
                  <a:cubicBezTo>
                    <a:pt x="71" y="189"/>
                    <a:pt x="59" y="208"/>
                    <a:pt x="48" y="227"/>
                  </a:cubicBezTo>
                  <a:cubicBezTo>
                    <a:pt x="43" y="234"/>
                    <a:pt x="38" y="236"/>
                    <a:pt x="30" y="231"/>
                  </a:cubicBezTo>
                  <a:cubicBezTo>
                    <a:pt x="22" y="227"/>
                    <a:pt x="15" y="222"/>
                    <a:pt x="7" y="217"/>
                  </a:cubicBezTo>
                  <a:cubicBezTo>
                    <a:pt x="1" y="213"/>
                    <a:pt x="0" y="208"/>
                    <a:pt x="3" y="202"/>
                  </a:cubicBezTo>
                  <a:cubicBezTo>
                    <a:pt x="16" y="181"/>
                    <a:pt x="29" y="160"/>
                    <a:pt x="43" y="139"/>
                  </a:cubicBezTo>
                  <a:cubicBezTo>
                    <a:pt x="44" y="136"/>
                    <a:pt x="48" y="135"/>
                    <a:pt x="52" y="133"/>
                  </a:cubicBezTo>
                  <a:cubicBezTo>
                    <a:pt x="57" y="131"/>
                    <a:pt x="62" y="129"/>
                    <a:pt x="67" y="126"/>
                  </a:cubicBezTo>
                  <a:cubicBezTo>
                    <a:pt x="74" y="121"/>
                    <a:pt x="78" y="116"/>
                    <a:pt x="75" y="107"/>
                  </a:cubicBezTo>
                  <a:cubicBezTo>
                    <a:pt x="72" y="95"/>
                    <a:pt x="81" y="83"/>
                    <a:pt x="93" y="80"/>
                  </a:cubicBezTo>
                  <a:cubicBezTo>
                    <a:pt x="96" y="79"/>
                    <a:pt x="99" y="77"/>
                    <a:pt x="101" y="75"/>
                  </a:cubicBezTo>
                  <a:cubicBezTo>
                    <a:pt x="104" y="72"/>
                    <a:pt x="106" y="69"/>
                    <a:pt x="111" y="72"/>
                  </a:cubicBezTo>
                  <a:cubicBezTo>
                    <a:pt x="115" y="75"/>
                    <a:pt x="118" y="77"/>
                    <a:pt x="117" y="83"/>
                  </a:cubicBezTo>
                  <a:cubicBezTo>
                    <a:pt x="116" y="85"/>
                    <a:pt x="116" y="87"/>
                    <a:pt x="117" y="89"/>
                  </a:cubicBezTo>
                  <a:cubicBezTo>
                    <a:pt x="124" y="105"/>
                    <a:pt x="132" y="121"/>
                    <a:pt x="140" y="137"/>
                  </a:cubicBezTo>
                  <a:cubicBezTo>
                    <a:pt x="143" y="144"/>
                    <a:pt x="148" y="147"/>
                    <a:pt x="156" y="145"/>
                  </a:cubicBezTo>
                  <a:cubicBezTo>
                    <a:pt x="180" y="140"/>
                    <a:pt x="201" y="131"/>
                    <a:pt x="221" y="118"/>
                  </a:cubicBezTo>
                  <a:cubicBezTo>
                    <a:pt x="233" y="110"/>
                    <a:pt x="246" y="107"/>
                    <a:pt x="260" y="108"/>
                  </a:cubicBezTo>
                  <a:cubicBezTo>
                    <a:pt x="272" y="109"/>
                    <a:pt x="285" y="110"/>
                    <a:pt x="297" y="110"/>
                  </a:cubicBezTo>
                  <a:cubicBezTo>
                    <a:pt x="316" y="109"/>
                    <a:pt x="334" y="117"/>
                    <a:pt x="352" y="121"/>
                  </a:cubicBezTo>
                  <a:cubicBezTo>
                    <a:pt x="367" y="125"/>
                    <a:pt x="383" y="126"/>
                    <a:pt x="399" y="128"/>
                  </a:cubicBezTo>
                  <a:cubicBezTo>
                    <a:pt x="407" y="129"/>
                    <a:pt x="412" y="125"/>
                    <a:pt x="414" y="118"/>
                  </a:cubicBezTo>
                  <a:cubicBezTo>
                    <a:pt x="418" y="103"/>
                    <a:pt x="422" y="88"/>
                    <a:pt x="423" y="73"/>
                  </a:cubicBezTo>
                  <a:cubicBezTo>
                    <a:pt x="424" y="57"/>
                    <a:pt x="422" y="41"/>
                    <a:pt x="422" y="25"/>
                  </a:cubicBezTo>
                  <a:cubicBezTo>
                    <a:pt x="421" y="13"/>
                    <a:pt x="428" y="5"/>
                    <a:pt x="440" y="2"/>
                  </a:cubicBezTo>
                  <a:cubicBezTo>
                    <a:pt x="453" y="0"/>
                    <a:pt x="466" y="7"/>
                    <a:pt x="467" y="20"/>
                  </a:cubicBezTo>
                  <a:cubicBezTo>
                    <a:pt x="471" y="55"/>
                    <a:pt x="472" y="89"/>
                    <a:pt x="462" y="123"/>
                  </a:cubicBezTo>
                  <a:cubicBezTo>
                    <a:pt x="450" y="163"/>
                    <a:pt x="424" y="179"/>
                    <a:pt x="382" y="173"/>
                  </a:cubicBezTo>
                  <a:cubicBezTo>
                    <a:pt x="373" y="172"/>
                    <a:pt x="363" y="171"/>
                    <a:pt x="353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033713" y="2763838"/>
              <a:ext cx="1512888" cy="1681163"/>
            </a:xfrm>
            <a:custGeom>
              <a:avLst/>
              <a:gdLst>
                <a:gd name="T0" fmla="*/ 433 w 514"/>
                <a:gd name="T1" fmla="*/ 262 h 571"/>
                <a:gd name="T2" fmla="*/ 410 w 514"/>
                <a:gd name="T3" fmla="*/ 273 h 571"/>
                <a:gd name="T4" fmla="*/ 358 w 514"/>
                <a:gd name="T5" fmla="*/ 292 h 571"/>
                <a:gd name="T6" fmla="*/ 352 w 514"/>
                <a:gd name="T7" fmla="*/ 304 h 571"/>
                <a:gd name="T8" fmla="*/ 380 w 514"/>
                <a:gd name="T9" fmla="*/ 398 h 571"/>
                <a:gd name="T10" fmla="*/ 382 w 514"/>
                <a:gd name="T11" fmla="*/ 422 h 571"/>
                <a:gd name="T12" fmla="*/ 369 w 514"/>
                <a:gd name="T13" fmla="*/ 545 h 571"/>
                <a:gd name="T14" fmla="*/ 335 w 514"/>
                <a:gd name="T15" fmla="*/ 568 h 571"/>
                <a:gd name="T16" fmla="*/ 310 w 514"/>
                <a:gd name="T17" fmla="*/ 533 h 571"/>
                <a:gd name="T18" fmla="*/ 319 w 514"/>
                <a:gd name="T19" fmla="*/ 450 h 571"/>
                <a:gd name="T20" fmla="*/ 321 w 514"/>
                <a:gd name="T21" fmla="*/ 432 h 571"/>
                <a:gd name="T22" fmla="*/ 312 w 514"/>
                <a:gd name="T23" fmla="*/ 376 h 571"/>
                <a:gd name="T24" fmla="*/ 235 w 514"/>
                <a:gd name="T25" fmla="*/ 171 h 571"/>
                <a:gd name="T26" fmla="*/ 196 w 514"/>
                <a:gd name="T27" fmla="*/ 190 h 571"/>
                <a:gd name="T28" fmla="*/ 124 w 514"/>
                <a:gd name="T29" fmla="*/ 169 h 571"/>
                <a:gd name="T30" fmla="*/ 92 w 514"/>
                <a:gd name="T31" fmla="*/ 109 h 571"/>
                <a:gd name="T32" fmla="*/ 88 w 514"/>
                <a:gd name="T33" fmla="*/ 103 h 571"/>
                <a:gd name="T34" fmla="*/ 88 w 514"/>
                <a:gd name="T35" fmla="*/ 121 h 571"/>
                <a:gd name="T36" fmla="*/ 84 w 514"/>
                <a:gd name="T37" fmla="*/ 132 h 571"/>
                <a:gd name="T38" fmla="*/ 44 w 514"/>
                <a:gd name="T39" fmla="*/ 184 h 571"/>
                <a:gd name="T40" fmla="*/ 26 w 514"/>
                <a:gd name="T41" fmla="*/ 187 h 571"/>
                <a:gd name="T42" fmla="*/ 6 w 514"/>
                <a:gd name="T43" fmla="*/ 172 h 571"/>
                <a:gd name="T44" fmla="*/ 4 w 514"/>
                <a:gd name="T45" fmla="*/ 156 h 571"/>
                <a:gd name="T46" fmla="*/ 46 w 514"/>
                <a:gd name="T47" fmla="*/ 102 h 571"/>
                <a:gd name="T48" fmla="*/ 55 w 514"/>
                <a:gd name="T49" fmla="*/ 96 h 571"/>
                <a:gd name="T50" fmla="*/ 75 w 514"/>
                <a:gd name="T51" fmla="*/ 88 h 571"/>
                <a:gd name="T52" fmla="*/ 82 w 514"/>
                <a:gd name="T53" fmla="*/ 74 h 571"/>
                <a:gd name="T54" fmla="*/ 99 w 514"/>
                <a:gd name="T55" fmla="*/ 50 h 571"/>
                <a:gd name="T56" fmla="*/ 109 w 514"/>
                <a:gd name="T57" fmla="*/ 45 h 571"/>
                <a:gd name="T58" fmla="*/ 121 w 514"/>
                <a:gd name="T59" fmla="*/ 44 h 571"/>
                <a:gd name="T60" fmla="*/ 124 w 514"/>
                <a:gd name="T61" fmla="*/ 55 h 571"/>
                <a:gd name="T62" fmla="*/ 122 w 514"/>
                <a:gd name="T63" fmla="*/ 59 h 571"/>
                <a:gd name="T64" fmla="*/ 159 w 514"/>
                <a:gd name="T65" fmla="*/ 141 h 571"/>
                <a:gd name="T66" fmla="*/ 183 w 514"/>
                <a:gd name="T67" fmla="*/ 147 h 571"/>
                <a:gd name="T68" fmla="*/ 238 w 514"/>
                <a:gd name="T69" fmla="*/ 112 h 571"/>
                <a:gd name="T70" fmla="*/ 243 w 514"/>
                <a:gd name="T71" fmla="*/ 108 h 571"/>
                <a:gd name="T72" fmla="*/ 312 w 514"/>
                <a:gd name="T73" fmla="*/ 79 h 571"/>
                <a:gd name="T74" fmla="*/ 343 w 514"/>
                <a:gd name="T75" fmla="*/ 80 h 571"/>
                <a:gd name="T76" fmla="*/ 402 w 514"/>
                <a:gd name="T77" fmla="*/ 81 h 571"/>
                <a:gd name="T78" fmla="*/ 417 w 514"/>
                <a:gd name="T79" fmla="*/ 66 h 571"/>
                <a:gd name="T80" fmla="*/ 419 w 514"/>
                <a:gd name="T81" fmla="*/ 39 h 571"/>
                <a:gd name="T82" fmla="*/ 420 w 514"/>
                <a:gd name="T83" fmla="*/ 19 h 571"/>
                <a:gd name="T84" fmla="*/ 444 w 514"/>
                <a:gd name="T85" fmla="*/ 1 h 571"/>
                <a:gd name="T86" fmla="*/ 464 w 514"/>
                <a:gd name="T87" fmla="*/ 22 h 571"/>
                <a:gd name="T88" fmla="*/ 458 w 514"/>
                <a:gd name="T89" fmla="*/ 82 h 571"/>
                <a:gd name="T90" fmla="*/ 403 w 514"/>
                <a:gd name="T91" fmla="*/ 126 h 571"/>
                <a:gd name="T92" fmla="*/ 369 w 514"/>
                <a:gd name="T93" fmla="*/ 128 h 571"/>
                <a:gd name="T94" fmla="*/ 404 w 514"/>
                <a:gd name="T95" fmla="*/ 209 h 571"/>
                <a:gd name="T96" fmla="*/ 438 w 514"/>
                <a:gd name="T97" fmla="*/ 193 h 571"/>
                <a:gd name="T98" fmla="*/ 484 w 514"/>
                <a:gd name="T99" fmla="*/ 215 h 571"/>
                <a:gd name="T100" fmla="*/ 511 w 514"/>
                <a:gd name="T101" fmla="*/ 342 h 571"/>
                <a:gd name="T102" fmla="*/ 488 w 514"/>
                <a:gd name="T103" fmla="*/ 378 h 571"/>
                <a:gd name="T104" fmla="*/ 452 w 514"/>
                <a:gd name="T105" fmla="*/ 352 h 571"/>
                <a:gd name="T106" fmla="*/ 433 w 514"/>
                <a:gd name="T107" fmla="*/ 262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14" h="571">
                  <a:moveTo>
                    <a:pt x="433" y="262"/>
                  </a:moveTo>
                  <a:cubicBezTo>
                    <a:pt x="425" y="266"/>
                    <a:pt x="418" y="270"/>
                    <a:pt x="410" y="273"/>
                  </a:cubicBezTo>
                  <a:cubicBezTo>
                    <a:pt x="393" y="279"/>
                    <a:pt x="376" y="286"/>
                    <a:pt x="358" y="292"/>
                  </a:cubicBezTo>
                  <a:cubicBezTo>
                    <a:pt x="351" y="294"/>
                    <a:pt x="350" y="297"/>
                    <a:pt x="352" y="304"/>
                  </a:cubicBezTo>
                  <a:cubicBezTo>
                    <a:pt x="362" y="335"/>
                    <a:pt x="372" y="366"/>
                    <a:pt x="380" y="398"/>
                  </a:cubicBezTo>
                  <a:cubicBezTo>
                    <a:pt x="382" y="405"/>
                    <a:pt x="382" y="414"/>
                    <a:pt x="382" y="422"/>
                  </a:cubicBezTo>
                  <a:cubicBezTo>
                    <a:pt x="378" y="463"/>
                    <a:pt x="374" y="504"/>
                    <a:pt x="369" y="545"/>
                  </a:cubicBezTo>
                  <a:cubicBezTo>
                    <a:pt x="367" y="561"/>
                    <a:pt x="351" y="571"/>
                    <a:pt x="335" y="568"/>
                  </a:cubicBezTo>
                  <a:cubicBezTo>
                    <a:pt x="319" y="565"/>
                    <a:pt x="309" y="550"/>
                    <a:pt x="310" y="533"/>
                  </a:cubicBezTo>
                  <a:cubicBezTo>
                    <a:pt x="314" y="506"/>
                    <a:pt x="316" y="478"/>
                    <a:pt x="319" y="450"/>
                  </a:cubicBezTo>
                  <a:cubicBezTo>
                    <a:pt x="320" y="444"/>
                    <a:pt x="320" y="438"/>
                    <a:pt x="321" y="432"/>
                  </a:cubicBezTo>
                  <a:cubicBezTo>
                    <a:pt x="326" y="412"/>
                    <a:pt x="317" y="394"/>
                    <a:pt x="312" y="376"/>
                  </a:cubicBezTo>
                  <a:cubicBezTo>
                    <a:pt x="293" y="305"/>
                    <a:pt x="267" y="237"/>
                    <a:pt x="235" y="171"/>
                  </a:cubicBezTo>
                  <a:cubicBezTo>
                    <a:pt x="222" y="177"/>
                    <a:pt x="209" y="184"/>
                    <a:pt x="196" y="190"/>
                  </a:cubicBezTo>
                  <a:cubicBezTo>
                    <a:pt x="168" y="201"/>
                    <a:pt x="143" y="193"/>
                    <a:pt x="124" y="169"/>
                  </a:cubicBezTo>
                  <a:cubicBezTo>
                    <a:pt x="110" y="151"/>
                    <a:pt x="101" y="130"/>
                    <a:pt x="92" y="109"/>
                  </a:cubicBezTo>
                  <a:cubicBezTo>
                    <a:pt x="91" y="107"/>
                    <a:pt x="91" y="105"/>
                    <a:pt x="88" y="103"/>
                  </a:cubicBezTo>
                  <a:cubicBezTo>
                    <a:pt x="88" y="109"/>
                    <a:pt x="88" y="115"/>
                    <a:pt x="88" y="121"/>
                  </a:cubicBezTo>
                  <a:cubicBezTo>
                    <a:pt x="87" y="124"/>
                    <a:pt x="86" y="129"/>
                    <a:pt x="84" y="132"/>
                  </a:cubicBezTo>
                  <a:cubicBezTo>
                    <a:pt x="71" y="149"/>
                    <a:pt x="57" y="167"/>
                    <a:pt x="44" y="184"/>
                  </a:cubicBezTo>
                  <a:cubicBezTo>
                    <a:pt x="39" y="191"/>
                    <a:pt x="33" y="193"/>
                    <a:pt x="26" y="187"/>
                  </a:cubicBezTo>
                  <a:cubicBezTo>
                    <a:pt x="20" y="181"/>
                    <a:pt x="13" y="177"/>
                    <a:pt x="6" y="172"/>
                  </a:cubicBezTo>
                  <a:cubicBezTo>
                    <a:pt x="0" y="167"/>
                    <a:pt x="0" y="162"/>
                    <a:pt x="4" y="156"/>
                  </a:cubicBezTo>
                  <a:cubicBezTo>
                    <a:pt x="18" y="138"/>
                    <a:pt x="32" y="120"/>
                    <a:pt x="46" y="102"/>
                  </a:cubicBezTo>
                  <a:cubicBezTo>
                    <a:pt x="48" y="99"/>
                    <a:pt x="52" y="98"/>
                    <a:pt x="55" y="96"/>
                  </a:cubicBezTo>
                  <a:cubicBezTo>
                    <a:pt x="62" y="93"/>
                    <a:pt x="69" y="92"/>
                    <a:pt x="75" y="88"/>
                  </a:cubicBezTo>
                  <a:cubicBezTo>
                    <a:pt x="79" y="85"/>
                    <a:pt x="83" y="82"/>
                    <a:pt x="82" y="74"/>
                  </a:cubicBezTo>
                  <a:cubicBezTo>
                    <a:pt x="79" y="63"/>
                    <a:pt x="87" y="53"/>
                    <a:pt x="99" y="50"/>
                  </a:cubicBezTo>
                  <a:cubicBezTo>
                    <a:pt x="103" y="49"/>
                    <a:pt x="107" y="47"/>
                    <a:pt x="109" y="45"/>
                  </a:cubicBezTo>
                  <a:cubicBezTo>
                    <a:pt x="113" y="40"/>
                    <a:pt x="117" y="41"/>
                    <a:pt x="121" y="44"/>
                  </a:cubicBezTo>
                  <a:cubicBezTo>
                    <a:pt x="125" y="47"/>
                    <a:pt x="127" y="50"/>
                    <a:pt x="124" y="55"/>
                  </a:cubicBezTo>
                  <a:cubicBezTo>
                    <a:pt x="123" y="56"/>
                    <a:pt x="122" y="58"/>
                    <a:pt x="122" y="59"/>
                  </a:cubicBezTo>
                  <a:cubicBezTo>
                    <a:pt x="133" y="87"/>
                    <a:pt x="139" y="117"/>
                    <a:pt x="159" y="141"/>
                  </a:cubicBezTo>
                  <a:cubicBezTo>
                    <a:pt x="167" y="151"/>
                    <a:pt x="171" y="152"/>
                    <a:pt x="183" y="147"/>
                  </a:cubicBezTo>
                  <a:cubicBezTo>
                    <a:pt x="203" y="139"/>
                    <a:pt x="222" y="128"/>
                    <a:pt x="238" y="112"/>
                  </a:cubicBezTo>
                  <a:cubicBezTo>
                    <a:pt x="239" y="111"/>
                    <a:pt x="241" y="109"/>
                    <a:pt x="243" y="108"/>
                  </a:cubicBezTo>
                  <a:cubicBezTo>
                    <a:pt x="266" y="98"/>
                    <a:pt x="288" y="87"/>
                    <a:pt x="312" y="79"/>
                  </a:cubicBezTo>
                  <a:cubicBezTo>
                    <a:pt x="321" y="76"/>
                    <a:pt x="333" y="80"/>
                    <a:pt x="343" y="80"/>
                  </a:cubicBezTo>
                  <a:cubicBezTo>
                    <a:pt x="363" y="81"/>
                    <a:pt x="382" y="81"/>
                    <a:pt x="402" y="81"/>
                  </a:cubicBezTo>
                  <a:cubicBezTo>
                    <a:pt x="412" y="81"/>
                    <a:pt x="416" y="75"/>
                    <a:pt x="417" y="66"/>
                  </a:cubicBezTo>
                  <a:cubicBezTo>
                    <a:pt x="417" y="57"/>
                    <a:pt x="418" y="48"/>
                    <a:pt x="419" y="39"/>
                  </a:cubicBezTo>
                  <a:cubicBezTo>
                    <a:pt x="419" y="33"/>
                    <a:pt x="419" y="26"/>
                    <a:pt x="420" y="19"/>
                  </a:cubicBezTo>
                  <a:cubicBezTo>
                    <a:pt x="422" y="7"/>
                    <a:pt x="431" y="0"/>
                    <a:pt x="444" y="1"/>
                  </a:cubicBezTo>
                  <a:cubicBezTo>
                    <a:pt x="455" y="1"/>
                    <a:pt x="465" y="11"/>
                    <a:pt x="464" y="22"/>
                  </a:cubicBezTo>
                  <a:cubicBezTo>
                    <a:pt x="463" y="42"/>
                    <a:pt x="462" y="62"/>
                    <a:pt x="458" y="82"/>
                  </a:cubicBezTo>
                  <a:cubicBezTo>
                    <a:pt x="453" y="109"/>
                    <a:pt x="434" y="124"/>
                    <a:pt x="403" y="126"/>
                  </a:cubicBezTo>
                  <a:cubicBezTo>
                    <a:pt x="392" y="127"/>
                    <a:pt x="381" y="128"/>
                    <a:pt x="369" y="128"/>
                  </a:cubicBezTo>
                  <a:cubicBezTo>
                    <a:pt x="381" y="155"/>
                    <a:pt x="393" y="182"/>
                    <a:pt x="404" y="209"/>
                  </a:cubicBezTo>
                  <a:cubicBezTo>
                    <a:pt x="416" y="204"/>
                    <a:pt x="427" y="198"/>
                    <a:pt x="438" y="193"/>
                  </a:cubicBezTo>
                  <a:cubicBezTo>
                    <a:pt x="460" y="183"/>
                    <a:pt x="478" y="191"/>
                    <a:pt x="484" y="215"/>
                  </a:cubicBezTo>
                  <a:cubicBezTo>
                    <a:pt x="493" y="257"/>
                    <a:pt x="502" y="299"/>
                    <a:pt x="511" y="342"/>
                  </a:cubicBezTo>
                  <a:cubicBezTo>
                    <a:pt x="514" y="360"/>
                    <a:pt x="504" y="376"/>
                    <a:pt x="488" y="378"/>
                  </a:cubicBezTo>
                  <a:cubicBezTo>
                    <a:pt x="470" y="382"/>
                    <a:pt x="456" y="371"/>
                    <a:pt x="452" y="352"/>
                  </a:cubicBezTo>
                  <a:cubicBezTo>
                    <a:pt x="446" y="322"/>
                    <a:pt x="439" y="292"/>
                    <a:pt x="433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4829176" y="1495425"/>
              <a:ext cx="815975" cy="1150938"/>
            </a:xfrm>
            <a:custGeom>
              <a:avLst/>
              <a:gdLst>
                <a:gd name="T0" fmla="*/ 46 w 277"/>
                <a:gd name="T1" fmla="*/ 38 h 391"/>
                <a:gd name="T2" fmla="*/ 56 w 277"/>
                <a:gd name="T3" fmla="*/ 32 h 391"/>
                <a:gd name="T4" fmla="*/ 54 w 277"/>
                <a:gd name="T5" fmla="*/ 66 h 391"/>
                <a:gd name="T6" fmla="*/ 56 w 277"/>
                <a:gd name="T7" fmla="*/ 67 h 391"/>
                <a:gd name="T8" fmla="*/ 81 w 277"/>
                <a:gd name="T9" fmla="*/ 42 h 391"/>
                <a:gd name="T10" fmla="*/ 115 w 277"/>
                <a:gd name="T11" fmla="*/ 26 h 391"/>
                <a:gd name="T12" fmla="*/ 156 w 277"/>
                <a:gd name="T13" fmla="*/ 26 h 391"/>
                <a:gd name="T14" fmla="*/ 198 w 277"/>
                <a:gd name="T15" fmla="*/ 42 h 391"/>
                <a:gd name="T16" fmla="*/ 275 w 277"/>
                <a:gd name="T17" fmla="*/ 187 h 391"/>
                <a:gd name="T18" fmla="*/ 260 w 277"/>
                <a:gd name="T19" fmla="*/ 208 h 391"/>
                <a:gd name="T20" fmla="*/ 237 w 277"/>
                <a:gd name="T21" fmla="*/ 195 h 391"/>
                <a:gd name="T22" fmla="*/ 226 w 277"/>
                <a:gd name="T23" fmla="*/ 152 h 391"/>
                <a:gd name="T24" fmla="*/ 205 w 277"/>
                <a:gd name="T25" fmla="*/ 106 h 391"/>
                <a:gd name="T26" fmla="*/ 202 w 277"/>
                <a:gd name="T27" fmla="*/ 107 h 391"/>
                <a:gd name="T28" fmla="*/ 202 w 277"/>
                <a:gd name="T29" fmla="*/ 116 h 391"/>
                <a:gd name="T30" fmla="*/ 202 w 277"/>
                <a:gd name="T31" fmla="*/ 358 h 391"/>
                <a:gd name="T32" fmla="*/ 188 w 277"/>
                <a:gd name="T33" fmla="*/ 382 h 391"/>
                <a:gd name="T34" fmla="*/ 159 w 277"/>
                <a:gd name="T35" fmla="*/ 380 h 391"/>
                <a:gd name="T36" fmla="*/ 148 w 277"/>
                <a:gd name="T37" fmla="*/ 355 h 391"/>
                <a:gd name="T38" fmla="*/ 148 w 277"/>
                <a:gd name="T39" fmla="*/ 238 h 391"/>
                <a:gd name="T40" fmla="*/ 148 w 277"/>
                <a:gd name="T41" fmla="*/ 228 h 391"/>
                <a:gd name="T42" fmla="*/ 131 w 277"/>
                <a:gd name="T43" fmla="*/ 228 h 391"/>
                <a:gd name="T44" fmla="*/ 131 w 277"/>
                <a:gd name="T45" fmla="*/ 271 h 391"/>
                <a:gd name="T46" fmla="*/ 131 w 277"/>
                <a:gd name="T47" fmla="*/ 355 h 391"/>
                <a:gd name="T48" fmla="*/ 94 w 277"/>
                <a:gd name="T49" fmla="*/ 383 h 391"/>
                <a:gd name="T50" fmla="*/ 78 w 277"/>
                <a:gd name="T51" fmla="*/ 358 h 391"/>
                <a:gd name="T52" fmla="*/ 78 w 277"/>
                <a:gd name="T53" fmla="*/ 108 h 391"/>
                <a:gd name="T54" fmla="*/ 78 w 277"/>
                <a:gd name="T55" fmla="*/ 101 h 391"/>
                <a:gd name="T56" fmla="*/ 56 w 277"/>
                <a:gd name="T57" fmla="*/ 113 h 391"/>
                <a:gd name="T58" fmla="*/ 15 w 277"/>
                <a:gd name="T59" fmla="*/ 89 h 391"/>
                <a:gd name="T60" fmla="*/ 12 w 277"/>
                <a:gd name="T61" fmla="*/ 65 h 391"/>
                <a:gd name="T62" fmla="*/ 2 w 277"/>
                <a:gd name="T63" fmla="*/ 88 h 391"/>
                <a:gd name="T64" fmla="*/ 0 w 277"/>
                <a:gd name="T65" fmla="*/ 88 h 391"/>
                <a:gd name="T66" fmla="*/ 5 w 277"/>
                <a:gd name="T67" fmla="*/ 71 h 391"/>
                <a:gd name="T68" fmla="*/ 17 w 277"/>
                <a:gd name="T69" fmla="*/ 26 h 391"/>
                <a:gd name="T70" fmla="*/ 45 w 277"/>
                <a:gd name="T71" fmla="*/ 6 h 391"/>
                <a:gd name="T72" fmla="*/ 56 w 277"/>
                <a:gd name="T73" fmla="*/ 14 h 391"/>
                <a:gd name="T74" fmla="*/ 31 w 277"/>
                <a:gd name="T75" fmla="*/ 36 h 391"/>
                <a:gd name="T76" fmla="*/ 29 w 277"/>
                <a:gd name="T77" fmla="*/ 38 h 391"/>
                <a:gd name="T78" fmla="*/ 24 w 277"/>
                <a:gd name="T79" fmla="*/ 47 h 391"/>
                <a:gd name="T80" fmla="*/ 35 w 277"/>
                <a:gd name="T81" fmla="*/ 46 h 391"/>
                <a:gd name="T82" fmla="*/ 46 w 277"/>
                <a:gd name="T83" fmla="*/ 38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7" h="391">
                  <a:moveTo>
                    <a:pt x="46" y="38"/>
                  </a:moveTo>
                  <a:cubicBezTo>
                    <a:pt x="49" y="37"/>
                    <a:pt x="52" y="35"/>
                    <a:pt x="56" y="32"/>
                  </a:cubicBezTo>
                  <a:cubicBezTo>
                    <a:pt x="56" y="45"/>
                    <a:pt x="55" y="55"/>
                    <a:pt x="54" y="66"/>
                  </a:cubicBezTo>
                  <a:cubicBezTo>
                    <a:pt x="55" y="67"/>
                    <a:pt x="55" y="67"/>
                    <a:pt x="56" y="67"/>
                  </a:cubicBezTo>
                  <a:cubicBezTo>
                    <a:pt x="64" y="59"/>
                    <a:pt x="74" y="52"/>
                    <a:pt x="81" y="42"/>
                  </a:cubicBezTo>
                  <a:cubicBezTo>
                    <a:pt x="90" y="31"/>
                    <a:pt x="101" y="26"/>
                    <a:pt x="115" y="26"/>
                  </a:cubicBezTo>
                  <a:cubicBezTo>
                    <a:pt x="129" y="27"/>
                    <a:pt x="143" y="27"/>
                    <a:pt x="156" y="26"/>
                  </a:cubicBezTo>
                  <a:cubicBezTo>
                    <a:pt x="173" y="25"/>
                    <a:pt x="186" y="30"/>
                    <a:pt x="198" y="42"/>
                  </a:cubicBezTo>
                  <a:cubicBezTo>
                    <a:pt x="242" y="81"/>
                    <a:pt x="267" y="129"/>
                    <a:pt x="275" y="187"/>
                  </a:cubicBezTo>
                  <a:cubicBezTo>
                    <a:pt x="277" y="196"/>
                    <a:pt x="269" y="206"/>
                    <a:pt x="260" y="208"/>
                  </a:cubicBezTo>
                  <a:cubicBezTo>
                    <a:pt x="250" y="211"/>
                    <a:pt x="240" y="205"/>
                    <a:pt x="237" y="195"/>
                  </a:cubicBezTo>
                  <a:cubicBezTo>
                    <a:pt x="233" y="181"/>
                    <a:pt x="231" y="166"/>
                    <a:pt x="226" y="152"/>
                  </a:cubicBezTo>
                  <a:cubicBezTo>
                    <a:pt x="220" y="136"/>
                    <a:pt x="212" y="122"/>
                    <a:pt x="205" y="106"/>
                  </a:cubicBezTo>
                  <a:cubicBezTo>
                    <a:pt x="204" y="107"/>
                    <a:pt x="203" y="107"/>
                    <a:pt x="202" y="107"/>
                  </a:cubicBezTo>
                  <a:cubicBezTo>
                    <a:pt x="202" y="110"/>
                    <a:pt x="202" y="113"/>
                    <a:pt x="202" y="116"/>
                  </a:cubicBezTo>
                  <a:cubicBezTo>
                    <a:pt x="202" y="197"/>
                    <a:pt x="202" y="277"/>
                    <a:pt x="202" y="358"/>
                  </a:cubicBezTo>
                  <a:cubicBezTo>
                    <a:pt x="202" y="369"/>
                    <a:pt x="197" y="377"/>
                    <a:pt x="188" y="382"/>
                  </a:cubicBezTo>
                  <a:cubicBezTo>
                    <a:pt x="178" y="388"/>
                    <a:pt x="168" y="386"/>
                    <a:pt x="159" y="380"/>
                  </a:cubicBezTo>
                  <a:cubicBezTo>
                    <a:pt x="151" y="374"/>
                    <a:pt x="148" y="365"/>
                    <a:pt x="148" y="355"/>
                  </a:cubicBezTo>
                  <a:cubicBezTo>
                    <a:pt x="148" y="316"/>
                    <a:pt x="148" y="277"/>
                    <a:pt x="148" y="238"/>
                  </a:cubicBezTo>
                  <a:cubicBezTo>
                    <a:pt x="148" y="235"/>
                    <a:pt x="148" y="231"/>
                    <a:pt x="148" y="228"/>
                  </a:cubicBezTo>
                  <a:cubicBezTo>
                    <a:pt x="143" y="228"/>
                    <a:pt x="138" y="228"/>
                    <a:pt x="131" y="228"/>
                  </a:cubicBezTo>
                  <a:cubicBezTo>
                    <a:pt x="131" y="242"/>
                    <a:pt x="131" y="256"/>
                    <a:pt x="131" y="271"/>
                  </a:cubicBezTo>
                  <a:cubicBezTo>
                    <a:pt x="131" y="299"/>
                    <a:pt x="132" y="327"/>
                    <a:pt x="131" y="355"/>
                  </a:cubicBezTo>
                  <a:cubicBezTo>
                    <a:pt x="131" y="378"/>
                    <a:pt x="113" y="391"/>
                    <a:pt x="94" y="383"/>
                  </a:cubicBezTo>
                  <a:cubicBezTo>
                    <a:pt x="83" y="378"/>
                    <a:pt x="78" y="370"/>
                    <a:pt x="78" y="358"/>
                  </a:cubicBezTo>
                  <a:cubicBezTo>
                    <a:pt x="78" y="274"/>
                    <a:pt x="78" y="191"/>
                    <a:pt x="78" y="108"/>
                  </a:cubicBezTo>
                  <a:cubicBezTo>
                    <a:pt x="78" y="106"/>
                    <a:pt x="78" y="104"/>
                    <a:pt x="78" y="101"/>
                  </a:cubicBezTo>
                  <a:cubicBezTo>
                    <a:pt x="70" y="106"/>
                    <a:pt x="63" y="110"/>
                    <a:pt x="56" y="113"/>
                  </a:cubicBezTo>
                  <a:cubicBezTo>
                    <a:pt x="31" y="127"/>
                    <a:pt x="17" y="108"/>
                    <a:pt x="15" y="89"/>
                  </a:cubicBezTo>
                  <a:cubicBezTo>
                    <a:pt x="15" y="81"/>
                    <a:pt x="14" y="74"/>
                    <a:pt x="12" y="65"/>
                  </a:cubicBezTo>
                  <a:cubicBezTo>
                    <a:pt x="9" y="73"/>
                    <a:pt x="5" y="80"/>
                    <a:pt x="2" y="88"/>
                  </a:cubicBezTo>
                  <a:cubicBezTo>
                    <a:pt x="1" y="88"/>
                    <a:pt x="1" y="88"/>
                    <a:pt x="0" y="88"/>
                  </a:cubicBezTo>
                  <a:cubicBezTo>
                    <a:pt x="2" y="82"/>
                    <a:pt x="2" y="75"/>
                    <a:pt x="5" y="71"/>
                  </a:cubicBezTo>
                  <a:cubicBezTo>
                    <a:pt x="16" y="57"/>
                    <a:pt x="16" y="42"/>
                    <a:pt x="17" y="26"/>
                  </a:cubicBezTo>
                  <a:cubicBezTo>
                    <a:pt x="18" y="10"/>
                    <a:pt x="31" y="0"/>
                    <a:pt x="45" y="6"/>
                  </a:cubicBezTo>
                  <a:cubicBezTo>
                    <a:pt x="49" y="8"/>
                    <a:pt x="53" y="11"/>
                    <a:pt x="56" y="14"/>
                  </a:cubicBezTo>
                  <a:cubicBezTo>
                    <a:pt x="47" y="23"/>
                    <a:pt x="39" y="29"/>
                    <a:pt x="31" y="36"/>
                  </a:cubicBezTo>
                  <a:cubicBezTo>
                    <a:pt x="30" y="37"/>
                    <a:pt x="29" y="37"/>
                    <a:pt x="29" y="38"/>
                  </a:cubicBezTo>
                  <a:cubicBezTo>
                    <a:pt x="27" y="41"/>
                    <a:pt x="26" y="44"/>
                    <a:pt x="24" y="47"/>
                  </a:cubicBezTo>
                  <a:cubicBezTo>
                    <a:pt x="28" y="46"/>
                    <a:pt x="32" y="47"/>
                    <a:pt x="35" y="46"/>
                  </a:cubicBezTo>
                  <a:cubicBezTo>
                    <a:pt x="39" y="44"/>
                    <a:pt x="42" y="41"/>
                    <a:pt x="4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4397376" y="1727200"/>
              <a:ext cx="452438" cy="1009650"/>
            </a:xfrm>
            <a:custGeom>
              <a:avLst/>
              <a:gdLst>
                <a:gd name="T0" fmla="*/ 97 w 154"/>
                <a:gd name="T1" fmla="*/ 327 h 343"/>
                <a:gd name="T2" fmla="*/ 119 w 154"/>
                <a:gd name="T3" fmla="*/ 327 h 343"/>
                <a:gd name="T4" fmla="*/ 131 w 154"/>
                <a:gd name="T5" fmla="*/ 334 h 343"/>
                <a:gd name="T6" fmla="*/ 119 w 154"/>
                <a:gd name="T7" fmla="*/ 343 h 343"/>
                <a:gd name="T8" fmla="*/ 59 w 154"/>
                <a:gd name="T9" fmla="*/ 343 h 343"/>
                <a:gd name="T10" fmla="*/ 13 w 154"/>
                <a:gd name="T11" fmla="*/ 343 h 343"/>
                <a:gd name="T12" fmla="*/ 1 w 154"/>
                <a:gd name="T13" fmla="*/ 334 h 343"/>
                <a:gd name="T14" fmla="*/ 13 w 154"/>
                <a:gd name="T15" fmla="*/ 327 h 343"/>
                <a:gd name="T16" fmla="*/ 82 w 154"/>
                <a:gd name="T17" fmla="*/ 327 h 343"/>
                <a:gd name="T18" fmla="*/ 82 w 154"/>
                <a:gd name="T19" fmla="*/ 133 h 343"/>
                <a:gd name="T20" fmla="*/ 45 w 154"/>
                <a:gd name="T21" fmla="*/ 145 h 343"/>
                <a:gd name="T22" fmla="*/ 33 w 154"/>
                <a:gd name="T23" fmla="*/ 139 h 343"/>
                <a:gd name="T24" fmla="*/ 3 w 154"/>
                <a:gd name="T25" fmla="*/ 47 h 343"/>
                <a:gd name="T26" fmla="*/ 10 w 154"/>
                <a:gd name="T27" fmla="*/ 34 h 343"/>
                <a:gd name="T28" fmla="*/ 109 w 154"/>
                <a:gd name="T29" fmla="*/ 2 h 343"/>
                <a:gd name="T30" fmla="*/ 123 w 154"/>
                <a:gd name="T31" fmla="*/ 11 h 343"/>
                <a:gd name="T32" fmla="*/ 152 w 154"/>
                <a:gd name="T33" fmla="*/ 99 h 343"/>
                <a:gd name="T34" fmla="*/ 144 w 154"/>
                <a:gd name="T35" fmla="*/ 113 h 343"/>
                <a:gd name="T36" fmla="*/ 104 w 154"/>
                <a:gd name="T37" fmla="*/ 126 h 343"/>
                <a:gd name="T38" fmla="*/ 97 w 154"/>
                <a:gd name="T39" fmla="*/ 135 h 343"/>
                <a:gd name="T40" fmla="*/ 97 w 154"/>
                <a:gd name="T41" fmla="*/ 32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4" h="343">
                  <a:moveTo>
                    <a:pt x="97" y="327"/>
                  </a:moveTo>
                  <a:cubicBezTo>
                    <a:pt x="105" y="327"/>
                    <a:pt x="112" y="327"/>
                    <a:pt x="119" y="327"/>
                  </a:cubicBezTo>
                  <a:cubicBezTo>
                    <a:pt x="125" y="327"/>
                    <a:pt x="130" y="328"/>
                    <a:pt x="131" y="334"/>
                  </a:cubicBezTo>
                  <a:cubicBezTo>
                    <a:pt x="131" y="341"/>
                    <a:pt x="125" y="343"/>
                    <a:pt x="119" y="343"/>
                  </a:cubicBezTo>
                  <a:cubicBezTo>
                    <a:pt x="99" y="343"/>
                    <a:pt x="79" y="343"/>
                    <a:pt x="59" y="343"/>
                  </a:cubicBezTo>
                  <a:cubicBezTo>
                    <a:pt x="43" y="343"/>
                    <a:pt x="28" y="343"/>
                    <a:pt x="13" y="343"/>
                  </a:cubicBezTo>
                  <a:cubicBezTo>
                    <a:pt x="6" y="343"/>
                    <a:pt x="1" y="341"/>
                    <a:pt x="1" y="334"/>
                  </a:cubicBezTo>
                  <a:cubicBezTo>
                    <a:pt x="1" y="327"/>
                    <a:pt x="7" y="327"/>
                    <a:pt x="13" y="327"/>
                  </a:cubicBezTo>
                  <a:cubicBezTo>
                    <a:pt x="36" y="327"/>
                    <a:pt x="59" y="327"/>
                    <a:pt x="82" y="327"/>
                  </a:cubicBezTo>
                  <a:cubicBezTo>
                    <a:pt x="82" y="262"/>
                    <a:pt x="82" y="198"/>
                    <a:pt x="82" y="133"/>
                  </a:cubicBezTo>
                  <a:cubicBezTo>
                    <a:pt x="70" y="137"/>
                    <a:pt x="58" y="141"/>
                    <a:pt x="45" y="145"/>
                  </a:cubicBezTo>
                  <a:cubicBezTo>
                    <a:pt x="39" y="147"/>
                    <a:pt x="35" y="145"/>
                    <a:pt x="33" y="139"/>
                  </a:cubicBezTo>
                  <a:cubicBezTo>
                    <a:pt x="23" y="108"/>
                    <a:pt x="13" y="77"/>
                    <a:pt x="3" y="47"/>
                  </a:cubicBezTo>
                  <a:cubicBezTo>
                    <a:pt x="0" y="40"/>
                    <a:pt x="4" y="36"/>
                    <a:pt x="10" y="34"/>
                  </a:cubicBezTo>
                  <a:cubicBezTo>
                    <a:pt x="43" y="23"/>
                    <a:pt x="76" y="13"/>
                    <a:pt x="109" y="2"/>
                  </a:cubicBezTo>
                  <a:cubicBezTo>
                    <a:pt x="117" y="0"/>
                    <a:pt x="121" y="3"/>
                    <a:pt x="123" y="11"/>
                  </a:cubicBezTo>
                  <a:cubicBezTo>
                    <a:pt x="132" y="40"/>
                    <a:pt x="142" y="70"/>
                    <a:pt x="152" y="99"/>
                  </a:cubicBezTo>
                  <a:cubicBezTo>
                    <a:pt x="154" y="107"/>
                    <a:pt x="151" y="111"/>
                    <a:pt x="144" y="113"/>
                  </a:cubicBezTo>
                  <a:cubicBezTo>
                    <a:pt x="131" y="117"/>
                    <a:pt x="118" y="122"/>
                    <a:pt x="104" y="126"/>
                  </a:cubicBezTo>
                  <a:cubicBezTo>
                    <a:pt x="100" y="127"/>
                    <a:pt x="97" y="129"/>
                    <a:pt x="97" y="135"/>
                  </a:cubicBezTo>
                  <a:cubicBezTo>
                    <a:pt x="97" y="199"/>
                    <a:pt x="97" y="262"/>
                    <a:pt x="97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589588" y="2673350"/>
              <a:ext cx="361950" cy="365125"/>
            </a:xfrm>
            <a:custGeom>
              <a:avLst/>
              <a:gdLst>
                <a:gd name="T0" fmla="*/ 61 w 123"/>
                <a:gd name="T1" fmla="*/ 122 h 124"/>
                <a:gd name="T2" fmla="*/ 0 w 123"/>
                <a:gd name="T3" fmla="*/ 61 h 124"/>
                <a:gd name="T4" fmla="*/ 62 w 123"/>
                <a:gd name="T5" fmla="*/ 0 h 124"/>
                <a:gd name="T6" fmla="*/ 123 w 123"/>
                <a:gd name="T7" fmla="*/ 62 h 124"/>
                <a:gd name="T8" fmla="*/ 61 w 123"/>
                <a:gd name="T9" fmla="*/ 12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4">
                  <a:moveTo>
                    <a:pt x="61" y="122"/>
                  </a:moveTo>
                  <a:cubicBezTo>
                    <a:pt x="32" y="124"/>
                    <a:pt x="0" y="100"/>
                    <a:pt x="0" y="61"/>
                  </a:cubicBezTo>
                  <a:cubicBezTo>
                    <a:pt x="0" y="27"/>
                    <a:pt x="28" y="0"/>
                    <a:pt x="62" y="0"/>
                  </a:cubicBezTo>
                  <a:cubicBezTo>
                    <a:pt x="95" y="0"/>
                    <a:pt x="123" y="28"/>
                    <a:pt x="123" y="62"/>
                  </a:cubicBezTo>
                  <a:cubicBezTo>
                    <a:pt x="123" y="96"/>
                    <a:pt x="92" y="124"/>
                    <a:pt x="61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3602038" y="2687638"/>
              <a:ext cx="350838" cy="350838"/>
            </a:xfrm>
            <a:custGeom>
              <a:avLst/>
              <a:gdLst>
                <a:gd name="T0" fmla="*/ 59 w 119"/>
                <a:gd name="T1" fmla="*/ 119 h 119"/>
                <a:gd name="T2" fmla="*/ 0 w 119"/>
                <a:gd name="T3" fmla="*/ 61 h 119"/>
                <a:gd name="T4" fmla="*/ 60 w 119"/>
                <a:gd name="T5" fmla="*/ 1 h 119"/>
                <a:gd name="T6" fmla="*/ 118 w 119"/>
                <a:gd name="T7" fmla="*/ 61 h 119"/>
                <a:gd name="T8" fmla="*/ 59 w 119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59" y="119"/>
                  </a:moveTo>
                  <a:cubicBezTo>
                    <a:pt x="27" y="119"/>
                    <a:pt x="0" y="92"/>
                    <a:pt x="0" y="61"/>
                  </a:cubicBezTo>
                  <a:cubicBezTo>
                    <a:pt x="1" y="28"/>
                    <a:pt x="28" y="0"/>
                    <a:pt x="60" y="1"/>
                  </a:cubicBezTo>
                  <a:cubicBezTo>
                    <a:pt x="94" y="3"/>
                    <a:pt x="118" y="27"/>
                    <a:pt x="118" y="61"/>
                  </a:cubicBezTo>
                  <a:cubicBezTo>
                    <a:pt x="119" y="93"/>
                    <a:pt x="91" y="119"/>
                    <a:pt x="59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083176" y="1244600"/>
              <a:ext cx="317500" cy="320675"/>
            </a:xfrm>
            <a:custGeom>
              <a:avLst/>
              <a:gdLst>
                <a:gd name="T0" fmla="*/ 108 w 108"/>
                <a:gd name="T1" fmla="*/ 55 h 109"/>
                <a:gd name="T2" fmla="*/ 55 w 108"/>
                <a:gd name="T3" fmla="*/ 109 h 109"/>
                <a:gd name="T4" fmla="*/ 0 w 108"/>
                <a:gd name="T5" fmla="*/ 55 h 109"/>
                <a:gd name="T6" fmla="*/ 54 w 108"/>
                <a:gd name="T7" fmla="*/ 1 h 109"/>
                <a:gd name="T8" fmla="*/ 108 w 108"/>
                <a:gd name="T9" fmla="*/ 5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9">
                  <a:moveTo>
                    <a:pt x="108" y="55"/>
                  </a:moveTo>
                  <a:cubicBezTo>
                    <a:pt x="108" y="83"/>
                    <a:pt x="84" y="108"/>
                    <a:pt x="55" y="109"/>
                  </a:cubicBezTo>
                  <a:cubicBezTo>
                    <a:pt x="25" y="109"/>
                    <a:pt x="0" y="85"/>
                    <a:pt x="0" y="55"/>
                  </a:cubicBezTo>
                  <a:cubicBezTo>
                    <a:pt x="0" y="26"/>
                    <a:pt x="24" y="1"/>
                    <a:pt x="54" y="1"/>
                  </a:cubicBezTo>
                  <a:cubicBezTo>
                    <a:pt x="83" y="0"/>
                    <a:pt x="108" y="26"/>
                    <a:pt x="108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4967288" y="2643188"/>
              <a:ext cx="574675" cy="93663"/>
            </a:xfrm>
            <a:custGeom>
              <a:avLst/>
              <a:gdLst>
                <a:gd name="T0" fmla="*/ 0 w 195"/>
                <a:gd name="T1" fmla="*/ 32 h 32"/>
                <a:gd name="T2" fmla="*/ 0 w 195"/>
                <a:gd name="T3" fmla="*/ 0 h 32"/>
                <a:gd name="T4" fmla="*/ 195 w 195"/>
                <a:gd name="T5" fmla="*/ 0 h 32"/>
                <a:gd name="T6" fmla="*/ 195 w 195"/>
                <a:gd name="T7" fmla="*/ 32 h 32"/>
                <a:gd name="T8" fmla="*/ 0 w 19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32">
                  <a:moveTo>
                    <a:pt x="0" y="32"/>
                  </a:moveTo>
                  <a:cubicBezTo>
                    <a:pt x="0" y="21"/>
                    <a:pt x="0" y="11"/>
                    <a:pt x="0" y="0"/>
                  </a:cubicBezTo>
                  <a:cubicBezTo>
                    <a:pt x="65" y="0"/>
                    <a:pt x="130" y="0"/>
                    <a:pt x="195" y="0"/>
                  </a:cubicBezTo>
                  <a:cubicBezTo>
                    <a:pt x="195" y="11"/>
                    <a:pt x="195" y="21"/>
                    <a:pt x="195" y="32"/>
                  </a:cubicBezTo>
                  <a:cubicBezTo>
                    <a:pt x="130" y="32"/>
                    <a:pt x="66" y="32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4900613" y="1482725"/>
              <a:ext cx="196850" cy="150813"/>
            </a:xfrm>
            <a:custGeom>
              <a:avLst/>
              <a:gdLst>
                <a:gd name="T0" fmla="*/ 22 w 67"/>
                <a:gd name="T1" fmla="*/ 42 h 51"/>
                <a:gd name="T2" fmla="*/ 11 w 67"/>
                <a:gd name="T3" fmla="*/ 50 h 51"/>
                <a:gd name="T4" fmla="*/ 0 w 67"/>
                <a:gd name="T5" fmla="*/ 51 h 51"/>
                <a:gd name="T6" fmla="*/ 5 w 67"/>
                <a:gd name="T7" fmla="*/ 42 h 51"/>
                <a:gd name="T8" fmla="*/ 7 w 67"/>
                <a:gd name="T9" fmla="*/ 40 h 51"/>
                <a:gd name="T10" fmla="*/ 33 w 67"/>
                <a:gd name="T11" fmla="*/ 23 h 51"/>
                <a:gd name="T12" fmla="*/ 37 w 67"/>
                <a:gd name="T13" fmla="*/ 15 h 51"/>
                <a:gd name="T14" fmla="*/ 56 w 67"/>
                <a:gd name="T15" fmla="*/ 1 h 51"/>
                <a:gd name="T16" fmla="*/ 65 w 67"/>
                <a:gd name="T17" fmla="*/ 4 h 51"/>
                <a:gd name="T18" fmla="*/ 66 w 67"/>
                <a:gd name="T19" fmla="*/ 13 h 51"/>
                <a:gd name="T20" fmla="*/ 46 w 67"/>
                <a:gd name="T21" fmla="*/ 27 h 51"/>
                <a:gd name="T22" fmla="*/ 22 w 67"/>
                <a:gd name="T23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51">
                  <a:moveTo>
                    <a:pt x="22" y="42"/>
                  </a:moveTo>
                  <a:cubicBezTo>
                    <a:pt x="18" y="45"/>
                    <a:pt x="15" y="48"/>
                    <a:pt x="11" y="50"/>
                  </a:cubicBezTo>
                  <a:cubicBezTo>
                    <a:pt x="8" y="51"/>
                    <a:pt x="4" y="50"/>
                    <a:pt x="0" y="51"/>
                  </a:cubicBezTo>
                  <a:cubicBezTo>
                    <a:pt x="2" y="48"/>
                    <a:pt x="3" y="45"/>
                    <a:pt x="5" y="42"/>
                  </a:cubicBezTo>
                  <a:cubicBezTo>
                    <a:pt x="5" y="41"/>
                    <a:pt x="6" y="41"/>
                    <a:pt x="7" y="40"/>
                  </a:cubicBezTo>
                  <a:cubicBezTo>
                    <a:pt x="16" y="34"/>
                    <a:pt x="24" y="29"/>
                    <a:pt x="33" y="23"/>
                  </a:cubicBezTo>
                  <a:cubicBezTo>
                    <a:pt x="35" y="21"/>
                    <a:pt x="36" y="18"/>
                    <a:pt x="37" y="15"/>
                  </a:cubicBezTo>
                  <a:cubicBezTo>
                    <a:pt x="41" y="6"/>
                    <a:pt x="48" y="2"/>
                    <a:pt x="56" y="1"/>
                  </a:cubicBezTo>
                  <a:cubicBezTo>
                    <a:pt x="59" y="0"/>
                    <a:pt x="63" y="2"/>
                    <a:pt x="65" y="4"/>
                  </a:cubicBezTo>
                  <a:cubicBezTo>
                    <a:pt x="67" y="6"/>
                    <a:pt x="67" y="11"/>
                    <a:pt x="66" y="13"/>
                  </a:cubicBezTo>
                  <a:cubicBezTo>
                    <a:pt x="62" y="22"/>
                    <a:pt x="55" y="27"/>
                    <a:pt x="46" y="27"/>
                  </a:cubicBezTo>
                  <a:cubicBezTo>
                    <a:pt x="34" y="28"/>
                    <a:pt x="28" y="35"/>
                    <a:pt x="2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32" name="Google Shape;2288;p60"/>
          <p:cNvSpPr txBox="1">
            <a:spLocks/>
          </p:cNvSpPr>
          <p:nvPr/>
        </p:nvSpPr>
        <p:spPr>
          <a:xfrm>
            <a:off x="811438" y="251525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r>
              <a:rPr lang="es-PE" sz="4000" dirty="0" smtClean="0"/>
              <a:t>THIS IS AN INFOGRAPHIC</a:t>
            </a:r>
            <a:endParaRPr lang="es-PE" sz="4000" dirty="0"/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40"/>
          <p:cNvSpPr txBox="1">
            <a:spLocks noGrp="1"/>
          </p:cNvSpPr>
          <p:nvPr>
            <p:ph type="subTitle" idx="14"/>
          </p:nvPr>
        </p:nvSpPr>
        <p:spPr>
          <a:xfrm>
            <a:off x="6659154" y="3705759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can describe the topic of the section</a:t>
            </a:r>
            <a:endParaRPr/>
          </a:p>
        </p:txBody>
      </p:sp>
      <p:sp>
        <p:nvSpPr>
          <p:cNvPr id="858" name="Google Shape;858;p40"/>
          <p:cNvSpPr txBox="1">
            <a:spLocks noGrp="1"/>
          </p:cNvSpPr>
          <p:nvPr>
            <p:ph type="title"/>
          </p:nvPr>
        </p:nvSpPr>
        <p:spPr>
          <a:xfrm>
            <a:off x="670449" y="3386183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SECTION</a:t>
            </a:r>
            <a:endParaRPr sz="1800"/>
          </a:p>
        </p:txBody>
      </p:sp>
      <p:sp>
        <p:nvSpPr>
          <p:cNvPr id="859" name="Google Shape;859;p40"/>
          <p:cNvSpPr txBox="1">
            <a:spLocks noGrp="1"/>
          </p:cNvSpPr>
          <p:nvPr>
            <p:ph type="subTitle" idx="1"/>
          </p:nvPr>
        </p:nvSpPr>
        <p:spPr>
          <a:xfrm>
            <a:off x="670446" y="3713195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can describe the topic of the section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0"/>
          <p:cNvSpPr txBox="1">
            <a:spLocks noGrp="1"/>
          </p:cNvSpPr>
          <p:nvPr>
            <p:ph type="title" idx="2"/>
          </p:nvPr>
        </p:nvSpPr>
        <p:spPr>
          <a:xfrm>
            <a:off x="4670300" y="3386183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SECTION</a:t>
            </a:r>
            <a:endParaRPr sz="1800"/>
          </a:p>
        </p:txBody>
      </p:sp>
      <p:sp>
        <p:nvSpPr>
          <p:cNvPr id="861" name="Google Shape;861;p40"/>
          <p:cNvSpPr txBox="1">
            <a:spLocks noGrp="1"/>
          </p:cNvSpPr>
          <p:nvPr>
            <p:ph type="subTitle" idx="3"/>
          </p:nvPr>
        </p:nvSpPr>
        <p:spPr>
          <a:xfrm>
            <a:off x="4670391" y="3713195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can describe the topic of the section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40"/>
          <p:cNvSpPr txBox="1">
            <a:spLocks noGrp="1"/>
          </p:cNvSpPr>
          <p:nvPr>
            <p:ph type="title" idx="4"/>
          </p:nvPr>
        </p:nvSpPr>
        <p:spPr>
          <a:xfrm>
            <a:off x="2671225" y="3386183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SECTION</a:t>
            </a:r>
            <a:endParaRPr sz="1800"/>
          </a:p>
        </p:txBody>
      </p:sp>
      <p:sp>
        <p:nvSpPr>
          <p:cNvPr id="863" name="Google Shape;863;p40"/>
          <p:cNvSpPr txBox="1">
            <a:spLocks noGrp="1"/>
          </p:cNvSpPr>
          <p:nvPr>
            <p:ph type="subTitle" idx="5"/>
          </p:nvPr>
        </p:nvSpPr>
        <p:spPr>
          <a:xfrm>
            <a:off x="2671224" y="3713195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you can describe the topic of the section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4" name="Google Shape;864;p40"/>
          <p:cNvSpPr txBox="1">
            <a:spLocks noGrp="1"/>
          </p:cNvSpPr>
          <p:nvPr>
            <p:ph type="title" idx="7"/>
          </p:nvPr>
        </p:nvSpPr>
        <p:spPr>
          <a:xfrm>
            <a:off x="2671225" y="3135833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>
                    <a:lumMod val="75000"/>
                    <a:lumOff val="25000"/>
                  </a:schemeClr>
                </a:solidFill>
              </a:rPr>
              <a:t>02</a:t>
            </a: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5" name="Google Shape;865;p40"/>
          <p:cNvSpPr txBox="1">
            <a:spLocks noGrp="1"/>
          </p:cNvSpPr>
          <p:nvPr>
            <p:ph type="title" idx="6"/>
          </p:nvPr>
        </p:nvSpPr>
        <p:spPr>
          <a:xfrm>
            <a:off x="670451" y="3135833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6" name="Google Shape;866;p40"/>
          <p:cNvSpPr txBox="1">
            <a:spLocks noGrp="1"/>
          </p:cNvSpPr>
          <p:nvPr>
            <p:ph type="title" idx="9"/>
          </p:nvPr>
        </p:nvSpPr>
        <p:spPr>
          <a:xfrm>
            <a:off x="6632601" y="3378758"/>
            <a:ext cx="18675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</a:t>
            </a:r>
            <a:endParaRPr/>
          </a:p>
        </p:txBody>
      </p:sp>
      <p:sp>
        <p:nvSpPr>
          <p:cNvPr id="867" name="Google Shape;867;p40"/>
          <p:cNvSpPr txBox="1">
            <a:spLocks noGrp="1"/>
          </p:cNvSpPr>
          <p:nvPr>
            <p:ph type="title" idx="8"/>
          </p:nvPr>
        </p:nvSpPr>
        <p:spPr>
          <a:xfrm>
            <a:off x="4670386" y="3135833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>
                    <a:lumMod val="75000"/>
                    <a:lumOff val="25000"/>
                  </a:schemeClr>
                </a:solidFill>
              </a:rPr>
              <a:t>03</a:t>
            </a: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8" name="Google Shape;868;p40"/>
          <p:cNvSpPr txBox="1">
            <a:spLocks noGrp="1"/>
          </p:cNvSpPr>
          <p:nvPr>
            <p:ph type="title" idx="13"/>
          </p:nvPr>
        </p:nvSpPr>
        <p:spPr>
          <a:xfrm>
            <a:off x="670446" y="396135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TABLE OF CONTENTS</a:t>
            </a:r>
            <a:endParaRPr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9" name="Google Shape;869;p40"/>
          <p:cNvSpPr txBox="1">
            <a:spLocks noGrp="1"/>
          </p:cNvSpPr>
          <p:nvPr>
            <p:ph type="title" idx="15"/>
          </p:nvPr>
        </p:nvSpPr>
        <p:spPr>
          <a:xfrm>
            <a:off x="6659149" y="3128383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>
                    <a:lumMod val="75000"/>
                    <a:lumOff val="25000"/>
                  </a:schemeClr>
                </a:solidFill>
              </a:rPr>
              <a:t>04</a:t>
            </a: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1052512" y="1677988"/>
            <a:ext cx="1050926" cy="1123950"/>
            <a:chOff x="1052512" y="1677988"/>
            <a:chExt cx="1050926" cy="1123950"/>
          </a:xfrm>
          <a:solidFill>
            <a:srgbClr val="D6BBEB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117600" y="1846263"/>
              <a:ext cx="749300" cy="955675"/>
            </a:xfrm>
            <a:custGeom>
              <a:avLst/>
              <a:gdLst>
                <a:gd name="T0" fmla="*/ 412 w 455"/>
                <a:gd name="T1" fmla="*/ 204 h 582"/>
                <a:gd name="T2" fmla="*/ 394 w 455"/>
                <a:gd name="T3" fmla="*/ 211 h 582"/>
                <a:gd name="T4" fmla="*/ 314 w 455"/>
                <a:gd name="T5" fmla="*/ 245 h 582"/>
                <a:gd name="T6" fmla="*/ 133 w 455"/>
                <a:gd name="T7" fmla="*/ 419 h 582"/>
                <a:gd name="T8" fmla="*/ 99 w 455"/>
                <a:gd name="T9" fmla="*/ 438 h 582"/>
                <a:gd name="T10" fmla="*/ 80 w 455"/>
                <a:gd name="T11" fmla="*/ 447 h 582"/>
                <a:gd name="T12" fmla="*/ 39 w 455"/>
                <a:gd name="T13" fmla="*/ 420 h 582"/>
                <a:gd name="T14" fmla="*/ 64 w 455"/>
                <a:gd name="T15" fmla="*/ 491 h 582"/>
                <a:gd name="T16" fmla="*/ 130 w 455"/>
                <a:gd name="T17" fmla="*/ 532 h 582"/>
                <a:gd name="T18" fmla="*/ 195 w 455"/>
                <a:gd name="T19" fmla="*/ 569 h 582"/>
                <a:gd name="T20" fmla="*/ 195 w 455"/>
                <a:gd name="T21" fmla="*/ 582 h 582"/>
                <a:gd name="T22" fmla="*/ 117 w 455"/>
                <a:gd name="T23" fmla="*/ 534 h 582"/>
                <a:gd name="T24" fmla="*/ 63 w 455"/>
                <a:gd name="T25" fmla="*/ 505 h 582"/>
                <a:gd name="T26" fmla="*/ 27 w 455"/>
                <a:gd name="T27" fmla="*/ 412 h 582"/>
                <a:gd name="T28" fmla="*/ 8 w 455"/>
                <a:gd name="T29" fmla="*/ 389 h 582"/>
                <a:gd name="T30" fmla="*/ 22 w 455"/>
                <a:gd name="T31" fmla="*/ 361 h 582"/>
                <a:gd name="T32" fmla="*/ 15 w 455"/>
                <a:gd name="T33" fmla="*/ 342 h 582"/>
                <a:gd name="T34" fmla="*/ 207 w 455"/>
                <a:gd name="T35" fmla="*/ 149 h 582"/>
                <a:gd name="T36" fmla="*/ 244 w 455"/>
                <a:gd name="T37" fmla="*/ 60 h 582"/>
                <a:gd name="T38" fmla="*/ 246 w 455"/>
                <a:gd name="T39" fmla="*/ 44 h 582"/>
                <a:gd name="T40" fmla="*/ 284 w 455"/>
                <a:gd name="T41" fmla="*/ 22 h 582"/>
                <a:gd name="T42" fmla="*/ 423 w 455"/>
                <a:gd name="T43" fmla="*/ 64 h 582"/>
                <a:gd name="T44" fmla="*/ 408 w 455"/>
                <a:gd name="T45" fmla="*/ 196 h 582"/>
                <a:gd name="T46" fmla="*/ 257 w 455"/>
                <a:gd name="T47" fmla="*/ 65 h 582"/>
                <a:gd name="T48" fmla="*/ 241 w 455"/>
                <a:gd name="T49" fmla="*/ 179 h 582"/>
                <a:gd name="T50" fmla="*/ 388 w 455"/>
                <a:gd name="T51" fmla="*/ 196 h 582"/>
                <a:gd name="T52" fmla="*/ 366 w 455"/>
                <a:gd name="T53" fmla="*/ 175 h 582"/>
                <a:gd name="T54" fmla="*/ 323 w 455"/>
                <a:gd name="T55" fmla="*/ 133 h 582"/>
                <a:gd name="T56" fmla="*/ 282 w 455"/>
                <a:gd name="T57" fmla="*/ 91 h 582"/>
                <a:gd name="T58" fmla="*/ 278 w 455"/>
                <a:gd name="T59" fmla="*/ 89 h 582"/>
                <a:gd name="T60" fmla="*/ 378 w 455"/>
                <a:gd name="T61" fmla="*/ 166 h 582"/>
                <a:gd name="T62" fmla="*/ 414 w 455"/>
                <a:gd name="T63" fmla="*/ 172 h 582"/>
                <a:gd name="T64" fmla="*/ 381 w 455"/>
                <a:gd name="T65" fmla="*/ 41 h 582"/>
                <a:gd name="T66" fmla="*/ 267 w 455"/>
                <a:gd name="T67" fmla="*/ 57 h 582"/>
                <a:gd name="T68" fmla="*/ 290 w 455"/>
                <a:gd name="T69" fmla="*/ 78 h 582"/>
                <a:gd name="T70" fmla="*/ 332 w 455"/>
                <a:gd name="T71" fmla="*/ 120 h 582"/>
                <a:gd name="T72" fmla="*/ 366 w 455"/>
                <a:gd name="T73" fmla="*/ 155 h 582"/>
                <a:gd name="T74" fmla="*/ 214 w 455"/>
                <a:gd name="T75" fmla="*/ 163 h 582"/>
                <a:gd name="T76" fmla="*/ 107 w 455"/>
                <a:gd name="T77" fmla="*/ 424 h 582"/>
                <a:gd name="T78" fmla="*/ 214 w 455"/>
                <a:gd name="T79" fmla="*/ 163 h 582"/>
                <a:gd name="T80" fmla="*/ 32 w 455"/>
                <a:gd name="T81" fmla="*/ 371 h 582"/>
                <a:gd name="T82" fmla="*/ 73 w 455"/>
                <a:gd name="T83" fmla="*/ 434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5" h="582">
                  <a:moveTo>
                    <a:pt x="408" y="196"/>
                  </a:moveTo>
                  <a:cubicBezTo>
                    <a:pt x="410" y="199"/>
                    <a:pt x="412" y="201"/>
                    <a:pt x="412" y="204"/>
                  </a:cubicBezTo>
                  <a:cubicBezTo>
                    <a:pt x="413" y="209"/>
                    <a:pt x="407" y="213"/>
                    <a:pt x="402" y="210"/>
                  </a:cubicBezTo>
                  <a:cubicBezTo>
                    <a:pt x="399" y="208"/>
                    <a:pt x="397" y="209"/>
                    <a:pt x="394" y="211"/>
                  </a:cubicBezTo>
                  <a:cubicBezTo>
                    <a:pt x="384" y="222"/>
                    <a:pt x="374" y="232"/>
                    <a:pt x="360" y="238"/>
                  </a:cubicBezTo>
                  <a:cubicBezTo>
                    <a:pt x="345" y="245"/>
                    <a:pt x="330" y="247"/>
                    <a:pt x="314" y="245"/>
                  </a:cubicBezTo>
                  <a:cubicBezTo>
                    <a:pt x="309" y="244"/>
                    <a:pt x="306" y="246"/>
                    <a:pt x="303" y="249"/>
                  </a:cubicBezTo>
                  <a:cubicBezTo>
                    <a:pt x="247" y="306"/>
                    <a:pt x="190" y="362"/>
                    <a:pt x="133" y="419"/>
                  </a:cubicBezTo>
                  <a:cubicBezTo>
                    <a:pt x="127" y="425"/>
                    <a:pt x="121" y="431"/>
                    <a:pt x="115" y="438"/>
                  </a:cubicBezTo>
                  <a:cubicBezTo>
                    <a:pt x="108" y="444"/>
                    <a:pt x="106" y="444"/>
                    <a:pt x="99" y="438"/>
                  </a:cubicBezTo>
                  <a:cubicBezTo>
                    <a:pt x="98" y="436"/>
                    <a:pt x="96" y="435"/>
                    <a:pt x="93" y="432"/>
                  </a:cubicBezTo>
                  <a:cubicBezTo>
                    <a:pt x="89" y="437"/>
                    <a:pt x="85" y="442"/>
                    <a:pt x="80" y="447"/>
                  </a:cubicBezTo>
                  <a:cubicBezTo>
                    <a:pt x="74" y="453"/>
                    <a:pt x="72" y="453"/>
                    <a:pt x="66" y="447"/>
                  </a:cubicBezTo>
                  <a:cubicBezTo>
                    <a:pt x="57" y="438"/>
                    <a:pt x="48" y="429"/>
                    <a:pt x="39" y="420"/>
                  </a:cubicBezTo>
                  <a:cubicBezTo>
                    <a:pt x="29" y="427"/>
                    <a:pt x="25" y="436"/>
                    <a:pt x="26" y="447"/>
                  </a:cubicBezTo>
                  <a:cubicBezTo>
                    <a:pt x="27" y="472"/>
                    <a:pt x="39" y="486"/>
                    <a:pt x="64" y="491"/>
                  </a:cubicBezTo>
                  <a:cubicBezTo>
                    <a:pt x="74" y="494"/>
                    <a:pt x="85" y="496"/>
                    <a:pt x="95" y="498"/>
                  </a:cubicBezTo>
                  <a:cubicBezTo>
                    <a:pt x="113" y="503"/>
                    <a:pt x="125" y="513"/>
                    <a:pt x="130" y="532"/>
                  </a:cubicBezTo>
                  <a:cubicBezTo>
                    <a:pt x="137" y="553"/>
                    <a:pt x="155" y="561"/>
                    <a:pt x="175" y="566"/>
                  </a:cubicBezTo>
                  <a:cubicBezTo>
                    <a:pt x="181" y="568"/>
                    <a:pt x="188" y="568"/>
                    <a:pt x="195" y="569"/>
                  </a:cubicBezTo>
                  <a:cubicBezTo>
                    <a:pt x="199" y="569"/>
                    <a:pt x="202" y="571"/>
                    <a:pt x="202" y="575"/>
                  </a:cubicBezTo>
                  <a:cubicBezTo>
                    <a:pt x="202" y="580"/>
                    <a:pt x="199" y="582"/>
                    <a:pt x="195" y="582"/>
                  </a:cubicBezTo>
                  <a:cubicBezTo>
                    <a:pt x="170" y="581"/>
                    <a:pt x="146" y="576"/>
                    <a:pt x="129" y="556"/>
                  </a:cubicBezTo>
                  <a:cubicBezTo>
                    <a:pt x="123" y="550"/>
                    <a:pt x="119" y="542"/>
                    <a:pt x="117" y="534"/>
                  </a:cubicBezTo>
                  <a:cubicBezTo>
                    <a:pt x="113" y="523"/>
                    <a:pt x="106" y="515"/>
                    <a:pt x="95" y="512"/>
                  </a:cubicBezTo>
                  <a:cubicBezTo>
                    <a:pt x="85" y="510"/>
                    <a:pt x="74" y="508"/>
                    <a:pt x="63" y="505"/>
                  </a:cubicBezTo>
                  <a:cubicBezTo>
                    <a:pt x="55" y="502"/>
                    <a:pt x="46" y="499"/>
                    <a:pt x="39" y="496"/>
                  </a:cubicBezTo>
                  <a:cubicBezTo>
                    <a:pt x="14" y="484"/>
                    <a:pt x="0" y="433"/>
                    <a:pt x="27" y="412"/>
                  </a:cubicBezTo>
                  <a:cubicBezTo>
                    <a:pt x="28" y="411"/>
                    <a:pt x="28" y="411"/>
                    <a:pt x="29" y="409"/>
                  </a:cubicBezTo>
                  <a:cubicBezTo>
                    <a:pt x="22" y="402"/>
                    <a:pt x="15" y="396"/>
                    <a:pt x="8" y="389"/>
                  </a:cubicBezTo>
                  <a:cubicBezTo>
                    <a:pt x="2" y="383"/>
                    <a:pt x="2" y="380"/>
                    <a:pt x="8" y="374"/>
                  </a:cubicBezTo>
                  <a:cubicBezTo>
                    <a:pt x="12" y="370"/>
                    <a:pt x="17" y="366"/>
                    <a:pt x="22" y="361"/>
                  </a:cubicBezTo>
                  <a:cubicBezTo>
                    <a:pt x="19" y="358"/>
                    <a:pt x="17" y="356"/>
                    <a:pt x="15" y="354"/>
                  </a:cubicBezTo>
                  <a:cubicBezTo>
                    <a:pt x="11" y="350"/>
                    <a:pt x="11" y="346"/>
                    <a:pt x="15" y="342"/>
                  </a:cubicBezTo>
                  <a:cubicBezTo>
                    <a:pt x="35" y="322"/>
                    <a:pt x="54" y="303"/>
                    <a:pt x="73" y="284"/>
                  </a:cubicBezTo>
                  <a:cubicBezTo>
                    <a:pt x="118" y="239"/>
                    <a:pt x="163" y="194"/>
                    <a:pt x="207" y="149"/>
                  </a:cubicBezTo>
                  <a:cubicBezTo>
                    <a:pt x="209" y="148"/>
                    <a:pt x="210" y="146"/>
                    <a:pt x="210" y="144"/>
                  </a:cubicBezTo>
                  <a:cubicBezTo>
                    <a:pt x="205" y="109"/>
                    <a:pt x="218" y="82"/>
                    <a:pt x="244" y="60"/>
                  </a:cubicBezTo>
                  <a:cubicBezTo>
                    <a:pt x="245" y="59"/>
                    <a:pt x="246" y="58"/>
                    <a:pt x="248" y="57"/>
                  </a:cubicBezTo>
                  <a:cubicBezTo>
                    <a:pt x="245" y="53"/>
                    <a:pt x="240" y="48"/>
                    <a:pt x="246" y="44"/>
                  </a:cubicBezTo>
                  <a:cubicBezTo>
                    <a:pt x="248" y="42"/>
                    <a:pt x="253" y="44"/>
                    <a:pt x="259" y="44"/>
                  </a:cubicBezTo>
                  <a:cubicBezTo>
                    <a:pt x="266" y="38"/>
                    <a:pt x="275" y="29"/>
                    <a:pt x="284" y="22"/>
                  </a:cubicBezTo>
                  <a:cubicBezTo>
                    <a:pt x="317" y="0"/>
                    <a:pt x="362" y="4"/>
                    <a:pt x="391" y="32"/>
                  </a:cubicBezTo>
                  <a:cubicBezTo>
                    <a:pt x="402" y="42"/>
                    <a:pt x="413" y="53"/>
                    <a:pt x="423" y="64"/>
                  </a:cubicBezTo>
                  <a:cubicBezTo>
                    <a:pt x="454" y="96"/>
                    <a:pt x="455" y="149"/>
                    <a:pt x="424" y="181"/>
                  </a:cubicBezTo>
                  <a:cubicBezTo>
                    <a:pt x="419" y="187"/>
                    <a:pt x="413" y="191"/>
                    <a:pt x="408" y="196"/>
                  </a:cubicBezTo>
                  <a:close/>
                  <a:moveTo>
                    <a:pt x="278" y="89"/>
                  </a:moveTo>
                  <a:cubicBezTo>
                    <a:pt x="272" y="81"/>
                    <a:pt x="265" y="73"/>
                    <a:pt x="257" y="65"/>
                  </a:cubicBezTo>
                  <a:cubicBezTo>
                    <a:pt x="250" y="73"/>
                    <a:pt x="244" y="79"/>
                    <a:pt x="238" y="86"/>
                  </a:cubicBezTo>
                  <a:cubicBezTo>
                    <a:pt x="216" y="114"/>
                    <a:pt x="217" y="153"/>
                    <a:pt x="241" y="179"/>
                  </a:cubicBezTo>
                  <a:cubicBezTo>
                    <a:pt x="252" y="191"/>
                    <a:pt x="264" y="203"/>
                    <a:pt x="276" y="214"/>
                  </a:cubicBezTo>
                  <a:cubicBezTo>
                    <a:pt x="305" y="240"/>
                    <a:pt x="356" y="242"/>
                    <a:pt x="388" y="196"/>
                  </a:cubicBezTo>
                  <a:cubicBezTo>
                    <a:pt x="381" y="190"/>
                    <a:pt x="374" y="183"/>
                    <a:pt x="367" y="177"/>
                  </a:cubicBezTo>
                  <a:cubicBezTo>
                    <a:pt x="367" y="176"/>
                    <a:pt x="366" y="176"/>
                    <a:pt x="366" y="175"/>
                  </a:cubicBezTo>
                  <a:cubicBezTo>
                    <a:pt x="354" y="163"/>
                    <a:pt x="341" y="150"/>
                    <a:pt x="329" y="138"/>
                  </a:cubicBezTo>
                  <a:cubicBezTo>
                    <a:pt x="327" y="136"/>
                    <a:pt x="325" y="134"/>
                    <a:pt x="323" y="133"/>
                  </a:cubicBezTo>
                  <a:cubicBezTo>
                    <a:pt x="323" y="132"/>
                    <a:pt x="322" y="132"/>
                    <a:pt x="322" y="131"/>
                  </a:cubicBezTo>
                  <a:cubicBezTo>
                    <a:pt x="309" y="118"/>
                    <a:pt x="295" y="104"/>
                    <a:pt x="282" y="91"/>
                  </a:cubicBezTo>
                  <a:cubicBezTo>
                    <a:pt x="281" y="90"/>
                    <a:pt x="280" y="90"/>
                    <a:pt x="280" y="90"/>
                  </a:cubicBezTo>
                  <a:cubicBezTo>
                    <a:pt x="279" y="89"/>
                    <a:pt x="279" y="89"/>
                    <a:pt x="278" y="89"/>
                  </a:cubicBezTo>
                  <a:close/>
                  <a:moveTo>
                    <a:pt x="377" y="164"/>
                  </a:moveTo>
                  <a:cubicBezTo>
                    <a:pt x="377" y="165"/>
                    <a:pt x="377" y="166"/>
                    <a:pt x="378" y="166"/>
                  </a:cubicBezTo>
                  <a:cubicBezTo>
                    <a:pt x="385" y="173"/>
                    <a:pt x="391" y="180"/>
                    <a:pt x="398" y="188"/>
                  </a:cubicBezTo>
                  <a:cubicBezTo>
                    <a:pt x="404" y="182"/>
                    <a:pt x="409" y="177"/>
                    <a:pt x="414" y="172"/>
                  </a:cubicBezTo>
                  <a:cubicBezTo>
                    <a:pt x="440" y="144"/>
                    <a:pt x="440" y="102"/>
                    <a:pt x="414" y="74"/>
                  </a:cubicBezTo>
                  <a:cubicBezTo>
                    <a:pt x="404" y="63"/>
                    <a:pt x="392" y="52"/>
                    <a:pt x="381" y="41"/>
                  </a:cubicBezTo>
                  <a:cubicBezTo>
                    <a:pt x="372" y="32"/>
                    <a:pt x="361" y="26"/>
                    <a:pt x="348" y="23"/>
                  </a:cubicBezTo>
                  <a:cubicBezTo>
                    <a:pt x="314" y="16"/>
                    <a:pt x="289" y="30"/>
                    <a:pt x="267" y="57"/>
                  </a:cubicBezTo>
                  <a:cubicBezTo>
                    <a:pt x="274" y="63"/>
                    <a:pt x="281" y="70"/>
                    <a:pt x="288" y="76"/>
                  </a:cubicBezTo>
                  <a:cubicBezTo>
                    <a:pt x="289" y="77"/>
                    <a:pt x="289" y="78"/>
                    <a:pt x="290" y="78"/>
                  </a:cubicBezTo>
                  <a:cubicBezTo>
                    <a:pt x="300" y="89"/>
                    <a:pt x="311" y="100"/>
                    <a:pt x="322" y="111"/>
                  </a:cubicBezTo>
                  <a:cubicBezTo>
                    <a:pt x="325" y="114"/>
                    <a:pt x="329" y="117"/>
                    <a:pt x="332" y="120"/>
                  </a:cubicBezTo>
                  <a:cubicBezTo>
                    <a:pt x="333" y="121"/>
                    <a:pt x="333" y="122"/>
                    <a:pt x="334" y="122"/>
                  </a:cubicBezTo>
                  <a:cubicBezTo>
                    <a:pt x="345" y="133"/>
                    <a:pt x="355" y="144"/>
                    <a:pt x="366" y="155"/>
                  </a:cubicBezTo>
                  <a:cubicBezTo>
                    <a:pt x="369" y="159"/>
                    <a:pt x="373" y="161"/>
                    <a:pt x="377" y="164"/>
                  </a:cubicBezTo>
                  <a:close/>
                  <a:moveTo>
                    <a:pt x="214" y="163"/>
                  </a:moveTo>
                  <a:cubicBezTo>
                    <a:pt x="152" y="224"/>
                    <a:pt x="91" y="286"/>
                    <a:pt x="30" y="346"/>
                  </a:cubicBezTo>
                  <a:cubicBezTo>
                    <a:pt x="56" y="373"/>
                    <a:pt x="82" y="399"/>
                    <a:pt x="107" y="424"/>
                  </a:cubicBezTo>
                  <a:cubicBezTo>
                    <a:pt x="168" y="362"/>
                    <a:pt x="229" y="301"/>
                    <a:pt x="290" y="240"/>
                  </a:cubicBezTo>
                  <a:cubicBezTo>
                    <a:pt x="259" y="221"/>
                    <a:pt x="234" y="195"/>
                    <a:pt x="214" y="163"/>
                  </a:cubicBezTo>
                  <a:close/>
                  <a:moveTo>
                    <a:pt x="83" y="423"/>
                  </a:moveTo>
                  <a:cubicBezTo>
                    <a:pt x="66" y="406"/>
                    <a:pt x="49" y="388"/>
                    <a:pt x="32" y="371"/>
                  </a:cubicBezTo>
                  <a:cubicBezTo>
                    <a:pt x="28" y="375"/>
                    <a:pt x="24" y="378"/>
                    <a:pt x="21" y="381"/>
                  </a:cubicBezTo>
                  <a:cubicBezTo>
                    <a:pt x="39" y="399"/>
                    <a:pt x="56" y="416"/>
                    <a:pt x="73" y="434"/>
                  </a:cubicBezTo>
                  <a:cubicBezTo>
                    <a:pt x="77" y="430"/>
                    <a:pt x="80" y="427"/>
                    <a:pt x="83" y="4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1692275" y="2320925"/>
              <a:ext cx="304800" cy="290513"/>
            </a:xfrm>
            <a:custGeom>
              <a:avLst/>
              <a:gdLst>
                <a:gd name="T0" fmla="*/ 33 w 185"/>
                <a:gd name="T1" fmla="*/ 167 h 177"/>
                <a:gd name="T2" fmla="*/ 42 w 185"/>
                <a:gd name="T3" fmla="*/ 118 h 177"/>
                <a:gd name="T4" fmla="*/ 39 w 185"/>
                <a:gd name="T5" fmla="*/ 108 h 177"/>
                <a:gd name="T6" fmla="*/ 5 w 185"/>
                <a:gd name="T7" fmla="*/ 75 h 177"/>
                <a:gd name="T8" fmla="*/ 1 w 185"/>
                <a:gd name="T9" fmla="*/ 66 h 177"/>
                <a:gd name="T10" fmla="*/ 9 w 185"/>
                <a:gd name="T11" fmla="*/ 61 h 177"/>
                <a:gd name="T12" fmla="*/ 57 w 185"/>
                <a:gd name="T13" fmla="*/ 54 h 177"/>
                <a:gd name="T14" fmla="*/ 64 w 185"/>
                <a:gd name="T15" fmla="*/ 49 h 177"/>
                <a:gd name="T16" fmla="*/ 85 w 185"/>
                <a:gd name="T17" fmla="*/ 6 h 177"/>
                <a:gd name="T18" fmla="*/ 93 w 185"/>
                <a:gd name="T19" fmla="*/ 0 h 177"/>
                <a:gd name="T20" fmla="*/ 100 w 185"/>
                <a:gd name="T21" fmla="*/ 6 h 177"/>
                <a:gd name="T22" fmla="*/ 121 w 185"/>
                <a:gd name="T23" fmla="*/ 48 h 177"/>
                <a:gd name="T24" fmla="*/ 130 w 185"/>
                <a:gd name="T25" fmla="*/ 54 h 177"/>
                <a:gd name="T26" fmla="*/ 176 w 185"/>
                <a:gd name="T27" fmla="*/ 61 h 177"/>
                <a:gd name="T28" fmla="*/ 184 w 185"/>
                <a:gd name="T29" fmla="*/ 66 h 177"/>
                <a:gd name="T30" fmla="*/ 181 w 185"/>
                <a:gd name="T31" fmla="*/ 75 h 177"/>
                <a:gd name="T32" fmla="*/ 147 w 185"/>
                <a:gd name="T33" fmla="*/ 108 h 177"/>
                <a:gd name="T34" fmla="*/ 144 w 185"/>
                <a:gd name="T35" fmla="*/ 118 h 177"/>
                <a:gd name="T36" fmla="*/ 151 w 185"/>
                <a:gd name="T37" fmla="*/ 164 h 177"/>
                <a:gd name="T38" fmla="*/ 149 w 185"/>
                <a:gd name="T39" fmla="*/ 174 h 177"/>
                <a:gd name="T40" fmla="*/ 140 w 185"/>
                <a:gd name="T41" fmla="*/ 173 h 177"/>
                <a:gd name="T42" fmla="*/ 98 w 185"/>
                <a:gd name="T43" fmla="*/ 151 h 177"/>
                <a:gd name="T44" fmla="*/ 87 w 185"/>
                <a:gd name="T45" fmla="*/ 151 h 177"/>
                <a:gd name="T46" fmla="*/ 45 w 185"/>
                <a:gd name="T47" fmla="*/ 174 h 177"/>
                <a:gd name="T48" fmla="*/ 33 w 185"/>
                <a:gd name="T49" fmla="*/ 167 h 177"/>
                <a:gd name="T50" fmla="*/ 161 w 185"/>
                <a:gd name="T51" fmla="*/ 73 h 177"/>
                <a:gd name="T52" fmla="*/ 123 w 185"/>
                <a:gd name="T53" fmla="*/ 67 h 177"/>
                <a:gd name="T54" fmla="*/ 111 w 185"/>
                <a:gd name="T55" fmla="*/ 59 h 177"/>
                <a:gd name="T56" fmla="*/ 93 w 185"/>
                <a:gd name="T57" fmla="*/ 22 h 177"/>
                <a:gd name="T58" fmla="*/ 75 w 185"/>
                <a:gd name="T59" fmla="*/ 57 h 177"/>
                <a:gd name="T60" fmla="*/ 60 w 185"/>
                <a:gd name="T61" fmla="*/ 68 h 177"/>
                <a:gd name="T62" fmla="*/ 24 w 185"/>
                <a:gd name="T63" fmla="*/ 73 h 177"/>
                <a:gd name="T64" fmla="*/ 50 w 185"/>
                <a:gd name="T65" fmla="*/ 100 h 177"/>
                <a:gd name="T66" fmla="*/ 55 w 185"/>
                <a:gd name="T67" fmla="*/ 118 h 177"/>
                <a:gd name="T68" fmla="*/ 49 w 185"/>
                <a:gd name="T69" fmla="*/ 156 h 177"/>
                <a:gd name="T70" fmla="*/ 72 w 185"/>
                <a:gd name="T71" fmla="*/ 144 h 177"/>
                <a:gd name="T72" fmla="*/ 114 w 185"/>
                <a:gd name="T73" fmla="*/ 144 h 177"/>
                <a:gd name="T74" fmla="*/ 136 w 185"/>
                <a:gd name="T75" fmla="*/ 156 h 177"/>
                <a:gd name="T76" fmla="*/ 129 w 185"/>
                <a:gd name="T77" fmla="*/ 115 h 177"/>
                <a:gd name="T78" fmla="*/ 133 w 185"/>
                <a:gd name="T79" fmla="*/ 102 h 177"/>
                <a:gd name="T80" fmla="*/ 161 w 185"/>
                <a:gd name="T81" fmla="*/ 7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5" h="177">
                  <a:moveTo>
                    <a:pt x="33" y="167"/>
                  </a:moveTo>
                  <a:cubicBezTo>
                    <a:pt x="36" y="151"/>
                    <a:pt x="39" y="134"/>
                    <a:pt x="42" y="118"/>
                  </a:cubicBezTo>
                  <a:cubicBezTo>
                    <a:pt x="42" y="114"/>
                    <a:pt x="42" y="111"/>
                    <a:pt x="39" y="108"/>
                  </a:cubicBezTo>
                  <a:cubicBezTo>
                    <a:pt x="27" y="98"/>
                    <a:pt x="16" y="87"/>
                    <a:pt x="5" y="75"/>
                  </a:cubicBezTo>
                  <a:cubicBezTo>
                    <a:pt x="3" y="73"/>
                    <a:pt x="0" y="69"/>
                    <a:pt x="1" y="66"/>
                  </a:cubicBezTo>
                  <a:cubicBezTo>
                    <a:pt x="2" y="64"/>
                    <a:pt x="6" y="62"/>
                    <a:pt x="9" y="61"/>
                  </a:cubicBezTo>
                  <a:cubicBezTo>
                    <a:pt x="25" y="58"/>
                    <a:pt x="41" y="57"/>
                    <a:pt x="57" y="54"/>
                  </a:cubicBezTo>
                  <a:cubicBezTo>
                    <a:pt x="59" y="53"/>
                    <a:pt x="62" y="51"/>
                    <a:pt x="64" y="49"/>
                  </a:cubicBezTo>
                  <a:cubicBezTo>
                    <a:pt x="71" y="35"/>
                    <a:pt x="78" y="20"/>
                    <a:pt x="85" y="6"/>
                  </a:cubicBezTo>
                  <a:cubicBezTo>
                    <a:pt x="87" y="3"/>
                    <a:pt x="90" y="0"/>
                    <a:pt x="93" y="0"/>
                  </a:cubicBezTo>
                  <a:cubicBezTo>
                    <a:pt x="95" y="0"/>
                    <a:pt x="98" y="3"/>
                    <a:pt x="100" y="6"/>
                  </a:cubicBezTo>
                  <a:cubicBezTo>
                    <a:pt x="107" y="20"/>
                    <a:pt x="114" y="34"/>
                    <a:pt x="121" y="48"/>
                  </a:cubicBezTo>
                  <a:cubicBezTo>
                    <a:pt x="123" y="52"/>
                    <a:pt x="125" y="54"/>
                    <a:pt x="130" y="54"/>
                  </a:cubicBezTo>
                  <a:cubicBezTo>
                    <a:pt x="145" y="56"/>
                    <a:pt x="160" y="58"/>
                    <a:pt x="176" y="61"/>
                  </a:cubicBezTo>
                  <a:cubicBezTo>
                    <a:pt x="179" y="62"/>
                    <a:pt x="183" y="64"/>
                    <a:pt x="184" y="66"/>
                  </a:cubicBezTo>
                  <a:cubicBezTo>
                    <a:pt x="185" y="69"/>
                    <a:pt x="183" y="73"/>
                    <a:pt x="181" y="75"/>
                  </a:cubicBezTo>
                  <a:cubicBezTo>
                    <a:pt x="170" y="86"/>
                    <a:pt x="158" y="97"/>
                    <a:pt x="147" y="108"/>
                  </a:cubicBezTo>
                  <a:cubicBezTo>
                    <a:pt x="144" y="111"/>
                    <a:pt x="143" y="114"/>
                    <a:pt x="144" y="118"/>
                  </a:cubicBezTo>
                  <a:cubicBezTo>
                    <a:pt x="147" y="134"/>
                    <a:pt x="149" y="149"/>
                    <a:pt x="151" y="164"/>
                  </a:cubicBezTo>
                  <a:cubicBezTo>
                    <a:pt x="152" y="167"/>
                    <a:pt x="151" y="172"/>
                    <a:pt x="149" y="174"/>
                  </a:cubicBezTo>
                  <a:cubicBezTo>
                    <a:pt x="147" y="175"/>
                    <a:pt x="142" y="175"/>
                    <a:pt x="140" y="173"/>
                  </a:cubicBezTo>
                  <a:cubicBezTo>
                    <a:pt x="126" y="166"/>
                    <a:pt x="112" y="159"/>
                    <a:pt x="98" y="151"/>
                  </a:cubicBezTo>
                  <a:cubicBezTo>
                    <a:pt x="94" y="149"/>
                    <a:pt x="91" y="149"/>
                    <a:pt x="87" y="151"/>
                  </a:cubicBezTo>
                  <a:cubicBezTo>
                    <a:pt x="73" y="159"/>
                    <a:pt x="59" y="167"/>
                    <a:pt x="45" y="174"/>
                  </a:cubicBezTo>
                  <a:cubicBezTo>
                    <a:pt x="38" y="177"/>
                    <a:pt x="33" y="175"/>
                    <a:pt x="33" y="167"/>
                  </a:cubicBezTo>
                  <a:close/>
                  <a:moveTo>
                    <a:pt x="161" y="73"/>
                  </a:moveTo>
                  <a:cubicBezTo>
                    <a:pt x="149" y="71"/>
                    <a:pt x="136" y="69"/>
                    <a:pt x="123" y="67"/>
                  </a:cubicBezTo>
                  <a:cubicBezTo>
                    <a:pt x="117" y="66"/>
                    <a:pt x="113" y="64"/>
                    <a:pt x="111" y="59"/>
                  </a:cubicBezTo>
                  <a:cubicBezTo>
                    <a:pt x="105" y="46"/>
                    <a:pt x="99" y="35"/>
                    <a:pt x="93" y="22"/>
                  </a:cubicBezTo>
                  <a:cubicBezTo>
                    <a:pt x="86" y="34"/>
                    <a:pt x="80" y="45"/>
                    <a:pt x="75" y="57"/>
                  </a:cubicBezTo>
                  <a:cubicBezTo>
                    <a:pt x="72" y="64"/>
                    <a:pt x="67" y="67"/>
                    <a:pt x="60" y="68"/>
                  </a:cubicBezTo>
                  <a:cubicBezTo>
                    <a:pt x="48" y="69"/>
                    <a:pt x="35" y="71"/>
                    <a:pt x="24" y="73"/>
                  </a:cubicBezTo>
                  <a:cubicBezTo>
                    <a:pt x="33" y="82"/>
                    <a:pt x="41" y="92"/>
                    <a:pt x="50" y="100"/>
                  </a:cubicBezTo>
                  <a:cubicBezTo>
                    <a:pt x="55" y="105"/>
                    <a:pt x="57" y="111"/>
                    <a:pt x="55" y="118"/>
                  </a:cubicBezTo>
                  <a:cubicBezTo>
                    <a:pt x="53" y="130"/>
                    <a:pt x="51" y="143"/>
                    <a:pt x="49" y="156"/>
                  </a:cubicBezTo>
                  <a:cubicBezTo>
                    <a:pt x="57" y="152"/>
                    <a:pt x="65" y="149"/>
                    <a:pt x="72" y="144"/>
                  </a:cubicBezTo>
                  <a:cubicBezTo>
                    <a:pt x="86" y="133"/>
                    <a:pt x="99" y="134"/>
                    <a:pt x="114" y="144"/>
                  </a:cubicBezTo>
                  <a:cubicBezTo>
                    <a:pt x="120" y="149"/>
                    <a:pt x="128" y="152"/>
                    <a:pt x="136" y="156"/>
                  </a:cubicBezTo>
                  <a:cubicBezTo>
                    <a:pt x="134" y="141"/>
                    <a:pt x="132" y="128"/>
                    <a:pt x="129" y="115"/>
                  </a:cubicBezTo>
                  <a:cubicBezTo>
                    <a:pt x="128" y="109"/>
                    <a:pt x="130" y="106"/>
                    <a:pt x="133" y="102"/>
                  </a:cubicBezTo>
                  <a:cubicBezTo>
                    <a:pt x="143" y="93"/>
                    <a:pt x="152" y="83"/>
                    <a:pt x="161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1798638" y="1677988"/>
              <a:ext cx="304800" cy="290513"/>
            </a:xfrm>
            <a:custGeom>
              <a:avLst/>
              <a:gdLst>
                <a:gd name="T0" fmla="*/ 33 w 185"/>
                <a:gd name="T1" fmla="*/ 168 h 177"/>
                <a:gd name="T2" fmla="*/ 41 w 185"/>
                <a:gd name="T3" fmla="*/ 119 h 177"/>
                <a:gd name="T4" fmla="*/ 37 w 185"/>
                <a:gd name="T5" fmla="*/ 107 h 177"/>
                <a:gd name="T6" fmla="*/ 5 w 185"/>
                <a:gd name="T7" fmla="*/ 76 h 177"/>
                <a:gd name="T8" fmla="*/ 1 w 185"/>
                <a:gd name="T9" fmla="*/ 67 h 177"/>
                <a:gd name="T10" fmla="*/ 9 w 185"/>
                <a:gd name="T11" fmla="*/ 61 h 177"/>
                <a:gd name="T12" fmla="*/ 56 w 185"/>
                <a:gd name="T13" fmla="*/ 54 h 177"/>
                <a:gd name="T14" fmla="*/ 63 w 185"/>
                <a:gd name="T15" fmla="*/ 49 h 177"/>
                <a:gd name="T16" fmla="*/ 85 w 185"/>
                <a:gd name="T17" fmla="*/ 6 h 177"/>
                <a:gd name="T18" fmla="*/ 92 w 185"/>
                <a:gd name="T19" fmla="*/ 0 h 177"/>
                <a:gd name="T20" fmla="*/ 99 w 185"/>
                <a:gd name="T21" fmla="*/ 6 h 177"/>
                <a:gd name="T22" fmla="*/ 120 w 185"/>
                <a:gd name="T23" fmla="*/ 48 h 177"/>
                <a:gd name="T24" fmla="*/ 130 w 185"/>
                <a:gd name="T25" fmla="*/ 55 h 177"/>
                <a:gd name="T26" fmla="*/ 176 w 185"/>
                <a:gd name="T27" fmla="*/ 61 h 177"/>
                <a:gd name="T28" fmla="*/ 184 w 185"/>
                <a:gd name="T29" fmla="*/ 67 h 177"/>
                <a:gd name="T30" fmla="*/ 180 w 185"/>
                <a:gd name="T31" fmla="*/ 75 h 177"/>
                <a:gd name="T32" fmla="*/ 146 w 185"/>
                <a:gd name="T33" fmla="*/ 108 h 177"/>
                <a:gd name="T34" fmla="*/ 143 w 185"/>
                <a:gd name="T35" fmla="*/ 118 h 177"/>
                <a:gd name="T36" fmla="*/ 151 w 185"/>
                <a:gd name="T37" fmla="*/ 163 h 177"/>
                <a:gd name="T38" fmla="*/ 151 w 185"/>
                <a:gd name="T39" fmla="*/ 172 h 177"/>
                <a:gd name="T40" fmla="*/ 140 w 185"/>
                <a:gd name="T41" fmla="*/ 174 h 177"/>
                <a:gd name="T42" fmla="*/ 97 w 185"/>
                <a:gd name="T43" fmla="*/ 151 h 177"/>
                <a:gd name="T44" fmla="*/ 87 w 185"/>
                <a:gd name="T45" fmla="*/ 151 h 177"/>
                <a:gd name="T46" fmla="*/ 44 w 185"/>
                <a:gd name="T47" fmla="*/ 174 h 177"/>
                <a:gd name="T48" fmla="*/ 33 w 185"/>
                <a:gd name="T49" fmla="*/ 168 h 177"/>
                <a:gd name="T50" fmla="*/ 92 w 185"/>
                <a:gd name="T51" fmla="*/ 22 h 177"/>
                <a:gd name="T52" fmla="*/ 73 w 185"/>
                <a:gd name="T53" fmla="*/ 60 h 177"/>
                <a:gd name="T54" fmla="*/ 64 w 185"/>
                <a:gd name="T55" fmla="*/ 67 h 177"/>
                <a:gd name="T56" fmla="*/ 55 w 185"/>
                <a:gd name="T57" fmla="*/ 68 h 177"/>
                <a:gd name="T58" fmla="*/ 23 w 185"/>
                <a:gd name="T59" fmla="*/ 73 h 177"/>
                <a:gd name="T60" fmla="*/ 52 w 185"/>
                <a:gd name="T61" fmla="*/ 103 h 177"/>
                <a:gd name="T62" fmla="*/ 56 w 185"/>
                <a:gd name="T63" fmla="*/ 114 h 177"/>
                <a:gd name="T64" fmla="*/ 48 w 185"/>
                <a:gd name="T65" fmla="*/ 156 h 177"/>
                <a:gd name="T66" fmla="*/ 85 w 185"/>
                <a:gd name="T67" fmla="*/ 137 h 177"/>
                <a:gd name="T68" fmla="*/ 99 w 185"/>
                <a:gd name="T69" fmla="*/ 137 h 177"/>
                <a:gd name="T70" fmla="*/ 136 w 185"/>
                <a:gd name="T71" fmla="*/ 156 h 177"/>
                <a:gd name="T72" fmla="*/ 129 w 185"/>
                <a:gd name="T73" fmla="*/ 117 h 177"/>
                <a:gd name="T74" fmla="*/ 134 w 185"/>
                <a:gd name="T75" fmla="*/ 101 h 177"/>
                <a:gd name="T76" fmla="*/ 161 w 185"/>
                <a:gd name="T77" fmla="*/ 73 h 177"/>
                <a:gd name="T78" fmla="*/ 155 w 185"/>
                <a:gd name="T79" fmla="*/ 72 h 177"/>
                <a:gd name="T80" fmla="*/ 121 w 185"/>
                <a:gd name="T81" fmla="*/ 67 h 177"/>
                <a:gd name="T82" fmla="*/ 110 w 185"/>
                <a:gd name="T83" fmla="*/ 59 h 177"/>
                <a:gd name="T84" fmla="*/ 92 w 185"/>
                <a:gd name="T85" fmla="*/ 2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5" h="177">
                  <a:moveTo>
                    <a:pt x="33" y="168"/>
                  </a:moveTo>
                  <a:cubicBezTo>
                    <a:pt x="35" y="152"/>
                    <a:pt x="38" y="136"/>
                    <a:pt x="41" y="119"/>
                  </a:cubicBezTo>
                  <a:cubicBezTo>
                    <a:pt x="42" y="114"/>
                    <a:pt x="41" y="111"/>
                    <a:pt x="37" y="107"/>
                  </a:cubicBezTo>
                  <a:cubicBezTo>
                    <a:pt x="26" y="97"/>
                    <a:pt x="15" y="87"/>
                    <a:pt x="5" y="76"/>
                  </a:cubicBezTo>
                  <a:cubicBezTo>
                    <a:pt x="3" y="74"/>
                    <a:pt x="0" y="69"/>
                    <a:pt x="1" y="67"/>
                  </a:cubicBezTo>
                  <a:cubicBezTo>
                    <a:pt x="1" y="64"/>
                    <a:pt x="6" y="62"/>
                    <a:pt x="9" y="61"/>
                  </a:cubicBezTo>
                  <a:cubicBezTo>
                    <a:pt x="25" y="59"/>
                    <a:pt x="40" y="57"/>
                    <a:pt x="56" y="54"/>
                  </a:cubicBezTo>
                  <a:cubicBezTo>
                    <a:pt x="58" y="54"/>
                    <a:pt x="62" y="51"/>
                    <a:pt x="63" y="49"/>
                  </a:cubicBezTo>
                  <a:cubicBezTo>
                    <a:pt x="71" y="34"/>
                    <a:pt x="78" y="20"/>
                    <a:pt x="85" y="6"/>
                  </a:cubicBezTo>
                  <a:cubicBezTo>
                    <a:pt x="86" y="3"/>
                    <a:pt x="90" y="0"/>
                    <a:pt x="92" y="0"/>
                  </a:cubicBezTo>
                  <a:cubicBezTo>
                    <a:pt x="95" y="0"/>
                    <a:pt x="98" y="3"/>
                    <a:pt x="99" y="6"/>
                  </a:cubicBezTo>
                  <a:cubicBezTo>
                    <a:pt x="107" y="20"/>
                    <a:pt x="113" y="33"/>
                    <a:pt x="120" y="48"/>
                  </a:cubicBezTo>
                  <a:cubicBezTo>
                    <a:pt x="122" y="52"/>
                    <a:pt x="125" y="54"/>
                    <a:pt x="130" y="55"/>
                  </a:cubicBezTo>
                  <a:cubicBezTo>
                    <a:pt x="145" y="57"/>
                    <a:pt x="161" y="59"/>
                    <a:pt x="176" y="61"/>
                  </a:cubicBezTo>
                  <a:cubicBezTo>
                    <a:pt x="179" y="62"/>
                    <a:pt x="183" y="64"/>
                    <a:pt x="184" y="67"/>
                  </a:cubicBezTo>
                  <a:cubicBezTo>
                    <a:pt x="185" y="69"/>
                    <a:pt x="182" y="73"/>
                    <a:pt x="180" y="75"/>
                  </a:cubicBezTo>
                  <a:cubicBezTo>
                    <a:pt x="169" y="86"/>
                    <a:pt x="158" y="97"/>
                    <a:pt x="146" y="108"/>
                  </a:cubicBezTo>
                  <a:cubicBezTo>
                    <a:pt x="143" y="111"/>
                    <a:pt x="142" y="114"/>
                    <a:pt x="143" y="118"/>
                  </a:cubicBezTo>
                  <a:cubicBezTo>
                    <a:pt x="146" y="133"/>
                    <a:pt x="148" y="148"/>
                    <a:pt x="151" y="163"/>
                  </a:cubicBezTo>
                  <a:cubicBezTo>
                    <a:pt x="151" y="166"/>
                    <a:pt x="152" y="170"/>
                    <a:pt x="151" y="172"/>
                  </a:cubicBezTo>
                  <a:cubicBezTo>
                    <a:pt x="148" y="177"/>
                    <a:pt x="144" y="176"/>
                    <a:pt x="140" y="174"/>
                  </a:cubicBezTo>
                  <a:cubicBezTo>
                    <a:pt x="126" y="166"/>
                    <a:pt x="111" y="159"/>
                    <a:pt x="97" y="151"/>
                  </a:cubicBezTo>
                  <a:cubicBezTo>
                    <a:pt x="94" y="149"/>
                    <a:pt x="91" y="149"/>
                    <a:pt x="87" y="151"/>
                  </a:cubicBezTo>
                  <a:cubicBezTo>
                    <a:pt x="73" y="159"/>
                    <a:pt x="58" y="167"/>
                    <a:pt x="44" y="174"/>
                  </a:cubicBezTo>
                  <a:cubicBezTo>
                    <a:pt x="38" y="177"/>
                    <a:pt x="33" y="174"/>
                    <a:pt x="33" y="168"/>
                  </a:cubicBezTo>
                  <a:close/>
                  <a:moveTo>
                    <a:pt x="92" y="22"/>
                  </a:moveTo>
                  <a:cubicBezTo>
                    <a:pt x="85" y="35"/>
                    <a:pt x="79" y="48"/>
                    <a:pt x="73" y="60"/>
                  </a:cubicBezTo>
                  <a:cubicBezTo>
                    <a:pt x="71" y="63"/>
                    <a:pt x="67" y="65"/>
                    <a:pt x="64" y="67"/>
                  </a:cubicBezTo>
                  <a:cubicBezTo>
                    <a:pt x="61" y="68"/>
                    <a:pt x="58" y="68"/>
                    <a:pt x="55" y="68"/>
                  </a:cubicBezTo>
                  <a:cubicBezTo>
                    <a:pt x="45" y="70"/>
                    <a:pt x="34" y="71"/>
                    <a:pt x="23" y="73"/>
                  </a:cubicBezTo>
                  <a:cubicBezTo>
                    <a:pt x="33" y="83"/>
                    <a:pt x="42" y="93"/>
                    <a:pt x="52" y="103"/>
                  </a:cubicBezTo>
                  <a:cubicBezTo>
                    <a:pt x="55" y="106"/>
                    <a:pt x="56" y="110"/>
                    <a:pt x="56" y="114"/>
                  </a:cubicBezTo>
                  <a:cubicBezTo>
                    <a:pt x="53" y="128"/>
                    <a:pt x="51" y="141"/>
                    <a:pt x="48" y="156"/>
                  </a:cubicBezTo>
                  <a:cubicBezTo>
                    <a:pt x="61" y="150"/>
                    <a:pt x="73" y="144"/>
                    <a:pt x="85" y="137"/>
                  </a:cubicBezTo>
                  <a:cubicBezTo>
                    <a:pt x="90" y="134"/>
                    <a:pt x="94" y="134"/>
                    <a:pt x="99" y="137"/>
                  </a:cubicBezTo>
                  <a:cubicBezTo>
                    <a:pt x="111" y="143"/>
                    <a:pt x="123" y="149"/>
                    <a:pt x="136" y="156"/>
                  </a:cubicBezTo>
                  <a:cubicBezTo>
                    <a:pt x="134" y="142"/>
                    <a:pt x="132" y="130"/>
                    <a:pt x="129" y="117"/>
                  </a:cubicBezTo>
                  <a:cubicBezTo>
                    <a:pt x="128" y="110"/>
                    <a:pt x="129" y="106"/>
                    <a:pt x="134" y="101"/>
                  </a:cubicBezTo>
                  <a:cubicBezTo>
                    <a:pt x="143" y="92"/>
                    <a:pt x="152" y="82"/>
                    <a:pt x="161" y="73"/>
                  </a:cubicBezTo>
                  <a:cubicBezTo>
                    <a:pt x="159" y="73"/>
                    <a:pt x="157" y="72"/>
                    <a:pt x="155" y="72"/>
                  </a:cubicBezTo>
                  <a:cubicBezTo>
                    <a:pt x="144" y="70"/>
                    <a:pt x="133" y="68"/>
                    <a:pt x="121" y="67"/>
                  </a:cubicBezTo>
                  <a:cubicBezTo>
                    <a:pt x="116" y="66"/>
                    <a:pt x="113" y="64"/>
                    <a:pt x="110" y="59"/>
                  </a:cubicBezTo>
                  <a:cubicBezTo>
                    <a:pt x="105" y="47"/>
                    <a:pt x="99" y="35"/>
                    <a:pt x="9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52512" y="1785938"/>
              <a:ext cx="304800" cy="293688"/>
            </a:xfrm>
            <a:custGeom>
              <a:avLst/>
              <a:gdLst>
                <a:gd name="T0" fmla="*/ 33 w 185"/>
                <a:gd name="T1" fmla="*/ 166 h 178"/>
                <a:gd name="T2" fmla="*/ 41 w 185"/>
                <a:gd name="T3" fmla="*/ 120 h 178"/>
                <a:gd name="T4" fmla="*/ 37 w 185"/>
                <a:gd name="T5" fmla="*/ 107 h 178"/>
                <a:gd name="T6" fmla="*/ 4 w 185"/>
                <a:gd name="T7" fmla="*/ 75 h 178"/>
                <a:gd name="T8" fmla="*/ 1 w 185"/>
                <a:gd name="T9" fmla="*/ 66 h 178"/>
                <a:gd name="T10" fmla="*/ 9 w 185"/>
                <a:gd name="T11" fmla="*/ 61 h 178"/>
                <a:gd name="T12" fmla="*/ 56 w 185"/>
                <a:gd name="T13" fmla="*/ 54 h 178"/>
                <a:gd name="T14" fmla="*/ 64 w 185"/>
                <a:gd name="T15" fmla="*/ 49 h 178"/>
                <a:gd name="T16" fmla="*/ 85 w 185"/>
                <a:gd name="T17" fmla="*/ 6 h 178"/>
                <a:gd name="T18" fmla="*/ 93 w 185"/>
                <a:gd name="T19" fmla="*/ 0 h 178"/>
                <a:gd name="T20" fmla="*/ 99 w 185"/>
                <a:gd name="T21" fmla="*/ 6 h 178"/>
                <a:gd name="T22" fmla="*/ 121 w 185"/>
                <a:gd name="T23" fmla="*/ 48 h 178"/>
                <a:gd name="T24" fmla="*/ 129 w 185"/>
                <a:gd name="T25" fmla="*/ 54 h 178"/>
                <a:gd name="T26" fmla="*/ 174 w 185"/>
                <a:gd name="T27" fmla="*/ 61 h 178"/>
                <a:gd name="T28" fmla="*/ 184 w 185"/>
                <a:gd name="T29" fmla="*/ 67 h 178"/>
                <a:gd name="T30" fmla="*/ 180 w 185"/>
                <a:gd name="T31" fmla="*/ 76 h 178"/>
                <a:gd name="T32" fmla="*/ 147 w 185"/>
                <a:gd name="T33" fmla="*/ 108 h 178"/>
                <a:gd name="T34" fmla="*/ 143 w 185"/>
                <a:gd name="T35" fmla="*/ 119 h 178"/>
                <a:gd name="T36" fmla="*/ 151 w 185"/>
                <a:gd name="T37" fmla="*/ 166 h 178"/>
                <a:gd name="T38" fmla="*/ 149 w 185"/>
                <a:gd name="T39" fmla="*/ 174 h 178"/>
                <a:gd name="T40" fmla="*/ 140 w 185"/>
                <a:gd name="T41" fmla="*/ 174 h 178"/>
                <a:gd name="T42" fmla="*/ 100 w 185"/>
                <a:gd name="T43" fmla="*/ 153 h 178"/>
                <a:gd name="T44" fmla="*/ 85 w 185"/>
                <a:gd name="T45" fmla="*/ 153 h 178"/>
                <a:gd name="T46" fmla="*/ 44 w 185"/>
                <a:gd name="T47" fmla="*/ 174 h 178"/>
                <a:gd name="T48" fmla="*/ 33 w 185"/>
                <a:gd name="T49" fmla="*/ 166 h 178"/>
                <a:gd name="T50" fmla="*/ 49 w 185"/>
                <a:gd name="T51" fmla="*/ 156 h 178"/>
                <a:gd name="T52" fmla="*/ 86 w 185"/>
                <a:gd name="T53" fmla="*/ 137 h 178"/>
                <a:gd name="T54" fmla="*/ 98 w 185"/>
                <a:gd name="T55" fmla="*/ 137 h 178"/>
                <a:gd name="T56" fmla="*/ 122 w 185"/>
                <a:gd name="T57" fmla="*/ 149 h 178"/>
                <a:gd name="T58" fmla="*/ 136 w 185"/>
                <a:gd name="T59" fmla="*/ 156 h 178"/>
                <a:gd name="T60" fmla="*/ 130 w 185"/>
                <a:gd name="T61" fmla="*/ 120 h 178"/>
                <a:gd name="T62" fmla="*/ 136 w 185"/>
                <a:gd name="T63" fmla="*/ 99 h 178"/>
                <a:gd name="T64" fmla="*/ 162 w 185"/>
                <a:gd name="T65" fmla="*/ 73 h 178"/>
                <a:gd name="T66" fmla="*/ 122 w 185"/>
                <a:gd name="T67" fmla="*/ 67 h 178"/>
                <a:gd name="T68" fmla="*/ 111 w 185"/>
                <a:gd name="T69" fmla="*/ 59 h 178"/>
                <a:gd name="T70" fmla="*/ 92 w 185"/>
                <a:gd name="T71" fmla="*/ 22 h 178"/>
                <a:gd name="T72" fmla="*/ 89 w 185"/>
                <a:gd name="T73" fmla="*/ 29 h 178"/>
                <a:gd name="T74" fmla="*/ 75 w 185"/>
                <a:gd name="T75" fmla="*/ 57 h 178"/>
                <a:gd name="T76" fmla="*/ 60 w 185"/>
                <a:gd name="T77" fmla="*/ 68 h 178"/>
                <a:gd name="T78" fmla="*/ 23 w 185"/>
                <a:gd name="T79" fmla="*/ 73 h 178"/>
                <a:gd name="T80" fmla="*/ 50 w 185"/>
                <a:gd name="T81" fmla="*/ 101 h 178"/>
                <a:gd name="T82" fmla="*/ 55 w 185"/>
                <a:gd name="T83" fmla="*/ 117 h 178"/>
                <a:gd name="T84" fmla="*/ 49 w 185"/>
                <a:gd name="T85" fmla="*/ 15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5" h="178">
                  <a:moveTo>
                    <a:pt x="33" y="166"/>
                  </a:moveTo>
                  <a:cubicBezTo>
                    <a:pt x="36" y="152"/>
                    <a:pt x="38" y="136"/>
                    <a:pt x="41" y="120"/>
                  </a:cubicBezTo>
                  <a:cubicBezTo>
                    <a:pt x="42" y="115"/>
                    <a:pt x="41" y="111"/>
                    <a:pt x="37" y="107"/>
                  </a:cubicBezTo>
                  <a:cubicBezTo>
                    <a:pt x="26" y="97"/>
                    <a:pt x="15" y="86"/>
                    <a:pt x="4" y="75"/>
                  </a:cubicBezTo>
                  <a:cubicBezTo>
                    <a:pt x="2" y="73"/>
                    <a:pt x="0" y="69"/>
                    <a:pt x="1" y="66"/>
                  </a:cubicBezTo>
                  <a:cubicBezTo>
                    <a:pt x="1" y="64"/>
                    <a:pt x="6" y="62"/>
                    <a:pt x="9" y="61"/>
                  </a:cubicBezTo>
                  <a:cubicBezTo>
                    <a:pt x="24" y="59"/>
                    <a:pt x="40" y="56"/>
                    <a:pt x="56" y="54"/>
                  </a:cubicBezTo>
                  <a:cubicBezTo>
                    <a:pt x="60" y="54"/>
                    <a:pt x="62" y="52"/>
                    <a:pt x="64" y="49"/>
                  </a:cubicBezTo>
                  <a:cubicBezTo>
                    <a:pt x="71" y="34"/>
                    <a:pt x="78" y="20"/>
                    <a:pt x="85" y="6"/>
                  </a:cubicBezTo>
                  <a:cubicBezTo>
                    <a:pt x="87" y="3"/>
                    <a:pt x="90" y="0"/>
                    <a:pt x="93" y="0"/>
                  </a:cubicBezTo>
                  <a:cubicBezTo>
                    <a:pt x="95" y="0"/>
                    <a:pt x="98" y="3"/>
                    <a:pt x="99" y="6"/>
                  </a:cubicBezTo>
                  <a:cubicBezTo>
                    <a:pt x="107" y="20"/>
                    <a:pt x="114" y="34"/>
                    <a:pt x="121" y="48"/>
                  </a:cubicBezTo>
                  <a:cubicBezTo>
                    <a:pt x="122" y="52"/>
                    <a:pt x="124" y="54"/>
                    <a:pt x="129" y="54"/>
                  </a:cubicBezTo>
                  <a:cubicBezTo>
                    <a:pt x="144" y="56"/>
                    <a:pt x="159" y="59"/>
                    <a:pt x="174" y="61"/>
                  </a:cubicBezTo>
                  <a:cubicBezTo>
                    <a:pt x="178" y="62"/>
                    <a:pt x="182" y="64"/>
                    <a:pt x="184" y="67"/>
                  </a:cubicBezTo>
                  <a:cubicBezTo>
                    <a:pt x="185" y="69"/>
                    <a:pt x="182" y="74"/>
                    <a:pt x="180" y="76"/>
                  </a:cubicBezTo>
                  <a:cubicBezTo>
                    <a:pt x="169" y="87"/>
                    <a:pt x="158" y="97"/>
                    <a:pt x="147" y="108"/>
                  </a:cubicBezTo>
                  <a:cubicBezTo>
                    <a:pt x="143" y="111"/>
                    <a:pt x="143" y="115"/>
                    <a:pt x="143" y="119"/>
                  </a:cubicBezTo>
                  <a:cubicBezTo>
                    <a:pt x="146" y="135"/>
                    <a:pt x="149" y="150"/>
                    <a:pt x="151" y="166"/>
                  </a:cubicBezTo>
                  <a:cubicBezTo>
                    <a:pt x="152" y="168"/>
                    <a:pt x="151" y="173"/>
                    <a:pt x="149" y="174"/>
                  </a:cubicBezTo>
                  <a:cubicBezTo>
                    <a:pt x="147" y="176"/>
                    <a:pt x="143" y="175"/>
                    <a:pt x="140" y="174"/>
                  </a:cubicBezTo>
                  <a:cubicBezTo>
                    <a:pt x="127" y="167"/>
                    <a:pt x="113" y="160"/>
                    <a:pt x="100" y="153"/>
                  </a:cubicBezTo>
                  <a:cubicBezTo>
                    <a:pt x="95" y="150"/>
                    <a:pt x="90" y="149"/>
                    <a:pt x="85" y="153"/>
                  </a:cubicBezTo>
                  <a:cubicBezTo>
                    <a:pt x="71" y="160"/>
                    <a:pt x="58" y="167"/>
                    <a:pt x="44" y="174"/>
                  </a:cubicBezTo>
                  <a:cubicBezTo>
                    <a:pt x="37" y="178"/>
                    <a:pt x="33" y="175"/>
                    <a:pt x="33" y="166"/>
                  </a:cubicBezTo>
                  <a:close/>
                  <a:moveTo>
                    <a:pt x="49" y="156"/>
                  </a:moveTo>
                  <a:cubicBezTo>
                    <a:pt x="62" y="149"/>
                    <a:pt x="74" y="143"/>
                    <a:pt x="86" y="137"/>
                  </a:cubicBezTo>
                  <a:cubicBezTo>
                    <a:pt x="91" y="134"/>
                    <a:pt x="94" y="134"/>
                    <a:pt x="98" y="137"/>
                  </a:cubicBezTo>
                  <a:cubicBezTo>
                    <a:pt x="106" y="141"/>
                    <a:pt x="114" y="145"/>
                    <a:pt x="122" y="149"/>
                  </a:cubicBezTo>
                  <a:cubicBezTo>
                    <a:pt x="127" y="152"/>
                    <a:pt x="131" y="154"/>
                    <a:pt x="136" y="156"/>
                  </a:cubicBezTo>
                  <a:cubicBezTo>
                    <a:pt x="134" y="143"/>
                    <a:pt x="132" y="131"/>
                    <a:pt x="130" y="120"/>
                  </a:cubicBezTo>
                  <a:cubicBezTo>
                    <a:pt x="128" y="111"/>
                    <a:pt x="129" y="105"/>
                    <a:pt x="136" y="99"/>
                  </a:cubicBezTo>
                  <a:cubicBezTo>
                    <a:pt x="145" y="91"/>
                    <a:pt x="153" y="82"/>
                    <a:pt x="162" y="73"/>
                  </a:cubicBezTo>
                  <a:cubicBezTo>
                    <a:pt x="148" y="71"/>
                    <a:pt x="135" y="69"/>
                    <a:pt x="122" y="67"/>
                  </a:cubicBezTo>
                  <a:cubicBezTo>
                    <a:pt x="117" y="67"/>
                    <a:pt x="113" y="64"/>
                    <a:pt x="111" y="59"/>
                  </a:cubicBezTo>
                  <a:cubicBezTo>
                    <a:pt x="105" y="47"/>
                    <a:pt x="99" y="35"/>
                    <a:pt x="92" y="22"/>
                  </a:cubicBezTo>
                  <a:cubicBezTo>
                    <a:pt x="91" y="25"/>
                    <a:pt x="90" y="27"/>
                    <a:pt x="89" y="29"/>
                  </a:cubicBezTo>
                  <a:cubicBezTo>
                    <a:pt x="84" y="38"/>
                    <a:pt x="79" y="48"/>
                    <a:pt x="75" y="57"/>
                  </a:cubicBezTo>
                  <a:cubicBezTo>
                    <a:pt x="72" y="64"/>
                    <a:pt x="67" y="67"/>
                    <a:pt x="60" y="68"/>
                  </a:cubicBezTo>
                  <a:cubicBezTo>
                    <a:pt x="48" y="69"/>
                    <a:pt x="35" y="71"/>
                    <a:pt x="23" y="73"/>
                  </a:cubicBezTo>
                  <a:cubicBezTo>
                    <a:pt x="33" y="83"/>
                    <a:pt x="41" y="92"/>
                    <a:pt x="50" y="101"/>
                  </a:cubicBezTo>
                  <a:cubicBezTo>
                    <a:pt x="55" y="106"/>
                    <a:pt x="57" y="111"/>
                    <a:pt x="55" y="117"/>
                  </a:cubicBezTo>
                  <a:cubicBezTo>
                    <a:pt x="53" y="130"/>
                    <a:pt x="51" y="142"/>
                    <a:pt x="49" y="1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592263" y="1933575"/>
              <a:ext cx="41275" cy="39688"/>
            </a:xfrm>
            <a:custGeom>
              <a:avLst/>
              <a:gdLst>
                <a:gd name="T0" fmla="*/ 0 w 25"/>
                <a:gd name="T1" fmla="*/ 23 h 25"/>
                <a:gd name="T2" fmla="*/ 3 w 25"/>
                <a:gd name="T3" fmla="*/ 13 h 25"/>
                <a:gd name="T4" fmla="*/ 12 w 25"/>
                <a:gd name="T5" fmla="*/ 4 h 25"/>
                <a:gd name="T6" fmla="*/ 22 w 25"/>
                <a:gd name="T7" fmla="*/ 4 h 25"/>
                <a:gd name="T8" fmla="*/ 21 w 25"/>
                <a:gd name="T9" fmla="*/ 14 h 25"/>
                <a:gd name="T10" fmla="*/ 12 w 25"/>
                <a:gd name="T11" fmla="*/ 23 h 25"/>
                <a:gd name="T12" fmla="*/ 2 w 25"/>
                <a:gd name="T13" fmla="*/ 25 h 25"/>
                <a:gd name="T14" fmla="*/ 0 w 25"/>
                <a:gd name="T1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0" y="23"/>
                  </a:moveTo>
                  <a:cubicBezTo>
                    <a:pt x="1" y="20"/>
                    <a:pt x="1" y="16"/>
                    <a:pt x="3" y="13"/>
                  </a:cubicBezTo>
                  <a:cubicBezTo>
                    <a:pt x="5" y="10"/>
                    <a:pt x="9" y="7"/>
                    <a:pt x="12" y="4"/>
                  </a:cubicBezTo>
                  <a:cubicBezTo>
                    <a:pt x="15" y="1"/>
                    <a:pt x="18" y="0"/>
                    <a:pt x="22" y="4"/>
                  </a:cubicBezTo>
                  <a:cubicBezTo>
                    <a:pt x="25" y="7"/>
                    <a:pt x="24" y="11"/>
                    <a:pt x="21" y="14"/>
                  </a:cubicBezTo>
                  <a:cubicBezTo>
                    <a:pt x="18" y="17"/>
                    <a:pt x="16" y="21"/>
                    <a:pt x="12" y="23"/>
                  </a:cubicBezTo>
                  <a:cubicBezTo>
                    <a:pt x="9" y="25"/>
                    <a:pt x="5" y="24"/>
                    <a:pt x="2" y="25"/>
                  </a:cubicBezTo>
                  <a:cubicBezTo>
                    <a:pt x="1" y="25"/>
                    <a:pt x="1" y="24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539875" y="1989138"/>
              <a:ext cx="39688" cy="38100"/>
            </a:xfrm>
            <a:custGeom>
              <a:avLst/>
              <a:gdLst>
                <a:gd name="T0" fmla="*/ 24 w 24"/>
                <a:gd name="T1" fmla="*/ 3 h 23"/>
                <a:gd name="T2" fmla="*/ 21 w 24"/>
                <a:gd name="T3" fmla="*/ 12 h 23"/>
                <a:gd name="T4" fmla="*/ 11 w 24"/>
                <a:gd name="T5" fmla="*/ 22 h 23"/>
                <a:gd name="T6" fmla="*/ 2 w 24"/>
                <a:gd name="T7" fmla="*/ 22 h 23"/>
                <a:gd name="T8" fmla="*/ 1 w 24"/>
                <a:gd name="T9" fmla="*/ 13 h 23"/>
                <a:gd name="T10" fmla="*/ 14 w 24"/>
                <a:gd name="T11" fmla="*/ 1 h 23"/>
                <a:gd name="T12" fmla="*/ 22 w 24"/>
                <a:gd name="T13" fmla="*/ 2 h 23"/>
                <a:gd name="T14" fmla="*/ 24 w 24"/>
                <a:gd name="T1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3">
                  <a:moveTo>
                    <a:pt x="24" y="3"/>
                  </a:moveTo>
                  <a:cubicBezTo>
                    <a:pt x="23" y="6"/>
                    <a:pt x="23" y="9"/>
                    <a:pt x="21" y="12"/>
                  </a:cubicBezTo>
                  <a:cubicBezTo>
                    <a:pt x="18" y="16"/>
                    <a:pt x="15" y="19"/>
                    <a:pt x="11" y="22"/>
                  </a:cubicBezTo>
                  <a:cubicBezTo>
                    <a:pt x="9" y="23"/>
                    <a:pt x="4" y="23"/>
                    <a:pt x="2" y="22"/>
                  </a:cubicBezTo>
                  <a:cubicBezTo>
                    <a:pt x="1" y="20"/>
                    <a:pt x="0" y="15"/>
                    <a:pt x="1" y="13"/>
                  </a:cubicBezTo>
                  <a:cubicBezTo>
                    <a:pt x="5" y="9"/>
                    <a:pt x="9" y="4"/>
                    <a:pt x="14" y="1"/>
                  </a:cubicBezTo>
                  <a:cubicBezTo>
                    <a:pt x="15" y="0"/>
                    <a:pt x="19" y="1"/>
                    <a:pt x="22" y="2"/>
                  </a:cubicBezTo>
                  <a:cubicBezTo>
                    <a:pt x="23" y="2"/>
                    <a:pt x="23" y="2"/>
                    <a:pt x="2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663700" y="2008188"/>
              <a:ext cx="39688" cy="39688"/>
            </a:xfrm>
            <a:custGeom>
              <a:avLst/>
              <a:gdLst>
                <a:gd name="T0" fmla="*/ 0 w 24"/>
                <a:gd name="T1" fmla="*/ 21 h 24"/>
                <a:gd name="T2" fmla="*/ 3 w 24"/>
                <a:gd name="T3" fmla="*/ 11 h 24"/>
                <a:gd name="T4" fmla="*/ 13 w 24"/>
                <a:gd name="T5" fmla="*/ 1 h 24"/>
                <a:gd name="T6" fmla="*/ 21 w 24"/>
                <a:gd name="T7" fmla="*/ 2 h 24"/>
                <a:gd name="T8" fmla="*/ 23 w 24"/>
                <a:gd name="T9" fmla="*/ 10 h 24"/>
                <a:gd name="T10" fmla="*/ 9 w 24"/>
                <a:gd name="T11" fmla="*/ 23 h 24"/>
                <a:gd name="T12" fmla="*/ 2 w 24"/>
                <a:gd name="T13" fmla="*/ 23 h 24"/>
                <a:gd name="T14" fmla="*/ 0 w 24"/>
                <a:gd name="T1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0" y="21"/>
                  </a:moveTo>
                  <a:cubicBezTo>
                    <a:pt x="1" y="18"/>
                    <a:pt x="1" y="14"/>
                    <a:pt x="3" y="11"/>
                  </a:cubicBezTo>
                  <a:cubicBezTo>
                    <a:pt x="6" y="7"/>
                    <a:pt x="9" y="4"/>
                    <a:pt x="13" y="1"/>
                  </a:cubicBezTo>
                  <a:cubicBezTo>
                    <a:pt x="15" y="0"/>
                    <a:pt x="20" y="0"/>
                    <a:pt x="21" y="2"/>
                  </a:cubicBezTo>
                  <a:cubicBezTo>
                    <a:pt x="23" y="3"/>
                    <a:pt x="24" y="8"/>
                    <a:pt x="23" y="10"/>
                  </a:cubicBezTo>
                  <a:cubicBezTo>
                    <a:pt x="19" y="15"/>
                    <a:pt x="14" y="19"/>
                    <a:pt x="9" y="23"/>
                  </a:cubicBezTo>
                  <a:cubicBezTo>
                    <a:pt x="8" y="24"/>
                    <a:pt x="4" y="23"/>
                    <a:pt x="2" y="23"/>
                  </a:cubicBezTo>
                  <a:cubicBezTo>
                    <a:pt x="1" y="23"/>
                    <a:pt x="1" y="22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738313" y="2081213"/>
              <a:ext cx="38100" cy="39688"/>
            </a:xfrm>
            <a:custGeom>
              <a:avLst/>
              <a:gdLst>
                <a:gd name="T0" fmla="*/ 0 w 23"/>
                <a:gd name="T1" fmla="*/ 21 h 24"/>
                <a:gd name="T2" fmla="*/ 2 w 23"/>
                <a:gd name="T3" fmla="*/ 11 h 24"/>
                <a:gd name="T4" fmla="*/ 12 w 23"/>
                <a:gd name="T5" fmla="*/ 1 h 24"/>
                <a:gd name="T6" fmla="*/ 20 w 23"/>
                <a:gd name="T7" fmla="*/ 2 h 24"/>
                <a:gd name="T8" fmla="*/ 22 w 23"/>
                <a:gd name="T9" fmla="*/ 10 h 24"/>
                <a:gd name="T10" fmla="*/ 8 w 23"/>
                <a:gd name="T11" fmla="*/ 23 h 24"/>
                <a:gd name="T12" fmla="*/ 1 w 23"/>
                <a:gd name="T13" fmla="*/ 23 h 24"/>
                <a:gd name="T14" fmla="*/ 0 w 23"/>
                <a:gd name="T1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4">
                  <a:moveTo>
                    <a:pt x="0" y="21"/>
                  </a:moveTo>
                  <a:cubicBezTo>
                    <a:pt x="0" y="18"/>
                    <a:pt x="0" y="14"/>
                    <a:pt x="2" y="11"/>
                  </a:cubicBezTo>
                  <a:cubicBezTo>
                    <a:pt x="5" y="7"/>
                    <a:pt x="8" y="4"/>
                    <a:pt x="12" y="1"/>
                  </a:cubicBezTo>
                  <a:cubicBezTo>
                    <a:pt x="14" y="0"/>
                    <a:pt x="19" y="0"/>
                    <a:pt x="20" y="2"/>
                  </a:cubicBezTo>
                  <a:cubicBezTo>
                    <a:pt x="22" y="3"/>
                    <a:pt x="23" y="8"/>
                    <a:pt x="22" y="10"/>
                  </a:cubicBezTo>
                  <a:cubicBezTo>
                    <a:pt x="18" y="15"/>
                    <a:pt x="13" y="19"/>
                    <a:pt x="8" y="23"/>
                  </a:cubicBezTo>
                  <a:cubicBezTo>
                    <a:pt x="7" y="24"/>
                    <a:pt x="3" y="23"/>
                    <a:pt x="1" y="23"/>
                  </a:cubicBezTo>
                  <a:cubicBezTo>
                    <a:pt x="0" y="23"/>
                    <a:pt x="0" y="22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682750" y="2133600"/>
              <a:ext cx="42863" cy="38100"/>
            </a:xfrm>
            <a:custGeom>
              <a:avLst/>
              <a:gdLst>
                <a:gd name="T0" fmla="*/ 24 w 26"/>
                <a:gd name="T1" fmla="*/ 2 h 23"/>
                <a:gd name="T2" fmla="*/ 22 w 26"/>
                <a:gd name="T3" fmla="*/ 12 h 23"/>
                <a:gd name="T4" fmla="*/ 12 w 26"/>
                <a:gd name="T5" fmla="*/ 21 h 23"/>
                <a:gd name="T6" fmla="*/ 3 w 26"/>
                <a:gd name="T7" fmla="*/ 22 h 23"/>
                <a:gd name="T8" fmla="*/ 3 w 26"/>
                <a:gd name="T9" fmla="*/ 12 h 23"/>
                <a:gd name="T10" fmla="*/ 14 w 26"/>
                <a:gd name="T11" fmla="*/ 2 h 23"/>
                <a:gd name="T12" fmla="*/ 23 w 26"/>
                <a:gd name="T13" fmla="*/ 0 h 23"/>
                <a:gd name="T14" fmla="*/ 24 w 26"/>
                <a:gd name="T1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3">
                  <a:moveTo>
                    <a:pt x="24" y="2"/>
                  </a:moveTo>
                  <a:cubicBezTo>
                    <a:pt x="26" y="6"/>
                    <a:pt x="26" y="9"/>
                    <a:pt x="22" y="12"/>
                  </a:cubicBezTo>
                  <a:cubicBezTo>
                    <a:pt x="19" y="15"/>
                    <a:pt x="16" y="19"/>
                    <a:pt x="12" y="21"/>
                  </a:cubicBezTo>
                  <a:cubicBezTo>
                    <a:pt x="10" y="23"/>
                    <a:pt x="5" y="23"/>
                    <a:pt x="3" y="22"/>
                  </a:cubicBezTo>
                  <a:cubicBezTo>
                    <a:pt x="0" y="20"/>
                    <a:pt x="0" y="15"/>
                    <a:pt x="3" y="12"/>
                  </a:cubicBezTo>
                  <a:cubicBezTo>
                    <a:pt x="6" y="9"/>
                    <a:pt x="10" y="5"/>
                    <a:pt x="14" y="2"/>
                  </a:cubicBezTo>
                  <a:cubicBezTo>
                    <a:pt x="16" y="0"/>
                    <a:pt x="20" y="1"/>
                    <a:pt x="23" y="0"/>
                  </a:cubicBezTo>
                  <a:cubicBezTo>
                    <a:pt x="23" y="1"/>
                    <a:pt x="24" y="1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611313" y="2058988"/>
              <a:ext cx="41275" cy="39688"/>
            </a:xfrm>
            <a:custGeom>
              <a:avLst/>
              <a:gdLst>
                <a:gd name="T0" fmla="*/ 23 w 25"/>
                <a:gd name="T1" fmla="*/ 3 h 24"/>
                <a:gd name="T2" fmla="*/ 21 w 25"/>
                <a:gd name="T3" fmla="*/ 13 h 24"/>
                <a:gd name="T4" fmla="*/ 11 w 25"/>
                <a:gd name="T5" fmla="*/ 23 h 24"/>
                <a:gd name="T6" fmla="*/ 2 w 25"/>
                <a:gd name="T7" fmla="*/ 23 h 24"/>
                <a:gd name="T8" fmla="*/ 1 w 25"/>
                <a:gd name="T9" fmla="*/ 16 h 24"/>
                <a:gd name="T10" fmla="*/ 15 w 25"/>
                <a:gd name="T11" fmla="*/ 1 h 24"/>
                <a:gd name="T12" fmla="*/ 22 w 25"/>
                <a:gd name="T13" fmla="*/ 1 h 24"/>
                <a:gd name="T14" fmla="*/ 23 w 25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4">
                  <a:moveTo>
                    <a:pt x="23" y="3"/>
                  </a:moveTo>
                  <a:cubicBezTo>
                    <a:pt x="25" y="7"/>
                    <a:pt x="24" y="10"/>
                    <a:pt x="21" y="13"/>
                  </a:cubicBezTo>
                  <a:cubicBezTo>
                    <a:pt x="18" y="16"/>
                    <a:pt x="15" y="20"/>
                    <a:pt x="11" y="23"/>
                  </a:cubicBezTo>
                  <a:cubicBezTo>
                    <a:pt x="9" y="24"/>
                    <a:pt x="5" y="24"/>
                    <a:pt x="2" y="23"/>
                  </a:cubicBezTo>
                  <a:cubicBezTo>
                    <a:pt x="1" y="22"/>
                    <a:pt x="0" y="17"/>
                    <a:pt x="1" y="16"/>
                  </a:cubicBezTo>
                  <a:cubicBezTo>
                    <a:pt x="5" y="10"/>
                    <a:pt x="10" y="5"/>
                    <a:pt x="15" y="1"/>
                  </a:cubicBezTo>
                  <a:cubicBezTo>
                    <a:pt x="17" y="0"/>
                    <a:pt x="20" y="1"/>
                    <a:pt x="22" y="1"/>
                  </a:cubicBezTo>
                  <a:cubicBezTo>
                    <a:pt x="22" y="2"/>
                    <a:pt x="23" y="2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1358900" y="2190750"/>
              <a:ext cx="158750" cy="161925"/>
            </a:xfrm>
            <a:custGeom>
              <a:avLst/>
              <a:gdLst>
                <a:gd name="T0" fmla="*/ 97 w 97"/>
                <a:gd name="T1" fmla="*/ 37 h 98"/>
                <a:gd name="T2" fmla="*/ 91 w 97"/>
                <a:gd name="T3" fmla="*/ 49 h 98"/>
                <a:gd name="T4" fmla="*/ 48 w 97"/>
                <a:gd name="T5" fmla="*/ 91 h 98"/>
                <a:gd name="T6" fmla="*/ 24 w 97"/>
                <a:gd name="T7" fmla="*/ 91 h 98"/>
                <a:gd name="T8" fmla="*/ 8 w 97"/>
                <a:gd name="T9" fmla="*/ 75 h 98"/>
                <a:gd name="T10" fmla="*/ 8 w 97"/>
                <a:gd name="T11" fmla="*/ 50 h 98"/>
                <a:gd name="T12" fmla="*/ 51 w 97"/>
                <a:gd name="T13" fmla="*/ 7 h 98"/>
                <a:gd name="T14" fmla="*/ 73 w 97"/>
                <a:gd name="T15" fmla="*/ 7 h 98"/>
                <a:gd name="T16" fmla="*/ 92 w 97"/>
                <a:gd name="T17" fmla="*/ 25 h 98"/>
                <a:gd name="T18" fmla="*/ 97 w 97"/>
                <a:gd name="T19" fmla="*/ 37 h 98"/>
                <a:gd name="T20" fmla="*/ 62 w 97"/>
                <a:gd name="T21" fmla="*/ 16 h 98"/>
                <a:gd name="T22" fmla="*/ 58 w 97"/>
                <a:gd name="T23" fmla="*/ 19 h 98"/>
                <a:gd name="T24" fmla="*/ 18 w 97"/>
                <a:gd name="T25" fmla="*/ 59 h 98"/>
                <a:gd name="T26" fmla="*/ 18 w 97"/>
                <a:gd name="T27" fmla="*/ 66 h 98"/>
                <a:gd name="T28" fmla="*/ 33 w 97"/>
                <a:gd name="T29" fmla="*/ 80 h 98"/>
                <a:gd name="T30" fmla="*/ 40 w 97"/>
                <a:gd name="T31" fmla="*/ 80 h 98"/>
                <a:gd name="T32" fmla="*/ 80 w 97"/>
                <a:gd name="T33" fmla="*/ 40 h 98"/>
                <a:gd name="T34" fmla="*/ 81 w 97"/>
                <a:gd name="T35" fmla="*/ 34 h 98"/>
                <a:gd name="T36" fmla="*/ 65 w 97"/>
                <a:gd name="T37" fmla="*/ 17 h 98"/>
                <a:gd name="T38" fmla="*/ 62 w 97"/>
                <a:gd name="T39" fmla="*/ 1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98">
                  <a:moveTo>
                    <a:pt x="97" y="37"/>
                  </a:moveTo>
                  <a:cubicBezTo>
                    <a:pt x="95" y="41"/>
                    <a:pt x="94" y="45"/>
                    <a:pt x="91" y="49"/>
                  </a:cubicBezTo>
                  <a:cubicBezTo>
                    <a:pt x="77" y="63"/>
                    <a:pt x="62" y="77"/>
                    <a:pt x="48" y="91"/>
                  </a:cubicBezTo>
                  <a:cubicBezTo>
                    <a:pt x="41" y="98"/>
                    <a:pt x="32" y="98"/>
                    <a:pt x="24" y="91"/>
                  </a:cubicBezTo>
                  <a:cubicBezTo>
                    <a:pt x="19" y="86"/>
                    <a:pt x="13" y="80"/>
                    <a:pt x="8" y="75"/>
                  </a:cubicBezTo>
                  <a:cubicBezTo>
                    <a:pt x="0" y="67"/>
                    <a:pt x="0" y="58"/>
                    <a:pt x="8" y="50"/>
                  </a:cubicBezTo>
                  <a:cubicBezTo>
                    <a:pt x="22" y="36"/>
                    <a:pt x="36" y="22"/>
                    <a:pt x="51" y="7"/>
                  </a:cubicBezTo>
                  <a:cubicBezTo>
                    <a:pt x="57" y="1"/>
                    <a:pt x="67" y="0"/>
                    <a:pt x="73" y="7"/>
                  </a:cubicBezTo>
                  <a:cubicBezTo>
                    <a:pt x="80" y="13"/>
                    <a:pt x="86" y="19"/>
                    <a:pt x="92" y="25"/>
                  </a:cubicBezTo>
                  <a:cubicBezTo>
                    <a:pt x="94" y="28"/>
                    <a:pt x="95" y="32"/>
                    <a:pt x="97" y="37"/>
                  </a:cubicBezTo>
                  <a:close/>
                  <a:moveTo>
                    <a:pt x="62" y="16"/>
                  </a:moveTo>
                  <a:cubicBezTo>
                    <a:pt x="61" y="17"/>
                    <a:pt x="60" y="18"/>
                    <a:pt x="58" y="19"/>
                  </a:cubicBezTo>
                  <a:cubicBezTo>
                    <a:pt x="45" y="32"/>
                    <a:pt x="32" y="45"/>
                    <a:pt x="18" y="59"/>
                  </a:cubicBezTo>
                  <a:cubicBezTo>
                    <a:pt x="16" y="61"/>
                    <a:pt x="16" y="64"/>
                    <a:pt x="18" y="66"/>
                  </a:cubicBezTo>
                  <a:cubicBezTo>
                    <a:pt x="23" y="71"/>
                    <a:pt x="28" y="75"/>
                    <a:pt x="33" y="80"/>
                  </a:cubicBezTo>
                  <a:cubicBezTo>
                    <a:pt x="35" y="83"/>
                    <a:pt x="37" y="83"/>
                    <a:pt x="40" y="80"/>
                  </a:cubicBezTo>
                  <a:cubicBezTo>
                    <a:pt x="53" y="67"/>
                    <a:pt x="67" y="53"/>
                    <a:pt x="80" y="40"/>
                  </a:cubicBezTo>
                  <a:cubicBezTo>
                    <a:pt x="82" y="38"/>
                    <a:pt x="82" y="35"/>
                    <a:pt x="81" y="34"/>
                  </a:cubicBezTo>
                  <a:cubicBezTo>
                    <a:pt x="76" y="28"/>
                    <a:pt x="70" y="23"/>
                    <a:pt x="65" y="17"/>
                  </a:cubicBezTo>
                  <a:cubicBezTo>
                    <a:pt x="64" y="17"/>
                    <a:pt x="63" y="17"/>
                    <a:pt x="6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636713" y="1890713"/>
              <a:ext cx="39688" cy="41275"/>
            </a:xfrm>
            <a:custGeom>
              <a:avLst/>
              <a:gdLst>
                <a:gd name="T0" fmla="*/ 6 w 24"/>
                <a:gd name="T1" fmla="*/ 25 h 25"/>
                <a:gd name="T2" fmla="*/ 1 w 24"/>
                <a:gd name="T3" fmla="*/ 21 h 25"/>
                <a:gd name="T4" fmla="*/ 1 w 24"/>
                <a:gd name="T5" fmla="*/ 14 h 25"/>
                <a:gd name="T6" fmla="*/ 14 w 24"/>
                <a:gd name="T7" fmla="*/ 1 h 25"/>
                <a:gd name="T8" fmla="*/ 21 w 24"/>
                <a:gd name="T9" fmla="*/ 2 h 25"/>
                <a:gd name="T10" fmla="*/ 24 w 24"/>
                <a:gd name="T11" fmla="*/ 8 h 25"/>
                <a:gd name="T12" fmla="*/ 6 w 24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5">
                  <a:moveTo>
                    <a:pt x="6" y="25"/>
                  </a:moveTo>
                  <a:cubicBezTo>
                    <a:pt x="5" y="24"/>
                    <a:pt x="2" y="23"/>
                    <a:pt x="1" y="21"/>
                  </a:cubicBezTo>
                  <a:cubicBezTo>
                    <a:pt x="0" y="19"/>
                    <a:pt x="0" y="16"/>
                    <a:pt x="1" y="14"/>
                  </a:cubicBezTo>
                  <a:cubicBezTo>
                    <a:pt x="5" y="10"/>
                    <a:pt x="10" y="5"/>
                    <a:pt x="14" y="1"/>
                  </a:cubicBezTo>
                  <a:cubicBezTo>
                    <a:pt x="16" y="0"/>
                    <a:pt x="19" y="1"/>
                    <a:pt x="21" y="2"/>
                  </a:cubicBezTo>
                  <a:cubicBezTo>
                    <a:pt x="23" y="3"/>
                    <a:pt x="24" y="5"/>
                    <a:pt x="24" y="8"/>
                  </a:cubicBezTo>
                  <a:cubicBezTo>
                    <a:pt x="24" y="12"/>
                    <a:pt x="11" y="24"/>
                    <a:pt x="6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704975" y="1962150"/>
              <a:ext cx="44450" cy="41275"/>
            </a:xfrm>
            <a:custGeom>
              <a:avLst/>
              <a:gdLst>
                <a:gd name="T0" fmla="*/ 9 w 27"/>
                <a:gd name="T1" fmla="*/ 25 h 25"/>
                <a:gd name="T2" fmla="*/ 3 w 27"/>
                <a:gd name="T3" fmla="*/ 15 h 25"/>
                <a:gd name="T4" fmla="*/ 17 w 27"/>
                <a:gd name="T5" fmla="*/ 1 h 25"/>
                <a:gd name="T6" fmla="*/ 24 w 27"/>
                <a:gd name="T7" fmla="*/ 2 h 25"/>
                <a:gd name="T8" fmla="*/ 26 w 27"/>
                <a:gd name="T9" fmla="*/ 9 h 25"/>
                <a:gd name="T10" fmla="*/ 11 w 27"/>
                <a:gd name="T11" fmla="*/ 24 h 25"/>
                <a:gd name="T12" fmla="*/ 9 w 27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5">
                  <a:moveTo>
                    <a:pt x="9" y="25"/>
                  </a:moveTo>
                  <a:cubicBezTo>
                    <a:pt x="4" y="25"/>
                    <a:pt x="0" y="19"/>
                    <a:pt x="3" y="15"/>
                  </a:cubicBezTo>
                  <a:cubicBezTo>
                    <a:pt x="7" y="10"/>
                    <a:pt x="12" y="5"/>
                    <a:pt x="17" y="1"/>
                  </a:cubicBezTo>
                  <a:cubicBezTo>
                    <a:pt x="18" y="0"/>
                    <a:pt x="22" y="1"/>
                    <a:pt x="24" y="2"/>
                  </a:cubicBezTo>
                  <a:cubicBezTo>
                    <a:pt x="25" y="4"/>
                    <a:pt x="27" y="8"/>
                    <a:pt x="26" y="9"/>
                  </a:cubicBezTo>
                  <a:cubicBezTo>
                    <a:pt x="21" y="14"/>
                    <a:pt x="16" y="19"/>
                    <a:pt x="11" y="24"/>
                  </a:cubicBezTo>
                  <a:cubicBezTo>
                    <a:pt x="11" y="25"/>
                    <a:pt x="9" y="2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781175" y="2035175"/>
              <a:ext cx="41275" cy="41275"/>
            </a:xfrm>
            <a:custGeom>
              <a:avLst/>
              <a:gdLst>
                <a:gd name="T0" fmla="*/ 6 w 25"/>
                <a:gd name="T1" fmla="*/ 25 h 25"/>
                <a:gd name="T2" fmla="*/ 1 w 25"/>
                <a:gd name="T3" fmla="*/ 21 h 25"/>
                <a:gd name="T4" fmla="*/ 2 w 25"/>
                <a:gd name="T5" fmla="*/ 14 h 25"/>
                <a:gd name="T6" fmla="*/ 14 w 25"/>
                <a:gd name="T7" fmla="*/ 2 h 25"/>
                <a:gd name="T8" fmla="*/ 20 w 25"/>
                <a:gd name="T9" fmla="*/ 1 h 25"/>
                <a:gd name="T10" fmla="*/ 24 w 25"/>
                <a:gd name="T11" fmla="*/ 7 h 25"/>
                <a:gd name="T12" fmla="*/ 6 w 25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6" y="25"/>
                  </a:moveTo>
                  <a:cubicBezTo>
                    <a:pt x="5" y="24"/>
                    <a:pt x="2" y="23"/>
                    <a:pt x="1" y="21"/>
                  </a:cubicBezTo>
                  <a:cubicBezTo>
                    <a:pt x="0" y="19"/>
                    <a:pt x="0" y="16"/>
                    <a:pt x="2" y="14"/>
                  </a:cubicBezTo>
                  <a:cubicBezTo>
                    <a:pt x="5" y="9"/>
                    <a:pt x="9" y="5"/>
                    <a:pt x="14" y="2"/>
                  </a:cubicBezTo>
                  <a:cubicBezTo>
                    <a:pt x="15" y="1"/>
                    <a:pt x="19" y="0"/>
                    <a:pt x="20" y="1"/>
                  </a:cubicBezTo>
                  <a:cubicBezTo>
                    <a:pt x="22" y="2"/>
                    <a:pt x="24" y="5"/>
                    <a:pt x="24" y="7"/>
                  </a:cubicBezTo>
                  <a:cubicBezTo>
                    <a:pt x="25" y="11"/>
                    <a:pt x="11" y="25"/>
                    <a:pt x="6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490663" y="2033588"/>
              <a:ext cx="44450" cy="39688"/>
            </a:xfrm>
            <a:custGeom>
              <a:avLst/>
              <a:gdLst>
                <a:gd name="T0" fmla="*/ 9 w 27"/>
                <a:gd name="T1" fmla="*/ 24 h 24"/>
                <a:gd name="T2" fmla="*/ 4 w 27"/>
                <a:gd name="T3" fmla="*/ 14 h 24"/>
                <a:gd name="T4" fmla="*/ 16 w 27"/>
                <a:gd name="T5" fmla="*/ 1 h 24"/>
                <a:gd name="T6" fmla="*/ 24 w 27"/>
                <a:gd name="T7" fmla="*/ 2 h 24"/>
                <a:gd name="T8" fmla="*/ 26 w 27"/>
                <a:gd name="T9" fmla="*/ 9 h 24"/>
                <a:gd name="T10" fmla="*/ 11 w 27"/>
                <a:gd name="T11" fmla="*/ 24 h 24"/>
                <a:gd name="T12" fmla="*/ 9 w 27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9" y="24"/>
                  </a:moveTo>
                  <a:cubicBezTo>
                    <a:pt x="4" y="24"/>
                    <a:pt x="0" y="18"/>
                    <a:pt x="4" y="14"/>
                  </a:cubicBezTo>
                  <a:cubicBezTo>
                    <a:pt x="7" y="9"/>
                    <a:pt x="12" y="5"/>
                    <a:pt x="16" y="1"/>
                  </a:cubicBezTo>
                  <a:cubicBezTo>
                    <a:pt x="18" y="0"/>
                    <a:pt x="22" y="0"/>
                    <a:pt x="24" y="2"/>
                  </a:cubicBezTo>
                  <a:cubicBezTo>
                    <a:pt x="26" y="3"/>
                    <a:pt x="27" y="8"/>
                    <a:pt x="26" y="9"/>
                  </a:cubicBezTo>
                  <a:cubicBezTo>
                    <a:pt x="22" y="14"/>
                    <a:pt x="16" y="19"/>
                    <a:pt x="11" y="24"/>
                  </a:cubicBezTo>
                  <a:cubicBezTo>
                    <a:pt x="11" y="24"/>
                    <a:pt x="10" y="24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566863" y="2105025"/>
              <a:ext cx="39688" cy="39688"/>
            </a:xfrm>
            <a:custGeom>
              <a:avLst/>
              <a:gdLst>
                <a:gd name="T0" fmla="*/ 24 w 24"/>
                <a:gd name="T1" fmla="*/ 6 h 24"/>
                <a:gd name="T2" fmla="*/ 22 w 24"/>
                <a:gd name="T3" fmla="*/ 11 h 24"/>
                <a:gd name="T4" fmla="*/ 11 w 24"/>
                <a:gd name="T5" fmla="*/ 22 h 24"/>
                <a:gd name="T6" fmla="*/ 2 w 24"/>
                <a:gd name="T7" fmla="*/ 22 h 24"/>
                <a:gd name="T8" fmla="*/ 2 w 24"/>
                <a:gd name="T9" fmla="*/ 13 h 24"/>
                <a:gd name="T10" fmla="*/ 12 w 24"/>
                <a:gd name="T11" fmla="*/ 2 h 24"/>
                <a:gd name="T12" fmla="*/ 20 w 24"/>
                <a:gd name="T13" fmla="*/ 1 h 24"/>
                <a:gd name="T14" fmla="*/ 24 w 24"/>
                <a:gd name="T1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24" y="6"/>
                  </a:moveTo>
                  <a:cubicBezTo>
                    <a:pt x="23" y="8"/>
                    <a:pt x="23" y="10"/>
                    <a:pt x="22" y="11"/>
                  </a:cubicBezTo>
                  <a:cubicBezTo>
                    <a:pt x="18" y="15"/>
                    <a:pt x="15" y="19"/>
                    <a:pt x="11" y="22"/>
                  </a:cubicBezTo>
                  <a:cubicBezTo>
                    <a:pt x="9" y="24"/>
                    <a:pt x="3" y="23"/>
                    <a:pt x="2" y="22"/>
                  </a:cubicBezTo>
                  <a:cubicBezTo>
                    <a:pt x="0" y="20"/>
                    <a:pt x="0" y="15"/>
                    <a:pt x="2" y="13"/>
                  </a:cubicBezTo>
                  <a:cubicBezTo>
                    <a:pt x="4" y="9"/>
                    <a:pt x="8" y="5"/>
                    <a:pt x="12" y="2"/>
                  </a:cubicBezTo>
                  <a:cubicBezTo>
                    <a:pt x="14" y="1"/>
                    <a:pt x="18" y="0"/>
                    <a:pt x="20" y="1"/>
                  </a:cubicBezTo>
                  <a:cubicBezTo>
                    <a:pt x="22" y="2"/>
                    <a:pt x="23" y="4"/>
                    <a:pt x="24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639888" y="2178050"/>
              <a:ext cx="39688" cy="41275"/>
            </a:xfrm>
            <a:custGeom>
              <a:avLst/>
              <a:gdLst>
                <a:gd name="T0" fmla="*/ 24 w 24"/>
                <a:gd name="T1" fmla="*/ 6 h 25"/>
                <a:gd name="T2" fmla="*/ 22 w 24"/>
                <a:gd name="T3" fmla="*/ 11 h 25"/>
                <a:gd name="T4" fmla="*/ 11 w 24"/>
                <a:gd name="T5" fmla="*/ 22 h 25"/>
                <a:gd name="T6" fmla="*/ 2 w 24"/>
                <a:gd name="T7" fmla="*/ 22 h 25"/>
                <a:gd name="T8" fmla="*/ 2 w 24"/>
                <a:gd name="T9" fmla="*/ 13 h 25"/>
                <a:gd name="T10" fmla="*/ 12 w 24"/>
                <a:gd name="T11" fmla="*/ 2 h 25"/>
                <a:gd name="T12" fmla="*/ 20 w 24"/>
                <a:gd name="T13" fmla="*/ 1 h 25"/>
                <a:gd name="T14" fmla="*/ 24 w 24"/>
                <a:gd name="T15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5">
                  <a:moveTo>
                    <a:pt x="24" y="6"/>
                  </a:moveTo>
                  <a:cubicBezTo>
                    <a:pt x="23" y="8"/>
                    <a:pt x="23" y="10"/>
                    <a:pt x="22" y="11"/>
                  </a:cubicBezTo>
                  <a:cubicBezTo>
                    <a:pt x="18" y="15"/>
                    <a:pt x="15" y="19"/>
                    <a:pt x="11" y="22"/>
                  </a:cubicBezTo>
                  <a:cubicBezTo>
                    <a:pt x="8" y="25"/>
                    <a:pt x="4" y="25"/>
                    <a:pt x="2" y="22"/>
                  </a:cubicBezTo>
                  <a:cubicBezTo>
                    <a:pt x="0" y="20"/>
                    <a:pt x="0" y="15"/>
                    <a:pt x="2" y="13"/>
                  </a:cubicBezTo>
                  <a:cubicBezTo>
                    <a:pt x="4" y="9"/>
                    <a:pt x="8" y="5"/>
                    <a:pt x="12" y="2"/>
                  </a:cubicBezTo>
                  <a:cubicBezTo>
                    <a:pt x="14" y="1"/>
                    <a:pt x="18" y="0"/>
                    <a:pt x="20" y="1"/>
                  </a:cubicBezTo>
                  <a:cubicBezTo>
                    <a:pt x="22" y="1"/>
                    <a:pt x="23" y="4"/>
                    <a:pt x="24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2927032" y="1677988"/>
            <a:ext cx="1050926" cy="1123950"/>
            <a:chOff x="1052512" y="1677988"/>
            <a:chExt cx="1050926" cy="1123950"/>
          </a:xfrm>
          <a:solidFill>
            <a:srgbClr val="D6BBEB"/>
          </a:solidFill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1117600" y="1846263"/>
              <a:ext cx="749300" cy="955675"/>
            </a:xfrm>
            <a:custGeom>
              <a:avLst/>
              <a:gdLst>
                <a:gd name="T0" fmla="*/ 412 w 455"/>
                <a:gd name="T1" fmla="*/ 204 h 582"/>
                <a:gd name="T2" fmla="*/ 394 w 455"/>
                <a:gd name="T3" fmla="*/ 211 h 582"/>
                <a:gd name="T4" fmla="*/ 314 w 455"/>
                <a:gd name="T5" fmla="*/ 245 h 582"/>
                <a:gd name="T6" fmla="*/ 133 w 455"/>
                <a:gd name="T7" fmla="*/ 419 h 582"/>
                <a:gd name="T8" fmla="*/ 99 w 455"/>
                <a:gd name="T9" fmla="*/ 438 h 582"/>
                <a:gd name="T10" fmla="*/ 80 w 455"/>
                <a:gd name="T11" fmla="*/ 447 h 582"/>
                <a:gd name="T12" fmla="*/ 39 w 455"/>
                <a:gd name="T13" fmla="*/ 420 h 582"/>
                <a:gd name="T14" fmla="*/ 64 w 455"/>
                <a:gd name="T15" fmla="*/ 491 h 582"/>
                <a:gd name="T16" fmla="*/ 130 w 455"/>
                <a:gd name="T17" fmla="*/ 532 h 582"/>
                <a:gd name="T18" fmla="*/ 195 w 455"/>
                <a:gd name="T19" fmla="*/ 569 h 582"/>
                <a:gd name="T20" fmla="*/ 195 w 455"/>
                <a:gd name="T21" fmla="*/ 582 h 582"/>
                <a:gd name="T22" fmla="*/ 117 w 455"/>
                <a:gd name="T23" fmla="*/ 534 h 582"/>
                <a:gd name="T24" fmla="*/ 63 w 455"/>
                <a:gd name="T25" fmla="*/ 505 h 582"/>
                <a:gd name="T26" fmla="*/ 27 w 455"/>
                <a:gd name="T27" fmla="*/ 412 h 582"/>
                <a:gd name="T28" fmla="*/ 8 w 455"/>
                <a:gd name="T29" fmla="*/ 389 h 582"/>
                <a:gd name="T30" fmla="*/ 22 w 455"/>
                <a:gd name="T31" fmla="*/ 361 h 582"/>
                <a:gd name="T32" fmla="*/ 15 w 455"/>
                <a:gd name="T33" fmla="*/ 342 h 582"/>
                <a:gd name="T34" fmla="*/ 207 w 455"/>
                <a:gd name="T35" fmla="*/ 149 h 582"/>
                <a:gd name="T36" fmla="*/ 244 w 455"/>
                <a:gd name="T37" fmla="*/ 60 h 582"/>
                <a:gd name="T38" fmla="*/ 246 w 455"/>
                <a:gd name="T39" fmla="*/ 44 h 582"/>
                <a:gd name="T40" fmla="*/ 284 w 455"/>
                <a:gd name="T41" fmla="*/ 22 h 582"/>
                <a:gd name="T42" fmla="*/ 423 w 455"/>
                <a:gd name="T43" fmla="*/ 64 h 582"/>
                <a:gd name="T44" fmla="*/ 408 w 455"/>
                <a:gd name="T45" fmla="*/ 196 h 582"/>
                <a:gd name="T46" fmla="*/ 257 w 455"/>
                <a:gd name="T47" fmla="*/ 65 h 582"/>
                <a:gd name="T48" fmla="*/ 241 w 455"/>
                <a:gd name="T49" fmla="*/ 179 h 582"/>
                <a:gd name="T50" fmla="*/ 388 w 455"/>
                <a:gd name="T51" fmla="*/ 196 h 582"/>
                <a:gd name="T52" fmla="*/ 366 w 455"/>
                <a:gd name="T53" fmla="*/ 175 h 582"/>
                <a:gd name="T54" fmla="*/ 323 w 455"/>
                <a:gd name="T55" fmla="*/ 133 h 582"/>
                <a:gd name="T56" fmla="*/ 282 w 455"/>
                <a:gd name="T57" fmla="*/ 91 h 582"/>
                <a:gd name="T58" fmla="*/ 278 w 455"/>
                <a:gd name="T59" fmla="*/ 89 h 582"/>
                <a:gd name="T60" fmla="*/ 378 w 455"/>
                <a:gd name="T61" fmla="*/ 166 h 582"/>
                <a:gd name="T62" fmla="*/ 414 w 455"/>
                <a:gd name="T63" fmla="*/ 172 h 582"/>
                <a:gd name="T64" fmla="*/ 381 w 455"/>
                <a:gd name="T65" fmla="*/ 41 h 582"/>
                <a:gd name="T66" fmla="*/ 267 w 455"/>
                <a:gd name="T67" fmla="*/ 57 h 582"/>
                <a:gd name="T68" fmla="*/ 290 w 455"/>
                <a:gd name="T69" fmla="*/ 78 h 582"/>
                <a:gd name="T70" fmla="*/ 332 w 455"/>
                <a:gd name="T71" fmla="*/ 120 h 582"/>
                <a:gd name="T72" fmla="*/ 366 w 455"/>
                <a:gd name="T73" fmla="*/ 155 h 582"/>
                <a:gd name="T74" fmla="*/ 214 w 455"/>
                <a:gd name="T75" fmla="*/ 163 h 582"/>
                <a:gd name="T76" fmla="*/ 107 w 455"/>
                <a:gd name="T77" fmla="*/ 424 h 582"/>
                <a:gd name="T78" fmla="*/ 214 w 455"/>
                <a:gd name="T79" fmla="*/ 163 h 582"/>
                <a:gd name="T80" fmla="*/ 32 w 455"/>
                <a:gd name="T81" fmla="*/ 371 h 582"/>
                <a:gd name="T82" fmla="*/ 73 w 455"/>
                <a:gd name="T83" fmla="*/ 434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5" h="582">
                  <a:moveTo>
                    <a:pt x="408" y="196"/>
                  </a:moveTo>
                  <a:cubicBezTo>
                    <a:pt x="410" y="199"/>
                    <a:pt x="412" y="201"/>
                    <a:pt x="412" y="204"/>
                  </a:cubicBezTo>
                  <a:cubicBezTo>
                    <a:pt x="413" y="209"/>
                    <a:pt x="407" y="213"/>
                    <a:pt x="402" y="210"/>
                  </a:cubicBezTo>
                  <a:cubicBezTo>
                    <a:pt x="399" y="208"/>
                    <a:pt x="397" y="209"/>
                    <a:pt x="394" y="211"/>
                  </a:cubicBezTo>
                  <a:cubicBezTo>
                    <a:pt x="384" y="222"/>
                    <a:pt x="374" y="232"/>
                    <a:pt x="360" y="238"/>
                  </a:cubicBezTo>
                  <a:cubicBezTo>
                    <a:pt x="345" y="245"/>
                    <a:pt x="330" y="247"/>
                    <a:pt x="314" y="245"/>
                  </a:cubicBezTo>
                  <a:cubicBezTo>
                    <a:pt x="309" y="244"/>
                    <a:pt x="306" y="246"/>
                    <a:pt x="303" y="249"/>
                  </a:cubicBezTo>
                  <a:cubicBezTo>
                    <a:pt x="247" y="306"/>
                    <a:pt x="190" y="362"/>
                    <a:pt x="133" y="419"/>
                  </a:cubicBezTo>
                  <a:cubicBezTo>
                    <a:pt x="127" y="425"/>
                    <a:pt x="121" y="431"/>
                    <a:pt x="115" y="438"/>
                  </a:cubicBezTo>
                  <a:cubicBezTo>
                    <a:pt x="108" y="444"/>
                    <a:pt x="106" y="444"/>
                    <a:pt x="99" y="438"/>
                  </a:cubicBezTo>
                  <a:cubicBezTo>
                    <a:pt x="98" y="436"/>
                    <a:pt x="96" y="435"/>
                    <a:pt x="93" y="432"/>
                  </a:cubicBezTo>
                  <a:cubicBezTo>
                    <a:pt x="89" y="437"/>
                    <a:pt x="85" y="442"/>
                    <a:pt x="80" y="447"/>
                  </a:cubicBezTo>
                  <a:cubicBezTo>
                    <a:pt x="74" y="453"/>
                    <a:pt x="72" y="453"/>
                    <a:pt x="66" y="447"/>
                  </a:cubicBezTo>
                  <a:cubicBezTo>
                    <a:pt x="57" y="438"/>
                    <a:pt x="48" y="429"/>
                    <a:pt x="39" y="420"/>
                  </a:cubicBezTo>
                  <a:cubicBezTo>
                    <a:pt x="29" y="427"/>
                    <a:pt x="25" y="436"/>
                    <a:pt x="26" y="447"/>
                  </a:cubicBezTo>
                  <a:cubicBezTo>
                    <a:pt x="27" y="472"/>
                    <a:pt x="39" y="486"/>
                    <a:pt x="64" y="491"/>
                  </a:cubicBezTo>
                  <a:cubicBezTo>
                    <a:pt x="74" y="494"/>
                    <a:pt x="85" y="496"/>
                    <a:pt x="95" y="498"/>
                  </a:cubicBezTo>
                  <a:cubicBezTo>
                    <a:pt x="113" y="503"/>
                    <a:pt x="125" y="513"/>
                    <a:pt x="130" y="532"/>
                  </a:cubicBezTo>
                  <a:cubicBezTo>
                    <a:pt x="137" y="553"/>
                    <a:pt x="155" y="561"/>
                    <a:pt x="175" y="566"/>
                  </a:cubicBezTo>
                  <a:cubicBezTo>
                    <a:pt x="181" y="568"/>
                    <a:pt x="188" y="568"/>
                    <a:pt x="195" y="569"/>
                  </a:cubicBezTo>
                  <a:cubicBezTo>
                    <a:pt x="199" y="569"/>
                    <a:pt x="202" y="571"/>
                    <a:pt x="202" y="575"/>
                  </a:cubicBezTo>
                  <a:cubicBezTo>
                    <a:pt x="202" y="580"/>
                    <a:pt x="199" y="582"/>
                    <a:pt x="195" y="582"/>
                  </a:cubicBezTo>
                  <a:cubicBezTo>
                    <a:pt x="170" y="581"/>
                    <a:pt x="146" y="576"/>
                    <a:pt x="129" y="556"/>
                  </a:cubicBezTo>
                  <a:cubicBezTo>
                    <a:pt x="123" y="550"/>
                    <a:pt x="119" y="542"/>
                    <a:pt x="117" y="534"/>
                  </a:cubicBezTo>
                  <a:cubicBezTo>
                    <a:pt x="113" y="523"/>
                    <a:pt x="106" y="515"/>
                    <a:pt x="95" y="512"/>
                  </a:cubicBezTo>
                  <a:cubicBezTo>
                    <a:pt x="85" y="510"/>
                    <a:pt x="74" y="508"/>
                    <a:pt x="63" y="505"/>
                  </a:cubicBezTo>
                  <a:cubicBezTo>
                    <a:pt x="55" y="502"/>
                    <a:pt x="46" y="499"/>
                    <a:pt x="39" y="496"/>
                  </a:cubicBezTo>
                  <a:cubicBezTo>
                    <a:pt x="14" y="484"/>
                    <a:pt x="0" y="433"/>
                    <a:pt x="27" y="412"/>
                  </a:cubicBezTo>
                  <a:cubicBezTo>
                    <a:pt x="28" y="411"/>
                    <a:pt x="28" y="411"/>
                    <a:pt x="29" y="409"/>
                  </a:cubicBezTo>
                  <a:cubicBezTo>
                    <a:pt x="22" y="402"/>
                    <a:pt x="15" y="396"/>
                    <a:pt x="8" y="389"/>
                  </a:cubicBezTo>
                  <a:cubicBezTo>
                    <a:pt x="2" y="383"/>
                    <a:pt x="2" y="380"/>
                    <a:pt x="8" y="374"/>
                  </a:cubicBezTo>
                  <a:cubicBezTo>
                    <a:pt x="12" y="370"/>
                    <a:pt x="17" y="366"/>
                    <a:pt x="22" y="361"/>
                  </a:cubicBezTo>
                  <a:cubicBezTo>
                    <a:pt x="19" y="358"/>
                    <a:pt x="17" y="356"/>
                    <a:pt x="15" y="354"/>
                  </a:cubicBezTo>
                  <a:cubicBezTo>
                    <a:pt x="11" y="350"/>
                    <a:pt x="11" y="346"/>
                    <a:pt x="15" y="342"/>
                  </a:cubicBezTo>
                  <a:cubicBezTo>
                    <a:pt x="35" y="322"/>
                    <a:pt x="54" y="303"/>
                    <a:pt x="73" y="284"/>
                  </a:cubicBezTo>
                  <a:cubicBezTo>
                    <a:pt x="118" y="239"/>
                    <a:pt x="163" y="194"/>
                    <a:pt x="207" y="149"/>
                  </a:cubicBezTo>
                  <a:cubicBezTo>
                    <a:pt x="209" y="148"/>
                    <a:pt x="210" y="146"/>
                    <a:pt x="210" y="144"/>
                  </a:cubicBezTo>
                  <a:cubicBezTo>
                    <a:pt x="205" y="109"/>
                    <a:pt x="218" y="82"/>
                    <a:pt x="244" y="60"/>
                  </a:cubicBezTo>
                  <a:cubicBezTo>
                    <a:pt x="245" y="59"/>
                    <a:pt x="246" y="58"/>
                    <a:pt x="248" y="57"/>
                  </a:cubicBezTo>
                  <a:cubicBezTo>
                    <a:pt x="245" y="53"/>
                    <a:pt x="240" y="48"/>
                    <a:pt x="246" y="44"/>
                  </a:cubicBezTo>
                  <a:cubicBezTo>
                    <a:pt x="248" y="42"/>
                    <a:pt x="253" y="44"/>
                    <a:pt x="259" y="44"/>
                  </a:cubicBezTo>
                  <a:cubicBezTo>
                    <a:pt x="266" y="38"/>
                    <a:pt x="275" y="29"/>
                    <a:pt x="284" y="22"/>
                  </a:cubicBezTo>
                  <a:cubicBezTo>
                    <a:pt x="317" y="0"/>
                    <a:pt x="362" y="4"/>
                    <a:pt x="391" y="32"/>
                  </a:cubicBezTo>
                  <a:cubicBezTo>
                    <a:pt x="402" y="42"/>
                    <a:pt x="413" y="53"/>
                    <a:pt x="423" y="64"/>
                  </a:cubicBezTo>
                  <a:cubicBezTo>
                    <a:pt x="454" y="96"/>
                    <a:pt x="455" y="149"/>
                    <a:pt x="424" y="181"/>
                  </a:cubicBezTo>
                  <a:cubicBezTo>
                    <a:pt x="419" y="187"/>
                    <a:pt x="413" y="191"/>
                    <a:pt x="408" y="196"/>
                  </a:cubicBezTo>
                  <a:close/>
                  <a:moveTo>
                    <a:pt x="278" y="89"/>
                  </a:moveTo>
                  <a:cubicBezTo>
                    <a:pt x="272" y="81"/>
                    <a:pt x="265" y="73"/>
                    <a:pt x="257" y="65"/>
                  </a:cubicBezTo>
                  <a:cubicBezTo>
                    <a:pt x="250" y="73"/>
                    <a:pt x="244" y="79"/>
                    <a:pt x="238" y="86"/>
                  </a:cubicBezTo>
                  <a:cubicBezTo>
                    <a:pt x="216" y="114"/>
                    <a:pt x="217" y="153"/>
                    <a:pt x="241" y="179"/>
                  </a:cubicBezTo>
                  <a:cubicBezTo>
                    <a:pt x="252" y="191"/>
                    <a:pt x="264" y="203"/>
                    <a:pt x="276" y="214"/>
                  </a:cubicBezTo>
                  <a:cubicBezTo>
                    <a:pt x="305" y="240"/>
                    <a:pt x="356" y="242"/>
                    <a:pt x="388" y="196"/>
                  </a:cubicBezTo>
                  <a:cubicBezTo>
                    <a:pt x="381" y="190"/>
                    <a:pt x="374" y="183"/>
                    <a:pt x="367" y="177"/>
                  </a:cubicBezTo>
                  <a:cubicBezTo>
                    <a:pt x="367" y="176"/>
                    <a:pt x="366" y="176"/>
                    <a:pt x="366" y="175"/>
                  </a:cubicBezTo>
                  <a:cubicBezTo>
                    <a:pt x="354" y="163"/>
                    <a:pt x="341" y="150"/>
                    <a:pt x="329" y="138"/>
                  </a:cubicBezTo>
                  <a:cubicBezTo>
                    <a:pt x="327" y="136"/>
                    <a:pt x="325" y="134"/>
                    <a:pt x="323" y="133"/>
                  </a:cubicBezTo>
                  <a:cubicBezTo>
                    <a:pt x="323" y="132"/>
                    <a:pt x="322" y="132"/>
                    <a:pt x="322" y="131"/>
                  </a:cubicBezTo>
                  <a:cubicBezTo>
                    <a:pt x="309" y="118"/>
                    <a:pt x="295" y="104"/>
                    <a:pt x="282" y="91"/>
                  </a:cubicBezTo>
                  <a:cubicBezTo>
                    <a:pt x="281" y="90"/>
                    <a:pt x="280" y="90"/>
                    <a:pt x="280" y="90"/>
                  </a:cubicBezTo>
                  <a:cubicBezTo>
                    <a:pt x="279" y="89"/>
                    <a:pt x="279" y="89"/>
                    <a:pt x="278" y="89"/>
                  </a:cubicBezTo>
                  <a:close/>
                  <a:moveTo>
                    <a:pt x="377" y="164"/>
                  </a:moveTo>
                  <a:cubicBezTo>
                    <a:pt x="377" y="165"/>
                    <a:pt x="377" y="166"/>
                    <a:pt x="378" y="166"/>
                  </a:cubicBezTo>
                  <a:cubicBezTo>
                    <a:pt x="385" y="173"/>
                    <a:pt x="391" y="180"/>
                    <a:pt x="398" y="188"/>
                  </a:cubicBezTo>
                  <a:cubicBezTo>
                    <a:pt x="404" y="182"/>
                    <a:pt x="409" y="177"/>
                    <a:pt x="414" y="172"/>
                  </a:cubicBezTo>
                  <a:cubicBezTo>
                    <a:pt x="440" y="144"/>
                    <a:pt x="440" y="102"/>
                    <a:pt x="414" y="74"/>
                  </a:cubicBezTo>
                  <a:cubicBezTo>
                    <a:pt x="404" y="63"/>
                    <a:pt x="392" y="52"/>
                    <a:pt x="381" y="41"/>
                  </a:cubicBezTo>
                  <a:cubicBezTo>
                    <a:pt x="372" y="32"/>
                    <a:pt x="361" y="26"/>
                    <a:pt x="348" y="23"/>
                  </a:cubicBezTo>
                  <a:cubicBezTo>
                    <a:pt x="314" y="16"/>
                    <a:pt x="289" y="30"/>
                    <a:pt x="267" y="57"/>
                  </a:cubicBezTo>
                  <a:cubicBezTo>
                    <a:pt x="274" y="63"/>
                    <a:pt x="281" y="70"/>
                    <a:pt x="288" y="76"/>
                  </a:cubicBezTo>
                  <a:cubicBezTo>
                    <a:pt x="289" y="77"/>
                    <a:pt x="289" y="78"/>
                    <a:pt x="290" y="78"/>
                  </a:cubicBezTo>
                  <a:cubicBezTo>
                    <a:pt x="300" y="89"/>
                    <a:pt x="311" y="100"/>
                    <a:pt x="322" y="111"/>
                  </a:cubicBezTo>
                  <a:cubicBezTo>
                    <a:pt x="325" y="114"/>
                    <a:pt x="329" y="117"/>
                    <a:pt x="332" y="120"/>
                  </a:cubicBezTo>
                  <a:cubicBezTo>
                    <a:pt x="333" y="121"/>
                    <a:pt x="333" y="122"/>
                    <a:pt x="334" y="122"/>
                  </a:cubicBezTo>
                  <a:cubicBezTo>
                    <a:pt x="345" y="133"/>
                    <a:pt x="355" y="144"/>
                    <a:pt x="366" y="155"/>
                  </a:cubicBezTo>
                  <a:cubicBezTo>
                    <a:pt x="369" y="159"/>
                    <a:pt x="373" y="161"/>
                    <a:pt x="377" y="164"/>
                  </a:cubicBezTo>
                  <a:close/>
                  <a:moveTo>
                    <a:pt x="214" y="163"/>
                  </a:moveTo>
                  <a:cubicBezTo>
                    <a:pt x="152" y="224"/>
                    <a:pt x="91" y="286"/>
                    <a:pt x="30" y="346"/>
                  </a:cubicBezTo>
                  <a:cubicBezTo>
                    <a:pt x="56" y="373"/>
                    <a:pt x="82" y="399"/>
                    <a:pt x="107" y="424"/>
                  </a:cubicBezTo>
                  <a:cubicBezTo>
                    <a:pt x="168" y="362"/>
                    <a:pt x="229" y="301"/>
                    <a:pt x="290" y="240"/>
                  </a:cubicBezTo>
                  <a:cubicBezTo>
                    <a:pt x="259" y="221"/>
                    <a:pt x="234" y="195"/>
                    <a:pt x="214" y="163"/>
                  </a:cubicBezTo>
                  <a:close/>
                  <a:moveTo>
                    <a:pt x="83" y="423"/>
                  </a:moveTo>
                  <a:cubicBezTo>
                    <a:pt x="66" y="406"/>
                    <a:pt x="49" y="388"/>
                    <a:pt x="32" y="371"/>
                  </a:cubicBezTo>
                  <a:cubicBezTo>
                    <a:pt x="28" y="375"/>
                    <a:pt x="24" y="378"/>
                    <a:pt x="21" y="381"/>
                  </a:cubicBezTo>
                  <a:cubicBezTo>
                    <a:pt x="39" y="399"/>
                    <a:pt x="56" y="416"/>
                    <a:pt x="73" y="434"/>
                  </a:cubicBezTo>
                  <a:cubicBezTo>
                    <a:pt x="77" y="430"/>
                    <a:pt x="80" y="427"/>
                    <a:pt x="83" y="4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1692275" y="2320925"/>
              <a:ext cx="304800" cy="290513"/>
            </a:xfrm>
            <a:custGeom>
              <a:avLst/>
              <a:gdLst>
                <a:gd name="T0" fmla="*/ 33 w 185"/>
                <a:gd name="T1" fmla="*/ 167 h 177"/>
                <a:gd name="T2" fmla="*/ 42 w 185"/>
                <a:gd name="T3" fmla="*/ 118 h 177"/>
                <a:gd name="T4" fmla="*/ 39 w 185"/>
                <a:gd name="T5" fmla="*/ 108 h 177"/>
                <a:gd name="T6" fmla="*/ 5 w 185"/>
                <a:gd name="T7" fmla="*/ 75 h 177"/>
                <a:gd name="T8" fmla="*/ 1 w 185"/>
                <a:gd name="T9" fmla="*/ 66 h 177"/>
                <a:gd name="T10" fmla="*/ 9 w 185"/>
                <a:gd name="T11" fmla="*/ 61 h 177"/>
                <a:gd name="T12" fmla="*/ 57 w 185"/>
                <a:gd name="T13" fmla="*/ 54 h 177"/>
                <a:gd name="T14" fmla="*/ 64 w 185"/>
                <a:gd name="T15" fmla="*/ 49 h 177"/>
                <a:gd name="T16" fmla="*/ 85 w 185"/>
                <a:gd name="T17" fmla="*/ 6 h 177"/>
                <a:gd name="T18" fmla="*/ 93 w 185"/>
                <a:gd name="T19" fmla="*/ 0 h 177"/>
                <a:gd name="T20" fmla="*/ 100 w 185"/>
                <a:gd name="T21" fmla="*/ 6 h 177"/>
                <a:gd name="T22" fmla="*/ 121 w 185"/>
                <a:gd name="T23" fmla="*/ 48 h 177"/>
                <a:gd name="T24" fmla="*/ 130 w 185"/>
                <a:gd name="T25" fmla="*/ 54 h 177"/>
                <a:gd name="T26" fmla="*/ 176 w 185"/>
                <a:gd name="T27" fmla="*/ 61 h 177"/>
                <a:gd name="T28" fmla="*/ 184 w 185"/>
                <a:gd name="T29" fmla="*/ 66 h 177"/>
                <a:gd name="T30" fmla="*/ 181 w 185"/>
                <a:gd name="T31" fmla="*/ 75 h 177"/>
                <a:gd name="T32" fmla="*/ 147 w 185"/>
                <a:gd name="T33" fmla="*/ 108 h 177"/>
                <a:gd name="T34" fmla="*/ 144 w 185"/>
                <a:gd name="T35" fmla="*/ 118 h 177"/>
                <a:gd name="T36" fmla="*/ 151 w 185"/>
                <a:gd name="T37" fmla="*/ 164 h 177"/>
                <a:gd name="T38" fmla="*/ 149 w 185"/>
                <a:gd name="T39" fmla="*/ 174 h 177"/>
                <a:gd name="T40" fmla="*/ 140 w 185"/>
                <a:gd name="T41" fmla="*/ 173 h 177"/>
                <a:gd name="T42" fmla="*/ 98 w 185"/>
                <a:gd name="T43" fmla="*/ 151 h 177"/>
                <a:gd name="T44" fmla="*/ 87 w 185"/>
                <a:gd name="T45" fmla="*/ 151 h 177"/>
                <a:gd name="T46" fmla="*/ 45 w 185"/>
                <a:gd name="T47" fmla="*/ 174 h 177"/>
                <a:gd name="T48" fmla="*/ 33 w 185"/>
                <a:gd name="T49" fmla="*/ 167 h 177"/>
                <a:gd name="T50" fmla="*/ 161 w 185"/>
                <a:gd name="T51" fmla="*/ 73 h 177"/>
                <a:gd name="T52" fmla="*/ 123 w 185"/>
                <a:gd name="T53" fmla="*/ 67 h 177"/>
                <a:gd name="T54" fmla="*/ 111 w 185"/>
                <a:gd name="T55" fmla="*/ 59 h 177"/>
                <a:gd name="T56" fmla="*/ 93 w 185"/>
                <a:gd name="T57" fmla="*/ 22 h 177"/>
                <a:gd name="T58" fmla="*/ 75 w 185"/>
                <a:gd name="T59" fmla="*/ 57 h 177"/>
                <a:gd name="T60" fmla="*/ 60 w 185"/>
                <a:gd name="T61" fmla="*/ 68 h 177"/>
                <a:gd name="T62" fmla="*/ 24 w 185"/>
                <a:gd name="T63" fmla="*/ 73 h 177"/>
                <a:gd name="T64" fmla="*/ 50 w 185"/>
                <a:gd name="T65" fmla="*/ 100 h 177"/>
                <a:gd name="T66" fmla="*/ 55 w 185"/>
                <a:gd name="T67" fmla="*/ 118 h 177"/>
                <a:gd name="T68" fmla="*/ 49 w 185"/>
                <a:gd name="T69" fmla="*/ 156 h 177"/>
                <a:gd name="T70" fmla="*/ 72 w 185"/>
                <a:gd name="T71" fmla="*/ 144 h 177"/>
                <a:gd name="T72" fmla="*/ 114 w 185"/>
                <a:gd name="T73" fmla="*/ 144 h 177"/>
                <a:gd name="T74" fmla="*/ 136 w 185"/>
                <a:gd name="T75" fmla="*/ 156 h 177"/>
                <a:gd name="T76" fmla="*/ 129 w 185"/>
                <a:gd name="T77" fmla="*/ 115 h 177"/>
                <a:gd name="T78" fmla="*/ 133 w 185"/>
                <a:gd name="T79" fmla="*/ 102 h 177"/>
                <a:gd name="T80" fmla="*/ 161 w 185"/>
                <a:gd name="T81" fmla="*/ 7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5" h="177">
                  <a:moveTo>
                    <a:pt x="33" y="167"/>
                  </a:moveTo>
                  <a:cubicBezTo>
                    <a:pt x="36" y="151"/>
                    <a:pt x="39" y="134"/>
                    <a:pt x="42" y="118"/>
                  </a:cubicBezTo>
                  <a:cubicBezTo>
                    <a:pt x="42" y="114"/>
                    <a:pt x="42" y="111"/>
                    <a:pt x="39" y="108"/>
                  </a:cubicBezTo>
                  <a:cubicBezTo>
                    <a:pt x="27" y="98"/>
                    <a:pt x="16" y="87"/>
                    <a:pt x="5" y="75"/>
                  </a:cubicBezTo>
                  <a:cubicBezTo>
                    <a:pt x="3" y="73"/>
                    <a:pt x="0" y="69"/>
                    <a:pt x="1" y="66"/>
                  </a:cubicBezTo>
                  <a:cubicBezTo>
                    <a:pt x="2" y="64"/>
                    <a:pt x="6" y="62"/>
                    <a:pt x="9" y="61"/>
                  </a:cubicBezTo>
                  <a:cubicBezTo>
                    <a:pt x="25" y="58"/>
                    <a:pt x="41" y="57"/>
                    <a:pt x="57" y="54"/>
                  </a:cubicBezTo>
                  <a:cubicBezTo>
                    <a:pt x="59" y="53"/>
                    <a:pt x="62" y="51"/>
                    <a:pt x="64" y="49"/>
                  </a:cubicBezTo>
                  <a:cubicBezTo>
                    <a:pt x="71" y="35"/>
                    <a:pt x="78" y="20"/>
                    <a:pt x="85" y="6"/>
                  </a:cubicBezTo>
                  <a:cubicBezTo>
                    <a:pt x="87" y="3"/>
                    <a:pt x="90" y="0"/>
                    <a:pt x="93" y="0"/>
                  </a:cubicBezTo>
                  <a:cubicBezTo>
                    <a:pt x="95" y="0"/>
                    <a:pt x="98" y="3"/>
                    <a:pt x="100" y="6"/>
                  </a:cubicBezTo>
                  <a:cubicBezTo>
                    <a:pt x="107" y="20"/>
                    <a:pt x="114" y="34"/>
                    <a:pt x="121" y="48"/>
                  </a:cubicBezTo>
                  <a:cubicBezTo>
                    <a:pt x="123" y="52"/>
                    <a:pt x="125" y="54"/>
                    <a:pt x="130" y="54"/>
                  </a:cubicBezTo>
                  <a:cubicBezTo>
                    <a:pt x="145" y="56"/>
                    <a:pt x="160" y="58"/>
                    <a:pt x="176" y="61"/>
                  </a:cubicBezTo>
                  <a:cubicBezTo>
                    <a:pt x="179" y="62"/>
                    <a:pt x="183" y="64"/>
                    <a:pt x="184" y="66"/>
                  </a:cubicBezTo>
                  <a:cubicBezTo>
                    <a:pt x="185" y="69"/>
                    <a:pt x="183" y="73"/>
                    <a:pt x="181" y="75"/>
                  </a:cubicBezTo>
                  <a:cubicBezTo>
                    <a:pt x="170" y="86"/>
                    <a:pt x="158" y="97"/>
                    <a:pt x="147" y="108"/>
                  </a:cubicBezTo>
                  <a:cubicBezTo>
                    <a:pt x="144" y="111"/>
                    <a:pt x="143" y="114"/>
                    <a:pt x="144" y="118"/>
                  </a:cubicBezTo>
                  <a:cubicBezTo>
                    <a:pt x="147" y="134"/>
                    <a:pt x="149" y="149"/>
                    <a:pt x="151" y="164"/>
                  </a:cubicBezTo>
                  <a:cubicBezTo>
                    <a:pt x="152" y="167"/>
                    <a:pt x="151" y="172"/>
                    <a:pt x="149" y="174"/>
                  </a:cubicBezTo>
                  <a:cubicBezTo>
                    <a:pt x="147" y="175"/>
                    <a:pt x="142" y="175"/>
                    <a:pt x="140" y="173"/>
                  </a:cubicBezTo>
                  <a:cubicBezTo>
                    <a:pt x="126" y="166"/>
                    <a:pt x="112" y="159"/>
                    <a:pt x="98" y="151"/>
                  </a:cubicBezTo>
                  <a:cubicBezTo>
                    <a:pt x="94" y="149"/>
                    <a:pt x="91" y="149"/>
                    <a:pt x="87" y="151"/>
                  </a:cubicBezTo>
                  <a:cubicBezTo>
                    <a:pt x="73" y="159"/>
                    <a:pt x="59" y="167"/>
                    <a:pt x="45" y="174"/>
                  </a:cubicBezTo>
                  <a:cubicBezTo>
                    <a:pt x="38" y="177"/>
                    <a:pt x="33" y="175"/>
                    <a:pt x="33" y="167"/>
                  </a:cubicBezTo>
                  <a:close/>
                  <a:moveTo>
                    <a:pt x="161" y="73"/>
                  </a:moveTo>
                  <a:cubicBezTo>
                    <a:pt x="149" y="71"/>
                    <a:pt x="136" y="69"/>
                    <a:pt x="123" y="67"/>
                  </a:cubicBezTo>
                  <a:cubicBezTo>
                    <a:pt x="117" y="66"/>
                    <a:pt x="113" y="64"/>
                    <a:pt x="111" y="59"/>
                  </a:cubicBezTo>
                  <a:cubicBezTo>
                    <a:pt x="105" y="46"/>
                    <a:pt x="99" y="35"/>
                    <a:pt x="93" y="22"/>
                  </a:cubicBezTo>
                  <a:cubicBezTo>
                    <a:pt x="86" y="34"/>
                    <a:pt x="80" y="45"/>
                    <a:pt x="75" y="57"/>
                  </a:cubicBezTo>
                  <a:cubicBezTo>
                    <a:pt x="72" y="64"/>
                    <a:pt x="67" y="67"/>
                    <a:pt x="60" y="68"/>
                  </a:cubicBezTo>
                  <a:cubicBezTo>
                    <a:pt x="48" y="69"/>
                    <a:pt x="35" y="71"/>
                    <a:pt x="24" y="73"/>
                  </a:cubicBezTo>
                  <a:cubicBezTo>
                    <a:pt x="33" y="82"/>
                    <a:pt x="41" y="92"/>
                    <a:pt x="50" y="100"/>
                  </a:cubicBezTo>
                  <a:cubicBezTo>
                    <a:pt x="55" y="105"/>
                    <a:pt x="57" y="111"/>
                    <a:pt x="55" y="118"/>
                  </a:cubicBezTo>
                  <a:cubicBezTo>
                    <a:pt x="53" y="130"/>
                    <a:pt x="51" y="143"/>
                    <a:pt x="49" y="156"/>
                  </a:cubicBezTo>
                  <a:cubicBezTo>
                    <a:pt x="57" y="152"/>
                    <a:pt x="65" y="149"/>
                    <a:pt x="72" y="144"/>
                  </a:cubicBezTo>
                  <a:cubicBezTo>
                    <a:pt x="86" y="133"/>
                    <a:pt x="99" y="134"/>
                    <a:pt x="114" y="144"/>
                  </a:cubicBezTo>
                  <a:cubicBezTo>
                    <a:pt x="120" y="149"/>
                    <a:pt x="128" y="152"/>
                    <a:pt x="136" y="156"/>
                  </a:cubicBezTo>
                  <a:cubicBezTo>
                    <a:pt x="134" y="141"/>
                    <a:pt x="132" y="128"/>
                    <a:pt x="129" y="115"/>
                  </a:cubicBezTo>
                  <a:cubicBezTo>
                    <a:pt x="128" y="109"/>
                    <a:pt x="130" y="106"/>
                    <a:pt x="133" y="102"/>
                  </a:cubicBezTo>
                  <a:cubicBezTo>
                    <a:pt x="143" y="93"/>
                    <a:pt x="152" y="83"/>
                    <a:pt x="161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1798638" y="1677988"/>
              <a:ext cx="304800" cy="290513"/>
            </a:xfrm>
            <a:custGeom>
              <a:avLst/>
              <a:gdLst>
                <a:gd name="T0" fmla="*/ 33 w 185"/>
                <a:gd name="T1" fmla="*/ 168 h 177"/>
                <a:gd name="T2" fmla="*/ 41 w 185"/>
                <a:gd name="T3" fmla="*/ 119 h 177"/>
                <a:gd name="T4" fmla="*/ 37 w 185"/>
                <a:gd name="T5" fmla="*/ 107 h 177"/>
                <a:gd name="T6" fmla="*/ 5 w 185"/>
                <a:gd name="T7" fmla="*/ 76 h 177"/>
                <a:gd name="T8" fmla="*/ 1 w 185"/>
                <a:gd name="T9" fmla="*/ 67 h 177"/>
                <a:gd name="T10" fmla="*/ 9 w 185"/>
                <a:gd name="T11" fmla="*/ 61 h 177"/>
                <a:gd name="T12" fmla="*/ 56 w 185"/>
                <a:gd name="T13" fmla="*/ 54 h 177"/>
                <a:gd name="T14" fmla="*/ 63 w 185"/>
                <a:gd name="T15" fmla="*/ 49 h 177"/>
                <a:gd name="T16" fmla="*/ 85 w 185"/>
                <a:gd name="T17" fmla="*/ 6 h 177"/>
                <a:gd name="T18" fmla="*/ 92 w 185"/>
                <a:gd name="T19" fmla="*/ 0 h 177"/>
                <a:gd name="T20" fmla="*/ 99 w 185"/>
                <a:gd name="T21" fmla="*/ 6 h 177"/>
                <a:gd name="T22" fmla="*/ 120 w 185"/>
                <a:gd name="T23" fmla="*/ 48 h 177"/>
                <a:gd name="T24" fmla="*/ 130 w 185"/>
                <a:gd name="T25" fmla="*/ 55 h 177"/>
                <a:gd name="T26" fmla="*/ 176 w 185"/>
                <a:gd name="T27" fmla="*/ 61 h 177"/>
                <a:gd name="T28" fmla="*/ 184 w 185"/>
                <a:gd name="T29" fmla="*/ 67 h 177"/>
                <a:gd name="T30" fmla="*/ 180 w 185"/>
                <a:gd name="T31" fmla="*/ 75 h 177"/>
                <a:gd name="T32" fmla="*/ 146 w 185"/>
                <a:gd name="T33" fmla="*/ 108 h 177"/>
                <a:gd name="T34" fmla="*/ 143 w 185"/>
                <a:gd name="T35" fmla="*/ 118 h 177"/>
                <a:gd name="T36" fmla="*/ 151 w 185"/>
                <a:gd name="T37" fmla="*/ 163 h 177"/>
                <a:gd name="T38" fmla="*/ 151 w 185"/>
                <a:gd name="T39" fmla="*/ 172 h 177"/>
                <a:gd name="T40" fmla="*/ 140 w 185"/>
                <a:gd name="T41" fmla="*/ 174 h 177"/>
                <a:gd name="T42" fmla="*/ 97 w 185"/>
                <a:gd name="T43" fmla="*/ 151 h 177"/>
                <a:gd name="T44" fmla="*/ 87 w 185"/>
                <a:gd name="T45" fmla="*/ 151 h 177"/>
                <a:gd name="T46" fmla="*/ 44 w 185"/>
                <a:gd name="T47" fmla="*/ 174 h 177"/>
                <a:gd name="T48" fmla="*/ 33 w 185"/>
                <a:gd name="T49" fmla="*/ 168 h 177"/>
                <a:gd name="T50" fmla="*/ 92 w 185"/>
                <a:gd name="T51" fmla="*/ 22 h 177"/>
                <a:gd name="T52" fmla="*/ 73 w 185"/>
                <a:gd name="T53" fmla="*/ 60 h 177"/>
                <a:gd name="T54" fmla="*/ 64 w 185"/>
                <a:gd name="T55" fmla="*/ 67 h 177"/>
                <a:gd name="T56" fmla="*/ 55 w 185"/>
                <a:gd name="T57" fmla="*/ 68 h 177"/>
                <a:gd name="T58" fmla="*/ 23 w 185"/>
                <a:gd name="T59" fmla="*/ 73 h 177"/>
                <a:gd name="T60" fmla="*/ 52 w 185"/>
                <a:gd name="T61" fmla="*/ 103 h 177"/>
                <a:gd name="T62" fmla="*/ 56 w 185"/>
                <a:gd name="T63" fmla="*/ 114 h 177"/>
                <a:gd name="T64" fmla="*/ 48 w 185"/>
                <a:gd name="T65" fmla="*/ 156 h 177"/>
                <a:gd name="T66" fmla="*/ 85 w 185"/>
                <a:gd name="T67" fmla="*/ 137 h 177"/>
                <a:gd name="T68" fmla="*/ 99 w 185"/>
                <a:gd name="T69" fmla="*/ 137 h 177"/>
                <a:gd name="T70" fmla="*/ 136 w 185"/>
                <a:gd name="T71" fmla="*/ 156 h 177"/>
                <a:gd name="T72" fmla="*/ 129 w 185"/>
                <a:gd name="T73" fmla="*/ 117 h 177"/>
                <a:gd name="T74" fmla="*/ 134 w 185"/>
                <a:gd name="T75" fmla="*/ 101 h 177"/>
                <a:gd name="T76" fmla="*/ 161 w 185"/>
                <a:gd name="T77" fmla="*/ 73 h 177"/>
                <a:gd name="T78" fmla="*/ 155 w 185"/>
                <a:gd name="T79" fmla="*/ 72 h 177"/>
                <a:gd name="T80" fmla="*/ 121 w 185"/>
                <a:gd name="T81" fmla="*/ 67 h 177"/>
                <a:gd name="T82" fmla="*/ 110 w 185"/>
                <a:gd name="T83" fmla="*/ 59 h 177"/>
                <a:gd name="T84" fmla="*/ 92 w 185"/>
                <a:gd name="T85" fmla="*/ 2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5" h="177">
                  <a:moveTo>
                    <a:pt x="33" y="168"/>
                  </a:moveTo>
                  <a:cubicBezTo>
                    <a:pt x="35" y="152"/>
                    <a:pt x="38" y="136"/>
                    <a:pt x="41" y="119"/>
                  </a:cubicBezTo>
                  <a:cubicBezTo>
                    <a:pt x="42" y="114"/>
                    <a:pt x="41" y="111"/>
                    <a:pt x="37" y="107"/>
                  </a:cubicBezTo>
                  <a:cubicBezTo>
                    <a:pt x="26" y="97"/>
                    <a:pt x="15" y="87"/>
                    <a:pt x="5" y="76"/>
                  </a:cubicBezTo>
                  <a:cubicBezTo>
                    <a:pt x="3" y="74"/>
                    <a:pt x="0" y="69"/>
                    <a:pt x="1" y="67"/>
                  </a:cubicBezTo>
                  <a:cubicBezTo>
                    <a:pt x="1" y="64"/>
                    <a:pt x="6" y="62"/>
                    <a:pt x="9" y="61"/>
                  </a:cubicBezTo>
                  <a:cubicBezTo>
                    <a:pt x="25" y="59"/>
                    <a:pt x="40" y="57"/>
                    <a:pt x="56" y="54"/>
                  </a:cubicBezTo>
                  <a:cubicBezTo>
                    <a:pt x="58" y="54"/>
                    <a:pt x="62" y="51"/>
                    <a:pt x="63" y="49"/>
                  </a:cubicBezTo>
                  <a:cubicBezTo>
                    <a:pt x="71" y="34"/>
                    <a:pt x="78" y="20"/>
                    <a:pt x="85" y="6"/>
                  </a:cubicBezTo>
                  <a:cubicBezTo>
                    <a:pt x="86" y="3"/>
                    <a:pt x="90" y="0"/>
                    <a:pt x="92" y="0"/>
                  </a:cubicBezTo>
                  <a:cubicBezTo>
                    <a:pt x="95" y="0"/>
                    <a:pt x="98" y="3"/>
                    <a:pt x="99" y="6"/>
                  </a:cubicBezTo>
                  <a:cubicBezTo>
                    <a:pt x="107" y="20"/>
                    <a:pt x="113" y="33"/>
                    <a:pt x="120" y="48"/>
                  </a:cubicBezTo>
                  <a:cubicBezTo>
                    <a:pt x="122" y="52"/>
                    <a:pt x="125" y="54"/>
                    <a:pt x="130" y="55"/>
                  </a:cubicBezTo>
                  <a:cubicBezTo>
                    <a:pt x="145" y="57"/>
                    <a:pt x="161" y="59"/>
                    <a:pt x="176" y="61"/>
                  </a:cubicBezTo>
                  <a:cubicBezTo>
                    <a:pt x="179" y="62"/>
                    <a:pt x="183" y="64"/>
                    <a:pt x="184" y="67"/>
                  </a:cubicBezTo>
                  <a:cubicBezTo>
                    <a:pt x="185" y="69"/>
                    <a:pt x="182" y="73"/>
                    <a:pt x="180" y="75"/>
                  </a:cubicBezTo>
                  <a:cubicBezTo>
                    <a:pt x="169" y="86"/>
                    <a:pt x="158" y="97"/>
                    <a:pt x="146" y="108"/>
                  </a:cubicBezTo>
                  <a:cubicBezTo>
                    <a:pt x="143" y="111"/>
                    <a:pt x="142" y="114"/>
                    <a:pt x="143" y="118"/>
                  </a:cubicBezTo>
                  <a:cubicBezTo>
                    <a:pt x="146" y="133"/>
                    <a:pt x="148" y="148"/>
                    <a:pt x="151" y="163"/>
                  </a:cubicBezTo>
                  <a:cubicBezTo>
                    <a:pt x="151" y="166"/>
                    <a:pt x="152" y="170"/>
                    <a:pt x="151" y="172"/>
                  </a:cubicBezTo>
                  <a:cubicBezTo>
                    <a:pt x="148" y="177"/>
                    <a:pt x="144" y="176"/>
                    <a:pt x="140" y="174"/>
                  </a:cubicBezTo>
                  <a:cubicBezTo>
                    <a:pt x="126" y="166"/>
                    <a:pt x="111" y="159"/>
                    <a:pt x="97" y="151"/>
                  </a:cubicBezTo>
                  <a:cubicBezTo>
                    <a:pt x="94" y="149"/>
                    <a:pt x="91" y="149"/>
                    <a:pt x="87" y="151"/>
                  </a:cubicBezTo>
                  <a:cubicBezTo>
                    <a:pt x="73" y="159"/>
                    <a:pt x="58" y="167"/>
                    <a:pt x="44" y="174"/>
                  </a:cubicBezTo>
                  <a:cubicBezTo>
                    <a:pt x="38" y="177"/>
                    <a:pt x="33" y="174"/>
                    <a:pt x="33" y="168"/>
                  </a:cubicBezTo>
                  <a:close/>
                  <a:moveTo>
                    <a:pt x="92" y="22"/>
                  </a:moveTo>
                  <a:cubicBezTo>
                    <a:pt x="85" y="35"/>
                    <a:pt x="79" y="48"/>
                    <a:pt x="73" y="60"/>
                  </a:cubicBezTo>
                  <a:cubicBezTo>
                    <a:pt x="71" y="63"/>
                    <a:pt x="67" y="65"/>
                    <a:pt x="64" y="67"/>
                  </a:cubicBezTo>
                  <a:cubicBezTo>
                    <a:pt x="61" y="68"/>
                    <a:pt x="58" y="68"/>
                    <a:pt x="55" y="68"/>
                  </a:cubicBezTo>
                  <a:cubicBezTo>
                    <a:pt x="45" y="70"/>
                    <a:pt x="34" y="71"/>
                    <a:pt x="23" y="73"/>
                  </a:cubicBezTo>
                  <a:cubicBezTo>
                    <a:pt x="33" y="83"/>
                    <a:pt x="42" y="93"/>
                    <a:pt x="52" y="103"/>
                  </a:cubicBezTo>
                  <a:cubicBezTo>
                    <a:pt x="55" y="106"/>
                    <a:pt x="56" y="110"/>
                    <a:pt x="56" y="114"/>
                  </a:cubicBezTo>
                  <a:cubicBezTo>
                    <a:pt x="53" y="128"/>
                    <a:pt x="51" y="141"/>
                    <a:pt x="48" y="156"/>
                  </a:cubicBezTo>
                  <a:cubicBezTo>
                    <a:pt x="61" y="150"/>
                    <a:pt x="73" y="144"/>
                    <a:pt x="85" y="137"/>
                  </a:cubicBezTo>
                  <a:cubicBezTo>
                    <a:pt x="90" y="134"/>
                    <a:pt x="94" y="134"/>
                    <a:pt x="99" y="137"/>
                  </a:cubicBezTo>
                  <a:cubicBezTo>
                    <a:pt x="111" y="143"/>
                    <a:pt x="123" y="149"/>
                    <a:pt x="136" y="156"/>
                  </a:cubicBezTo>
                  <a:cubicBezTo>
                    <a:pt x="134" y="142"/>
                    <a:pt x="132" y="130"/>
                    <a:pt x="129" y="117"/>
                  </a:cubicBezTo>
                  <a:cubicBezTo>
                    <a:pt x="128" y="110"/>
                    <a:pt x="129" y="106"/>
                    <a:pt x="134" y="101"/>
                  </a:cubicBezTo>
                  <a:cubicBezTo>
                    <a:pt x="143" y="92"/>
                    <a:pt x="152" y="82"/>
                    <a:pt x="161" y="73"/>
                  </a:cubicBezTo>
                  <a:cubicBezTo>
                    <a:pt x="159" y="73"/>
                    <a:pt x="157" y="72"/>
                    <a:pt x="155" y="72"/>
                  </a:cubicBezTo>
                  <a:cubicBezTo>
                    <a:pt x="144" y="70"/>
                    <a:pt x="133" y="68"/>
                    <a:pt x="121" y="67"/>
                  </a:cubicBezTo>
                  <a:cubicBezTo>
                    <a:pt x="116" y="66"/>
                    <a:pt x="113" y="64"/>
                    <a:pt x="110" y="59"/>
                  </a:cubicBezTo>
                  <a:cubicBezTo>
                    <a:pt x="105" y="47"/>
                    <a:pt x="99" y="35"/>
                    <a:pt x="9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8"/>
            <p:cNvSpPr>
              <a:spLocks noEditPoints="1"/>
            </p:cNvSpPr>
            <p:nvPr/>
          </p:nvSpPr>
          <p:spPr bwMode="auto">
            <a:xfrm>
              <a:off x="1052512" y="1785938"/>
              <a:ext cx="304800" cy="293688"/>
            </a:xfrm>
            <a:custGeom>
              <a:avLst/>
              <a:gdLst>
                <a:gd name="T0" fmla="*/ 33 w 185"/>
                <a:gd name="T1" fmla="*/ 166 h 178"/>
                <a:gd name="T2" fmla="*/ 41 w 185"/>
                <a:gd name="T3" fmla="*/ 120 h 178"/>
                <a:gd name="T4" fmla="*/ 37 w 185"/>
                <a:gd name="T5" fmla="*/ 107 h 178"/>
                <a:gd name="T6" fmla="*/ 4 w 185"/>
                <a:gd name="T7" fmla="*/ 75 h 178"/>
                <a:gd name="T8" fmla="*/ 1 w 185"/>
                <a:gd name="T9" fmla="*/ 66 h 178"/>
                <a:gd name="T10" fmla="*/ 9 w 185"/>
                <a:gd name="T11" fmla="*/ 61 h 178"/>
                <a:gd name="T12" fmla="*/ 56 w 185"/>
                <a:gd name="T13" fmla="*/ 54 h 178"/>
                <a:gd name="T14" fmla="*/ 64 w 185"/>
                <a:gd name="T15" fmla="*/ 49 h 178"/>
                <a:gd name="T16" fmla="*/ 85 w 185"/>
                <a:gd name="T17" fmla="*/ 6 h 178"/>
                <a:gd name="T18" fmla="*/ 93 w 185"/>
                <a:gd name="T19" fmla="*/ 0 h 178"/>
                <a:gd name="T20" fmla="*/ 99 w 185"/>
                <a:gd name="T21" fmla="*/ 6 h 178"/>
                <a:gd name="T22" fmla="*/ 121 w 185"/>
                <a:gd name="T23" fmla="*/ 48 h 178"/>
                <a:gd name="T24" fmla="*/ 129 w 185"/>
                <a:gd name="T25" fmla="*/ 54 h 178"/>
                <a:gd name="T26" fmla="*/ 174 w 185"/>
                <a:gd name="T27" fmla="*/ 61 h 178"/>
                <a:gd name="T28" fmla="*/ 184 w 185"/>
                <a:gd name="T29" fmla="*/ 67 h 178"/>
                <a:gd name="T30" fmla="*/ 180 w 185"/>
                <a:gd name="T31" fmla="*/ 76 h 178"/>
                <a:gd name="T32" fmla="*/ 147 w 185"/>
                <a:gd name="T33" fmla="*/ 108 h 178"/>
                <a:gd name="T34" fmla="*/ 143 w 185"/>
                <a:gd name="T35" fmla="*/ 119 h 178"/>
                <a:gd name="T36" fmla="*/ 151 w 185"/>
                <a:gd name="T37" fmla="*/ 166 h 178"/>
                <a:gd name="T38" fmla="*/ 149 w 185"/>
                <a:gd name="T39" fmla="*/ 174 h 178"/>
                <a:gd name="T40" fmla="*/ 140 w 185"/>
                <a:gd name="T41" fmla="*/ 174 h 178"/>
                <a:gd name="T42" fmla="*/ 100 w 185"/>
                <a:gd name="T43" fmla="*/ 153 h 178"/>
                <a:gd name="T44" fmla="*/ 85 w 185"/>
                <a:gd name="T45" fmla="*/ 153 h 178"/>
                <a:gd name="T46" fmla="*/ 44 w 185"/>
                <a:gd name="T47" fmla="*/ 174 h 178"/>
                <a:gd name="T48" fmla="*/ 33 w 185"/>
                <a:gd name="T49" fmla="*/ 166 h 178"/>
                <a:gd name="T50" fmla="*/ 49 w 185"/>
                <a:gd name="T51" fmla="*/ 156 h 178"/>
                <a:gd name="T52" fmla="*/ 86 w 185"/>
                <a:gd name="T53" fmla="*/ 137 h 178"/>
                <a:gd name="T54" fmla="*/ 98 w 185"/>
                <a:gd name="T55" fmla="*/ 137 h 178"/>
                <a:gd name="T56" fmla="*/ 122 w 185"/>
                <a:gd name="T57" fmla="*/ 149 h 178"/>
                <a:gd name="T58" fmla="*/ 136 w 185"/>
                <a:gd name="T59" fmla="*/ 156 h 178"/>
                <a:gd name="T60" fmla="*/ 130 w 185"/>
                <a:gd name="T61" fmla="*/ 120 h 178"/>
                <a:gd name="T62" fmla="*/ 136 w 185"/>
                <a:gd name="T63" fmla="*/ 99 h 178"/>
                <a:gd name="T64" fmla="*/ 162 w 185"/>
                <a:gd name="T65" fmla="*/ 73 h 178"/>
                <a:gd name="T66" fmla="*/ 122 w 185"/>
                <a:gd name="T67" fmla="*/ 67 h 178"/>
                <a:gd name="T68" fmla="*/ 111 w 185"/>
                <a:gd name="T69" fmla="*/ 59 h 178"/>
                <a:gd name="T70" fmla="*/ 92 w 185"/>
                <a:gd name="T71" fmla="*/ 22 h 178"/>
                <a:gd name="T72" fmla="*/ 89 w 185"/>
                <a:gd name="T73" fmla="*/ 29 h 178"/>
                <a:gd name="T74" fmla="*/ 75 w 185"/>
                <a:gd name="T75" fmla="*/ 57 h 178"/>
                <a:gd name="T76" fmla="*/ 60 w 185"/>
                <a:gd name="T77" fmla="*/ 68 h 178"/>
                <a:gd name="T78" fmla="*/ 23 w 185"/>
                <a:gd name="T79" fmla="*/ 73 h 178"/>
                <a:gd name="T80" fmla="*/ 50 w 185"/>
                <a:gd name="T81" fmla="*/ 101 h 178"/>
                <a:gd name="T82" fmla="*/ 55 w 185"/>
                <a:gd name="T83" fmla="*/ 117 h 178"/>
                <a:gd name="T84" fmla="*/ 49 w 185"/>
                <a:gd name="T85" fmla="*/ 15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5" h="178">
                  <a:moveTo>
                    <a:pt x="33" y="166"/>
                  </a:moveTo>
                  <a:cubicBezTo>
                    <a:pt x="36" y="152"/>
                    <a:pt x="38" y="136"/>
                    <a:pt x="41" y="120"/>
                  </a:cubicBezTo>
                  <a:cubicBezTo>
                    <a:pt x="42" y="115"/>
                    <a:pt x="41" y="111"/>
                    <a:pt x="37" y="107"/>
                  </a:cubicBezTo>
                  <a:cubicBezTo>
                    <a:pt x="26" y="97"/>
                    <a:pt x="15" y="86"/>
                    <a:pt x="4" y="75"/>
                  </a:cubicBezTo>
                  <a:cubicBezTo>
                    <a:pt x="2" y="73"/>
                    <a:pt x="0" y="69"/>
                    <a:pt x="1" y="66"/>
                  </a:cubicBezTo>
                  <a:cubicBezTo>
                    <a:pt x="1" y="64"/>
                    <a:pt x="6" y="62"/>
                    <a:pt x="9" y="61"/>
                  </a:cubicBezTo>
                  <a:cubicBezTo>
                    <a:pt x="24" y="59"/>
                    <a:pt x="40" y="56"/>
                    <a:pt x="56" y="54"/>
                  </a:cubicBezTo>
                  <a:cubicBezTo>
                    <a:pt x="60" y="54"/>
                    <a:pt x="62" y="52"/>
                    <a:pt x="64" y="49"/>
                  </a:cubicBezTo>
                  <a:cubicBezTo>
                    <a:pt x="71" y="34"/>
                    <a:pt x="78" y="20"/>
                    <a:pt x="85" y="6"/>
                  </a:cubicBezTo>
                  <a:cubicBezTo>
                    <a:pt x="87" y="3"/>
                    <a:pt x="90" y="0"/>
                    <a:pt x="93" y="0"/>
                  </a:cubicBezTo>
                  <a:cubicBezTo>
                    <a:pt x="95" y="0"/>
                    <a:pt x="98" y="3"/>
                    <a:pt x="99" y="6"/>
                  </a:cubicBezTo>
                  <a:cubicBezTo>
                    <a:pt x="107" y="20"/>
                    <a:pt x="114" y="34"/>
                    <a:pt x="121" y="48"/>
                  </a:cubicBezTo>
                  <a:cubicBezTo>
                    <a:pt x="122" y="52"/>
                    <a:pt x="124" y="54"/>
                    <a:pt x="129" y="54"/>
                  </a:cubicBezTo>
                  <a:cubicBezTo>
                    <a:pt x="144" y="56"/>
                    <a:pt x="159" y="59"/>
                    <a:pt x="174" y="61"/>
                  </a:cubicBezTo>
                  <a:cubicBezTo>
                    <a:pt x="178" y="62"/>
                    <a:pt x="182" y="64"/>
                    <a:pt x="184" y="67"/>
                  </a:cubicBezTo>
                  <a:cubicBezTo>
                    <a:pt x="185" y="69"/>
                    <a:pt x="182" y="74"/>
                    <a:pt x="180" y="76"/>
                  </a:cubicBezTo>
                  <a:cubicBezTo>
                    <a:pt x="169" y="87"/>
                    <a:pt x="158" y="97"/>
                    <a:pt x="147" y="108"/>
                  </a:cubicBezTo>
                  <a:cubicBezTo>
                    <a:pt x="143" y="111"/>
                    <a:pt x="143" y="115"/>
                    <a:pt x="143" y="119"/>
                  </a:cubicBezTo>
                  <a:cubicBezTo>
                    <a:pt x="146" y="135"/>
                    <a:pt x="149" y="150"/>
                    <a:pt x="151" y="166"/>
                  </a:cubicBezTo>
                  <a:cubicBezTo>
                    <a:pt x="152" y="168"/>
                    <a:pt x="151" y="173"/>
                    <a:pt x="149" y="174"/>
                  </a:cubicBezTo>
                  <a:cubicBezTo>
                    <a:pt x="147" y="176"/>
                    <a:pt x="143" y="175"/>
                    <a:pt x="140" y="174"/>
                  </a:cubicBezTo>
                  <a:cubicBezTo>
                    <a:pt x="127" y="167"/>
                    <a:pt x="113" y="160"/>
                    <a:pt x="100" y="153"/>
                  </a:cubicBezTo>
                  <a:cubicBezTo>
                    <a:pt x="95" y="150"/>
                    <a:pt x="90" y="149"/>
                    <a:pt x="85" y="153"/>
                  </a:cubicBezTo>
                  <a:cubicBezTo>
                    <a:pt x="71" y="160"/>
                    <a:pt x="58" y="167"/>
                    <a:pt x="44" y="174"/>
                  </a:cubicBezTo>
                  <a:cubicBezTo>
                    <a:pt x="37" y="178"/>
                    <a:pt x="33" y="175"/>
                    <a:pt x="33" y="166"/>
                  </a:cubicBezTo>
                  <a:close/>
                  <a:moveTo>
                    <a:pt x="49" y="156"/>
                  </a:moveTo>
                  <a:cubicBezTo>
                    <a:pt x="62" y="149"/>
                    <a:pt x="74" y="143"/>
                    <a:pt x="86" y="137"/>
                  </a:cubicBezTo>
                  <a:cubicBezTo>
                    <a:pt x="91" y="134"/>
                    <a:pt x="94" y="134"/>
                    <a:pt x="98" y="137"/>
                  </a:cubicBezTo>
                  <a:cubicBezTo>
                    <a:pt x="106" y="141"/>
                    <a:pt x="114" y="145"/>
                    <a:pt x="122" y="149"/>
                  </a:cubicBezTo>
                  <a:cubicBezTo>
                    <a:pt x="127" y="152"/>
                    <a:pt x="131" y="154"/>
                    <a:pt x="136" y="156"/>
                  </a:cubicBezTo>
                  <a:cubicBezTo>
                    <a:pt x="134" y="143"/>
                    <a:pt x="132" y="131"/>
                    <a:pt x="130" y="120"/>
                  </a:cubicBezTo>
                  <a:cubicBezTo>
                    <a:pt x="128" y="111"/>
                    <a:pt x="129" y="105"/>
                    <a:pt x="136" y="99"/>
                  </a:cubicBezTo>
                  <a:cubicBezTo>
                    <a:pt x="145" y="91"/>
                    <a:pt x="153" y="82"/>
                    <a:pt x="162" y="73"/>
                  </a:cubicBezTo>
                  <a:cubicBezTo>
                    <a:pt x="148" y="71"/>
                    <a:pt x="135" y="69"/>
                    <a:pt x="122" y="67"/>
                  </a:cubicBezTo>
                  <a:cubicBezTo>
                    <a:pt x="117" y="67"/>
                    <a:pt x="113" y="64"/>
                    <a:pt x="111" y="59"/>
                  </a:cubicBezTo>
                  <a:cubicBezTo>
                    <a:pt x="105" y="47"/>
                    <a:pt x="99" y="35"/>
                    <a:pt x="92" y="22"/>
                  </a:cubicBezTo>
                  <a:cubicBezTo>
                    <a:pt x="91" y="25"/>
                    <a:pt x="90" y="27"/>
                    <a:pt x="89" y="29"/>
                  </a:cubicBezTo>
                  <a:cubicBezTo>
                    <a:pt x="84" y="38"/>
                    <a:pt x="79" y="48"/>
                    <a:pt x="75" y="57"/>
                  </a:cubicBezTo>
                  <a:cubicBezTo>
                    <a:pt x="72" y="64"/>
                    <a:pt x="67" y="67"/>
                    <a:pt x="60" y="68"/>
                  </a:cubicBezTo>
                  <a:cubicBezTo>
                    <a:pt x="48" y="69"/>
                    <a:pt x="35" y="71"/>
                    <a:pt x="23" y="73"/>
                  </a:cubicBezTo>
                  <a:cubicBezTo>
                    <a:pt x="33" y="83"/>
                    <a:pt x="41" y="92"/>
                    <a:pt x="50" y="101"/>
                  </a:cubicBezTo>
                  <a:cubicBezTo>
                    <a:pt x="55" y="106"/>
                    <a:pt x="57" y="111"/>
                    <a:pt x="55" y="117"/>
                  </a:cubicBezTo>
                  <a:cubicBezTo>
                    <a:pt x="53" y="130"/>
                    <a:pt x="51" y="142"/>
                    <a:pt x="49" y="1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1592263" y="1933575"/>
              <a:ext cx="41275" cy="39688"/>
            </a:xfrm>
            <a:custGeom>
              <a:avLst/>
              <a:gdLst>
                <a:gd name="T0" fmla="*/ 0 w 25"/>
                <a:gd name="T1" fmla="*/ 23 h 25"/>
                <a:gd name="T2" fmla="*/ 3 w 25"/>
                <a:gd name="T3" fmla="*/ 13 h 25"/>
                <a:gd name="T4" fmla="*/ 12 w 25"/>
                <a:gd name="T5" fmla="*/ 4 h 25"/>
                <a:gd name="T6" fmla="*/ 22 w 25"/>
                <a:gd name="T7" fmla="*/ 4 h 25"/>
                <a:gd name="T8" fmla="*/ 21 w 25"/>
                <a:gd name="T9" fmla="*/ 14 h 25"/>
                <a:gd name="T10" fmla="*/ 12 w 25"/>
                <a:gd name="T11" fmla="*/ 23 h 25"/>
                <a:gd name="T12" fmla="*/ 2 w 25"/>
                <a:gd name="T13" fmla="*/ 25 h 25"/>
                <a:gd name="T14" fmla="*/ 0 w 25"/>
                <a:gd name="T1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0" y="23"/>
                  </a:moveTo>
                  <a:cubicBezTo>
                    <a:pt x="1" y="20"/>
                    <a:pt x="1" y="16"/>
                    <a:pt x="3" y="13"/>
                  </a:cubicBezTo>
                  <a:cubicBezTo>
                    <a:pt x="5" y="10"/>
                    <a:pt x="9" y="7"/>
                    <a:pt x="12" y="4"/>
                  </a:cubicBezTo>
                  <a:cubicBezTo>
                    <a:pt x="15" y="1"/>
                    <a:pt x="18" y="0"/>
                    <a:pt x="22" y="4"/>
                  </a:cubicBezTo>
                  <a:cubicBezTo>
                    <a:pt x="25" y="7"/>
                    <a:pt x="24" y="11"/>
                    <a:pt x="21" y="14"/>
                  </a:cubicBezTo>
                  <a:cubicBezTo>
                    <a:pt x="18" y="17"/>
                    <a:pt x="16" y="21"/>
                    <a:pt x="12" y="23"/>
                  </a:cubicBezTo>
                  <a:cubicBezTo>
                    <a:pt x="9" y="25"/>
                    <a:pt x="5" y="24"/>
                    <a:pt x="2" y="25"/>
                  </a:cubicBezTo>
                  <a:cubicBezTo>
                    <a:pt x="1" y="25"/>
                    <a:pt x="1" y="24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1539875" y="1989138"/>
              <a:ext cx="39688" cy="38100"/>
            </a:xfrm>
            <a:custGeom>
              <a:avLst/>
              <a:gdLst>
                <a:gd name="T0" fmla="*/ 24 w 24"/>
                <a:gd name="T1" fmla="*/ 3 h 23"/>
                <a:gd name="T2" fmla="*/ 21 w 24"/>
                <a:gd name="T3" fmla="*/ 12 h 23"/>
                <a:gd name="T4" fmla="*/ 11 w 24"/>
                <a:gd name="T5" fmla="*/ 22 h 23"/>
                <a:gd name="T6" fmla="*/ 2 w 24"/>
                <a:gd name="T7" fmla="*/ 22 h 23"/>
                <a:gd name="T8" fmla="*/ 1 w 24"/>
                <a:gd name="T9" fmla="*/ 13 h 23"/>
                <a:gd name="T10" fmla="*/ 14 w 24"/>
                <a:gd name="T11" fmla="*/ 1 h 23"/>
                <a:gd name="T12" fmla="*/ 22 w 24"/>
                <a:gd name="T13" fmla="*/ 2 h 23"/>
                <a:gd name="T14" fmla="*/ 24 w 24"/>
                <a:gd name="T1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3">
                  <a:moveTo>
                    <a:pt x="24" y="3"/>
                  </a:moveTo>
                  <a:cubicBezTo>
                    <a:pt x="23" y="6"/>
                    <a:pt x="23" y="9"/>
                    <a:pt x="21" y="12"/>
                  </a:cubicBezTo>
                  <a:cubicBezTo>
                    <a:pt x="18" y="16"/>
                    <a:pt x="15" y="19"/>
                    <a:pt x="11" y="22"/>
                  </a:cubicBezTo>
                  <a:cubicBezTo>
                    <a:pt x="9" y="23"/>
                    <a:pt x="4" y="23"/>
                    <a:pt x="2" y="22"/>
                  </a:cubicBezTo>
                  <a:cubicBezTo>
                    <a:pt x="1" y="20"/>
                    <a:pt x="0" y="15"/>
                    <a:pt x="1" y="13"/>
                  </a:cubicBezTo>
                  <a:cubicBezTo>
                    <a:pt x="5" y="9"/>
                    <a:pt x="9" y="4"/>
                    <a:pt x="14" y="1"/>
                  </a:cubicBezTo>
                  <a:cubicBezTo>
                    <a:pt x="15" y="0"/>
                    <a:pt x="19" y="1"/>
                    <a:pt x="22" y="2"/>
                  </a:cubicBezTo>
                  <a:cubicBezTo>
                    <a:pt x="23" y="2"/>
                    <a:pt x="23" y="2"/>
                    <a:pt x="2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1663700" y="2008188"/>
              <a:ext cx="39688" cy="39688"/>
            </a:xfrm>
            <a:custGeom>
              <a:avLst/>
              <a:gdLst>
                <a:gd name="T0" fmla="*/ 0 w 24"/>
                <a:gd name="T1" fmla="*/ 21 h 24"/>
                <a:gd name="T2" fmla="*/ 3 w 24"/>
                <a:gd name="T3" fmla="*/ 11 h 24"/>
                <a:gd name="T4" fmla="*/ 13 w 24"/>
                <a:gd name="T5" fmla="*/ 1 h 24"/>
                <a:gd name="T6" fmla="*/ 21 w 24"/>
                <a:gd name="T7" fmla="*/ 2 h 24"/>
                <a:gd name="T8" fmla="*/ 23 w 24"/>
                <a:gd name="T9" fmla="*/ 10 h 24"/>
                <a:gd name="T10" fmla="*/ 9 w 24"/>
                <a:gd name="T11" fmla="*/ 23 h 24"/>
                <a:gd name="T12" fmla="*/ 2 w 24"/>
                <a:gd name="T13" fmla="*/ 23 h 24"/>
                <a:gd name="T14" fmla="*/ 0 w 24"/>
                <a:gd name="T1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0" y="21"/>
                  </a:moveTo>
                  <a:cubicBezTo>
                    <a:pt x="1" y="18"/>
                    <a:pt x="1" y="14"/>
                    <a:pt x="3" y="11"/>
                  </a:cubicBezTo>
                  <a:cubicBezTo>
                    <a:pt x="6" y="7"/>
                    <a:pt x="9" y="4"/>
                    <a:pt x="13" y="1"/>
                  </a:cubicBezTo>
                  <a:cubicBezTo>
                    <a:pt x="15" y="0"/>
                    <a:pt x="20" y="0"/>
                    <a:pt x="21" y="2"/>
                  </a:cubicBezTo>
                  <a:cubicBezTo>
                    <a:pt x="23" y="3"/>
                    <a:pt x="24" y="8"/>
                    <a:pt x="23" y="10"/>
                  </a:cubicBezTo>
                  <a:cubicBezTo>
                    <a:pt x="19" y="15"/>
                    <a:pt x="14" y="19"/>
                    <a:pt x="9" y="23"/>
                  </a:cubicBezTo>
                  <a:cubicBezTo>
                    <a:pt x="8" y="24"/>
                    <a:pt x="4" y="23"/>
                    <a:pt x="2" y="23"/>
                  </a:cubicBezTo>
                  <a:cubicBezTo>
                    <a:pt x="1" y="23"/>
                    <a:pt x="1" y="22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1738313" y="2081213"/>
              <a:ext cx="38100" cy="39688"/>
            </a:xfrm>
            <a:custGeom>
              <a:avLst/>
              <a:gdLst>
                <a:gd name="T0" fmla="*/ 0 w 23"/>
                <a:gd name="T1" fmla="*/ 21 h 24"/>
                <a:gd name="T2" fmla="*/ 2 w 23"/>
                <a:gd name="T3" fmla="*/ 11 h 24"/>
                <a:gd name="T4" fmla="*/ 12 w 23"/>
                <a:gd name="T5" fmla="*/ 1 h 24"/>
                <a:gd name="T6" fmla="*/ 20 w 23"/>
                <a:gd name="T7" fmla="*/ 2 h 24"/>
                <a:gd name="T8" fmla="*/ 22 w 23"/>
                <a:gd name="T9" fmla="*/ 10 h 24"/>
                <a:gd name="T10" fmla="*/ 8 w 23"/>
                <a:gd name="T11" fmla="*/ 23 h 24"/>
                <a:gd name="T12" fmla="*/ 1 w 23"/>
                <a:gd name="T13" fmla="*/ 23 h 24"/>
                <a:gd name="T14" fmla="*/ 0 w 23"/>
                <a:gd name="T1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4">
                  <a:moveTo>
                    <a:pt x="0" y="21"/>
                  </a:moveTo>
                  <a:cubicBezTo>
                    <a:pt x="0" y="18"/>
                    <a:pt x="0" y="14"/>
                    <a:pt x="2" y="11"/>
                  </a:cubicBezTo>
                  <a:cubicBezTo>
                    <a:pt x="5" y="7"/>
                    <a:pt x="8" y="4"/>
                    <a:pt x="12" y="1"/>
                  </a:cubicBezTo>
                  <a:cubicBezTo>
                    <a:pt x="14" y="0"/>
                    <a:pt x="19" y="0"/>
                    <a:pt x="20" y="2"/>
                  </a:cubicBezTo>
                  <a:cubicBezTo>
                    <a:pt x="22" y="3"/>
                    <a:pt x="23" y="8"/>
                    <a:pt x="22" y="10"/>
                  </a:cubicBezTo>
                  <a:cubicBezTo>
                    <a:pt x="18" y="15"/>
                    <a:pt x="13" y="19"/>
                    <a:pt x="8" y="23"/>
                  </a:cubicBezTo>
                  <a:cubicBezTo>
                    <a:pt x="7" y="24"/>
                    <a:pt x="3" y="23"/>
                    <a:pt x="1" y="23"/>
                  </a:cubicBezTo>
                  <a:cubicBezTo>
                    <a:pt x="0" y="23"/>
                    <a:pt x="0" y="22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1682750" y="2133600"/>
              <a:ext cx="42863" cy="38100"/>
            </a:xfrm>
            <a:custGeom>
              <a:avLst/>
              <a:gdLst>
                <a:gd name="T0" fmla="*/ 24 w 26"/>
                <a:gd name="T1" fmla="*/ 2 h 23"/>
                <a:gd name="T2" fmla="*/ 22 w 26"/>
                <a:gd name="T3" fmla="*/ 12 h 23"/>
                <a:gd name="T4" fmla="*/ 12 w 26"/>
                <a:gd name="T5" fmla="*/ 21 h 23"/>
                <a:gd name="T6" fmla="*/ 3 w 26"/>
                <a:gd name="T7" fmla="*/ 22 h 23"/>
                <a:gd name="T8" fmla="*/ 3 w 26"/>
                <a:gd name="T9" fmla="*/ 12 h 23"/>
                <a:gd name="T10" fmla="*/ 14 w 26"/>
                <a:gd name="T11" fmla="*/ 2 h 23"/>
                <a:gd name="T12" fmla="*/ 23 w 26"/>
                <a:gd name="T13" fmla="*/ 0 h 23"/>
                <a:gd name="T14" fmla="*/ 24 w 26"/>
                <a:gd name="T1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3">
                  <a:moveTo>
                    <a:pt x="24" y="2"/>
                  </a:moveTo>
                  <a:cubicBezTo>
                    <a:pt x="26" y="6"/>
                    <a:pt x="26" y="9"/>
                    <a:pt x="22" y="12"/>
                  </a:cubicBezTo>
                  <a:cubicBezTo>
                    <a:pt x="19" y="15"/>
                    <a:pt x="16" y="19"/>
                    <a:pt x="12" y="21"/>
                  </a:cubicBezTo>
                  <a:cubicBezTo>
                    <a:pt x="10" y="23"/>
                    <a:pt x="5" y="23"/>
                    <a:pt x="3" y="22"/>
                  </a:cubicBezTo>
                  <a:cubicBezTo>
                    <a:pt x="0" y="20"/>
                    <a:pt x="0" y="15"/>
                    <a:pt x="3" y="12"/>
                  </a:cubicBezTo>
                  <a:cubicBezTo>
                    <a:pt x="6" y="9"/>
                    <a:pt x="10" y="5"/>
                    <a:pt x="14" y="2"/>
                  </a:cubicBezTo>
                  <a:cubicBezTo>
                    <a:pt x="16" y="0"/>
                    <a:pt x="20" y="1"/>
                    <a:pt x="23" y="0"/>
                  </a:cubicBezTo>
                  <a:cubicBezTo>
                    <a:pt x="23" y="1"/>
                    <a:pt x="24" y="1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1611313" y="2058988"/>
              <a:ext cx="41275" cy="39688"/>
            </a:xfrm>
            <a:custGeom>
              <a:avLst/>
              <a:gdLst>
                <a:gd name="T0" fmla="*/ 23 w 25"/>
                <a:gd name="T1" fmla="*/ 3 h 24"/>
                <a:gd name="T2" fmla="*/ 21 w 25"/>
                <a:gd name="T3" fmla="*/ 13 h 24"/>
                <a:gd name="T4" fmla="*/ 11 w 25"/>
                <a:gd name="T5" fmla="*/ 23 h 24"/>
                <a:gd name="T6" fmla="*/ 2 w 25"/>
                <a:gd name="T7" fmla="*/ 23 h 24"/>
                <a:gd name="T8" fmla="*/ 1 w 25"/>
                <a:gd name="T9" fmla="*/ 16 h 24"/>
                <a:gd name="T10" fmla="*/ 15 w 25"/>
                <a:gd name="T11" fmla="*/ 1 h 24"/>
                <a:gd name="T12" fmla="*/ 22 w 25"/>
                <a:gd name="T13" fmla="*/ 1 h 24"/>
                <a:gd name="T14" fmla="*/ 23 w 25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4">
                  <a:moveTo>
                    <a:pt x="23" y="3"/>
                  </a:moveTo>
                  <a:cubicBezTo>
                    <a:pt x="25" y="7"/>
                    <a:pt x="24" y="10"/>
                    <a:pt x="21" y="13"/>
                  </a:cubicBezTo>
                  <a:cubicBezTo>
                    <a:pt x="18" y="16"/>
                    <a:pt x="15" y="20"/>
                    <a:pt x="11" y="23"/>
                  </a:cubicBezTo>
                  <a:cubicBezTo>
                    <a:pt x="9" y="24"/>
                    <a:pt x="5" y="24"/>
                    <a:pt x="2" y="23"/>
                  </a:cubicBezTo>
                  <a:cubicBezTo>
                    <a:pt x="1" y="22"/>
                    <a:pt x="0" y="17"/>
                    <a:pt x="1" y="16"/>
                  </a:cubicBezTo>
                  <a:cubicBezTo>
                    <a:pt x="5" y="10"/>
                    <a:pt x="10" y="5"/>
                    <a:pt x="15" y="1"/>
                  </a:cubicBezTo>
                  <a:cubicBezTo>
                    <a:pt x="17" y="0"/>
                    <a:pt x="20" y="1"/>
                    <a:pt x="22" y="1"/>
                  </a:cubicBezTo>
                  <a:cubicBezTo>
                    <a:pt x="22" y="2"/>
                    <a:pt x="23" y="2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" name="Freeform 15"/>
            <p:cNvSpPr>
              <a:spLocks noEditPoints="1"/>
            </p:cNvSpPr>
            <p:nvPr/>
          </p:nvSpPr>
          <p:spPr bwMode="auto">
            <a:xfrm>
              <a:off x="1358900" y="2190750"/>
              <a:ext cx="158750" cy="161925"/>
            </a:xfrm>
            <a:custGeom>
              <a:avLst/>
              <a:gdLst>
                <a:gd name="T0" fmla="*/ 97 w 97"/>
                <a:gd name="T1" fmla="*/ 37 h 98"/>
                <a:gd name="T2" fmla="*/ 91 w 97"/>
                <a:gd name="T3" fmla="*/ 49 h 98"/>
                <a:gd name="T4" fmla="*/ 48 w 97"/>
                <a:gd name="T5" fmla="*/ 91 h 98"/>
                <a:gd name="T6" fmla="*/ 24 w 97"/>
                <a:gd name="T7" fmla="*/ 91 h 98"/>
                <a:gd name="T8" fmla="*/ 8 w 97"/>
                <a:gd name="T9" fmla="*/ 75 h 98"/>
                <a:gd name="T10" fmla="*/ 8 w 97"/>
                <a:gd name="T11" fmla="*/ 50 h 98"/>
                <a:gd name="T12" fmla="*/ 51 w 97"/>
                <a:gd name="T13" fmla="*/ 7 h 98"/>
                <a:gd name="T14" fmla="*/ 73 w 97"/>
                <a:gd name="T15" fmla="*/ 7 h 98"/>
                <a:gd name="T16" fmla="*/ 92 w 97"/>
                <a:gd name="T17" fmla="*/ 25 h 98"/>
                <a:gd name="T18" fmla="*/ 97 w 97"/>
                <a:gd name="T19" fmla="*/ 37 h 98"/>
                <a:gd name="T20" fmla="*/ 62 w 97"/>
                <a:gd name="T21" fmla="*/ 16 h 98"/>
                <a:gd name="T22" fmla="*/ 58 w 97"/>
                <a:gd name="T23" fmla="*/ 19 h 98"/>
                <a:gd name="T24" fmla="*/ 18 w 97"/>
                <a:gd name="T25" fmla="*/ 59 h 98"/>
                <a:gd name="T26" fmla="*/ 18 w 97"/>
                <a:gd name="T27" fmla="*/ 66 h 98"/>
                <a:gd name="T28" fmla="*/ 33 w 97"/>
                <a:gd name="T29" fmla="*/ 80 h 98"/>
                <a:gd name="T30" fmla="*/ 40 w 97"/>
                <a:gd name="T31" fmla="*/ 80 h 98"/>
                <a:gd name="T32" fmla="*/ 80 w 97"/>
                <a:gd name="T33" fmla="*/ 40 h 98"/>
                <a:gd name="T34" fmla="*/ 81 w 97"/>
                <a:gd name="T35" fmla="*/ 34 h 98"/>
                <a:gd name="T36" fmla="*/ 65 w 97"/>
                <a:gd name="T37" fmla="*/ 17 h 98"/>
                <a:gd name="T38" fmla="*/ 62 w 97"/>
                <a:gd name="T39" fmla="*/ 1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98">
                  <a:moveTo>
                    <a:pt x="97" y="37"/>
                  </a:moveTo>
                  <a:cubicBezTo>
                    <a:pt x="95" y="41"/>
                    <a:pt x="94" y="45"/>
                    <a:pt x="91" y="49"/>
                  </a:cubicBezTo>
                  <a:cubicBezTo>
                    <a:pt x="77" y="63"/>
                    <a:pt x="62" y="77"/>
                    <a:pt x="48" y="91"/>
                  </a:cubicBezTo>
                  <a:cubicBezTo>
                    <a:pt x="41" y="98"/>
                    <a:pt x="32" y="98"/>
                    <a:pt x="24" y="91"/>
                  </a:cubicBezTo>
                  <a:cubicBezTo>
                    <a:pt x="19" y="86"/>
                    <a:pt x="13" y="80"/>
                    <a:pt x="8" y="75"/>
                  </a:cubicBezTo>
                  <a:cubicBezTo>
                    <a:pt x="0" y="67"/>
                    <a:pt x="0" y="58"/>
                    <a:pt x="8" y="50"/>
                  </a:cubicBezTo>
                  <a:cubicBezTo>
                    <a:pt x="22" y="36"/>
                    <a:pt x="36" y="22"/>
                    <a:pt x="51" y="7"/>
                  </a:cubicBezTo>
                  <a:cubicBezTo>
                    <a:pt x="57" y="1"/>
                    <a:pt x="67" y="0"/>
                    <a:pt x="73" y="7"/>
                  </a:cubicBezTo>
                  <a:cubicBezTo>
                    <a:pt x="80" y="13"/>
                    <a:pt x="86" y="19"/>
                    <a:pt x="92" y="25"/>
                  </a:cubicBezTo>
                  <a:cubicBezTo>
                    <a:pt x="94" y="28"/>
                    <a:pt x="95" y="32"/>
                    <a:pt x="97" y="37"/>
                  </a:cubicBezTo>
                  <a:close/>
                  <a:moveTo>
                    <a:pt x="62" y="16"/>
                  </a:moveTo>
                  <a:cubicBezTo>
                    <a:pt x="61" y="17"/>
                    <a:pt x="60" y="18"/>
                    <a:pt x="58" y="19"/>
                  </a:cubicBezTo>
                  <a:cubicBezTo>
                    <a:pt x="45" y="32"/>
                    <a:pt x="32" y="45"/>
                    <a:pt x="18" y="59"/>
                  </a:cubicBezTo>
                  <a:cubicBezTo>
                    <a:pt x="16" y="61"/>
                    <a:pt x="16" y="64"/>
                    <a:pt x="18" y="66"/>
                  </a:cubicBezTo>
                  <a:cubicBezTo>
                    <a:pt x="23" y="71"/>
                    <a:pt x="28" y="75"/>
                    <a:pt x="33" y="80"/>
                  </a:cubicBezTo>
                  <a:cubicBezTo>
                    <a:pt x="35" y="83"/>
                    <a:pt x="37" y="83"/>
                    <a:pt x="40" y="80"/>
                  </a:cubicBezTo>
                  <a:cubicBezTo>
                    <a:pt x="53" y="67"/>
                    <a:pt x="67" y="53"/>
                    <a:pt x="80" y="40"/>
                  </a:cubicBezTo>
                  <a:cubicBezTo>
                    <a:pt x="82" y="38"/>
                    <a:pt x="82" y="35"/>
                    <a:pt x="81" y="34"/>
                  </a:cubicBezTo>
                  <a:cubicBezTo>
                    <a:pt x="76" y="28"/>
                    <a:pt x="70" y="23"/>
                    <a:pt x="65" y="17"/>
                  </a:cubicBezTo>
                  <a:cubicBezTo>
                    <a:pt x="64" y="17"/>
                    <a:pt x="63" y="17"/>
                    <a:pt x="6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1636713" y="1890713"/>
              <a:ext cx="39688" cy="41275"/>
            </a:xfrm>
            <a:custGeom>
              <a:avLst/>
              <a:gdLst>
                <a:gd name="T0" fmla="*/ 6 w 24"/>
                <a:gd name="T1" fmla="*/ 25 h 25"/>
                <a:gd name="T2" fmla="*/ 1 w 24"/>
                <a:gd name="T3" fmla="*/ 21 h 25"/>
                <a:gd name="T4" fmla="*/ 1 w 24"/>
                <a:gd name="T5" fmla="*/ 14 h 25"/>
                <a:gd name="T6" fmla="*/ 14 w 24"/>
                <a:gd name="T7" fmla="*/ 1 h 25"/>
                <a:gd name="T8" fmla="*/ 21 w 24"/>
                <a:gd name="T9" fmla="*/ 2 h 25"/>
                <a:gd name="T10" fmla="*/ 24 w 24"/>
                <a:gd name="T11" fmla="*/ 8 h 25"/>
                <a:gd name="T12" fmla="*/ 6 w 24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5">
                  <a:moveTo>
                    <a:pt x="6" y="25"/>
                  </a:moveTo>
                  <a:cubicBezTo>
                    <a:pt x="5" y="24"/>
                    <a:pt x="2" y="23"/>
                    <a:pt x="1" y="21"/>
                  </a:cubicBezTo>
                  <a:cubicBezTo>
                    <a:pt x="0" y="19"/>
                    <a:pt x="0" y="16"/>
                    <a:pt x="1" y="14"/>
                  </a:cubicBezTo>
                  <a:cubicBezTo>
                    <a:pt x="5" y="10"/>
                    <a:pt x="10" y="5"/>
                    <a:pt x="14" y="1"/>
                  </a:cubicBezTo>
                  <a:cubicBezTo>
                    <a:pt x="16" y="0"/>
                    <a:pt x="19" y="1"/>
                    <a:pt x="21" y="2"/>
                  </a:cubicBezTo>
                  <a:cubicBezTo>
                    <a:pt x="23" y="3"/>
                    <a:pt x="24" y="5"/>
                    <a:pt x="24" y="8"/>
                  </a:cubicBezTo>
                  <a:cubicBezTo>
                    <a:pt x="24" y="12"/>
                    <a:pt x="11" y="24"/>
                    <a:pt x="6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1704975" y="1962150"/>
              <a:ext cx="44450" cy="41275"/>
            </a:xfrm>
            <a:custGeom>
              <a:avLst/>
              <a:gdLst>
                <a:gd name="T0" fmla="*/ 9 w 27"/>
                <a:gd name="T1" fmla="*/ 25 h 25"/>
                <a:gd name="T2" fmla="*/ 3 w 27"/>
                <a:gd name="T3" fmla="*/ 15 h 25"/>
                <a:gd name="T4" fmla="*/ 17 w 27"/>
                <a:gd name="T5" fmla="*/ 1 h 25"/>
                <a:gd name="T6" fmla="*/ 24 w 27"/>
                <a:gd name="T7" fmla="*/ 2 h 25"/>
                <a:gd name="T8" fmla="*/ 26 w 27"/>
                <a:gd name="T9" fmla="*/ 9 h 25"/>
                <a:gd name="T10" fmla="*/ 11 w 27"/>
                <a:gd name="T11" fmla="*/ 24 h 25"/>
                <a:gd name="T12" fmla="*/ 9 w 27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5">
                  <a:moveTo>
                    <a:pt x="9" y="25"/>
                  </a:moveTo>
                  <a:cubicBezTo>
                    <a:pt x="4" y="25"/>
                    <a:pt x="0" y="19"/>
                    <a:pt x="3" y="15"/>
                  </a:cubicBezTo>
                  <a:cubicBezTo>
                    <a:pt x="7" y="10"/>
                    <a:pt x="12" y="5"/>
                    <a:pt x="17" y="1"/>
                  </a:cubicBezTo>
                  <a:cubicBezTo>
                    <a:pt x="18" y="0"/>
                    <a:pt x="22" y="1"/>
                    <a:pt x="24" y="2"/>
                  </a:cubicBezTo>
                  <a:cubicBezTo>
                    <a:pt x="25" y="4"/>
                    <a:pt x="27" y="8"/>
                    <a:pt x="26" y="9"/>
                  </a:cubicBezTo>
                  <a:cubicBezTo>
                    <a:pt x="21" y="14"/>
                    <a:pt x="16" y="19"/>
                    <a:pt x="11" y="24"/>
                  </a:cubicBezTo>
                  <a:cubicBezTo>
                    <a:pt x="11" y="25"/>
                    <a:pt x="9" y="2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" name="Freeform 18"/>
            <p:cNvSpPr>
              <a:spLocks/>
            </p:cNvSpPr>
            <p:nvPr/>
          </p:nvSpPr>
          <p:spPr bwMode="auto">
            <a:xfrm>
              <a:off x="1781175" y="2035175"/>
              <a:ext cx="41275" cy="41275"/>
            </a:xfrm>
            <a:custGeom>
              <a:avLst/>
              <a:gdLst>
                <a:gd name="T0" fmla="*/ 6 w 25"/>
                <a:gd name="T1" fmla="*/ 25 h 25"/>
                <a:gd name="T2" fmla="*/ 1 w 25"/>
                <a:gd name="T3" fmla="*/ 21 h 25"/>
                <a:gd name="T4" fmla="*/ 2 w 25"/>
                <a:gd name="T5" fmla="*/ 14 h 25"/>
                <a:gd name="T6" fmla="*/ 14 w 25"/>
                <a:gd name="T7" fmla="*/ 2 h 25"/>
                <a:gd name="T8" fmla="*/ 20 w 25"/>
                <a:gd name="T9" fmla="*/ 1 h 25"/>
                <a:gd name="T10" fmla="*/ 24 w 25"/>
                <a:gd name="T11" fmla="*/ 7 h 25"/>
                <a:gd name="T12" fmla="*/ 6 w 25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6" y="25"/>
                  </a:moveTo>
                  <a:cubicBezTo>
                    <a:pt x="5" y="24"/>
                    <a:pt x="2" y="23"/>
                    <a:pt x="1" y="21"/>
                  </a:cubicBezTo>
                  <a:cubicBezTo>
                    <a:pt x="0" y="19"/>
                    <a:pt x="0" y="16"/>
                    <a:pt x="2" y="14"/>
                  </a:cubicBezTo>
                  <a:cubicBezTo>
                    <a:pt x="5" y="9"/>
                    <a:pt x="9" y="5"/>
                    <a:pt x="14" y="2"/>
                  </a:cubicBezTo>
                  <a:cubicBezTo>
                    <a:pt x="15" y="1"/>
                    <a:pt x="19" y="0"/>
                    <a:pt x="20" y="1"/>
                  </a:cubicBezTo>
                  <a:cubicBezTo>
                    <a:pt x="22" y="2"/>
                    <a:pt x="24" y="5"/>
                    <a:pt x="24" y="7"/>
                  </a:cubicBezTo>
                  <a:cubicBezTo>
                    <a:pt x="25" y="11"/>
                    <a:pt x="11" y="25"/>
                    <a:pt x="6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1490663" y="2033588"/>
              <a:ext cx="44450" cy="39688"/>
            </a:xfrm>
            <a:custGeom>
              <a:avLst/>
              <a:gdLst>
                <a:gd name="T0" fmla="*/ 9 w 27"/>
                <a:gd name="T1" fmla="*/ 24 h 24"/>
                <a:gd name="T2" fmla="*/ 4 w 27"/>
                <a:gd name="T3" fmla="*/ 14 h 24"/>
                <a:gd name="T4" fmla="*/ 16 w 27"/>
                <a:gd name="T5" fmla="*/ 1 h 24"/>
                <a:gd name="T6" fmla="*/ 24 w 27"/>
                <a:gd name="T7" fmla="*/ 2 h 24"/>
                <a:gd name="T8" fmla="*/ 26 w 27"/>
                <a:gd name="T9" fmla="*/ 9 h 24"/>
                <a:gd name="T10" fmla="*/ 11 w 27"/>
                <a:gd name="T11" fmla="*/ 24 h 24"/>
                <a:gd name="T12" fmla="*/ 9 w 27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9" y="24"/>
                  </a:moveTo>
                  <a:cubicBezTo>
                    <a:pt x="4" y="24"/>
                    <a:pt x="0" y="18"/>
                    <a:pt x="4" y="14"/>
                  </a:cubicBezTo>
                  <a:cubicBezTo>
                    <a:pt x="7" y="9"/>
                    <a:pt x="12" y="5"/>
                    <a:pt x="16" y="1"/>
                  </a:cubicBezTo>
                  <a:cubicBezTo>
                    <a:pt x="18" y="0"/>
                    <a:pt x="22" y="0"/>
                    <a:pt x="24" y="2"/>
                  </a:cubicBezTo>
                  <a:cubicBezTo>
                    <a:pt x="26" y="3"/>
                    <a:pt x="27" y="8"/>
                    <a:pt x="26" y="9"/>
                  </a:cubicBezTo>
                  <a:cubicBezTo>
                    <a:pt x="22" y="14"/>
                    <a:pt x="16" y="19"/>
                    <a:pt x="11" y="24"/>
                  </a:cubicBezTo>
                  <a:cubicBezTo>
                    <a:pt x="11" y="24"/>
                    <a:pt x="10" y="24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1566863" y="2105025"/>
              <a:ext cx="39688" cy="39688"/>
            </a:xfrm>
            <a:custGeom>
              <a:avLst/>
              <a:gdLst>
                <a:gd name="T0" fmla="*/ 24 w 24"/>
                <a:gd name="T1" fmla="*/ 6 h 24"/>
                <a:gd name="T2" fmla="*/ 22 w 24"/>
                <a:gd name="T3" fmla="*/ 11 h 24"/>
                <a:gd name="T4" fmla="*/ 11 w 24"/>
                <a:gd name="T5" fmla="*/ 22 h 24"/>
                <a:gd name="T6" fmla="*/ 2 w 24"/>
                <a:gd name="T7" fmla="*/ 22 h 24"/>
                <a:gd name="T8" fmla="*/ 2 w 24"/>
                <a:gd name="T9" fmla="*/ 13 h 24"/>
                <a:gd name="T10" fmla="*/ 12 w 24"/>
                <a:gd name="T11" fmla="*/ 2 h 24"/>
                <a:gd name="T12" fmla="*/ 20 w 24"/>
                <a:gd name="T13" fmla="*/ 1 h 24"/>
                <a:gd name="T14" fmla="*/ 24 w 24"/>
                <a:gd name="T1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24" y="6"/>
                  </a:moveTo>
                  <a:cubicBezTo>
                    <a:pt x="23" y="8"/>
                    <a:pt x="23" y="10"/>
                    <a:pt x="22" y="11"/>
                  </a:cubicBezTo>
                  <a:cubicBezTo>
                    <a:pt x="18" y="15"/>
                    <a:pt x="15" y="19"/>
                    <a:pt x="11" y="22"/>
                  </a:cubicBezTo>
                  <a:cubicBezTo>
                    <a:pt x="9" y="24"/>
                    <a:pt x="3" y="23"/>
                    <a:pt x="2" y="22"/>
                  </a:cubicBezTo>
                  <a:cubicBezTo>
                    <a:pt x="0" y="20"/>
                    <a:pt x="0" y="15"/>
                    <a:pt x="2" y="13"/>
                  </a:cubicBezTo>
                  <a:cubicBezTo>
                    <a:pt x="4" y="9"/>
                    <a:pt x="8" y="5"/>
                    <a:pt x="12" y="2"/>
                  </a:cubicBezTo>
                  <a:cubicBezTo>
                    <a:pt x="14" y="1"/>
                    <a:pt x="18" y="0"/>
                    <a:pt x="20" y="1"/>
                  </a:cubicBezTo>
                  <a:cubicBezTo>
                    <a:pt x="22" y="2"/>
                    <a:pt x="23" y="4"/>
                    <a:pt x="24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1639888" y="2178050"/>
              <a:ext cx="39688" cy="41275"/>
            </a:xfrm>
            <a:custGeom>
              <a:avLst/>
              <a:gdLst>
                <a:gd name="T0" fmla="*/ 24 w 24"/>
                <a:gd name="T1" fmla="*/ 6 h 25"/>
                <a:gd name="T2" fmla="*/ 22 w 24"/>
                <a:gd name="T3" fmla="*/ 11 h 25"/>
                <a:gd name="T4" fmla="*/ 11 w 24"/>
                <a:gd name="T5" fmla="*/ 22 h 25"/>
                <a:gd name="T6" fmla="*/ 2 w 24"/>
                <a:gd name="T7" fmla="*/ 22 h 25"/>
                <a:gd name="T8" fmla="*/ 2 w 24"/>
                <a:gd name="T9" fmla="*/ 13 h 25"/>
                <a:gd name="T10" fmla="*/ 12 w 24"/>
                <a:gd name="T11" fmla="*/ 2 h 25"/>
                <a:gd name="T12" fmla="*/ 20 w 24"/>
                <a:gd name="T13" fmla="*/ 1 h 25"/>
                <a:gd name="T14" fmla="*/ 24 w 24"/>
                <a:gd name="T15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5">
                  <a:moveTo>
                    <a:pt x="24" y="6"/>
                  </a:moveTo>
                  <a:cubicBezTo>
                    <a:pt x="23" y="8"/>
                    <a:pt x="23" y="10"/>
                    <a:pt x="22" y="11"/>
                  </a:cubicBezTo>
                  <a:cubicBezTo>
                    <a:pt x="18" y="15"/>
                    <a:pt x="15" y="19"/>
                    <a:pt x="11" y="22"/>
                  </a:cubicBezTo>
                  <a:cubicBezTo>
                    <a:pt x="8" y="25"/>
                    <a:pt x="4" y="25"/>
                    <a:pt x="2" y="22"/>
                  </a:cubicBezTo>
                  <a:cubicBezTo>
                    <a:pt x="0" y="20"/>
                    <a:pt x="0" y="15"/>
                    <a:pt x="2" y="13"/>
                  </a:cubicBezTo>
                  <a:cubicBezTo>
                    <a:pt x="4" y="9"/>
                    <a:pt x="8" y="5"/>
                    <a:pt x="12" y="2"/>
                  </a:cubicBezTo>
                  <a:cubicBezTo>
                    <a:pt x="14" y="1"/>
                    <a:pt x="18" y="0"/>
                    <a:pt x="20" y="1"/>
                  </a:cubicBezTo>
                  <a:cubicBezTo>
                    <a:pt x="22" y="1"/>
                    <a:pt x="23" y="4"/>
                    <a:pt x="24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58" name="Grupo 57"/>
          <p:cNvGrpSpPr/>
          <p:nvPr/>
        </p:nvGrpSpPr>
        <p:grpSpPr>
          <a:xfrm>
            <a:off x="4915852" y="1758950"/>
            <a:ext cx="1050926" cy="1123950"/>
            <a:chOff x="1052512" y="1677988"/>
            <a:chExt cx="1050926" cy="1123950"/>
          </a:xfrm>
          <a:solidFill>
            <a:srgbClr val="D6BBEB"/>
          </a:solidFill>
        </p:grpSpPr>
        <p:sp>
          <p:nvSpPr>
            <p:cNvPr id="59" name="Freeform 5"/>
            <p:cNvSpPr>
              <a:spLocks noEditPoints="1"/>
            </p:cNvSpPr>
            <p:nvPr/>
          </p:nvSpPr>
          <p:spPr bwMode="auto">
            <a:xfrm>
              <a:off x="1117600" y="1846263"/>
              <a:ext cx="749300" cy="955675"/>
            </a:xfrm>
            <a:custGeom>
              <a:avLst/>
              <a:gdLst>
                <a:gd name="T0" fmla="*/ 412 w 455"/>
                <a:gd name="T1" fmla="*/ 204 h 582"/>
                <a:gd name="T2" fmla="*/ 394 w 455"/>
                <a:gd name="T3" fmla="*/ 211 h 582"/>
                <a:gd name="T4" fmla="*/ 314 w 455"/>
                <a:gd name="T5" fmla="*/ 245 h 582"/>
                <a:gd name="T6" fmla="*/ 133 w 455"/>
                <a:gd name="T7" fmla="*/ 419 h 582"/>
                <a:gd name="T8" fmla="*/ 99 w 455"/>
                <a:gd name="T9" fmla="*/ 438 h 582"/>
                <a:gd name="T10" fmla="*/ 80 w 455"/>
                <a:gd name="T11" fmla="*/ 447 h 582"/>
                <a:gd name="T12" fmla="*/ 39 w 455"/>
                <a:gd name="T13" fmla="*/ 420 h 582"/>
                <a:gd name="T14" fmla="*/ 64 w 455"/>
                <a:gd name="T15" fmla="*/ 491 h 582"/>
                <a:gd name="T16" fmla="*/ 130 w 455"/>
                <a:gd name="T17" fmla="*/ 532 h 582"/>
                <a:gd name="T18" fmla="*/ 195 w 455"/>
                <a:gd name="T19" fmla="*/ 569 h 582"/>
                <a:gd name="T20" fmla="*/ 195 w 455"/>
                <a:gd name="T21" fmla="*/ 582 h 582"/>
                <a:gd name="T22" fmla="*/ 117 w 455"/>
                <a:gd name="T23" fmla="*/ 534 h 582"/>
                <a:gd name="T24" fmla="*/ 63 w 455"/>
                <a:gd name="T25" fmla="*/ 505 h 582"/>
                <a:gd name="T26" fmla="*/ 27 w 455"/>
                <a:gd name="T27" fmla="*/ 412 h 582"/>
                <a:gd name="T28" fmla="*/ 8 w 455"/>
                <a:gd name="T29" fmla="*/ 389 h 582"/>
                <a:gd name="T30" fmla="*/ 22 w 455"/>
                <a:gd name="T31" fmla="*/ 361 h 582"/>
                <a:gd name="T32" fmla="*/ 15 w 455"/>
                <a:gd name="T33" fmla="*/ 342 h 582"/>
                <a:gd name="T34" fmla="*/ 207 w 455"/>
                <a:gd name="T35" fmla="*/ 149 h 582"/>
                <a:gd name="T36" fmla="*/ 244 w 455"/>
                <a:gd name="T37" fmla="*/ 60 h 582"/>
                <a:gd name="T38" fmla="*/ 246 w 455"/>
                <a:gd name="T39" fmla="*/ 44 h 582"/>
                <a:gd name="T40" fmla="*/ 284 w 455"/>
                <a:gd name="T41" fmla="*/ 22 h 582"/>
                <a:gd name="T42" fmla="*/ 423 w 455"/>
                <a:gd name="T43" fmla="*/ 64 h 582"/>
                <a:gd name="T44" fmla="*/ 408 w 455"/>
                <a:gd name="T45" fmla="*/ 196 h 582"/>
                <a:gd name="T46" fmla="*/ 257 w 455"/>
                <a:gd name="T47" fmla="*/ 65 h 582"/>
                <a:gd name="T48" fmla="*/ 241 w 455"/>
                <a:gd name="T49" fmla="*/ 179 h 582"/>
                <a:gd name="T50" fmla="*/ 388 w 455"/>
                <a:gd name="T51" fmla="*/ 196 h 582"/>
                <a:gd name="T52" fmla="*/ 366 w 455"/>
                <a:gd name="T53" fmla="*/ 175 h 582"/>
                <a:gd name="T54" fmla="*/ 323 w 455"/>
                <a:gd name="T55" fmla="*/ 133 h 582"/>
                <a:gd name="T56" fmla="*/ 282 w 455"/>
                <a:gd name="T57" fmla="*/ 91 h 582"/>
                <a:gd name="T58" fmla="*/ 278 w 455"/>
                <a:gd name="T59" fmla="*/ 89 h 582"/>
                <a:gd name="T60" fmla="*/ 378 w 455"/>
                <a:gd name="T61" fmla="*/ 166 h 582"/>
                <a:gd name="T62" fmla="*/ 414 w 455"/>
                <a:gd name="T63" fmla="*/ 172 h 582"/>
                <a:gd name="T64" fmla="*/ 381 w 455"/>
                <a:gd name="T65" fmla="*/ 41 h 582"/>
                <a:gd name="T66" fmla="*/ 267 w 455"/>
                <a:gd name="T67" fmla="*/ 57 h 582"/>
                <a:gd name="T68" fmla="*/ 290 w 455"/>
                <a:gd name="T69" fmla="*/ 78 h 582"/>
                <a:gd name="T70" fmla="*/ 332 w 455"/>
                <a:gd name="T71" fmla="*/ 120 h 582"/>
                <a:gd name="T72" fmla="*/ 366 w 455"/>
                <a:gd name="T73" fmla="*/ 155 h 582"/>
                <a:gd name="T74" fmla="*/ 214 w 455"/>
                <a:gd name="T75" fmla="*/ 163 h 582"/>
                <a:gd name="T76" fmla="*/ 107 w 455"/>
                <a:gd name="T77" fmla="*/ 424 h 582"/>
                <a:gd name="T78" fmla="*/ 214 w 455"/>
                <a:gd name="T79" fmla="*/ 163 h 582"/>
                <a:gd name="T80" fmla="*/ 32 w 455"/>
                <a:gd name="T81" fmla="*/ 371 h 582"/>
                <a:gd name="T82" fmla="*/ 73 w 455"/>
                <a:gd name="T83" fmla="*/ 434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5" h="582">
                  <a:moveTo>
                    <a:pt x="408" y="196"/>
                  </a:moveTo>
                  <a:cubicBezTo>
                    <a:pt x="410" y="199"/>
                    <a:pt x="412" y="201"/>
                    <a:pt x="412" y="204"/>
                  </a:cubicBezTo>
                  <a:cubicBezTo>
                    <a:pt x="413" y="209"/>
                    <a:pt x="407" y="213"/>
                    <a:pt x="402" y="210"/>
                  </a:cubicBezTo>
                  <a:cubicBezTo>
                    <a:pt x="399" y="208"/>
                    <a:pt x="397" y="209"/>
                    <a:pt x="394" y="211"/>
                  </a:cubicBezTo>
                  <a:cubicBezTo>
                    <a:pt x="384" y="222"/>
                    <a:pt x="374" y="232"/>
                    <a:pt x="360" y="238"/>
                  </a:cubicBezTo>
                  <a:cubicBezTo>
                    <a:pt x="345" y="245"/>
                    <a:pt x="330" y="247"/>
                    <a:pt x="314" y="245"/>
                  </a:cubicBezTo>
                  <a:cubicBezTo>
                    <a:pt x="309" y="244"/>
                    <a:pt x="306" y="246"/>
                    <a:pt x="303" y="249"/>
                  </a:cubicBezTo>
                  <a:cubicBezTo>
                    <a:pt x="247" y="306"/>
                    <a:pt x="190" y="362"/>
                    <a:pt x="133" y="419"/>
                  </a:cubicBezTo>
                  <a:cubicBezTo>
                    <a:pt x="127" y="425"/>
                    <a:pt x="121" y="431"/>
                    <a:pt x="115" y="438"/>
                  </a:cubicBezTo>
                  <a:cubicBezTo>
                    <a:pt x="108" y="444"/>
                    <a:pt x="106" y="444"/>
                    <a:pt x="99" y="438"/>
                  </a:cubicBezTo>
                  <a:cubicBezTo>
                    <a:pt x="98" y="436"/>
                    <a:pt x="96" y="435"/>
                    <a:pt x="93" y="432"/>
                  </a:cubicBezTo>
                  <a:cubicBezTo>
                    <a:pt x="89" y="437"/>
                    <a:pt x="85" y="442"/>
                    <a:pt x="80" y="447"/>
                  </a:cubicBezTo>
                  <a:cubicBezTo>
                    <a:pt x="74" y="453"/>
                    <a:pt x="72" y="453"/>
                    <a:pt x="66" y="447"/>
                  </a:cubicBezTo>
                  <a:cubicBezTo>
                    <a:pt x="57" y="438"/>
                    <a:pt x="48" y="429"/>
                    <a:pt x="39" y="420"/>
                  </a:cubicBezTo>
                  <a:cubicBezTo>
                    <a:pt x="29" y="427"/>
                    <a:pt x="25" y="436"/>
                    <a:pt x="26" y="447"/>
                  </a:cubicBezTo>
                  <a:cubicBezTo>
                    <a:pt x="27" y="472"/>
                    <a:pt x="39" y="486"/>
                    <a:pt x="64" y="491"/>
                  </a:cubicBezTo>
                  <a:cubicBezTo>
                    <a:pt x="74" y="494"/>
                    <a:pt x="85" y="496"/>
                    <a:pt x="95" y="498"/>
                  </a:cubicBezTo>
                  <a:cubicBezTo>
                    <a:pt x="113" y="503"/>
                    <a:pt x="125" y="513"/>
                    <a:pt x="130" y="532"/>
                  </a:cubicBezTo>
                  <a:cubicBezTo>
                    <a:pt x="137" y="553"/>
                    <a:pt x="155" y="561"/>
                    <a:pt x="175" y="566"/>
                  </a:cubicBezTo>
                  <a:cubicBezTo>
                    <a:pt x="181" y="568"/>
                    <a:pt x="188" y="568"/>
                    <a:pt x="195" y="569"/>
                  </a:cubicBezTo>
                  <a:cubicBezTo>
                    <a:pt x="199" y="569"/>
                    <a:pt x="202" y="571"/>
                    <a:pt x="202" y="575"/>
                  </a:cubicBezTo>
                  <a:cubicBezTo>
                    <a:pt x="202" y="580"/>
                    <a:pt x="199" y="582"/>
                    <a:pt x="195" y="582"/>
                  </a:cubicBezTo>
                  <a:cubicBezTo>
                    <a:pt x="170" y="581"/>
                    <a:pt x="146" y="576"/>
                    <a:pt x="129" y="556"/>
                  </a:cubicBezTo>
                  <a:cubicBezTo>
                    <a:pt x="123" y="550"/>
                    <a:pt x="119" y="542"/>
                    <a:pt x="117" y="534"/>
                  </a:cubicBezTo>
                  <a:cubicBezTo>
                    <a:pt x="113" y="523"/>
                    <a:pt x="106" y="515"/>
                    <a:pt x="95" y="512"/>
                  </a:cubicBezTo>
                  <a:cubicBezTo>
                    <a:pt x="85" y="510"/>
                    <a:pt x="74" y="508"/>
                    <a:pt x="63" y="505"/>
                  </a:cubicBezTo>
                  <a:cubicBezTo>
                    <a:pt x="55" y="502"/>
                    <a:pt x="46" y="499"/>
                    <a:pt x="39" y="496"/>
                  </a:cubicBezTo>
                  <a:cubicBezTo>
                    <a:pt x="14" y="484"/>
                    <a:pt x="0" y="433"/>
                    <a:pt x="27" y="412"/>
                  </a:cubicBezTo>
                  <a:cubicBezTo>
                    <a:pt x="28" y="411"/>
                    <a:pt x="28" y="411"/>
                    <a:pt x="29" y="409"/>
                  </a:cubicBezTo>
                  <a:cubicBezTo>
                    <a:pt x="22" y="402"/>
                    <a:pt x="15" y="396"/>
                    <a:pt x="8" y="389"/>
                  </a:cubicBezTo>
                  <a:cubicBezTo>
                    <a:pt x="2" y="383"/>
                    <a:pt x="2" y="380"/>
                    <a:pt x="8" y="374"/>
                  </a:cubicBezTo>
                  <a:cubicBezTo>
                    <a:pt x="12" y="370"/>
                    <a:pt x="17" y="366"/>
                    <a:pt x="22" y="361"/>
                  </a:cubicBezTo>
                  <a:cubicBezTo>
                    <a:pt x="19" y="358"/>
                    <a:pt x="17" y="356"/>
                    <a:pt x="15" y="354"/>
                  </a:cubicBezTo>
                  <a:cubicBezTo>
                    <a:pt x="11" y="350"/>
                    <a:pt x="11" y="346"/>
                    <a:pt x="15" y="342"/>
                  </a:cubicBezTo>
                  <a:cubicBezTo>
                    <a:pt x="35" y="322"/>
                    <a:pt x="54" y="303"/>
                    <a:pt x="73" y="284"/>
                  </a:cubicBezTo>
                  <a:cubicBezTo>
                    <a:pt x="118" y="239"/>
                    <a:pt x="163" y="194"/>
                    <a:pt x="207" y="149"/>
                  </a:cubicBezTo>
                  <a:cubicBezTo>
                    <a:pt x="209" y="148"/>
                    <a:pt x="210" y="146"/>
                    <a:pt x="210" y="144"/>
                  </a:cubicBezTo>
                  <a:cubicBezTo>
                    <a:pt x="205" y="109"/>
                    <a:pt x="218" y="82"/>
                    <a:pt x="244" y="60"/>
                  </a:cubicBezTo>
                  <a:cubicBezTo>
                    <a:pt x="245" y="59"/>
                    <a:pt x="246" y="58"/>
                    <a:pt x="248" y="57"/>
                  </a:cubicBezTo>
                  <a:cubicBezTo>
                    <a:pt x="245" y="53"/>
                    <a:pt x="240" y="48"/>
                    <a:pt x="246" y="44"/>
                  </a:cubicBezTo>
                  <a:cubicBezTo>
                    <a:pt x="248" y="42"/>
                    <a:pt x="253" y="44"/>
                    <a:pt x="259" y="44"/>
                  </a:cubicBezTo>
                  <a:cubicBezTo>
                    <a:pt x="266" y="38"/>
                    <a:pt x="275" y="29"/>
                    <a:pt x="284" y="22"/>
                  </a:cubicBezTo>
                  <a:cubicBezTo>
                    <a:pt x="317" y="0"/>
                    <a:pt x="362" y="4"/>
                    <a:pt x="391" y="32"/>
                  </a:cubicBezTo>
                  <a:cubicBezTo>
                    <a:pt x="402" y="42"/>
                    <a:pt x="413" y="53"/>
                    <a:pt x="423" y="64"/>
                  </a:cubicBezTo>
                  <a:cubicBezTo>
                    <a:pt x="454" y="96"/>
                    <a:pt x="455" y="149"/>
                    <a:pt x="424" y="181"/>
                  </a:cubicBezTo>
                  <a:cubicBezTo>
                    <a:pt x="419" y="187"/>
                    <a:pt x="413" y="191"/>
                    <a:pt x="408" y="196"/>
                  </a:cubicBezTo>
                  <a:close/>
                  <a:moveTo>
                    <a:pt x="278" y="89"/>
                  </a:moveTo>
                  <a:cubicBezTo>
                    <a:pt x="272" y="81"/>
                    <a:pt x="265" y="73"/>
                    <a:pt x="257" y="65"/>
                  </a:cubicBezTo>
                  <a:cubicBezTo>
                    <a:pt x="250" y="73"/>
                    <a:pt x="244" y="79"/>
                    <a:pt x="238" y="86"/>
                  </a:cubicBezTo>
                  <a:cubicBezTo>
                    <a:pt x="216" y="114"/>
                    <a:pt x="217" y="153"/>
                    <a:pt x="241" y="179"/>
                  </a:cubicBezTo>
                  <a:cubicBezTo>
                    <a:pt x="252" y="191"/>
                    <a:pt x="264" y="203"/>
                    <a:pt x="276" y="214"/>
                  </a:cubicBezTo>
                  <a:cubicBezTo>
                    <a:pt x="305" y="240"/>
                    <a:pt x="356" y="242"/>
                    <a:pt x="388" y="196"/>
                  </a:cubicBezTo>
                  <a:cubicBezTo>
                    <a:pt x="381" y="190"/>
                    <a:pt x="374" y="183"/>
                    <a:pt x="367" y="177"/>
                  </a:cubicBezTo>
                  <a:cubicBezTo>
                    <a:pt x="367" y="176"/>
                    <a:pt x="366" y="176"/>
                    <a:pt x="366" y="175"/>
                  </a:cubicBezTo>
                  <a:cubicBezTo>
                    <a:pt x="354" y="163"/>
                    <a:pt x="341" y="150"/>
                    <a:pt x="329" y="138"/>
                  </a:cubicBezTo>
                  <a:cubicBezTo>
                    <a:pt x="327" y="136"/>
                    <a:pt x="325" y="134"/>
                    <a:pt x="323" y="133"/>
                  </a:cubicBezTo>
                  <a:cubicBezTo>
                    <a:pt x="323" y="132"/>
                    <a:pt x="322" y="132"/>
                    <a:pt x="322" y="131"/>
                  </a:cubicBezTo>
                  <a:cubicBezTo>
                    <a:pt x="309" y="118"/>
                    <a:pt x="295" y="104"/>
                    <a:pt x="282" y="91"/>
                  </a:cubicBezTo>
                  <a:cubicBezTo>
                    <a:pt x="281" y="90"/>
                    <a:pt x="280" y="90"/>
                    <a:pt x="280" y="90"/>
                  </a:cubicBezTo>
                  <a:cubicBezTo>
                    <a:pt x="279" y="89"/>
                    <a:pt x="279" y="89"/>
                    <a:pt x="278" y="89"/>
                  </a:cubicBezTo>
                  <a:close/>
                  <a:moveTo>
                    <a:pt x="377" y="164"/>
                  </a:moveTo>
                  <a:cubicBezTo>
                    <a:pt x="377" y="165"/>
                    <a:pt x="377" y="166"/>
                    <a:pt x="378" y="166"/>
                  </a:cubicBezTo>
                  <a:cubicBezTo>
                    <a:pt x="385" y="173"/>
                    <a:pt x="391" y="180"/>
                    <a:pt x="398" y="188"/>
                  </a:cubicBezTo>
                  <a:cubicBezTo>
                    <a:pt x="404" y="182"/>
                    <a:pt x="409" y="177"/>
                    <a:pt x="414" y="172"/>
                  </a:cubicBezTo>
                  <a:cubicBezTo>
                    <a:pt x="440" y="144"/>
                    <a:pt x="440" y="102"/>
                    <a:pt x="414" y="74"/>
                  </a:cubicBezTo>
                  <a:cubicBezTo>
                    <a:pt x="404" y="63"/>
                    <a:pt x="392" y="52"/>
                    <a:pt x="381" y="41"/>
                  </a:cubicBezTo>
                  <a:cubicBezTo>
                    <a:pt x="372" y="32"/>
                    <a:pt x="361" y="26"/>
                    <a:pt x="348" y="23"/>
                  </a:cubicBezTo>
                  <a:cubicBezTo>
                    <a:pt x="314" y="16"/>
                    <a:pt x="289" y="30"/>
                    <a:pt x="267" y="57"/>
                  </a:cubicBezTo>
                  <a:cubicBezTo>
                    <a:pt x="274" y="63"/>
                    <a:pt x="281" y="70"/>
                    <a:pt x="288" y="76"/>
                  </a:cubicBezTo>
                  <a:cubicBezTo>
                    <a:pt x="289" y="77"/>
                    <a:pt x="289" y="78"/>
                    <a:pt x="290" y="78"/>
                  </a:cubicBezTo>
                  <a:cubicBezTo>
                    <a:pt x="300" y="89"/>
                    <a:pt x="311" y="100"/>
                    <a:pt x="322" y="111"/>
                  </a:cubicBezTo>
                  <a:cubicBezTo>
                    <a:pt x="325" y="114"/>
                    <a:pt x="329" y="117"/>
                    <a:pt x="332" y="120"/>
                  </a:cubicBezTo>
                  <a:cubicBezTo>
                    <a:pt x="333" y="121"/>
                    <a:pt x="333" y="122"/>
                    <a:pt x="334" y="122"/>
                  </a:cubicBezTo>
                  <a:cubicBezTo>
                    <a:pt x="345" y="133"/>
                    <a:pt x="355" y="144"/>
                    <a:pt x="366" y="155"/>
                  </a:cubicBezTo>
                  <a:cubicBezTo>
                    <a:pt x="369" y="159"/>
                    <a:pt x="373" y="161"/>
                    <a:pt x="377" y="164"/>
                  </a:cubicBezTo>
                  <a:close/>
                  <a:moveTo>
                    <a:pt x="214" y="163"/>
                  </a:moveTo>
                  <a:cubicBezTo>
                    <a:pt x="152" y="224"/>
                    <a:pt x="91" y="286"/>
                    <a:pt x="30" y="346"/>
                  </a:cubicBezTo>
                  <a:cubicBezTo>
                    <a:pt x="56" y="373"/>
                    <a:pt x="82" y="399"/>
                    <a:pt x="107" y="424"/>
                  </a:cubicBezTo>
                  <a:cubicBezTo>
                    <a:pt x="168" y="362"/>
                    <a:pt x="229" y="301"/>
                    <a:pt x="290" y="240"/>
                  </a:cubicBezTo>
                  <a:cubicBezTo>
                    <a:pt x="259" y="221"/>
                    <a:pt x="234" y="195"/>
                    <a:pt x="214" y="163"/>
                  </a:cubicBezTo>
                  <a:close/>
                  <a:moveTo>
                    <a:pt x="83" y="423"/>
                  </a:moveTo>
                  <a:cubicBezTo>
                    <a:pt x="66" y="406"/>
                    <a:pt x="49" y="388"/>
                    <a:pt x="32" y="371"/>
                  </a:cubicBezTo>
                  <a:cubicBezTo>
                    <a:pt x="28" y="375"/>
                    <a:pt x="24" y="378"/>
                    <a:pt x="21" y="381"/>
                  </a:cubicBezTo>
                  <a:cubicBezTo>
                    <a:pt x="39" y="399"/>
                    <a:pt x="56" y="416"/>
                    <a:pt x="73" y="434"/>
                  </a:cubicBezTo>
                  <a:cubicBezTo>
                    <a:pt x="77" y="430"/>
                    <a:pt x="80" y="427"/>
                    <a:pt x="83" y="4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0" name="Freeform 6"/>
            <p:cNvSpPr>
              <a:spLocks noEditPoints="1"/>
            </p:cNvSpPr>
            <p:nvPr/>
          </p:nvSpPr>
          <p:spPr bwMode="auto">
            <a:xfrm>
              <a:off x="1692275" y="2320925"/>
              <a:ext cx="304800" cy="290513"/>
            </a:xfrm>
            <a:custGeom>
              <a:avLst/>
              <a:gdLst>
                <a:gd name="T0" fmla="*/ 33 w 185"/>
                <a:gd name="T1" fmla="*/ 167 h 177"/>
                <a:gd name="T2" fmla="*/ 42 w 185"/>
                <a:gd name="T3" fmla="*/ 118 h 177"/>
                <a:gd name="T4" fmla="*/ 39 w 185"/>
                <a:gd name="T5" fmla="*/ 108 h 177"/>
                <a:gd name="T6" fmla="*/ 5 w 185"/>
                <a:gd name="T7" fmla="*/ 75 h 177"/>
                <a:gd name="T8" fmla="*/ 1 w 185"/>
                <a:gd name="T9" fmla="*/ 66 h 177"/>
                <a:gd name="T10" fmla="*/ 9 w 185"/>
                <a:gd name="T11" fmla="*/ 61 h 177"/>
                <a:gd name="T12" fmla="*/ 57 w 185"/>
                <a:gd name="T13" fmla="*/ 54 h 177"/>
                <a:gd name="T14" fmla="*/ 64 w 185"/>
                <a:gd name="T15" fmla="*/ 49 h 177"/>
                <a:gd name="T16" fmla="*/ 85 w 185"/>
                <a:gd name="T17" fmla="*/ 6 h 177"/>
                <a:gd name="T18" fmla="*/ 93 w 185"/>
                <a:gd name="T19" fmla="*/ 0 h 177"/>
                <a:gd name="T20" fmla="*/ 100 w 185"/>
                <a:gd name="T21" fmla="*/ 6 h 177"/>
                <a:gd name="T22" fmla="*/ 121 w 185"/>
                <a:gd name="T23" fmla="*/ 48 h 177"/>
                <a:gd name="T24" fmla="*/ 130 w 185"/>
                <a:gd name="T25" fmla="*/ 54 h 177"/>
                <a:gd name="T26" fmla="*/ 176 w 185"/>
                <a:gd name="T27" fmla="*/ 61 h 177"/>
                <a:gd name="T28" fmla="*/ 184 w 185"/>
                <a:gd name="T29" fmla="*/ 66 h 177"/>
                <a:gd name="T30" fmla="*/ 181 w 185"/>
                <a:gd name="T31" fmla="*/ 75 h 177"/>
                <a:gd name="T32" fmla="*/ 147 w 185"/>
                <a:gd name="T33" fmla="*/ 108 h 177"/>
                <a:gd name="T34" fmla="*/ 144 w 185"/>
                <a:gd name="T35" fmla="*/ 118 h 177"/>
                <a:gd name="T36" fmla="*/ 151 w 185"/>
                <a:gd name="T37" fmla="*/ 164 h 177"/>
                <a:gd name="T38" fmla="*/ 149 w 185"/>
                <a:gd name="T39" fmla="*/ 174 h 177"/>
                <a:gd name="T40" fmla="*/ 140 w 185"/>
                <a:gd name="T41" fmla="*/ 173 h 177"/>
                <a:gd name="T42" fmla="*/ 98 w 185"/>
                <a:gd name="T43" fmla="*/ 151 h 177"/>
                <a:gd name="T44" fmla="*/ 87 w 185"/>
                <a:gd name="T45" fmla="*/ 151 h 177"/>
                <a:gd name="T46" fmla="*/ 45 w 185"/>
                <a:gd name="T47" fmla="*/ 174 h 177"/>
                <a:gd name="T48" fmla="*/ 33 w 185"/>
                <a:gd name="T49" fmla="*/ 167 h 177"/>
                <a:gd name="T50" fmla="*/ 161 w 185"/>
                <a:gd name="T51" fmla="*/ 73 h 177"/>
                <a:gd name="T52" fmla="*/ 123 w 185"/>
                <a:gd name="T53" fmla="*/ 67 h 177"/>
                <a:gd name="T54" fmla="*/ 111 w 185"/>
                <a:gd name="T55" fmla="*/ 59 h 177"/>
                <a:gd name="T56" fmla="*/ 93 w 185"/>
                <a:gd name="T57" fmla="*/ 22 h 177"/>
                <a:gd name="T58" fmla="*/ 75 w 185"/>
                <a:gd name="T59" fmla="*/ 57 h 177"/>
                <a:gd name="T60" fmla="*/ 60 w 185"/>
                <a:gd name="T61" fmla="*/ 68 h 177"/>
                <a:gd name="T62" fmla="*/ 24 w 185"/>
                <a:gd name="T63" fmla="*/ 73 h 177"/>
                <a:gd name="T64" fmla="*/ 50 w 185"/>
                <a:gd name="T65" fmla="*/ 100 h 177"/>
                <a:gd name="T66" fmla="*/ 55 w 185"/>
                <a:gd name="T67" fmla="*/ 118 h 177"/>
                <a:gd name="T68" fmla="*/ 49 w 185"/>
                <a:gd name="T69" fmla="*/ 156 h 177"/>
                <a:gd name="T70" fmla="*/ 72 w 185"/>
                <a:gd name="T71" fmla="*/ 144 h 177"/>
                <a:gd name="T72" fmla="*/ 114 w 185"/>
                <a:gd name="T73" fmla="*/ 144 h 177"/>
                <a:gd name="T74" fmla="*/ 136 w 185"/>
                <a:gd name="T75" fmla="*/ 156 h 177"/>
                <a:gd name="T76" fmla="*/ 129 w 185"/>
                <a:gd name="T77" fmla="*/ 115 h 177"/>
                <a:gd name="T78" fmla="*/ 133 w 185"/>
                <a:gd name="T79" fmla="*/ 102 h 177"/>
                <a:gd name="T80" fmla="*/ 161 w 185"/>
                <a:gd name="T81" fmla="*/ 7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5" h="177">
                  <a:moveTo>
                    <a:pt x="33" y="167"/>
                  </a:moveTo>
                  <a:cubicBezTo>
                    <a:pt x="36" y="151"/>
                    <a:pt x="39" y="134"/>
                    <a:pt x="42" y="118"/>
                  </a:cubicBezTo>
                  <a:cubicBezTo>
                    <a:pt x="42" y="114"/>
                    <a:pt x="42" y="111"/>
                    <a:pt x="39" y="108"/>
                  </a:cubicBezTo>
                  <a:cubicBezTo>
                    <a:pt x="27" y="98"/>
                    <a:pt x="16" y="87"/>
                    <a:pt x="5" y="75"/>
                  </a:cubicBezTo>
                  <a:cubicBezTo>
                    <a:pt x="3" y="73"/>
                    <a:pt x="0" y="69"/>
                    <a:pt x="1" y="66"/>
                  </a:cubicBezTo>
                  <a:cubicBezTo>
                    <a:pt x="2" y="64"/>
                    <a:pt x="6" y="62"/>
                    <a:pt x="9" y="61"/>
                  </a:cubicBezTo>
                  <a:cubicBezTo>
                    <a:pt x="25" y="58"/>
                    <a:pt x="41" y="57"/>
                    <a:pt x="57" y="54"/>
                  </a:cubicBezTo>
                  <a:cubicBezTo>
                    <a:pt x="59" y="53"/>
                    <a:pt x="62" y="51"/>
                    <a:pt x="64" y="49"/>
                  </a:cubicBezTo>
                  <a:cubicBezTo>
                    <a:pt x="71" y="35"/>
                    <a:pt x="78" y="20"/>
                    <a:pt x="85" y="6"/>
                  </a:cubicBezTo>
                  <a:cubicBezTo>
                    <a:pt x="87" y="3"/>
                    <a:pt x="90" y="0"/>
                    <a:pt x="93" y="0"/>
                  </a:cubicBezTo>
                  <a:cubicBezTo>
                    <a:pt x="95" y="0"/>
                    <a:pt x="98" y="3"/>
                    <a:pt x="100" y="6"/>
                  </a:cubicBezTo>
                  <a:cubicBezTo>
                    <a:pt x="107" y="20"/>
                    <a:pt x="114" y="34"/>
                    <a:pt x="121" y="48"/>
                  </a:cubicBezTo>
                  <a:cubicBezTo>
                    <a:pt x="123" y="52"/>
                    <a:pt x="125" y="54"/>
                    <a:pt x="130" y="54"/>
                  </a:cubicBezTo>
                  <a:cubicBezTo>
                    <a:pt x="145" y="56"/>
                    <a:pt x="160" y="58"/>
                    <a:pt x="176" y="61"/>
                  </a:cubicBezTo>
                  <a:cubicBezTo>
                    <a:pt x="179" y="62"/>
                    <a:pt x="183" y="64"/>
                    <a:pt x="184" y="66"/>
                  </a:cubicBezTo>
                  <a:cubicBezTo>
                    <a:pt x="185" y="69"/>
                    <a:pt x="183" y="73"/>
                    <a:pt x="181" y="75"/>
                  </a:cubicBezTo>
                  <a:cubicBezTo>
                    <a:pt x="170" y="86"/>
                    <a:pt x="158" y="97"/>
                    <a:pt x="147" y="108"/>
                  </a:cubicBezTo>
                  <a:cubicBezTo>
                    <a:pt x="144" y="111"/>
                    <a:pt x="143" y="114"/>
                    <a:pt x="144" y="118"/>
                  </a:cubicBezTo>
                  <a:cubicBezTo>
                    <a:pt x="147" y="134"/>
                    <a:pt x="149" y="149"/>
                    <a:pt x="151" y="164"/>
                  </a:cubicBezTo>
                  <a:cubicBezTo>
                    <a:pt x="152" y="167"/>
                    <a:pt x="151" y="172"/>
                    <a:pt x="149" y="174"/>
                  </a:cubicBezTo>
                  <a:cubicBezTo>
                    <a:pt x="147" y="175"/>
                    <a:pt x="142" y="175"/>
                    <a:pt x="140" y="173"/>
                  </a:cubicBezTo>
                  <a:cubicBezTo>
                    <a:pt x="126" y="166"/>
                    <a:pt x="112" y="159"/>
                    <a:pt x="98" y="151"/>
                  </a:cubicBezTo>
                  <a:cubicBezTo>
                    <a:pt x="94" y="149"/>
                    <a:pt x="91" y="149"/>
                    <a:pt x="87" y="151"/>
                  </a:cubicBezTo>
                  <a:cubicBezTo>
                    <a:pt x="73" y="159"/>
                    <a:pt x="59" y="167"/>
                    <a:pt x="45" y="174"/>
                  </a:cubicBezTo>
                  <a:cubicBezTo>
                    <a:pt x="38" y="177"/>
                    <a:pt x="33" y="175"/>
                    <a:pt x="33" y="167"/>
                  </a:cubicBezTo>
                  <a:close/>
                  <a:moveTo>
                    <a:pt x="161" y="73"/>
                  </a:moveTo>
                  <a:cubicBezTo>
                    <a:pt x="149" y="71"/>
                    <a:pt x="136" y="69"/>
                    <a:pt x="123" y="67"/>
                  </a:cubicBezTo>
                  <a:cubicBezTo>
                    <a:pt x="117" y="66"/>
                    <a:pt x="113" y="64"/>
                    <a:pt x="111" y="59"/>
                  </a:cubicBezTo>
                  <a:cubicBezTo>
                    <a:pt x="105" y="46"/>
                    <a:pt x="99" y="35"/>
                    <a:pt x="93" y="22"/>
                  </a:cubicBezTo>
                  <a:cubicBezTo>
                    <a:pt x="86" y="34"/>
                    <a:pt x="80" y="45"/>
                    <a:pt x="75" y="57"/>
                  </a:cubicBezTo>
                  <a:cubicBezTo>
                    <a:pt x="72" y="64"/>
                    <a:pt x="67" y="67"/>
                    <a:pt x="60" y="68"/>
                  </a:cubicBezTo>
                  <a:cubicBezTo>
                    <a:pt x="48" y="69"/>
                    <a:pt x="35" y="71"/>
                    <a:pt x="24" y="73"/>
                  </a:cubicBezTo>
                  <a:cubicBezTo>
                    <a:pt x="33" y="82"/>
                    <a:pt x="41" y="92"/>
                    <a:pt x="50" y="100"/>
                  </a:cubicBezTo>
                  <a:cubicBezTo>
                    <a:pt x="55" y="105"/>
                    <a:pt x="57" y="111"/>
                    <a:pt x="55" y="118"/>
                  </a:cubicBezTo>
                  <a:cubicBezTo>
                    <a:pt x="53" y="130"/>
                    <a:pt x="51" y="143"/>
                    <a:pt x="49" y="156"/>
                  </a:cubicBezTo>
                  <a:cubicBezTo>
                    <a:pt x="57" y="152"/>
                    <a:pt x="65" y="149"/>
                    <a:pt x="72" y="144"/>
                  </a:cubicBezTo>
                  <a:cubicBezTo>
                    <a:pt x="86" y="133"/>
                    <a:pt x="99" y="134"/>
                    <a:pt x="114" y="144"/>
                  </a:cubicBezTo>
                  <a:cubicBezTo>
                    <a:pt x="120" y="149"/>
                    <a:pt x="128" y="152"/>
                    <a:pt x="136" y="156"/>
                  </a:cubicBezTo>
                  <a:cubicBezTo>
                    <a:pt x="134" y="141"/>
                    <a:pt x="132" y="128"/>
                    <a:pt x="129" y="115"/>
                  </a:cubicBezTo>
                  <a:cubicBezTo>
                    <a:pt x="128" y="109"/>
                    <a:pt x="130" y="106"/>
                    <a:pt x="133" y="102"/>
                  </a:cubicBezTo>
                  <a:cubicBezTo>
                    <a:pt x="143" y="93"/>
                    <a:pt x="152" y="83"/>
                    <a:pt x="161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" name="Freeform 7"/>
            <p:cNvSpPr>
              <a:spLocks noEditPoints="1"/>
            </p:cNvSpPr>
            <p:nvPr/>
          </p:nvSpPr>
          <p:spPr bwMode="auto">
            <a:xfrm>
              <a:off x="1798638" y="1677988"/>
              <a:ext cx="304800" cy="290513"/>
            </a:xfrm>
            <a:custGeom>
              <a:avLst/>
              <a:gdLst>
                <a:gd name="T0" fmla="*/ 33 w 185"/>
                <a:gd name="T1" fmla="*/ 168 h 177"/>
                <a:gd name="T2" fmla="*/ 41 w 185"/>
                <a:gd name="T3" fmla="*/ 119 h 177"/>
                <a:gd name="T4" fmla="*/ 37 w 185"/>
                <a:gd name="T5" fmla="*/ 107 h 177"/>
                <a:gd name="T6" fmla="*/ 5 w 185"/>
                <a:gd name="T7" fmla="*/ 76 h 177"/>
                <a:gd name="T8" fmla="*/ 1 w 185"/>
                <a:gd name="T9" fmla="*/ 67 h 177"/>
                <a:gd name="T10" fmla="*/ 9 w 185"/>
                <a:gd name="T11" fmla="*/ 61 h 177"/>
                <a:gd name="T12" fmla="*/ 56 w 185"/>
                <a:gd name="T13" fmla="*/ 54 h 177"/>
                <a:gd name="T14" fmla="*/ 63 w 185"/>
                <a:gd name="T15" fmla="*/ 49 h 177"/>
                <a:gd name="T16" fmla="*/ 85 w 185"/>
                <a:gd name="T17" fmla="*/ 6 h 177"/>
                <a:gd name="T18" fmla="*/ 92 w 185"/>
                <a:gd name="T19" fmla="*/ 0 h 177"/>
                <a:gd name="T20" fmla="*/ 99 w 185"/>
                <a:gd name="T21" fmla="*/ 6 h 177"/>
                <a:gd name="T22" fmla="*/ 120 w 185"/>
                <a:gd name="T23" fmla="*/ 48 h 177"/>
                <a:gd name="T24" fmla="*/ 130 w 185"/>
                <a:gd name="T25" fmla="*/ 55 h 177"/>
                <a:gd name="T26" fmla="*/ 176 w 185"/>
                <a:gd name="T27" fmla="*/ 61 h 177"/>
                <a:gd name="T28" fmla="*/ 184 w 185"/>
                <a:gd name="T29" fmla="*/ 67 h 177"/>
                <a:gd name="T30" fmla="*/ 180 w 185"/>
                <a:gd name="T31" fmla="*/ 75 h 177"/>
                <a:gd name="T32" fmla="*/ 146 w 185"/>
                <a:gd name="T33" fmla="*/ 108 h 177"/>
                <a:gd name="T34" fmla="*/ 143 w 185"/>
                <a:gd name="T35" fmla="*/ 118 h 177"/>
                <a:gd name="T36" fmla="*/ 151 w 185"/>
                <a:gd name="T37" fmla="*/ 163 h 177"/>
                <a:gd name="T38" fmla="*/ 151 w 185"/>
                <a:gd name="T39" fmla="*/ 172 h 177"/>
                <a:gd name="T40" fmla="*/ 140 w 185"/>
                <a:gd name="T41" fmla="*/ 174 h 177"/>
                <a:gd name="T42" fmla="*/ 97 w 185"/>
                <a:gd name="T43" fmla="*/ 151 h 177"/>
                <a:gd name="T44" fmla="*/ 87 w 185"/>
                <a:gd name="T45" fmla="*/ 151 h 177"/>
                <a:gd name="T46" fmla="*/ 44 w 185"/>
                <a:gd name="T47" fmla="*/ 174 h 177"/>
                <a:gd name="T48" fmla="*/ 33 w 185"/>
                <a:gd name="T49" fmla="*/ 168 h 177"/>
                <a:gd name="T50" fmla="*/ 92 w 185"/>
                <a:gd name="T51" fmla="*/ 22 h 177"/>
                <a:gd name="T52" fmla="*/ 73 w 185"/>
                <a:gd name="T53" fmla="*/ 60 h 177"/>
                <a:gd name="T54" fmla="*/ 64 w 185"/>
                <a:gd name="T55" fmla="*/ 67 h 177"/>
                <a:gd name="T56" fmla="*/ 55 w 185"/>
                <a:gd name="T57" fmla="*/ 68 h 177"/>
                <a:gd name="T58" fmla="*/ 23 w 185"/>
                <a:gd name="T59" fmla="*/ 73 h 177"/>
                <a:gd name="T60" fmla="*/ 52 w 185"/>
                <a:gd name="T61" fmla="*/ 103 h 177"/>
                <a:gd name="T62" fmla="*/ 56 w 185"/>
                <a:gd name="T63" fmla="*/ 114 h 177"/>
                <a:gd name="T64" fmla="*/ 48 w 185"/>
                <a:gd name="T65" fmla="*/ 156 h 177"/>
                <a:gd name="T66" fmla="*/ 85 w 185"/>
                <a:gd name="T67" fmla="*/ 137 h 177"/>
                <a:gd name="T68" fmla="*/ 99 w 185"/>
                <a:gd name="T69" fmla="*/ 137 h 177"/>
                <a:gd name="T70" fmla="*/ 136 w 185"/>
                <a:gd name="T71" fmla="*/ 156 h 177"/>
                <a:gd name="T72" fmla="*/ 129 w 185"/>
                <a:gd name="T73" fmla="*/ 117 h 177"/>
                <a:gd name="T74" fmla="*/ 134 w 185"/>
                <a:gd name="T75" fmla="*/ 101 h 177"/>
                <a:gd name="T76" fmla="*/ 161 w 185"/>
                <a:gd name="T77" fmla="*/ 73 h 177"/>
                <a:gd name="T78" fmla="*/ 155 w 185"/>
                <a:gd name="T79" fmla="*/ 72 h 177"/>
                <a:gd name="T80" fmla="*/ 121 w 185"/>
                <a:gd name="T81" fmla="*/ 67 h 177"/>
                <a:gd name="T82" fmla="*/ 110 w 185"/>
                <a:gd name="T83" fmla="*/ 59 h 177"/>
                <a:gd name="T84" fmla="*/ 92 w 185"/>
                <a:gd name="T85" fmla="*/ 2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5" h="177">
                  <a:moveTo>
                    <a:pt x="33" y="168"/>
                  </a:moveTo>
                  <a:cubicBezTo>
                    <a:pt x="35" y="152"/>
                    <a:pt x="38" y="136"/>
                    <a:pt x="41" y="119"/>
                  </a:cubicBezTo>
                  <a:cubicBezTo>
                    <a:pt x="42" y="114"/>
                    <a:pt x="41" y="111"/>
                    <a:pt x="37" y="107"/>
                  </a:cubicBezTo>
                  <a:cubicBezTo>
                    <a:pt x="26" y="97"/>
                    <a:pt x="15" y="87"/>
                    <a:pt x="5" y="76"/>
                  </a:cubicBezTo>
                  <a:cubicBezTo>
                    <a:pt x="3" y="74"/>
                    <a:pt x="0" y="69"/>
                    <a:pt x="1" y="67"/>
                  </a:cubicBezTo>
                  <a:cubicBezTo>
                    <a:pt x="1" y="64"/>
                    <a:pt x="6" y="62"/>
                    <a:pt x="9" y="61"/>
                  </a:cubicBezTo>
                  <a:cubicBezTo>
                    <a:pt x="25" y="59"/>
                    <a:pt x="40" y="57"/>
                    <a:pt x="56" y="54"/>
                  </a:cubicBezTo>
                  <a:cubicBezTo>
                    <a:pt x="58" y="54"/>
                    <a:pt x="62" y="51"/>
                    <a:pt x="63" y="49"/>
                  </a:cubicBezTo>
                  <a:cubicBezTo>
                    <a:pt x="71" y="34"/>
                    <a:pt x="78" y="20"/>
                    <a:pt x="85" y="6"/>
                  </a:cubicBezTo>
                  <a:cubicBezTo>
                    <a:pt x="86" y="3"/>
                    <a:pt x="90" y="0"/>
                    <a:pt x="92" y="0"/>
                  </a:cubicBezTo>
                  <a:cubicBezTo>
                    <a:pt x="95" y="0"/>
                    <a:pt x="98" y="3"/>
                    <a:pt x="99" y="6"/>
                  </a:cubicBezTo>
                  <a:cubicBezTo>
                    <a:pt x="107" y="20"/>
                    <a:pt x="113" y="33"/>
                    <a:pt x="120" y="48"/>
                  </a:cubicBezTo>
                  <a:cubicBezTo>
                    <a:pt x="122" y="52"/>
                    <a:pt x="125" y="54"/>
                    <a:pt x="130" y="55"/>
                  </a:cubicBezTo>
                  <a:cubicBezTo>
                    <a:pt x="145" y="57"/>
                    <a:pt x="161" y="59"/>
                    <a:pt x="176" y="61"/>
                  </a:cubicBezTo>
                  <a:cubicBezTo>
                    <a:pt x="179" y="62"/>
                    <a:pt x="183" y="64"/>
                    <a:pt x="184" y="67"/>
                  </a:cubicBezTo>
                  <a:cubicBezTo>
                    <a:pt x="185" y="69"/>
                    <a:pt x="182" y="73"/>
                    <a:pt x="180" y="75"/>
                  </a:cubicBezTo>
                  <a:cubicBezTo>
                    <a:pt x="169" y="86"/>
                    <a:pt x="158" y="97"/>
                    <a:pt x="146" y="108"/>
                  </a:cubicBezTo>
                  <a:cubicBezTo>
                    <a:pt x="143" y="111"/>
                    <a:pt x="142" y="114"/>
                    <a:pt x="143" y="118"/>
                  </a:cubicBezTo>
                  <a:cubicBezTo>
                    <a:pt x="146" y="133"/>
                    <a:pt x="148" y="148"/>
                    <a:pt x="151" y="163"/>
                  </a:cubicBezTo>
                  <a:cubicBezTo>
                    <a:pt x="151" y="166"/>
                    <a:pt x="152" y="170"/>
                    <a:pt x="151" y="172"/>
                  </a:cubicBezTo>
                  <a:cubicBezTo>
                    <a:pt x="148" y="177"/>
                    <a:pt x="144" y="176"/>
                    <a:pt x="140" y="174"/>
                  </a:cubicBezTo>
                  <a:cubicBezTo>
                    <a:pt x="126" y="166"/>
                    <a:pt x="111" y="159"/>
                    <a:pt x="97" y="151"/>
                  </a:cubicBezTo>
                  <a:cubicBezTo>
                    <a:pt x="94" y="149"/>
                    <a:pt x="91" y="149"/>
                    <a:pt x="87" y="151"/>
                  </a:cubicBezTo>
                  <a:cubicBezTo>
                    <a:pt x="73" y="159"/>
                    <a:pt x="58" y="167"/>
                    <a:pt x="44" y="174"/>
                  </a:cubicBezTo>
                  <a:cubicBezTo>
                    <a:pt x="38" y="177"/>
                    <a:pt x="33" y="174"/>
                    <a:pt x="33" y="168"/>
                  </a:cubicBezTo>
                  <a:close/>
                  <a:moveTo>
                    <a:pt x="92" y="22"/>
                  </a:moveTo>
                  <a:cubicBezTo>
                    <a:pt x="85" y="35"/>
                    <a:pt x="79" y="48"/>
                    <a:pt x="73" y="60"/>
                  </a:cubicBezTo>
                  <a:cubicBezTo>
                    <a:pt x="71" y="63"/>
                    <a:pt x="67" y="65"/>
                    <a:pt x="64" y="67"/>
                  </a:cubicBezTo>
                  <a:cubicBezTo>
                    <a:pt x="61" y="68"/>
                    <a:pt x="58" y="68"/>
                    <a:pt x="55" y="68"/>
                  </a:cubicBezTo>
                  <a:cubicBezTo>
                    <a:pt x="45" y="70"/>
                    <a:pt x="34" y="71"/>
                    <a:pt x="23" y="73"/>
                  </a:cubicBezTo>
                  <a:cubicBezTo>
                    <a:pt x="33" y="83"/>
                    <a:pt x="42" y="93"/>
                    <a:pt x="52" y="103"/>
                  </a:cubicBezTo>
                  <a:cubicBezTo>
                    <a:pt x="55" y="106"/>
                    <a:pt x="56" y="110"/>
                    <a:pt x="56" y="114"/>
                  </a:cubicBezTo>
                  <a:cubicBezTo>
                    <a:pt x="53" y="128"/>
                    <a:pt x="51" y="141"/>
                    <a:pt x="48" y="156"/>
                  </a:cubicBezTo>
                  <a:cubicBezTo>
                    <a:pt x="61" y="150"/>
                    <a:pt x="73" y="144"/>
                    <a:pt x="85" y="137"/>
                  </a:cubicBezTo>
                  <a:cubicBezTo>
                    <a:pt x="90" y="134"/>
                    <a:pt x="94" y="134"/>
                    <a:pt x="99" y="137"/>
                  </a:cubicBezTo>
                  <a:cubicBezTo>
                    <a:pt x="111" y="143"/>
                    <a:pt x="123" y="149"/>
                    <a:pt x="136" y="156"/>
                  </a:cubicBezTo>
                  <a:cubicBezTo>
                    <a:pt x="134" y="142"/>
                    <a:pt x="132" y="130"/>
                    <a:pt x="129" y="117"/>
                  </a:cubicBezTo>
                  <a:cubicBezTo>
                    <a:pt x="128" y="110"/>
                    <a:pt x="129" y="106"/>
                    <a:pt x="134" y="101"/>
                  </a:cubicBezTo>
                  <a:cubicBezTo>
                    <a:pt x="143" y="92"/>
                    <a:pt x="152" y="82"/>
                    <a:pt x="161" y="73"/>
                  </a:cubicBezTo>
                  <a:cubicBezTo>
                    <a:pt x="159" y="73"/>
                    <a:pt x="157" y="72"/>
                    <a:pt x="155" y="72"/>
                  </a:cubicBezTo>
                  <a:cubicBezTo>
                    <a:pt x="144" y="70"/>
                    <a:pt x="133" y="68"/>
                    <a:pt x="121" y="67"/>
                  </a:cubicBezTo>
                  <a:cubicBezTo>
                    <a:pt x="116" y="66"/>
                    <a:pt x="113" y="64"/>
                    <a:pt x="110" y="59"/>
                  </a:cubicBezTo>
                  <a:cubicBezTo>
                    <a:pt x="105" y="47"/>
                    <a:pt x="99" y="35"/>
                    <a:pt x="9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" name="Freeform 8"/>
            <p:cNvSpPr>
              <a:spLocks noEditPoints="1"/>
            </p:cNvSpPr>
            <p:nvPr/>
          </p:nvSpPr>
          <p:spPr bwMode="auto">
            <a:xfrm>
              <a:off x="1052512" y="1785938"/>
              <a:ext cx="304800" cy="293688"/>
            </a:xfrm>
            <a:custGeom>
              <a:avLst/>
              <a:gdLst>
                <a:gd name="T0" fmla="*/ 33 w 185"/>
                <a:gd name="T1" fmla="*/ 166 h 178"/>
                <a:gd name="T2" fmla="*/ 41 w 185"/>
                <a:gd name="T3" fmla="*/ 120 h 178"/>
                <a:gd name="T4" fmla="*/ 37 w 185"/>
                <a:gd name="T5" fmla="*/ 107 h 178"/>
                <a:gd name="T6" fmla="*/ 4 w 185"/>
                <a:gd name="T7" fmla="*/ 75 h 178"/>
                <a:gd name="T8" fmla="*/ 1 w 185"/>
                <a:gd name="T9" fmla="*/ 66 h 178"/>
                <a:gd name="T10" fmla="*/ 9 w 185"/>
                <a:gd name="T11" fmla="*/ 61 h 178"/>
                <a:gd name="T12" fmla="*/ 56 w 185"/>
                <a:gd name="T13" fmla="*/ 54 h 178"/>
                <a:gd name="T14" fmla="*/ 64 w 185"/>
                <a:gd name="T15" fmla="*/ 49 h 178"/>
                <a:gd name="T16" fmla="*/ 85 w 185"/>
                <a:gd name="T17" fmla="*/ 6 h 178"/>
                <a:gd name="T18" fmla="*/ 93 w 185"/>
                <a:gd name="T19" fmla="*/ 0 h 178"/>
                <a:gd name="T20" fmla="*/ 99 w 185"/>
                <a:gd name="T21" fmla="*/ 6 h 178"/>
                <a:gd name="T22" fmla="*/ 121 w 185"/>
                <a:gd name="T23" fmla="*/ 48 h 178"/>
                <a:gd name="T24" fmla="*/ 129 w 185"/>
                <a:gd name="T25" fmla="*/ 54 h 178"/>
                <a:gd name="T26" fmla="*/ 174 w 185"/>
                <a:gd name="T27" fmla="*/ 61 h 178"/>
                <a:gd name="T28" fmla="*/ 184 w 185"/>
                <a:gd name="T29" fmla="*/ 67 h 178"/>
                <a:gd name="T30" fmla="*/ 180 w 185"/>
                <a:gd name="T31" fmla="*/ 76 h 178"/>
                <a:gd name="T32" fmla="*/ 147 w 185"/>
                <a:gd name="T33" fmla="*/ 108 h 178"/>
                <a:gd name="T34" fmla="*/ 143 w 185"/>
                <a:gd name="T35" fmla="*/ 119 h 178"/>
                <a:gd name="T36" fmla="*/ 151 w 185"/>
                <a:gd name="T37" fmla="*/ 166 h 178"/>
                <a:gd name="T38" fmla="*/ 149 w 185"/>
                <a:gd name="T39" fmla="*/ 174 h 178"/>
                <a:gd name="T40" fmla="*/ 140 w 185"/>
                <a:gd name="T41" fmla="*/ 174 h 178"/>
                <a:gd name="T42" fmla="*/ 100 w 185"/>
                <a:gd name="T43" fmla="*/ 153 h 178"/>
                <a:gd name="T44" fmla="*/ 85 w 185"/>
                <a:gd name="T45" fmla="*/ 153 h 178"/>
                <a:gd name="T46" fmla="*/ 44 w 185"/>
                <a:gd name="T47" fmla="*/ 174 h 178"/>
                <a:gd name="T48" fmla="*/ 33 w 185"/>
                <a:gd name="T49" fmla="*/ 166 h 178"/>
                <a:gd name="T50" fmla="*/ 49 w 185"/>
                <a:gd name="T51" fmla="*/ 156 h 178"/>
                <a:gd name="T52" fmla="*/ 86 w 185"/>
                <a:gd name="T53" fmla="*/ 137 h 178"/>
                <a:gd name="T54" fmla="*/ 98 w 185"/>
                <a:gd name="T55" fmla="*/ 137 h 178"/>
                <a:gd name="T56" fmla="*/ 122 w 185"/>
                <a:gd name="T57" fmla="*/ 149 h 178"/>
                <a:gd name="T58" fmla="*/ 136 w 185"/>
                <a:gd name="T59" fmla="*/ 156 h 178"/>
                <a:gd name="T60" fmla="*/ 130 w 185"/>
                <a:gd name="T61" fmla="*/ 120 h 178"/>
                <a:gd name="T62" fmla="*/ 136 w 185"/>
                <a:gd name="T63" fmla="*/ 99 h 178"/>
                <a:gd name="T64" fmla="*/ 162 w 185"/>
                <a:gd name="T65" fmla="*/ 73 h 178"/>
                <a:gd name="T66" fmla="*/ 122 w 185"/>
                <a:gd name="T67" fmla="*/ 67 h 178"/>
                <a:gd name="T68" fmla="*/ 111 w 185"/>
                <a:gd name="T69" fmla="*/ 59 h 178"/>
                <a:gd name="T70" fmla="*/ 92 w 185"/>
                <a:gd name="T71" fmla="*/ 22 h 178"/>
                <a:gd name="T72" fmla="*/ 89 w 185"/>
                <a:gd name="T73" fmla="*/ 29 h 178"/>
                <a:gd name="T74" fmla="*/ 75 w 185"/>
                <a:gd name="T75" fmla="*/ 57 h 178"/>
                <a:gd name="T76" fmla="*/ 60 w 185"/>
                <a:gd name="T77" fmla="*/ 68 h 178"/>
                <a:gd name="T78" fmla="*/ 23 w 185"/>
                <a:gd name="T79" fmla="*/ 73 h 178"/>
                <a:gd name="T80" fmla="*/ 50 w 185"/>
                <a:gd name="T81" fmla="*/ 101 h 178"/>
                <a:gd name="T82" fmla="*/ 55 w 185"/>
                <a:gd name="T83" fmla="*/ 117 h 178"/>
                <a:gd name="T84" fmla="*/ 49 w 185"/>
                <a:gd name="T85" fmla="*/ 15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5" h="178">
                  <a:moveTo>
                    <a:pt x="33" y="166"/>
                  </a:moveTo>
                  <a:cubicBezTo>
                    <a:pt x="36" y="152"/>
                    <a:pt x="38" y="136"/>
                    <a:pt x="41" y="120"/>
                  </a:cubicBezTo>
                  <a:cubicBezTo>
                    <a:pt x="42" y="115"/>
                    <a:pt x="41" y="111"/>
                    <a:pt x="37" y="107"/>
                  </a:cubicBezTo>
                  <a:cubicBezTo>
                    <a:pt x="26" y="97"/>
                    <a:pt x="15" y="86"/>
                    <a:pt x="4" y="75"/>
                  </a:cubicBezTo>
                  <a:cubicBezTo>
                    <a:pt x="2" y="73"/>
                    <a:pt x="0" y="69"/>
                    <a:pt x="1" y="66"/>
                  </a:cubicBezTo>
                  <a:cubicBezTo>
                    <a:pt x="1" y="64"/>
                    <a:pt x="6" y="62"/>
                    <a:pt x="9" y="61"/>
                  </a:cubicBezTo>
                  <a:cubicBezTo>
                    <a:pt x="24" y="59"/>
                    <a:pt x="40" y="56"/>
                    <a:pt x="56" y="54"/>
                  </a:cubicBezTo>
                  <a:cubicBezTo>
                    <a:pt x="60" y="54"/>
                    <a:pt x="62" y="52"/>
                    <a:pt x="64" y="49"/>
                  </a:cubicBezTo>
                  <a:cubicBezTo>
                    <a:pt x="71" y="34"/>
                    <a:pt x="78" y="20"/>
                    <a:pt x="85" y="6"/>
                  </a:cubicBezTo>
                  <a:cubicBezTo>
                    <a:pt x="87" y="3"/>
                    <a:pt x="90" y="0"/>
                    <a:pt x="93" y="0"/>
                  </a:cubicBezTo>
                  <a:cubicBezTo>
                    <a:pt x="95" y="0"/>
                    <a:pt x="98" y="3"/>
                    <a:pt x="99" y="6"/>
                  </a:cubicBezTo>
                  <a:cubicBezTo>
                    <a:pt x="107" y="20"/>
                    <a:pt x="114" y="34"/>
                    <a:pt x="121" y="48"/>
                  </a:cubicBezTo>
                  <a:cubicBezTo>
                    <a:pt x="122" y="52"/>
                    <a:pt x="124" y="54"/>
                    <a:pt x="129" y="54"/>
                  </a:cubicBezTo>
                  <a:cubicBezTo>
                    <a:pt x="144" y="56"/>
                    <a:pt x="159" y="59"/>
                    <a:pt x="174" y="61"/>
                  </a:cubicBezTo>
                  <a:cubicBezTo>
                    <a:pt x="178" y="62"/>
                    <a:pt x="182" y="64"/>
                    <a:pt x="184" y="67"/>
                  </a:cubicBezTo>
                  <a:cubicBezTo>
                    <a:pt x="185" y="69"/>
                    <a:pt x="182" y="74"/>
                    <a:pt x="180" y="76"/>
                  </a:cubicBezTo>
                  <a:cubicBezTo>
                    <a:pt x="169" y="87"/>
                    <a:pt x="158" y="97"/>
                    <a:pt x="147" y="108"/>
                  </a:cubicBezTo>
                  <a:cubicBezTo>
                    <a:pt x="143" y="111"/>
                    <a:pt x="143" y="115"/>
                    <a:pt x="143" y="119"/>
                  </a:cubicBezTo>
                  <a:cubicBezTo>
                    <a:pt x="146" y="135"/>
                    <a:pt x="149" y="150"/>
                    <a:pt x="151" y="166"/>
                  </a:cubicBezTo>
                  <a:cubicBezTo>
                    <a:pt x="152" y="168"/>
                    <a:pt x="151" y="173"/>
                    <a:pt x="149" y="174"/>
                  </a:cubicBezTo>
                  <a:cubicBezTo>
                    <a:pt x="147" y="176"/>
                    <a:pt x="143" y="175"/>
                    <a:pt x="140" y="174"/>
                  </a:cubicBezTo>
                  <a:cubicBezTo>
                    <a:pt x="127" y="167"/>
                    <a:pt x="113" y="160"/>
                    <a:pt x="100" y="153"/>
                  </a:cubicBezTo>
                  <a:cubicBezTo>
                    <a:pt x="95" y="150"/>
                    <a:pt x="90" y="149"/>
                    <a:pt x="85" y="153"/>
                  </a:cubicBezTo>
                  <a:cubicBezTo>
                    <a:pt x="71" y="160"/>
                    <a:pt x="58" y="167"/>
                    <a:pt x="44" y="174"/>
                  </a:cubicBezTo>
                  <a:cubicBezTo>
                    <a:pt x="37" y="178"/>
                    <a:pt x="33" y="175"/>
                    <a:pt x="33" y="166"/>
                  </a:cubicBezTo>
                  <a:close/>
                  <a:moveTo>
                    <a:pt x="49" y="156"/>
                  </a:moveTo>
                  <a:cubicBezTo>
                    <a:pt x="62" y="149"/>
                    <a:pt x="74" y="143"/>
                    <a:pt x="86" y="137"/>
                  </a:cubicBezTo>
                  <a:cubicBezTo>
                    <a:pt x="91" y="134"/>
                    <a:pt x="94" y="134"/>
                    <a:pt x="98" y="137"/>
                  </a:cubicBezTo>
                  <a:cubicBezTo>
                    <a:pt x="106" y="141"/>
                    <a:pt x="114" y="145"/>
                    <a:pt x="122" y="149"/>
                  </a:cubicBezTo>
                  <a:cubicBezTo>
                    <a:pt x="127" y="152"/>
                    <a:pt x="131" y="154"/>
                    <a:pt x="136" y="156"/>
                  </a:cubicBezTo>
                  <a:cubicBezTo>
                    <a:pt x="134" y="143"/>
                    <a:pt x="132" y="131"/>
                    <a:pt x="130" y="120"/>
                  </a:cubicBezTo>
                  <a:cubicBezTo>
                    <a:pt x="128" y="111"/>
                    <a:pt x="129" y="105"/>
                    <a:pt x="136" y="99"/>
                  </a:cubicBezTo>
                  <a:cubicBezTo>
                    <a:pt x="145" y="91"/>
                    <a:pt x="153" y="82"/>
                    <a:pt x="162" y="73"/>
                  </a:cubicBezTo>
                  <a:cubicBezTo>
                    <a:pt x="148" y="71"/>
                    <a:pt x="135" y="69"/>
                    <a:pt x="122" y="67"/>
                  </a:cubicBezTo>
                  <a:cubicBezTo>
                    <a:pt x="117" y="67"/>
                    <a:pt x="113" y="64"/>
                    <a:pt x="111" y="59"/>
                  </a:cubicBezTo>
                  <a:cubicBezTo>
                    <a:pt x="105" y="47"/>
                    <a:pt x="99" y="35"/>
                    <a:pt x="92" y="22"/>
                  </a:cubicBezTo>
                  <a:cubicBezTo>
                    <a:pt x="91" y="25"/>
                    <a:pt x="90" y="27"/>
                    <a:pt x="89" y="29"/>
                  </a:cubicBezTo>
                  <a:cubicBezTo>
                    <a:pt x="84" y="38"/>
                    <a:pt x="79" y="48"/>
                    <a:pt x="75" y="57"/>
                  </a:cubicBezTo>
                  <a:cubicBezTo>
                    <a:pt x="72" y="64"/>
                    <a:pt x="67" y="67"/>
                    <a:pt x="60" y="68"/>
                  </a:cubicBezTo>
                  <a:cubicBezTo>
                    <a:pt x="48" y="69"/>
                    <a:pt x="35" y="71"/>
                    <a:pt x="23" y="73"/>
                  </a:cubicBezTo>
                  <a:cubicBezTo>
                    <a:pt x="33" y="83"/>
                    <a:pt x="41" y="92"/>
                    <a:pt x="50" y="101"/>
                  </a:cubicBezTo>
                  <a:cubicBezTo>
                    <a:pt x="55" y="106"/>
                    <a:pt x="57" y="111"/>
                    <a:pt x="55" y="117"/>
                  </a:cubicBezTo>
                  <a:cubicBezTo>
                    <a:pt x="53" y="130"/>
                    <a:pt x="51" y="142"/>
                    <a:pt x="49" y="1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3" name="Freeform 9"/>
            <p:cNvSpPr>
              <a:spLocks/>
            </p:cNvSpPr>
            <p:nvPr/>
          </p:nvSpPr>
          <p:spPr bwMode="auto">
            <a:xfrm>
              <a:off x="1592263" y="1933575"/>
              <a:ext cx="41275" cy="39688"/>
            </a:xfrm>
            <a:custGeom>
              <a:avLst/>
              <a:gdLst>
                <a:gd name="T0" fmla="*/ 0 w 25"/>
                <a:gd name="T1" fmla="*/ 23 h 25"/>
                <a:gd name="T2" fmla="*/ 3 w 25"/>
                <a:gd name="T3" fmla="*/ 13 h 25"/>
                <a:gd name="T4" fmla="*/ 12 w 25"/>
                <a:gd name="T5" fmla="*/ 4 h 25"/>
                <a:gd name="T6" fmla="*/ 22 w 25"/>
                <a:gd name="T7" fmla="*/ 4 h 25"/>
                <a:gd name="T8" fmla="*/ 21 w 25"/>
                <a:gd name="T9" fmla="*/ 14 h 25"/>
                <a:gd name="T10" fmla="*/ 12 w 25"/>
                <a:gd name="T11" fmla="*/ 23 h 25"/>
                <a:gd name="T12" fmla="*/ 2 w 25"/>
                <a:gd name="T13" fmla="*/ 25 h 25"/>
                <a:gd name="T14" fmla="*/ 0 w 25"/>
                <a:gd name="T1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0" y="23"/>
                  </a:moveTo>
                  <a:cubicBezTo>
                    <a:pt x="1" y="20"/>
                    <a:pt x="1" y="16"/>
                    <a:pt x="3" y="13"/>
                  </a:cubicBezTo>
                  <a:cubicBezTo>
                    <a:pt x="5" y="10"/>
                    <a:pt x="9" y="7"/>
                    <a:pt x="12" y="4"/>
                  </a:cubicBezTo>
                  <a:cubicBezTo>
                    <a:pt x="15" y="1"/>
                    <a:pt x="18" y="0"/>
                    <a:pt x="22" y="4"/>
                  </a:cubicBezTo>
                  <a:cubicBezTo>
                    <a:pt x="25" y="7"/>
                    <a:pt x="24" y="11"/>
                    <a:pt x="21" y="14"/>
                  </a:cubicBezTo>
                  <a:cubicBezTo>
                    <a:pt x="18" y="17"/>
                    <a:pt x="16" y="21"/>
                    <a:pt x="12" y="23"/>
                  </a:cubicBezTo>
                  <a:cubicBezTo>
                    <a:pt x="9" y="25"/>
                    <a:pt x="5" y="24"/>
                    <a:pt x="2" y="25"/>
                  </a:cubicBezTo>
                  <a:cubicBezTo>
                    <a:pt x="1" y="25"/>
                    <a:pt x="1" y="24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>
              <a:off x="1539875" y="1989138"/>
              <a:ext cx="39688" cy="38100"/>
            </a:xfrm>
            <a:custGeom>
              <a:avLst/>
              <a:gdLst>
                <a:gd name="T0" fmla="*/ 24 w 24"/>
                <a:gd name="T1" fmla="*/ 3 h 23"/>
                <a:gd name="T2" fmla="*/ 21 w 24"/>
                <a:gd name="T3" fmla="*/ 12 h 23"/>
                <a:gd name="T4" fmla="*/ 11 w 24"/>
                <a:gd name="T5" fmla="*/ 22 h 23"/>
                <a:gd name="T6" fmla="*/ 2 w 24"/>
                <a:gd name="T7" fmla="*/ 22 h 23"/>
                <a:gd name="T8" fmla="*/ 1 w 24"/>
                <a:gd name="T9" fmla="*/ 13 h 23"/>
                <a:gd name="T10" fmla="*/ 14 w 24"/>
                <a:gd name="T11" fmla="*/ 1 h 23"/>
                <a:gd name="T12" fmla="*/ 22 w 24"/>
                <a:gd name="T13" fmla="*/ 2 h 23"/>
                <a:gd name="T14" fmla="*/ 24 w 24"/>
                <a:gd name="T1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3">
                  <a:moveTo>
                    <a:pt x="24" y="3"/>
                  </a:moveTo>
                  <a:cubicBezTo>
                    <a:pt x="23" y="6"/>
                    <a:pt x="23" y="9"/>
                    <a:pt x="21" y="12"/>
                  </a:cubicBezTo>
                  <a:cubicBezTo>
                    <a:pt x="18" y="16"/>
                    <a:pt x="15" y="19"/>
                    <a:pt x="11" y="22"/>
                  </a:cubicBezTo>
                  <a:cubicBezTo>
                    <a:pt x="9" y="23"/>
                    <a:pt x="4" y="23"/>
                    <a:pt x="2" y="22"/>
                  </a:cubicBezTo>
                  <a:cubicBezTo>
                    <a:pt x="1" y="20"/>
                    <a:pt x="0" y="15"/>
                    <a:pt x="1" y="13"/>
                  </a:cubicBezTo>
                  <a:cubicBezTo>
                    <a:pt x="5" y="9"/>
                    <a:pt x="9" y="4"/>
                    <a:pt x="14" y="1"/>
                  </a:cubicBezTo>
                  <a:cubicBezTo>
                    <a:pt x="15" y="0"/>
                    <a:pt x="19" y="1"/>
                    <a:pt x="22" y="2"/>
                  </a:cubicBezTo>
                  <a:cubicBezTo>
                    <a:pt x="23" y="2"/>
                    <a:pt x="23" y="2"/>
                    <a:pt x="2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1663700" y="2008188"/>
              <a:ext cx="39688" cy="39688"/>
            </a:xfrm>
            <a:custGeom>
              <a:avLst/>
              <a:gdLst>
                <a:gd name="T0" fmla="*/ 0 w 24"/>
                <a:gd name="T1" fmla="*/ 21 h 24"/>
                <a:gd name="T2" fmla="*/ 3 w 24"/>
                <a:gd name="T3" fmla="*/ 11 h 24"/>
                <a:gd name="T4" fmla="*/ 13 w 24"/>
                <a:gd name="T5" fmla="*/ 1 h 24"/>
                <a:gd name="T6" fmla="*/ 21 w 24"/>
                <a:gd name="T7" fmla="*/ 2 h 24"/>
                <a:gd name="T8" fmla="*/ 23 w 24"/>
                <a:gd name="T9" fmla="*/ 10 h 24"/>
                <a:gd name="T10" fmla="*/ 9 w 24"/>
                <a:gd name="T11" fmla="*/ 23 h 24"/>
                <a:gd name="T12" fmla="*/ 2 w 24"/>
                <a:gd name="T13" fmla="*/ 23 h 24"/>
                <a:gd name="T14" fmla="*/ 0 w 24"/>
                <a:gd name="T1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0" y="21"/>
                  </a:moveTo>
                  <a:cubicBezTo>
                    <a:pt x="1" y="18"/>
                    <a:pt x="1" y="14"/>
                    <a:pt x="3" y="11"/>
                  </a:cubicBezTo>
                  <a:cubicBezTo>
                    <a:pt x="6" y="7"/>
                    <a:pt x="9" y="4"/>
                    <a:pt x="13" y="1"/>
                  </a:cubicBezTo>
                  <a:cubicBezTo>
                    <a:pt x="15" y="0"/>
                    <a:pt x="20" y="0"/>
                    <a:pt x="21" y="2"/>
                  </a:cubicBezTo>
                  <a:cubicBezTo>
                    <a:pt x="23" y="3"/>
                    <a:pt x="24" y="8"/>
                    <a:pt x="23" y="10"/>
                  </a:cubicBezTo>
                  <a:cubicBezTo>
                    <a:pt x="19" y="15"/>
                    <a:pt x="14" y="19"/>
                    <a:pt x="9" y="23"/>
                  </a:cubicBezTo>
                  <a:cubicBezTo>
                    <a:pt x="8" y="24"/>
                    <a:pt x="4" y="23"/>
                    <a:pt x="2" y="23"/>
                  </a:cubicBezTo>
                  <a:cubicBezTo>
                    <a:pt x="1" y="23"/>
                    <a:pt x="1" y="22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1738313" y="2081213"/>
              <a:ext cx="38100" cy="39688"/>
            </a:xfrm>
            <a:custGeom>
              <a:avLst/>
              <a:gdLst>
                <a:gd name="T0" fmla="*/ 0 w 23"/>
                <a:gd name="T1" fmla="*/ 21 h 24"/>
                <a:gd name="T2" fmla="*/ 2 w 23"/>
                <a:gd name="T3" fmla="*/ 11 h 24"/>
                <a:gd name="T4" fmla="*/ 12 w 23"/>
                <a:gd name="T5" fmla="*/ 1 h 24"/>
                <a:gd name="T6" fmla="*/ 20 w 23"/>
                <a:gd name="T7" fmla="*/ 2 h 24"/>
                <a:gd name="T8" fmla="*/ 22 w 23"/>
                <a:gd name="T9" fmla="*/ 10 h 24"/>
                <a:gd name="T10" fmla="*/ 8 w 23"/>
                <a:gd name="T11" fmla="*/ 23 h 24"/>
                <a:gd name="T12" fmla="*/ 1 w 23"/>
                <a:gd name="T13" fmla="*/ 23 h 24"/>
                <a:gd name="T14" fmla="*/ 0 w 23"/>
                <a:gd name="T1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4">
                  <a:moveTo>
                    <a:pt x="0" y="21"/>
                  </a:moveTo>
                  <a:cubicBezTo>
                    <a:pt x="0" y="18"/>
                    <a:pt x="0" y="14"/>
                    <a:pt x="2" y="11"/>
                  </a:cubicBezTo>
                  <a:cubicBezTo>
                    <a:pt x="5" y="7"/>
                    <a:pt x="8" y="4"/>
                    <a:pt x="12" y="1"/>
                  </a:cubicBezTo>
                  <a:cubicBezTo>
                    <a:pt x="14" y="0"/>
                    <a:pt x="19" y="0"/>
                    <a:pt x="20" y="2"/>
                  </a:cubicBezTo>
                  <a:cubicBezTo>
                    <a:pt x="22" y="3"/>
                    <a:pt x="23" y="8"/>
                    <a:pt x="22" y="10"/>
                  </a:cubicBezTo>
                  <a:cubicBezTo>
                    <a:pt x="18" y="15"/>
                    <a:pt x="13" y="19"/>
                    <a:pt x="8" y="23"/>
                  </a:cubicBezTo>
                  <a:cubicBezTo>
                    <a:pt x="7" y="24"/>
                    <a:pt x="3" y="23"/>
                    <a:pt x="1" y="23"/>
                  </a:cubicBezTo>
                  <a:cubicBezTo>
                    <a:pt x="0" y="23"/>
                    <a:pt x="0" y="22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" name="Freeform 13"/>
            <p:cNvSpPr>
              <a:spLocks/>
            </p:cNvSpPr>
            <p:nvPr/>
          </p:nvSpPr>
          <p:spPr bwMode="auto">
            <a:xfrm>
              <a:off x="1682750" y="2133600"/>
              <a:ext cx="42863" cy="38100"/>
            </a:xfrm>
            <a:custGeom>
              <a:avLst/>
              <a:gdLst>
                <a:gd name="T0" fmla="*/ 24 w 26"/>
                <a:gd name="T1" fmla="*/ 2 h 23"/>
                <a:gd name="T2" fmla="*/ 22 w 26"/>
                <a:gd name="T3" fmla="*/ 12 h 23"/>
                <a:gd name="T4" fmla="*/ 12 w 26"/>
                <a:gd name="T5" fmla="*/ 21 h 23"/>
                <a:gd name="T6" fmla="*/ 3 w 26"/>
                <a:gd name="T7" fmla="*/ 22 h 23"/>
                <a:gd name="T8" fmla="*/ 3 w 26"/>
                <a:gd name="T9" fmla="*/ 12 h 23"/>
                <a:gd name="T10" fmla="*/ 14 w 26"/>
                <a:gd name="T11" fmla="*/ 2 h 23"/>
                <a:gd name="T12" fmla="*/ 23 w 26"/>
                <a:gd name="T13" fmla="*/ 0 h 23"/>
                <a:gd name="T14" fmla="*/ 24 w 26"/>
                <a:gd name="T1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3">
                  <a:moveTo>
                    <a:pt x="24" y="2"/>
                  </a:moveTo>
                  <a:cubicBezTo>
                    <a:pt x="26" y="6"/>
                    <a:pt x="26" y="9"/>
                    <a:pt x="22" y="12"/>
                  </a:cubicBezTo>
                  <a:cubicBezTo>
                    <a:pt x="19" y="15"/>
                    <a:pt x="16" y="19"/>
                    <a:pt x="12" y="21"/>
                  </a:cubicBezTo>
                  <a:cubicBezTo>
                    <a:pt x="10" y="23"/>
                    <a:pt x="5" y="23"/>
                    <a:pt x="3" y="22"/>
                  </a:cubicBezTo>
                  <a:cubicBezTo>
                    <a:pt x="0" y="20"/>
                    <a:pt x="0" y="15"/>
                    <a:pt x="3" y="12"/>
                  </a:cubicBezTo>
                  <a:cubicBezTo>
                    <a:pt x="6" y="9"/>
                    <a:pt x="10" y="5"/>
                    <a:pt x="14" y="2"/>
                  </a:cubicBezTo>
                  <a:cubicBezTo>
                    <a:pt x="16" y="0"/>
                    <a:pt x="20" y="1"/>
                    <a:pt x="23" y="0"/>
                  </a:cubicBezTo>
                  <a:cubicBezTo>
                    <a:pt x="23" y="1"/>
                    <a:pt x="24" y="1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8" name="Freeform 14"/>
            <p:cNvSpPr>
              <a:spLocks/>
            </p:cNvSpPr>
            <p:nvPr/>
          </p:nvSpPr>
          <p:spPr bwMode="auto">
            <a:xfrm>
              <a:off x="1611313" y="2058988"/>
              <a:ext cx="41275" cy="39688"/>
            </a:xfrm>
            <a:custGeom>
              <a:avLst/>
              <a:gdLst>
                <a:gd name="T0" fmla="*/ 23 w 25"/>
                <a:gd name="T1" fmla="*/ 3 h 24"/>
                <a:gd name="T2" fmla="*/ 21 w 25"/>
                <a:gd name="T3" fmla="*/ 13 h 24"/>
                <a:gd name="T4" fmla="*/ 11 w 25"/>
                <a:gd name="T5" fmla="*/ 23 h 24"/>
                <a:gd name="T6" fmla="*/ 2 w 25"/>
                <a:gd name="T7" fmla="*/ 23 h 24"/>
                <a:gd name="T8" fmla="*/ 1 w 25"/>
                <a:gd name="T9" fmla="*/ 16 h 24"/>
                <a:gd name="T10" fmla="*/ 15 w 25"/>
                <a:gd name="T11" fmla="*/ 1 h 24"/>
                <a:gd name="T12" fmla="*/ 22 w 25"/>
                <a:gd name="T13" fmla="*/ 1 h 24"/>
                <a:gd name="T14" fmla="*/ 23 w 25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4">
                  <a:moveTo>
                    <a:pt x="23" y="3"/>
                  </a:moveTo>
                  <a:cubicBezTo>
                    <a:pt x="25" y="7"/>
                    <a:pt x="24" y="10"/>
                    <a:pt x="21" y="13"/>
                  </a:cubicBezTo>
                  <a:cubicBezTo>
                    <a:pt x="18" y="16"/>
                    <a:pt x="15" y="20"/>
                    <a:pt x="11" y="23"/>
                  </a:cubicBezTo>
                  <a:cubicBezTo>
                    <a:pt x="9" y="24"/>
                    <a:pt x="5" y="24"/>
                    <a:pt x="2" y="23"/>
                  </a:cubicBezTo>
                  <a:cubicBezTo>
                    <a:pt x="1" y="22"/>
                    <a:pt x="0" y="17"/>
                    <a:pt x="1" y="16"/>
                  </a:cubicBezTo>
                  <a:cubicBezTo>
                    <a:pt x="5" y="10"/>
                    <a:pt x="10" y="5"/>
                    <a:pt x="15" y="1"/>
                  </a:cubicBezTo>
                  <a:cubicBezTo>
                    <a:pt x="17" y="0"/>
                    <a:pt x="20" y="1"/>
                    <a:pt x="22" y="1"/>
                  </a:cubicBezTo>
                  <a:cubicBezTo>
                    <a:pt x="22" y="2"/>
                    <a:pt x="23" y="2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9" name="Freeform 15"/>
            <p:cNvSpPr>
              <a:spLocks noEditPoints="1"/>
            </p:cNvSpPr>
            <p:nvPr/>
          </p:nvSpPr>
          <p:spPr bwMode="auto">
            <a:xfrm>
              <a:off x="1358900" y="2190750"/>
              <a:ext cx="158750" cy="161925"/>
            </a:xfrm>
            <a:custGeom>
              <a:avLst/>
              <a:gdLst>
                <a:gd name="T0" fmla="*/ 97 w 97"/>
                <a:gd name="T1" fmla="*/ 37 h 98"/>
                <a:gd name="T2" fmla="*/ 91 w 97"/>
                <a:gd name="T3" fmla="*/ 49 h 98"/>
                <a:gd name="T4" fmla="*/ 48 w 97"/>
                <a:gd name="T5" fmla="*/ 91 h 98"/>
                <a:gd name="T6" fmla="*/ 24 w 97"/>
                <a:gd name="T7" fmla="*/ 91 h 98"/>
                <a:gd name="T8" fmla="*/ 8 w 97"/>
                <a:gd name="T9" fmla="*/ 75 h 98"/>
                <a:gd name="T10" fmla="*/ 8 w 97"/>
                <a:gd name="T11" fmla="*/ 50 h 98"/>
                <a:gd name="T12" fmla="*/ 51 w 97"/>
                <a:gd name="T13" fmla="*/ 7 h 98"/>
                <a:gd name="T14" fmla="*/ 73 w 97"/>
                <a:gd name="T15" fmla="*/ 7 h 98"/>
                <a:gd name="T16" fmla="*/ 92 w 97"/>
                <a:gd name="T17" fmla="*/ 25 h 98"/>
                <a:gd name="T18" fmla="*/ 97 w 97"/>
                <a:gd name="T19" fmla="*/ 37 h 98"/>
                <a:gd name="T20" fmla="*/ 62 w 97"/>
                <a:gd name="T21" fmla="*/ 16 h 98"/>
                <a:gd name="T22" fmla="*/ 58 w 97"/>
                <a:gd name="T23" fmla="*/ 19 h 98"/>
                <a:gd name="T24" fmla="*/ 18 w 97"/>
                <a:gd name="T25" fmla="*/ 59 h 98"/>
                <a:gd name="T26" fmla="*/ 18 w 97"/>
                <a:gd name="T27" fmla="*/ 66 h 98"/>
                <a:gd name="T28" fmla="*/ 33 w 97"/>
                <a:gd name="T29" fmla="*/ 80 h 98"/>
                <a:gd name="T30" fmla="*/ 40 w 97"/>
                <a:gd name="T31" fmla="*/ 80 h 98"/>
                <a:gd name="T32" fmla="*/ 80 w 97"/>
                <a:gd name="T33" fmla="*/ 40 h 98"/>
                <a:gd name="T34" fmla="*/ 81 w 97"/>
                <a:gd name="T35" fmla="*/ 34 h 98"/>
                <a:gd name="T36" fmla="*/ 65 w 97"/>
                <a:gd name="T37" fmla="*/ 17 h 98"/>
                <a:gd name="T38" fmla="*/ 62 w 97"/>
                <a:gd name="T39" fmla="*/ 1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98">
                  <a:moveTo>
                    <a:pt x="97" y="37"/>
                  </a:moveTo>
                  <a:cubicBezTo>
                    <a:pt x="95" y="41"/>
                    <a:pt x="94" y="45"/>
                    <a:pt x="91" y="49"/>
                  </a:cubicBezTo>
                  <a:cubicBezTo>
                    <a:pt x="77" y="63"/>
                    <a:pt x="62" y="77"/>
                    <a:pt x="48" y="91"/>
                  </a:cubicBezTo>
                  <a:cubicBezTo>
                    <a:pt x="41" y="98"/>
                    <a:pt x="32" y="98"/>
                    <a:pt x="24" y="91"/>
                  </a:cubicBezTo>
                  <a:cubicBezTo>
                    <a:pt x="19" y="86"/>
                    <a:pt x="13" y="80"/>
                    <a:pt x="8" y="75"/>
                  </a:cubicBezTo>
                  <a:cubicBezTo>
                    <a:pt x="0" y="67"/>
                    <a:pt x="0" y="58"/>
                    <a:pt x="8" y="50"/>
                  </a:cubicBezTo>
                  <a:cubicBezTo>
                    <a:pt x="22" y="36"/>
                    <a:pt x="36" y="22"/>
                    <a:pt x="51" y="7"/>
                  </a:cubicBezTo>
                  <a:cubicBezTo>
                    <a:pt x="57" y="1"/>
                    <a:pt x="67" y="0"/>
                    <a:pt x="73" y="7"/>
                  </a:cubicBezTo>
                  <a:cubicBezTo>
                    <a:pt x="80" y="13"/>
                    <a:pt x="86" y="19"/>
                    <a:pt x="92" y="25"/>
                  </a:cubicBezTo>
                  <a:cubicBezTo>
                    <a:pt x="94" y="28"/>
                    <a:pt x="95" y="32"/>
                    <a:pt x="97" y="37"/>
                  </a:cubicBezTo>
                  <a:close/>
                  <a:moveTo>
                    <a:pt x="62" y="16"/>
                  </a:moveTo>
                  <a:cubicBezTo>
                    <a:pt x="61" y="17"/>
                    <a:pt x="60" y="18"/>
                    <a:pt x="58" y="19"/>
                  </a:cubicBezTo>
                  <a:cubicBezTo>
                    <a:pt x="45" y="32"/>
                    <a:pt x="32" y="45"/>
                    <a:pt x="18" y="59"/>
                  </a:cubicBezTo>
                  <a:cubicBezTo>
                    <a:pt x="16" y="61"/>
                    <a:pt x="16" y="64"/>
                    <a:pt x="18" y="66"/>
                  </a:cubicBezTo>
                  <a:cubicBezTo>
                    <a:pt x="23" y="71"/>
                    <a:pt x="28" y="75"/>
                    <a:pt x="33" y="80"/>
                  </a:cubicBezTo>
                  <a:cubicBezTo>
                    <a:pt x="35" y="83"/>
                    <a:pt x="37" y="83"/>
                    <a:pt x="40" y="80"/>
                  </a:cubicBezTo>
                  <a:cubicBezTo>
                    <a:pt x="53" y="67"/>
                    <a:pt x="67" y="53"/>
                    <a:pt x="80" y="40"/>
                  </a:cubicBezTo>
                  <a:cubicBezTo>
                    <a:pt x="82" y="38"/>
                    <a:pt x="82" y="35"/>
                    <a:pt x="81" y="34"/>
                  </a:cubicBezTo>
                  <a:cubicBezTo>
                    <a:pt x="76" y="28"/>
                    <a:pt x="70" y="23"/>
                    <a:pt x="65" y="17"/>
                  </a:cubicBezTo>
                  <a:cubicBezTo>
                    <a:pt x="64" y="17"/>
                    <a:pt x="63" y="17"/>
                    <a:pt x="6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0" name="Freeform 16"/>
            <p:cNvSpPr>
              <a:spLocks/>
            </p:cNvSpPr>
            <p:nvPr/>
          </p:nvSpPr>
          <p:spPr bwMode="auto">
            <a:xfrm>
              <a:off x="1636713" y="1890713"/>
              <a:ext cx="39688" cy="41275"/>
            </a:xfrm>
            <a:custGeom>
              <a:avLst/>
              <a:gdLst>
                <a:gd name="T0" fmla="*/ 6 w 24"/>
                <a:gd name="T1" fmla="*/ 25 h 25"/>
                <a:gd name="T2" fmla="*/ 1 w 24"/>
                <a:gd name="T3" fmla="*/ 21 h 25"/>
                <a:gd name="T4" fmla="*/ 1 w 24"/>
                <a:gd name="T5" fmla="*/ 14 h 25"/>
                <a:gd name="T6" fmla="*/ 14 w 24"/>
                <a:gd name="T7" fmla="*/ 1 h 25"/>
                <a:gd name="T8" fmla="*/ 21 w 24"/>
                <a:gd name="T9" fmla="*/ 2 h 25"/>
                <a:gd name="T10" fmla="*/ 24 w 24"/>
                <a:gd name="T11" fmla="*/ 8 h 25"/>
                <a:gd name="T12" fmla="*/ 6 w 24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5">
                  <a:moveTo>
                    <a:pt x="6" y="25"/>
                  </a:moveTo>
                  <a:cubicBezTo>
                    <a:pt x="5" y="24"/>
                    <a:pt x="2" y="23"/>
                    <a:pt x="1" y="21"/>
                  </a:cubicBezTo>
                  <a:cubicBezTo>
                    <a:pt x="0" y="19"/>
                    <a:pt x="0" y="16"/>
                    <a:pt x="1" y="14"/>
                  </a:cubicBezTo>
                  <a:cubicBezTo>
                    <a:pt x="5" y="10"/>
                    <a:pt x="10" y="5"/>
                    <a:pt x="14" y="1"/>
                  </a:cubicBezTo>
                  <a:cubicBezTo>
                    <a:pt x="16" y="0"/>
                    <a:pt x="19" y="1"/>
                    <a:pt x="21" y="2"/>
                  </a:cubicBezTo>
                  <a:cubicBezTo>
                    <a:pt x="23" y="3"/>
                    <a:pt x="24" y="5"/>
                    <a:pt x="24" y="8"/>
                  </a:cubicBezTo>
                  <a:cubicBezTo>
                    <a:pt x="24" y="12"/>
                    <a:pt x="11" y="24"/>
                    <a:pt x="6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" name="Freeform 17"/>
            <p:cNvSpPr>
              <a:spLocks/>
            </p:cNvSpPr>
            <p:nvPr/>
          </p:nvSpPr>
          <p:spPr bwMode="auto">
            <a:xfrm>
              <a:off x="1704975" y="1962150"/>
              <a:ext cx="44450" cy="41275"/>
            </a:xfrm>
            <a:custGeom>
              <a:avLst/>
              <a:gdLst>
                <a:gd name="T0" fmla="*/ 9 w 27"/>
                <a:gd name="T1" fmla="*/ 25 h 25"/>
                <a:gd name="T2" fmla="*/ 3 w 27"/>
                <a:gd name="T3" fmla="*/ 15 h 25"/>
                <a:gd name="T4" fmla="*/ 17 w 27"/>
                <a:gd name="T5" fmla="*/ 1 h 25"/>
                <a:gd name="T6" fmla="*/ 24 w 27"/>
                <a:gd name="T7" fmla="*/ 2 h 25"/>
                <a:gd name="T8" fmla="*/ 26 w 27"/>
                <a:gd name="T9" fmla="*/ 9 h 25"/>
                <a:gd name="T10" fmla="*/ 11 w 27"/>
                <a:gd name="T11" fmla="*/ 24 h 25"/>
                <a:gd name="T12" fmla="*/ 9 w 27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5">
                  <a:moveTo>
                    <a:pt x="9" y="25"/>
                  </a:moveTo>
                  <a:cubicBezTo>
                    <a:pt x="4" y="25"/>
                    <a:pt x="0" y="19"/>
                    <a:pt x="3" y="15"/>
                  </a:cubicBezTo>
                  <a:cubicBezTo>
                    <a:pt x="7" y="10"/>
                    <a:pt x="12" y="5"/>
                    <a:pt x="17" y="1"/>
                  </a:cubicBezTo>
                  <a:cubicBezTo>
                    <a:pt x="18" y="0"/>
                    <a:pt x="22" y="1"/>
                    <a:pt x="24" y="2"/>
                  </a:cubicBezTo>
                  <a:cubicBezTo>
                    <a:pt x="25" y="4"/>
                    <a:pt x="27" y="8"/>
                    <a:pt x="26" y="9"/>
                  </a:cubicBezTo>
                  <a:cubicBezTo>
                    <a:pt x="21" y="14"/>
                    <a:pt x="16" y="19"/>
                    <a:pt x="11" y="24"/>
                  </a:cubicBezTo>
                  <a:cubicBezTo>
                    <a:pt x="11" y="25"/>
                    <a:pt x="9" y="2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>
              <a:off x="1781175" y="2035175"/>
              <a:ext cx="41275" cy="41275"/>
            </a:xfrm>
            <a:custGeom>
              <a:avLst/>
              <a:gdLst>
                <a:gd name="T0" fmla="*/ 6 w 25"/>
                <a:gd name="T1" fmla="*/ 25 h 25"/>
                <a:gd name="T2" fmla="*/ 1 w 25"/>
                <a:gd name="T3" fmla="*/ 21 h 25"/>
                <a:gd name="T4" fmla="*/ 2 w 25"/>
                <a:gd name="T5" fmla="*/ 14 h 25"/>
                <a:gd name="T6" fmla="*/ 14 w 25"/>
                <a:gd name="T7" fmla="*/ 2 h 25"/>
                <a:gd name="T8" fmla="*/ 20 w 25"/>
                <a:gd name="T9" fmla="*/ 1 h 25"/>
                <a:gd name="T10" fmla="*/ 24 w 25"/>
                <a:gd name="T11" fmla="*/ 7 h 25"/>
                <a:gd name="T12" fmla="*/ 6 w 25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6" y="25"/>
                  </a:moveTo>
                  <a:cubicBezTo>
                    <a:pt x="5" y="24"/>
                    <a:pt x="2" y="23"/>
                    <a:pt x="1" y="21"/>
                  </a:cubicBezTo>
                  <a:cubicBezTo>
                    <a:pt x="0" y="19"/>
                    <a:pt x="0" y="16"/>
                    <a:pt x="2" y="14"/>
                  </a:cubicBezTo>
                  <a:cubicBezTo>
                    <a:pt x="5" y="9"/>
                    <a:pt x="9" y="5"/>
                    <a:pt x="14" y="2"/>
                  </a:cubicBezTo>
                  <a:cubicBezTo>
                    <a:pt x="15" y="1"/>
                    <a:pt x="19" y="0"/>
                    <a:pt x="20" y="1"/>
                  </a:cubicBezTo>
                  <a:cubicBezTo>
                    <a:pt x="22" y="2"/>
                    <a:pt x="24" y="5"/>
                    <a:pt x="24" y="7"/>
                  </a:cubicBezTo>
                  <a:cubicBezTo>
                    <a:pt x="25" y="11"/>
                    <a:pt x="11" y="25"/>
                    <a:pt x="6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3" name="Freeform 19"/>
            <p:cNvSpPr>
              <a:spLocks/>
            </p:cNvSpPr>
            <p:nvPr/>
          </p:nvSpPr>
          <p:spPr bwMode="auto">
            <a:xfrm>
              <a:off x="1490663" y="2033588"/>
              <a:ext cx="44450" cy="39688"/>
            </a:xfrm>
            <a:custGeom>
              <a:avLst/>
              <a:gdLst>
                <a:gd name="T0" fmla="*/ 9 w 27"/>
                <a:gd name="T1" fmla="*/ 24 h 24"/>
                <a:gd name="T2" fmla="*/ 4 w 27"/>
                <a:gd name="T3" fmla="*/ 14 h 24"/>
                <a:gd name="T4" fmla="*/ 16 w 27"/>
                <a:gd name="T5" fmla="*/ 1 h 24"/>
                <a:gd name="T6" fmla="*/ 24 w 27"/>
                <a:gd name="T7" fmla="*/ 2 h 24"/>
                <a:gd name="T8" fmla="*/ 26 w 27"/>
                <a:gd name="T9" fmla="*/ 9 h 24"/>
                <a:gd name="T10" fmla="*/ 11 w 27"/>
                <a:gd name="T11" fmla="*/ 24 h 24"/>
                <a:gd name="T12" fmla="*/ 9 w 27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9" y="24"/>
                  </a:moveTo>
                  <a:cubicBezTo>
                    <a:pt x="4" y="24"/>
                    <a:pt x="0" y="18"/>
                    <a:pt x="4" y="14"/>
                  </a:cubicBezTo>
                  <a:cubicBezTo>
                    <a:pt x="7" y="9"/>
                    <a:pt x="12" y="5"/>
                    <a:pt x="16" y="1"/>
                  </a:cubicBezTo>
                  <a:cubicBezTo>
                    <a:pt x="18" y="0"/>
                    <a:pt x="22" y="0"/>
                    <a:pt x="24" y="2"/>
                  </a:cubicBezTo>
                  <a:cubicBezTo>
                    <a:pt x="26" y="3"/>
                    <a:pt x="27" y="8"/>
                    <a:pt x="26" y="9"/>
                  </a:cubicBezTo>
                  <a:cubicBezTo>
                    <a:pt x="22" y="14"/>
                    <a:pt x="16" y="19"/>
                    <a:pt x="11" y="24"/>
                  </a:cubicBezTo>
                  <a:cubicBezTo>
                    <a:pt x="11" y="24"/>
                    <a:pt x="10" y="24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" name="Freeform 20"/>
            <p:cNvSpPr>
              <a:spLocks/>
            </p:cNvSpPr>
            <p:nvPr/>
          </p:nvSpPr>
          <p:spPr bwMode="auto">
            <a:xfrm>
              <a:off x="1566863" y="2105025"/>
              <a:ext cx="39688" cy="39688"/>
            </a:xfrm>
            <a:custGeom>
              <a:avLst/>
              <a:gdLst>
                <a:gd name="T0" fmla="*/ 24 w 24"/>
                <a:gd name="T1" fmla="*/ 6 h 24"/>
                <a:gd name="T2" fmla="*/ 22 w 24"/>
                <a:gd name="T3" fmla="*/ 11 h 24"/>
                <a:gd name="T4" fmla="*/ 11 w 24"/>
                <a:gd name="T5" fmla="*/ 22 h 24"/>
                <a:gd name="T6" fmla="*/ 2 w 24"/>
                <a:gd name="T7" fmla="*/ 22 h 24"/>
                <a:gd name="T8" fmla="*/ 2 w 24"/>
                <a:gd name="T9" fmla="*/ 13 h 24"/>
                <a:gd name="T10" fmla="*/ 12 w 24"/>
                <a:gd name="T11" fmla="*/ 2 h 24"/>
                <a:gd name="T12" fmla="*/ 20 w 24"/>
                <a:gd name="T13" fmla="*/ 1 h 24"/>
                <a:gd name="T14" fmla="*/ 24 w 24"/>
                <a:gd name="T1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24" y="6"/>
                  </a:moveTo>
                  <a:cubicBezTo>
                    <a:pt x="23" y="8"/>
                    <a:pt x="23" y="10"/>
                    <a:pt x="22" y="11"/>
                  </a:cubicBezTo>
                  <a:cubicBezTo>
                    <a:pt x="18" y="15"/>
                    <a:pt x="15" y="19"/>
                    <a:pt x="11" y="22"/>
                  </a:cubicBezTo>
                  <a:cubicBezTo>
                    <a:pt x="9" y="24"/>
                    <a:pt x="3" y="23"/>
                    <a:pt x="2" y="22"/>
                  </a:cubicBezTo>
                  <a:cubicBezTo>
                    <a:pt x="0" y="20"/>
                    <a:pt x="0" y="15"/>
                    <a:pt x="2" y="13"/>
                  </a:cubicBezTo>
                  <a:cubicBezTo>
                    <a:pt x="4" y="9"/>
                    <a:pt x="8" y="5"/>
                    <a:pt x="12" y="2"/>
                  </a:cubicBezTo>
                  <a:cubicBezTo>
                    <a:pt x="14" y="1"/>
                    <a:pt x="18" y="0"/>
                    <a:pt x="20" y="1"/>
                  </a:cubicBezTo>
                  <a:cubicBezTo>
                    <a:pt x="22" y="2"/>
                    <a:pt x="23" y="4"/>
                    <a:pt x="24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" name="Freeform 21"/>
            <p:cNvSpPr>
              <a:spLocks/>
            </p:cNvSpPr>
            <p:nvPr/>
          </p:nvSpPr>
          <p:spPr bwMode="auto">
            <a:xfrm>
              <a:off x="1639888" y="2178050"/>
              <a:ext cx="39688" cy="41275"/>
            </a:xfrm>
            <a:custGeom>
              <a:avLst/>
              <a:gdLst>
                <a:gd name="T0" fmla="*/ 24 w 24"/>
                <a:gd name="T1" fmla="*/ 6 h 25"/>
                <a:gd name="T2" fmla="*/ 22 w 24"/>
                <a:gd name="T3" fmla="*/ 11 h 25"/>
                <a:gd name="T4" fmla="*/ 11 w 24"/>
                <a:gd name="T5" fmla="*/ 22 h 25"/>
                <a:gd name="T6" fmla="*/ 2 w 24"/>
                <a:gd name="T7" fmla="*/ 22 h 25"/>
                <a:gd name="T8" fmla="*/ 2 w 24"/>
                <a:gd name="T9" fmla="*/ 13 h 25"/>
                <a:gd name="T10" fmla="*/ 12 w 24"/>
                <a:gd name="T11" fmla="*/ 2 h 25"/>
                <a:gd name="T12" fmla="*/ 20 w 24"/>
                <a:gd name="T13" fmla="*/ 1 h 25"/>
                <a:gd name="T14" fmla="*/ 24 w 24"/>
                <a:gd name="T15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5">
                  <a:moveTo>
                    <a:pt x="24" y="6"/>
                  </a:moveTo>
                  <a:cubicBezTo>
                    <a:pt x="23" y="8"/>
                    <a:pt x="23" y="10"/>
                    <a:pt x="22" y="11"/>
                  </a:cubicBezTo>
                  <a:cubicBezTo>
                    <a:pt x="18" y="15"/>
                    <a:pt x="15" y="19"/>
                    <a:pt x="11" y="22"/>
                  </a:cubicBezTo>
                  <a:cubicBezTo>
                    <a:pt x="8" y="25"/>
                    <a:pt x="4" y="25"/>
                    <a:pt x="2" y="22"/>
                  </a:cubicBezTo>
                  <a:cubicBezTo>
                    <a:pt x="0" y="20"/>
                    <a:pt x="0" y="15"/>
                    <a:pt x="2" y="13"/>
                  </a:cubicBezTo>
                  <a:cubicBezTo>
                    <a:pt x="4" y="9"/>
                    <a:pt x="8" y="5"/>
                    <a:pt x="12" y="2"/>
                  </a:cubicBezTo>
                  <a:cubicBezTo>
                    <a:pt x="14" y="1"/>
                    <a:pt x="18" y="0"/>
                    <a:pt x="20" y="1"/>
                  </a:cubicBezTo>
                  <a:cubicBezTo>
                    <a:pt x="22" y="1"/>
                    <a:pt x="23" y="4"/>
                    <a:pt x="24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6818948" y="1758950"/>
            <a:ext cx="1050926" cy="1123950"/>
            <a:chOff x="1052512" y="1677988"/>
            <a:chExt cx="1050926" cy="1123950"/>
          </a:xfrm>
          <a:solidFill>
            <a:srgbClr val="D6BBEB"/>
          </a:solidFill>
        </p:grpSpPr>
        <p:sp>
          <p:nvSpPr>
            <p:cNvPr id="77" name="Freeform 5"/>
            <p:cNvSpPr>
              <a:spLocks noEditPoints="1"/>
            </p:cNvSpPr>
            <p:nvPr/>
          </p:nvSpPr>
          <p:spPr bwMode="auto">
            <a:xfrm>
              <a:off x="1117600" y="1846263"/>
              <a:ext cx="749300" cy="955675"/>
            </a:xfrm>
            <a:custGeom>
              <a:avLst/>
              <a:gdLst>
                <a:gd name="T0" fmla="*/ 412 w 455"/>
                <a:gd name="T1" fmla="*/ 204 h 582"/>
                <a:gd name="T2" fmla="*/ 394 w 455"/>
                <a:gd name="T3" fmla="*/ 211 h 582"/>
                <a:gd name="T4" fmla="*/ 314 w 455"/>
                <a:gd name="T5" fmla="*/ 245 h 582"/>
                <a:gd name="T6" fmla="*/ 133 w 455"/>
                <a:gd name="T7" fmla="*/ 419 h 582"/>
                <a:gd name="T8" fmla="*/ 99 w 455"/>
                <a:gd name="T9" fmla="*/ 438 h 582"/>
                <a:gd name="T10" fmla="*/ 80 w 455"/>
                <a:gd name="T11" fmla="*/ 447 h 582"/>
                <a:gd name="T12" fmla="*/ 39 w 455"/>
                <a:gd name="T13" fmla="*/ 420 h 582"/>
                <a:gd name="T14" fmla="*/ 64 w 455"/>
                <a:gd name="T15" fmla="*/ 491 h 582"/>
                <a:gd name="T16" fmla="*/ 130 w 455"/>
                <a:gd name="T17" fmla="*/ 532 h 582"/>
                <a:gd name="T18" fmla="*/ 195 w 455"/>
                <a:gd name="T19" fmla="*/ 569 h 582"/>
                <a:gd name="T20" fmla="*/ 195 w 455"/>
                <a:gd name="T21" fmla="*/ 582 h 582"/>
                <a:gd name="T22" fmla="*/ 117 w 455"/>
                <a:gd name="T23" fmla="*/ 534 h 582"/>
                <a:gd name="T24" fmla="*/ 63 w 455"/>
                <a:gd name="T25" fmla="*/ 505 h 582"/>
                <a:gd name="T26" fmla="*/ 27 w 455"/>
                <a:gd name="T27" fmla="*/ 412 h 582"/>
                <a:gd name="T28" fmla="*/ 8 w 455"/>
                <a:gd name="T29" fmla="*/ 389 h 582"/>
                <a:gd name="T30" fmla="*/ 22 w 455"/>
                <a:gd name="T31" fmla="*/ 361 h 582"/>
                <a:gd name="T32" fmla="*/ 15 w 455"/>
                <a:gd name="T33" fmla="*/ 342 h 582"/>
                <a:gd name="T34" fmla="*/ 207 w 455"/>
                <a:gd name="T35" fmla="*/ 149 h 582"/>
                <a:gd name="T36" fmla="*/ 244 w 455"/>
                <a:gd name="T37" fmla="*/ 60 h 582"/>
                <a:gd name="T38" fmla="*/ 246 w 455"/>
                <a:gd name="T39" fmla="*/ 44 h 582"/>
                <a:gd name="T40" fmla="*/ 284 w 455"/>
                <a:gd name="T41" fmla="*/ 22 h 582"/>
                <a:gd name="T42" fmla="*/ 423 w 455"/>
                <a:gd name="T43" fmla="*/ 64 h 582"/>
                <a:gd name="T44" fmla="*/ 408 w 455"/>
                <a:gd name="T45" fmla="*/ 196 h 582"/>
                <a:gd name="T46" fmla="*/ 257 w 455"/>
                <a:gd name="T47" fmla="*/ 65 h 582"/>
                <a:gd name="T48" fmla="*/ 241 w 455"/>
                <a:gd name="T49" fmla="*/ 179 h 582"/>
                <a:gd name="T50" fmla="*/ 388 w 455"/>
                <a:gd name="T51" fmla="*/ 196 h 582"/>
                <a:gd name="T52" fmla="*/ 366 w 455"/>
                <a:gd name="T53" fmla="*/ 175 h 582"/>
                <a:gd name="T54" fmla="*/ 323 w 455"/>
                <a:gd name="T55" fmla="*/ 133 h 582"/>
                <a:gd name="T56" fmla="*/ 282 w 455"/>
                <a:gd name="T57" fmla="*/ 91 h 582"/>
                <a:gd name="T58" fmla="*/ 278 w 455"/>
                <a:gd name="T59" fmla="*/ 89 h 582"/>
                <a:gd name="T60" fmla="*/ 378 w 455"/>
                <a:gd name="T61" fmla="*/ 166 h 582"/>
                <a:gd name="T62" fmla="*/ 414 w 455"/>
                <a:gd name="T63" fmla="*/ 172 h 582"/>
                <a:gd name="T64" fmla="*/ 381 w 455"/>
                <a:gd name="T65" fmla="*/ 41 h 582"/>
                <a:gd name="T66" fmla="*/ 267 w 455"/>
                <a:gd name="T67" fmla="*/ 57 h 582"/>
                <a:gd name="T68" fmla="*/ 290 w 455"/>
                <a:gd name="T69" fmla="*/ 78 h 582"/>
                <a:gd name="T70" fmla="*/ 332 w 455"/>
                <a:gd name="T71" fmla="*/ 120 h 582"/>
                <a:gd name="T72" fmla="*/ 366 w 455"/>
                <a:gd name="T73" fmla="*/ 155 h 582"/>
                <a:gd name="T74" fmla="*/ 214 w 455"/>
                <a:gd name="T75" fmla="*/ 163 h 582"/>
                <a:gd name="T76" fmla="*/ 107 w 455"/>
                <a:gd name="T77" fmla="*/ 424 h 582"/>
                <a:gd name="T78" fmla="*/ 214 w 455"/>
                <a:gd name="T79" fmla="*/ 163 h 582"/>
                <a:gd name="T80" fmla="*/ 32 w 455"/>
                <a:gd name="T81" fmla="*/ 371 h 582"/>
                <a:gd name="T82" fmla="*/ 73 w 455"/>
                <a:gd name="T83" fmla="*/ 434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5" h="582">
                  <a:moveTo>
                    <a:pt x="408" y="196"/>
                  </a:moveTo>
                  <a:cubicBezTo>
                    <a:pt x="410" y="199"/>
                    <a:pt x="412" y="201"/>
                    <a:pt x="412" y="204"/>
                  </a:cubicBezTo>
                  <a:cubicBezTo>
                    <a:pt x="413" y="209"/>
                    <a:pt x="407" y="213"/>
                    <a:pt x="402" y="210"/>
                  </a:cubicBezTo>
                  <a:cubicBezTo>
                    <a:pt x="399" y="208"/>
                    <a:pt x="397" y="209"/>
                    <a:pt x="394" y="211"/>
                  </a:cubicBezTo>
                  <a:cubicBezTo>
                    <a:pt x="384" y="222"/>
                    <a:pt x="374" y="232"/>
                    <a:pt x="360" y="238"/>
                  </a:cubicBezTo>
                  <a:cubicBezTo>
                    <a:pt x="345" y="245"/>
                    <a:pt x="330" y="247"/>
                    <a:pt x="314" y="245"/>
                  </a:cubicBezTo>
                  <a:cubicBezTo>
                    <a:pt x="309" y="244"/>
                    <a:pt x="306" y="246"/>
                    <a:pt x="303" y="249"/>
                  </a:cubicBezTo>
                  <a:cubicBezTo>
                    <a:pt x="247" y="306"/>
                    <a:pt x="190" y="362"/>
                    <a:pt x="133" y="419"/>
                  </a:cubicBezTo>
                  <a:cubicBezTo>
                    <a:pt x="127" y="425"/>
                    <a:pt x="121" y="431"/>
                    <a:pt x="115" y="438"/>
                  </a:cubicBezTo>
                  <a:cubicBezTo>
                    <a:pt x="108" y="444"/>
                    <a:pt x="106" y="444"/>
                    <a:pt x="99" y="438"/>
                  </a:cubicBezTo>
                  <a:cubicBezTo>
                    <a:pt x="98" y="436"/>
                    <a:pt x="96" y="435"/>
                    <a:pt x="93" y="432"/>
                  </a:cubicBezTo>
                  <a:cubicBezTo>
                    <a:pt x="89" y="437"/>
                    <a:pt x="85" y="442"/>
                    <a:pt x="80" y="447"/>
                  </a:cubicBezTo>
                  <a:cubicBezTo>
                    <a:pt x="74" y="453"/>
                    <a:pt x="72" y="453"/>
                    <a:pt x="66" y="447"/>
                  </a:cubicBezTo>
                  <a:cubicBezTo>
                    <a:pt x="57" y="438"/>
                    <a:pt x="48" y="429"/>
                    <a:pt x="39" y="420"/>
                  </a:cubicBezTo>
                  <a:cubicBezTo>
                    <a:pt x="29" y="427"/>
                    <a:pt x="25" y="436"/>
                    <a:pt x="26" y="447"/>
                  </a:cubicBezTo>
                  <a:cubicBezTo>
                    <a:pt x="27" y="472"/>
                    <a:pt x="39" y="486"/>
                    <a:pt x="64" y="491"/>
                  </a:cubicBezTo>
                  <a:cubicBezTo>
                    <a:pt x="74" y="494"/>
                    <a:pt x="85" y="496"/>
                    <a:pt x="95" y="498"/>
                  </a:cubicBezTo>
                  <a:cubicBezTo>
                    <a:pt x="113" y="503"/>
                    <a:pt x="125" y="513"/>
                    <a:pt x="130" y="532"/>
                  </a:cubicBezTo>
                  <a:cubicBezTo>
                    <a:pt x="137" y="553"/>
                    <a:pt x="155" y="561"/>
                    <a:pt x="175" y="566"/>
                  </a:cubicBezTo>
                  <a:cubicBezTo>
                    <a:pt x="181" y="568"/>
                    <a:pt x="188" y="568"/>
                    <a:pt x="195" y="569"/>
                  </a:cubicBezTo>
                  <a:cubicBezTo>
                    <a:pt x="199" y="569"/>
                    <a:pt x="202" y="571"/>
                    <a:pt x="202" y="575"/>
                  </a:cubicBezTo>
                  <a:cubicBezTo>
                    <a:pt x="202" y="580"/>
                    <a:pt x="199" y="582"/>
                    <a:pt x="195" y="582"/>
                  </a:cubicBezTo>
                  <a:cubicBezTo>
                    <a:pt x="170" y="581"/>
                    <a:pt x="146" y="576"/>
                    <a:pt x="129" y="556"/>
                  </a:cubicBezTo>
                  <a:cubicBezTo>
                    <a:pt x="123" y="550"/>
                    <a:pt x="119" y="542"/>
                    <a:pt x="117" y="534"/>
                  </a:cubicBezTo>
                  <a:cubicBezTo>
                    <a:pt x="113" y="523"/>
                    <a:pt x="106" y="515"/>
                    <a:pt x="95" y="512"/>
                  </a:cubicBezTo>
                  <a:cubicBezTo>
                    <a:pt x="85" y="510"/>
                    <a:pt x="74" y="508"/>
                    <a:pt x="63" y="505"/>
                  </a:cubicBezTo>
                  <a:cubicBezTo>
                    <a:pt x="55" y="502"/>
                    <a:pt x="46" y="499"/>
                    <a:pt x="39" y="496"/>
                  </a:cubicBezTo>
                  <a:cubicBezTo>
                    <a:pt x="14" y="484"/>
                    <a:pt x="0" y="433"/>
                    <a:pt x="27" y="412"/>
                  </a:cubicBezTo>
                  <a:cubicBezTo>
                    <a:pt x="28" y="411"/>
                    <a:pt x="28" y="411"/>
                    <a:pt x="29" y="409"/>
                  </a:cubicBezTo>
                  <a:cubicBezTo>
                    <a:pt x="22" y="402"/>
                    <a:pt x="15" y="396"/>
                    <a:pt x="8" y="389"/>
                  </a:cubicBezTo>
                  <a:cubicBezTo>
                    <a:pt x="2" y="383"/>
                    <a:pt x="2" y="380"/>
                    <a:pt x="8" y="374"/>
                  </a:cubicBezTo>
                  <a:cubicBezTo>
                    <a:pt x="12" y="370"/>
                    <a:pt x="17" y="366"/>
                    <a:pt x="22" y="361"/>
                  </a:cubicBezTo>
                  <a:cubicBezTo>
                    <a:pt x="19" y="358"/>
                    <a:pt x="17" y="356"/>
                    <a:pt x="15" y="354"/>
                  </a:cubicBezTo>
                  <a:cubicBezTo>
                    <a:pt x="11" y="350"/>
                    <a:pt x="11" y="346"/>
                    <a:pt x="15" y="342"/>
                  </a:cubicBezTo>
                  <a:cubicBezTo>
                    <a:pt x="35" y="322"/>
                    <a:pt x="54" y="303"/>
                    <a:pt x="73" y="284"/>
                  </a:cubicBezTo>
                  <a:cubicBezTo>
                    <a:pt x="118" y="239"/>
                    <a:pt x="163" y="194"/>
                    <a:pt x="207" y="149"/>
                  </a:cubicBezTo>
                  <a:cubicBezTo>
                    <a:pt x="209" y="148"/>
                    <a:pt x="210" y="146"/>
                    <a:pt x="210" y="144"/>
                  </a:cubicBezTo>
                  <a:cubicBezTo>
                    <a:pt x="205" y="109"/>
                    <a:pt x="218" y="82"/>
                    <a:pt x="244" y="60"/>
                  </a:cubicBezTo>
                  <a:cubicBezTo>
                    <a:pt x="245" y="59"/>
                    <a:pt x="246" y="58"/>
                    <a:pt x="248" y="57"/>
                  </a:cubicBezTo>
                  <a:cubicBezTo>
                    <a:pt x="245" y="53"/>
                    <a:pt x="240" y="48"/>
                    <a:pt x="246" y="44"/>
                  </a:cubicBezTo>
                  <a:cubicBezTo>
                    <a:pt x="248" y="42"/>
                    <a:pt x="253" y="44"/>
                    <a:pt x="259" y="44"/>
                  </a:cubicBezTo>
                  <a:cubicBezTo>
                    <a:pt x="266" y="38"/>
                    <a:pt x="275" y="29"/>
                    <a:pt x="284" y="22"/>
                  </a:cubicBezTo>
                  <a:cubicBezTo>
                    <a:pt x="317" y="0"/>
                    <a:pt x="362" y="4"/>
                    <a:pt x="391" y="32"/>
                  </a:cubicBezTo>
                  <a:cubicBezTo>
                    <a:pt x="402" y="42"/>
                    <a:pt x="413" y="53"/>
                    <a:pt x="423" y="64"/>
                  </a:cubicBezTo>
                  <a:cubicBezTo>
                    <a:pt x="454" y="96"/>
                    <a:pt x="455" y="149"/>
                    <a:pt x="424" y="181"/>
                  </a:cubicBezTo>
                  <a:cubicBezTo>
                    <a:pt x="419" y="187"/>
                    <a:pt x="413" y="191"/>
                    <a:pt x="408" y="196"/>
                  </a:cubicBezTo>
                  <a:close/>
                  <a:moveTo>
                    <a:pt x="278" y="89"/>
                  </a:moveTo>
                  <a:cubicBezTo>
                    <a:pt x="272" y="81"/>
                    <a:pt x="265" y="73"/>
                    <a:pt x="257" y="65"/>
                  </a:cubicBezTo>
                  <a:cubicBezTo>
                    <a:pt x="250" y="73"/>
                    <a:pt x="244" y="79"/>
                    <a:pt x="238" y="86"/>
                  </a:cubicBezTo>
                  <a:cubicBezTo>
                    <a:pt x="216" y="114"/>
                    <a:pt x="217" y="153"/>
                    <a:pt x="241" y="179"/>
                  </a:cubicBezTo>
                  <a:cubicBezTo>
                    <a:pt x="252" y="191"/>
                    <a:pt x="264" y="203"/>
                    <a:pt x="276" y="214"/>
                  </a:cubicBezTo>
                  <a:cubicBezTo>
                    <a:pt x="305" y="240"/>
                    <a:pt x="356" y="242"/>
                    <a:pt x="388" y="196"/>
                  </a:cubicBezTo>
                  <a:cubicBezTo>
                    <a:pt x="381" y="190"/>
                    <a:pt x="374" y="183"/>
                    <a:pt x="367" y="177"/>
                  </a:cubicBezTo>
                  <a:cubicBezTo>
                    <a:pt x="367" y="176"/>
                    <a:pt x="366" y="176"/>
                    <a:pt x="366" y="175"/>
                  </a:cubicBezTo>
                  <a:cubicBezTo>
                    <a:pt x="354" y="163"/>
                    <a:pt x="341" y="150"/>
                    <a:pt x="329" y="138"/>
                  </a:cubicBezTo>
                  <a:cubicBezTo>
                    <a:pt x="327" y="136"/>
                    <a:pt x="325" y="134"/>
                    <a:pt x="323" y="133"/>
                  </a:cubicBezTo>
                  <a:cubicBezTo>
                    <a:pt x="323" y="132"/>
                    <a:pt x="322" y="132"/>
                    <a:pt x="322" y="131"/>
                  </a:cubicBezTo>
                  <a:cubicBezTo>
                    <a:pt x="309" y="118"/>
                    <a:pt x="295" y="104"/>
                    <a:pt x="282" y="91"/>
                  </a:cubicBezTo>
                  <a:cubicBezTo>
                    <a:pt x="281" y="90"/>
                    <a:pt x="280" y="90"/>
                    <a:pt x="280" y="90"/>
                  </a:cubicBezTo>
                  <a:cubicBezTo>
                    <a:pt x="279" y="89"/>
                    <a:pt x="279" y="89"/>
                    <a:pt x="278" y="89"/>
                  </a:cubicBezTo>
                  <a:close/>
                  <a:moveTo>
                    <a:pt x="377" y="164"/>
                  </a:moveTo>
                  <a:cubicBezTo>
                    <a:pt x="377" y="165"/>
                    <a:pt x="377" y="166"/>
                    <a:pt x="378" y="166"/>
                  </a:cubicBezTo>
                  <a:cubicBezTo>
                    <a:pt x="385" y="173"/>
                    <a:pt x="391" y="180"/>
                    <a:pt x="398" y="188"/>
                  </a:cubicBezTo>
                  <a:cubicBezTo>
                    <a:pt x="404" y="182"/>
                    <a:pt x="409" y="177"/>
                    <a:pt x="414" y="172"/>
                  </a:cubicBezTo>
                  <a:cubicBezTo>
                    <a:pt x="440" y="144"/>
                    <a:pt x="440" y="102"/>
                    <a:pt x="414" y="74"/>
                  </a:cubicBezTo>
                  <a:cubicBezTo>
                    <a:pt x="404" y="63"/>
                    <a:pt x="392" y="52"/>
                    <a:pt x="381" y="41"/>
                  </a:cubicBezTo>
                  <a:cubicBezTo>
                    <a:pt x="372" y="32"/>
                    <a:pt x="361" y="26"/>
                    <a:pt x="348" y="23"/>
                  </a:cubicBezTo>
                  <a:cubicBezTo>
                    <a:pt x="314" y="16"/>
                    <a:pt x="289" y="30"/>
                    <a:pt x="267" y="57"/>
                  </a:cubicBezTo>
                  <a:cubicBezTo>
                    <a:pt x="274" y="63"/>
                    <a:pt x="281" y="70"/>
                    <a:pt x="288" y="76"/>
                  </a:cubicBezTo>
                  <a:cubicBezTo>
                    <a:pt x="289" y="77"/>
                    <a:pt x="289" y="78"/>
                    <a:pt x="290" y="78"/>
                  </a:cubicBezTo>
                  <a:cubicBezTo>
                    <a:pt x="300" y="89"/>
                    <a:pt x="311" y="100"/>
                    <a:pt x="322" y="111"/>
                  </a:cubicBezTo>
                  <a:cubicBezTo>
                    <a:pt x="325" y="114"/>
                    <a:pt x="329" y="117"/>
                    <a:pt x="332" y="120"/>
                  </a:cubicBezTo>
                  <a:cubicBezTo>
                    <a:pt x="333" y="121"/>
                    <a:pt x="333" y="122"/>
                    <a:pt x="334" y="122"/>
                  </a:cubicBezTo>
                  <a:cubicBezTo>
                    <a:pt x="345" y="133"/>
                    <a:pt x="355" y="144"/>
                    <a:pt x="366" y="155"/>
                  </a:cubicBezTo>
                  <a:cubicBezTo>
                    <a:pt x="369" y="159"/>
                    <a:pt x="373" y="161"/>
                    <a:pt x="377" y="164"/>
                  </a:cubicBezTo>
                  <a:close/>
                  <a:moveTo>
                    <a:pt x="214" y="163"/>
                  </a:moveTo>
                  <a:cubicBezTo>
                    <a:pt x="152" y="224"/>
                    <a:pt x="91" y="286"/>
                    <a:pt x="30" y="346"/>
                  </a:cubicBezTo>
                  <a:cubicBezTo>
                    <a:pt x="56" y="373"/>
                    <a:pt x="82" y="399"/>
                    <a:pt x="107" y="424"/>
                  </a:cubicBezTo>
                  <a:cubicBezTo>
                    <a:pt x="168" y="362"/>
                    <a:pt x="229" y="301"/>
                    <a:pt x="290" y="240"/>
                  </a:cubicBezTo>
                  <a:cubicBezTo>
                    <a:pt x="259" y="221"/>
                    <a:pt x="234" y="195"/>
                    <a:pt x="214" y="163"/>
                  </a:cubicBezTo>
                  <a:close/>
                  <a:moveTo>
                    <a:pt x="83" y="423"/>
                  </a:moveTo>
                  <a:cubicBezTo>
                    <a:pt x="66" y="406"/>
                    <a:pt x="49" y="388"/>
                    <a:pt x="32" y="371"/>
                  </a:cubicBezTo>
                  <a:cubicBezTo>
                    <a:pt x="28" y="375"/>
                    <a:pt x="24" y="378"/>
                    <a:pt x="21" y="381"/>
                  </a:cubicBezTo>
                  <a:cubicBezTo>
                    <a:pt x="39" y="399"/>
                    <a:pt x="56" y="416"/>
                    <a:pt x="73" y="434"/>
                  </a:cubicBezTo>
                  <a:cubicBezTo>
                    <a:pt x="77" y="430"/>
                    <a:pt x="80" y="427"/>
                    <a:pt x="83" y="4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" name="Freeform 6"/>
            <p:cNvSpPr>
              <a:spLocks noEditPoints="1"/>
            </p:cNvSpPr>
            <p:nvPr/>
          </p:nvSpPr>
          <p:spPr bwMode="auto">
            <a:xfrm>
              <a:off x="1692275" y="2320925"/>
              <a:ext cx="304800" cy="290513"/>
            </a:xfrm>
            <a:custGeom>
              <a:avLst/>
              <a:gdLst>
                <a:gd name="T0" fmla="*/ 33 w 185"/>
                <a:gd name="T1" fmla="*/ 167 h 177"/>
                <a:gd name="T2" fmla="*/ 42 w 185"/>
                <a:gd name="T3" fmla="*/ 118 h 177"/>
                <a:gd name="T4" fmla="*/ 39 w 185"/>
                <a:gd name="T5" fmla="*/ 108 h 177"/>
                <a:gd name="T6" fmla="*/ 5 w 185"/>
                <a:gd name="T7" fmla="*/ 75 h 177"/>
                <a:gd name="T8" fmla="*/ 1 w 185"/>
                <a:gd name="T9" fmla="*/ 66 h 177"/>
                <a:gd name="T10" fmla="*/ 9 w 185"/>
                <a:gd name="T11" fmla="*/ 61 h 177"/>
                <a:gd name="T12" fmla="*/ 57 w 185"/>
                <a:gd name="T13" fmla="*/ 54 h 177"/>
                <a:gd name="T14" fmla="*/ 64 w 185"/>
                <a:gd name="T15" fmla="*/ 49 h 177"/>
                <a:gd name="T16" fmla="*/ 85 w 185"/>
                <a:gd name="T17" fmla="*/ 6 h 177"/>
                <a:gd name="T18" fmla="*/ 93 w 185"/>
                <a:gd name="T19" fmla="*/ 0 h 177"/>
                <a:gd name="T20" fmla="*/ 100 w 185"/>
                <a:gd name="T21" fmla="*/ 6 h 177"/>
                <a:gd name="T22" fmla="*/ 121 w 185"/>
                <a:gd name="T23" fmla="*/ 48 h 177"/>
                <a:gd name="T24" fmla="*/ 130 w 185"/>
                <a:gd name="T25" fmla="*/ 54 h 177"/>
                <a:gd name="T26" fmla="*/ 176 w 185"/>
                <a:gd name="T27" fmla="*/ 61 h 177"/>
                <a:gd name="T28" fmla="*/ 184 w 185"/>
                <a:gd name="T29" fmla="*/ 66 h 177"/>
                <a:gd name="T30" fmla="*/ 181 w 185"/>
                <a:gd name="T31" fmla="*/ 75 h 177"/>
                <a:gd name="T32" fmla="*/ 147 w 185"/>
                <a:gd name="T33" fmla="*/ 108 h 177"/>
                <a:gd name="T34" fmla="*/ 144 w 185"/>
                <a:gd name="T35" fmla="*/ 118 h 177"/>
                <a:gd name="T36" fmla="*/ 151 w 185"/>
                <a:gd name="T37" fmla="*/ 164 h 177"/>
                <a:gd name="T38" fmla="*/ 149 w 185"/>
                <a:gd name="T39" fmla="*/ 174 h 177"/>
                <a:gd name="T40" fmla="*/ 140 w 185"/>
                <a:gd name="T41" fmla="*/ 173 h 177"/>
                <a:gd name="T42" fmla="*/ 98 w 185"/>
                <a:gd name="T43" fmla="*/ 151 h 177"/>
                <a:gd name="T44" fmla="*/ 87 w 185"/>
                <a:gd name="T45" fmla="*/ 151 h 177"/>
                <a:gd name="T46" fmla="*/ 45 w 185"/>
                <a:gd name="T47" fmla="*/ 174 h 177"/>
                <a:gd name="T48" fmla="*/ 33 w 185"/>
                <a:gd name="T49" fmla="*/ 167 h 177"/>
                <a:gd name="T50" fmla="*/ 161 w 185"/>
                <a:gd name="T51" fmla="*/ 73 h 177"/>
                <a:gd name="T52" fmla="*/ 123 w 185"/>
                <a:gd name="T53" fmla="*/ 67 h 177"/>
                <a:gd name="T54" fmla="*/ 111 w 185"/>
                <a:gd name="T55" fmla="*/ 59 h 177"/>
                <a:gd name="T56" fmla="*/ 93 w 185"/>
                <a:gd name="T57" fmla="*/ 22 h 177"/>
                <a:gd name="T58" fmla="*/ 75 w 185"/>
                <a:gd name="T59" fmla="*/ 57 h 177"/>
                <a:gd name="T60" fmla="*/ 60 w 185"/>
                <a:gd name="T61" fmla="*/ 68 h 177"/>
                <a:gd name="T62" fmla="*/ 24 w 185"/>
                <a:gd name="T63" fmla="*/ 73 h 177"/>
                <a:gd name="T64" fmla="*/ 50 w 185"/>
                <a:gd name="T65" fmla="*/ 100 h 177"/>
                <a:gd name="T66" fmla="*/ 55 w 185"/>
                <a:gd name="T67" fmla="*/ 118 h 177"/>
                <a:gd name="T68" fmla="*/ 49 w 185"/>
                <a:gd name="T69" fmla="*/ 156 h 177"/>
                <a:gd name="T70" fmla="*/ 72 w 185"/>
                <a:gd name="T71" fmla="*/ 144 h 177"/>
                <a:gd name="T72" fmla="*/ 114 w 185"/>
                <a:gd name="T73" fmla="*/ 144 h 177"/>
                <a:gd name="T74" fmla="*/ 136 w 185"/>
                <a:gd name="T75" fmla="*/ 156 h 177"/>
                <a:gd name="T76" fmla="*/ 129 w 185"/>
                <a:gd name="T77" fmla="*/ 115 h 177"/>
                <a:gd name="T78" fmla="*/ 133 w 185"/>
                <a:gd name="T79" fmla="*/ 102 h 177"/>
                <a:gd name="T80" fmla="*/ 161 w 185"/>
                <a:gd name="T81" fmla="*/ 7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5" h="177">
                  <a:moveTo>
                    <a:pt x="33" y="167"/>
                  </a:moveTo>
                  <a:cubicBezTo>
                    <a:pt x="36" y="151"/>
                    <a:pt x="39" y="134"/>
                    <a:pt x="42" y="118"/>
                  </a:cubicBezTo>
                  <a:cubicBezTo>
                    <a:pt x="42" y="114"/>
                    <a:pt x="42" y="111"/>
                    <a:pt x="39" y="108"/>
                  </a:cubicBezTo>
                  <a:cubicBezTo>
                    <a:pt x="27" y="98"/>
                    <a:pt x="16" y="87"/>
                    <a:pt x="5" y="75"/>
                  </a:cubicBezTo>
                  <a:cubicBezTo>
                    <a:pt x="3" y="73"/>
                    <a:pt x="0" y="69"/>
                    <a:pt x="1" y="66"/>
                  </a:cubicBezTo>
                  <a:cubicBezTo>
                    <a:pt x="2" y="64"/>
                    <a:pt x="6" y="62"/>
                    <a:pt x="9" y="61"/>
                  </a:cubicBezTo>
                  <a:cubicBezTo>
                    <a:pt x="25" y="58"/>
                    <a:pt x="41" y="57"/>
                    <a:pt x="57" y="54"/>
                  </a:cubicBezTo>
                  <a:cubicBezTo>
                    <a:pt x="59" y="53"/>
                    <a:pt x="62" y="51"/>
                    <a:pt x="64" y="49"/>
                  </a:cubicBezTo>
                  <a:cubicBezTo>
                    <a:pt x="71" y="35"/>
                    <a:pt x="78" y="20"/>
                    <a:pt x="85" y="6"/>
                  </a:cubicBezTo>
                  <a:cubicBezTo>
                    <a:pt x="87" y="3"/>
                    <a:pt x="90" y="0"/>
                    <a:pt x="93" y="0"/>
                  </a:cubicBezTo>
                  <a:cubicBezTo>
                    <a:pt x="95" y="0"/>
                    <a:pt x="98" y="3"/>
                    <a:pt x="100" y="6"/>
                  </a:cubicBezTo>
                  <a:cubicBezTo>
                    <a:pt x="107" y="20"/>
                    <a:pt x="114" y="34"/>
                    <a:pt x="121" y="48"/>
                  </a:cubicBezTo>
                  <a:cubicBezTo>
                    <a:pt x="123" y="52"/>
                    <a:pt x="125" y="54"/>
                    <a:pt x="130" y="54"/>
                  </a:cubicBezTo>
                  <a:cubicBezTo>
                    <a:pt x="145" y="56"/>
                    <a:pt x="160" y="58"/>
                    <a:pt x="176" y="61"/>
                  </a:cubicBezTo>
                  <a:cubicBezTo>
                    <a:pt x="179" y="62"/>
                    <a:pt x="183" y="64"/>
                    <a:pt x="184" y="66"/>
                  </a:cubicBezTo>
                  <a:cubicBezTo>
                    <a:pt x="185" y="69"/>
                    <a:pt x="183" y="73"/>
                    <a:pt x="181" y="75"/>
                  </a:cubicBezTo>
                  <a:cubicBezTo>
                    <a:pt x="170" y="86"/>
                    <a:pt x="158" y="97"/>
                    <a:pt x="147" y="108"/>
                  </a:cubicBezTo>
                  <a:cubicBezTo>
                    <a:pt x="144" y="111"/>
                    <a:pt x="143" y="114"/>
                    <a:pt x="144" y="118"/>
                  </a:cubicBezTo>
                  <a:cubicBezTo>
                    <a:pt x="147" y="134"/>
                    <a:pt x="149" y="149"/>
                    <a:pt x="151" y="164"/>
                  </a:cubicBezTo>
                  <a:cubicBezTo>
                    <a:pt x="152" y="167"/>
                    <a:pt x="151" y="172"/>
                    <a:pt x="149" y="174"/>
                  </a:cubicBezTo>
                  <a:cubicBezTo>
                    <a:pt x="147" y="175"/>
                    <a:pt x="142" y="175"/>
                    <a:pt x="140" y="173"/>
                  </a:cubicBezTo>
                  <a:cubicBezTo>
                    <a:pt x="126" y="166"/>
                    <a:pt x="112" y="159"/>
                    <a:pt x="98" y="151"/>
                  </a:cubicBezTo>
                  <a:cubicBezTo>
                    <a:pt x="94" y="149"/>
                    <a:pt x="91" y="149"/>
                    <a:pt x="87" y="151"/>
                  </a:cubicBezTo>
                  <a:cubicBezTo>
                    <a:pt x="73" y="159"/>
                    <a:pt x="59" y="167"/>
                    <a:pt x="45" y="174"/>
                  </a:cubicBezTo>
                  <a:cubicBezTo>
                    <a:pt x="38" y="177"/>
                    <a:pt x="33" y="175"/>
                    <a:pt x="33" y="167"/>
                  </a:cubicBezTo>
                  <a:close/>
                  <a:moveTo>
                    <a:pt x="161" y="73"/>
                  </a:moveTo>
                  <a:cubicBezTo>
                    <a:pt x="149" y="71"/>
                    <a:pt x="136" y="69"/>
                    <a:pt x="123" y="67"/>
                  </a:cubicBezTo>
                  <a:cubicBezTo>
                    <a:pt x="117" y="66"/>
                    <a:pt x="113" y="64"/>
                    <a:pt x="111" y="59"/>
                  </a:cubicBezTo>
                  <a:cubicBezTo>
                    <a:pt x="105" y="46"/>
                    <a:pt x="99" y="35"/>
                    <a:pt x="93" y="22"/>
                  </a:cubicBezTo>
                  <a:cubicBezTo>
                    <a:pt x="86" y="34"/>
                    <a:pt x="80" y="45"/>
                    <a:pt x="75" y="57"/>
                  </a:cubicBezTo>
                  <a:cubicBezTo>
                    <a:pt x="72" y="64"/>
                    <a:pt x="67" y="67"/>
                    <a:pt x="60" y="68"/>
                  </a:cubicBezTo>
                  <a:cubicBezTo>
                    <a:pt x="48" y="69"/>
                    <a:pt x="35" y="71"/>
                    <a:pt x="24" y="73"/>
                  </a:cubicBezTo>
                  <a:cubicBezTo>
                    <a:pt x="33" y="82"/>
                    <a:pt x="41" y="92"/>
                    <a:pt x="50" y="100"/>
                  </a:cubicBezTo>
                  <a:cubicBezTo>
                    <a:pt x="55" y="105"/>
                    <a:pt x="57" y="111"/>
                    <a:pt x="55" y="118"/>
                  </a:cubicBezTo>
                  <a:cubicBezTo>
                    <a:pt x="53" y="130"/>
                    <a:pt x="51" y="143"/>
                    <a:pt x="49" y="156"/>
                  </a:cubicBezTo>
                  <a:cubicBezTo>
                    <a:pt x="57" y="152"/>
                    <a:pt x="65" y="149"/>
                    <a:pt x="72" y="144"/>
                  </a:cubicBezTo>
                  <a:cubicBezTo>
                    <a:pt x="86" y="133"/>
                    <a:pt x="99" y="134"/>
                    <a:pt x="114" y="144"/>
                  </a:cubicBezTo>
                  <a:cubicBezTo>
                    <a:pt x="120" y="149"/>
                    <a:pt x="128" y="152"/>
                    <a:pt x="136" y="156"/>
                  </a:cubicBezTo>
                  <a:cubicBezTo>
                    <a:pt x="134" y="141"/>
                    <a:pt x="132" y="128"/>
                    <a:pt x="129" y="115"/>
                  </a:cubicBezTo>
                  <a:cubicBezTo>
                    <a:pt x="128" y="109"/>
                    <a:pt x="130" y="106"/>
                    <a:pt x="133" y="102"/>
                  </a:cubicBezTo>
                  <a:cubicBezTo>
                    <a:pt x="143" y="93"/>
                    <a:pt x="152" y="83"/>
                    <a:pt x="161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" name="Freeform 7"/>
            <p:cNvSpPr>
              <a:spLocks noEditPoints="1"/>
            </p:cNvSpPr>
            <p:nvPr/>
          </p:nvSpPr>
          <p:spPr bwMode="auto">
            <a:xfrm>
              <a:off x="1798638" y="1677988"/>
              <a:ext cx="304800" cy="290513"/>
            </a:xfrm>
            <a:custGeom>
              <a:avLst/>
              <a:gdLst>
                <a:gd name="T0" fmla="*/ 33 w 185"/>
                <a:gd name="T1" fmla="*/ 168 h 177"/>
                <a:gd name="T2" fmla="*/ 41 w 185"/>
                <a:gd name="T3" fmla="*/ 119 h 177"/>
                <a:gd name="T4" fmla="*/ 37 w 185"/>
                <a:gd name="T5" fmla="*/ 107 h 177"/>
                <a:gd name="T6" fmla="*/ 5 w 185"/>
                <a:gd name="T7" fmla="*/ 76 h 177"/>
                <a:gd name="T8" fmla="*/ 1 w 185"/>
                <a:gd name="T9" fmla="*/ 67 h 177"/>
                <a:gd name="T10" fmla="*/ 9 w 185"/>
                <a:gd name="T11" fmla="*/ 61 h 177"/>
                <a:gd name="T12" fmla="*/ 56 w 185"/>
                <a:gd name="T13" fmla="*/ 54 h 177"/>
                <a:gd name="T14" fmla="*/ 63 w 185"/>
                <a:gd name="T15" fmla="*/ 49 h 177"/>
                <a:gd name="T16" fmla="*/ 85 w 185"/>
                <a:gd name="T17" fmla="*/ 6 h 177"/>
                <a:gd name="T18" fmla="*/ 92 w 185"/>
                <a:gd name="T19" fmla="*/ 0 h 177"/>
                <a:gd name="T20" fmla="*/ 99 w 185"/>
                <a:gd name="T21" fmla="*/ 6 h 177"/>
                <a:gd name="T22" fmla="*/ 120 w 185"/>
                <a:gd name="T23" fmla="*/ 48 h 177"/>
                <a:gd name="T24" fmla="*/ 130 w 185"/>
                <a:gd name="T25" fmla="*/ 55 h 177"/>
                <a:gd name="T26" fmla="*/ 176 w 185"/>
                <a:gd name="T27" fmla="*/ 61 h 177"/>
                <a:gd name="T28" fmla="*/ 184 w 185"/>
                <a:gd name="T29" fmla="*/ 67 h 177"/>
                <a:gd name="T30" fmla="*/ 180 w 185"/>
                <a:gd name="T31" fmla="*/ 75 h 177"/>
                <a:gd name="T32" fmla="*/ 146 w 185"/>
                <a:gd name="T33" fmla="*/ 108 h 177"/>
                <a:gd name="T34" fmla="*/ 143 w 185"/>
                <a:gd name="T35" fmla="*/ 118 h 177"/>
                <a:gd name="T36" fmla="*/ 151 w 185"/>
                <a:gd name="T37" fmla="*/ 163 h 177"/>
                <a:gd name="T38" fmla="*/ 151 w 185"/>
                <a:gd name="T39" fmla="*/ 172 h 177"/>
                <a:gd name="T40" fmla="*/ 140 w 185"/>
                <a:gd name="T41" fmla="*/ 174 h 177"/>
                <a:gd name="T42" fmla="*/ 97 w 185"/>
                <a:gd name="T43" fmla="*/ 151 h 177"/>
                <a:gd name="T44" fmla="*/ 87 w 185"/>
                <a:gd name="T45" fmla="*/ 151 h 177"/>
                <a:gd name="T46" fmla="*/ 44 w 185"/>
                <a:gd name="T47" fmla="*/ 174 h 177"/>
                <a:gd name="T48" fmla="*/ 33 w 185"/>
                <a:gd name="T49" fmla="*/ 168 h 177"/>
                <a:gd name="T50" fmla="*/ 92 w 185"/>
                <a:gd name="T51" fmla="*/ 22 h 177"/>
                <a:gd name="T52" fmla="*/ 73 w 185"/>
                <a:gd name="T53" fmla="*/ 60 h 177"/>
                <a:gd name="T54" fmla="*/ 64 w 185"/>
                <a:gd name="T55" fmla="*/ 67 h 177"/>
                <a:gd name="T56" fmla="*/ 55 w 185"/>
                <a:gd name="T57" fmla="*/ 68 h 177"/>
                <a:gd name="T58" fmla="*/ 23 w 185"/>
                <a:gd name="T59" fmla="*/ 73 h 177"/>
                <a:gd name="T60" fmla="*/ 52 w 185"/>
                <a:gd name="T61" fmla="*/ 103 h 177"/>
                <a:gd name="T62" fmla="*/ 56 w 185"/>
                <a:gd name="T63" fmla="*/ 114 h 177"/>
                <a:gd name="T64" fmla="*/ 48 w 185"/>
                <a:gd name="T65" fmla="*/ 156 h 177"/>
                <a:gd name="T66" fmla="*/ 85 w 185"/>
                <a:gd name="T67" fmla="*/ 137 h 177"/>
                <a:gd name="T68" fmla="*/ 99 w 185"/>
                <a:gd name="T69" fmla="*/ 137 h 177"/>
                <a:gd name="T70" fmla="*/ 136 w 185"/>
                <a:gd name="T71" fmla="*/ 156 h 177"/>
                <a:gd name="T72" fmla="*/ 129 w 185"/>
                <a:gd name="T73" fmla="*/ 117 h 177"/>
                <a:gd name="T74" fmla="*/ 134 w 185"/>
                <a:gd name="T75" fmla="*/ 101 h 177"/>
                <a:gd name="T76" fmla="*/ 161 w 185"/>
                <a:gd name="T77" fmla="*/ 73 h 177"/>
                <a:gd name="T78" fmla="*/ 155 w 185"/>
                <a:gd name="T79" fmla="*/ 72 h 177"/>
                <a:gd name="T80" fmla="*/ 121 w 185"/>
                <a:gd name="T81" fmla="*/ 67 h 177"/>
                <a:gd name="T82" fmla="*/ 110 w 185"/>
                <a:gd name="T83" fmla="*/ 59 h 177"/>
                <a:gd name="T84" fmla="*/ 92 w 185"/>
                <a:gd name="T85" fmla="*/ 2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5" h="177">
                  <a:moveTo>
                    <a:pt x="33" y="168"/>
                  </a:moveTo>
                  <a:cubicBezTo>
                    <a:pt x="35" y="152"/>
                    <a:pt x="38" y="136"/>
                    <a:pt x="41" y="119"/>
                  </a:cubicBezTo>
                  <a:cubicBezTo>
                    <a:pt x="42" y="114"/>
                    <a:pt x="41" y="111"/>
                    <a:pt x="37" y="107"/>
                  </a:cubicBezTo>
                  <a:cubicBezTo>
                    <a:pt x="26" y="97"/>
                    <a:pt x="15" y="87"/>
                    <a:pt x="5" y="76"/>
                  </a:cubicBezTo>
                  <a:cubicBezTo>
                    <a:pt x="3" y="74"/>
                    <a:pt x="0" y="69"/>
                    <a:pt x="1" y="67"/>
                  </a:cubicBezTo>
                  <a:cubicBezTo>
                    <a:pt x="1" y="64"/>
                    <a:pt x="6" y="62"/>
                    <a:pt x="9" y="61"/>
                  </a:cubicBezTo>
                  <a:cubicBezTo>
                    <a:pt x="25" y="59"/>
                    <a:pt x="40" y="57"/>
                    <a:pt x="56" y="54"/>
                  </a:cubicBezTo>
                  <a:cubicBezTo>
                    <a:pt x="58" y="54"/>
                    <a:pt x="62" y="51"/>
                    <a:pt x="63" y="49"/>
                  </a:cubicBezTo>
                  <a:cubicBezTo>
                    <a:pt x="71" y="34"/>
                    <a:pt x="78" y="20"/>
                    <a:pt x="85" y="6"/>
                  </a:cubicBezTo>
                  <a:cubicBezTo>
                    <a:pt x="86" y="3"/>
                    <a:pt x="90" y="0"/>
                    <a:pt x="92" y="0"/>
                  </a:cubicBezTo>
                  <a:cubicBezTo>
                    <a:pt x="95" y="0"/>
                    <a:pt x="98" y="3"/>
                    <a:pt x="99" y="6"/>
                  </a:cubicBezTo>
                  <a:cubicBezTo>
                    <a:pt x="107" y="20"/>
                    <a:pt x="113" y="33"/>
                    <a:pt x="120" y="48"/>
                  </a:cubicBezTo>
                  <a:cubicBezTo>
                    <a:pt x="122" y="52"/>
                    <a:pt x="125" y="54"/>
                    <a:pt x="130" y="55"/>
                  </a:cubicBezTo>
                  <a:cubicBezTo>
                    <a:pt x="145" y="57"/>
                    <a:pt x="161" y="59"/>
                    <a:pt x="176" y="61"/>
                  </a:cubicBezTo>
                  <a:cubicBezTo>
                    <a:pt x="179" y="62"/>
                    <a:pt x="183" y="64"/>
                    <a:pt x="184" y="67"/>
                  </a:cubicBezTo>
                  <a:cubicBezTo>
                    <a:pt x="185" y="69"/>
                    <a:pt x="182" y="73"/>
                    <a:pt x="180" y="75"/>
                  </a:cubicBezTo>
                  <a:cubicBezTo>
                    <a:pt x="169" y="86"/>
                    <a:pt x="158" y="97"/>
                    <a:pt x="146" y="108"/>
                  </a:cubicBezTo>
                  <a:cubicBezTo>
                    <a:pt x="143" y="111"/>
                    <a:pt x="142" y="114"/>
                    <a:pt x="143" y="118"/>
                  </a:cubicBezTo>
                  <a:cubicBezTo>
                    <a:pt x="146" y="133"/>
                    <a:pt x="148" y="148"/>
                    <a:pt x="151" y="163"/>
                  </a:cubicBezTo>
                  <a:cubicBezTo>
                    <a:pt x="151" y="166"/>
                    <a:pt x="152" y="170"/>
                    <a:pt x="151" y="172"/>
                  </a:cubicBezTo>
                  <a:cubicBezTo>
                    <a:pt x="148" y="177"/>
                    <a:pt x="144" y="176"/>
                    <a:pt x="140" y="174"/>
                  </a:cubicBezTo>
                  <a:cubicBezTo>
                    <a:pt x="126" y="166"/>
                    <a:pt x="111" y="159"/>
                    <a:pt x="97" y="151"/>
                  </a:cubicBezTo>
                  <a:cubicBezTo>
                    <a:pt x="94" y="149"/>
                    <a:pt x="91" y="149"/>
                    <a:pt x="87" y="151"/>
                  </a:cubicBezTo>
                  <a:cubicBezTo>
                    <a:pt x="73" y="159"/>
                    <a:pt x="58" y="167"/>
                    <a:pt x="44" y="174"/>
                  </a:cubicBezTo>
                  <a:cubicBezTo>
                    <a:pt x="38" y="177"/>
                    <a:pt x="33" y="174"/>
                    <a:pt x="33" y="168"/>
                  </a:cubicBezTo>
                  <a:close/>
                  <a:moveTo>
                    <a:pt x="92" y="22"/>
                  </a:moveTo>
                  <a:cubicBezTo>
                    <a:pt x="85" y="35"/>
                    <a:pt x="79" y="48"/>
                    <a:pt x="73" y="60"/>
                  </a:cubicBezTo>
                  <a:cubicBezTo>
                    <a:pt x="71" y="63"/>
                    <a:pt x="67" y="65"/>
                    <a:pt x="64" y="67"/>
                  </a:cubicBezTo>
                  <a:cubicBezTo>
                    <a:pt x="61" y="68"/>
                    <a:pt x="58" y="68"/>
                    <a:pt x="55" y="68"/>
                  </a:cubicBezTo>
                  <a:cubicBezTo>
                    <a:pt x="45" y="70"/>
                    <a:pt x="34" y="71"/>
                    <a:pt x="23" y="73"/>
                  </a:cubicBezTo>
                  <a:cubicBezTo>
                    <a:pt x="33" y="83"/>
                    <a:pt x="42" y="93"/>
                    <a:pt x="52" y="103"/>
                  </a:cubicBezTo>
                  <a:cubicBezTo>
                    <a:pt x="55" y="106"/>
                    <a:pt x="56" y="110"/>
                    <a:pt x="56" y="114"/>
                  </a:cubicBezTo>
                  <a:cubicBezTo>
                    <a:pt x="53" y="128"/>
                    <a:pt x="51" y="141"/>
                    <a:pt x="48" y="156"/>
                  </a:cubicBezTo>
                  <a:cubicBezTo>
                    <a:pt x="61" y="150"/>
                    <a:pt x="73" y="144"/>
                    <a:pt x="85" y="137"/>
                  </a:cubicBezTo>
                  <a:cubicBezTo>
                    <a:pt x="90" y="134"/>
                    <a:pt x="94" y="134"/>
                    <a:pt x="99" y="137"/>
                  </a:cubicBezTo>
                  <a:cubicBezTo>
                    <a:pt x="111" y="143"/>
                    <a:pt x="123" y="149"/>
                    <a:pt x="136" y="156"/>
                  </a:cubicBezTo>
                  <a:cubicBezTo>
                    <a:pt x="134" y="142"/>
                    <a:pt x="132" y="130"/>
                    <a:pt x="129" y="117"/>
                  </a:cubicBezTo>
                  <a:cubicBezTo>
                    <a:pt x="128" y="110"/>
                    <a:pt x="129" y="106"/>
                    <a:pt x="134" y="101"/>
                  </a:cubicBezTo>
                  <a:cubicBezTo>
                    <a:pt x="143" y="92"/>
                    <a:pt x="152" y="82"/>
                    <a:pt x="161" y="73"/>
                  </a:cubicBezTo>
                  <a:cubicBezTo>
                    <a:pt x="159" y="73"/>
                    <a:pt x="157" y="72"/>
                    <a:pt x="155" y="72"/>
                  </a:cubicBezTo>
                  <a:cubicBezTo>
                    <a:pt x="144" y="70"/>
                    <a:pt x="133" y="68"/>
                    <a:pt x="121" y="67"/>
                  </a:cubicBezTo>
                  <a:cubicBezTo>
                    <a:pt x="116" y="66"/>
                    <a:pt x="113" y="64"/>
                    <a:pt x="110" y="59"/>
                  </a:cubicBezTo>
                  <a:cubicBezTo>
                    <a:pt x="105" y="47"/>
                    <a:pt x="99" y="35"/>
                    <a:pt x="9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" name="Freeform 8"/>
            <p:cNvSpPr>
              <a:spLocks noEditPoints="1"/>
            </p:cNvSpPr>
            <p:nvPr/>
          </p:nvSpPr>
          <p:spPr bwMode="auto">
            <a:xfrm>
              <a:off x="1052512" y="1785938"/>
              <a:ext cx="304800" cy="293688"/>
            </a:xfrm>
            <a:custGeom>
              <a:avLst/>
              <a:gdLst>
                <a:gd name="T0" fmla="*/ 33 w 185"/>
                <a:gd name="T1" fmla="*/ 166 h 178"/>
                <a:gd name="T2" fmla="*/ 41 w 185"/>
                <a:gd name="T3" fmla="*/ 120 h 178"/>
                <a:gd name="T4" fmla="*/ 37 w 185"/>
                <a:gd name="T5" fmla="*/ 107 h 178"/>
                <a:gd name="T6" fmla="*/ 4 w 185"/>
                <a:gd name="T7" fmla="*/ 75 h 178"/>
                <a:gd name="T8" fmla="*/ 1 w 185"/>
                <a:gd name="T9" fmla="*/ 66 h 178"/>
                <a:gd name="T10" fmla="*/ 9 w 185"/>
                <a:gd name="T11" fmla="*/ 61 h 178"/>
                <a:gd name="T12" fmla="*/ 56 w 185"/>
                <a:gd name="T13" fmla="*/ 54 h 178"/>
                <a:gd name="T14" fmla="*/ 64 w 185"/>
                <a:gd name="T15" fmla="*/ 49 h 178"/>
                <a:gd name="T16" fmla="*/ 85 w 185"/>
                <a:gd name="T17" fmla="*/ 6 h 178"/>
                <a:gd name="T18" fmla="*/ 93 w 185"/>
                <a:gd name="T19" fmla="*/ 0 h 178"/>
                <a:gd name="T20" fmla="*/ 99 w 185"/>
                <a:gd name="T21" fmla="*/ 6 h 178"/>
                <a:gd name="T22" fmla="*/ 121 w 185"/>
                <a:gd name="T23" fmla="*/ 48 h 178"/>
                <a:gd name="T24" fmla="*/ 129 w 185"/>
                <a:gd name="T25" fmla="*/ 54 h 178"/>
                <a:gd name="T26" fmla="*/ 174 w 185"/>
                <a:gd name="T27" fmla="*/ 61 h 178"/>
                <a:gd name="T28" fmla="*/ 184 w 185"/>
                <a:gd name="T29" fmla="*/ 67 h 178"/>
                <a:gd name="T30" fmla="*/ 180 w 185"/>
                <a:gd name="T31" fmla="*/ 76 h 178"/>
                <a:gd name="T32" fmla="*/ 147 w 185"/>
                <a:gd name="T33" fmla="*/ 108 h 178"/>
                <a:gd name="T34" fmla="*/ 143 w 185"/>
                <a:gd name="T35" fmla="*/ 119 h 178"/>
                <a:gd name="T36" fmla="*/ 151 w 185"/>
                <a:gd name="T37" fmla="*/ 166 h 178"/>
                <a:gd name="T38" fmla="*/ 149 w 185"/>
                <a:gd name="T39" fmla="*/ 174 h 178"/>
                <a:gd name="T40" fmla="*/ 140 w 185"/>
                <a:gd name="T41" fmla="*/ 174 h 178"/>
                <a:gd name="T42" fmla="*/ 100 w 185"/>
                <a:gd name="T43" fmla="*/ 153 h 178"/>
                <a:gd name="T44" fmla="*/ 85 w 185"/>
                <a:gd name="T45" fmla="*/ 153 h 178"/>
                <a:gd name="T46" fmla="*/ 44 w 185"/>
                <a:gd name="T47" fmla="*/ 174 h 178"/>
                <a:gd name="T48" fmla="*/ 33 w 185"/>
                <a:gd name="T49" fmla="*/ 166 h 178"/>
                <a:gd name="T50" fmla="*/ 49 w 185"/>
                <a:gd name="T51" fmla="*/ 156 h 178"/>
                <a:gd name="T52" fmla="*/ 86 w 185"/>
                <a:gd name="T53" fmla="*/ 137 h 178"/>
                <a:gd name="T54" fmla="*/ 98 w 185"/>
                <a:gd name="T55" fmla="*/ 137 h 178"/>
                <a:gd name="T56" fmla="*/ 122 w 185"/>
                <a:gd name="T57" fmla="*/ 149 h 178"/>
                <a:gd name="T58" fmla="*/ 136 w 185"/>
                <a:gd name="T59" fmla="*/ 156 h 178"/>
                <a:gd name="T60" fmla="*/ 130 w 185"/>
                <a:gd name="T61" fmla="*/ 120 h 178"/>
                <a:gd name="T62" fmla="*/ 136 w 185"/>
                <a:gd name="T63" fmla="*/ 99 h 178"/>
                <a:gd name="T64" fmla="*/ 162 w 185"/>
                <a:gd name="T65" fmla="*/ 73 h 178"/>
                <a:gd name="T66" fmla="*/ 122 w 185"/>
                <a:gd name="T67" fmla="*/ 67 h 178"/>
                <a:gd name="T68" fmla="*/ 111 w 185"/>
                <a:gd name="T69" fmla="*/ 59 h 178"/>
                <a:gd name="T70" fmla="*/ 92 w 185"/>
                <a:gd name="T71" fmla="*/ 22 h 178"/>
                <a:gd name="T72" fmla="*/ 89 w 185"/>
                <a:gd name="T73" fmla="*/ 29 h 178"/>
                <a:gd name="T74" fmla="*/ 75 w 185"/>
                <a:gd name="T75" fmla="*/ 57 h 178"/>
                <a:gd name="T76" fmla="*/ 60 w 185"/>
                <a:gd name="T77" fmla="*/ 68 h 178"/>
                <a:gd name="T78" fmla="*/ 23 w 185"/>
                <a:gd name="T79" fmla="*/ 73 h 178"/>
                <a:gd name="T80" fmla="*/ 50 w 185"/>
                <a:gd name="T81" fmla="*/ 101 h 178"/>
                <a:gd name="T82" fmla="*/ 55 w 185"/>
                <a:gd name="T83" fmla="*/ 117 h 178"/>
                <a:gd name="T84" fmla="*/ 49 w 185"/>
                <a:gd name="T85" fmla="*/ 15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5" h="178">
                  <a:moveTo>
                    <a:pt x="33" y="166"/>
                  </a:moveTo>
                  <a:cubicBezTo>
                    <a:pt x="36" y="152"/>
                    <a:pt x="38" y="136"/>
                    <a:pt x="41" y="120"/>
                  </a:cubicBezTo>
                  <a:cubicBezTo>
                    <a:pt x="42" y="115"/>
                    <a:pt x="41" y="111"/>
                    <a:pt x="37" y="107"/>
                  </a:cubicBezTo>
                  <a:cubicBezTo>
                    <a:pt x="26" y="97"/>
                    <a:pt x="15" y="86"/>
                    <a:pt x="4" y="75"/>
                  </a:cubicBezTo>
                  <a:cubicBezTo>
                    <a:pt x="2" y="73"/>
                    <a:pt x="0" y="69"/>
                    <a:pt x="1" y="66"/>
                  </a:cubicBezTo>
                  <a:cubicBezTo>
                    <a:pt x="1" y="64"/>
                    <a:pt x="6" y="62"/>
                    <a:pt x="9" y="61"/>
                  </a:cubicBezTo>
                  <a:cubicBezTo>
                    <a:pt x="24" y="59"/>
                    <a:pt x="40" y="56"/>
                    <a:pt x="56" y="54"/>
                  </a:cubicBezTo>
                  <a:cubicBezTo>
                    <a:pt x="60" y="54"/>
                    <a:pt x="62" y="52"/>
                    <a:pt x="64" y="49"/>
                  </a:cubicBezTo>
                  <a:cubicBezTo>
                    <a:pt x="71" y="34"/>
                    <a:pt x="78" y="20"/>
                    <a:pt x="85" y="6"/>
                  </a:cubicBezTo>
                  <a:cubicBezTo>
                    <a:pt x="87" y="3"/>
                    <a:pt x="90" y="0"/>
                    <a:pt x="93" y="0"/>
                  </a:cubicBezTo>
                  <a:cubicBezTo>
                    <a:pt x="95" y="0"/>
                    <a:pt x="98" y="3"/>
                    <a:pt x="99" y="6"/>
                  </a:cubicBezTo>
                  <a:cubicBezTo>
                    <a:pt x="107" y="20"/>
                    <a:pt x="114" y="34"/>
                    <a:pt x="121" y="48"/>
                  </a:cubicBezTo>
                  <a:cubicBezTo>
                    <a:pt x="122" y="52"/>
                    <a:pt x="124" y="54"/>
                    <a:pt x="129" y="54"/>
                  </a:cubicBezTo>
                  <a:cubicBezTo>
                    <a:pt x="144" y="56"/>
                    <a:pt x="159" y="59"/>
                    <a:pt x="174" y="61"/>
                  </a:cubicBezTo>
                  <a:cubicBezTo>
                    <a:pt x="178" y="62"/>
                    <a:pt x="182" y="64"/>
                    <a:pt x="184" y="67"/>
                  </a:cubicBezTo>
                  <a:cubicBezTo>
                    <a:pt x="185" y="69"/>
                    <a:pt x="182" y="74"/>
                    <a:pt x="180" y="76"/>
                  </a:cubicBezTo>
                  <a:cubicBezTo>
                    <a:pt x="169" y="87"/>
                    <a:pt x="158" y="97"/>
                    <a:pt x="147" y="108"/>
                  </a:cubicBezTo>
                  <a:cubicBezTo>
                    <a:pt x="143" y="111"/>
                    <a:pt x="143" y="115"/>
                    <a:pt x="143" y="119"/>
                  </a:cubicBezTo>
                  <a:cubicBezTo>
                    <a:pt x="146" y="135"/>
                    <a:pt x="149" y="150"/>
                    <a:pt x="151" y="166"/>
                  </a:cubicBezTo>
                  <a:cubicBezTo>
                    <a:pt x="152" y="168"/>
                    <a:pt x="151" y="173"/>
                    <a:pt x="149" y="174"/>
                  </a:cubicBezTo>
                  <a:cubicBezTo>
                    <a:pt x="147" y="176"/>
                    <a:pt x="143" y="175"/>
                    <a:pt x="140" y="174"/>
                  </a:cubicBezTo>
                  <a:cubicBezTo>
                    <a:pt x="127" y="167"/>
                    <a:pt x="113" y="160"/>
                    <a:pt x="100" y="153"/>
                  </a:cubicBezTo>
                  <a:cubicBezTo>
                    <a:pt x="95" y="150"/>
                    <a:pt x="90" y="149"/>
                    <a:pt x="85" y="153"/>
                  </a:cubicBezTo>
                  <a:cubicBezTo>
                    <a:pt x="71" y="160"/>
                    <a:pt x="58" y="167"/>
                    <a:pt x="44" y="174"/>
                  </a:cubicBezTo>
                  <a:cubicBezTo>
                    <a:pt x="37" y="178"/>
                    <a:pt x="33" y="175"/>
                    <a:pt x="33" y="166"/>
                  </a:cubicBezTo>
                  <a:close/>
                  <a:moveTo>
                    <a:pt x="49" y="156"/>
                  </a:moveTo>
                  <a:cubicBezTo>
                    <a:pt x="62" y="149"/>
                    <a:pt x="74" y="143"/>
                    <a:pt x="86" y="137"/>
                  </a:cubicBezTo>
                  <a:cubicBezTo>
                    <a:pt x="91" y="134"/>
                    <a:pt x="94" y="134"/>
                    <a:pt x="98" y="137"/>
                  </a:cubicBezTo>
                  <a:cubicBezTo>
                    <a:pt x="106" y="141"/>
                    <a:pt x="114" y="145"/>
                    <a:pt x="122" y="149"/>
                  </a:cubicBezTo>
                  <a:cubicBezTo>
                    <a:pt x="127" y="152"/>
                    <a:pt x="131" y="154"/>
                    <a:pt x="136" y="156"/>
                  </a:cubicBezTo>
                  <a:cubicBezTo>
                    <a:pt x="134" y="143"/>
                    <a:pt x="132" y="131"/>
                    <a:pt x="130" y="120"/>
                  </a:cubicBezTo>
                  <a:cubicBezTo>
                    <a:pt x="128" y="111"/>
                    <a:pt x="129" y="105"/>
                    <a:pt x="136" y="99"/>
                  </a:cubicBezTo>
                  <a:cubicBezTo>
                    <a:pt x="145" y="91"/>
                    <a:pt x="153" y="82"/>
                    <a:pt x="162" y="73"/>
                  </a:cubicBezTo>
                  <a:cubicBezTo>
                    <a:pt x="148" y="71"/>
                    <a:pt x="135" y="69"/>
                    <a:pt x="122" y="67"/>
                  </a:cubicBezTo>
                  <a:cubicBezTo>
                    <a:pt x="117" y="67"/>
                    <a:pt x="113" y="64"/>
                    <a:pt x="111" y="59"/>
                  </a:cubicBezTo>
                  <a:cubicBezTo>
                    <a:pt x="105" y="47"/>
                    <a:pt x="99" y="35"/>
                    <a:pt x="92" y="22"/>
                  </a:cubicBezTo>
                  <a:cubicBezTo>
                    <a:pt x="91" y="25"/>
                    <a:pt x="90" y="27"/>
                    <a:pt x="89" y="29"/>
                  </a:cubicBezTo>
                  <a:cubicBezTo>
                    <a:pt x="84" y="38"/>
                    <a:pt x="79" y="48"/>
                    <a:pt x="75" y="57"/>
                  </a:cubicBezTo>
                  <a:cubicBezTo>
                    <a:pt x="72" y="64"/>
                    <a:pt x="67" y="67"/>
                    <a:pt x="60" y="68"/>
                  </a:cubicBezTo>
                  <a:cubicBezTo>
                    <a:pt x="48" y="69"/>
                    <a:pt x="35" y="71"/>
                    <a:pt x="23" y="73"/>
                  </a:cubicBezTo>
                  <a:cubicBezTo>
                    <a:pt x="33" y="83"/>
                    <a:pt x="41" y="92"/>
                    <a:pt x="50" y="101"/>
                  </a:cubicBezTo>
                  <a:cubicBezTo>
                    <a:pt x="55" y="106"/>
                    <a:pt x="57" y="111"/>
                    <a:pt x="55" y="117"/>
                  </a:cubicBezTo>
                  <a:cubicBezTo>
                    <a:pt x="53" y="130"/>
                    <a:pt x="51" y="142"/>
                    <a:pt x="49" y="1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" name="Freeform 9"/>
            <p:cNvSpPr>
              <a:spLocks/>
            </p:cNvSpPr>
            <p:nvPr/>
          </p:nvSpPr>
          <p:spPr bwMode="auto">
            <a:xfrm>
              <a:off x="1592263" y="1933575"/>
              <a:ext cx="41275" cy="39688"/>
            </a:xfrm>
            <a:custGeom>
              <a:avLst/>
              <a:gdLst>
                <a:gd name="T0" fmla="*/ 0 w 25"/>
                <a:gd name="T1" fmla="*/ 23 h 25"/>
                <a:gd name="T2" fmla="*/ 3 w 25"/>
                <a:gd name="T3" fmla="*/ 13 h 25"/>
                <a:gd name="T4" fmla="*/ 12 w 25"/>
                <a:gd name="T5" fmla="*/ 4 h 25"/>
                <a:gd name="T6" fmla="*/ 22 w 25"/>
                <a:gd name="T7" fmla="*/ 4 h 25"/>
                <a:gd name="T8" fmla="*/ 21 w 25"/>
                <a:gd name="T9" fmla="*/ 14 h 25"/>
                <a:gd name="T10" fmla="*/ 12 w 25"/>
                <a:gd name="T11" fmla="*/ 23 h 25"/>
                <a:gd name="T12" fmla="*/ 2 w 25"/>
                <a:gd name="T13" fmla="*/ 25 h 25"/>
                <a:gd name="T14" fmla="*/ 0 w 25"/>
                <a:gd name="T1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0" y="23"/>
                  </a:moveTo>
                  <a:cubicBezTo>
                    <a:pt x="1" y="20"/>
                    <a:pt x="1" y="16"/>
                    <a:pt x="3" y="13"/>
                  </a:cubicBezTo>
                  <a:cubicBezTo>
                    <a:pt x="5" y="10"/>
                    <a:pt x="9" y="7"/>
                    <a:pt x="12" y="4"/>
                  </a:cubicBezTo>
                  <a:cubicBezTo>
                    <a:pt x="15" y="1"/>
                    <a:pt x="18" y="0"/>
                    <a:pt x="22" y="4"/>
                  </a:cubicBezTo>
                  <a:cubicBezTo>
                    <a:pt x="25" y="7"/>
                    <a:pt x="24" y="11"/>
                    <a:pt x="21" y="14"/>
                  </a:cubicBezTo>
                  <a:cubicBezTo>
                    <a:pt x="18" y="17"/>
                    <a:pt x="16" y="21"/>
                    <a:pt x="12" y="23"/>
                  </a:cubicBezTo>
                  <a:cubicBezTo>
                    <a:pt x="9" y="25"/>
                    <a:pt x="5" y="24"/>
                    <a:pt x="2" y="25"/>
                  </a:cubicBezTo>
                  <a:cubicBezTo>
                    <a:pt x="1" y="25"/>
                    <a:pt x="1" y="24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1539875" y="1989138"/>
              <a:ext cx="39688" cy="38100"/>
            </a:xfrm>
            <a:custGeom>
              <a:avLst/>
              <a:gdLst>
                <a:gd name="T0" fmla="*/ 24 w 24"/>
                <a:gd name="T1" fmla="*/ 3 h 23"/>
                <a:gd name="T2" fmla="*/ 21 w 24"/>
                <a:gd name="T3" fmla="*/ 12 h 23"/>
                <a:gd name="T4" fmla="*/ 11 w 24"/>
                <a:gd name="T5" fmla="*/ 22 h 23"/>
                <a:gd name="T6" fmla="*/ 2 w 24"/>
                <a:gd name="T7" fmla="*/ 22 h 23"/>
                <a:gd name="T8" fmla="*/ 1 w 24"/>
                <a:gd name="T9" fmla="*/ 13 h 23"/>
                <a:gd name="T10" fmla="*/ 14 w 24"/>
                <a:gd name="T11" fmla="*/ 1 h 23"/>
                <a:gd name="T12" fmla="*/ 22 w 24"/>
                <a:gd name="T13" fmla="*/ 2 h 23"/>
                <a:gd name="T14" fmla="*/ 24 w 24"/>
                <a:gd name="T1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3">
                  <a:moveTo>
                    <a:pt x="24" y="3"/>
                  </a:moveTo>
                  <a:cubicBezTo>
                    <a:pt x="23" y="6"/>
                    <a:pt x="23" y="9"/>
                    <a:pt x="21" y="12"/>
                  </a:cubicBezTo>
                  <a:cubicBezTo>
                    <a:pt x="18" y="16"/>
                    <a:pt x="15" y="19"/>
                    <a:pt x="11" y="22"/>
                  </a:cubicBezTo>
                  <a:cubicBezTo>
                    <a:pt x="9" y="23"/>
                    <a:pt x="4" y="23"/>
                    <a:pt x="2" y="22"/>
                  </a:cubicBezTo>
                  <a:cubicBezTo>
                    <a:pt x="1" y="20"/>
                    <a:pt x="0" y="15"/>
                    <a:pt x="1" y="13"/>
                  </a:cubicBezTo>
                  <a:cubicBezTo>
                    <a:pt x="5" y="9"/>
                    <a:pt x="9" y="4"/>
                    <a:pt x="14" y="1"/>
                  </a:cubicBezTo>
                  <a:cubicBezTo>
                    <a:pt x="15" y="0"/>
                    <a:pt x="19" y="1"/>
                    <a:pt x="22" y="2"/>
                  </a:cubicBezTo>
                  <a:cubicBezTo>
                    <a:pt x="23" y="2"/>
                    <a:pt x="23" y="2"/>
                    <a:pt x="2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" name="Freeform 11"/>
            <p:cNvSpPr>
              <a:spLocks/>
            </p:cNvSpPr>
            <p:nvPr/>
          </p:nvSpPr>
          <p:spPr bwMode="auto">
            <a:xfrm>
              <a:off x="1663700" y="2008188"/>
              <a:ext cx="39688" cy="39688"/>
            </a:xfrm>
            <a:custGeom>
              <a:avLst/>
              <a:gdLst>
                <a:gd name="T0" fmla="*/ 0 w 24"/>
                <a:gd name="T1" fmla="*/ 21 h 24"/>
                <a:gd name="T2" fmla="*/ 3 w 24"/>
                <a:gd name="T3" fmla="*/ 11 h 24"/>
                <a:gd name="T4" fmla="*/ 13 w 24"/>
                <a:gd name="T5" fmla="*/ 1 h 24"/>
                <a:gd name="T6" fmla="*/ 21 w 24"/>
                <a:gd name="T7" fmla="*/ 2 h 24"/>
                <a:gd name="T8" fmla="*/ 23 w 24"/>
                <a:gd name="T9" fmla="*/ 10 h 24"/>
                <a:gd name="T10" fmla="*/ 9 w 24"/>
                <a:gd name="T11" fmla="*/ 23 h 24"/>
                <a:gd name="T12" fmla="*/ 2 w 24"/>
                <a:gd name="T13" fmla="*/ 23 h 24"/>
                <a:gd name="T14" fmla="*/ 0 w 24"/>
                <a:gd name="T1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0" y="21"/>
                  </a:moveTo>
                  <a:cubicBezTo>
                    <a:pt x="1" y="18"/>
                    <a:pt x="1" y="14"/>
                    <a:pt x="3" y="11"/>
                  </a:cubicBezTo>
                  <a:cubicBezTo>
                    <a:pt x="6" y="7"/>
                    <a:pt x="9" y="4"/>
                    <a:pt x="13" y="1"/>
                  </a:cubicBezTo>
                  <a:cubicBezTo>
                    <a:pt x="15" y="0"/>
                    <a:pt x="20" y="0"/>
                    <a:pt x="21" y="2"/>
                  </a:cubicBezTo>
                  <a:cubicBezTo>
                    <a:pt x="23" y="3"/>
                    <a:pt x="24" y="8"/>
                    <a:pt x="23" y="10"/>
                  </a:cubicBezTo>
                  <a:cubicBezTo>
                    <a:pt x="19" y="15"/>
                    <a:pt x="14" y="19"/>
                    <a:pt x="9" y="23"/>
                  </a:cubicBezTo>
                  <a:cubicBezTo>
                    <a:pt x="8" y="24"/>
                    <a:pt x="4" y="23"/>
                    <a:pt x="2" y="23"/>
                  </a:cubicBezTo>
                  <a:cubicBezTo>
                    <a:pt x="1" y="23"/>
                    <a:pt x="1" y="22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" name="Freeform 12"/>
            <p:cNvSpPr>
              <a:spLocks/>
            </p:cNvSpPr>
            <p:nvPr/>
          </p:nvSpPr>
          <p:spPr bwMode="auto">
            <a:xfrm>
              <a:off x="1738313" y="2081213"/>
              <a:ext cx="38100" cy="39688"/>
            </a:xfrm>
            <a:custGeom>
              <a:avLst/>
              <a:gdLst>
                <a:gd name="T0" fmla="*/ 0 w 23"/>
                <a:gd name="T1" fmla="*/ 21 h 24"/>
                <a:gd name="T2" fmla="*/ 2 w 23"/>
                <a:gd name="T3" fmla="*/ 11 h 24"/>
                <a:gd name="T4" fmla="*/ 12 w 23"/>
                <a:gd name="T5" fmla="*/ 1 h 24"/>
                <a:gd name="T6" fmla="*/ 20 w 23"/>
                <a:gd name="T7" fmla="*/ 2 h 24"/>
                <a:gd name="T8" fmla="*/ 22 w 23"/>
                <a:gd name="T9" fmla="*/ 10 h 24"/>
                <a:gd name="T10" fmla="*/ 8 w 23"/>
                <a:gd name="T11" fmla="*/ 23 h 24"/>
                <a:gd name="T12" fmla="*/ 1 w 23"/>
                <a:gd name="T13" fmla="*/ 23 h 24"/>
                <a:gd name="T14" fmla="*/ 0 w 23"/>
                <a:gd name="T1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4">
                  <a:moveTo>
                    <a:pt x="0" y="21"/>
                  </a:moveTo>
                  <a:cubicBezTo>
                    <a:pt x="0" y="18"/>
                    <a:pt x="0" y="14"/>
                    <a:pt x="2" y="11"/>
                  </a:cubicBezTo>
                  <a:cubicBezTo>
                    <a:pt x="5" y="7"/>
                    <a:pt x="8" y="4"/>
                    <a:pt x="12" y="1"/>
                  </a:cubicBezTo>
                  <a:cubicBezTo>
                    <a:pt x="14" y="0"/>
                    <a:pt x="19" y="0"/>
                    <a:pt x="20" y="2"/>
                  </a:cubicBezTo>
                  <a:cubicBezTo>
                    <a:pt x="22" y="3"/>
                    <a:pt x="23" y="8"/>
                    <a:pt x="22" y="10"/>
                  </a:cubicBezTo>
                  <a:cubicBezTo>
                    <a:pt x="18" y="15"/>
                    <a:pt x="13" y="19"/>
                    <a:pt x="8" y="23"/>
                  </a:cubicBezTo>
                  <a:cubicBezTo>
                    <a:pt x="7" y="24"/>
                    <a:pt x="3" y="23"/>
                    <a:pt x="1" y="23"/>
                  </a:cubicBezTo>
                  <a:cubicBezTo>
                    <a:pt x="0" y="23"/>
                    <a:pt x="0" y="22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5" name="Freeform 13"/>
            <p:cNvSpPr>
              <a:spLocks/>
            </p:cNvSpPr>
            <p:nvPr/>
          </p:nvSpPr>
          <p:spPr bwMode="auto">
            <a:xfrm>
              <a:off x="1682750" y="2133600"/>
              <a:ext cx="42863" cy="38100"/>
            </a:xfrm>
            <a:custGeom>
              <a:avLst/>
              <a:gdLst>
                <a:gd name="T0" fmla="*/ 24 w 26"/>
                <a:gd name="T1" fmla="*/ 2 h 23"/>
                <a:gd name="T2" fmla="*/ 22 w 26"/>
                <a:gd name="T3" fmla="*/ 12 h 23"/>
                <a:gd name="T4" fmla="*/ 12 w 26"/>
                <a:gd name="T5" fmla="*/ 21 h 23"/>
                <a:gd name="T6" fmla="*/ 3 w 26"/>
                <a:gd name="T7" fmla="*/ 22 h 23"/>
                <a:gd name="T8" fmla="*/ 3 w 26"/>
                <a:gd name="T9" fmla="*/ 12 h 23"/>
                <a:gd name="T10" fmla="*/ 14 w 26"/>
                <a:gd name="T11" fmla="*/ 2 h 23"/>
                <a:gd name="T12" fmla="*/ 23 w 26"/>
                <a:gd name="T13" fmla="*/ 0 h 23"/>
                <a:gd name="T14" fmla="*/ 24 w 26"/>
                <a:gd name="T1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3">
                  <a:moveTo>
                    <a:pt x="24" y="2"/>
                  </a:moveTo>
                  <a:cubicBezTo>
                    <a:pt x="26" y="6"/>
                    <a:pt x="26" y="9"/>
                    <a:pt x="22" y="12"/>
                  </a:cubicBezTo>
                  <a:cubicBezTo>
                    <a:pt x="19" y="15"/>
                    <a:pt x="16" y="19"/>
                    <a:pt x="12" y="21"/>
                  </a:cubicBezTo>
                  <a:cubicBezTo>
                    <a:pt x="10" y="23"/>
                    <a:pt x="5" y="23"/>
                    <a:pt x="3" y="22"/>
                  </a:cubicBezTo>
                  <a:cubicBezTo>
                    <a:pt x="0" y="20"/>
                    <a:pt x="0" y="15"/>
                    <a:pt x="3" y="12"/>
                  </a:cubicBezTo>
                  <a:cubicBezTo>
                    <a:pt x="6" y="9"/>
                    <a:pt x="10" y="5"/>
                    <a:pt x="14" y="2"/>
                  </a:cubicBezTo>
                  <a:cubicBezTo>
                    <a:pt x="16" y="0"/>
                    <a:pt x="20" y="1"/>
                    <a:pt x="23" y="0"/>
                  </a:cubicBezTo>
                  <a:cubicBezTo>
                    <a:pt x="23" y="1"/>
                    <a:pt x="24" y="1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" name="Freeform 14"/>
            <p:cNvSpPr>
              <a:spLocks/>
            </p:cNvSpPr>
            <p:nvPr/>
          </p:nvSpPr>
          <p:spPr bwMode="auto">
            <a:xfrm>
              <a:off x="1611313" y="2058988"/>
              <a:ext cx="41275" cy="39688"/>
            </a:xfrm>
            <a:custGeom>
              <a:avLst/>
              <a:gdLst>
                <a:gd name="T0" fmla="*/ 23 w 25"/>
                <a:gd name="T1" fmla="*/ 3 h 24"/>
                <a:gd name="T2" fmla="*/ 21 w 25"/>
                <a:gd name="T3" fmla="*/ 13 h 24"/>
                <a:gd name="T4" fmla="*/ 11 w 25"/>
                <a:gd name="T5" fmla="*/ 23 h 24"/>
                <a:gd name="T6" fmla="*/ 2 w 25"/>
                <a:gd name="T7" fmla="*/ 23 h 24"/>
                <a:gd name="T8" fmla="*/ 1 w 25"/>
                <a:gd name="T9" fmla="*/ 16 h 24"/>
                <a:gd name="T10" fmla="*/ 15 w 25"/>
                <a:gd name="T11" fmla="*/ 1 h 24"/>
                <a:gd name="T12" fmla="*/ 22 w 25"/>
                <a:gd name="T13" fmla="*/ 1 h 24"/>
                <a:gd name="T14" fmla="*/ 23 w 25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4">
                  <a:moveTo>
                    <a:pt x="23" y="3"/>
                  </a:moveTo>
                  <a:cubicBezTo>
                    <a:pt x="25" y="7"/>
                    <a:pt x="24" y="10"/>
                    <a:pt x="21" y="13"/>
                  </a:cubicBezTo>
                  <a:cubicBezTo>
                    <a:pt x="18" y="16"/>
                    <a:pt x="15" y="20"/>
                    <a:pt x="11" y="23"/>
                  </a:cubicBezTo>
                  <a:cubicBezTo>
                    <a:pt x="9" y="24"/>
                    <a:pt x="5" y="24"/>
                    <a:pt x="2" y="23"/>
                  </a:cubicBezTo>
                  <a:cubicBezTo>
                    <a:pt x="1" y="22"/>
                    <a:pt x="0" y="17"/>
                    <a:pt x="1" y="16"/>
                  </a:cubicBezTo>
                  <a:cubicBezTo>
                    <a:pt x="5" y="10"/>
                    <a:pt x="10" y="5"/>
                    <a:pt x="15" y="1"/>
                  </a:cubicBezTo>
                  <a:cubicBezTo>
                    <a:pt x="17" y="0"/>
                    <a:pt x="20" y="1"/>
                    <a:pt x="22" y="1"/>
                  </a:cubicBezTo>
                  <a:cubicBezTo>
                    <a:pt x="22" y="2"/>
                    <a:pt x="23" y="2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7" name="Freeform 15"/>
            <p:cNvSpPr>
              <a:spLocks noEditPoints="1"/>
            </p:cNvSpPr>
            <p:nvPr/>
          </p:nvSpPr>
          <p:spPr bwMode="auto">
            <a:xfrm>
              <a:off x="1358900" y="2190750"/>
              <a:ext cx="158750" cy="161925"/>
            </a:xfrm>
            <a:custGeom>
              <a:avLst/>
              <a:gdLst>
                <a:gd name="T0" fmla="*/ 97 w 97"/>
                <a:gd name="T1" fmla="*/ 37 h 98"/>
                <a:gd name="T2" fmla="*/ 91 w 97"/>
                <a:gd name="T3" fmla="*/ 49 h 98"/>
                <a:gd name="T4" fmla="*/ 48 w 97"/>
                <a:gd name="T5" fmla="*/ 91 h 98"/>
                <a:gd name="T6" fmla="*/ 24 w 97"/>
                <a:gd name="T7" fmla="*/ 91 h 98"/>
                <a:gd name="T8" fmla="*/ 8 w 97"/>
                <a:gd name="T9" fmla="*/ 75 h 98"/>
                <a:gd name="T10" fmla="*/ 8 w 97"/>
                <a:gd name="T11" fmla="*/ 50 h 98"/>
                <a:gd name="T12" fmla="*/ 51 w 97"/>
                <a:gd name="T13" fmla="*/ 7 h 98"/>
                <a:gd name="T14" fmla="*/ 73 w 97"/>
                <a:gd name="T15" fmla="*/ 7 h 98"/>
                <a:gd name="T16" fmla="*/ 92 w 97"/>
                <a:gd name="T17" fmla="*/ 25 h 98"/>
                <a:gd name="T18" fmla="*/ 97 w 97"/>
                <a:gd name="T19" fmla="*/ 37 h 98"/>
                <a:gd name="T20" fmla="*/ 62 w 97"/>
                <a:gd name="T21" fmla="*/ 16 h 98"/>
                <a:gd name="T22" fmla="*/ 58 w 97"/>
                <a:gd name="T23" fmla="*/ 19 h 98"/>
                <a:gd name="T24" fmla="*/ 18 w 97"/>
                <a:gd name="T25" fmla="*/ 59 h 98"/>
                <a:gd name="T26" fmla="*/ 18 w 97"/>
                <a:gd name="T27" fmla="*/ 66 h 98"/>
                <a:gd name="T28" fmla="*/ 33 w 97"/>
                <a:gd name="T29" fmla="*/ 80 h 98"/>
                <a:gd name="T30" fmla="*/ 40 w 97"/>
                <a:gd name="T31" fmla="*/ 80 h 98"/>
                <a:gd name="T32" fmla="*/ 80 w 97"/>
                <a:gd name="T33" fmla="*/ 40 h 98"/>
                <a:gd name="T34" fmla="*/ 81 w 97"/>
                <a:gd name="T35" fmla="*/ 34 h 98"/>
                <a:gd name="T36" fmla="*/ 65 w 97"/>
                <a:gd name="T37" fmla="*/ 17 h 98"/>
                <a:gd name="T38" fmla="*/ 62 w 97"/>
                <a:gd name="T39" fmla="*/ 1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98">
                  <a:moveTo>
                    <a:pt x="97" y="37"/>
                  </a:moveTo>
                  <a:cubicBezTo>
                    <a:pt x="95" y="41"/>
                    <a:pt x="94" y="45"/>
                    <a:pt x="91" y="49"/>
                  </a:cubicBezTo>
                  <a:cubicBezTo>
                    <a:pt x="77" y="63"/>
                    <a:pt x="62" y="77"/>
                    <a:pt x="48" y="91"/>
                  </a:cubicBezTo>
                  <a:cubicBezTo>
                    <a:pt x="41" y="98"/>
                    <a:pt x="32" y="98"/>
                    <a:pt x="24" y="91"/>
                  </a:cubicBezTo>
                  <a:cubicBezTo>
                    <a:pt x="19" y="86"/>
                    <a:pt x="13" y="80"/>
                    <a:pt x="8" y="75"/>
                  </a:cubicBezTo>
                  <a:cubicBezTo>
                    <a:pt x="0" y="67"/>
                    <a:pt x="0" y="58"/>
                    <a:pt x="8" y="50"/>
                  </a:cubicBezTo>
                  <a:cubicBezTo>
                    <a:pt x="22" y="36"/>
                    <a:pt x="36" y="22"/>
                    <a:pt x="51" y="7"/>
                  </a:cubicBezTo>
                  <a:cubicBezTo>
                    <a:pt x="57" y="1"/>
                    <a:pt x="67" y="0"/>
                    <a:pt x="73" y="7"/>
                  </a:cubicBezTo>
                  <a:cubicBezTo>
                    <a:pt x="80" y="13"/>
                    <a:pt x="86" y="19"/>
                    <a:pt x="92" y="25"/>
                  </a:cubicBezTo>
                  <a:cubicBezTo>
                    <a:pt x="94" y="28"/>
                    <a:pt x="95" y="32"/>
                    <a:pt x="97" y="37"/>
                  </a:cubicBezTo>
                  <a:close/>
                  <a:moveTo>
                    <a:pt x="62" y="16"/>
                  </a:moveTo>
                  <a:cubicBezTo>
                    <a:pt x="61" y="17"/>
                    <a:pt x="60" y="18"/>
                    <a:pt x="58" y="19"/>
                  </a:cubicBezTo>
                  <a:cubicBezTo>
                    <a:pt x="45" y="32"/>
                    <a:pt x="32" y="45"/>
                    <a:pt x="18" y="59"/>
                  </a:cubicBezTo>
                  <a:cubicBezTo>
                    <a:pt x="16" y="61"/>
                    <a:pt x="16" y="64"/>
                    <a:pt x="18" y="66"/>
                  </a:cubicBezTo>
                  <a:cubicBezTo>
                    <a:pt x="23" y="71"/>
                    <a:pt x="28" y="75"/>
                    <a:pt x="33" y="80"/>
                  </a:cubicBezTo>
                  <a:cubicBezTo>
                    <a:pt x="35" y="83"/>
                    <a:pt x="37" y="83"/>
                    <a:pt x="40" y="80"/>
                  </a:cubicBezTo>
                  <a:cubicBezTo>
                    <a:pt x="53" y="67"/>
                    <a:pt x="67" y="53"/>
                    <a:pt x="80" y="40"/>
                  </a:cubicBezTo>
                  <a:cubicBezTo>
                    <a:pt x="82" y="38"/>
                    <a:pt x="82" y="35"/>
                    <a:pt x="81" y="34"/>
                  </a:cubicBezTo>
                  <a:cubicBezTo>
                    <a:pt x="76" y="28"/>
                    <a:pt x="70" y="23"/>
                    <a:pt x="65" y="17"/>
                  </a:cubicBezTo>
                  <a:cubicBezTo>
                    <a:pt x="64" y="17"/>
                    <a:pt x="63" y="17"/>
                    <a:pt x="6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8" name="Freeform 16"/>
            <p:cNvSpPr>
              <a:spLocks/>
            </p:cNvSpPr>
            <p:nvPr/>
          </p:nvSpPr>
          <p:spPr bwMode="auto">
            <a:xfrm>
              <a:off x="1636713" y="1890713"/>
              <a:ext cx="39688" cy="41275"/>
            </a:xfrm>
            <a:custGeom>
              <a:avLst/>
              <a:gdLst>
                <a:gd name="T0" fmla="*/ 6 w 24"/>
                <a:gd name="T1" fmla="*/ 25 h 25"/>
                <a:gd name="T2" fmla="*/ 1 w 24"/>
                <a:gd name="T3" fmla="*/ 21 h 25"/>
                <a:gd name="T4" fmla="*/ 1 w 24"/>
                <a:gd name="T5" fmla="*/ 14 h 25"/>
                <a:gd name="T6" fmla="*/ 14 w 24"/>
                <a:gd name="T7" fmla="*/ 1 h 25"/>
                <a:gd name="T8" fmla="*/ 21 w 24"/>
                <a:gd name="T9" fmla="*/ 2 h 25"/>
                <a:gd name="T10" fmla="*/ 24 w 24"/>
                <a:gd name="T11" fmla="*/ 8 h 25"/>
                <a:gd name="T12" fmla="*/ 6 w 24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5">
                  <a:moveTo>
                    <a:pt x="6" y="25"/>
                  </a:moveTo>
                  <a:cubicBezTo>
                    <a:pt x="5" y="24"/>
                    <a:pt x="2" y="23"/>
                    <a:pt x="1" y="21"/>
                  </a:cubicBezTo>
                  <a:cubicBezTo>
                    <a:pt x="0" y="19"/>
                    <a:pt x="0" y="16"/>
                    <a:pt x="1" y="14"/>
                  </a:cubicBezTo>
                  <a:cubicBezTo>
                    <a:pt x="5" y="10"/>
                    <a:pt x="10" y="5"/>
                    <a:pt x="14" y="1"/>
                  </a:cubicBezTo>
                  <a:cubicBezTo>
                    <a:pt x="16" y="0"/>
                    <a:pt x="19" y="1"/>
                    <a:pt x="21" y="2"/>
                  </a:cubicBezTo>
                  <a:cubicBezTo>
                    <a:pt x="23" y="3"/>
                    <a:pt x="24" y="5"/>
                    <a:pt x="24" y="8"/>
                  </a:cubicBezTo>
                  <a:cubicBezTo>
                    <a:pt x="24" y="12"/>
                    <a:pt x="11" y="24"/>
                    <a:pt x="6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9" name="Freeform 17"/>
            <p:cNvSpPr>
              <a:spLocks/>
            </p:cNvSpPr>
            <p:nvPr/>
          </p:nvSpPr>
          <p:spPr bwMode="auto">
            <a:xfrm>
              <a:off x="1704975" y="1962150"/>
              <a:ext cx="44450" cy="41275"/>
            </a:xfrm>
            <a:custGeom>
              <a:avLst/>
              <a:gdLst>
                <a:gd name="T0" fmla="*/ 9 w 27"/>
                <a:gd name="T1" fmla="*/ 25 h 25"/>
                <a:gd name="T2" fmla="*/ 3 w 27"/>
                <a:gd name="T3" fmla="*/ 15 h 25"/>
                <a:gd name="T4" fmla="*/ 17 w 27"/>
                <a:gd name="T5" fmla="*/ 1 h 25"/>
                <a:gd name="T6" fmla="*/ 24 w 27"/>
                <a:gd name="T7" fmla="*/ 2 h 25"/>
                <a:gd name="T8" fmla="*/ 26 w 27"/>
                <a:gd name="T9" fmla="*/ 9 h 25"/>
                <a:gd name="T10" fmla="*/ 11 w 27"/>
                <a:gd name="T11" fmla="*/ 24 h 25"/>
                <a:gd name="T12" fmla="*/ 9 w 27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5">
                  <a:moveTo>
                    <a:pt x="9" y="25"/>
                  </a:moveTo>
                  <a:cubicBezTo>
                    <a:pt x="4" y="25"/>
                    <a:pt x="0" y="19"/>
                    <a:pt x="3" y="15"/>
                  </a:cubicBezTo>
                  <a:cubicBezTo>
                    <a:pt x="7" y="10"/>
                    <a:pt x="12" y="5"/>
                    <a:pt x="17" y="1"/>
                  </a:cubicBezTo>
                  <a:cubicBezTo>
                    <a:pt x="18" y="0"/>
                    <a:pt x="22" y="1"/>
                    <a:pt x="24" y="2"/>
                  </a:cubicBezTo>
                  <a:cubicBezTo>
                    <a:pt x="25" y="4"/>
                    <a:pt x="27" y="8"/>
                    <a:pt x="26" y="9"/>
                  </a:cubicBezTo>
                  <a:cubicBezTo>
                    <a:pt x="21" y="14"/>
                    <a:pt x="16" y="19"/>
                    <a:pt x="11" y="24"/>
                  </a:cubicBezTo>
                  <a:cubicBezTo>
                    <a:pt x="11" y="25"/>
                    <a:pt x="9" y="2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0" name="Freeform 18"/>
            <p:cNvSpPr>
              <a:spLocks/>
            </p:cNvSpPr>
            <p:nvPr/>
          </p:nvSpPr>
          <p:spPr bwMode="auto">
            <a:xfrm>
              <a:off x="1781175" y="2035175"/>
              <a:ext cx="41275" cy="41275"/>
            </a:xfrm>
            <a:custGeom>
              <a:avLst/>
              <a:gdLst>
                <a:gd name="T0" fmla="*/ 6 w 25"/>
                <a:gd name="T1" fmla="*/ 25 h 25"/>
                <a:gd name="T2" fmla="*/ 1 w 25"/>
                <a:gd name="T3" fmla="*/ 21 h 25"/>
                <a:gd name="T4" fmla="*/ 2 w 25"/>
                <a:gd name="T5" fmla="*/ 14 h 25"/>
                <a:gd name="T6" fmla="*/ 14 w 25"/>
                <a:gd name="T7" fmla="*/ 2 h 25"/>
                <a:gd name="T8" fmla="*/ 20 w 25"/>
                <a:gd name="T9" fmla="*/ 1 h 25"/>
                <a:gd name="T10" fmla="*/ 24 w 25"/>
                <a:gd name="T11" fmla="*/ 7 h 25"/>
                <a:gd name="T12" fmla="*/ 6 w 25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6" y="25"/>
                  </a:moveTo>
                  <a:cubicBezTo>
                    <a:pt x="5" y="24"/>
                    <a:pt x="2" y="23"/>
                    <a:pt x="1" y="21"/>
                  </a:cubicBezTo>
                  <a:cubicBezTo>
                    <a:pt x="0" y="19"/>
                    <a:pt x="0" y="16"/>
                    <a:pt x="2" y="14"/>
                  </a:cubicBezTo>
                  <a:cubicBezTo>
                    <a:pt x="5" y="9"/>
                    <a:pt x="9" y="5"/>
                    <a:pt x="14" y="2"/>
                  </a:cubicBezTo>
                  <a:cubicBezTo>
                    <a:pt x="15" y="1"/>
                    <a:pt x="19" y="0"/>
                    <a:pt x="20" y="1"/>
                  </a:cubicBezTo>
                  <a:cubicBezTo>
                    <a:pt x="22" y="2"/>
                    <a:pt x="24" y="5"/>
                    <a:pt x="24" y="7"/>
                  </a:cubicBezTo>
                  <a:cubicBezTo>
                    <a:pt x="25" y="11"/>
                    <a:pt x="11" y="25"/>
                    <a:pt x="6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1" name="Freeform 19"/>
            <p:cNvSpPr>
              <a:spLocks/>
            </p:cNvSpPr>
            <p:nvPr/>
          </p:nvSpPr>
          <p:spPr bwMode="auto">
            <a:xfrm>
              <a:off x="1490663" y="2033588"/>
              <a:ext cx="44450" cy="39688"/>
            </a:xfrm>
            <a:custGeom>
              <a:avLst/>
              <a:gdLst>
                <a:gd name="T0" fmla="*/ 9 w 27"/>
                <a:gd name="T1" fmla="*/ 24 h 24"/>
                <a:gd name="T2" fmla="*/ 4 w 27"/>
                <a:gd name="T3" fmla="*/ 14 h 24"/>
                <a:gd name="T4" fmla="*/ 16 w 27"/>
                <a:gd name="T5" fmla="*/ 1 h 24"/>
                <a:gd name="T6" fmla="*/ 24 w 27"/>
                <a:gd name="T7" fmla="*/ 2 h 24"/>
                <a:gd name="T8" fmla="*/ 26 w 27"/>
                <a:gd name="T9" fmla="*/ 9 h 24"/>
                <a:gd name="T10" fmla="*/ 11 w 27"/>
                <a:gd name="T11" fmla="*/ 24 h 24"/>
                <a:gd name="T12" fmla="*/ 9 w 27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9" y="24"/>
                  </a:moveTo>
                  <a:cubicBezTo>
                    <a:pt x="4" y="24"/>
                    <a:pt x="0" y="18"/>
                    <a:pt x="4" y="14"/>
                  </a:cubicBezTo>
                  <a:cubicBezTo>
                    <a:pt x="7" y="9"/>
                    <a:pt x="12" y="5"/>
                    <a:pt x="16" y="1"/>
                  </a:cubicBezTo>
                  <a:cubicBezTo>
                    <a:pt x="18" y="0"/>
                    <a:pt x="22" y="0"/>
                    <a:pt x="24" y="2"/>
                  </a:cubicBezTo>
                  <a:cubicBezTo>
                    <a:pt x="26" y="3"/>
                    <a:pt x="27" y="8"/>
                    <a:pt x="26" y="9"/>
                  </a:cubicBezTo>
                  <a:cubicBezTo>
                    <a:pt x="22" y="14"/>
                    <a:pt x="16" y="19"/>
                    <a:pt x="11" y="24"/>
                  </a:cubicBezTo>
                  <a:cubicBezTo>
                    <a:pt x="11" y="24"/>
                    <a:pt x="10" y="24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2" name="Freeform 20"/>
            <p:cNvSpPr>
              <a:spLocks/>
            </p:cNvSpPr>
            <p:nvPr/>
          </p:nvSpPr>
          <p:spPr bwMode="auto">
            <a:xfrm>
              <a:off x="1566863" y="2105025"/>
              <a:ext cx="39688" cy="39688"/>
            </a:xfrm>
            <a:custGeom>
              <a:avLst/>
              <a:gdLst>
                <a:gd name="T0" fmla="*/ 24 w 24"/>
                <a:gd name="T1" fmla="*/ 6 h 24"/>
                <a:gd name="T2" fmla="*/ 22 w 24"/>
                <a:gd name="T3" fmla="*/ 11 h 24"/>
                <a:gd name="T4" fmla="*/ 11 w 24"/>
                <a:gd name="T5" fmla="*/ 22 h 24"/>
                <a:gd name="T6" fmla="*/ 2 w 24"/>
                <a:gd name="T7" fmla="*/ 22 h 24"/>
                <a:gd name="T8" fmla="*/ 2 w 24"/>
                <a:gd name="T9" fmla="*/ 13 h 24"/>
                <a:gd name="T10" fmla="*/ 12 w 24"/>
                <a:gd name="T11" fmla="*/ 2 h 24"/>
                <a:gd name="T12" fmla="*/ 20 w 24"/>
                <a:gd name="T13" fmla="*/ 1 h 24"/>
                <a:gd name="T14" fmla="*/ 24 w 24"/>
                <a:gd name="T1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24" y="6"/>
                  </a:moveTo>
                  <a:cubicBezTo>
                    <a:pt x="23" y="8"/>
                    <a:pt x="23" y="10"/>
                    <a:pt x="22" y="11"/>
                  </a:cubicBezTo>
                  <a:cubicBezTo>
                    <a:pt x="18" y="15"/>
                    <a:pt x="15" y="19"/>
                    <a:pt x="11" y="22"/>
                  </a:cubicBezTo>
                  <a:cubicBezTo>
                    <a:pt x="9" y="24"/>
                    <a:pt x="3" y="23"/>
                    <a:pt x="2" y="22"/>
                  </a:cubicBezTo>
                  <a:cubicBezTo>
                    <a:pt x="0" y="20"/>
                    <a:pt x="0" y="15"/>
                    <a:pt x="2" y="13"/>
                  </a:cubicBezTo>
                  <a:cubicBezTo>
                    <a:pt x="4" y="9"/>
                    <a:pt x="8" y="5"/>
                    <a:pt x="12" y="2"/>
                  </a:cubicBezTo>
                  <a:cubicBezTo>
                    <a:pt x="14" y="1"/>
                    <a:pt x="18" y="0"/>
                    <a:pt x="20" y="1"/>
                  </a:cubicBezTo>
                  <a:cubicBezTo>
                    <a:pt x="22" y="2"/>
                    <a:pt x="23" y="4"/>
                    <a:pt x="24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3" name="Freeform 21"/>
            <p:cNvSpPr>
              <a:spLocks/>
            </p:cNvSpPr>
            <p:nvPr/>
          </p:nvSpPr>
          <p:spPr bwMode="auto">
            <a:xfrm>
              <a:off x="1639888" y="2178050"/>
              <a:ext cx="39688" cy="41275"/>
            </a:xfrm>
            <a:custGeom>
              <a:avLst/>
              <a:gdLst>
                <a:gd name="T0" fmla="*/ 24 w 24"/>
                <a:gd name="T1" fmla="*/ 6 h 25"/>
                <a:gd name="T2" fmla="*/ 22 w 24"/>
                <a:gd name="T3" fmla="*/ 11 h 25"/>
                <a:gd name="T4" fmla="*/ 11 w 24"/>
                <a:gd name="T5" fmla="*/ 22 h 25"/>
                <a:gd name="T6" fmla="*/ 2 w 24"/>
                <a:gd name="T7" fmla="*/ 22 h 25"/>
                <a:gd name="T8" fmla="*/ 2 w 24"/>
                <a:gd name="T9" fmla="*/ 13 h 25"/>
                <a:gd name="T10" fmla="*/ 12 w 24"/>
                <a:gd name="T11" fmla="*/ 2 h 25"/>
                <a:gd name="T12" fmla="*/ 20 w 24"/>
                <a:gd name="T13" fmla="*/ 1 h 25"/>
                <a:gd name="T14" fmla="*/ 24 w 24"/>
                <a:gd name="T15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5">
                  <a:moveTo>
                    <a:pt x="24" y="6"/>
                  </a:moveTo>
                  <a:cubicBezTo>
                    <a:pt x="23" y="8"/>
                    <a:pt x="23" y="10"/>
                    <a:pt x="22" y="11"/>
                  </a:cubicBezTo>
                  <a:cubicBezTo>
                    <a:pt x="18" y="15"/>
                    <a:pt x="15" y="19"/>
                    <a:pt x="11" y="22"/>
                  </a:cubicBezTo>
                  <a:cubicBezTo>
                    <a:pt x="8" y="25"/>
                    <a:pt x="4" y="25"/>
                    <a:pt x="2" y="22"/>
                  </a:cubicBezTo>
                  <a:cubicBezTo>
                    <a:pt x="0" y="20"/>
                    <a:pt x="0" y="15"/>
                    <a:pt x="2" y="13"/>
                  </a:cubicBezTo>
                  <a:cubicBezTo>
                    <a:pt x="4" y="9"/>
                    <a:pt x="8" y="5"/>
                    <a:pt x="12" y="2"/>
                  </a:cubicBezTo>
                  <a:cubicBezTo>
                    <a:pt x="14" y="1"/>
                    <a:pt x="18" y="0"/>
                    <a:pt x="20" y="1"/>
                  </a:cubicBezTo>
                  <a:cubicBezTo>
                    <a:pt x="22" y="1"/>
                    <a:pt x="23" y="4"/>
                    <a:pt x="24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150336" y="604911"/>
            <a:ext cx="3309023" cy="4538589"/>
          </a:xfrm>
          <a:prstGeom prst="ellipse">
            <a:avLst/>
          </a:prstGeom>
          <a:solidFill>
            <a:srgbClr val="D6BB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08" name="Google Shape;2408;p65"/>
          <p:cNvSpPr txBox="1">
            <a:spLocks noGrp="1"/>
          </p:cNvSpPr>
          <p:nvPr>
            <p:ph type="title"/>
          </p:nvPr>
        </p:nvSpPr>
        <p:spPr>
          <a:xfrm>
            <a:off x="816393" y="246198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PERSONA PROFILE</a:t>
            </a:r>
            <a:endParaRPr sz="3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09" name="Google Shape;2409;p65"/>
          <p:cNvSpPr txBox="1"/>
          <p:nvPr/>
        </p:nvSpPr>
        <p:spPr>
          <a:xfrm>
            <a:off x="4125416" y="1544276"/>
            <a:ext cx="2501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AGE: </a:t>
            </a:r>
            <a:endParaRPr sz="1800" b="1">
              <a:solidFill>
                <a:schemeClr val="tx1">
                  <a:lumMod val="85000"/>
                  <a:lumOff val="15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10" name="Google Shape;2410;p65"/>
          <p:cNvSpPr txBox="1"/>
          <p:nvPr/>
        </p:nvSpPr>
        <p:spPr>
          <a:xfrm>
            <a:off x="4125416" y="2027051"/>
            <a:ext cx="2501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JOB: </a:t>
            </a:r>
            <a:endParaRPr sz="1800" b="1">
              <a:solidFill>
                <a:schemeClr val="tx1">
                  <a:lumMod val="85000"/>
                  <a:lumOff val="15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11" name="Google Shape;2411;p65"/>
          <p:cNvSpPr txBox="1"/>
          <p:nvPr/>
        </p:nvSpPr>
        <p:spPr>
          <a:xfrm>
            <a:off x="4125416" y="2509826"/>
            <a:ext cx="2501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GENDER:</a:t>
            </a:r>
            <a:endParaRPr sz="1800" b="1">
              <a:solidFill>
                <a:schemeClr val="tx1">
                  <a:lumMod val="85000"/>
                  <a:lumOff val="15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12" name="Google Shape;2412;p65"/>
          <p:cNvSpPr txBox="1"/>
          <p:nvPr/>
        </p:nvSpPr>
        <p:spPr>
          <a:xfrm>
            <a:off x="4125416" y="2992576"/>
            <a:ext cx="2501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COUNTRY:   </a:t>
            </a:r>
            <a:endParaRPr sz="1800" b="1">
              <a:solidFill>
                <a:schemeClr val="tx1">
                  <a:lumMod val="85000"/>
                  <a:lumOff val="15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13" name="Google Shape;2413;p65"/>
          <p:cNvSpPr txBox="1"/>
          <p:nvPr/>
        </p:nvSpPr>
        <p:spPr>
          <a:xfrm>
            <a:off x="6860291" y="1544301"/>
            <a:ext cx="1706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7206F"/>
                </a:solidFill>
                <a:latin typeface="Questrial"/>
                <a:ea typeface="Questrial"/>
                <a:cs typeface="Questrial"/>
                <a:sym typeface="Questrial"/>
              </a:rPr>
              <a:t>20</a:t>
            </a:r>
            <a:endParaRPr>
              <a:solidFill>
                <a:srgbClr val="E7206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14" name="Google Shape;2414;p65"/>
          <p:cNvSpPr txBox="1"/>
          <p:nvPr/>
        </p:nvSpPr>
        <p:spPr>
          <a:xfrm>
            <a:off x="6860291" y="2030201"/>
            <a:ext cx="1706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7206F"/>
                </a:solidFill>
                <a:latin typeface="Questrial"/>
                <a:ea typeface="Questrial"/>
                <a:cs typeface="Questrial"/>
                <a:sym typeface="Questrial"/>
              </a:rPr>
              <a:t>Idol</a:t>
            </a:r>
            <a:endParaRPr>
              <a:solidFill>
                <a:srgbClr val="E7206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15" name="Google Shape;2415;p65"/>
          <p:cNvSpPr txBox="1"/>
          <p:nvPr/>
        </p:nvSpPr>
        <p:spPr>
          <a:xfrm>
            <a:off x="6860291" y="2514126"/>
            <a:ext cx="1706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7206F"/>
                </a:solidFill>
                <a:latin typeface="Questrial"/>
                <a:ea typeface="Questrial"/>
                <a:cs typeface="Questrial"/>
                <a:sym typeface="Questrial"/>
              </a:rPr>
              <a:t>Male</a:t>
            </a:r>
            <a:endParaRPr>
              <a:solidFill>
                <a:srgbClr val="E7206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16" name="Google Shape;2416;p65"/>
          <p:cNvSpPr txBox="1"/>
          <p:nvPr/>
        </p:nvSpPr>
        <p:spPr>
          <a:xfrm>
            <a:off x="6860291" y="2994151"/>
            <a:ext cx="1706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7206F"/>
                </a:solidFill>
                <a:latin typeface="Questrial"/>
                <a:ea typeface="Questrial"/>
                <a:cs typeface="Questrial"/>
                <a:sym typeface="Questrial"/>
              </a:rPr>
              <a:t>South Korea</a:t>
            </a:r>
            <a:endParaRPr>
              <a:solidFill>
                <a:srgbClr val="E7206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17" name="Google Shape;2417;p65"/>
          <p:cNvSpPr txBox="1"/>
          <p:nvPr/>
        </p:nvSpPr>
        <p:spPr>
          <a:xfrm>
            <a:off x="4125416" y="3958101"/>
            <a:ext cx="2501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FAVORITE  GROUP:</a:t>
            </a:r>
            <a:endParaRPr sz="1800" b="1">
              <a:solidFill>
                <a:schemeClr val="tx1">
                  <a:lumMod val="85000"/>
                  <a:lumOff val="15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18" name="Google Shape;2418;p65"/>
          <p:cNvSpPr txBox="1"/>
          <p:nvPr/>
        </p:nvSpPr>
        <p:spPr>
          <a:xfrm>
            <a:off x="4125416" y="3475351"/>
            <a:ext cx="2501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SONGS DOWNLOADED:</a:t>
            </a:r>
            <a:endParaRPr sz="1800" b="1">
              <a:solidFill>
                <a:schemeClr val="tx1">
                  <a:lumMod val="85000"/>
                  <a:lumOff val="15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19" name="Google Shape;2419;p65"/>
          <p:cNvSpPr txBox="1"/>
          <p:nvPr/>
        </p:nvSpPr>
        <p:spPr>
          <a:xfrm>
            <a:off x="6860291" y="3956551"/>
            <a:ext cx="1706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7206F"/>
                </a:solidFill>
                <a:latin typeface="Questrial"/>
                <a:ea typeface="Questrial"/>
                <a:cs typeface="Questrial"/>
                <a:sym typeface="Questrial"/>
              </a:rPr>
              <a:t>BTS</a:t>
            </a:r>
            <a:endParaRPr>
              <a:solidFill>
                <a:srgbClr val="E7206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20" name="Google Shape;2420;p65"/>
          <p:cNvSpPr txBox="1"/>
          <p:nvPr/>
        </p:nvSpPr>
        <p:spPr>
          <a:xfrm>
            <a:off x="6860291" y="3475351"/>
            <a:ext cx="1868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7206F"/>
                </a:solidFill>
                <a:latin typeface="Questrial"/>
                <a:ea typeface="Questrial"/>
                <a:cs typeface="Questrial"/>
                <a:sym typeface="Questrial"/>
              </a:rPr>
              <a:t>825</a:t>
            </a:r>
            <a:endParaRPr>
              <a:solidFill>
                <a:srgbClr val="E7206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4739240"/>
            <a:ext cx="9144000" cy="404260"/>
          </a:xfrm>
          <a:prstGeom prst="rect">
            <a:avLst/>
          </a:prstGeom>
          <a:solidFill>
            <a:srgbClr val="D6B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93" y="1109337"/>
            <a:ext cx="1845000" cy="37012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49"/>
          <p:cNvSpPr txBox="1">
            <a:spLocks noGrp="1"/>
          </p:cNvSpPr>
          <p:nvPr>
            <p:ph type="ctrTitle"/>
          </p:nvPr>
        </p:nvSpPr>
        <p:spPr>
          <a:xfrm>
            <a:off x="348750" y="1238725"/>
            <a:ext cx="45183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A PICTURE ALWAYS REINFORCES THE CONCEPT</a:t>
            </a:r>
            <a:endParaRPr sz="3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dirty="0"/>
          </a:p>
        </p:txBody>
      </p:sp>
      <p:sp>
        <p:nvSpPr>
          <p:cNvPr id="1689" name="Google Shape;1689;p49"/>
          <p:cNvSpPr txBox="1">
            <a:spLocks noGrp="1"/>
          </p:cNvSpPr>
          <p:nvPr>
            <p:ph type="subTitle" idx="1"/>
          </p:nvPr>
        </p:nvSpPr>
        <p:spPr>
          <a:xfrm>
            <a:off x="535260" y="3053204"/>
            <a:ext cx="3928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Images reveal large amounts of data, so remember: use an image instead of a long text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460" y="2010781"/>
            <a:ext cx="3706391" cy="20848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53"/>
          <p:cNvSpPr txBox="1">
            <a:spLocks noGrp="1"/>
          </p:cNvSpPr>
          <p:nvPr>
            <p:ph type="title"/>
          </p:nvPr>
        </p:nvSpPr>
        <p:spPr>
          <a:xfrm>
            <a:off x="934599" y="3414459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723" name="Google Shape;1723;p53"/>
          <p:cNvSpPr txBox="1">
            <a:spLocks noGrp="1"/>
          </p:cNvSpPr>
          <p:nvPr>
            <p:ph type="title" idx="8"/>
          </p:nvPr>
        </p:nvSpPr>
        <p:spPr>
          <a:xfrm>
            <a:off x="1146648" y="442136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REVIEW OF CONCEPTS</a:t>
            </a:r>
            <a:endParaRPr sz="3500" dirty="0"/>
          </a:p>
        </p:txBody>
      </p:sp>
      <p:sp>
        <p:nvSpPr>
          <p:cNvPr id="1724" name="Google Shape;1724;p53"/>
          <p:cNvSpPr txBox="1">
            <a:spLocks noGrp="1"/>
          </p:cNvSpPr>
          <p:nvPr>
            <p:ph type="subTitle" idx="1"/>
          </p:nvPr>
        </p:nvSpPr>
        <p:spPr>
          <a:xfrm>
            <a:off x="1067649" y="3932233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53"/>
          <p:cNvSpPr txBox="1">
            <a:spLocks noGrp="1"/>
          </p:cNvSpPr>
          <p:nvPr>
            <p:ph type="title" idx="2"/>
          </p:nvPr>
        </p:nvSpPr>
        <p:spPr>
          <a:xfrm>
            <a:off x="3355968" y="3414334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726" name="Google Shape;1726;p53"/>
          <p:cNvSpPr txBox="1">
            <a:spLocks noGrp="1"/>
          </p:cNvSpPr>
          <p:nvPr>
            <p:ph type="subTitle" idx="3"/>
          </p:nvPr>
        </p:nvSpPr>
        <p:spPr>
          <a:xfrm>
            <a:off x="3489018" y="3932233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53"/>
          <p:cNvSpPr txBox="1">
            <a:spLocks noGrp="1"/>
          </p:cNvSpPr>
          <p:nvPr>
            <p:ph type="title" idx="4"/>
          </p:nvPr>
        </p:nvSpPr>
        <p:spPr>
          <a:xfrm>
            <a:off x="987564" y="15024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728" name="Google Shape;1728;p53"/>
          <p:cNvSpPr txBox="1">
            <a:spLocks noGrp="1"/>
          </p:cNvSpPr>
          <p:nvPr>
            <p:ph type="subTitle" idx="5"/>
          </p:nvPr>
        </p:nvSpPr>
        <p:spPr>
          <a:xfrm>
            <a:off x="1120614" y="2028312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closest planet to the Sun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53"/>
          <p:cNvSpPr txBox="1">
            <a:spLocks noGrp="1"/>
          </p:cNvSpPr>
          <p:nvPr>
            <p:ph type="title" idx="6"/>
          </p:nvPr>
        </p:nvSpPr>
        <p:spPr>
          <a:xfrm>
            <a:off x="3408933" y="15023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730" name="Google Shape;1730;p53"/>
          <p:cNvSpPr txBox="1">
            <a:spLocks noGrp="1"/>
          </p:cNvSpPr>
          <p:nvPr>
            <p:ph type="subTitle" idx="7"/>
          </p:nvPr>
        </p:nvSpPr>
        <p:spPr>
          <a:xfrm>
            <a:off x="3541983" y="2028312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biggest planet in the Solar System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53"/>
          <p:cNvSpPr txBox="1">
            <a:spLocks noGrp="1"/>
          </p:cNvSpPr>
          <p:nvPr>
            <p:ph type="title" idx="9"/>
          </p:nvPr>
        </p:nvSpPr>
        <p:spPr>
          <a:xfrm>
            <a:off x="5777271" y="3414459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732" name="Google Shape;1732;p53"/>
          <p:cNvSpPr txBox="1">
            <a:spLocks noGrp="1"/>
          </p:cNvSpPr>
          <p:nvPr>
            <p:ph type="subTitle" idx="13"/>
          </p:nvPr>
        </p:nvSpPr>
        <p:spPr>
          <a:xfrm>
            <a:off x="5910321" y="3932358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farthest planet from the Sun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53"/>
          <p:cNvSpPr txBox="1">
            <a:spLocks noGrp="1"/>
          </p:cNvSpPr>
          <p:nvPr>
            <p:ph type="title" idx="14"/>
          </p:nvPr>
        </p:nvSpPr>
        <p:spPr>
          <a:xfrm>
            <a:off x="5830236" y="15024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734" name="Google Shape;1734;p53"/>
          <p:cNvSpPr txBox="1">
            <a:spLocks noGrp="1"/>
          </p:cNvSpPr>
          <p:nvPr>
            <p:ph type="subTitle" idx="15"/>
          </p:nvPr>
        </p:nvSpPr>
        <p:spPr>
          <a:xfrm>
            <a:off x="5963286" y="2028437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ringed one and a gas giant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1827213" y="1077913"/>
            <a:ext cx="644525" cy="687388"/>
          </a:xfrm>
          <a:custGeom>
            <a:avLst/>
            <a:gdLst>
              <a:gd name="T0" fmla="*/ 214 w 240"/>
              <a:gd name="T1" fmla="*/ 174 h 257"/>
              <a:gd name="T2" fmla="*/ 184 w 240"/>
              <a:gd name="T3" fmla="*/ 39 h 257"/>
              <a:gd name="T4" fmla="*/ 47 w 240"/>
              <a:gd name="T5" fmla="*/ 47 h 257"/>
              <a:gd name="T6" fmla="*/ 28 w 240"/>
              <a:gd name="T7" fmla="*/ 171 h 257"/>
              <a:gd name="T8" fmla="*/ 52 w 240"/>
              <a:gd name="T9" fmla="*/ 145 h 257"/>
              <a:gd name="T10" fmla="*/ 102 w 240"/>
              <a:gd name="T11" fmla="*/ 230 h 257"/>
              <a:gd name="T12" fmla="*/ 98 w 240"/>
              <a:gd name="T13" fmla="*/ 243 h 257"/>
              <a:gd name="T14" fmla="*/ 41 w 240"/>
              <a:gd name="T15" fmla="*/ 235 h 257"/>
              <a:gd name="T16" fmla="*/ 12 w 240"/>
              <a:gd name="T17" fmla="*/ 88 h 257"/>
              <a:gd name="T18" fmla="*/ 123 w 240"/>
              <a:gd name="T19" fmla="*/ 1 h 257"/>
              <a:gd name="T20" fmla="*/ 232 w 240"/>
              <a:gd name="T21" fmla="*/ 96 h 257"/>
              <a:gd name="T22" fmla="*/ 199 w 240"/>
              <a:gd name="T23" fmla="*/ 240 h 257"/>
              <a:gd name="T24" fmla="*/ 143 w 240"/>
              <a:gd name="T25" fmla="*/ 242 h 257"/>
              <a:gd name="T26" fmla="*/ 142 w 240"/>
              <a:gd name="T27" fmla="*/ 224 h 257"/>
              <a:gd name="T28" fmla="*/ 171 w 240"/>
              <a:gd name="T29" fmla="*/ 168 h 257"/>
              <a:gd name="T30" fmla="*/ 214 w 240"/>
              <a:gd name="T31" fmla="*/ 174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0" h="257">
                <a:moveTo>
                  <a:pt x="214" y="174"/>
                </a:moveTo>
                <a:cubicBezTo>
                  <a:pt x="236" y="113"/>
                  <a:pt x="225" y="67"/>
                  <a:pt x="184" y="39"/>
                </a:cubicBezTo>
                <a:cubicBezTo>
                  <a:pt x="141" y="10"/>
                  <a:pt x="86" y="13"/>
                  <a:pt x="47" y="47"/>
                </a:cubicBezTo>
                <a:cubicBezTo>
                  <a:pt x="14" y="76"/>
                  <a:pt x="6" y="128"/>
                  <a:pt x="28" y="171"/>
                </a:cubicBezTo>
                <a:cubicBezTo>
                  <a:pt x="35" y="164"/>
                  <a:pt x="43" y="155"/>
                  <a:pt x="52" y="145"/>
                </a:cubicBezTo>
                <a:cubicBezTo>
                  <a:pt x="78" y="171"/>
                  <a:pt x="90" y="201"/>
                  <a:pt x="102" y="230"/>
                </a:cubicBezTo>
                <a:cubicBezTo>
                  <a:pt x="104" y="233"/>
                  <a:pt x="101" y="240"/>
                  <a:pt x="98" y="243"/>
                </a:cubicBezTo>
                <a:cubicBezTo>
                  <a:pt x="84" y="257"/>
                  <a:pt x="50" y="252"/>
                  <a:pt x="41" y="235"/>
                </a:cubicBezTo>
                <a:cubicBezTo>
                  <a:pt x="16" y="189"/>
                  <a:pt x="0" y="141"/>
                  <a:pt x="12" y="88"/>
                </a:cubicBezTo>
                <a:cubicBezTo>
                  <a:pt x="26" y="28"/>
                  <a:pt x="69" y="1"/>
                  <a:pt x="123" y="1"/>
                </a:cubicBezTo>
                <a:cubicBezTo>
                  <a:pt x="179" y="0"/>
                  <a:pt x="223" y="41"/>
                  <a:pt x="232" y="96"/>
                </a:cubicBezTo>
                <a:cubicBezTo>
                  <a:pt x="240" y="148"/>
                  <a:pt x="225" y="195"/>
                  <a:pt x="199" y="240"/>
                </a:cubicBezTo>
                <a:cubicBezTo>
                  <a:pt x="191" y="254"/>
                  <a:pt x="152" y="255"/>
                  <a:pt x="143" y="242"/>
                </a:cubicBezTo>
                <a:cubicBezTo>
                  <a:pt x="140" y="238"/>
                  <a:pt x="140" y="229"/>
                  <a:pt x="142" y="224"/>
                </a:cubicBezTo>
                <a:cubicBezTo>
                  <a:pt x="151" y="205"/>
                  <a:pt x="160" y="186"/>
                  <a:pt x="171" y="168"/>
                </a:cubicBezTo>
                <a:cubicBezTo>
                  <a:pt x="187" y="142"/>
                  <a:pt x="200" y="144"/>
                  <a:pt x="214" y="174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4250959" y="1118841"/>
            <a:ext cx="644525" cy="687388"/>
          </a:xfrm>
          <a:custGeom>
            <a:avLst/>
            <a:gdLst>
              <a:gd name="T0" fmla="*/ 214 w 240"/>
              <a:gd name="T1" fmla="*/ 174 h 257"/>
              <a:gd name="T2" fmla="*/ 184 w 240"/>
              <a:gd name="T3" fmla="*/ 39 h 257"/>
              <a:gd name="T4" fmla="*/ 47 w 240"/>
              <a:gd name="T5" fmla="*/ 47 h 257"/>
              <a:gd name="T6" fmla="*/ 28 w 240"/>
              <a:gd name="T7" fmla="*/ 171 h 257"/>
              <a:gd name="T8" fmla="*/ 52 w 240"/>
              <a:gd name="T9" fmla="*/ 145 h 257"/>
              <a:gd name="T10" fmla="*/ 102 w 240"/>
              <a:gd name="T11" fmla="*/ 230 h 257"/>
              <a:gd name="T12" fmla="*/ 98 w 240"/>
              <a:gd name="T13" fmla="*/ 243 h 257"/>
              <a:gd name="T14" fmla="*/ 41 w 240"/>
              <a:gd name="T15" fmla="*/ 235 h 257"/>
              <a:gd name="T16" fmla="*/ 12 w 240"/>
              <a:gd name="T17" fmla="*/ 88 h 257"/>
              <a:gd name="T18" fmla="*/ 123 w 240"/>
              <a:gd name="T19" fmla="*/ 1 h 257"/>
              <a:gd name="T20" fmla="*/ 232 w 240"/>
              <a:gd name="T21" fmla="*/ 96 h 257"/>
              <a:gd name="T22" fmla="*/ 199 w 240"/>
              <a:gd name="T23" fmla="*/ 240 h 257"/>
              <a:gd name="T24" fmla="*/ 143 w 240"/>
              <a:gd name="T25" fmla="*/ 242 h 257"/>
              <a:gd name="T26" fmla="*/ 142 w 240"/>
              <a:gd name="T27" fmla="*/ 224 h 257"/>
              <a:gd name="T28" fmla="*/ 171 w 240"/>
              <a:gd name="T29" fmla="*/ 168 h 257"/>
              <a:gd name="T30" fmla="*/ 214 w 240"/>
              <a:gd name="T31" fmla="*/ 174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0" h="257">
                <a:moveTo>
                  <a:pt x="214" y="174"/>
                </a:moveTo>
                <a:cubicBezTo>
                  <a:pt x="236" y="113"/>
                  <a:pt x="225" y="67"/>
                  <a:pt x="184" y="39"/>
                </a:cubicBezTo>
                <a:cubicBezTo>
                  <a:pt x="141" y="10"/>
                  <a:pt x="86" y="13"/>
                  <a:pt x="47" y="47"/>
                </a:cubicBezTo>
                <a:cubicBezTo>
                  <a:pt x="14" y="76"/>
                  <a:pt x="6" y="128"/>
                  <a:pt x="28" y="171"/>
                </a:cubicBezTo>
                <a:cubicBezTo>
                  <a:pt x="35" y="164"/>
                  <a:pt x="43" y="155"/>
                  <a:pt x="52" y="145"/>
                </a:cubicBezTo>
                <a:cubicBezTo>
                  <a:pt x="78" y="171"/>
                  <a:pt x="90" y="201"/>
                  <a:pt x="102" y="230"/>
                </a:cubicBezTo>
                <a:cubicBezTo>
                  <a:pt x="104" y="233"/>
                  <a:pt x="101" y="240"/>
                  <a:pt x="98" y="243"/>
                </a:cubicBezTo>
                <a:cubicBezTo>
                  <a:pt x="84" y="257"/>
                  <a:pt x="50" y="252"/>
                  <a:pt x="41" y="235"/>
                </a:cubicBezTo>
                <a:cubicBezTo>
                  <a:pt x="16" y="189"/>
                  <a:pt x="0" y="141"/>
                  <a:pt x="12" y="88"/>
                </a:cubicBezTo>
                <a:cubicBezTo>
                  <a:pt x="26" y="28"/>
                  <a:pt x="69" y="1"/>
                  <a:pt x="123" y="1"/>
                </a:cubicBezTo>
                <a:cubicBezTo>
                  <a:pt x="179" y="0"/>
                  <a:pt x="223" y="41"/>
                  <a:pt x="232" y="96"/>
                </a:cubicBezTo>
                <a:cubicBezTo>
                  <a:pt x="240" y="148"/>
                  <a:pt x="225" y="195"/>
                  <a:pt x="199" y="240"/>
                </a:cubicBezTo>
                <a:cubicBezTo>
                  <a:pt x="191" y="254"/>
                  <a:pt x="152" y="255"/>
                  <a:pt x="143" y="242"/>
                </a:cubicBezTo>
                <a:cubicBezTo>
                  <a:pt x="140" y="238"/>
                  <a:pt x="140" y="229"/>
                  <a:pt x="142" y="224"/>
                </a:cubicBezTo>
                <a:cubicBezTo>
                  <a:pt x="151" y="205"/>
                  <a:pt x="160" y="186"/>
                  <a:pt x="171" y="168"/>
                </a:cubicBezTo>
                <a:cubicBezTo>
                  <a:pt x="187" y="142"/>
                  <a:pt x="200" y="144"/>
                  <a:pt x="214" y="174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6671073" y="1126954"/>
            <a:ext cx="644525" cy="687388"/>
          </a:xfrm>
          <a:custGeom>
            <a:avLst/>
            <a:gdLst>
              <a:gd name="T0" fmla="*/ 214 w 240"/>
              <a:gd name="T1" fmla="*/ 174 h 257"/>
              <a:gd name="T2" fmla="*/ 184 w 240"/>
              <a:gd name="T3" fmla="*/ 39 h 257"/>
              <a:gd name="T4" fmla="*/ 47 w 240"/>
              <a:gd name="T5" fmla="*/ 47 h 257"/>
              <a:gd name="T6" fmla="*/ 28 w 240"/>
              <a:gd name="T7" fmla="*/ 171 h 257"/>
              <a:gd name="T8" fmla="*/ 52 w 240"/>
              <a:gd name="T9" fmla="*/ 145 h 257"/>
              <a:gd name="T10" fmla="*/ 102 w 240"/>
              <a:gd name="T11" fmla="*/ 230 h 257"/>
              <a:gd name="T12" fmla="*/ 98 w 240"/>
              <a:gd name="T13" fmla="*/ 243 h 257"/>
              <a:gd name="T14" fmla="*/ 41 w 240"/>
              <a:gd name="T15" fmla="*/ 235 h 257"/>
              <a:gd name="T16" fmla="*/ 12 w 240"/>
              <a:gd name="T17" fmla="*/ 88 h 257"/>
              <a:gd name="T18" fmla="*/ 123 w 240"/>
              <a:gd name="T19" fmla="*/ 1 h 257"/>
              <a:gd name="T20" fmla="*/ 232 w 240"/>
              <a:gd name="T21" fmla="*/ 96 h 257"/>
              <a:gd name="T22" fmla="*/ 199 w 240"/>
              <a:gd name="T23" fmla="*/ 240 h 257"/>
              <a:gd name="T24" fmla="*/ 143 w 240"/>
              <a:gd name="T25" fmla="*/ 242 h 257"/>
              <a:gd name="T26" fmla="*/ 142 w 240"/>
              <a:gd name="T27" fmla="*/ 224 h 257"/>
              <a:gd name="T28" fmla="*/ 171 w 240"/>
              <a:gd name="T29" fmla="*/ 168 h 257"/>
              <a:gd name="T30" fmla="*/ 214 w 240"/>
              <a:gd name="T31" fmla="*/ 174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0" h="257">
                <a:moveTo>
                  <a:pt x="214" y="174"/>
                </a:moveTo>
                <a:cubicBezTo>
                  <a:pt x="236" y="113"/>
                  <a:pt x="225" y="67"/>
                  <a:pt x="184" y="39"/>
                </a:cubicBezTo>
                <a:cubicBezTo>
                  <a:pt x="141" y="10"/>
                  <a:pt x="86" y="13"/>
                  <a:pt x="47" y="47"/>
                </a:cubicBezTo>
                <a:cubicBezTo>
                  <a:pt x="14" y="76"/>
                  <a:pt x="6" y="128"/>
                  <a:pt x="28" y="171"/>
                </a:cubicBezTo>
                <a:cubicBezTo>
                  <a:pt x="35" y="164"/>
                  <a:pt x="43" y="155"/>
                  <a:pt x="52" y="145"/>
                </a:cubicBezTo>
                <a:cubicBezTo>
                  <a:pt x="78" y="171"/>
                  <a:pt x="90" y="201"/>
                  <a:pt x="102" y="230"/>
                </a:cubicBezTo>
                <a:cubicBezTo>
                  <a:pt x="104" y="233"/>
                  <a:pt x="101" y="240"/>
                  <a:pt x="98" y="243"/>
                </a:cubicBezTo>
                <a:cubicBezTo>
                  <a:pt x="84" y="257"/>
                  <a:pt x="50" y="252"/>
                  <a:pt x="41" y="235"/>
                </a:cubicBezTo>
                <a:cubicBezTo>
                  <a:pt x="16" y="189"/>
                  <a:pt x="0" y="141"/>
                  <a:pt x="12" y="88"/>
                </a:cubicBezTo>
                <a:cubicBezTo>
                  <a:pt x="26" y="28"/>
                  <a:pt x="69" y="1"/>
                  <a:pt x="123" y="1"/>
                </a:cubicBezTo>
                <a:cubicBezTo>
                  <a:pt x="179" y="0"/>
                  <a:pt x="223" y="41"/>
                  <a:pt x="232" y="96"/>
                </a:cubicBezTo>
                <a:cubicBezTo>
                  <a:pt x="240" y="148"/>
                  <a:pt x="225" y="195"/>
                  <a:pt x="199" y="240"/>
                </a:cubicBezTo>
                <a:cubicBezTo>
                  <a:pt x="191" y="254"/>
                  <a:pt x="152" y="255"/>
                  <a:pt x="143" y="242"/>
                </a:cubicBezTo>
                <a:cubicBezTo>
                  <a:pt x="140" y="238"/>
                  <a:pt x="140" y="229"/>
                  <a:pt x="142" y="224"/>
                </a:cubicBezTo>
                <a:cubicBezTo>
                  <a:pt x="151" y="205"/>
                  <a:pt x="160" y="186"/>
                  <a:pt x="171" y="168"/>
                </a:cubicBezTo>
                <a:cubicBezTo>
                  <a:pt x="187" y="142"/>
                  <a:pt x="200" y="144"/>
                  <a:pt x="214" y="174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7" name="Grupo 16"/>
          <p:cNvGrpSpPr/>
          <p:nvPr/>
        </p:nvGrpSpPr>
        <p:grpSpPr>
          <a:xfrm>
            <a:off x="4143806" y="2852571"/>
            <a:ext cx="795648" cy="813239"/>
            <a:chOff x="3976719" y="2757096"/>
            <a:chExt cx="933450" cy="954088"/>
          </a:xfrm>
        </p:grpSpPr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976719" y="2868221"/>
              <a:ext cx="831850" cy="842963"/>
            </a:xfrm>
            <a:custGeom>
              <a:avLst/>
              <a:gdLst>
                <a:gd name="T0" fmla="*/ 151 w 219"/>
                <a:gd name="T1" fmla="*/ 0 h 222"/>
                <a:gd name="T2" fmla="*/ 219 w 219"/>
                <a:gd name="T3" fmla="*/ 68 h 222"/>
                <a:gd name="T4" fmla="*/ 207 w 219"/>
                <a:gd name="T5" fmla="*/ 76 h 222"/>
                <a:gd name="T6" fmla="*/ 127 w 219"/>
                <a:gd name="T7" fmla="*/ 127 h 222"/>
                <a:gd name="T8" fmla="*/ 43 w 219"/>
                <a:gd name="T9" fmla="*/ 201 h 222"/>
                <a:gd name="T10" fmla="*/ 0 w 219"/>
                <a:gd name="T11" fmla="*/ 193 h 222"/>
                <a:gd name="T12" fmla="*/ 108 w 219"/>
                <a:gd name="T13" fmla="*/ 71 h 222"/>
                <a:gd name="T14" fmla="*/ 144 w 219"/>
                <a:gd name="T15" fmla="*/ 2 h 222"/>
                <a:gd name="T16" fmla="*/ 151 w 219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222">
                  <a:moveTo>
                    <a:pt x="151" y="0"/>
                  </a:moveTo>
                  <a:cubicBezTo>
                    <a:pt x="173" y="22"/>
                    <a:pt x="196" y="44"/>
                    <a:pt x="219" y="68"/>
                  </a:cubicBezTo>
                  <a:cubicBezTo>
                    <a:pt x="213" y="72"/>
                    <a:pt x="210" y="75"/>
                    <a:pt x="207" y="76"/>
                  </a:cubicBezTo>
                  <a:cubicBezTo>
                    <a:pt x="172" y="79"/>
                    <a:pt x="151" y="106"/>
                    <a:pt x="127" y="127"/>
                  </a:cubicBezTo>
                  <a:cubicBezTo>
                    <a:pt x="98" y="151"/>
                    <a:pt x="71" y="176"/>
                    <a:pt x="43" y="201"/>
                  </a:cubicBezTo>
                  <a:cubicBezTo>
                    <a:pt x="20" y="222"/>
                    <a:pt x="17" y="222"/>
                    <a:pt x="0" y="193"/>
                  </a:cubicBezTo>
                  <a:cubicBezTo>
                    <a:pt x="36" y="152"/>
                    <a:pt x="71" y="110"/>
                    <a:pt x="108" y="71"/>
                  </a:cubicBezTo>
                  <a:cubicBezTo>
                    <a:pt x="127" y="51"/>
                    <a:pt x="139" y="28"/>
                    <a:pt x="144" y="2"/>
                  </a:cubicBezTo>
                  <a:cubicBezTo>
                    <a:pt x="146" y="1"/>
                    <a:pt x="149" y="1"/>
                    <a:pt x="151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4614894" y="2757096"/>
              <a:ext cx="295275" cy="300038"/>
            </a:xfrm>
            <a:custGeom>
              <a:avLst/>
              <a:gdLst>
                <a:gd name="T0" fmla="*/ 67 w 78"/>
                <a:gd name="T1" fmla="*/ 79 h 79"/>
                <a:gd name="T2" fmla="*/ 0 w 78"/>
                <a:gd name="T3" fmla="*/ 12 h 79"/>
                <a:gd name="T4" fmla="*/ 57 w 78"/>
                <a:gd name="T5" fmla="*/ 15 h 79"/>
                <a:gd name="T6" fmla="*/ 67 w 78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79">
                  <a:moveTo>
                    <a:pt x="67" y="79"/>
                  </a:moveTo>
                  <a:cubicBezTo>
                    <a:pt x="45" y="57"/>
                    <a:pt x="22" y="34"/>
                    <a:pt x="0" y="12"/>
                  </a:cubicBezTo>
                  <a:cubicBezTo>
                    <a:pt x="12" y="1"/>
                    <a:pt x="38" y="0"/>
                    <a:pt x="57" y="15"/>
                  </a:cubicBezTo>
                  <a:cubicBezTo>
                    <a:pt x="76" y="31"/>
                    <a:pt x="78" y="58"/>
                    <a:pt x="67" y="79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6470006" y="2806253"/>
            <a:ext cx="795648" cy="813239"/>
            <a:chOff x="3976719" y="2757096"/>
            <a:chExt cx="933450" cy="954088"/>
          </a:xfrm>
        </p:grpSpPr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3976719" y="2868221"/>
              <a:ext cx="831850" cy="842963"/>
            </a:xfrm>
            <a:custGeom>
              <a:avLst/>
              <a:gdLst>
                <a:gd name="T0" fmla="*/ 151 w 219"/>
                <a:gd name="T1" fmla="*/ 0 h 222"/>
                <a:gd name="T2" fmla="*/ 219 w 219"/>
                <a:gd name="T3" fmla="*/ 68 h 222"/>
                <a:gd name="T4" fmla="*/ 207 w 219"/>
                <a:gd name="T5" fmla="*/ 76 h 222"/>
                <a:gd name="T6" fmla="*/ 127 w 219"/>
                <a:gd name="T7" fmla="*/ 127 h 222"/>
                <a:gd name="T8" fmla="*/ 43 w 219"/>
                <a:gd name="T9" fmla="*/ 201 h 222"/>
                <a:gd name="T10" fmla="*/ 0 w 219"/>
                <a:gd name="T11" fmla="*/ 193 h 222"/>
                <a:gd name="T12" fmla="*/ 108 w 219"/>
                <a:gd name="T13" fmla="*/ 71 h 222"/>
                <a:gd name="T14" fmla="*/ 144 w 219"/>
                <a:gd name="T15" fmla="*/ 2 h 222"/>
                <a:gd name="T16" fmla="*/ 151 w 219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222">
                  <a:moveTo>
                    <a:pt x="151" y="0"/>
                  </a:moveTo>
                  <a:cubicBezTo>
                    <a:pt x="173" y="22"/>
                    <a:pt x="196" y="44"/>
                    <a:pt x="219" y="68"/>
                  </a:cubicBezTo>
                  <a:cubicBezTo>
                    <a:pt x="213" y="72"/>
                    <a:pt x="210" y="75"/>
                    <a:pt x="207" y="76"/>
                  </a:cubicBezTo>
                  <a:cubicBezTo>
                    <a:pt x="172" y="79"/>
                    <a:pt x="151" y="106"/>
                    <a:pt x="127" y="127"/>
                  </a:cubicBezTo>
                  <a:cubicBezTo>
                    <a:pt x="98" y="151"/>
                    <a:pt x="71" y="176"/>
                    <a:pt x="43" y="201"/>
                  </a:cubicBezTo>
                  <a:cubicBezTo>
                    <a:pt x="20" y="222"/>
                    <a:pt x="17" y="222"/>
                    <a:pt x="0" y="193"/>
                  </a:cubicBezTo>
                  <a:cubicBezTo>
                    <a:pt x="36" y="152"/>
                    <a:pt x="71" y="110"/>
                    <a:pt x="108" y="71"/>
                  </a:cubicBezTo>
                  <a:cubicBezTo>
                    <a:pt x="127" y="51"/>
                    <a:pt x="139" y="28"/>
                    <a:pt x="144" y="2"/>
                  </a:cubicBezTo>
                  <a:cubicBezTo>
                    <a:pt x="146" y="1"/>
                    <a:pt x="149" y="1"/>
                    <a:pt x="151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4614894" y="2757096"/>
              <a:ext cx="295275" cy="300038"/>
            </a:xfrm>
            <a:custGeom>
              <a:avLst/>
              <a:gdLst>
                <a:gd name="T0" fmla="*/ 67 w 78"/>
                <a:gd name="T1" fmla="*/ 79 h 79"/>
                <a:gd name="T2" fmla="*/ 0 w 78"/>
                <a:gd name="T3" fmla="*/ 12 h 79"/>
                <a:gd name="T4" fmla="*/ 57 w 78"/>
                <a:gd name="T5" fmla="*/ 15 h 79"/>
                <a:gd name="T6" fmla="*/ 67 w 78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79">
                  <a:moveTo>
                    <a:pt x="67" y="79"/>
                  </a:moveTo>
                  <a:cubicBezTo>
                    <a:pt x="45" y="57"/>
                    <a:pt x="22" y="34"/>
                    <a:pt x="0" y="12"/>
                  </a:cubicBezTo>
                  <a:cubicBezTo>
                    <a:pt x="12" y="1"/>
                    <a:pt x="38" y="0"/>
                    <a:pt x="57" y="15"/>
                  </a:cubicBezTo>
                  <a:cubicBezTo>
                    <a:pt x="76" y="31"/>
                    <a:pt x="78" y="58"/>
                    <a:pt x="67" y="79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1707760" y="2852571"/>
            <a:ext cx="795648" cy="813239"/>
            <a:chOff x="3976719" y="2757096"/>
            <a:chExt cx="933450" cy="954088"/>
          </a:xfrm>
        </p:grpSpPr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3976719" y="2868221"/>
              <a:ext cx="831850" cy="842963"/>
            </a:xfrm>
            <a:custGeom>
              <a:avLst/>
              <a:gdLst>
                <a:gd name="T0" fmla="*/ 151 w 219"/>
                <a:gd name="T1" fmla="*/ 0 h 222"/>
                <a:gd name="T2" fmla="*/ 219 w 219"/>
                <a:gd name="T3" fmla="*/ 68 h 222"/>
                <a:gd name="T4" fmla="*/ 207 w 219"/>
                <a:gd name="T5" fmla="*/ 76 h 222"/>
                <a:gd name="T6" fmla="*/ 127 w 219"/>
                <a:gd name="T7" fmla="*/ 127 h 222"/>
                <a:gd name="T8" fmla="*/ 43 w 219"/>
                <a:gd name="T9" fmla="*/ 201 h 222"/>
                <a:gd name="T10" fmla="*/ 0 w 219"/>
                <a:gd name="T11" fmla="*/ 193 h 222"/>
                <a:gd name="T12" fmla="*/ 108 w 219"/>
                <a:gd name="T13" fmla="*/ 71 h 222"/>
                <a:gd name="T14" fmla="*/ 144 w 219"/>
                <a:gd name="T15" fmla="*/ 2 h 222"/>
                <a:gd name="T16" fmla="*/ 151 w 219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222">
                  <a:moveTo>
                    <a:pt x="151" y="0"/>
                  </a:moveTo>
                  <a:cubicBezTo>
                    <a:pt x="173" y="22"/>
                    <a:pt x="196" y="44"/>
                    <a:pt x="219" y="68"/>
                  </a:cubicBezTo>
                  <a:cubicBezTo>
                    <a:pt x="213" y="72"/>
                    <a:pt x="210" y="75"/>
                    <a:pt x="207" y="76"/>
                  </a:cubicBezTo>
                  <a:cubicBezTo>
                    <a:pt x="172" y="79"/>
                    <a:pt x="151" y="106"/>
                    <a:pt x="127" y="127"/>
                  </a:cubicBezTo>
                  <a:cubicBezTo>
                    <a:pt x="98" y="151"/>
                    <a:pt x="71" y="176"/>
                    <a:pt x="43" y="201"/>
                  </a:cubicBezTo>
                  <a:cubicBezTo>
                    <a:pt x="20" y="222"/>
                    <a:pt x="17" y="222"/>
                    <a:pt x="0" y="193"/>
                  </a:cubicBezTo>
                  <a:cubicBezTo>
                    <a:pt x="36" y="152"/>
                    <a:pt x="71" y="110"/>
                    <a:pt x="108" y="71"/>
                  </a:cubicBezTo>
                  <a:cubicBezTo>
                    <a:pt x="127" y="51"/>
                    <a:pt x="139" y="28"/>
                    <a:pt x="144" y="2"/>
                  </a:cubicBezTo>
                  <a:cubicBezTo>
                    <a:pt x="146" y="1"/>
                    <a:pt x="149" y="1"/>
                    <a:pt x="151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4614894" y="2757096"/>
              <a:ext cx="295275" cy="300038"/>
            </a:xfrm>
            <a:custGeom>
              <a:avLst/>
              <a:gdLst>
                <a:gd name="T0" fmla="*/ 67 w 78"/>
                <a:gd name="T1" fmla="*/ 79 h 79"/>
                <a:gd name="T2" fmla="*/ 0 w 78"/>
                <a:gd name="T3" fmla="*/ 12 h 79"/>
                <a:gd name="T4" fmla="*/ 57 w 78"/>
                <a:gd name="T5" fmla="*/ 15 h 79"/>
                <a:gd name="T6" fmla="*/ 67 w 78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79">
                  <a:moveTo>
                    <a:pt x="67" y="79"/>
                  </a:moveTo>
                  <a:cubicBezTo>
                    <a:pt x="45" y="57"/>
                    <a:pt x="22" y="34"/>
                    <a:pt x="0" y="12"/>
                  </a:cubicBezTo>
                  <a:cubicBezTo>
                    <a:pt x="12" y="1"/>
                    <a:pt x="38" y="0"/>
                    <a:pt x="57" y="15"/>
                  </a:cubicBezTo>
                  <a:cubicBezTo>
                    <a:pt x="76" y="31"/>
                    <a:pt x="78" y="58"/>
                    <a:pt x="67" y="79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54"/>
          <p:cNvSpPr txBox="1">
            <a:spLocks noGrp="1"/>
          </p:cNvSpPr>
          <p:nvPr>
            <p:ph type="subTitle" idx="1"/>
          </p:nvPr>
        </p:nvSpPr>
        <p:spPr>
          <a:xfrm>
            <a:off x="1955186" y="3789050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replace the  image on the screen with your own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5" name="Google Shape;1745;p54"/>
          <p:cNvSpPr txBox="1">
            <a:spLocks noGrp="1"/>
          </p:cNvSpPr>
          <p:nvPr>
            <p:ph type="title" idx="2"/>
          </p:nvPr>
        </p:nvSpPr>
        <p:spPr>
          <a:xfrm>
            <a:off x="5330574" y="3302750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JAEJIN LEE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743" name="Google Shape;1743;p54"/>
          <p:cNvSpPr txBox="1">
            <a:spLocks noGrp="1"/>
          </p:cNvSpPr>
          <p:nvPr>
            <p:ph type="title" idx="4"/>
          </p:nvPr>
        </p:nvSpPr>
        <p:spPr>
          <a:xfrm>
            <a:off x="1951050" y="3302750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YOONA HYUN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 idx="13"/>
          </p:nvPr>
        </p:nvSpPr>
        <p:spPr>
          <a:xfrm>
            <a:off x="621024" y="414350"/>
            <a:ext cx="7729200" cy="50250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OUR TEAM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9" name="Google Shape;1742;p54"/>
          <p:cNvSpPr txBox="1">
            <a:spLocks noGrp="1"/>
          </p:cNvSpPr>
          <p:nvPr>
            <p:ph type="subTitle" idx="1"/>
          </p:nvPr>
        </p:nvSpPr>
        <p:spPr>
          <a:xfrm>
            <a:off x="5330574" y="3789050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replace the  image on the screen with your own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750;p55"/>
          <p:cNvSpPr txBox="1">
            <a:spLocks noGrp="1"/>
          </p:cNvSpPr>
          <p:nvPr>
            <p:ph type="title"/>
          </p:nvPr>
        </p:nvSpPr>
        <p:spPr>
          <a:xfrm>
            <a:off x="701600" y="45444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OUR ASSOCIATES</a:t>
            </a:r>
            <a:endParaRPr sz="3500"/>
          </a:p>
        </p:txBody>
      </p:sp>
      <p:grpSp>
        <p:nvGrpSpPr>
          <p:cNvPr id="12" name="Grupo 11"/>
          <p:cNvGrpSpPr/>
          <p:nvPr/>
        </p:nvGrpSpPr>
        <p:grpSpPr>
          <a:xfrm>
            <a:off x="1701800" y="1743075"/>
            <a:ext cx="2328863" cy="1481138"/>
            <a:chOff x="1701800" y="1743075"/>
            <a:chExt cx="2328863" cy="148113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2887663" y="1743075"/>
              <a:ext cx="1143000" cy="1481138"/>
            </a:xfrm>
            <a:custGeom>
              <a:avLst/>
              <a:gdLst>
                <a:gd name="T0" fmla="*/ 159 w 159"/>
                <a:gd name="T1" fmla="*/ 162 h 205"/>
                <a:gd name="T2" fmla="*/ 52 w 159"/>
                <a:gd name="T3" fmla="*/ 198 h 205"/>
                <a:gd name="T4" fmla="*/ 76 w 159"/>
                <a:gd name="T5" fmla="*/ 186 h 205"/>
                <a:gd name="T6" fmla="*/ 91 w 159"/>
                <a:gd name="T7" fmla="*/ 156 h 205"/>
                <a:gd name="T8" fmla="*/ 72 w 159"/>
                <a:gd name="T9" fmla="*/ 139 h 205"/>
                <a:gd name="T10" fmla="*/ 2 w 159"/>
                <a:gd name="T11" fmla="*/ 58 h 205"/>
                <a:gd name="T12" fmla="*/ 27 w 159"/>
                <a:gd name="T13" fmla="*/ 21 h 205"/>
                <a:gd name="T14" fmla="*/ 85 w 159"/>
                <a:gd name="T15" fmla="*/ 1 h 205"/>
                <a:gd name="T16" fmla="*/ 96 w 159"/>
                <a:gd name="T17" fmla="*/ 2 h 205"/>
                <a:gd name="T18" fmla="*/ 125 w 159"/>
                <a:gd name="T19" fmla="*/ 93 h 205"/>
                <a:gd name="T20" fmla="*/ 106 w 159"/>
                <a:gd name="T21" fmla="*/ 126 h 205"/>
                <a:gd name="T22" fmla="*/ 101 w 159"/>
                <a:gd name="T23" fmla="*/ 150 h 205"/>
                <a:gd name="T24" fmla="*/ 131 w 159"/>
                <a:gd name="T25" fmla="*/ 167 h 205"/>
                <a:gd name="T26" fmla="*/ 159 w 159"/>
                <a:gd name="T27" fmla="*/ 162 h 205"/>
                <a:gd name="T28" fmla="*/ 89 w 159"/>
                <a:gd name="T29" fmla="*/ 134 h 205"/>
                <a:gd name="T30" fmla="*/ 101 w 159"/>
                <a:gd name="T31" fmla="*/ 119 h 205"/>
                <a:gd name="T32" fmla="*/ 117 w 159"/>
                <a:gd name="T33" fmla="*/ 86 h 205"/>
                <a:gd name="T34" fmla="*/ 93 w 159"/>
                <a:gd name="T35" fmla="*/ 12 h 205"/>
                <a:gd name="T36" fmla="*/ 85 w 159"/>
                <a:gd name="T37" fmla="*/ 11 h 205"/>
                <a:gd name="T38" fmla="*/ 16 w 159"/>
                <a:gd name="T39" fmla="*/ 34 h 205"/>
                <a:gd name="T40" fmla="*/ 11 w 159"/>
                <a:gd name="T41" fmla="*/ 41 h 205"/>
                <a:gd name="T42" fmla="*/ 13 w 159"/>
                <a:gd name="T43" fmla="*/ 67 h 205"/>
                <a:gd name="T44" fmla="*/ 74 w 159"/>
                <a:gd name="T45" fmla="*/ 130 h 205"/>
                <a:gd name="T46" fmla="*/ 89 w 159"/>
                <a:gd name="T47" fmla="*/ 13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9" h="205">
                  <a:moveTo>
                    <a:pt x="159" y="162"/>
                  </a:moveTo>
                  <a:cubicBezTo>
                    <a:pt x="145" y="179"/>
                    <a:pt x="69" y="205"/>
                    <a:pt x="52" y="198"/>
                  </a:cubicBezTo>
                  <a:cubicBezTo>
                    <a:pt x="61" y="193"/>
                    <a:pt x="69" y="189"/>
                    <a:pt x="76" y="186"/>
                  </a:cubicBezTo>
                  <a:cubicBezTo>
                    <a:pt x="97" y="176"/>
                    <a:pt x="97" y="177"/>
                    <a:pt x="91" y="156"/>
                  </a:cubicBezTo>
                  <a:cubicBezTo>
                    <a:pt x="88" y="146"/>
                    <a:pt x="83" y="141"/>
                    <a:pt x="72" y="139"/>
                  </a:cubicBezTo>
                  <a:cubicBezTo>
                    <a:pt x="32" y="132"/>
                    <a:pt x="5" y="100"/>
                    <a:pt x="2" y="58"/>
                  </a:cubicBezTo>
                  <a:cubicBezTo>
                    <a:pt x="0" y="30"/>
                    <a:pt x="0" y="30"/>
                    <a:pt x="27" y="21"/>
                  </a:cubicBezTo>
                  <a:cubicBezTo>
                    <a:pt x="46" y="14"/>
                    <a:pt x="65" y="7"/>
                    <a:pt x="85" y="1"/>
                  </a:cubicBezTo>
                  <a:cubicBezTo>
                    <a:pt x="88" y="0"/>
                    <a:pt x="94" y="0"/>
                    <a:pt x="96" y="2"/>
                  </a:cubicBezTo>
                  <a:cubicBezTo>
                    <a:pt x="118" y="23"/>
                    <a:pt x="136" y="58"/>
                    <a:pt x="125" y="93"/>
                  </a:cubicBezTo>
                  <a:cubicBezTo>
                    <a:pt x="122" y="105"/>
                    <a:pt x="114" y="116"/>
                    <a:pt x="106" y="126"/>
                  </a:cubicBezTo>
                  <a:cubicBezTo>
                    <a:pt x="100" y="134"/>
                    <a:pt x="97" y="141"/>
                    <a:pt x="101" y="150"/>
                  </a:cubicBezTo>
                  <a:cubicBezTo>
                    <a:pt x="110" y="174"/>
                    <a:pt x="106" y="174"/>
                    <a:pt x="131" y="167"/>
                  </a:cubicBezTo>
                  <a:cubicBezTo>
                    <a:pt x="139" y="165"/>
                    <a:pt x="148" y="164"/>
                    <a:pt x="159" y="162"/>
                  </a:cubicBezTo>
                  <a:close/>
                  <a:moveTo>
                    <a:pt x="89" y="134"/>
                  </a:moveTo>
                  <a:cubicBezTo>
                    <a:pt x="93" y="128"/>
                    <a:pt x="97" y="124"/>
                    <a:pt x="101" y="119"/>
                  </a:cubicBezTo>
                  <a:cubicBezTo>
                    <a:pt x="107" y="108"/>
                    <a:pt x="115" y="98"/>
                    <a:pt x="117" y="86"/>
                  </a:cubicBezTo>
                  <a:cubicBezTo>
                    <a:pt x="124" y="57"/>
                    <a:pt x="112" y="33"/>
                    <a:pt x="93" y="12"/>
                  </a:cubicBezTo>
                  <a:cubicBezTo>
                    <a:pt x="91" y="10"/>
                    <a:pt x="87" y="10"/>
                    <a:pt x="85" y="11"/>
                  </a:cubicBezTo>
                  <a:cubicBezTo>
                    <a:pt x="62" y="18"/>
                    <a:pt x="39" y="26"/>
                    <a:pt x="16" y="34"/>
                  </a:cubicBezTo>
                  <a:cubicBezTo>
                    <a:pt x="14" y="35"/>
                    <a:pt x="11" y="39"/>
                    <a:pt x="11" y="41"/>
                  </a:cubicBezTo>
                  <a:cubicBezTo>
                    <a:pt x="11" y="50"/>
                    <a:pt x="11" y="58"/>
                    <a:pt x="13" y="67"/>
                  </a:cubicBezTo>
                  <a:cubicBezTo>
                    <a:pt x="19" y="101"/>
                    <a:pt x="40" y="123"/>
                    <a:pt x="74" y="130"/>
                  </a:cubicBezTo>
                  <a:cubicBezTo>
                    <a:pt x="79" y="131"/>
                    <a:pt x="84" y="132"/>
                    <a:pt x="89" y="134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1701800" y="1743075"/>
              <a:ext cx="1120775" cy="1460501"/>
            </a:xfrm>
            <a:custGeom>
              <a:avLst/>
              <a:gdLst>
                <a:gd name="T0" fmla="*/ 102 w 156"/>
                <a:gd name="T1" fmla="*/ 202 h 202"/>
                <a:gd name="T2" fmla="*/ 0 w 156"/>
                <a:gd name="T3" fmla="*/ 167 h 202"/>
                <a:gd name="T4" fmla="*/ 0 w 156"/>
                <a:gd name="T5" fmla="*/ 163 h 202"/>
                <a:gd name="T6" fmla="*/ 17 w 156"/>
                <a:gd name="T7" fmla="*/ 165 h 202"/>
                <a:gd name="T8" fmla="*/ 39 w 156"/>
                <a:gd name="T9" fmla="*/ 171 h 202"/>
                <a:gd name="T10" fmla="*/ 51 w 156"/>
                <a:gd name="T11" fmla="*/ 165 h 202"/>
                <a:gd name="T12" fmla="*/ 53 w 156"/>
                <a:gd name="T13" fmla="*/ 159 h 202"/>
                <a:gd name="T14" fmla="*/ 47 w 156"/>
                <a:gd name="T15" fmla="*/ 121 h 202"/>
                <a:gd name="T16" fmla="*/ 31 w 156"/>
                <a:gd name="T17" fmla="*/ 52 h 202"/>
                <a:gd name="T18" fmla="*/ 60 w 156"/>
                <a:gd name="T19" fmla="*/ 4 h 202"/>
                <a:gd name="T20" fmla="*/ 71 w 156"/>
                <a:gd name="T21" fmla="*/ 1 h 202"/>
                <a:gd name="T22" fmla="*/ 148 w 156"/>
                <a:gd name="T23" fmla="*/ 27 h 202"/>
                <a:gd name="T24" fmla="*/ 155 w 156"/>
                <a:gd name="T25" fmla="*/ 35 h 202"/>
                <a:gd name="T26" fmla="*/ 147 w 156"/>
                <a:gd name="T27" fmla="*/ 90 h 202"/>
                <a:gd name="T28" fmla="*/ 84 w 156"/>
                <a:gd name="T29" fmla="*/ 139 h 202"/>
                <a:gd name="T30" fmla="*/ 67 w 156"/>
                <a:gd name="T31" fmla="*/ 154 h 202"/>
                <a:gd name="T32" fmla="*/ 81 w 156"/>
                <a:gd name="T33" fmla="*/ 186 h 202"/>
                <a:gd name="T34" fmla="*/ 99 w 156"/>
                <a:gd name="T35" fmla="*/ 195 h 202"/>
                <a:gd name="T36" fmla="*/ 103 w 156"/>
                <a:gd name="T37" fmla="*/ 198 h 202"/>
                <a:gd name="T38" fmla="*/ 102 w 156"/>
                <a:gd name="T39" fmla="*/ 202 h 202"/>
                <a:gd name="T40" fmla="*/ 68 w 156"/>
                <a:gd name="T41" fmla="*/ 134 h 202"/>
                <a:gd name="T42" fmla="*/ 87 w 156"/>
                <a:gd name="T43" fmla="*/ 129 h 202"/>
                <a:gd name="T44" fmla="*/ 136 w 156"/>
                <a:gd name="T45" fmla="*/ 91 h 202"/>
                <a:gd name="T46" fmla="*/ 146 w 156"/>
                <a:gd name="T47" fmla="*/ 45 h 202"/>
                <a:gd name="T48" fmla="*/ 138 w 156"/>
                <a:gd name="T49" fmla="*/ 33 h 202"/>
                <a:gd name="T50" fmla="*/ 88 w 156"/>
                <a:gd name="T51" fmla="*/ 16 h 202"/>
                <a:gd name="T52" fmla="*/ 51 w 156"/>
                <a:gd name="T53" fmla="*/ 30 h 202"/>
                <a:gd name="T54" fmla="*/ 59 w 156"/>
                <a:gd name="T55" fmla="*/ 122 h 202"/>
                <a:gd name="T56" fmla="*/ 68 w 156"/>
                <a:gd name="T57" fmla="*/ 13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6" h="202">
                  <a:moveTo>
                    <a:pt x="102" y="202"/>
                  </a:moveTo>
                  <a:cubicBezTo>
                    <a:pt x="65" y="196"/>
                    <a:pt x="31" y="185"/>
                    <a:pt x="0" y="167"/>
                  </a:cubicBezTo>
                  <a:cubicBezTo>
                    <a:pt x="0" y="166"/>
                    <a:pt x="0" y="164"/>
                    <a:pt x="0" y="163"/>
                  </a:cubicBezTo>
                  <a:cubicBezTo>
                    <a:pt x="6" y="164"/>
                    <a:pt x="12" y="164"/>
                    <a:pt x="17" y="165"/>
                  </a:cubicBezTo>
                  <a:cubicBezTo>
                    <a:pt x="24" y="166"/>
                    <a:pt x="32" y="168"/>
                    <a:pt x="39" y="171"/>
                  </a:cubicBezTo>
                  <a:cubicBezTo>
                    <a:pt x="45" y="172"/>
                    <a:pt x="49" y="171"/>
                    <a:pt x="51" y="165"/>
                  </a:cubicBezTo>
                  <a:cubicBezTo>
                    <a:pt x="52" y="163"/>
                    <a:pt x="52" y="161"/>
                    <a:pt x="53" y="159"/>
                  </a:cubicBezTo>
                  <a:cubicBezTo>
                    <a:pt x="60" y="145"/>
                    <a:pt x="59" y="134"/>
                    <a:pt x="47" y="121"/>
                  </a:cubicBezTo>
                  <a:cubicBezTo>
                    <a:pt x="28" y="102"/>
                    <a:pt x="25" y="77"/>
                    <a:pt x="31" y="52"/>
                  </a:cubicBezTo>
                  <a:cubicBezTo>
                    <a:pt x="36" y="33"/>
                    <a:pt x="46" y="17"/>
                    <a:pt x="60" y="4"/>
                  </a:cubicBezTo>
                  <a:cubicBezTo>
                    <a:pt x="62" y="1"/>
                    <a:pt x="68" y="0"/>
                    <a:pt x="71" y="1"/>
                  </a:cubicBezTo>
                  <a:cubicBezTo>
                    <a:pt x="97" y="9"/>
                    <a:pt x="122" y="18"/>
                    <a:pt x="148" y="27"/>
                  </a:cubicBezTo>
                  <a:cubicBezTo>
                    <a:pt x="151" y="28"/>
                    <a:pt x="154" y="32"/>
                    <a:pt x="155" y="35"/>
                  </a:cubicBezTo>
                  <a:cubicBezTo>
                    <a:pt x="156" y="54"/>
                    <a:pt x="154" y="73"/>
                    <a:pt x="147" y="90"/>
                  </a:cubicBezTo>
                  <a:cubicBezTo>
                    <a:pt x="135" y="118"/>
                    <a:pt x="114" y="134"/>
                    <a:pt x="84" y="139"/>
                  </a:cubicBezTo>
                  <a:cubicBezTo>
                    <a:pt x="75" y="140"/>
                    <a:pt x="70" y="144"/>
                    <a:pt x="67" y="154"/>
                  </a:cubicBezTo>
                  <a:cubicBezTo>
                    <a:pt x="59" y="180"/>
                    <a:pt x="56" y="175"/>
                    <a:pt x="81" y="186"/>
                  </a:cubicBezTo>
                  <a:cubicBezTo>
                    <a:pt x="87" y="188"/>
                    <a:pt x="93" y="192"/>
                    <a:pt x="99" y="195"/>
                  </a:cubicBezTo>
                  <a:cubicBezTo>
                    <a:pt x="101" y="196"/>
                    <a:pt x="102" y="197"/>
                    <a:pt x="103" y="198"/>
                  </a:cubicBezTo>
                  <a:cubicBezTo>
                    <a:pt x="103" y="199"/>
                    <a:pt x="102" y="200"/>
                    <a:pt x="102" y="202"/>
                  </a:cubicBezTo>
                  <a:close/>
                  <a:moveTo>
                    <a:pt x="68" y="134"/>
                  </a:moveTo>
                  <a:cubicBezTo>
                    <a:pt x="74" y="132"/>
                    <a:pt x="81" y="130"/>
                    <a:pt x="87" y="129"/>
                  </a:cubicBezTo>
                  <a:cubicBezTo>
                    <a:pt x="109" y="124"/>
                    <a:pt x="126" y="112"/>
                    <a:pt x="136" y="91"/>
                  </a:cubicBezTo>
                  <a:cubicBezTo>
                    <a:pt x="143" y="77"/>
                    <a:pt x="146" y="61"/>
                    <a:pt x="146" y="45"/>
                  </a:cubicBezTo>
                  <a:cubicBezTo>
                    <a:pt x="146" y="38"/>
                    <a:pt x="145" y="35"/>
                    <a:pt x="138" y="33"/>
                  </a:cubicBezTo>
                  <a:cubicBezTo>
                    <a:pt x="121" y="28"/>
                    <a:pt x="105" y="22"/>
                    <a:pt x="88" y="16"/>
                  </a:cubicBezTo>
                  <a:cubicBezTo>
                    <a:pt x="64" y="8"/>
                    <a:pt x="64" y="8"/>
                    <a:pt x="51" y="30"/>
                  </a:cubicBezTo>
                  <a:cubicBezTo>
                    <a:pt x="32" y="61"/>
                    <a:pt x="32" y="96"/>
                    <a:pt x="59" y="122"/>
                  </a:cubicBezTo>
                  <a:cubicBezTo>
                    <a:pt x="62" y="125"/>
                    <a:pt x="65" y="130"/>
                    <a:pt x="68" y="134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038475" y="2206625"/>
              <a:ext cx="674687" cy="468313"/>
            </a:xfrm>
            <a:custGeom>
              <a:avLst/>
              <a:gdLst>
                <a:gd name="T0" fmla="*/ 0 w 94"/>
                <a:gd name="T1" fmla="*/ 11 h 65"/>
                <a:gd name="T2" fmla="*/ 24 w 94"/>
                <a:gd name="T3" fmla="*/ 10 h 65"/>
                <a:gd name="T4" fmla="*/ 44 w 94"/>
                <a:gd name="T5" fmla="*/ 9 h 65"/>
                <a:gd name="T6" fmla="*/ 77 w 94"/>
                <a:gd name="T7" fmla="*/ 2 h 65"/>
                <a:gd name="T8" fmla="*/ 92 w 94"/>
                <a:gd name="T9" fmla="*/ 18 h 65"/>
                <a:gd name="T10" fmla="*/ 76 w 94"/>
                <a:gd name="T11" fmla="*/ 52 h 65"/>
                <a:gd name="T12" fmla="*/ 66 w 94"/>
                <a:gd name="T13" fmla="*/ 65 h 65"/>
                <a:gd name="T14" fmla="*/ 0 w 94"/>
                <a:gd name="T1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65">
                  <a:moveTo>
                    <a:pt x="0" y="11"/>
                  </a:moveTo>
                  <a:cubicBezTo>
                    <a:pt x="8" y="11"/>
                    <a:pt x="16" y="11"/>
                    <a:pt x="24" y="10"/>
                  </a:cubicBezTo>
                  <a:cubicBezTo>
                    <a:pt x="30" y="10"/>
                    <a:pt x="37" y="10"/>
                    <a:pt x="44" y="9"/>
                  </a:cubicBezTo>
                  <a:cubicBezTo>
                    <a:pt x="55" y="7"/>
                    <a:pt x="66" y="3"/>
                    <a:pt x="77" y="2"/>
                  </a:cubicBezTo>
                  <a:cubicBezTo>
                    <a:pt x="91" y="0"/>
                    <a:pt x="94" y="3"/>
                    <a:pt x="92" y="18"/>
                  </a:cubicBezTo>
                  <a:cubicBezTo>
                    <a:pt x="90" y="31"/>
                    <a:pt x="85" y="42"/>
                    <a:pt x="76" y="52"/>
                  </a:cubicBezTo>
                  <a:cubicBezTo>
                    <a:pt x="72" y="56"/>
                    <a:pt x="69" y="60"/>
                    <a:pt x="66" y="65"/>
                  </a:cubicBezTo>
                  <a:cubicBezTo>
                    <a:pt x="29" y="61"/>
                    <a:pt x="5" y="42"/>
                    <a:pt x="0" y="1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009775" y="2206625"/>
              <a:ext cx="676275" cy="468313"/>
            </a:xfrm>
            <a:custGeom>
              <a:avLst/>
              <a:gdLst>
                <a:gd name="T0" fmla="*/ 27 w 94"/>
                <a:gd name="T1" fmla="*/ 65 h 65"/>
                <a:gd name="T2" fmla="*/ 16 w 94"/>
                <a:gd name="T3" fmla="*/ 51 h 65"/>
                <a:gd name="T4" fmla="*/ 0 w 94"/>
                <a:gd name="T5" fmla="*/ 10 h 65"/>
                <a:gd name="T6" fmla="*/ 9 w 94"/>
                <a:gd name="T7" fmla="*/ 2 h 65"/>
                <a:gd name="T8" fmla="*/ 48 w 94"/>
                <a:gd name="T9" fmla="*/ 9 h 65"/>
                <a:gd name="T10" fmla="*/ 70 w 94"/>
                <a:gd name="T11" fmla="*/ 10 h 65"/>
                <a:gd name="T12" fmla="*/ 94 w 94"/>
                <a:gd name="T13" fmla="*/ 10 h 65"/>
                <a:gd name="T14" fmla="*/ 27 w 94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65">
                  <a:moveTo>
                    <a:pt x="27" y="65"/>
                  </a:moveTo>
                  <a:cubicBezTo>
                    <a:pt x="24" y="60"/>
                    <a:pt x="20" y="56"/>
                    <a:pt x="16" y="51"/>
                  </a:cubicBezTo>
                  <a:cubicBezTo>
                    <a:pt x="6" y="40"/>
                    <a:pt x="1" y="26"/>
                    <a:pt x="0" y="10"/>
                  </a:cubicBezTo>
                  <a:cubicBezTo>
                    <a:pt x="0" y="4"/>
                    <a:pt x="3" y="0"/>
                    <a:pt x="9" y="2"/>
                  </a:cubicBezTo>
                  <a:cubicBezTo>
                    <a:pt x="22" y="4"/>
                    <a:pt x="35" y="7"/>
                    <a:pt x="48" y="9"/>
                  </a:cubicBezTo>
                  <a:cubicBezTo>
                    <a:pt x="55" y="10"/>
                    <a:pt x="63" y="10"/>
                    <a:pt x="70" y="10"/>
                  </a:cubicBezTo>
                  <a:cubicBezTo>
                    <a:pt x="77" y="10"/>
                    <a:pt x="85" y="10"/>
                    <a:pt x="94" y="10"/>
                  </a:cubicBezTo>
                  <a:cubicBezTo>
                    <a:pt x="85" y="47"/>
                    <a:pt x="60" y="61"/>
                    <a:pt x="27" y="65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5073342" y="1700212"/>
            <a:ext cx="2328863" cy="1481138"/>
            <a:chOff x="1701800" y="1743075"/>
            <a:chExt cx="2328863" cy="1481138"/>
          </a:xfrm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2887663" y="1743075"/>
              <a:ext cx="1143000" cy="1481138"/>
            </a:xfrm>
            <a:custGeom>
              <a:avLst/>
              <a:gdLst>
                <a:gd name="T0" fmla="*/ 159 w 159"/>
                <a:gd name="T1" fmla="*/ 162 h 205"/>
                <a:gd name="T2" fmla="*/ 52 w 159"/>
                <a:gd name="T3" fmla="*/ 198 h 205"/>
                <a:gd name="T4" fmla="*/ 76 w 159"/>
                <a:gd name="T5" fmla="*/ 186 h 205"/>
                <a:gd name="T6" fmla="*/ 91 w 159"/>
                <a:gd name="T7" fmla="*/ 156 h 205"/>
                <a:gd name="T8" fmla="*/ 72 w 159"/>
                <a:gd name="T9" fmla="*/ 139 h 205"/>
                <a:gd name="T10" fmla="*/ 2 w 159"/>
                <a:gd name="T11" fmla="*/ 58 h 205"/>
                <a:gd name="T12" fmla="*/ 27 w 159"/>
                <a:gd name="T13" fmla="*/ 21 h 205"/>
                <a:gd name="T14" fmla="*/ 85 w 159"/>
                <a:gd name="T15" fmla="*/ 1 h 205"/>
                <a:gd name="T16" fmla="*/ 96 w 159"/>
                <a:gd name="T17" fmla="*/ 2 h 205"/>
                <a:gd name="T18" fmla="*/ 125 w 159"/>
                <a:gd name="T19" fmla="*/ 93 h 205"/>
                <a:gd name="T20" fmla="*/ 106 w 159"/>
                <a:gd name="T21" fmla="*/ 126 h 205"/>
                <a:gd name="T22" fmla="*/ 101 w 159"/>
                <a:gd name="T23" fmla="*/ 150 h 205"/>
                <a:gd name="T24" fmla="*/ 131 w 159"/>
                <a:gd name="T25" fmla="*/ 167 h 205"/>
                <a:gd name="T26" fmla="*/ 159 w 159"/>
                <a:gd name="T27" fmla="*/ 162 h 205"/>
                <a:gd name="T28" fmla="*/ 89 w 159"/>
                <a:gd name="T29" fmla="*/ 134 h 205"/>
                <a:gd name="T30" fmla="*/ 101 w 159"/>
                <a:gd name="T31" fmla="*/ 119 h 205"/>
                <a:gd name="T32" fmla="*/ 117 w 159"/>
                <a:gd name="T33" fmla="*/ 86 h 205"/>
                <a:gd name="T34" fmla="*/ 93 w 159"/>
                <a:gd name="T35" fmla="*/ 12 h 205"/>
                <a:gd name="T36" fmla="*/ 85 w 159"/>
                <a:gd name="T37" fmla="*/ 11 h 205"/>
                <a:gd name="T38" fmla="*/ 16 w 159"/>
                <a:gd name="T39" fmla="*/ 34 h 205"/>
                <a:gd name="T40" fmla="*/ 11 w 159"/>
                <a:gd name="T41" fmla="*/ 41 h 205"/>
                <a:gd name="T42" fmla="*/ 13 w 159"/>
                <a:gd name="T43" fmla="*/ 67 h 205"/>
                <a:gd name="T44" fmla="*/ 74 w 159"/>
                <a:gd name="T45" fmla="*/ 130 h 205"/>
                <a:gd name="T46" fmla="*/ 89 w 159"/>
                <a:gd name="T47" fmla="*/ 13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9" h="205">
                  <a:moveTo>
                    <a:pt x="159" y="162"/>
                  </a:moveTo>
                  <a:cubicBezTo>
                    <a:pt x="145" y="179"/>
                    <a:pt x="69" y="205"/>
                    <a:pt x="52" y="198"/>
                  </a:cubicBezTo>
                  <a:cubicBezTo>
                    <a:pt x="61" y="193"/>
                    <a:pt x="69" y="189"/>
                    <a:pt x="76" y="186"/>
                  </a:cubicBezTo>
                  <a:cubicBezTo>
                    <a:pt x="97" y="176"/>
                    <a:pt x="97" y="177"/>
                    <a:pt x="91" y="156"/>
                  </a:cubicBezTo>
                  <a:cubicBezTo>
                    <a:pt x="88" y="146"/>
                    <a:pt x="83" y="141"/>
                    <a:pt x="72" y="139"/>
                  </a:cubicBezTo>
                  <a:cubicBezTo>
                    <a:pt x="32" y="132"/>
                    <a:pt x="5" y="100"/>
                    <a:pt x="2" y="58"/>
                  </a:cubicBezTo>
                  <a:cubicBezTo>
                    <a:pt x="0" y="30"/>
                    <a:pt x="0" y="30"/>
                    <a:pt x="27" y="21"/>
                  </a:cubicBezTo>
                  <a:cubicBezTo>
                    <a:pt x="46" y="14"/>
                    <a:pt x="65" y="7"/>
                    <a:pt x="85" y="1"/>
                  </a:cubicBezTo>
                  <a:cubicBezTo>
                    <a:pt x="88" y="0"/>
                    <a:pt x="94" y="0"/>
                    <a:pt x="96" y="2"/>
                  </a:cubicBezTo>
                  <a:cubicBezTo>
                    <a:pt x="118" y="23"/>
                    <a:pt x="136" y="58"/>
                    <a:pt x="125" y="93"/>
                  </a:cubicBezTo>
                  <a:cubicBezTo>
                    <a:pt x="122" y="105"/>
                    <a:pt x="114" y="116"/>
                    <a:pt x="106" y="126"/>
                  </a:cubicBezTo>
                  <a:cubicBezTo>
                    <a:pt x="100" y="134"/>
                    <a:pt x="97" y="141"/>
                    <a:pt x="101" y="150"/>
                  </a:cubicBezTo>
                  <a:cubicBezTo>
                    <a:pt x="110" y="174"/>
                    <a:pt x="106" y="174"/>
                    <a:pt x="131" y="167"/>
                  </a:cubicBezTo>
                  <a:cubicBezTo>
                    <a:pt x="139" y="165"/>
                    <a:pt x="148" y="164"/>
                    <a:pt x="159" y="162"/>
                  </a:cubicBezTo>
                  <a:close/>
                  <a:moveTo>
                    <a:pt x="89" y="134"/>
                  </a:moveTo>
                  <a:cubicBezTo>
                    <a:pt x="93" y="128"/>
                    <a:pt x="97" y="124"/>
                    <a:pt x="101" y="119"/>
                  </a:cubicBezTo>
                  <a:cubicBezTo>
                    <a:pt x="107" y="108"/>
                    <a:pt x="115" y="98"/>
                    <a:pt x="117" y="86"/>
                  </a:cubicBezTo>
                  <a:cubicBezTo>
                    <a:pt x="124" y="57"/>
                    <a:pt x="112" y="33"/>
                    <a:pt x="93" y="12"/>
                  </a:cubicBezTo>
                  <a:cubicBezTo>
                    <a:pt x="91" y="10"/>
                    <a:pt x="87" y="10"/>
                    <a:pt x="85" y="11"/>
                  </a:cubicBezTo>
                  <a:cubicBezTo>
                    <a:pt x="62" y="18"/>
                    <a:pt x="39" y="26"/>
                    <a:pt x="16" y="34"/>
                  </a:cubicBezTo>
                  <a:cubicBezTo>
                    <a:pt x="14" y="35"/>
                    <a:pt x="11" y="39"/>
                    <a:pt x="11" y="41"/>
                  </a:cubicBezTo>
                  <a:cubicBezTo>
                    <a:pt x="11" y="50"/>
                    <a:pt x="11" y="58"/>
                    <a:pt x="13" y="67"/>
                  </a:cubicBezTo>
                  <a:cubicBezTo>
                    <a:pt x="19" y="101"/>
                    <a:pt x="40" y="123"/>
                    <a:pt x="74" y="130"/>
                  </a:cubicBezTo>
                  <a:cubicBezTo>
                    <a:pt x="79" y="131"/>
                    <a:pt x="84" y="132"/>
                    <a:pt x="89" y="134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1701800" y="1743075"/>
              <a:ext cx="1120775" cy="1460501"/>
            </a:xfrm>
            <a:custGeom>
              <a:avLst/>
              <a:gdLst>
                <a:gd name="T0" fmla="*/ 102 w 156"/>
                <a:gd name="T1" fmla="*/ 202 h 202"/>
                <a:gd name="T2" fmla="*/ 0 w 156"/>
                <a:gd name="T3" fmla="*/ 167 h 202"/>
                <a:gd name="T4" fmla="*/ 0 w 156"/>
                <a:gd name="T5" fmla="*/ 163 h 202"/>
                <a:gd name="T6" fmla="*/ 17 w 156"/>
                <a:gd name="T7" fmla="*/ 165 h 202"/>
                <a:gd name="T8" fmla="*/ 39 w 156"/>
                <a:gd name="T9" fmla="*/ 171 h 202"/>
                <a:gd name="T10" fmla="*/ 51 w 156"/>
                <a:gd name="T11" fmla="*/ 165 h 202"/>
                <a:gd name="T12" fmla="*/ 53 w 156"/>
                <a:gd name="T13" fmla="*/ 159 h 202"/>
                <a:gd name="T14" fmla="*/ 47 w 156"/>
                <a:gd name="T15" fmla="*/ 121 h 202"/>
                <a:gd name="T16" fmla="*/ 31 w 156"/>
                <a:gd name="T17" fmla="*/ 52 h 202"/>
                <a:gd name="T18" fmla="*/ 60 w 156"/>
                <a:gd name="T19" fmla="*/ 4 h 202"/>
                <a:gd name="T20" fmla="*/ 71 w 156"/>
                <a:gd name="T21" fmla="*/ 1 h 202"/>
                <a:gd name="T22" fmla="*/ 148 w 156"/>
                <a:gd name="T23" fmla="*/ 27 h 202"/>
                <a:gd name="T24" fmla="*/ 155 w 156"/>
                <a:gd name="T25" fmla="*/ 35 h 202"/>
                <a:gd name="T26" fmla="*/ 147 w 156"/>
                <a:gd name="T27" fmla="*/ 90 h 202"/>
                <a:gd name="T28" fmla="*/ 84 w 156"/>
                <a:gd name="T29" fmla="*/ 139 h 202"/>
                <a:gd name="T30" fmla="*/ 67 w 156"/>
                <a:gd name="T31" fmla="*/ 154 h 202"/>
                <a:gd name="T32" fmla="*/ 81 w 156"/>
                <a:gd name="T33" fmla="*/ 186 h 202"/>
                <a:gd name="T34" fmla="*/ 99 w 156"/>
                <a:gd name="T35" fmla="*/ 195 h 202"/>
                <a:gd name="T36" fmla="*/ 103 w 156"/>
                <a:gd name="T37" fmla="*/ 198 h 202"/>
                <a:gd name="T38" fmla="*/ 102 w 156"/>
                <a:gd name="T39" fmla="*/ 202 h 202"/>
                <a:gd name="T40" fmla="*/ 68 w 156"/>
                <a:gd name="T41" fmla="*/ 134 h 202"/>
                <a:gd name="T42" fmla="*/ 87 w 156"/>
                <a:gd name="T43" fmla="*/ 129 h 202"/>
                <a:gd name="T44" fmla="*/ 136 w 156"/>
                <a:gd name="T45" fmla="*/ 91 h 202"/>
                <a:gd name="T46" fmla="*/ 146 w 156"/>
                <a:gd name="T47" fmla="*/ 45 h 202"/>
                <a:gd name="T48" fmla="*/ 138 w 156"/>
                <a:gd name="T49" fmla="*/ 33 h 202"/>
                <a:gd name="T50" fmla="*/ 88 w 156"/>
                <a:gd name="T51" fmla="*/ 16 h 202"/>
                <a:gd name="T52" fmla="*/ 51 w 156"/>
                <a:gd name="T53" fmla="*/ 30 h 202"/>
                <a:gd name="T54" fmla="*/ 59 w 156"/>
                <a:gd name="T55" fmla="*/ 122 h 202"/>
                <a:gd name="T56" fmla="*/ 68 w 156"/>
                <a:gd name="T57" fmla="*/ 13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6" h="202">
                  <a:moveTo>
                    <a:pt x="102" y="202"/>
                  </a:moveTo>
                  <a:cubicBezTo>
                    <a:pt x="65" y="196"/>
                    <a:pt x="31" y="185"/>
                    <a:pt x="0" y="167"/>
                  </a:cubicBezTo>
                  <a:cubicBezTo>
                    <a:pt x="0" y="166"/>
                    <a:pt x="0" y="164"/>
                    <a:pt x="0" y="163"/>
                  </a:cubicBezTo>
                  <a:cubicBezTo>
                    <a:pt x="6" y="164"/>
                    <a:pt x="12" y="164"/>
                    <a:pt x="17" y="165"/>
                  </a:cubicBezTo>
                  <a:cubicBezTo>
                    <a:pt x="24" y="166"/>
                    <a:pt x="32" y="168"/>
                    <a:pt x="39" y="171"/>
                  </a:cubicBezTo>
                  <a:cubicBezTo>
                    <a:pt x="45" y="172"/>
                    <a:pt x="49" y="171"/>
                    <a:pt x="51" y="165"/>
                  </a:cubicBezTo>
                  <a:cubicBezTo>
                    <a:pt x="52" y="163"/>
                    <a:pt x="52" y="161"/>
                    <a:pt x="53" y="159"/>
                  </a:cubicBezTo>
                  <a:cubicBezTo>
                    <a:pt x="60" y="145"/>
                    <a:pt x="59" y="134"/>
                    <a:pt x="47" y="121"/>
                  </a:cubicBezTo>
                  <a:cubicBezTo>
                    <a:pt x="28" y="102"/>
                    <a:pt x="25" y="77"/>
                    <a:pt x="31" y="52"/>
                  </a:cubicBezTo>
                  <a:cubicBezTo>
                    <a:pt x="36" y="33"/>
                    <a:pt x="46" y="17"/>
                    <a:pt x="60" y="4"/>
                  </a:cubicBezTo>
                  <a:cubicBezTo>
                    <a:pt x="62" y="1"/>
                    <a:pt x="68" y="0"/>
                    <a:pt x="71" y="1"/>
                  </a:cubicBezTo>
                  <a:cubicBezTo>
                    <a:pt x="97" y="9"/>
                    <a:pt x="122" y="18"/>
                    <a:pt x="148" y="27"/>
                  </a:cubicBezTo>
                  <a:cubicBezTo>
                    <a:pt x="151" y="28"/>
                    <a:pt x="154" y="32"/>
                    <a:pt x="155" y="35"/>
                  </a:cubicBezTo>
                  <a:cubicBezTo>
                    <a:pt x="156" y="54"/>
                    <a:pt x="154" y="73"/>
                    <a:pt x="147" y="90"/>
                  </a:cubicBezTo>
                  <a:cubicBezTo>
                    <a:pt x="135" y="118"/>
                    <a:pt x="114" y="134"/>
                    <a:pt x="84" y="139"/>
                  </a:cubicBezTo>
                  <a:cubicBezTo>
                    <a:pt x="75" y="140"/>
                    <a:pt x="70" y="144"/>
                    <a:pt x="67" y="154"/>
                  </a:cubicBezTo>
                  <a:cubicBezTo>
                    <a:pt x="59" y="180"/>
                    <a:pt x="56" y="175"/>
                    <a:pt x="81" y="186"/>
                  </a:cubicBezTo>
                  <a:cubicBezTo>
                    <a:pt x="87" y="188"/>
                    <a:pt x="93" y="192"/>
                    <a:pt x="99" y="195"/>
                  </a:cubicBezTo>
                  <a:cubicBezTo>
                    <a:pt x="101" y="196"/>
                    <a:pt x="102" y="197"/>
                    <a:pt x="103" y="198"/>
                  </a:cubicBezTo>
                  <a:cubicBezTo>
                    <a:pt x="103" y="199"/>
                    <a:pt x="102" y="200"/>
                    <a:pt x="102" y="202"/>
                  </a:cubicBezTo>
                  <a:close/>
                  <a:moveTo>
                    <a:pt x="68" y="134"/>
                  </a:moveTo>
                  <a:cubicBezTo>
                    <a:pt x="74" y="132"/>
                    <a:pt x="81" y="130"/>
                    <a:pt x="87" y="129"/>
                  </a:cubicBezTo>
                  <a:cubicBezTo>
                    <a:pt x="109" y="124"/>
                    <a:pt x="126" y="112"/>
                    <a:pt x="136" y="91"/>
                  </a:cubicBezTo>
                  <a:cubicBezTo>
                    <a:pt x="143" y="77"/>
                    <a:pt x="146" y="61"/>
                    <a:pt x="146" y="45"/>
                  </a:cubicBezTo>
                  <a:cubicBezTo>
                    <a:pt x="146" y="38"/>
                    <a:pt x="145" y="35"/>
                    <a:pt x="138" y="33"/>
                  </a:cubicBezTo>
                  <a:cubicBezTo>
                    <a:pt x="121" y="28"/>
                    <a:pt x="105" y="22"/>
                    <a:pt x="88" y="16"/>
                  </a:cubicBezTo>
                  <a:cubicBezTo>
                    <a:pt x="64" y="8"/>
                    <a:pt x="64" y="8"/>
                    <a:pt x="51" y="30"/>
                  </a:cubicBezTo>
                  <a:cubicBezTo>
                    <a:pt x="32" y="61"/>
                    <a:pt x="32" y="96"/>
                    <a:pt x="59" y="122"/>
                  </a:cubicBezTo>
                  <a:cubicBezTo>
                    <a:pt x="62" y="125"/>
                    <a:pt x="65" y="130"/>
                    <a:pt x="68" y="134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3038475" y="2206625"/>
              <a:ext cx="674687" cy="468313"/>
            </a:xfrm>
            <a:custGeom>
              <a:avLst/>
              <a:gdLst>
                <a:gd name="T0" fmla="*/ 0 w 94"/>
                <a:gd name="T1" fmla="*/ 11 h 65"/>
                <a:gd name="T2" fmla="*/ 24 w 94"/>
                <a:gd name="T3" fmla="*/ 10 h 65"/>
                <a:gd name="T4" fmla="*/ 44 w 94"/>
                <a:gd name="T5" fmla="*/ 9 h 65"/>
                <a:gd name="T6" fmla="*/ 77 w 94"/>
                <a:gd name="T7" fmla="*/ 2 h 65"/>
                <a:gd name="T8" fmla="*/ 92 w 94"/>
                <a:gd name="T9" fmla="*/ 18 h 65"/>
                <a:gd name="T10" fmla="*/ 76 w 94"/>
                <a:gd name="T11" fmla="*/ 52 h 65"/>
                <a:gd name="T12" fmla="*/ 66 w 94"/>
                <a:gd name="T13" fmla="*/ 65 h 65"/>
                <a:gd name="T14" fmla="*/ 0 w 94"/>
                <a:gd name="T1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65">
                  <a:moveTo>
                    <a:pt x="0" y="11"/>
                  </a:moveTo>
                  <a:cubicBezTo>
                    <a:pt x="8" y="11"/>
                    <a:pt x="16" y="11"/>
                    <a:pt x="24" y="10"/>
                  </a:cubicBezTo>
                  <a:cubicBezTo>
                    <a:pt x="30" y="10"/>
                    <a:pt x="37" y="10"/>
                    <a:pt x="44" y="9"/>
                  </a:cubicBezTo>
                  <a:cubicBezTo>
                    <a:pt x="55" y="7"/>
                    <a:pt x="66" y="3"/>
                    <a:pt x="77" y="2"/>
                  </a:cubicBezTo>
                  <a:cubicBezTo>
                    <a:pt x="91" y="0"/>
                    <a:pt x="94" y="3"/>
                    <a:pt x="92" y="18"/>
                  </a:cubicBezTo>
                  <a:cubicBezTo>
                    <a:pt x="90" y="31"/>
                    <a:pt x="85" y="42"/>
                    <a:pt x="76" y="52"/>
                  </a:cubicBezTo>
                  <a:cubicBezTo>
                    <a:pt x="72" y="56"/>
                    <a:pt x="69" y="60"/>
                    <a:pt x="66" y="65"/>
                  </a:cubicBezTo>
                  <a:cubicBezTo>
                    <a:pt x="29" y="61"/>
                    <a:pt x="5" y="42"/>
                    <a:pt x="0" y="1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2009775" y="2206625"/>
              <a:ext cx="676275" cy="468313"/>
            </a:xfrm>
            <a:custGeom>
              <a:avLst/>
              <a:gdLst>
                <a:gd name="T0" fmla="*/ 27 w 94"/>
                <a:gd name="T1" fmla="*/ 65 h 65"/>
                <a:gd name="T2" fmla="*/ 16 w 94"/>
                <a:gd name="T3" fmla="*/ 51 h 65"/>
                <a:gd name="T4" fmla="*/ 0 w 94"/>
                <a:gd name="T5" fmla="*/ 10 h 65"/>
                <a:gd name="T6" fmla="*/ 9 w 94"/>
                <a:gd name="T7" fmla="*/ 2 h 65"/>
                <a:gd name="T8" fmla="*/ 48 w 94"/>
                <a:gd name="T9" fmla="*/ 9 h 65"/>
                <a:gd name="T10" fmla="*/ 70 w 94"/>
                <a:gd name="T11" fmla="*/ 10 h 65"/>
                <a:gd name="T12" fmla="*/ 94 w 94"/>
                <a:gd name="T13" fmla="*/ 10 h 65"/>
                <a:gd name="T14" fmla="*/ 27 w 94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65">
                  <a:moveTo>
                    <a:pt x="27" y="65"/>
                  </a:moveTo>
                  <a:cubicBezTo>
                    <a:pt x="24" y="60"/>
                    <a:pt x="20" y="56"/>
                    <a:pt x="16" y="51"/>
                  </a:cubicBezTo>
                  <a:cubicBezTo>
                    <a:pt x="6" y="40"/>
                    <a:pt x="1" y="26"/>
                    <a:pt x="0" y="10"/>
                  </a:cubicBezTo>
                  <a:cubicBezTo>
                    <a:pt x="0" y="4"/>
                    <a:pt x="3" y="0"/>
                    <a:pt x="9" y="2"/>
                  </a:cubicBezTo>
                  <a:cubicBezTo>
                    <a:pt x="22" y="4"/>
                    <a:pt x="35" y="7"/>
                    <a:pt x="48" y="9"/>
                  </a:cubicBezTo>
                  <a:cubicBezTo>
                    <a:pt x="55" y="10"/>
                    <a:pt x="63" y="10"/>
                    <a:pt x="70" y="10"/>
                  </a:cubicBezTo>
                  <a:cubicBezTo>
                    <a:pt x="77" y="10"/>
                    <a:pt x="85" y="10"/>
                    <a:pt x="94" y="10"/>
                  </a:cubicBezTo>
                  <a:cubicBezTo>
                    <a:pt x="85" y="47"/>
                    <a:pt x="60" y="61"/>
                    <a:pt x="27" y="65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3831070" y="3000368"/>
            <a:ext cx="50878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385521-B375-4DB9-941A-4E49D95E96A0}"/>
              </a:ext>
            </a:extLst>
          </p:cNvPr>
          <p:cNvSpPr txBox="1"/>
          <p:nvPr/>
        </p:nvSpPr>
        <p:spPr>
          <a:xfrm>
            <a:off x="3620054" y="830690"/>
            <a:ext cx="58615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94" indent="-128594">
              <a:buFont typeface="Wingdings" pitchFamily="2" charset="2"/>
              <a:buChar char="v"/>
            </a:pPr>
            <a:r>
              <a:rPr lang="en-US" altLang="ko-KR" dirty="0">
                <a:solidFill>
                  <a:schemeClr val="tx2">
                    <a:lumMod val="50000"/>
                  </a:schemeClr>
                </a:solidFill>
              </a:rPr>
              <a:t>Example Text : 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dirty="0">
              <a:solidFill>
                <a:schemeClr val="tx2">
                  <a:lumMod val="50000"/>
                </a:schemeClr>
              </a:solidFill>
            </a:endParaRPr>
          </a:p>
          <a:p>
            <a:pPr marL="128594" indent="-128594">
              <a:buFont typeface="Wingdings" pitchFamily="2" charset="2"/>
              <a:buChar char="v"/>
            </a:pPr>
            <a:endParaRPr lang="en-US" altLang="ko-KR" dirty="0">
              <a:solidFill>
                <a:schemeClr val="tx2">
                  <a:lumMod val="50000"/>
                </a:schemeClr>
              </a:solidFill>
            </a:endParaRP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dirty="0">
                <a:solidFill>
                  <a:schemeClr val="tx2">
                    <a:lumMod val="50000"/>
                  </a:schemeClr>
                </a:solidFill>
              </a:rPr>
              <a:t>Example Text : 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28594" indent="-128594">
              <a:buFont typeface="Wingdings" pitchFamily="2" charset="2"/>
              <a:buChar char="v"/>
            </a:pPr>
            <a:endParaRPr lang="en-US" altLang="ko-KR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dirty="0">
                <a:solidFill>
                  <a:schemeClr val="tx2">
                    <a:lumMod val="50000"/>
                  </a:schemeClr>
                </a:solidFill>
              </a:rPr>
              <a:t>Example Text : 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BF6604-FAB0-4259-8E3A-A8B3F7568A24}"/>
              </a:ext>
            </a:extLst>
          </p:cNvPr>
          <p:cNvSpPr txBox="1"/>
          <p:nvPr/>
        </p:nvSpPr>
        <p:spPr>
          <a:xfrm>
            <a:off x="687413" y="853700"/>
            <a:ext cx="3256199" cy="1969770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r>
              <a:rPr lang="en-US" altLang="ko-KR" sz="3200" b="1" dirty="0">
                <a:solidFill>
                  <a:srgbClr val="6E4CC2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200" b="1" dirty="0">
              <a:solidFill>
                <a:srgbClr val="6E4CC2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193801" y="3144838"/>
            <a:ext cx="1239838" cy="1327150"/>
          </a:xfrm>
          <a:custGeom>
            <a:avLst/>
            <a:gdLst>
              <a:gd name="T0" fmla="*/ 69 w 172"/>
              <a:gd name="T1" fmla="*/ 61 h 184"/>
              <a:gd name="T2" fmla="*/ 69 w 172"/>
              <a:gd name="T3" fmla="*/ 150 h 184"/>
              <a:gd name="T4" fmla="*/ 47 w 172"/>
              <a:gd name="T5" fmla="*/ 179 h 184"/>
              <a:gd name="T6" fmla="*/ 9 w 172"/>
              <a:gd name="T7" fmla="*/ 166 h 184"/>
              <a:gd name="T8" fmla="*/ 19 w 172"/>
              <a:gd name="T9" fmla="*/ 135 h 184"/>
              <a:gd name="T10" fmla="*/ 58 w 172"/>
              <a:gd name="T11" fmla="*/ 128 h 184"/>
              <a:gd name="T12" fmla="*/ 57 w 172"/>
              <a:gd name="T13" fmla="*/ 45 h 184"/>
              <a:gd name="T14" fmla="*/ 78 w 172"/>
              <a:gd name="T15" fmla="*/ 19 h 184"/>
              <a:gd name="T16" fmla="*/ 170 w 172"/>
              <a:gd name="T17" fmla="*/ 0 h 184"/>
              <a:gd name="T18" fmla="*/ 172 w 172"/>
              <a:gd name="T19" fmla="*/ 18 h 184"/>
              <a:gd name="T20" fmla="*/ 172 w 172"/>
              <a:gd name="T21" fmla="*/ 120 h 184"/>
              <a:gd name="T22" fmla="*/ 128 w 172"/>
              <a:gd name="T23" fmla="*/ 152 h 184"/>
              <a:gd name="T24" fmla="*/ 108 w 172"/>
              <a:gd name="T25" fmla="*/ 129 h 184"/>
              <a:gd name="T26" fmla="*/ 130 w 172"/>
              <a:gd name="T27" fmla="*/ 106 h 184"/>
              <a:gd name="T28" fmla="*/ 160 w 172"/>
              <a:gd name="T29" fmla="*/ 105 h 184"/>
              <a:gd name="T30" fmla="*/ 160 w 172"/>
              <a:gd name="T31" fmla="*/ 43 h 184"/>
              <a:gd name="T32" fmla="*/ 69 w 172"/>
              <a:gd name="T33" fmla="*/ 61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2" h="184">
                <a:moveTo>
                  <a:pt x="69" y="61"/>
                </a:moveTo>
                <a:cubicBezTo>
                  <a:pt x="69" y="92"/>
                  <a:pt x="68" y="121"/>
                  <a:pt x="69" y="150"/>
                </a:cubicBezTo>
                <a:cubicBezTo>
                  <a:pt x="70" y="166"/>
                  <a:pt x="61" y="175"/>
                  <a:pt x="47" y="179"/>
                </a:cubicBezTo>
                <a:cubicBezTo>
                  <a:pt x="32" y="184"/>
                  <a:pt x="18" y="180"/>
                  <a:pt x="9" y="166"/>
                </a:cubicBezTo>
                <a:cubicBezTo>
                  <a:pt x="0" y="152"/>
                  <a:pt x="6" y="140"/>
                  <a:pt x="19" y="135"/>
                </a:cubicBezTo>
                <a:cubicBezTo>
                  <a:pt x="29" y="130"/>
                  <a:pt x="42" y="130"/>
                  <a:pt x="58" y="128"/>
                </a:cubicBezTo>
                <a:cubicBezTo>
                  <a:pt x="58" y="103"/>
                  <a:pt x="59" y="74"/>
                  <a:pt x="57" y="45"/>
                </a:cubicBezTo>
                <a:cubicBezTo>
                  <a:pt x="57" y="29"/>
                  <a:pt x="60" y="21"/>
                  <a:pt x="78" y="19"/>
                </a:cubicBezTo>
                <a:cubicBezTo>
                  <a:pt x="108" y="14"/>
                  <a:pt x="137" y="7"/>
                  <a:pt x="170" y="0"/>
                </a:cubicBezTo>
                <a:cubicBezTo>
                  <a:pt x="170" y="7"/>
                  <a:pt x="172" y="12"/>
                  <a:pt x="172" y="18"/>
                </a:cubicBezTo>
                <a:cubicBezTo>
                  <a:pt x="172" y="52"/>
                  <a:pt x="172" y="86"/>
                  <a:pt x="172" y="120"/>
                </a:cubicBezTo>
                <a:cubicBezTo>
                  <a:pt x="172" y="146"/>
                  <a:pt x="153" y="161"/>
                  <a:pt x="128" y="152"/>
                </a:cubicBezTo>
                <a:cubicBezTo>
                  <a:pt x="119" y="149"/>
                  <a:pt x="107" y="136"/>
                  <a:pt x="108" y="129"/>
                </a:cubicBezTo>
                <a:cubicBezTo>
                  <a:pt x="110" y="120"/>
                  <a:pt x="121" y="110"/>
                  <a:pt x="130" y="106"/>
                </a:cubicBezTo>
                <a:cubicBezTo>
                  <a:pt x="138" y="102"/>
                  <a:pt x="149" y="105"/>
                  <a:pt x="160" y="105"/>
                </a:cubicBezTo>
                <a:cubicBezTo>
                  <a:pt x="160" y="87"/>
                  <a:pt x="160" y="66"/>
                  <a:pt x="160" y="43"/>
                </a:cubicBezTo>
                <a:cubicBezTo>
                  <a:pt x="129" y="49"/>
                  <a:pt x="99" y="55"/>
                  <a:pt x="69" y="61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2232026" y="3714750"/>
            <a:ext cx="835025" cy="1096963"/>
          </a:xfrm>
          <a:custGeom>
            <a:avLst/>
            <a:gdLst>
              <a:gd name="T0" fmla="*/ 69 w 116"/>
              <a:gd name="T1" fmla="*/ 38 h 152"/>
              <a:gd name="T2" fmla="*/ 69 w 116"/>
              <a:gd name="T3" fmla="*/ 118 h 152"/>
              <a:gd name="T4" fmla="*/ 48 w 116"/>
              <a:gd name="T5" fmla="*/ 147 h 152"/>
              <a:gd name="T6" fmla="*/ 10 w 116"/>
              <a:gd name="T7" fmla="*/ 137 h 152"/>
              <a:gd name="T8" fmla="*/ 19 w 116"/>
              <a:gd name="T9" fmla="*/ 103 h 152"/>
              <a:gd name="T10" fmla="*/ 59 w 116"/>
              <a:gd name="T11" fmla="*/ 97 h 152"/>
              <a:gd name="T12" fmla="*/ 59 w 116"/>
              <a:gd name="T13" fmla="*/ 2 h 152"/>
              <a:gd name="T14" fmla="*/ 64 w 116"/>
              <a:gd name="T15" fmla="*/ 0 h 152"/>
              <a:gd name="T16" fmla="*/ 106 w 116"/>
              <a:gd name="T17" fmla="*/ 46 h 152"/>
              <a:gd name="T18" fmla="*/ 91 w 116"/>
              <a:gd name="T19" fmla="*/ 88 h 152"/>
              <a:gd name="T20" fmla="*/ 69 w 116"/>
              <a:gd name="T21" fmla="*/ 3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" h="152">
                <a:moveTo>
                  <a:pt x="69" y="38"/>
                </a:moveTo>
                <a:cubicBezTo>
                  <a:pt x="69" y="64"/>
                  <a:pt x="68" y="91"/>
                  <a:pt x="69" y="118"/>
                </a:cubicBezTo>
                <a:cubicBezTo>
                  <a:pt x="70" y="134"/>
                  <a:pt x="63" y="143"/>
                  <a:pt x="48" y="147"/>
                </a:cubicBezTo>
                <a:cubicBezTo>
                  <a:pt x="34" y="152"/>
                  <a:pt x="21" y="149"/>
                  <a:pt x="10" y="137"/>
                </a:cubicBezTo>
                <a:cubicBezTo>
                  <a:pt x="0" y="126"/>
                  <a:pt x="4" y="109"/>
                  <a:pt x="19" y="103"/>
                </a:cubicBezTo>
                <a:cubicBezTo>
                  <a:pt x="30" y="99"/>
                  <a:pt x="43" y="99"/>
                  <a:pt x="59" y="97"/>
                </a:cubicBezTo>
                <a:cubicBezTo>
                  <a:pt x="59" y="68"/>
                  <a:pt x="59" y="35"/>
                  <a:pt x="59" y="2"/>
                </a:cubicBezTo>
                <a:cubicBezTo>
                  <a:pt x="61" y="2"/>
                  <a:pt x="63" y="1"/>
                  <a:pt x="64" y="0"/>
                </a:cubicBezTo>
                <a:cubicBezTo>
                  <a:pt x="78" y="15"/>
                  <a:pt x="94" y="29"/>
                  <a:pt x="106" y="46"/>
                </a:cubicBezTo>
                <a:cubicBezTo>
                  <a:pt x="116" y="60"/>
                  <a:pt x="107" y="78"/>
                  <a:pt x="91" y="88"/>
                </a:cubicBezTo>
                <a:cubicBezTo>
                  <a:pt x="100" y="55"/>
                  <a:pt x="96" y="44"/>
                  <a:pt x="69" y="38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43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30850" y="231954"/>
            <a:ext cx="7729200" cy="502500"/>
          </a:xfrm>
        </p:spPr>
        <p:txBody>
          <a:bodyPr/>
          <a:lstStyle/>
          <a:p>
            <a:r>
              <a:rPr lang="en-US" dirty="0">
                <a:solidFill>
                  <a:srgbClr val="6E4CC2"/>
                </a:solidFill>
              </a:rPr>
              <a:t>Infographic Style</a:t>
            </a:r>
            <a:br>
              <a:rPr lang="en-US" dirty="0">
                <a:solidFill>
                  <a:srgbClr val="6E4CC2"/>
                </a:solidFill>
              </a:rPr>
            </a:br>
            <a:endParaRPr lang="es-AR" dirty="0">
              <a:solidFill>
                <a:srgbClr val="6E4CC2"/>
              </a:solidFill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FEA7201E-DFAB-4288-B2F5-98AE78CF016F}"/>
              </a:ext>
            </a:extLst>
          </p:cNvPr>
          <p:cNvGrpSpPr/>
          <p:nvPr/>
        </p:nvGrpSpPr>
        <p:grpSpPr>
          <a:xfrm flipH="1">
            <a:off x="5069518" y="3581558"/>
            <a:ext cx="2956959" cy="829780"/>
            <a:chOff x="5022053" y="5270531"/>
            <a:chExt cx="5545081" cy="76514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1D89BCB5-82E4-45BD-B9FB-7BD11483AC53}"/>
                </a:ext>
              </a:extLst>
            </p:cNvPr>
            <p:cNvSpPr txBox="1"/>
            <p:nvPr/>
          </p:nvSpPr>
          <p:spPr>
            <a:xfrm>
              <a:off x="5022053" y="5439691"/>
              <a:ext cx="5545081" cy="595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9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842D339B-AB60-4F47-AD6B-2DA1BCDEFE2B}"/>
                </a:ext>
              </a:extLst>
            </p:cNvPr>
            <p:cNvSpPr txBox="1"/>
            <p:nvPr/>
          </p:nvSpPr>
          <p:spPr>
            <a:xfrm>
              <a:off x="5189584" y="5270531"/>
              <a:ext cx="3856900" cy="212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/>
                  </a:solidFill>
                  <a:cs typeface="Arial" pitchFamily="34" charset="0"/>
                </a:rPr>
                <a:t>Your Text Here</a:t>
              </a:r>
              <a:endParaRPr lang="ko-KR" altLang="en-US" sz="9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4E923B08-B761-44A0-A28F-BCC14452D318}"/>
              </a:ext>
            </a:extLst>
          </p:cNvPr>
          <p:cNvGrpSpPr/>
          <p:nvPr/>
        </p:nvGrpSpPr>
        <p:grpSpPr>
          <a:xfrm flipH="1">
            <a:off x="5779444" y="1322353"/>
            <a:ext cx="2144538" cy="1028977"/>
            <a:chOff x="5479252" y="2893359"/>
            <a:chExt cx="5087882" cy="1167435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D2B85D0B-BED5-469E-AAAA-76AB43B928F6}"/>
                </a:ext>
              </a:extLst>
            </p:cNvPr>
            <p:cNvSpPr txBox="1"/>
            <p:nvPr/>
          </p:nvSpPr>
          <p:spPr>
            <a:xfrm>
              <a:off x="5479252" y="3170358"/>
              <a:ext cx="5087882" cy="890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9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13CEE617-3CF3-4346-BBC7-A76AB915EC80}"/>
                </a:ext>
              </a:extLst>
            </p:cNvPr>
            <p:cNvSpPr txBox="1"/>
            <p:nvPr/>
          </p:nvSpPr>
          <p:spPr>
            <a:xfrm>
              <a:off x="5479349" y="2893359"/>
              <a:ext cx="5086620" cy="261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/>
                  </a:solidFill>
                  <a:cs typeface="Arial" pitchFamily="34" charset="0"/>
                </a:rPr>
                <a:t>Your Text Here</a:t>
              </a:r>
              <a:endParaRPr lang="ko-KR" altLang="en-US" sz="9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92F79A74-FF85-440E-9A91-3464DB61F68D}"/>
              </a:ext>
            </a:extLst>
          </p:cNvPr>
          <p:cNvSpPr/>
          <p:nvPr/>
        </p:nvSpPr>
        <p:spPr>
          <a:xfrm flipH="1">
            <a:off x="579666" y="1469295"/>
            <a:ext cx="410264" cy="4102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A33B26CF-CE7B-42B0-8316-E43CED9F4DE8}"/>
              </a:ext>
            </a:extLst>
          </p:cNvPr>
          <p:cNvGrpSpPr/>
          <p:nvPr/>
        </p:nvGrpSpPr>
        <p:grpSpPr>
          <a:xfrm>
            <a:off x="1016239" y="1474167"/>
            <a:ext cx="1322485" cy="1546578"/>
            <a:chOff x="1624864" y="1758693"/>
            <a:chExt cx="6605789" cy="2062103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9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/>
                  </a:solidFill>
                  <a:cs typeface="Arial" pitchFamily="34" charset="0"/>
                </a:rPr>
                <a:t>Your Text Here</a:t>
              </a:r>
              <a:endParaRPr lang="ko-KR" altLang="en-US" sz="9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109" name="Rectangle 9">
            <a:extLst>
              <a:ext uri="{FF2B5EF4-FFF2-40B4-BE49-F238E27FC236}">
                <a16:creationId xmlns:a16="http://schemas.microsoft.com/office/drawing/2014/main" xmlns="" id="{857B8B47-B42D-4931-B3A8-5310338BAF35}"/>
              </a:ext>
            </a:extLst>
          </p:cNvPr>
          <p:cNvSpPr/>
          <p:nvPr/>
        </p:nvSpPr>
        <p:spPr>
          <a:xfrm flipH="1">
            <a:off x="671956" y="1564899"/>
            <a:ext cx="219412" cy="21905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056768"/>
              </a:solidFill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B9331177-AC4C-4BF7-BD5B-EDF30D987250}"/>
              </a:ext>
            </a:extLst>
          </p:cNvPr>
          <p:cNvSpPr/>
          <p:nvPr/>
        </p:nvSpPr>
        <p:spPr>
          <a:xfrm flipH="1">
            <a:off x="579666" y="3171294"/>
            <a:ext cx="410264" cy="410264"/>
          </a:xfrm>
          <a:prstGeom prst="ellipse">
            <a:avLst/>
          </a:pr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8EC69D4E-76F7-452A-8D31-56BFA3A3C0D8}"/>
              </a:ext>
            </a:extLst>
          </p:cNvPr>
          <p:cNvGrpSpPr/>
          <p:nvPr/>
        </p:nvGrpSpPr>
        <p:grpSpPr>
          <a:xfrm>
            <a:off x="1035332" y="3176167"/>
            <a:ext cx="1823704" cy="1269579"/>
            <a:chOff x="1624868" y="4028025"/>
            <a:chExt cx="5278779" cy="1692771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20755BE1-F577-47F1-9F06-0B3DD0688A7C}"/>
                </a:ext>
              </a:extLst>
            </p:cNvPr>
            <p:cNvSpPr txBox="1"/>
            <p:nvPr/>
          </p:nvSpPr>
          <p:spPr>
            <a:xfrm flipH="1">
              <a:off x="1624868" y="4305024"/>
              <a:ext cx="5261970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9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506CD6E2-8214-4C97-86C2-7A6049E70878}"/>
                </a:ext>
              </a:extLst>
            </p:cNvPr>
            <p:cNvSpPr txBox="1"/>
            <p:nvPr/>
          </p:nvSpPr>
          <p:spPr>
            <a:xfrm flipH="1">
              <a:off x="1626034" y="4028025"/>
              <a:ext cx="52776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/>
                  </a:solidFill>
                  <a:cs typeface="Arial" pitchFamily="34" charset="0"/>
                </a:rPr>
                <a:t>Your Text Here</a:t>
              </a:r>
              <a:endParaRPr lang="ko-KR" altLang="en-US" sz="9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116" name="Freeform 18">
            <a:extLst>
              <a:ext uri="{FF2B5EF4-FFF2-40B4-BE49-F238E27FC236}">
                <a16:creationId xmlns:a16="http://schemas.microsoft.com/office/drawing/2014/main" xmlns="" id="{759D7368-A154-46A0-B8A4-992CCEE7F4E1}"/>
              </a:ext>
            </a:extLst>
          </p:cNvPr>
          <p:cNvSpPr/>
          <p:nvPr/>
        </p:nvSpPr>
        <p:spPr>
          <a:xfrm flipH="1">
            <a:off x="658669" y="3238239"/>
            <a:ext cx="252257" cy="2035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056768"/>
              </a:solidFill>
            </a:endParaRPr>
          </a:p>
        </p:txBody>
      </p:sp>
      <p:sp>
        <p:nvSpPr>
          <p:cNvPr id="30" name="Oval 116">
            <a:extLst>
              <a:ext uri="{FF2B5EF4-FFF2-40B4-BE49-F238E27FC236}">
                <a16:creationId xmlns:a16="http://schemas.microsoft.com/office/drawing/2014/main" xmlns="" id="{B9331177-AC4C-4BF7-BD5B-EDF30D987250}"/>
              </a:ext>
            </a:extLst>
          </p:cNvPr>
          <p:cNvSpPr/>
          <p:nvPr/>
        </p:nvSpPr>
        <p:spPr>
          <a:xfrm flipH="1">
            <a:off x="5180492" y="1236144"/>
            <a:ext cx="410264" cy="410264"/>
          </a:xfrm>
          <a:prstGeom prst="ellipse">
            <a:avLst/>
          </a:pr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</a:endParaRPr>
          </a:p>
        </p:txBody>
      </p:sp>
      <p:sp>
        <p:nvSpPr>
          <p:cNvPr id="31" name="Freeform 18">
            <a:extLst>
              <a:ext uri="{FF2B5EF4-FFF2-40B4-BE49-F238E27FC236}">
                <a16:creationId xmlns:a16="http://schemas.microsoft.com/office/drawing/2014/main" xmlns="" id="{759D7368-A154-46A0-B8A4-992CCEE7F4E1}"/>
              </a:ext>
            </a:extLst>
          </p:cNvPr>
          <p:cNvSpPr/>
          <p:nvPr/>
        </p:nvSpPr>
        <p:spPr>
          <a:xfrm flipH="1">
            <a:off x="5259495" y="1303089"/>
            <a:ext cx="252257" cy="2035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056768"/>
              </a:solidFill>
            </a:endParaRPr>
          </a:p>
        </p:txBody>
      </p:sp>
      <p:sp>
        <p:nvSpPr>
          <p:cNvPr id="32" name="Oval 109">
            <a:extLst>
              <a:ext uri="{FF2B5EF4-FFF2-40B4-BE49-F238E27FC236}">
                <a16:creationId xmlns:a16="http://schemas.microsoft.com/office/drawing/2014/main" xmlns="" id="{92F79A74-FF85-440E-9A91-3464DB61F68D}"/>
              </a:ext>
            </a:extLst>
          </p:cNvPr>
          <p:cNvSpPr/>
          <p:nvPr/>
        </p:nvSpPr>
        <p:spPr>
          <a:xfrm flipH="1">
            <a:off x="8377676" y="2883248"/>
            <a:ext cx="410264" cy="4102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xmlns="" id="{857B8B47-B42D-4931-B3A8-5310338BAF35}"/>
              </a:ext>
            </a:extLst>
          </p:cNvPr>
          <p:cNvSpPr/>
          <p:nvPr/>
        </p:nvSpPr>
        <p:spPr>
          <a:xfrm flipH="1">
            <a:off x="8469966" y="2978852"/>
            <a:ext cx="219412" cy="21905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ko-KR" altLang="en-US" sz="1350" dirty="0">
              <a:solidFill>
                <a:srgbClr val="056768"/>
              </a:solidFill>
            </a:endParaRPr>
          </a:p>
        </p:txBody>
      </p:sp>
      <p:sp>
        <p:nvSpPr>
          <p:cNvPr id="27" name="Oval 116">
            <a:extLst>
              <a:ext uri="{FF2B5EF4-FFF2-40B4-BE49-F238E27FC236}">
                <a16:creationId xmlns:a16="http://schemas.microsoft.com/office/drawing/2014/main" xmlns="" id="{B9331177-AC4C-4BF7-BD5B-EDF30D987250}"/>
              </a:ext>
            </a:extLst>
          </p:cNvPr>
          <p:cNvSpPr/>
          <p:nvPr/>
        </p:nvSpPr>
        <p:spPr>
          <a:xfrm flipH="1">
            <a:off x="6580406" y="3069498"/>
            <a:ext cx="410264" cy="410264"/>
          </a:xfrm>
          <a:prstGeom prst="ellipse">
            <a:avLst/>
          </a:pr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</a:endParaRPr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xmlns="" id="{759D7368-A154-46A0-B8A4-992CCEE7F4E1}"/>
              </a:ext>
            </a:extLst>
          </p:cNvPr>
          <p:cNvSpPr/>
          <p:nvPr/>
        </p:nvSpPr>
        <p:spPr>
          <a:xfrm flipH="1">
            <a:off x="6659409" y="3136443"/>
            <a:ext cx="252257" cy="2035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056768"/>
              </a:solidFill>
            </a:endParaRPr>
          </a:p>
        </p:txBody>
      </p:sp>
      <p:sp>
        <p:nvSpPr>
          <p:cNvPr id="29" name="Oval 116">
            <a:extLst>
              <a:ext uri="{FF2B5EF4-FFF2-40B4-BE49-F238E27FC236}">
                <a16:creationId xmlns:a16="http://schemas.microsoft.com/office/drawing/2014/main" xmlns="" id="{B9331177-AC4C-4BF7-BD5B-EDF30D987250}"/>
              </a:ext>
            </a:extLst>
          </p:cNvPr>
          <p:cNvSpPr/>
          <p:nvPr/>
        </p:nvSpPr>
        <p:spPr>
          <a:xfrm flipH="1">
            <a:off x="2329891" y="1470640"/>
            <a:ext cx="410264" cy="410264"/>
          </a:xfrm>
          <a:prstGeom prst="ellipse">
            <a:avLst/>
          </a:pr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</a:endParaRPr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xmlns="" id="{759D7368-A154-46A0-B8A4-992CCEE7F4E1}"/>
              </a:ext>
            </a:extLst>
          </p:cNvPr>
          <p:cNvSpPr/>
          <p:nvPr/>
        </p:nvSpPr>
        <p:spPr>
          <a:xfrm flipH="1">
            <a:off x="2408894" y="1537585"/>
            <a:ext cx="252257" cy="2035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056768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453240" y="1437769"/>
            <a:ext cx="3005138" cy="3303587"/>
            <a:chOff x="2386013" y="1287463"/>
            <a:chExt cx="3005138" cy="3303587"/>
          </a:xfrm>
          <a:solidFill>
            <a:srgbClr val="6E4CC2"/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095626" y="2219325"/>
              <a:ext cx="1241425" cy="1695450"/>
            </a:xfrm>
            <a:custGeom>
              <a:avLst/>
              <a:gdLst>
                <a:gd name="T0" fmla="*/ 53 w 371"/>
                <a:gd name="T1" fmla="*/ 236 h 507"/>
                <a:gd name="T2" fmla="*/ 52 w 371"/>
                <a:gd name="T3" fmla="*/ 233 h 507"/>
                <a:gd name="T4" fmla="*/ 61 w 371"/>
                <a:gd name="T5" fmla="*/ 176 h 507"/>
                <a:gd name="T6" fmla="*/ 255 w 371"/>
                <a:gd name="T7" fmla="*/ 11 h 507"/>
                <a:gd name="T8" fmla="*/ 269 w 371"/>
                <a:gd name="T9" fmla="*/ 0 h 507"/>
                <a:gd name="T10" fmla="*/ 371 w 371"/>
                <a:gd name="T11" fmla="*/ 151 h 507"/>
                <a:gd name="T12" fmla="*/ 327 w 371"/>
                <a:gd name="T13" fmla="*/ 173 h 507"/>
                <a:gd name="T14" fmla="*/ 319 w 371"/>
                <a:gd name="T15" fmla="*/ 191 h 507"/>
                <a:gd name="T16" fmla="*/ 332 w 371"/>
                <a:gd name="T17" fmla="*/ 291 h 507"/>
                <a:gd name="T18" fmla="*/ 308 w 371"/>
                <a:gd name="T19" fmla="*/ 347 h 507"/>
                <a:gd name="T20" fmla="*/ 283 w 371"/>
                <a:gd name="T21" fmla="*/ 404 h 507"/>
                <a:gd name="T22" fmla="*/ 291 w 371"/>
                <a:gd name="T23" fmla="*/ 489 h 507"/>
                <a:gd name="T24" fmla="*/ 292 w 371"/>
                <a:gd name="T25" fmla="*/ 507 h 507"/>
                <a:gd name="T26" fmla="*/ 252 w 371"/>
                <a:gd name="T27" fmla="*/ 507 h 507"/>
                <a:gd name="T28" fmla="*/ 260 w 371"/>
                <a:gd name="T29" fmla="*/ 422 h 507"/>
                <a:gd name="T30" fmla="*/ 262 w 371"/>
                <a:gd name="T31" fmla="*/ 398 h 507"/>
                <a:gd name="T32" fmla="*/ 242 w 371"/>
                <a:gd name="T33" fmla="*/ 352 h 507"/>
                <a:gd name="T34" fmla="*/ 214 w 371"/>
                <a:gd name="T35" fmla="*/ 280 h 507"/>
                <a:gd name="T36" fmla="*/ 219 w 371"/>
                <a:gd name="T37" fmla="*/ 228 h 507"/>
                <a:gd name="T38" fmla="*/ 120 w 371"/>
                <a:gd name="T39" fmla="*/ 279 h 507"/>
                <a:gd name="T40" fmla="*/ 74 w 371"/>
                <a:gd name="T41" fmla="*/ 267 h 507"/>
                <a:gd name="T42" fmla="*/ 70 w 371"/>
                <a:gd name="T43" fmla="*/ 261 h 507"/>
                <a:gd name="T44" fmla="*/ 66 w 371"/>
                <a:gd name="T45" fmla="*/ 262 h 507"/>
                <a:gd name="T46" fmla="*/ 32 w 371"/>
                <a:gd name="T47" fmla="*/ 311 h 507"/>
                <a:gd name="T48" fmla="*/ 74 w 371"/>
                <a:gd name="T49" fmla="*/ 351 h 507"/>
                <a:gd name="T50" fmla="*/ 195 w 371"/>
                <a:gd name="T51" fmla="*/ 379 h 507"/>
                <a:gd name="T52" fmla="*/ 242 w 371"/>
                <a:gd name="T53" fmla="*/ 381 h 507"/>
                <a:gd name="T54" fmla="*/ 242 w 371"/>
                <a:gd name="T55" fmla="*/ 404 h 507"/>
                <a:gd name="T56" fmla="*/ 198 w 371"/>
                <a:gd name="T57" fmla="*/ 403 h 507"/>
                <a:gd name="T58" fmla="*/ 66 w 371"/>
                <a:gd name="T59" fmla="*/ 376 h 507"/>
                <a:gd name="T60" fmla="*/ 27 w 371"/>
                <a:gd name="T61" fmla="*/ 351 h 507"/>
                <a:gd name="T62" fmla="*/ 20 w 371"/>
                <a:gd name="T63" fmla="*/ 273 h 507"/>
                <a:gd name="T64" fmla="*/ 53 w 371"/>
                <a:gd name="T65" fmla="*/ 236 h 507"/>
                <a:gd name="T66" fmla="*/ 304 w 371"/>
                <a:gd name="T67" fmla="*/ 186 h 507"/>
                <a:gd name="T68" fmla="*/ 304 w 371"/>
                <a:gd name="T69" fmla="*/ 289 h 507"/>
                <a:gd name="T70" fmla="*/ 304 w 371"/>
                <a:gd name="T71" fmla="*/ 186 h 507"/>
                <a:gd name="T72" fmla="*/ 267 w 371"/>
                <a:gd name="T73" fmla="*/ 288 h 507"/>
                <a:gd name="T74" fmla="*/ 275 w 371"/>
                <a:gd name="T75" fmla="*/ 199 h 507"/>
                <a:gd name="T76" fmla="*/ 267 w 371"/>
                <a:gd name="T77" fmla="*/ 208 h 507"/>
                <a:gd name="T78" fmla="*/ 267 w 371"/>
                <a:gd name="T79" fmla="*/ 288 h 507"/>
                <a:gd name="T80" fmla="*/ 243 w 371"/>
                <a:gd name="T81" fmla="*/ 288 h 507"/>
                <a:gd name="T82" fmla="*/ 249 w 371"/>
                <a:gd name="T83" fmla="*/ 214 h 507"/>
                <a:gd name="T84" fmla="*/ 243 w 371"/>
                <a:gd name="T85" fmla="*/ 288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1" h="507">
                  <a:moveTo>
                    <a:pt x="53" y="236"/>
                  </a:moveTo>
                  <a:cubicBezTo>
                    <a:pt x="53" y="236"/>
                    <a:pt x="52" y="235"/>
                    <a:pt x="52" y="233"/>
                  </a:cubicBezTo>
                  <a:cubicBezTo>
                    <a:pt x="31" y="201"/>
                    <a:pt x="31" y="202"/>
                    <a:pt x="61" y="176"/>
                  </a:cubicBezTo>
                  <a:cubicBezTo>
                    <a:pt x="125" y="121"/>
                    <a:pt x="190" y="66"/>
                    <a:pt x="255" y="11"/>
                  </a:cubicBezTo>
                  <a:cubicBezTo>
                    <a:pt x="259" y="8"/>
                    <a:pt x="263" y="5"/>
                    <a:pt x="269" y="0"/>
                  </a:cubicBezTo>
                  <a:cubicBezTo>
                    <a:pt x="303" y="50"/>
                    <a:pt x="336" y="100"/>
                    <a:pt x="371" y="151"/>
                  </a:cubicBezTo>
                  <a:cubicBezTo>
                    <a:pt x="356" y="159"/>
                    <a:pt x="342" y="166"/>
                    <a:pt x="327" y="173"/>
                  </a:cubicBezTo>
                  <a:cubicBezTo>
                    <a:pt x="319" y="177"/>
                    <a:pt x="317" y="182"/>
                    <a:pt x="319" y="191"/>
                  </a:cubicBezTo>
                  <a:cubicBezTo>
                    <a:pt x="324" y="224"/>
                    <a:pt x="327" y="258"/>
                    <a:pt x="332" y="291"/>
                  </a:cubicBezTo>
                  <a:cubicBezTo>
                    <a:pt x="335" y="314"/>
                    <a:pt x="328" y="333"/>
                    <a:pt x="308" y="347"/>
                  </a:cubicBezTo>
                  <a:cubicBezTo>
                    <a:pt x="288" y="361"/>
                    <a:pt x="279" y="379"/>
                    <a:pt x="283" y="404"/>
                  </a:cubicBezTo>
                  <a:cubicBezTo>
                    <a:pt x="286" y="432"/>
                    <a:pt x="288" y="460"/>
                    <a:pt x="291" y="489"/>
                  </a:cubicBezTo>
                  <a:cubicBezTo>
                    <a:pt x="291" y="494"/>
                    <a:pt x="292" y="500"/>
                    <a:pt x="292" y="507"/>
                  </a:cubicBezTo>
                  <a:cubicBezTo>
                    <a:pt x="278" y="507"/>
                    <a:pt x="266" y="507"/>
                    <a:pt x="252" y="507"/>
                  </a:cubicBezTo>
                  <a:cubicBezTo>
                    <a:pt x="254" y="479"/>
                    <a:pt x="257" y="451"/>
                    <a:pt x="260" y="422"/>
                  </a:cubicBezTo>
                  <a:cubicBezTo>
                    <a:pt x="260" y="414"/>
                    <a:pt x="261" y="406"/>
                    <a:pt x="262" y="398"/>
                  </a:cubicBezTo>
                  <a:cubicBezTo>
                    <a:pt x="264" y="378"/>
                    <a:pt x="258" y="362"/>
                    <a:pt x="242" y="352"/>
                  </a:cubicBezTo>
                  <a:cubicBezTo>
                    <a:pt x="215" y="335"/>
                    <a:pt x="208" y="310"/>
                    <a:pt x="214" y="280"/>
                  </a:cubicBezTo>
                  <a:cubicBezTo>
                    <a:pt x="217" y="264"/>
                    <a:pt x="217" y="248"/>
                    <a:pt x="219" y="228"/>
                  </a:cubicBezTo>
                  <a:cubicBezTo>
                    <a:pt x="185" y="246"/>
                    <a:pt x="153" y="263"/>
                    <a:pt x="120" y="279"/>
                  </a:cubicBezTo>
                  <a:cubicBezTo>
                    <a:pt x="93" y="293"/>
                    <a:pt x="93" y="293"/>
                    <a:pt x="74" y="267"/>
                  </a:cubicBezTo>
                  <a:cubicBezTo>
                    <a:pt x="73" y="265"/>
                    <a:pt x="71" y="263"/>
                    <a:pt x="70" y="261"/>
                  </a:cubicBezTo>
                  <a:cubicBezTo>
                    <a:pt x="68" y="262"/>
                    <a:pt x="67" y="261"/>
                    <a:pt x="66" y="262"/>
                  </a:cubicBezTo>
                  <a:cubicBezTo>
                    <a:pt x="50" y="275"/>
                    <a:pt x="30" y="287"/>
                    <a:pt x="32" y="311"/>
                  </a:cubicBezTo>
                  <a:cubicBezTo>
                    <a:pt x="34" y="334"/>
                    <a:pt x="55" y="343"/>
                    <a:pt x="74" y="351"/>
                  </a:cubicBezTo>
                  <a:cubicBezTo>
                    <a:pt x="112" y="369"/>
                    <a:pt x="153" y="375"/>
                    <a:pt x="195" y="379"/>
                  </a:cubicBezTo>
                  <a:cubicBezTo>
                    <a:pt x="210" y="380"/>
                    <a:pt x="226" y="380"/>
                    <a:pt x="242" y="381"/>
                  </a:cubicBezTo>
                  <a:cubicBezTo>
                    <a:pt x="242" y="389"/>
                    <a:pt x="242" y="396"/>
                    <a:pt x="242" y="404"/>
                  </a:cubicBezTo>
                  <a:cubicBezTo>
                    <a:pt x="228" y="404"/>
                    <a:pt x="213" y="404"/>
                    <a:pt x="198" y="403"/>
                  </a:cubicBezTo>
                  <a:cubicBezTo>
                    <a:pt x="153" y="401"/>
                    <a:pt x="108" y="394"/>
                    <a:pt x="66" y="376"/>
                  </a:cubicBezTo>
                  <a:cubicBezTo>
                    <a:pt x="52" y="369"/>
                    <a:pt x="38" y="361"/>
                    <a:pt x="27" y="351"/>
                  </a:cubicBezTo>
                  <a:cubicBezTo>
                    <a:pt x="3" y="329"/>
                    <a:pt x="0" y="299"/>
                    <a:pt x="20" y="273"/>
                  </a:cubicBezTo>
                  <a:cubicBezTo>
                    <a:pt x="29" y="260"/>
                    <a:pt x="41" y="249"/>
                    <a:pt x="53" y="236"/>
                  </a:cubicBezTo>
                  <a:close/>
                  <a:moveTo>
                    <a:pt x="304" y="186"/>
                  </a:moveTo>
                  <a:cubicBezTo>
                    <a:pt x="290" y="195"/>
                    <a:pt x="291" y="277"/>
                    <a:pt x="304" y="289"/>
                  </a:cubicBezTo>
                  <a:cubicBezTo>
                    <a:pt x="304" y="254"/>
                    <a:pt x="304" y="221"/>
                    <a:pt x="304" y="186"/>
                  </a:cubicBezTo>
                  <a:close/>
                  <a:moveTo>
                    <a:pt x="267" y="288"/>
                  </a:moveTo>
                  <a:cubicBezTo>
                    <a:pt x="278" y="280"/>
                    <a:pt x="280" y="228"/>
                    <a:pt x="275" y="199"/>
                  </a:cubicBezTo>
                  <a:cubicBezTo>
                    <a:pt x="272" y="203"/>
                    <a:pt x="267" y="205"/>
                    <a:pt x="267" y="208"/>
                  </a:cubicBezTo>
                  <a:cubicBezTo>
                    <a:pt x="267" y="235"/>
                    <a:pt x="267" y="261"/>
                    <a:pt x="267" y="288"/>
                  </a:cubicBezTo>
                  <a:close/>
                  <a:moveTo>
                    <a:pt x="243" y="288"/>
                  </a:moveTo>
                  <a:cubicBezTo>
                    <a:pt x="249" y="264"/>
                    <a:pt x="249" y="240"/>
                    <a:pt x="249" y="214"/>
                  </a:cubicBezTo>
                  <a:cubicBezTo>
                    <a:pt x="238" y="223"/>
                    <a:pt x="233" y="275"/>
                    <a:pt x="243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386013" y="1287463"/>
              <a:ext cx="3005138" cy="2878137"/>
            </a:xfrm>
            <a:custGeom>
              <a:avLst/>
              <a:gdLst>
                <a:gd name="T0" fmla="*/ 514 w 898"/>
                <a:gd name="T1" fmla="*/ 683 h 861"/>
                <a:gd name="T2" fmla="*/ 514 w 898"/>
                <a:gd name="T3" fmla="*/ 660 h 861"/>
                <a:gd name="T4" fmla="*/ 666 w 898"/>
                <a:gd name="T5" fmla="*/ 660 h 861"/>
                <a:gd name="T6" fmla="*/ 729 w 898"/>
                <a:gd name="T7" fmla="*/ 673 h 861"/>
                <a:gd name="T8" fmla="*/ 746 w 898"/>
                <a:gd name="T9" fmla="*/ 731 h 861"/>
                <a:gd name="T10" fmla="*/ 717 w 898"/>
                <a:gd name="T11" fmla="*/ 758 h 861"/>
                <a:gd name="T12" fmla="*/ 288 w 898"/>
                <a:gd name="T13" fmla="*/ 783 h 861"/>
                <a:gd name="T14" fmla="*/ 147 w 898"/>
                <a:gd name="T15" fmla="*/ 206 h 861"/>
                <a:gd name="T16" fmla="*/ 569 w 898"/>
                <a:gd name="T17" fmla="*/ 30 h 861"/>
                <a:gd name="T18" fmla="*/ 883 w 898"/>
                <a:gd name="T19" fmla="*/ 360 h 861"/>
                <a:gd name="T20" fmla="*/ 832 w 898"/>
                <a:gd name="T21" fmla="*/ 635 h 861"/>
                <a:gd name="T22" fmla="*/ 814 w 898"/>
                <a:gd name="T23" fmla="*/ 660 h 861"/>
                <a:gd name="T24" fmla="*/ 797 w 898"/>
                <a:gd name="T25" fmla="*/ 664 h 861"/>
                <a:gd name="T26" fmla="*/ 798 w 898"/>
                <a:gd name="T27" fmla="*/ 648 h 861"/>
                <a:gd name="T28" fmla="*/ 862 w 898"/>
                <a:gd name="T29" fmla="*/ 474 h 861"/>
                <a:gd name="T30" fmla="*/ 553 w 898"/>
                <a:gd name="T31" fmla="*/ 51 h 861"/>
                <a:gd name="T32" fmla="*/ 106 w 898"/>
                <a:gd name="T33" fmla="*/ 385 h 861"/>
                <a:gd name="T34" fmla="*/ 417 w 898"/>
                <a:gd name="T35" fmla="*/ 802 h 861"/>
                <a:gd name="T36" fmla="*/ 704 w 898"/>
                <a:gd name="T37" fmla="*/ 739 h 861"/>
                <a:gd name="T38" fmla="*/ 726 w 898"/>
                <a:gd name="T39" fmla="*/ 719 h 861"/>
                <a:gd name="T40" fmla="*/ 720 w 898"/>
                <a:gd name="T41" fmla="*/ 696 h 861"/>
                <a:gd name="T42" fmla="*/ 647 w 898"/>
                <a:gd name="T43" fmla="*/ 683 h 861"/>
                <a:gd name="T44" fmla="*/ 514 w 898"/>
                <a:gd name="T45" fmla="*/ 683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8" h="861">
                  <a:moveTo>
                    <a:pt x="514" y="683"/>
                  </a:moveTo>
                  <a:cubicBezTo>
                    <a:pt x="514" y="674"/>
                    <a:pt x="514" y="667"/>
                    <a:pt x="514" y="660"/>
                  </a:cubicBezTo>
                  <a:cubicBezTo>
                    <a:pt x="565" y="660"/>
                    <a:pt x="616" y="659"/>
                    <a:pt x="666" y="660"/>
                  </a:cubicBezTo>
                  <a:cubicBezTo>
                    <a:pt x="687" y="661"/>
                    <a:pt x="709" y="666"/>
                    <a:pt x="729" y="673"/>
                  </a:cubicBezTo>
                  <a:cubicBezTo>
                    <a:pt x="758" y="682"/>
                    <a:pt x="764" y="707"/>
                    <a:pt x="746" y="731"/>
                  </a:cubicBezTo>
                  <a:cubicBezTo>
                    <a:pt x="738" y="741"/>
                    <a:pt x="728" y="752"/>
                    <a:pt x="717" y="758"/>
                  </a:cubicBezTo>
                  <a:cubicBezTo>
                    <a:pt x="579" y="841"/>
                    <a:pt x="435" y="861"/>
                    <a:pt x="288" y="783"/>
                  </a:cubicBezTo>
                  <a:cubicBezTo>
                    <a:pt x="112" y="689"/>
                    <a:pt x="0" y="435"/>
                    <a:pt x="147" y="206"/>
                  </a:cubicBezTo>
                  <a:cubicBezTo>
                    <a:pt x="246" y="51"/>
                    <a:pt x="422" y="0"/>
                    <a:pt x="569" y="30"/>
                  </a:cubicBezTo>
                  <a:cubicBezTo>
                    <a:pt x="731" y="62"/>
                    <a:pt x="856" y="195"/>
                    <a:pt x="883" y="360"/>
                  </a:cubicBezTo>
                  <a:cubicBezTo>
                    <a:pt x="898" y="457"/>
                    <a:pt x="884" y="550"/>
                    <a:pt x="832" y="635"/>
                  </a:cubicBezTo>
                  <a:cubicBezTo>
                    <a:pt x="827" y="644"/>
                    <a:pt x="821" y="653"/>
                    <a:pt x="814" y="660"/>
                  </a:cubicBezTo>
                  <a:cubicBezTo>
                    <a:pt x="811" y="664"/>
                    <a:pt x="803" y="663"/>
                    <a:pt x="797" y="664"/>
                  </a:cubicBezTo>
                  <a:cubicBezTo>
                    <a:pt x="797" y="658"/>
                    <a:pt x="795" y="651"/>
                    <a:pt x="798" y="648"/>
                  </a:cubicBezTo>
                  <a:cubicBezTo>
                    <a:pt x="833" y="595"/>
                    <a:pt x="856" y="537"/>
                    <a:pt x="862" y="474"/>
                  </a:cubicBezTo>
                  <a:cubicBezTo>
                    <a:pt x="886" y="247"/>
                    <a:pt x="732" y="82"/>
                    <a:pt x="553" y="51"/>
                  </a:cubicBezTo>
                  <a:cubicBezTo>
                    <a:pt x="334" y="12"/>
                    <a:pt x="131" y="163"/>
                    <a:pt x="106" y="385"/>
                  </a:cubicBezTo>
                  <a:cubicBezTo>
                    <a:pt x="83" y="595"/>
                    <a:pt x="235" y="775"/>
                    <a:pt x="417" y="802"/>
                  </a:cubicBezTo>
                  <a:cubicBezTo>
                    <a:pt x="519" y="817"/>
                    <a:pt x="616" y="793"/>
                    <a:pt x="704" y="739"/>
                  </a:cubicBezTo>
                  <a:cubicBezTo>
                    <a:pt x="712" y="733"/>
                    <a:pt x="719" y="727"/>
                    <a:pt x="726" y="719"/>
                  </a:cubicBezTo>
                  <a:cubicBezTo>
                    <a:pt x="735" y="709"/>
                    <a:pt x="734" y="699"/>
                    <a:pt x="720" y="696"/>
                  </a:cubicBezTo>
                  <a:cubicBezTo>
                    <a:pt x="696" y="690"/>
                    <a:pt x="672" y="684"/>
                    <a:pt x="647" y="683"/>
                  </a:cubicBezTo>
                  <a:cubicBezTo>
                    <a:pt x="604" y="681"/>
                    <a:pt x="560" y="683"/>
                    <a:pt x="514" y="6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048126" y="1889125"/>
              <a:ext cx="793750" cy="812800"/>
            </a:xfrm>
            <a:custGeom>
              <a:avLst/>
              <a:gdLst>
                <a:gd name="T0" fmla="*/ 115 w 237"/>
                <a:gd name="T1" fmla="*/ 0 h 243"/>
                <a:gd name="T2" fmla="*/ 236 w 237"/>
                <a:gd name="T3" fmla="*/ 123 h 243"/>
                <a:gd name="T4" fmla="*/ 113 w 237"/>
                <a:gd name="T5" fmla="*/ 241 h 243"/>
                <a:gd name="T6" fmla="*/ 93 w 237"/>
                <a:gd name="T7" fmla="*/ 231 h 243"/>
                <a:gd name="T8" fmla="*/ 5 w 237"/>
                <a:gd name="T9" fmla="*/ 100 h 243"/>
                <a:gd name="T10" fmla="*/ 2 w 237"/>
                <a:gd name="T11" fmla="*/ 79 h 243"/>
                <a:gd name="T12" fmla="*/ 115 w 237"/>
                <a:gd name="T1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43">
                  <a:moveTo>
                    <a:pt x="115" y="0"/>
                  </a:moveTo>
                  <a:cubicBezTo>
                    <a:pt x="183" y="0"/>
                    <a:pt x="237" y="55"/>
                    <a:pt x="236" y="123"/>
                  </a:cubicBezTo>
                  <a:cubicBezTo>
                    <a:pt x="235" y="189"/>
                    <a:pt x="180" y="243"/>
                    <a:pt x="113" y="241"/>
                  </a:cubicBezTo>
                  <a:cubicBezTo>
                    <a:pt x="106" y="241"/>
                    <a:pt x="97" y="236"/>
                    <a:pt x="93" y="231"/>
                  </a:cubicBezTo>
                  <a:cubicBezTo>
                    <a:pt x="63" y="188"/>
                    <a:pt x="34" y="144"/>
                    <a:pt x="5" y="100"/>
                  </a:cubicBezTo>
                  <a:cubicBezTo>
                    <a:pt x="1" y="95"/>
                    <a:pt x="0" y="85"/>
                    <a:pt x="2" y="79"/>
                  </a:cubicBezTo>
                  <a:cubicBezTo>
                    <a:pt x="19" y="32"/>
                    <a:pt x="64" y="0"/>
                    <a:pt x="1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908426" y="4129088"/>
              <a:ext cx="187325" cy="461962"/>
            </a:xfrm>
            <a:custGeom>
              <a:avLst/>
              <a:gdLst>
                <a:gd name="T0" fmla="*/ 0 w 56"/>
                <a:gd name="T1" fmla="*/ 0 h 138"/>
                <a:gd name="T2" fmla="*/ 56 w 56"/>
                <a:gd name="T3" fmla="*/ 0 h 138"/>
                <a:gd name="T4" fmla="*/ 56 w 56"/>
                <a:gd name="T5" fmla="*/ 108 h 138"/>
                <a:gd name="T6" fmla="*/ 52 w 56"/>
                <a:gd name="T7" fmla="*/ 123 h 138"/>
                <a:gd name="T8" fmla="*/ 29 w 56"/>
                <a:gd name="T9" fmla="*/ 138 h 138"/>
                <a:gd name="T10" fmla="*/ 7 w 56"/>
                <a:gd name="T11" fmla="*/ 123 h 138"/>
                <a:gd name="T12" fmla="*/ 0 w 56"/>
                <a:gd name="T13" fmla="*/ 96 h 138"/>
                <a:gd name="T14" fmla="*/ 0 w 56"/>
                <a:gd name="T1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38">
                  <a:moveTo>
                    <a:pt x="0" y="0"/>
                  </a:moveTo>
                  <a:cubicBezTo>
                    <a:pt x="21" y="0"/>
                    <a:pt x="37" y="0"/>
                    <a:pt x="56" y="0"/>
                  </a:cubicBezTo>
                  <a:cubicBezTo>
                    <a:pt x="56" y="37"/>
                    <a:pt x="56" y="73"/>
                    <a:pt x="56" y="108"/>
                  </a:cubicBezTo>
                  <a:cubicBezTo>
                    <a:pt x="56" y="113"/>
                    <a:pt x="55" y="120"/>
                    <a:pt x="52" y="123"/>
                  </a:cubicBezTo>
                  <a:cubicBezTo>
                    <a:pt x="45" y="129"/>
                    <a:pt x="37" y="138"/>
                    <a:pt x="29" y="138"/>
                  </a:cubicBezTo>
                  <a:cubicBezTo>
                    <a:pt x="21" y="138"/>
                    <a:pt x="12" y="130"/>
                    <a:pt x="7" y="123"/>
                  </a:cubicBezTo>
                  <a:cubicBezTo>
                    <a:pt x="2" y="115"/>
                    <a:pt x="1" y="105"/>
                    <a:pt x="0" y="96"/>
                  </a:cubicBezTo>
                  <a:cubicBezTo>
                    <a:pt x="0" y="65"/>
                    <a:pt x="0" y="3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7392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55"/>
          <p:cNvSpPr txBox="1">
            <a:spLocks noGrp="1"/>
          </p:cNvSpPr>
          <p:nvPr>
            <p:ph type="title"/>
          </p:nvPr>
        </p:nvSpPr>
        <p:spPr>
          <a:xfrm>
            <a:off x="701600" y="45444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OUR ASSOCIATES</a:t>
            </a:r>
            <a:endParaRPr sz="3500"/>
          </a:p>
        </p:txBody>
      </p:sp>
      <p:sp>
        <p:nvSpPr>
          <p:cNvPr id="1751" name="Google Shape;1751;p55"/>
          <p:cNvSpPr txBox="1">
            <a:spLocks noGrp="1"/>
          </p:cNvSpPr>
          <p:nvPr>
            <p:ph type="title" idx="2"/>
          </p:nvPr>
        </p:nvSpPr>
        <p:spPr>
          <a:xfrm>
            <a:off x="895703" y="3792960"/>
            <a:ext cx="2326200" cy="3917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VENUS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52" name="Google Shape;1752;p55"/>
          <p:cNvSpPr txBox="1">
            <a:spLocks noGrp="1"/>
          </p:cNvSpPr>
          <p:nvPr>
            <p:ph type="subTitle" idx="1"/>
          </p:nvPr>
        </p:nvSpPr>
        <p:spPr>
          <a:xfrm>
            <a:off x="1034918" y="397818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55"/>
          <p:cNvSpPr txBox="1">
            <a:spLocks noGrp="1"/>
          </p:cNvSpPr>
          <p:nvPr>
            <p:ph type="title" idx="3"/>
          </p:nvPr>
        </p:nvSpPr>
        <p:spPr>
          <a:xfrm>
            <a:off x="3780438" y="344294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MARS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54" name="Google Shape;1754;p55"/>
          <p:cNvSpPr txBox="1">
            <a:spLocks noGrp="1"/>
          </p:cNvSpPr>
          <p:nvPr>
            <p:ph type="subTitle" idx="4"/>
          </p:nvPr>
        </p:nvSpPr>
        <p:spPr>
          <a:xfrm>
            <a:off x="3913488" y="397818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55"/>
          <p:cNvSpPr txBox="1">
            <a:spLocks noGrp="1"/>
          </p:cNvSpPr>
          <p:nvPr>
            <p:ph type="title" idx="5"/>
          </p:nvPr>
        </p:nvSpPr>
        <p:spPr>
          <a:xfrm>
            <a:off x="901868" y="179578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MERCURY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56" name="Google Shape;1756;p55"/>
          <p:cNvSpPr txBox="1">
            <a:spLocks noGrp="1"/>
          </p:cNvSpPr>
          <p:nvPr>
            <p:ph type="subTitle" idx="6"/>
          </p:nvPr>
        </p:nvSpPr>
        <p:spPr>
          <a:xfrm>
            <a:off x="1034918" y="2330909"/>
            <a:ext cx="2060100" cy="6903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It’s the smallest planet in the Solar System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7" name="Google Shape;1757;p55"/>
          <p:cNvSpPr txBox="1">
            <a:spLocks noGrp="1"/>
          </p:cNvSpPr>
          <p:nvPr>
            <p:ph type="title" idx="7"/>
          </p:nvPr>
        </p:nvSpPr>
        <p:spPr>
          <a:xfrm>
            <a:off x="3780438" y="179566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SATURN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58" name="Google Shape;1758;p55"/>
          <p:cNvSpPr txBox="1">
            <a:spLocks noGrp="1"/>
          </p:cNvSpPr>
          <p:nvPr>
            <p:ph type="subTitle" idx="8"/>
          </p:nvPr>
        </p:nvSpPr>
        <p:spPr>
          <a:xfrm>
            <a:off x="3913488" y="233090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 gas giant and has many rings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rupo 12"/>
          <p:cNvGrpSpPr/>
          <p:nvPr/>
        </p:nvGrpSpPr>
        <p:grpSpPr>
          <a:xfrm>
            <a:off x="6152421" y="1437116"/>
            <a:ext cx="2484438" cy="3600451"/>
            <a:chOff x="9613900" y="771525"/>
            <a:chExt cx="2484438" cy="360045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0194925" y="1398588"/>
              <a:ext cx="1903413" cy="2973388"/>
            </a:xfrm>
            <a:custGeom>
              <a:avLst/>
              <a:gdLst>
                <a:gd name="T0" fmla="*/ 285 w 653"/>
                <a:gd name="T1" fmla="*/ 176 h 1021"/>
                <a:gd name="T2" fmla="*/ 262 w 653"/>
                <a:gd name="T3" fmla="*/ 201 h 1021"/>
                <a:gd name="T4" fmla="*/ 220 w 653"/>
                <a:gd name="T5" fmla="*/ 245 h 1021"/>
                <a:gd name="T6" fmla="*/ 154 w 653"/>
                <a:gd name="T7" fmla="*/ 248 h 1021"/>
                <a:gd name="T8" fmla="*/ 36 w 653"/>
                <a:gd name="T9" fmla="*/ 154 h 1021"/>
                <a:gd name="T10" fmla="*/ 19 w 653"/>
                <a:gd name="T11" fmla="*/ 140 h 1021"/>
                <a:gd name="T12" fmla="*/ 15 w 653"/>
                <a:gd name="T13" fmla="*/ 75 h 1021"/>
                <a:gd name="T14" fmla="*/ 79 w 653"/>
                <a:gd name="T15" fmla="*/ 63 h 1021"/>
                <a:gd name="T16" fmla="*/ 120 w 653"/>
                <a:gd name="T17" fmla="*/ 95 h 1021"/>
                <a:gd name="T18" fmla="*/ 150 w 653"/>
                <a:gd name="T19" fmla="*/ 119 h 1021"/>
                <a:gd name="T20" fmla="*/ 181 w 653"/>
                <a:gd name="T21" fmla="*/ 143 h 1021"/>
                <a:gd name="T22" fmla="*/ 204 w 653"/>
                <a:gd name="T23" fmla="*/ 118 h 1021"/>
                <a:gd name="T24" fmla="*/ 284 w 653"/>
                <a:gd name="T25" fmla="*/ 36 h 1021"/>
                <a:gd name="T26" fmla="*/ 370 w 653"/>
                <a:gd name="T27" fmla="*/ 2 h 1021"/>
                <a:gd name="T28" fmla="*/ 447 w 653"/>
                <a:gd name="T29" fmla="*/ 2 h 1021"/>
                <a:gd name="T30" fmla="*/ 580 w 653"/>
                <a:gd name="T31" fmla="*/ 84 h 1021"/>
                <a:gd name="T32" fmla="*/ 626 w 653"/>
                <a:gd name="T33" fmla="*/ 165 h 1021"/>
                <a:gd name="T34" fmla="*/ 637 w 653"/>
                <a:gd name="T35" fmla="*/ 204 h 1021"/>
                <a:gd name="T36" fmla="*/ 650 w 653"/>
                <a:gd name="T37" fmla="*/ 355 h 1021"/>
                <a:gd name="T38" fmla="*/ 650 w 653"/>
                <a:gd name="T39" fmla="*/ 396 h 1021"/>
                <a:gd name="T40" fmla="*/ 570 w 653"/>
                <a:gd name="T41" fmla="*/ 420 h 1021"/>
                <a:gd name="T42" fmla="*/ 553 w 653"/>
                <a:gd name="T43" fmla="*/ 384 h 1021"/>
                <a:gd name="T44" fmla="*/ 542 w 653"/>
                <a:gd name="T45" fmla="*/ 266 h 1021"/>
                <a:gd name="T46" fmla="*/ 539 w 653"/>
                <a:gd name="T47" fmla="*/ 221 h 1021"/>
                <a:gd name="T48" fmla="*/ 526 w 653"/>
                <a:gd name="T49" fmla="*/ 192 h 1021"/>
                <a:gd name="T50" fmla="*/ 526 w 653"/>
                <a:gd name="T51" fmla="*/ 197 h 1021"/>
                <a:gd name="T52" fmla="*/ 526 w 653"/>
                <a:gd name="T53" fmla="*/ 401 h 1021"/>
                <a:gd name="T54" fmla="*/ 530 w 653"/>
                <a:gd name="T55" fmla="*/ 460 h 1021"/>
                <a:gd name="T56" fmla="*/ 537 w 653"/>
                <a:gd name="T57" fmla="*/ 570 h 1021"/>
                <a:gd name="T58" fmla="*/ 544 w 653"/>
                <a:gd name="T59" fmla="*/ 681 h 1021"/>
                <a:gd name="T60" fmla="*/ 550 w 653"/>
                <a:gd name="T61" fmla="*/ 777 h 1021"/>
                <a:gd name="T62" fmla="*/ 559 w 653"/>
                <a:gd name="T63" fmla="*/ 931 h 1021"/>
                <a:gd name="T64" fmla="*/ 560 w 653"/>
                <a:gd name="T65" fmla="*/ 969 h 1021"/>
                <a:gd name="T66" fmla="*/ 502 w 653"/>
                <a:gd name="T67" fmla="*/ 1014 h 1021"/>
                <a:gd name="T68" fmla="*/ 450 w 653"/>
                <a:gd name="T69" fmla="*/ 965 h 1021"/>
                <a:gd name="T70" fmla="*/ 445 w 653"/>
                <a:gd name="T71" fmla="*/ 889 h 1021"/>
                <a:gd name="T72" fmla="*/ 438 w 653"/>
                <a:gd name="T73" fmla="*/ 776 h 1021"/>
                <a:gd name="T74" fmla="*/ 431 w 653"/>
                <a:gd name="T75" fmla="*/ 663 h 1021"/>
                <a:gd name="T76" fmla="*/ 426 w 653"/>
                <a:gd name="T77" fmla="*/ 575 h 1021"/>
                <a:gd name="T78" fmla="*/ 424 w 653"/>
                <a:gd name="T79" fmla="*/ 543 h 1021"/>
                <a:gd name="T80" fmla="*/ 390 w 653"/>
                <a:gd name="T81" fmla="*/ 543 h 1021"/>
                <a:gd name="T82" fmla="*/ 389 w 653"/>
                <a:gd name="T83" fmla="*/ 568 h 1021"/>
                <a:gd name="T84" fmla="*/ 379 w 653"/>
                <a:gd name="T85" fmla="*/ 735 h 1021"/>
                <a:gd name="T86" fmla="*/ 372 w 653"/>
                <a:gd name="T87" fmla="*/ 854 h 1021"/>
                <a:gd name="T88" fmla="*/ 366 w 653"/>
                <a:gd name="T89" fmla="*/ 962 h 1021"/>
                <a:gd name="T90" fmla="*/ 296 w 653"/>
                <a:gd name="T91" fmla="*/ 1013 h 1021"/>
                <a:gd name="T92" fmla="*/ 254 w 653"/>
                <a:gd name="T93" fmla="*/ 953 h 1021"/>
                <a:gd name="T94" fmla="*/ 261 w 653"/>
                <a:gd name="T95" fmla="*/ 832 h 1021"/>
                <a:gd name="T96" fmla="*/ 268 w 653"/>
                <a:gd name="T97" fmla="*/ 715 h 1021"/>
                <a:gd name="T98" fmla="*/ 275 w 653"/>
                <a:gd name="T99" fmla="*/ 603 h 1021"/>
                <a:gd name="T100" fmla="*/ 282 w 653"/>
                <a:gd name="T101" fmla="*/ 482 h 1021"/>
                <a:gd name="T102" fmla="*/ 285 w 653"/>
                <a:gd name="T103" fmla="*/ 415 h 1021"/>
                <a:gd name="T104" fmla="*/ 285 w 653"/>
                <a:gd name="T105" fmla="*/ 184 h 1021"/>
                <a:gd name="T106" fmla="*/ 285 w 653"/>
                <a:gd name="T107" fmla="*/ 176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3" h="1021">
                  <a:moveTo>
                    <a:pt x="285" y="176"/>
                  </a:moveTo>
                  <a:cubicBezTo>
                    <a:pt x="277" y="185"/>
                    <a:pt x="269" y="193"/>
                    <a:pt x="262" y="201"/>
                  </a:cubicBezTo>
                  <a:cubicBezTo>
                    <a:pt x="248" y="215"/>
                    <a:pt x="234" y="230"/>
                    <a:pt x="220" y="245"/>
                  </a:cubicBezTo>
                  <a:cubicBezTo>
                    <a:pt x="202" y="262"/>
                    <a:pt x="174" y="263"/>
                    <a:pt x="154" y="248"/>
                  </a:cubicBezTo>
                  <a:cubicBezTo>
                    <a:pt x="115" y="217"/>
                    <a:pt x="75" y="186"/>
                    <a:pt x="36" y="154"/>
                  </a:cubicBezTo>
                  <a:cubicBezTo>
                    <a:pt x="30" y="150"/>
                    <a:pt x="24" y="145"/>
                    <a:pt x="19" y="140"/>
                  </a:cubicBezTo>
                  <a:cubicBezTo>
                    <a:pt x="1" y="122"/>
                    <a:pt x="0" y="94"/>
                    <a:pt x="15" y="75"/>
                  </a:cubicBezTo>
                  <a:cubicBezTo>
                    <a:pt x="31" y="55"/>
                    <a:pt x="59" y="50"/>
                    <a:pt x="79" y="63"/>
                  </a:cubicBezTo>
                  <a:cubicBezTo>
                    <a:pt x="94" y="73"/>
                    <a:pt x="107" y="84"/>
                    <a:pt x="120" y="95"/>
                  </a:cubicBezTo>
                  <a:cubicBezTo>
                    <a:pt x="130" y="103"/>
                    <a:pt x="140" y="111"/>
                    <a:pt x="150" y="119"/>
                  </a:cubicBezTo>
                  <a:cubicBezTo>
                    <a:pt x="160" y="126"/>
                    <a:pt x="170" y="134"/>
                    <a:pt x="181" y="143"/>
                  </a:cubicBezTo>
                  <a:cubicBezTo>
                    <a:pt x="188" y="134"/>
                    <a:pt x="196" y="126"/>
                    <a:pt x="204" y="118"/>
                  </a:cubicBezTo>
                  <a:cubicBezTo>
                    <a:pt x="230" y="91"/>
                    <a:pt x="256" y="62"/>
                    <a:pt x="284" y="36"/>
                  </a:cubicBezTo>
                  <a:cubicBezTo>
                    <a:pt x="307" y="13"/>
                    <a:pt x="337" y="2"/>
                    <a:pt x="370" y="2"/>
                  </a:cubicBezTo>
                  <a:cubicBezTo>
                    <a:pt x="395" y="2"/>
                    <a:pt x="421" y="0"/>
                    <a:pt x="447" y="2"/>
                  </a:cubicBezTo>
                  <a:cubicBezTo>
                    <a:pt x="506" y="5"/>
                    <a:pt x="551" y="32"/>
                    <a:pt x="580" y="84"/>
                  </a:cubicBezTo>
                  <a:cubicBezTo>
                    <a:pt x="596" y="111"/>
                    <a:pt x="610" y="138"/>
                    <a:pt x="626" y="165"/>
                  </a:cubicBezTo>
                  <a:cubicBezTo>
                    <a:pt x="633" y="177"/>
                    <a:pt x="635" y="190"/>
                    <a:pt x="637" y="204"/>
                  </a:cubicBezTo>
                  <a:cubicBezTo>
                    <a:pt x="641" y="254"/>
                    <a:pt x="646" y="304"/>
                    <a:pt x="650" y="355"/>
                  </a:cubicBezTo>
                  <a:cubicBezTo>
                    <a:pt x="651" y="368"/>
                    <a:pt x="653" y="383"/>
                    <a:pt x="650" y="396"/>
                  </a:cubicBezTo>
                  <a:cubicBezTo>
                    <a:pt x="643" y="431"/>
                    <a:pt x="596" y="444"/>
                    <a:pt x="570" y="420"/>
                  </a:cubicBezTo>
                  <a:cubicBezTo>
                    <a:pt x="560" y="410"/>
                    <a:pt x="555" y="398"/>
                    <a:pt x="553" y="384"/>
                  </a:cubicBezTo>
                  <a:cubicBezTo>
                    <a:pt x="550" y="344"/>
                    <a:pt x="546" y="305"/>
                    <a:pt x="542" y="266"/>
                  </a:cubicBezTo>
                  <a:cubicBezTo>
                    <a:pt x="541" y="251"/>
                    <a:pt x="539" y="236"/>
                    <a:pt x="539" y="221"/>
                  </a:cubicBezTo>
                  <a:cubicBezTo>
                    <a:pt x="539" y="210"/>
                    <a:pt x="532" y="201"/>
                    <a:pt x="526" y="192"/>
                  </a:cubicBezTo>
                  <a:cubicBezTo>
                    <a:pt x="526" y="194"/>
                    <a:pt x="526" y="195"/>
                    <a:pt x="526" y="197"/>
                  </a:cubicBezTo>
                  <a:cubicBezTo>
                    <a:pt x="526" y="265"/>
                    <a:pt x="526" y="333"/>
                    <a:pt x="526" y="401"/>
                  </a:cubicBezTo>
                  <a:cubicBezTo>
                    <a:pt x="526" y="421"/>
                    <a:pt x="529" y="440"/>
                    <a:pt x="530" y="460"/>
                  </a:cubicBezTo>
                  <a:cubicBezTo>
                    <a:pt x="532" y="497"/>
                    <a:pt x="535" y="533"/>
                    <a:pt x="537" y="570"/>
                  </a:cubicBezTo>
                  <a:cubicBezTo>
                    <a:pt x="539" y="607"/>
                    <a:pt x="542" y="644"/>
                    <a:pt x="544" y="681"/>
                  </a:cubicBezTo>
                  <a:cubicBezTo>
                    <a:pt x="546" y="713"/>
                    <a:pt x="548" y="745"/>
                    <a:pt x="550" y="777"/>
                  </a:cubicBezTo>
                  <a:cubicBezTo>
                    <a:pt x="553" y="829"/>
                    <a:pt x="556" y="880"/>
                    <a:pt x="559" y="931"/>
                  </a:cubicBezTo>
                  <a:cubicBezTo>
                    <a:pt x="560" y="944"/>
                    <a:pt x="562" y="957"/>
                    <a:pt x="560" y="969"/>
                  </a:cubicBezTo>
                  <a:cubicBezTo>
                    <a:pt x="555" y="997"/>
                    <a:pt x="531" y="1016"/>
                    <a:pt x="502" y="1014"/>
                  </a:cubicBezTo>
                  <a:cubicBezTo>
                    <a:pt x="475" y="1013"/>
                    <a:pt x="453" y="992"/>
                    <a:pt x="450" y="965"/>
                  </a:cubicBezTo>
                  <a:cubicBezTo>
                    <a:pt x="448" y="940"/>
                    <a:pt x="447" y="915"/>
                    <a:pt x="445" y="889"/>
                  </a:cubicBezTo>
                  <a:cubicBezTo>
                    <a:pt x="443" y="851"/>
                    <a:pt x="440" y="814"/>
                    <a:pt x="438" y="776"/>
                  </a:cubicBezTo>
                  <a:cubicBezTo>
                    <a:pt x="436" y="738"/>
                    <a:pt x="434" y="700"/>
                    <a:pt x="431" y="663"/>
                  </a:cubicBezTo>
                  <a:cubicBezTo>
                    <a:pt x="430" y="633"/>
                    <a:pt x="428" y="604"/>
                    <a:pt x="426" y="575"/>
                  </a:cubicBezTo>
                  <a:cubicBezTo>
                    <a:pt x="425" y="564"/>
                    <a:pt x="424" y="553"/>
                    <a:pt x="424" y="543"/>
                  </a:cubicBezTo>
                  <a:cubicBezTo>
                    <a:pt x="412" y="543"/>
                    <a:pt x="401" y="543"/>
                    <a:pt x="390" y="543"/>
                  </a:cubicBezTo>
                  <a:cubicBezTo>
                    <a:pt x="390" y="552"/>
                    <a:pt x="389" y="560"/>
                    <a:pt x="389" y="568"/>
                  </a:cubicBezTo>
                  <a:cubicBezTo>
                    <a:pt x="385" y="623"/>
                    <a:pt x="382" y="679"/>
                    <a:pt x="379" y="735"/>
                  </a:cubicBezTo>
                  <a:cubicBezTo>
                    <a:pt x="376" y="775"/>
                    <a:pt x="374" y="815"/>
                    <a:pt x="372" y="854"/>
                  </a:cubicBezTo>
                  <a:cubicBezTo>
                    <a:pt x="370" y="890"/>
                    <a:pt x="368" y="926"/>
                    <a:pt x="366" y="962"/>
                  </a:cubicBezTo>
                  <a:cubicBezTo>
                    <a:pt x="363" y="999"/>
                    <a:pt x="331" y="1021"/>
                    <a:pt x="296" y="1013"/>
                  </a:cubicBezTo>
                  <a:cubicBezTo>
                    <a:pt x="270" y="1008"/>
                    <a:pt x="252" y="981"/>
                    <a:pt x="254" y="953"/>
                  </a:cubicBezTo>
                  <a:cubicBezTo>
                    <a:pt x="257" y="913"/>
                    <a:pt x="259" y="873"/>
                    <a:pt x="261" y="832"/>
                  </a:cubicBezTo>
                  <a:cubicBezTo>
                    <a:pt x="264" y="793"/>
                    <a:pt x="266" y="754"/>
                    <a:pt x="268" y="715"/>
                  </a:cubicBezTo>
                  <a:cubicBezTo>
                    <a:pt x="271" y="678"/>
                    <a:pt x="273" y="640"/>
                    <a:pt x="275" y="603"/>
                  </a:cubicBezTo>
                  <a:cubicBezTo>
                    <a:pt x="277" y="563"/>
                    <a:pt x="280" y="522"/>
                    <a:pt x="282" y="482"/>
                  </a:cubicBezTo>
                  <a:cubicBezTo>
                    <a:pt x="283" y="460"/>
                    <a:pt x="285" y="437"/>
                    <a:pt x="285" y="415"/>
                  </a:cubicBezTo>
                  <a:cubicBezTo>
                    <a:pt x="285" y="338"/>
                    <a:pt x="285" y="261"/>
                    <a:pt x="285" y="184"/>
                  </a:cubicBezTo>
                  <a:cubicBezTo>
                    <a:pt x="285" y="182"/>
                    <a:pt x="285" y="180"/>
                    <a:pt x="285" y="1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9613900" y="1357313"/>
              <a:ext cx="822325" cy="2994025"/>
            </a:xfrm>
            <a:custGeom>
              <a:avLst/>
              <a:gdLst>
                <a:gd name="T0" fmla="*/ 131 w 282"/>
                <a:gd name="T1" fmla="*/ 952 h 1028"/>
                <a:gd name="T2" fmla="*/ 131 w 282"/>
                <a:gd name="T3" fmla="*/ 78 h 1028"/>
                <a:gd name="T4" fmla="*/ 81 w 282"/>
                <a:gd name="T5" fmla="*/ 104 h 1028"/>
                <a:gd name="T6" fmla="*/ 67 w 282"/>
                <a:gd name="T7" fmla="*/ 82 h 1028"/>
                <a:gd name="T8" fmla="*/ 98 w 282"/>
                <a:gd name="T9" fmla="*/ 58 h 1028"/>
                <a:gd name="T10" fmla="*/ 169 w 282"/>
                <a:gd name="T11" fmla="*/ 3 h 1028"/>
                <a:gd name="T12" fmla="*/ 178 w 282"/>
                <a:gd name="T13" fmla="*/ 2 h 1028"/>
                <a:gd name="T14" fmla="*/ 199 w 282"/>
                <a:gd name="T15" fmla="*/ 36 h 1028"/>
                <a:gd name="T16" fmla="*/ 194 w 282"/>
                <a:gd name="T17" fmla="*/ 45 h 1028"/>
                <a:gd name="T18" fmla="*/ 154 w 282"/>
                <a:gd name="T19" fmla="*/ 66 h 1028"/>
                <a:gd name="T20" fmla="*/ 150 w 282"/>
                <a:gd name="T21" fmla="*/ 73 h 1028"/>
                <a:gd name="T22" fmla="*/ 150 w 282"/>
                <a:gd name="T23" fmla="*/ 248 h 1028"/>
                <a:gd name="T24" fmla="*/ 150 w 282"/>
                <a:gd name="T25" fmla="*/ 626 h 1028"/>
                <a:gd name="T26" fmla="*/ 150 w 282"/>
                <a:gd name="T27" fmla="*/ 945 h 1028"/>
                <a:gd name="T28" fmla="*/ 150 w 282"/>
                <a:gd name="T29" fmla="*/ 952 h 1028"/>
                <a:gd name="T30" fmla="*/ 189 w 282"/>
                <a:gd name="T31" fmla="*/ 954 h 1028"/>
                <a:gd name="T32" fmla="*/ 258 w 282"/>
                <a:gd name="T33" fmla="*/ 969 h 1028"/>
                <a:gd name="T34" fmla="*/ 274 w 282"/>
                <a:gd name="T35" fmla="*/ 979 h 1028"/>
                <a:gd name="T36" fmla="*/ 275 w 282"/>
                <a:gd name="T37" fmla="*/ 998 h 1028"/>
                <a:gd name="T38" fmla="*/ 250 w 282"/>
                <a:gd name="T39" fmla="*/ 1012 h 1028"/>
                <a:gd name="T40" fmla="*/ 182 w 282"/>
                <a:gd name="T41" fmla="*/ 1024 h 1028"/>
                <a:gd name="T42" fmla="*/ 56 w 282"/>
                <a:gd name="T43" fmla="*/ 1018 h 1028"/>
                <a:gd name="T44" fmla="*/ 17 w 282"/>
                <a:gd name="T45" fmla="*/ 1006 h 1028"/>
                <a:gd name="T46" fmla="*/ 5 w 282"/>
                <a:gd name="T47" fmla="*/ 998 h 1028"/>
                <a:gd name="T48" fmla="*/ 5 w 282"/>
                <a:gd name="T49" fmla="*/ 980 h 1028"/>
                <a:gd name="T50" fmla="*/ 36 w 282"/>
                <a:gd name="T51" fmla="*/ 964 h 1028"/>
                <a:gd name="T52" fmla="*/ 124 w 282"/>
                <a:gd name="T53" fmla="*/ 952 h 1028"/>
                <a:gd name="T54" fmla="*/ 131 w 282"/>
                <a:gd name="T55" fmla="*/ 952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2" h="1028">
                  <a:moveTo>
                    <a:pt x="131" y="952"/>
                  </a:moveTo>
                  <a:cubicBezTo>
                    <a:pt x="131" y="661"/>
                    <a:pt x="131" y="370"/>
                    <a:pt x="131" y="78"/>
                  </a:cubicBezTo>
                  <a:cubicBezTo>
                    <a:pt x="114" y="87"/>
                    <a:pt x="98" y="95"/>
                    <a:pt x="81" y="104"/>
                  </a:cubicBezTo>
                  <a:cubicBezTo>
                    <a:pt x="77" y="97"/>
                    <a:pt x="72" y="89"/>
                    <a:pt x="67" y="82"/>
                  </a:cubicBezTo>
                  <a:cubicBezTo>
                    <a:pt x="78" y="74"/>
                    <a:pt x="88" y="66"/>
                    <a:pt x="98" y="58"/>
                  </a:cubicBezTo>
                  <a:cubicBezTo>
                    <a:pt x="122" y="40"/>
                    <a:pt x="146" y="21"/>
                    <a:pt x="169" y="3"/>
                  </a:cubicBezTo>
                  <a:cubicBezTo>
                    <a:pt x="173" y="0"/>
                    <a:pt x="175" y="0"/>
                    <a:pt x="178" y="2"/>
                  </a:cubicBezTo>
                  <a:cubicBezTo>
                    <a:pt x="191" y="10"/>
                    <a:pt x="197" y="22"/>
                    <a:pt x="199" y="36"/>
                  </a:cubicBezTo>
                  <a:cubicBezTo>
                    <a:pt x="200" y="40"/>
                    <a:pt x="199" y="43"/>
                    <a:pt x="194" y="45"/>
                  </a:cubicBezTo>
                  <a:cubicBezTo>
                    <a:pt x="181" y="52"/>
                    <a:pt x="168" y="59"/>
                    <a:pt x="154" y="66"/>
                  </a:cubicBezTo>
                  <a:cubicBezTo>
                    <a:pt x="151" y="67"/>
                    <a:pt x="150" y="69"/>
                    <a:pt x="150" y="73"/>
                  </a:cubicBezTo>
                  <a:cubicBezTo>
                    <a:pt x="150" y="131"/>
                    <a:pt x="150" y="190"/>
                    <a:pt x="150" y="248"/>
                  </a:cubicBezTo>
                  <a:cubicBezTo>
                    <a:pt x="150" y="374"/>
                    <a:pt x="150" y="500"/>
                    <a:pt x="150" y="626"/>
                  </a:cubicBezTo>
                  <a:cubicBezTo>
                    <a:pt x="150" y="733"/>
                    <a:pt x="150" y="839"/>
                    <a:pt x="150" y="945"/>
                  </a:cubicBezTo>
                  <a:cubicBezTo>
                    <a:pt x="150" y="947"/>
                    <a:pt x="150" y="949"/>
                    <a:pt x="150" y="952"/>
                  </a:cubicBezTo>
                  <a:cubicBezTo>
                    <a:pt x="163" y="953"/>
                    <a:pt x="176" y="953"/>
                    <a:pt x="189" y="954"/>
                  </a:cubicBezTo>
                  <a:cubicBezTo>
                    <a:pt x="213" y="956"/>
                    <a:pt x="236" y="960"/>
                    <a:pt x="258" y="969"/>
                  </a:cubicBezTo>
                  <a:cubicBezTo>
                    <a:pt x="264" y="972"/>
                    <a:pt x="270" y="975"/>
                    <a:pt x="274" y="979"/>
                  </a:cubicBezTo>
                  <a:cubicBezTo>
                    <a:pt x="282" y="985"/>
                    <a:pt x="282" y="993"/>
                    <a:pt x="275" y="998"/>
                  </a:cubicBezTo>
                  <a:cubicBezTo>
                    <a:pt x="267" y="1004"/>
                    <a:pt x="258" y="1009"/>
                    <a:pt x="250" y="1012"/>
                  </a:cubicBezTo>
                  <a:cubicBezTo>
                    <a:pt x="228" y="1020"/>
                    <a:pt x="205" y="1022"/>
                    <a:pt x="182" y="1024"/>
                  </a:cubicBezTo>
                  <a:cubicBezTo>
                    <a:pt x="140" y="1028"/>
                    <a:pt x="97" y="1027"/>
                    <a:pt x="56" y="1018"/>
                  </a:cubicBezTo>
                  <a:cubicBezTo>
                    <a:pt x="43" y="1016"/>
                    <a:pt x="30" y="1011"/>
                    <a:pt x="17" y="1006"/>
                  </a:cubicBezTo>
                  <a:cubicBezTo>
                    <a:pt x="13" y="1004"/>
                    <a:pt x="9" y="1001"/>
                    <a:pt x="5" y="998"/>
                  </a:cubicBezTo>
                  <a:cubicBezTo>
                    <a:pt x="0" y="993"/>
                    <a:pt x="0" y="986"/>
                    <a:pt x="5" y="980"/>
                  </a:cubicBezTo>
                  <a:cubicBezTo>
                    <a:pt x="14" y="971"/>
                    <a:pt x="25" y="968"/>
                    <a:pt x="36" y="964"/>
                  </a:cubicBezTo>
                  <a:cubicBezTo>
                    <a:pt x="65" y="956"/>
                    <a:pt x="95" y="953"/>
                    <a:pt x="124" y="952"/>
                  </a:cubicBezTo>
                  <a:cubicBezTo>
                    <a:pt x="126" y="952"/>
                    <a:pt x="128" y="952"/>
                    <a:pt x="131" y="9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1109325" y="771525"/>
              <a:ext cx="606425" cy="612775"/>
            </a:xfrm>
            <a:custGeom>
              <a:avLst/>
              <a:gdLst>
                <a:gd name="T0" fmla="*/ 103 w 208"/>
                <a:gd name="T1" fmla="*/ 2 h 210"/>
                <a:gd name="T2" fmla="*/ 206 w 208"/>
                <a:gd name="T3" fmla="*/ 98 h 210"/>
                <a:gd name="T4" fmla="*/ 112 w 208"/>
                <a:gd name="T5" fmla="*/ 205 h 210"/>
                <a:gd name="T6" fmla="*/ 2 w 208"/>
                <a:gd name="T7" fmla="*/ 107 h 210"/>
                <a:gd name="T8" fmla="*/ 103 w 208"/>
                <a:gd name="T9" fmla="*/ 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210">
                  <a:moveTo>
                    <a:pt x="103" y="2"/>
                  </a:moveTo>
                  <a:cubicBezTo>
                    <a:pt x="156" y="0"/>
                    <a:pt x="203" y="45"/>
                    <a:pt x="206" y="98"/>
                  </a:cubicBezTo>
                  <a:cubicBezTo>
                    <a:pt x="208" y="156"/>
                    <a:pt x="164" y="202"/>
                    <a:pt x="112" y="205"/>
                  </a:cubicBezTo>
                  <a:cubicBezTo>
                    <a:pt x="50" y="210"/>
                    <a:pt x="4" y="163"/>
                    <a:pt x="2" y="107"/>
                  </a:cubicBezTo>
                  <a:cubicBezTo>
                    <a:pt x="0" y="51"/>
                    <a:pt x="45" y="2"/>
                    <a:pt x="10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0129838" y="1244600"/>
              <a:ext cx="215900" cy="238125"/>
            </a:xfrm>
            <a:custGeom>
              <a:avLst/>
              <a:gdLst>
                <a:gd name="T0" fmla="*/ 33 w 74"/>
                <a:gd name="T1" fmla="*/ 82 h 82"/>
                <a:gd name="T2" fmla="*/ 0 w 74"/>
                <a:gd name="T3" fmla="*/ 30 h 82"/>
                <a:gd name="T4" fmla="*/ 30 w 74"/>
                <a:gd name="T5" fmla="*/ 1 h 82"/>
                <a:gd name="T6" fmla="*/ 34 w 74"/>
                <a:gd name="T7" fmla="*/ 0 h 82"/>
                <a:gd name="T8" fmla="*/ 74 w 74"/>
                <a:gd name="T9" fmla="*/ 63 h 82"/>
                <a:gd name="T10" fmla="*/ 71 w 74"/>
                <a:gd name="T11" fmla="*/ 67 h 82"/>
                <a:gd name="T12" fmla="*/ 33 w 74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82">
                  <a:moveTo>
                    <a:pt x="33" y="82"/>
                  </a:moveTo>
                  <a:cubicBezTo>
                    <a:pt x="29" y="59"/>
                    <a:pt x="19" y="42"/>
                    <a:pt x="0" y="30"/>
                  </a:cubicBezTo>
                  <a:cubicBezTo>
                    <a:pt x="10" y="20"/>
                    <a:pt x="20" y="10"/>
                    <a:pt x="30" y="1"/>
                  </a:cubicBezTo>
                  <a:cubicBezTo>
                    <a:pt x="30" y="0"/>
                    <a:pt x="32" y="0"/>
                    <a:pt x="34" y="0"/>
                  </a:cubicBezTo>
                  <a:cubicBezTo>
                    <a:pt x="61" y="12"/>
                    <a:pt x="73" y="35"/>
                    <a:pt x="74" y="63"/>
                  </a:cubicBezTo>
                  <a:cubicBezTo>
                    <a:pt x="74" y="64"/>
                    <a:pt x="72" y="67"/>
                    <a:pt x="71" y="67"/>
                  </a:cubicBezTo>
                  <a:cubicBezTo>
                    <a:pt x="59" y="72"/>
                    <a:pt x="46" y="77"/>
                    <a:pt x="33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248900" y="1192213"/>
              <a:ext cx="177800" cy="223838"/>
            </a:xfrm>
            <a:custGeom>
              <a:avLst/>
              <a:gdLst>
                <a:gd name="T0" fmla="*/ 0 w 61"/>
                <a:gd name="T1" fmla="*/ 11 h 77"/>
                <a:gd name="T2" fmla="*/ 49 w 61"/>
                <a:gd name="T3" fmla="*/ 28 h 77"/>
                <a:gd name="T4" fmla="*/ 45 w 61"/>
                <a:gd name="T5" fmla="*/ 77 h 77"/>
                <a:gd name="T6" fmla="*/ 29 w 61"/>
                <a:gd name="T7" fmla="*/ 40 h 77"/>
                <a:gd name="T8" fmla="*/ 0 w 61"/>
                <a:gd name="T9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7">
                  <a:moveTo>
                    <a:pt x="0" y="11"/>
                  </a:moveTo>
                  <a:cubicBezTo>
                    <a:pt x="16" y="0"/>
                    <a:pt x="35" y="7"/>
                    <a:pt x="49" y="28"/>
                  </a:cubicBezTo>
                  <a:cubicBezTo>
                    <a:pt x="61" y="45"/>
                    <a:pt x="58" y="68"/>
                    <a:pt x="45" y="77"/>
                  </a:cubicBezTo>
                  <a:cubicBezTo>
                    <a:pt x="40" y="65"/>
                    <a:pt x="35" y="52"/>
                    <a:pt x="29" y="40"/>
                  </a:cubicBezTo>
                  <a:cubicBezTo>
                    <a:pt x="23" y="27"/>
                    <a:pt x="12" y="18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9715500" y="1614488"/>
              <a:ext cx="114300" cy="92075"/>
            </a:xfrm>
            <a:custGeom>
              <a:avLst/>
              <a:gdLst>
                <a:gd name="T0" fmla="*/ 39 w 39"/>
                <a:gd name="T1" fmla="*/ 18 h 32"/>
                <a:gd name="T2" fmla="*/ 15 w 39"/>
                <a:gd name="T3" fmla="*/ 30 h 32"/>
                <a:gd name="T4" fmla="*/ 3 w 39"/>
                <a:gd name="T5" fmla="*/ 28 h 32"/>
                <a:gd name="T6" fmla="*/ 6 w 39"/>
                <a:gd name="T7" fmla="*/ 16 h 32"/>
                <a:gd name="T8" fmla="*/ 27 w 39"/>
                <a:gd name="T9" fmla="*/ 0 h 32"/>
                <a:gd name="T10" fmla="*/ 39 w 39"/>
                <a:gd name="T1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2">
                  <a:moveTo>
                    <a:pt x="39" y="18"/>
                  </a:moveTo>
                  <a:cubicBezTo>
                    <a:pt x="31" y="22"/>
                    <a:pt x="23" y="26"/>
                    <a:pt x="15" y="30"/>
                  </a:cubicBezTo>
                  <a:cubicBezTo>
                    <a:pt x="11" y="32"/>
                    <a:pt x="6" y="32"/>
                    <a:pt x="3" y="28"/>
                  </a:cubicBezTo>
                  <a:cubicBezTo>
                    <a:pt x="0" y="23"/>
                    <a:pt x="2" y="19"/>
                    <a:pt x="6" y="16"/>
                  </a:cubicBezTo>
                  <a:cubicBezTo>
                    <a:pt x="13" y="11"/>
                    <a:pt x="20" y="5"/>
                    <a:pt x="27" y="0"/>
                  </a:cubicBezTo>
                  <a:cubicBezTo>
                    <a:pt x="31" y="6"/>
                    <a:pt x="35" y="12"/>
                    <a:pt x="39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885" y="1377074"/>
            <a:ext cx="481836" cy="602295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20" y="1412215"/>
            <a:ext cx="481836" cy="602295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885" y="3141792"/>
            <a:ext cx="481836" cy="602295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463" y="3141792"/>
            <a:ext cx="481836" cy="60229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p56"/>
          <p:cNvSpPr txBox="1">
            <a:spLocks noGrp="1"/>
          </p:cNvSpPr>
          <p:nvPr>
            <p:ph type="subTitle" idx="1"/>
          </p:nvPr>
        </p:nvSpPr>
        <p:spPr>
          <a:xfrm>
            <a:off x="714125" y="3145955"/>
            <a:ext cx="3081000" cy="46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 sz="1800"/>
          </a:p>
        </p:txBody>
      </p:sp>
      <p:sp>
        <p:nvSpPr>
          <p:cNvPr id="1802" name="Google Shape;1802;p56"/>
          <p:cNvSpPr txBox="1">
            <a:spLocks noGrp="1"/>
          </p:cNvSpPr>
          <p:nvPr>
            <p:ph type="title" idx="2"/>
          </p:nvPr>
        </p:nvSpPr>
        <p:spPr>
          <a:xfrm>
            <a:off x="714125" y="1625832"/>
            <a:ext cx="1076700" cy="541500"/>
          </a:xfrm>
          <a:prstGeom prst="rect">
            <a:avLst/>
          </a:prstGeom>
        </p:spPr>
        <p:txBody>
          <a:bodyPr spcFirstLastPara="1" wrap="square" lIns="0" tIns="0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dk2"/>
                </a:solidFill>
              </a:rPr>
              <a:t>02</a:t>
            </a:r>
            <a:endParaRPr sz="6000" dirty="0">
              <a:solidFill>
                <a:schemeClr val="dk2"/>
              </a:solidFill>
            </a:endParaRPr>
          </a:p>
        </p:txBody>
      </p:sp>
      <p:sp>
        <p:nvSpPr>
          <p:cNvPr id="2231" name="Google Shape;2231;p56"/>
          <p:cNvSpPr txBox="1">
            <a:spLocks noGrp="1"/>
          </p:cNvSpPr>
          <p:nvPr>
            <p:ph type="title"/>
          </p:nvPr>
        </p:nvSpPr>
        <p:spPr>
          <a:xfrm>
            <a:off x="619965" y="2034150"/>
            <a:ext cx="43746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</a:t>
            </a: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433" y="1625832"/>
            <a:ext cx="4376481" cy="311403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e 14"/>
          <p:cNvSpPr/>
          <p:nvPr/>
        </p:nvSpPr>
        <p:spPr>
          <a:xfrm>
            <a:off x="3158450" y="1213184"/>
            <a:ext cx="2897940" cy="3688780"/>
          </a:xfrm>
          <a:prstGeom prst="ellipse">
            <a:avLst/>
          </a:prstGeom>
          <a:solidFill>
            <a:srgbClr val="D6B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Elipse 26"/>
          <p:cNvSpPr/>
          <p:nvPr/>
        </p:nvSpPr>
        <p:spPr>
          <a:xfrm>
            <a:off x="2742634" y="4498104"/>
            <a:ext cx="3678468" cy="403860"/>
          </a:xfrm>
          <a:prstGeom prst="ellipse">
            <a:avLst/>
          </a:prstGeom>
          <a:solidFill>
            <a:srgbClr val="D6B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05711EF0-BE91-4CA8-9BAB-82AC2547E63A}"/>
              </a:ext>
            </a:extLst>
          </p:cNvPr>
          <p:cNvGrpSpPr/>
          <p:nvPr/>
        </p:nvGrpSpPr>
        <p:grpSpPr>
          <a:xfrm>
            <a:off x="5983111" y="1405169"/>
            <a:ext cx="2729987" cy="1341250"/>
            <a:chOff x="7500475" y="1450906"/>
            <a:chExt cx="3495424" cy="17883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3110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6E4CC2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900" dirty="0">
                  <a:solidFill>
                    <a:srgbClr val="6E4CC2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900" dirty="0">
                <a:solidFill>
                  <a:srgbClr val="6E4CC2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CC6EBD0-DF5B-4EE2-A230-D05A6519618A}"/>
                </a:ext>
              </a:extLst>
            </p:cNvPr>
            <p:cNvSpPr txBox="1"/>
            <p:nvPr/>
          </p:nvSpPr>
          <p:spPr>
            <a:xfrm>
              <a:off x="7500475" y="1450906"/>
              <a:ext cx="3495424" cy="697626"/>
            </a:xfrm>
            <a:prstGeom prst="rect">
              <a:avLst/>
            </a:prstGeom>
            <a:noFill/>
          </p:spPr>
          <p:txBody>
            <a:bodyPr wrap="square" lIns="81000" rIns="81000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rgbClr val="6E4CC2"/>
                  </a:solidFill>
                  <a:cs typeface="Arial" pitchFamily="34" charset="0"/>
                </a:rPr>
                <a:t>Contents Here</a:t>
              </a:r>
              <a:endParaRPr lang="ko-KR" altLang="en-US" sz="2800" b="1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732558" y="1823088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b="1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b="1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7DD274-6419-4E37-BFF2-9D9446896092}"/>
              </a:ext>
            </a:extLst>
          </p:cNvPr>
          <p:cNvSpPr txBox="1"/>
          <p:nvPr/>
        </p:nvSpPr>
        <p:spPr>
          <a:xfrm>
            <a:off x="732558" y="2492673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b="1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b="1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1CE8CB-F23D-49AE-931B-E064ED37F5E9}"/>
              </a:ext>
            </a:extLst>
          </p:cNvPr>
          <p:cNvSpPr txBox="1"/>
          <p:nvPr/>
        </p:nvSpPr>
        <p:spPr>
          <a:xfrm>
            <a:off x="732558" y="3162258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b="1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b="1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02D300-D7EA-4F7D-B7AA-40CD1851A935}"/>
              </a:ext>
            </a:extLst>
          </p:cNvPr>
          <p:cNvSpPr txBox="1"/>
          <p:nvPr/>
        </p:nvSpPr>
        <p:spPr>
          <a:xfrm>
            <a:off x="732558" y="3831843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b="1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b="1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6105374" y="3000333"/>
            <a:ext cx="2930610" cy="144184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sz="2700" b="1" dirty="0">
                <a:solidFill>
                  <a:srgbClr val="7030A0"/>
                </a:solidFill>
              </a:rPr>
              <a:t>Simple Portfolio Presentation Designed</a:t>
            </a:r>
            <a:endParaRPr lang="ko-KR" altLang="en-US" sz="2700" dirty="0">
              <a:solidFill>
                <a:srgbClr val="7030A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020" y="2438214"/>
            <a:ext cx="1957500" cy="2463750"/>
          </a:xfrm>
          <a:prstGeom prst="rect">
            <a:avLst/>
          </a:prstGeom>
        </p:spPr>
      </p:pic>
      <p:sp>
        <p:nvSpPr>
          <p:cNvPr id="14" name="Google Shape;1750;p55"/>
          <p:cNvSpPr txBox="1">
            <a:spLocks/>
          </p:cNvSpPr>
          <p:nvPr/>
        </p:nvSpPr>
        <p:spPr>
          <a:xfrm>
            <a:off x="841170" y="213134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35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OUR ASSOCIATES</a:t>
            </a:r>
            <a:endParaRPr lang="es-PE" sz="35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p57"/>
          <p:cNvSpPr txBox="1">
            <a:spLocks noGrp="1"/>
          </p:cNvSpPr>
          <p:nvPr>
            <p:ph type="title"/>
          </p:nvPr>
        </p:nvSpPr>
        <p:spPr>
          <a:xfrm>
            <a:off x="1079607" y="1853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8,000</a:t>
            </a:r>
            <a:endParaRPr sz="4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37" name="Google Shape;2237;p57"/>
          <p:cNvSpPr txBox="1">
            <a:spLocks noGrp="1"/>
          </p:cNvSpPr>
          <p:nvPr>
            <p:ph type="body" idx="1"/>
          </p:nvPr>
        </p:nvSpPr>
        <p:spPr>
          <a:xfrm>
            <a:off x="1079607" y="1991055"/>
            <a:ext cx="2363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Neptune is the farthest from the Sun</a:t>
            </a:r>
            <a:endParaRPr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238" name="Google Shape;2238;p57"/>
          <p:cNvSpPr txBox="1">
            <a:spLocks noGrp="1"/>
          </p:cNvSpPr>
          <p:nvPr>
            <p:ph type="title" idx="2"/>
          </p:nvPr>
        </p:nvSpPr>
        <p:spPr>
          <a:xfrm>
            <a:off x="3519507" y="13283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>
                    <a:lumMod val="85000"/>
                    <a:lumOff val="15000"/>
                  </a:schemeClr>
                </a:solidFill>
              </a:rPr>
              <a:t>600</a:t>
            </a:r>
            <a:endParaRPr sz="45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39" name="Google Shape;2239;p57"/>
          <p:cNvSpPr txBox="1">
            <a:spLocks noGrp="1"/>
          </p:cNvSpPr>
          <p:nvPr>
            <p:ph type="body" idx="3"/>
          </p:nvPr>
        </p:nvSpPr>
        <p:spPr>
          <a:xfrm>
            <a:off x="3519507" y="3057855"/>
            <a:ext cx="2363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Despite being red, Mars is a cold place</a:t>
            </a:r>
            <a:endParaRPr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240" name="Google Shape;2240;p57"/>
          <p:cNvSpPr txBox="1">
            <a:spLocks noGrp="1"/>
          </p:cNvSpPr>
          <p:nvPr>
            <p:ph type="title" idx="4"/>
          </p:nvPr>
        </p:nvSpPr>
        <p:spPr>
          <a:xfrm>
            <a:off x="5959407" y="23951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>
                    <a:lumMod val="85000"/>
                    <a:lumOff val="15000"/>
                  </a:schemeClr>
                </a:solidFill>
              </a:rPr>
              <a:t>454</a:t>
            </a:r>
            <a:endParaRPr sz="45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41" name="Google Shape;2241;p57"/>
          <p:cNvSpPr txBox="1">
            <a:spLocks noGrp="1"/>
          </p:cNvSpPr>
          <p:nvPr>
            <p:ph type="body" idx="5"/>
          </p:nvPr>
        </p:nvSpPr>
        <p:spPr>
          <a:xfrm>
            <a:off x="5959407" y="4124655"/>
            <a:ext cx="2363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Saturn is a gas giant and has rings</a:t>
            </a:r>
            <a:endParaRPr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2242" name="Google Shape;2242;p57"/>
          <p:cNvGrpSpPr/>
          <p:nvPr/>
        </p:nvGrpSpPr>
        <p:grpSpPr>
          <a:xfrm>
            <a:off x="6458853" y="-27941"/>
            <a:ext cx="2249049" cy="2712532"/>
            <a:chOff x="5714679" y="-546580"/>
            <a:chExt cx="3736832" cy="4506916"/>
          </a:xfrm>
        </p:grpSpPr>
        <p:sp>
          <p:nvSpPr>
            <p:cNvPr id="2243" name="Google Shape;2243;p57"/>
            <p:cNvSpPr/>
            <p:nvPr/>
          </p:nvSpPr>
          <p:spPr>
            <a:xfrm>
              <a:off x="5982550" y="-10100"/>
              <a:ext cx="1497600" cy="1497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4" name="Google Shape;2244;p57"/>
            <p:cNvGrpSpPr/>
            <p:nvPr/>
          </p:nvGrpSpPr>
          <p:grpSpPr>
            <a:xfrm rot="-1020965">
              <a:off x="6222968" y="-233497"/>
              <a:ext cx="2720254" cy="3880749"/>
              <a:chOff x="3400125" y="3681900"/>
              <a:chExt cx="550675" cy="785600"/>
            </a:xfrm>
          </p:grpSpPr>
          <p:sp>
            <p:nvSpPr>
              <p:cNvPr id="2245" name="Google Shape;2245;p57"/>
              <p:cNvSpPr/>
              <p:nvPr/>
            </p:nvSpPr>
            <p:spPr>
              <a:xfrm>
                <a:off x="3578125" y="3959250"/>
                <a:ext cx="197050" cy="15687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6275" extrusionOk="0">
                    <a:moveTo>
                      <a:pt x="6429" y="0"/>
                    </a:moveTo>
                    <a:cubicBezTo>
                      <a:pt x="6406" y="0"/>
                      <a:pt x="6394" y="36"/>
                      <a:pt x="6370" y="60"/>
                    </a:cubicBezTo>
                    <a:cubicBezTo>
                      <a:pt x="6096" y="1155"/>
                      <a:pt x="4513" y="2167"/>
                      <a:pt x="3608" y="2679"/>
                    </a:cubicBezTo>
                    <a:cubicBezTo>
                      <a:pt x="3143" y="2941"/>
                      <a:pt x="1762" y="3727"/>
                      <a:pt x="655" y="3727"/>
                    </a:cubicBezTo>
                    <a:cubicBezTo>
                      <a:pt x="452" y="3727"/>
                      <a:pt x="274" y="3691"/>
                      <a:pt x="107" y="3656"/>
                    </a:cubicBezTo>
                    <a:lnTo>
                      <a:pt x="83" y="3656"/>
                    </a:lnTo>
                    <a:cubicBezTo>
                      <a:pt x="48" y="3656"/>
                      <a:pt x="36" y="3668"/>
                      <a:pt x="24" y="3679"/>
                    </a:cubicBezTo>
                    <a:cubicBezTo>
                      <a:pt x="0" y="3715"/>
                      <a:pt x="0" y="3739"/>
                      <a:pt x="24" y="3775"/>
                    </a:cubicBezTo>
                    <a:cubicBezTo>
                      <a:pt x="464" y="4441"/>
                      <a:pt x="917" y="5108"/>
                      <a:pt x="1369" y="5799"/>
                    </a:cubicBezTo>
                    <a:cubicBezTo>
                      <a:pt x="1607" y="6108"/>
                      <a:pt x="1965" y="6275"/>
                      <a:pt x="2465" y="6275"/>
                    </a:cubicBezTo>
                    <a:cubicBezTo>
                      <a:pt x="3536" y="6275"/>
                      <a:pt x="4905" y="5513"/>
                      <a:pt x="5298" y="5239"/>
                    </a:cubicBezTo>
                    <a:cubicBezTo>
                      <a:pt x="7144" y="4156"/>
                      <a:pt x="7882" y="3132"/>
                      <a:pt x="7489" y="2191"/>
                    </a:cubicBezTo>
                    <a:lnTo>
                      <a:pt x="7489" y="2179"/>
                    </a:lnTo>
                    <a:cubicBezTo>
                      <a:pt x="7168" y="1465"/>
                      <a:pt x="6834" y="762"/>
                      <a:pt x="6513" y="48"/>
                    </a:cubicBezTo>
                    <a:cubicBezTo>
                      <a:pt x="6489" y="24"/>
                      <a:pt x="6465" y="0"/>
                      <a:pt x="6429" y="0"/>
                    </a:cubicBezTo>
                    <a:close/>
                  </a:path>
                </a:pathLst>
              </a:custGeom>
              <a:solidFill>
                <a:srgbClr val="FF72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57"/>
              <p:cNvSpPr/>
              <p:nvPr/>
            </p:nvSpPr>
            <p:spPr>
              <a:xfrm>
                <a:off x="3466200" y="3821125"/>
                <a:ext cx="258675" cy="184875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7395" extrusionOk="0">
                    <a:moveTo>
                      <a:pt x="9930" y="1"/>
                    </a:moveTo>
                    <a:cubicBezTo>
                      <a:pt x="9894" y="1"/>
                      <a:pt x="9871" y="13"/>
                      <a:pt x="9847" y="37"/>
                    </a:cubicBezTo>
                    <a:cubicBezTo>
                      <a:pt x="9811" y="132"/>
                      <a:pt x="9763" y="239"/>
                      <a:pt x="9704" y="334"/>
                    </a:cubicBezTo>
                    <a:cubicBezTo>
                      <a:pt x="8799" y="1989"/>
                      <a:pt x="7311" y="3108"/>
                      <a:pt x="6215" y="3751"/>
                    </a:cubicBezTo>
                    <a:cubicBezTo>
                      <a:pt x="4418" y="4799"/>
                      <a:pt x="2572" y="5371"/>
                      <a:pt x="893" y="5371"/>
                    </a:cubicBezTo>
                    <a:lnTo>
                      <a:pt x="96" y="5371"/>
                    </a:lnTo>
                    <a:cubicBezTo>
                      <a:pt x="60" y="5371"/>
                      <a:pt x="36" y="5383"/>
                      <a:pt x="12" y="5418"/>
                    </a:cubicBezTo>
                    <a:cubicBezTo>
                      <a:pt x="0" y="5430"/>
                      <a:pt x="12" y="5454"/>
                      <a:pt x="36" y="5490"/>
                    </a:cubicBezTo>
                    <a:cubicBezTo>
                      <a:pt x="834" y="6383"/>
                      <a:pt x="1631" y="6942"/>
                      <a:pt x="2453" y="7216"/>
                    </a:cubicBezTo>
                    <a:lnTo>
                      <a:pt x="2489" y="7216"/>
                    </a:lnTo>
                    <a:cubicBezTo>
                      <a:pt x="2501" y="7216"/>
                      <a:pt x="2501" y="7216"/>
                      <a:pt x="2513" y="7228"/>
                    </a:cubicBezTo>
                    <a:lnTo>
                      <a:pt x="2536" y="7228"/>
                    </a:lnTo>
                    <a:cubicBezTo>
                      <a:pt x="2679" y="7276"/>
                      <a:pt x="2834" y="7299"/>
                      <a:pt x="2965" y="7335"/>
                    </a:cubicBezTo>
                    <a:cubicBezTo>
                      <a:pt x="3203" y="7383"/>
                      <a:pt x="3441" y="7395"/>
                      <a:pt x="3691" y="7395"/>
                    </a:cubicBezTo>
                    <a:cubicBezTo>
                      <a:pt x="4977" y="7395"/>
                      <a:pt x="6120" y="6883"/>
                      <a:pt x="6834" y="6466"/>
                    </a:cubicBezTo>
                    <a:cubicBezTo>
                      <a:pt x="8204" y="5716"/>
                      <a:pt x="9156" y="4799"/>
                      <a:pt x="9668" y="3787"/>
                    </a:cubicBezTo>
                    <a:cubicBezTo>
                      <a:pt x="10240" y="2704"/>
                      <a:pt x="10347" y="1489"/>
                      <a:pt x="9990" y="60"/>
                    </a:cubicBezTo>
                    <a:cubicBezTo>
                      <a:pt x="9990" y="25"/>
                      <a:pt x="9954" y="1"/>
                      <a:pt x="99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57"/>
              <p:cNvSpPr/>
              <p:nvPr/>
            </p:nvSpPr>
            <p:spPr>
              <a:xfrm>
                <a:off x="3539425" y="3897925"/>
                <a:ext cx="192000" cy="124150"/>
              </a:xfrm>
              <a:custGeom>
                <a:avLst/>
                <a:gdLst/>
                <a:ahLst/>
                <a:cxnLst/>
                <a:rect l="l" t="t" r="r" b="b"/>
                <a:pathLst>
                  <a:path w="7680" h="4966" extrusionOk="0">
                    <a:moveTo>
                      <a:pt x="7311" y="1"/>
                    </a:moveTo>
                    <a:cubicBezTo>
                      <a:pt x="7275" y="1"/>
                      <a:pt x="7251" y="13"/>
                      <a:pt x="7239" y="48"/>
                    </a:cubicBezTo>
                    <a:cubicBezTo>
                      <a:pt x="7180" y="263"/>
                      <a:pt x="7096" y="429"/>
                      <a:pt x="7013" y="596"/>
                    </a:cubicBezTo>
                    <a:cubicBezTo>
                      <a:pt x="6382" y="1810"/>
                      <a:pt x="5334" y="2846"/>
                      <a:pt x="4025" y="3537"/>
                    </a:cubicBezTo>
                    <a:cubicBezTo>
                      <a:pt x="2786" y="4192"/>
                      <a:pt x="1739" y="4501"/>
                      <a:pt x="822" y="4501"/>
                    </a:cubicBezTo>
                    <a:cubicBezTo>
                      <a:pt x="607" y="4501"/>
                      <a:pt x="405" y="4489"/>
                      <a:pt x="215" y="4454"/>
                    </a:cubicBezTo>
                    <a:cubicBezTo>
                      <a:pt x="179" y="4454"/>
                      <a:pt x="167" y="4442"/>
                      <a:pt x="155" y="4442"/>
                    </a:cubicBezTo>
                    <a:lnTo>
                      <a:pt x="107" y="4430"/>
                    </a:lnTo>
                    <a:lnTo>
                      <a:pt x="95" y="4430"/>
                    </a:lnTo>
                    <a:cubicBezTo>
                      <a:pt x="60" y="4430"/>
                      <a:pt x="36" y="4442"/>
                      <a:pt x="12" y="4466"/>
                    </a:cubicBezTo>
                    <a:cubicBezTo>
                      <a:pt x="0" y="4501"/>
                      <a:pt x="12" y="4537"/>
                      <a:pt x="48" y="4561"/>
                    </a:cubicBezTo>
                    <a:cubicBezTo>
                      <a:pt x="465" y="4823"/>
                      <a:pt x="977" y="4966"/>
                      <a:pt x="1572" y="4966"/>
                    </a:cubicBezTo>
                    <a:cubicBezTo>
                      <a:pt x="2715" y="4966"/>
                      <a:pt x="3894" y="4466"/>
                      <a:pt x="4620" y="4001"/>
                    </a:cubicBezTo>
                    <a:cubicBezTo>
                      <a:pt x="5787" y="3251"/>
                      <a:pt x="7680" y="1560"/>
                      <a:pt x="7382" y="60"/>
                    </a:cubicBezTo>
                    <a:cubicBezTo>
                      <a:pt x="7370" y="36"/>
                      <a:pt x="7334" y="1"/>
                      <a:pt x="73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57"/>
              <p:cNvSpPr/>
              <p:nvPr/>
            </p:nvSpPr>
            <p:spPr>
              <a:xfrm>
                <a:off x="3560550" y="3928875"/>
                <a:ext cx="384900" cy="532550"/>
              </a:xfrm>
              <a:custGeom>
                <a:avLst/>
                <a:gdLst/>
                <a:ahLst/>
                <a:cxnLst/>
                <a:rect l="l" t="t" r="r" b="b"/>
                <a:pathLst>
                  <a:path w="15396" h="21302" extrusionOk="0">
                    <a:moveTo>
                      <a:pt x="6573" y="1"/>
                    </a:moveTo>
                    <a:cubicBezTo>
                      <a:pt x="6537" y="1"/>
                      <a:pt x="6513" y="13"/>
                      <a:pt x="6489" y="49"/>
                    </a:cubicBezTo>
                    <a:cubicBezTo>
                      <a:pt x="6025" y="1192"/>
                      <a:pt x="4787" y="2323"/>
                      <a:pt x="3834" y="2882"/>
                    </a:cubicBezTo>
                    <a:cubicBezTo>
                      <a:pt x="2799" y="3501"/>
                      <a:pt x="1632" y="3870"/>
                      <a:pt x="679" y="3870"/>
                    </a:cubicBezTo>
                    <a:cubicBezTo>
                      <a:pt x="465" y="3870"/>
                      <a:pt x="274" y="3859"/>
                      <a:pt x="96" y="3823"/>
                    </a:cubicBezTo>
                    <a:lnTo>
                      <a:pt x="84" y="3823"/>
                    </a:lnTo>
                    <a:cubicBezTo>
                      <a:pt x="60" y="3823"/>
                      <a:pt x="36" y="3835"/>
                      <a:pt x="24" y="3859"/>
                    </a:cubicBezTo>
                    <a:cubicBezTo>
                      <a:pt x="1" y="3870"/>
                      <a:pt x="1" y="3894"/>
                      <a:pt x="24" y="3930"/>
                    </a:cubicBezTo>
                    <a:lnTo>
                      <a:pt x="274" y="4311"/>
                    </a:lnTo>
                    <a:lnTo>
                      <a:pt x="286" y="4335"/>
                    </a:lnTo>
                    <a:lnTo>
                      <a:pt x="310" y="4347"/>
                    </a:lnTo>
                    <a:cubicBezTo>
                      <a:pt x="524" y="4656"/>
                      <a:pt x="882" y="4823"/>
                      <a:pt x="1358" y="4823"/>
                    </a:cubicBezTo>
                    <a:cubicBezTo>
                      <a:pt x="2358" y="4823"/>
                      <a:pt x="3668" y="4121"/>
                      <a:pt x="4358" y="3704"/>
                    </a:cubicBezTo>
                    <a:cubicBezTo>
                      <a:pt x="5096" y="3263"/>
                      <a:pt x="7371" y="1882"/>
                      <a:pt x="6870" y="584"/>
                    </a:cubicBezTo>
                    <a:lnTo>
                      <a:pt x="6870" y="561"/>
                    </a:lnTo>
                    <a:lnTo>
                      <a:pt x="6870" y="549"/>
                    </a:lnTo>
                    <a:lnTo>
                      <a:pt x="6644" y="49"/>
                    </a:lnTo>
                    <a:cubicBezTo>
                      <a:pt x="6632" y="13"/>
                      <a:pt x="6597" y="1"/>
                      <a:pt x="6573" y="1"/>
                    </a:cubicBezTo>
                    <a:close/>
                    <a:moveTo>
                      <a:pt x="8442" y="4156"/>
                    </a:moveTo>
                    <a:cubicBezTo>
                      <a:pt x="8418" y="4156"/>
                      <a:pt x="8383" y="4180"/>
                      <a:pt x="8383" y="4216"/>
                    </a:cubicBezTo>
                    <a:cubicBezTo>
                      <a:pt x="8121" y="5454"/>
                      <a:pt x="6335" y="6478"/>
                      <a:pt x="5799" y="6764"/>
                    </a:cubicBezTo>
                    <a:cubicBezTo>
                      <a:pt x="4715" y="7323"/>
                      <a:pt x="3822" y="7621"/>
                      <a:pt x="3132" y="7621"/>
                    </a:cubicBezTo>
                    <a:cubicBezTo>
                      <a:pt x="2930" y="7621"/>
                      <a:pt x="2727" y="7597"/>
                      <a:pt x="2572" y="7550"/>
                    </a:cubicBezTo>
                    <a:lnTo>
                      <a:pt x="2537" y="7550"/>
                    </a:lnTo>
                    <a:cubicBezTo>
                      <a:pt x="2513" y="7550"/>
                      <a:pt x="2489" y="7561"/>
                      <a:pt x="2477" y="7573"/>
                    </a:cubicBezTo>
                    <a:cubicBezTo>
                      <a:pt x="2465" y="7609"/>
                      <a:pt x="2465" y="7633"/>
                      <a:pt x="2477" y="7669"/>
                    </a:cubicBezTo>
                    <a:cubicBezTo>
                      <a:pt x="3144" y="8681"/>
                      <a:pt x="3834" y="9681"/>
                      <a:pt x="4501" y="10693"/>
                    </a:cubicBezTo>
                    <a:cubicBezTo>
                      <a:pt x="6537" y="13705"/>
                      <a:pt x="8645" y="16848"/>
                      <a:pt x="10680" y="19944"/>
                    </a:cubicBezTo>
                    <a:cubicBezTo>
                      <a:pt x="10728" y="20015"/>
                      <a:pt x="10764" y="20099"/>
                      <a:pt x="10811" y="20158"/>
                    </a:cubicBezTo>
                    <a:cubicBezTo>
                      <a:pt x="11038" y="20527"/>
                      <a:pt x="11276" y="20896"/>
                      <a:pt x="11657" y="21087"/>
                    </a:cubicBezTo>
                    <a:cubicBezTo>
                      <a:pt x="11943" y="21230"/>
                      <a:pt x="12252" y="21301"/>
                      <a:pt x="12597" y="21301"/>
                    </a:cubicBezTo>
                    <a:cubicBezTo>
                      <a:pt x="13002" y="21301"/>
                      <a:pt x="13419" y="21194"/>
                      <a:pt x="13800" y="21004"/>
                    </a:cubicBezTo>
                    <a:cubicBezTo>
                      <a:pt x="14276" y="20754"/>
                      <a:pt x="15098" y="20218"/>
                      <a:pt x="15264" y="19349"/>
                    </a:cubicBezTo>
                    <a:cubicBezTo>
                      <a:pt x="15395" y="18753"/>
                      <a:pt x="15169" y="18313"/>
                      <a:pt x="14955" y="17836"/>
                    </a:cubicBezTo>
                    <a:lnTo>
                      <a:pt x="14931" y="17801"/>
                    </a:lnTo>
                    <a:cubicBezTo>
                      <a:pt x="13979" y="15777"/>
                      <a:pt x="13026" y="13741"/>
                      <a:pt x="12074" y="11717"/>
                    </a:cubicBezTo>
                    <a:cubicBezTo>
                      <a:pt x="11538" y="10574"/>
                      <a:pt x="11002" y="9443"/>
                      <a:pt x="10466" y="8288"/>
                    </a:cubicBezTo>
                    <a:cubicBezTo>
                      <a:pt x="9835" y="6954"/>
                      <a:pt x="9168" y="5549"/>
                      <a:pt x="8537" y="4204"/>
                    </a:cubicBezTo>
                    <a:cubicBezTo>
                      <a:pt x="8525" y="4168"/>
                      <a:pt x="8490" y="4156"/>
                      <a:pt x="8466" y="41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57"/>
              <p:cNvSpPr/>
              <p:nvPr/>
            </p:nvSpPr>
            <p:spPr>
              <a:xfrm>
                <a:off x="3400125" y="3681900"/>
                <a:ext cx="550675" cy="785600"/>
              </a:xfrm>
              <a:custGeom>
                <a:avLst/>
                <a:gdLst/>
                <a:ahLst/>
                <a:cxnLst/>
                <a:rect l="l" t="t" r="r" b="b"/>
                <a:pathLst>
                  <a:path w="22027" h="31424" extrusionOk="0">
                    <a:moveTo>
                      <a:pt x="6346" y="285"/>
                    </a:moveTo>
                    <a:cubicBezTo>
                      <a:pt x="6950" y="285"/>
                      <a:pt x="7554" y="377"/>
                      <a:pt x="8132" y="545"/>
                    </a:cubicBezTo>
                    <a:cubicBezTo>
                      <a:pt x="9585" y="962"/>
                      <a:pt x="10668" y="2093"/>
                      <a:pt x="11525" y="3272"/>
                    </a:cubicBezTo>
                    <a:cubicBezTo>
                      <a:pt x="11787" y="3701"/>
                      <a:pt x="11942" y="4094"/>
                      <a:pt x="11787" y="4594"/>
                    </a:cubicBezTo>
                    <a:cubicBezTo>
                      <a:pt x="11609" y="5141"/>
                      <a:pt x="11168" y="5618"/>
                      <a:pt x="10787" y="6034"/>
                    </a:cubicBezTo>
                    <a:cubicBezTo>
                      <a:pt x="9835" y="7070"/>
                      <a:pt x="8596" y="7856"/>
                      <a:pt x="7358" y="8511"/>
                    </a:cubicBezTo>
                    <a:cubicBezTo>
                      <a:pt x="6132" y="9154"/>
                      <a:pt x="4739" y="9630"/>
                      <a:pt x="3346" y="9737"/>
                    </a:cubicBezTo>
                    <a:cubicBezTo>
                      <a:pt x="3240" y="9742"/>
                      <a:pt x="3133" y="9746"/>
                      <a:pt x="3025" y="9746"/>
                    </a:cubicBezTo>
                    <a:cubicBezTo>
                      <a:pt x="2634" y="9746"/>
                      <a:pt x="2236" y="9700"/>
                      <a:pt x="1881" y="9523"/>
                    </a:cubicBezTo>
                    <a:cubicBezTo>
                      <a:pt x="1691" y="9439"/>
                      <a:pt x="1548" y="9273"/>
                      <a:pt x="1429" y="9058"/>
                    </a:cubicBezTo>
                    <a:cubicBezTo>
                      <a:pt x="1429" y="9047"/>
                      <a:pt x="1405" y="9035"/>
                      <a:pt x="1393" y="8999"/>
                    </a:cubicBezTo>
                    <a:cubicBezTo>
                      <a:pt x="1060" y="8427"/>
                      <a:pt x="929" y="7570"/>
                      <a:pt x="834" y="7070"/>
                    </a:cubicBezTo>
                    <a:cubicBezTo>
                      <a:pt x="322" y="4344"/>
                      <a:pt x="1786" y="1653"/>
                      <a:pt x="4358" y="653"/>
                    </a:cubicBezTo>
                    <a:cubicBezTo>
                      <a:pt x="4994" y="401"/>
                      <a:pt x="5669" y="285"/>
                      <a:pt x="6346" y="285"/>
                    </a:cubicBezTo>
                    <a:close/>
                    <a:moveTo>
                      <a:pt x="11966" y="3439"/>
                    </a:moveTo>
                    <a:cubicBezTo>
                      <a:pt x="12442" y="3736"/>
                      <a:pt x="12597" y="4594"/>
                      <a:pt x="12502" y="4998"/>
                    </a:cubicBezTo>
                    <a:cubicBezTo>
                      <a:pt x="12347" y="5641"/>
                      <a:pt x="11966" y="6237"/>
                      <a:pt x="11561" y="6737"/>
                    </a:cubicBezTo>
                    <a:cubicBezTo>
                      <a:pt x="10859" y="7653"/>
                      <a:pt x="9942" y="8380"/>
                      <a:pt x="8966" y="8987"/>
                    </a:cubicBezTo>
                    <a:cubicBezTo>
                      <a:pt x="7858" y="9701"/>
                      <a:pt x="6620" y="10213"/>
                      <a:pt x="5322" y="10511"/>
                    </a:cubicBezTo>
                    <a:cubicBezTo>
                      <a:pt x="4687" y="10651"/>
                      <a:pt x="4043" y="10703"/>
                      <a:pt x="3397" y="10703"/>
                    </a:cubicBezTo>
                    <a:cubicBezTo>
                      <a:pt x="3329" y="10703"/>
                      <a:pt x="3260" y="10703"/>
                      <a:pt x="3191" y="10701"/>
                    </a:cubicBezTo>
                    <a:cubicBezTo>
                      <a:pt x="2822" y="10701"/>
                      <a:pt x="2465" y="10654"/>
                      <a:pt x="2108" y="10571"/>
                    </a:cubicBezTo>
                    <a:cubicBezTo>
                      <a:pt x="1762" y="10487"/>
                      <a:pt x="1334" y="9820"/>
                      <a:pt x="1346" y="9392"/>
                    </a:cubicBezTo>
                    <a:lnTo>
                      <a:pt x="1346" y="9392"/>
                    </a:lnTo>
                    <a:cubicBezTo>
                      <a:pt x="1405" y="9475"/>
                      <a:pt x="1488" y="9558"/>
                      <a:pt x="1560" y="9630"/>
                    </a:cubicBezTo>
                    <a:cubicBezTo>
                      <a:pt x="1869" y="9951"/>
                      <a:pt x="2405" y="9999"/>
                      <a:pt x="2834" y="10035"/>
                    </a:cubicBezTo>
                    <a:cubicBezTo>
                      <a:pt x="2941" y="10041"/>
                      <a:pt x="3048" y="10045"/>
                      <a:pt x="3155" y="10045"/>
                    </a:cubicBezTo>
                    <a:cubicBezTo>
                      <a:pt x="4577" y="10045"/>
                      <a:pt x="6024" y="9479"/>
                      <a:pt x="7275" y="8904"/>
                    </a:cubicBezTo>
                    <a:cubicBezTo>
                      <a:pt x="8823" y="8165"/>
                      <a:pt x="10323" y="7118"/>
                      <a:pt x="11418" y="5784"/>
                    </a:cubicBezTo>
                    <a:cubicBezTo>
                      <a:pt x="12061" y="5010"/>
                      <a:pt x="12335" y="4284"/>
                      <a:pt x="11966" y="3439"/>
                    </a:cubicBezTo>
                    <a:close/>
                    <a:moveTo>
                      <a:pt x="12573" y="5629"/>
                    </a:moveTo>
                    <a:cubicBezTo>
                      <a:pt x="12883" y="6880"/>
                      <a:pt x="12883" y="8106"/>
                      <a:pt x="12275" y="9308"/>
                    </a:cubicBezTo>
                    <a:cubicBezTo>
                      <a:pt x="11680" y="10475"/>
                      <a:pt x="10573" y="11344"/>
                      <a:pt x="9466" y="11964"/>
                    </a:cubicBezTo>
                    <a:cubicBezTo>
                      <a:pt x="8543" y="12488"/>
                      <a:pt x="7430" y="12870"/>
                      <a:pt x="6340" y="12870"/>
                    </a:cubicBezTo>
                    <a:cubicBezTo>
                      <a:pt x="6094" y="12870"/>
                      <a:pt x="5849" y="12851"/>
                      <a:pt x="5608" y="12809"/>
                    </a:cubicBezTo>
                    <a:cubicBezTo>
                      <a:pt x="5453" y="12785"/>
                      <a:pt x="5322" y="12749"/>
                      <a:pt x="5191" y="12702"/>
                    </a:cubicBezTo>
                    <a:cubicBezTo>
                      <a:pt x="5179" y="12690"/>
                      <a:pt x="5144" y="12690"/>
                      <a:pt x="5132" y="12690"/>
                    </a:cubicBezTo>
                    <a:cubicBezTo>
                      <a:pt x="4203" y="12416"/>
                      <a:pt x="3405" y="11725"/>
                      <a:pt x="2750" y="10999"/>
                    </a:cubicBezTo>
                    <a:lnTo>
                      <a:pt x="2750" y="10999"/>
                    </a:lnTo>
                    <a:cubicBezTo>
                      <a:pt x="2834" y="11003"/>
                      <a:pt x="2916" y="11004"/>
                      <a:pt x="2995" y="11004"/>
                    </a:cubicBezTo>
                    <a:cubicBezTo>
                      <a:pt x="3154" y="11004"/>
                      <a:pt x="3302" y="10999"/>
                      <a:pt x="3429" y="10999"/>
                    </a:cubicBezTo>
                    <a:cubicBezTo>
                      <a:pt x="3462" y="11000"/>
                      <a:pt x="3494" y="11000"/>
                      <a:pt x="3527" y="11000"/>
                    </a:cubicBezTo>
                    <a:cubicBezTo>
                      <a:pt x="5434" y="11000"/>
                      <a:pt x="7302" y="10316"/>
                      <a:pt x="8906" y="9356"/>
                    </a:cubicBezTo>
                    <a:cubicBezTo>
                      <a:pt x="10323" y="8523"/>
                      <a:pt x="11621" y="7368"/>
                      <a:pt x="12418" y="5927"/>
                    </a:cubicBezTo>
                    <a:cubicBezTo>
                      <a:pt x="12478" y="5832"/>
                      <a:pt x="12525" y="5725"/>
                      <a:pt x="12573" y="5629"/>
                    </a:cubicBezTo>
                    <a:close/>
                    <a:moveTo>
                      <a:pt x="12883" y="8713"/>
                    </a:moveTo>
                    <a:cubicBezTo>
                      <a:pt x="13180" y="10190"/>
                      <a:pt x="11216" y="11892"/>
                      <a:pt x="10144" y="12571"/>
                    </a:cubicBezTo>
                    <a:cubicBezTo>
                      <a:pt x="9374" y="13079"/>
                      <a:pt x="8207" y="13534"/>
                      <a:pt x="7141" y="13534"/>
                    </a:cubicBezTo>
                    <a:cubicBezTo>
                      <a:pt x="6608" y="13534"/>
                      <a:pt x="6100" y="13420"/>
                      <a:pt x="5679" y="13142"/>
                    </a:cubicBezTo>
                    <a:cubicBezTo>
                      <a:pt x="5715" y="13142"/>
                      <a:pt x="5739" y="13154"/>
                      <a:pt x="5775" y="13154"/>
                    </a:cubicBezTo>
                    <a:cubicBezTo>
                      <a:pt x="5981" y="13190"/>
                      <a:pt x="6190" y="13206"/>
                      <a:pt x="6400" y="13206"/>
                    </a:cubicBezTo>
                    <a:cubicBezTo>
                      <a:pt x="7521" y="13206"/>
                      <a:pt x="8668" y="12739"/>
                      <a:pt x="9620" y="12237"/>
                    </a:cubicBezTo>
                    <a:cubicBezTo>
                      <a:pt x="10894" y="11559"/>
                      <a:pt x="11990" y="10535"/>
                      <a:pt x="12645" y="9273"/>
                    </a:cubicBezTo>
                    <a:cubicBezTo>
                      <a:pt x="12740" y="9094"/>
                      <a:pt x="12811" y="8904"/>
                      <a:pt x="12883" y="8713"/>
                    </a:cubicBezTo>
                    <a:close/>
                    <a:moveTo>
                      <a:pt x="12990" y="9951"/>
                    </a:moveTo>
                    <a:cubicBezTo>
                      <a:pt x="13061" y="10118"/>
                      <a:pt x="13133" y="10297"/>
                      <a:pt x="13216" y="10463"/>
                    </a:cubicBezTo>
                    <a:lnTo>
                      <a:pt x="13216" y="10475"/>
                    </a:lnTo>
                    <a:cubicBezTo>
                      <a:pt x="13692" y="11702"/>
                      <a:pt x="11513" y="13023"/>
                      <a:pt x="10716" y="13511"/>
                    </a:cubicBezTo>
                    <a:cubicBezTo>
                      <a:pt x="10138" y="13860"/>
                      <a:pt x="8777" y="14621"/>
                      <a:pt x="7756" y="14621"/>
                    </a:cubicBezTo>
                    <a:cubicBezTo>
                      <a:pt x="7346" y="14621"/>
                      <a:pt x="6991" y="14498"/>
                      <a:pt x="6763" y="14178"/>
                    </a:cubicBezTo>
                    <a:lnTo>
                      <a:pt x="6739" y="14154"/>
                    </a:lnTo>
                    <a:cubicBezTo>
                      <a:pt x="6644" y="14023"/>
                      <a:pt x="6572" y="13904"/>
                      <a:pt x="6489" y="13761"/>
                    </a:cubicBezTo>
                    <a:lnTo>
                      <a:pt x="6489" y="13761"/>
                    </a:lnTo>
                    <a:cubicBezTo>
                      <a:pt x="6695" y="13800"/>
                      <a:pt x="6907" y="13818"/>
                      <a:pt x="7123" y="13818"/>
                    </a:cubicBezTo>
                    <a:cubicBezTo>
                      <a:pt x="8242" y="13818"/>
                      <a:pt x="9450" y="13342"/>
                      <a:pt x="10299" y="12833"/>
                    </a:cubicBezTo>
                    <a:cubicBezTo>
                      <a:pt x="11192" y="12297"/>
                      <a:pt x="12502" y="11166"/>
                      <a:pt x="12990" y="9951"/>
                    </a:cubicBezTo>
                    <a:close/>
                    <a:moveTo>
                      <a:pt x="13549" y="11190"/>
                    </a:moveTo>
                    <a:cubicBezTo>
                      <a:pt x="13871" y="11904"/>
                      <a:pt x="14192" y="12618"/>
                      <a:pt x="14526" y="13333"/>
                    </a:cubicBezTo>
                    <a:cubicBezTo>
                      <a:pt x="15038" y="14595"/>
                      <a:pt x="13252" y="15774"/>
                      <a:pt x="12383" y="16297"/>
                    </a:cubicBezTo>
                    <a:cubicBezTo>
                      <a:pt x="11817" y="16630"/>
                      <a:pt x="10558" y="17289"/>
                      <a:pt x="9579" y="17289"/>
                    </a:cubicBezTo>
                    <a:cubicBezTo>
                      <a:pt x="9158" y="17289"/>
                      <a:pt x="8789" y="17167"/>
                      <a:pt x="8549" y="16845"/>
                    </a:cubicBezTo>
                    <a:cubicBezTo>
                      <a:pt x="8108" y="16178"/>
                      <a:pt x="7644" y="15488"/>
                      <a:pt x="7203" y="14821"/>
                    </a:cubicBezTo>
                    <a:lnTo>
                      <a:pt x="7203" y="14821"/>
                    </a:lnTo>
                    <a:cubicBezTo>
                      <a:pt x="7381" y="14879"/>
                      <a:pt x="7572" y="14904"/>
                      <a:pt x="7772" y="14904"/>
                    </a:cubicBezTo>
                    <a:cubicBezTo>
                      <a:pt x="8806" y="14904"/>
                      <a:pt x="10063" y="14226"/>
                      <a:pt x="10751" y="13857"/>
                    </a:cubicBezTo>
                    <a:cubicBezTo>
                      <a:pt x="11537" y="13404"/>
                      <a:pt x="13252" y="12333"/>
                      <a:pt x="13549" y="11190"/>
                    </a:cubicBezTo>
                    <a:close/>
                    <a:moveTo>
                      <a:pt x="14907" y="14107"/>
                    </a:moveTo>
                    <a:cubicBezTo>
                      <a:pt x="16085" y="16619"/>
                      <a:pt x="17276" y="19119"/>
                      <a:pt x="18455" y="21620"/>
                    </a:cubicBezTo>
                    <a:cubicBezTo>
                      <a:pt x="19407" y="23644"/>
                      <a:pt x="20360" y="25691"/>
                      <a:pt x="21312" y="27715"/>
                    </a:cubicBezTo>
                    <a:cubicBezTo>
                      <a:pt x="21515" y="28204"/>
                      <a:pt x="21741" y="28644"/>
                      <a:pt x="21634" y="29204"/>
                    </a:cubicBezTo>
                    <a:cubicBezTo>
                      <a:pt x="21503" y="29930"/>
                      <a:pt x="20848" y="30478"/>
                      <a:pt x="20217" y="30811"/>
                    </a:cubicBezTo>
                    <a:cubicBezTo>
                      <a:pt x="19859" y="30993"/>
                      <a:pt x="19456" y="31103"/>
                      <a:pt x="19054" y="31103"/>
                    </a:cubicBezTo>
                    <a:cubicBezTo>
                      <a:pt x="18747" y="31103"/>
                      <a:pt x="18441" y="31039"/>
                      <a:pt x="18157" y="30894"/>
                    </a:cubicBezTo>
                    <a:cubicBezTo>
                      <a:pt x="17705" y="30668"/>
                      <a:pt x="17455" y="30180"/>
                      <a:pt x="17205" y="29763"/>
                    </a:cubicBezTo>
                    <a:cubicBezTo>
                      <a:pt x="14502" y="25644"/>
                      <a:pt x="11740" y="21584"/>
                      <a:pt x="9001" y="17488"/>
                    </a:cubicBezTo>
                    <a:lnTo>
                      <a:pt x="9001" y="17488"/>
                    </a:lnTo>
                    <a:cubicBezTo>
                      <a:pt x="9183" y="17546"/>
                      <a:pt x="9379" y="17571"/>
                      <a:pt x="9585" y="17571"/>
                    </a:cubicBezTo>
                    <a:cubicBezTo>
                      <a:pt x="10524" y="17571"/>
                      <a:pt x="11642" y="17044"/>
                      <a:pt x="12287" y="16702"/>
                    </a:cubicBezTo>
                    <a:cubicBezTo>
                      <a:pt x="13157" y="16250"/>
                      <a:pt x="14669" y="15250"/>
                      <a:pt x="14907" y="14107"/>
                    </a:cubicBezTo>
                    <a:close/>
                    <a:moveTo>
                      <a:pt x="6454" y="1"/>
                    </a:moveTo>
                    <a:cubicBezTo>
                      <a:pt x="5636" y="1"/>
                      <a:pt x="4817" y="166"/>
                      <a:pt x="4060" y="462"/>
                    </a:cubicBezTo>
                    <a:cubicBezTo>
                      <a:pt x="1143" y="1593"/>
                      <a:pt x="0" y="4796"/>
                      <a:pt x="631" y="7677"/>
                    </a:cubicBezTo>
                    <a:cubicBezTo>
                      <a:pt x="738" y="8142"/>
                      <a:pt x="893" y="8630"/>
                      <a:pt x="1107" y="9058"/>
                    </a:cubicBezTo>
                    <a:cubicBezTo>
                      <a:pt x="798" y="9594"/>
                      <a:pt x="1226" y="10154"/>
                      <a:pt x="1560" y="10594"/>
                    </a:cubicBezTo>
                    <a:cubicBezTo>
                      <a:pt x="1703" y="10821"/>
                      <a:pt x="1988" y="10928"/>
                      <a:pt x="2298" y="10963"/>
                    </a:cubicBezTo>
                    <a:cubicBezTo>
                      <a:pt x="3048" y="11844"/>
                      <a:pt x="3941" y="12606"/>
                      <a:pt x="5013" y="12976"/>
                    </a:cubicBezTo>
                    <a:cubicBezTo>
                      <a:pt x="5310" y="13321"/>
                      <a:pt x="5667" y="13535"/>
                      <a:pt x="6048" y="13678"/>
                    </a:cubicBezTo>
                    <a:lnTo>
                      <a:pt x="6048" y="13690"/>
                    </a:lnTo>
                    <a:cubicBezTo>
                      <a:pt x="8644" y="17595"/>
                      <a:pt x="11263" y="21465"/>
                      <a:pt x="13871" y="25358"/>
                    </a:cubicBezTo>
                    <a:cubicBezTo>
                      <a:pt x="15014" y="27073"/>
                      <a:pt x="16169" y="28787"/>
                      <a:pt x="17288" y="30525"/>
                    </a:cubicBezTo>
                    <a:cubicBezTo>
                      <a:pt x="17699" y="31159"/>
                      <a:pt x="18320" y="31424"/>
                      <a:pt x="18976" y="31424"/>
                    </a:cubicBezTo>
                    <a:cubicBezTo>
                      <a:pt x="20318" y="31424"/>
                      <a:pt x="21807" y="30317"/>
                      <a:pt x="21943" y="28989"/>
                    </a:cubicBezTo>
                    <a:cubicBezTo>
                      <a:pt x="22027" y="28335"/>
                      <a:pt x="21622" y="27715"/>
                      <a:pt x="21348" y="27156"/>
                    </a:cubicBezTo>
                    <a:cubicBezTo>
                      <a:pt x="20991" y="26406"/>
                      <a:pt x="20634" y="25632"/>
                      <a:pt x="20276" y="24870"/>
                    </a:cubicBezTo>
                    <a:cubicBezTo>
                      <a:pt x="19348" y="22858"/>
                      <a:pt x="18407" y="20869"/>
                      <a:pt x="17467" y="18857"/>
                    </a:cubicBezTo>
                    <a:cubicBezTo>
                      <a:pt x="16026" y="15762"/>
                      <a:pt x="14526" y="12666"/>
                      <a:pt x="13133" y="9558"/>
                    </a:cubicBezTo>
                    <a:cubicBezTo>
                      <a:pt x="13252" y="9106"/>
                      <a:pt x="13228" y="8642"/>
                      <a:pt x="13014" y="8213"/>
                    </a:cubicBezTo>
                    <a:cubicBezTo>
                      <a:pt x="13204" y="7213"/>
                      <a:pt x="13061" y="6165"/>
                      <a:pt x="12764" y="5177"/>
                    </a:cubicBezTo>
                    <a:cubicBezTo>
                      <a:pt x="12871" y="4820"/>
                      <a:pt x="12895" y="4463"/>
                      <a:pt x="12728" y="4141"/>
                    </a:cubicBezTo>
                    <a:cubicBezTo>
                      <a:pt x="12514" y="3665"/>
                      <a:pt x="12275" y="3153"/>
                      <a:pt x="11716" y="3070"/>
                    </a:cubicBezTo>
                    <a:cubicBezTo>
                      <a:pt x="10847" y="1879"/>
                      <a:pt x="9799" y="843"/>
                      <a:pt x="8406" y="343"/>
                    </a:cubicBezTo>
                    <a:cubicBezTo>
                      <a:pt x="7778" y="109"/>
                      <a:pt x="7116" y="1"/>
                      <a:pt x="645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57"/>
              <p:cNvSpPr/>
              <p:nvPr/>
            </p:nvSpPr>
            <p:spPr>
              <a:xfrm>
                <a:off x="3585250" y="4224050"/>
                <a:ext cx="45875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825" extrusionOk="0">
                    <a:moveTo>
                      <a:pt x="893" y="0"/>
                    </a:moveTo>
                    <a:cubicBezTo>
                      <a:pt x="880" y="0"/>
                      <a:pt x="864" y="23"/>
                      <a:pt x="846" y="88"/>
                    </a:cubicBezTo>
                    <a:cubicBezTo>
                      <a:pt x="739" y="588"/>
                      <a:pt x="644" y="791"/>
                      <a:pt x="72" y="874"/>
                    </a:cubicBezTo>
                    <a:cubicBezTo>
                      <a:pt x="1" y="886"/>
                      <a:pt x="1" y="934"/>
                      <a:pt x="72" y="934"/>
                    </a:cubicBezTo>
                    <a:cubicBezTo>
                      <a:pt x="644" y="1029"/>
                      <a:pt x="739" y="1207"/>
                      <a:pt x="846" y="1719"/>
                    </a:cubicBezTo>
                    <a:cubicBezTo>
                      <a:pt x="860" y="1774"/>
                      <a:pt x="869" y="1824"/>
                      <a:pt x="884" y="1824"/>
                    </a:cubicBezTo>
                    <a:cubicBezTo>
                      <a:pt x="895" y="1824"/>
                      <a:pt x="909" y="1796"/>
                      <a:pt x="929" y="1719"/>
                    </a:cubicBezTo>
                    <a:cubicBezTo>
                      <a:pt x="1025" y="1219"/>
                      <a:pt x="1132" y="1017"/>
                      <a:pt x="1703" y="934"/>
                    </a:cubicBezTo>
                    <a:cubicBezTo>
                      <a:pt x="1834" y="922"/>
                      <a:pt x="1822" y="886"/>
                      <a:pt x="1703" y="874"/>
                    </a:cubicBezTo>
                    <a:cubicBezTo>
                      <a:pt x="1132" y="791"/>
                      <a:pt x="1025" y="588"/>
                      <a:pt x="929" y="88"/>
                    </a:cubicBezTo>
                    <a:cubicBezTo>
                      <a:pt x="929" y="66"/>
                      <a:pt x="915" y="0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1" name="Google Shape;2251;p57"/>
          <p:cNvGrpSpPr/>
          <p:nvPr/>
        </p:nvGrpSpPr>
        <p:grpSpPr>
          <a:xfrm rot="9946076">
            <a:off x="274260" y="2877921"/>
            <a:ext cx="2101513" cy="2493466"/>
            <a:chOff x="5714679" y="-546580"/>
            <a:chExt cx="3736832" cy="4506916"/>
          </a:xfrm>
        </p:grpSpPr>
        <p:sp>
          <p:nvSpPr>
            <p:cNvPr id="2252" name="Google Shape;2252;p57"/>
            <p:cNvSpPr/>
            <p:nvPr/>
          </p:nvSpPr>
          <p:spPr>
            <a:xfrm>
              <a:off x="5982550" y="-10100"/>
              <a:ext cx="1497600" cy="1497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3" name="Google Shape;2253;p57"/>
            <p:cNvGrpSpPr/>
            <p:nvPr/>
          </p:nvGrpSpPr>
          <p:grpSpPr>
            <a:xfrm rot="-1020965">
              <a:off x="6222968" y="-233497"/>
              <a:ext cx="2720254" cy="3880749"/>
              <a:chOff x="3400125" y="3681900"/>
              <a:chExt cx="550675" cy="785600"/>
            </a:xfrm>
          </p:grpSpPr>
          <p:sp>
            <p:nvSpPr>
              <p:cNvPr id="2254" name="Google Shape;2254;p57"/>
              <p:cNvSpPr/>
              <p:nvPr/>
            </p:nvSpPr>
            <p:spPr>
              <a:xfrm>
                <a:off x="3578125" y="3959250"/>
                <a:ext cx="197050" cy="15687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6275" extrusionOk="0">
                    <a:moveTo>
                      <a:pt x="6429" y="0"/>
                    </a:moveTo>
                    <a:cubicBezTo>
                      <a:pt x="6406" y="0"/>
                      <a:pt x="6394" y="36"/>
                      <a:pt x="6370" y="60"/>
                    </a:cubicBezTo>
                    <a:cubicBezTo>
                      <a:pt x="6096" y="1155"/>
                      <a:pt x="4513" y="2167"/>
                      <a:pt x="3608" y="2679"/>
                    </a:cubicBezTo>
                    <a:cubicBezTo>
                      <a:pt x="3143" y="2941"/>
                      <a:pt x="1762" y="3727"/>
                      <a:pt x="655" y="3727"/>
                    </a:cubicBezTo>
                    <a:cubicBezTo>
                      <a:pt x="452" y="3727"/>
                      <a:pt x="274" y="3691"/>
                      <a:pt x="107" y="3656"/>
                    </a:cubicBezTo>
                    <a:lnTo>
                      <a:pt x="83" y="3656"/>
                    </a:lnTo>
                    <a:cubicBezTo>
                      <a:pt x="48" y="3656"/>
                      <a:pt x="36" y="3668"/>
                      <a:pt x="24" y="3679"/>
                    </a:cubicBezTo>
                    <a:cubicBezTo>
                      <a:pt x="0" y="3715"/>
                      <a:pt x="0" y="3739"/>
                      <a:pt x="24" y="3775"/>
                    </a:cubicBezTo>
                    <a:cubicBezTo>
                      <a:pt x="464" y="4441"/>
                      <a:pt x="917" y="5108"/>
                      <a:pt x="1369" y="5799"/>
                    </a:cubicBezTo>
                    <a:cubicBezTo>
                      <a:pt x="1607" y="6108"/>
                      <a:pt x="1965" y="6275"/>
                      <a:pt x="2465" y="6275"/>
                    </a:cubicBezTo>
                    <a:cubicBezTo>
                      <a:pt x="3536" y="6275"/>
                      <a:pt x="4905" y="5513"/>
                      <a:pt x="5298" y="5239"/>
                    </a:cubicBezTo>
                    <a:cubicBezTo>
                      <a:pt x="7144" y="4156"/>
                      <a:pt x="7882" y="3132"/>
                      <a:pt x="7489" y="2191"/>
                    </a:cubicBezTo>
                    <a:lnTo>
                      <a:pt x="7489" y="2179"/>
                    </a:lnTo>
                    <a:cubicBezTo>
                      <a:pt x="7168" y="1465"/>
                      <a:pt x="6834" y="762"/>
                      <a:pt x="6513" y="48"/>
                    </a:cubicBezTo>
                    <a:cubicBezTo>
                      <a:pt x="6489" y="24"/>
                      <a:pt x="6465" y="0"/>
                      <a:pt x="6429" y="0"/>
                    </a:cubicBezTo>
                    <a:close/>
                  </a:path>
                </a:pathLst>
              </a:custGeom>
              <a:solidFill>
                <a:srgbClr val="FF72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57"/>
              <p:cNvSpPr/>
              <p:nvPr/>
            </p:nvSpPr>
            <p:spPr>
              <a:xfrm>
                <a:off x="3466200" y="3821125"/>
                <a:ext cx="258675" cy="184875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7395" extrusionOk="0">
                    <a:moveTo>
                      <a:pt x="9930" y="1"/>
                    </a:moveTo>
                    <a:cubicBezTo>
                      <a:pt x="9894" y="1"/>
                      <a:pt x="9871" y="13"/>
                      <a:pt x="9847" y="37"/>
                    </a:cubicBezTo>
                    <a:cubicBezTo>
                      <a:pt x="9811" y="132"/>
                      <a:pt x="9763" y="239"/>
                      <a:pt x="9704" y="334"/>
                    </a:cubicBezTo>
                    <a:cubicBezTo>
                      <a:pt x="8799" y="1989"/>
                      <a:pt x="7311" y="3108"/>
                      <a:pt x="6215" y="3751"/>
                    </a:cubicBezTo>
                    <a:cubicBezTo>
                      <a:pt x="4418" y="4799"/>
                      <a:pt x="2572" y="5371"/>
                      <a:pt x="893" y="5371"/>
                    </a:cubicBezTo>
                    <a:lnTo>
                      <a:pt x="96" y="5371"/>
                    </a:lnTo>
                    <a:cubicBezTo>
                      <a:pt x="60" y="5371"/>
                      <a:pt x="36" y="5383"/>
                      <a:pt x="12" y="5418"/>
                    </a:cubicBezTo>
                    <a:cubicBezTo>
                      <a:pt x="0" y="5430"/>
                      <a:pt x="12" y="5454"/>
                      <a:pt x="36" y="5490"/>
                    </a:cubicBezTo>
                    <a:cubicBezTo>
                      <a:pt x="834" y="6383"/>
                      <a:pt x="1631" y="6942"/>
                      <a:pt x="2453" y="7216"/>
                    </a:cubicBezTo>
                    <a:lnTo>
                      <a:pt x="2489" y="7216"/>
                    </a:lnTo>
                    <a:cubicBezTo>
                      <a:pt x="2501" y="7216"/>
                      <a:pt x="2501" y="7216"/>
                      <a:pt x="2513" y="7228"/>
                    </a:cubicBezTo>
                    <a:lnTo>
                      <a:pt x="2536" y="7228"/>
                    </a:lnTo>
                    <a:cubicBezTo>
                      <a:pt x="2679" y="7276"/>
                      <a:pt x="2834" y="7299"/>
                      <a:pt x="2965" y="7335"/>
                    </a:cubicBezTo>
                    <a:cubicBezTo>
                      <a:pt x="3203" y="7383"/>
                      <a:pt x="3441" y="7395"/>
                      <a:pt x="3691" y="7395"/>
                    </a:cubicBezTo>
                    <a:cubicBezTo>
                      <a:pt x="4977" y="7395"/>
                      <a:pt x="6120" y="6883"/>
                      <a:pt x="6834" y="6466"/>
                    </a:cubicBezTo>
                    <a:cubicBezTo>
                      <a:pt x="8204" y="5716"/>
                      <a:pt x="9156" y="4799"/>
                      <a:pt x="9668" y="3787"/>
                    </a:cubicBezTo>
                    <a:cubicBezTo>
                      <a:pt x="10240" y="2704"/>
                      <a:pt x="10347" y="1489"/>
                      <a:pt x="9990" y="60"/>
                    </a:cubicBezTo>
                    <a:cubicBezTo>
                      <a:pt x="9990" y="25"/>
                      <a:pt x="9954" y="1"/>
                      <a:pt x="99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57"/>
              <p:cNvSpPr/>
              <p:nvPr/>
            </p:nvSpPr>
            <p:spPr>
              <a:xfrm>
                <a:off x="3539425" y="3897925"/>
                <a:ext cx="192000" cy="124150"/>
              </a:xfrm>
              <a:custGeom>
                <a:avLst/>
                <a:gdLst/>
                <a:ahLst/>
                <a:cxnLst/>
                <a:rect l="l" t="t" r="r" b="b"/>
                <a:pathLst>
                  <a:path w="7680" h="4966" extrusionOk="0">
                    <a:moveTo>
                      <a:pt x="7311" y="1"/>
                    </a:moveTo>
                    <a:cubicBezTo>
                      <a:pt x="7275" y="1"/>
                      <a:pt x="7251" y="13"/>
                      <a:pt x="7239" y="48"/>
                    </a:cubicBezTo>
                    <a:cubicBezTo>
                      <a:pt x="7180" y="263"/>
                      <a:pt x="7096" y="429"/>
                      <a:pt x="7013" y="596"/>
                    </a:cubicBezTo>
                    <a:cubicBezTo>
                      <a:pt x="6382" y="1810"/>
                      <a:pt x="5334" y="2846"/>
                      <a:pt x="4025" y="3537"/>
                    </a:cubicBezTo>
                    <a:cubicBezTo>
                      <a:pt x="2786" y="4192"/>
                      <a:pt x="1739" y="4501"/>
                      <a:pt x="822" y="4501"/>
                    </a:cubicBezTo>
                    <a:cubicBezTo>
                      <a:pt x="607" y="4501"/>
                      <a:pt x="405" y="4489"/>
                      <a:pt x="215" y="4454"/>
                    </a:cubicBezTo>
                    <a:cubicBezTo>
                      <a:pt x="179" y="4454"/>
                      <a:pt x="167" y="4442"/>
                      <a:pt x="155" y="4442"/>
                    </a:cubicBezTo>
                    <a:lnTo>
                      <a:pt x="107" y="4430"/>
                    </a:lnTo>
                    <a:lnTo>
                      <a:pt x="95" y="4430"/>
                    </a:lnTo>
                    <a:cubicBezTo>
                      <a:pt x="60" y="4430"/>
                      <a:pt x="36" y="4442"/>
                      <a:pt x="12" y="4466"/>
                    </a:cubicBezTo>
                    <a:cubicBezTo>
                      <a:pt x="0" y="4501"/>
                      <a:pt x="12" y="4537"/>
                      <a:pt x="48" y="4561"/>
                    </a:cubicBezTo>
                    <a:cubicBezTo>
                      <a:pt x="465" y="4823"/>
                      <a:pt x="977" y="4966"/>
                      <a:pt x="1572" y="4966"/>
                    </a:cubicBezTo>
                    <a:cubicBezTo>
                      <a:pt x="2715" y="4966"/>
                      <a:pt x="3894" y="4466"/>
                      <a:pt x="4620" y="4001"/>
                    </a:cubicBezTo>
                    <a:cubicBezTo>
                      <a:pt x="5787" y="3251"/>
                      <a:pt x="7680" y="1560"/>
                      <a:pt x="7382" y="60"/>
                    </a:cubicBezTo>
                    <a:cubicBezTo>
                      <a:pt x="7370" y="36"/>
                      <a:pt x="7334" y="1"/>
                      <a:pt x="73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57"/>
              <p:cNvSpPr/>
              <p:nvPr/>
            </p:nvSpPr>
            <p:spPr>
              <a:xfrm>
                <a:off x="3560550" y="3928875"/>
                <a:ext cx="384900" cy="532550"/>
              </a:xfrm>
              <a:custGeom>
                <a:avLst/>
                <a:gdLst/>
                <a:ahLst/>
                <a:cxnLst/>
                <a:rect l="l" t="t" r="r" b="b"/>
                <a:pathLst>
                  <a:path w="15396" h="21302" extrusionOk="0">
                    <a:moveTo>
                      <a:pt x="6573" y="1"/>
                    </a:moveTo>
                    <a:cubicBezTo>
                      <a:pt x="6537" y="1"/>
                      <a:pt x="6513" y="13"/>
                      <a:pt x="6489" y="49"/>
                    </a:cubicBezTo>
                    <a:cubicBezTo>
                      <a:pt x="6025" y="1192"/>
                      <a:pt x="4787" y="2323"/>
                      <a:pt x="3834" y="2882"/>
                    </a:cubicBezTo>
                    <a:cubicBezTo>
                      <a:pt x="2799" y="3501"/>
                      <a:pt x="1632" y="3870"/>
                      <a:pt x="679" y="3870"/>
                    </a:cubicBezTo>
                    <a:cubicBezTo>
                      <a:pt x="465" y="3870"/>
                      <a:pt x="274" y="3859"/>
                      <a:pt x="96" y="3823"/>
                    </a:cubicBezTo>
                    <a:lnTo>
                      <a:pt x="84" y="3823"/>
                    </a:lnTo>
                    <a:cubicBezTo>
                      <a:pt x="60" y="3823"/>
                      <a:pt x="36" y="3835"/>
                      <a:pt x="24" y="3859"/>
                    </a:cubicBezTo>
                    <a:cubicBezTo>
                      <a:pt x="1" y="3870"/>
                      <a:pt x="1" y="3894"/>
                      <a:pt x="24" y="3930"/>
                    </a:cubicBezTo>
                    <a:lnTo>
                      <a:pt x="274" y="4311"/>
                    </a:lnTo>
                    <a:lnTo>
                      <a:pt x="286" y="4335"/>
                    </a:lnTo>
                    <a:lnTo>
                      <a:pt x="310" y="4347"/>
                    </a:lnTo>
                    <a:cubicBezTo>
                      <a:pt x="524" y="4656"/>
                      <a:pt x="882" y="4823"/>
                      <a:pt x="1358" y="4823"/>
                    </a:cubicBezTo>
                    <a:cubicBezTo>
                      <a:pt x="2358" y="4823"/>
                      <a:pt x="3668" y="4121"/>
                      <a:pt x="4358" y="3704"/>
                    </a:cubicBezTo>
                    <a:cubicBezTo>
                      <a:pt x="5096" y="3263"/>
                      <a:pt x="7371" y="1882"/>
                      <a:pt x="6870" y="584"/>
                    </a:cubicBezTo>
                    <a:lnTo>
                      <a:pt x="6870" y="561"/>
                    </a:lnTo>
                    <a:lnTo>
                      <a:pt x="6870" y="549"/>
                    </a:lnTo>
                    <a:lnTo>
                      <a:pt x="6644" y="49"/>
                    </a:lnTo>
                    <a:cubicBezTo>
                      <a:pt x="6632" y="13"/>
                      <a:pt x="6597" y="1"/>
                      <a:pt x="6573" y="1"/>
                    </a:cubicBezTo>
                    <a:close/>
                    <a:moveTo>
                      <a:pt x="8442" y="4156"/>
                    </a:moveTo>
                    <a:cubicBezTo>
                      <a:pt x="8418" y="4156"/>
                      <a:pt x="8383" y="4180"/>
                      <a:pt x="8383" y="4216"/>
                    </a:cubicBezTo>
                    <a:cubicBezTo>
                      <a:pt x="8121" y="5454"/>
                      <a:pt x="6335" y="6478"/>
                      <a:pt x="5799" y="6764"/>
                    </a:cubicBezTo>
                    <a:cubicBezTo>
                      <a:pt x="4715" y="7323"/>
                      <a:pt x="3822" y="7621"/>
                      <a:pt x="3132" y="7621"/>
                    </a:cubicBezTo>
                    <a:cubicBezTo>
                      <a:pt x="2930" y="7621"/>
                      <a:pt x="2727" y="7597"/>
                      <a:pt x="2572" y="7550"/>
                    </a:cubicBezTo>
                    <a:lnTo>
                      <a:pt x="2537" y="7550"/>
                    </a:lnTo>
                    <a:cubicBezTo>
                      <a:pt x="2513" y="7550"/>
                      <a:pt x="2489" y="7561"/>
                      <a:pt x="2477" y="7573"/>
                    </a:cubicBezTo>
                    <a:cubicBezTo>
                      <a:pt x="2465" y="7609"/>
                      <a:pt x="2465" y="7633"/>
                      <a:pt x="2477" y="7669"/>
                    </a:cubicBezTo>
                    <a:cubicBezTo>
                      <a:pt x="3144" y="8681"/>
                      <a:pt x="3834" y="9681"/>
                      <a:pt x="4501" y="10693"/>
                    </a:cubicBezTo>
                    <a:cubicBezTo>
                      <a:pt x="6537" y="13705"/>
                      <a:pt x="8645" y="16848"/>
                      <a:pt x="10680" y="19944"/>
                    </a:cubicBezTo>
                    <a:cubicBezTo>
                      <a:pt x="10728" y="20015"/>
                      <a:pt x="10764" y="20099"/>
                      <a:pt x="10811" y="20158"/>
                    </a:cubicBezTo>
                    <a:cubicBezTo>
                      <a:pt x="11038" y="20527"/>
                      <a:pt x="11276" y="20896"/>
                      <a:pt x="11657" y="21087"/>
                    </a:cubicBezTo>
                    <a:cubicBezTo>
                      <a:pt x="11943" y="21230"/>
                      <a:pt x="12252" y="21301"/>
                      <a:pt x="12597" y="21301"/>
                    </a:cubicBezTo>
                    <a:cubicBezTo>
                      <a:pt x="13002" y="21301"/>
                      <a:pt x="13419" y="21194"/>
                      <a:pt x="13800" y="21004"/>
                    </a:cubicBezTo>
                    <a:cubicBezTo>
                      <a:pt x="14276" y="20754"/>
                      <a:pt x="15098" y="20218"/>
                      <a:pt x="15264" y="19349"/>
                    </a:cubicBezTo>
                    <a:cubicBezTo>
                      <a:pt x="15395" y="18753"/>
                      <a:pt x="15169" y="18313"/>
                      <a:pt x="14955" y="17836"/>
                    </a:cubicBezTo>
                    <a:lnTo>
                      <a:pt x="14931" y="17801"/>
                    </a:lnTo>
                    <a:cubicBezTo>
                      <a:pt x="13979" y="15777"/>
                      <a:pt x="13026" y="13741"/>
                      <a:pt x="12074" y="11717"/>
                    </a:cubicBezTo>
                    <a:cubicBezTo>
                      <a:pt x="11538" y="10574"/>
                      <a:pt x="11002" y="9443"/>
                      <a:pt x="10466" y="8288"/>
                    </a:cubicBezTo>
                    <a:cubicBezTo>
                      <a:pt x="9835" y="6954"/>
                      <a:pt x="9168" y="5549"/>
                      <a:pt x="8537" y="4204"/>
                    </a:cubicBezTo>
                    <a:cubicBezTo>
                      <a:pt x="8525" y="4168"/>
                      <a:pt x="8490" y="4156"/>
                      <a:pt x="8466" y="41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57"/>
              <p:cNvSpPr/>
              <p:nvPr/>
            </p:nvSpPr>
            <p:spPr>
              <a:xfrm>
                <a:off x="3400125" y="3681900"/>
                <a:ext cx="550675" cy="785600"/>
              </a:xfrm>
              <a:custGeom>
                <a:avLst/>
                <a:gdLst/>
                <a:ahLst/>
                <a:cxnLst/>
                <a:rect l="l" t="t" r="r" b="b"/>
                <a:pathLst>
                  <a:path w="22027" h="31424" extrusionOk="0">
                    <a:moveTo>
                      <a:pt x="6346" y="285"/>
                    </a:moveTo>
                    <a:cubicBezTo>
                      <a:pt x="6950" y="285"/>
                      <a:pt x="7554" y="377"/>
                      <a:pt x="8132" y="545"/>
                    </a:cubicBezTo>
                    <a:cubicBezTo>
                      <a:pt x="9585" y="962"/>
                      <a:pt x="10668" y="2093"/>
                      <a:pt x="11525" y="3272"/>
                    </a:cubicBezTo>
                    <a:cubicBezTo>
                      <a:pt x="11787" y="3701"/>
                      <a:pt x="11942" y="4094"/>
                      <a:pt x="11787" y="4594"/>
                    </a:cubicBezTo>
                    <a:cubicBezTo>
                      <a:pt x="11609" y="5141"/>
                      <a:pt x="11168" y="5618"/>
                      <a:pt x="10787" y="6034"/>
                    </a:cubicBezTo>
                    <a:cubicBezTo>
                      <a:pt x="9835" y="7070"/>
                      <a:pt x="8596" y="7856"/>
                      <a:pt x="7358" y="8511"/>
                    </a:cubicBezTo>
                    <a:cubicBezTo>
                      <a:pt x="6132" y="9154"/>
                      <a:pt x="4739" y="9630"/>
                      <a:pt x="3346" y="9737"/>
                    </a:cubicBezTo>
                    <a:cubicBezTo>
                      <a:pt x="3240" y="9742"/>
                      <a:pt x="3133" y="9746"/>
                      <a:pt x="3025" y="9746"/>
                    </a:cubicBezTo>
                    <a:cubicBezTo>
                      <a:pt x="2634" y="9746"/>
                      <a:pt x="2236" y="9700"/>
                      <a:pt x="1881" y="9523"/>
                    </a:cubicBezTo>
                    <a:cubicBezTo>
                      <a:pt x="1691" y="9439"/>
                      <a:pt x="1548" y="9273"/>
                      <a:pt x="1429" y="9058"/>
                    </a:cubicBezTo>
                    <a:cubicBezTo>
                      <a:pt x="1429" y="9047"/>
                      <a:pt x="1405" y="9035"/>
                      <a:pt x="1393" y="8999"/>
                    </a:cubicBezTo>
                    <a:cubicBezTo>
                      <a:pt x="1060" y="8427"/>
                      <a:pt x="929" y="7570"/>
                      <a:pt x="834" y="7070"/>
                    </a:cubicBezTo>
                    <a:cubicBezTo>
                      <a:pt x="322" y="4344"/>
                      <a:pt x="1786" y="1653"/>
                      <a:pt x="4358" y="653"/>
                    </a:cubicBezTo>
                    <a:cubicBezTo>
                      <a:pt x="4994" y="401"/>
                      <a:pt x="5669" y="285"/>
                      <a:pt x="6346" y="285"/>
                    </a:cubicBezTo>
                    <a:close/>
                    <a:moveTo>
                      <a:pt x="11966" y="3439"/>
                    </a:moveTo>
                    <a:cubicBezTo>
                      <a:pt x="12442" y="3736"/>
                      <a:pt x="12597" y="4594"/>
                      <a:pt x="12502" y="4998"/>
                    </a:cubicBezTo>
                    <a:cubicBezTo>
                      <a:pt x="12347" y="5641"/>
                      <a:pt x="11966" y="6237"/>
                      <a:pt x="11561" y="6737"/>
                    </a:cubicBezTo>
                    <a:cubicBezTo>
                      <a:pt x="10859" y="7653"/>
                      <a:pt x="9942" y="8380"/>
                      <a:pt x="8966" y="8987"/>
                    </a:cubicBezTo>
                    <a:cubicBezTo>
                      <a:pt x="7858" y="9701"/>
                      <a:pt x="6620" y="10213"/>
                      <a:pt x="5322" y="10511"/>
                    </a:cubicBezTo>
                    <a:cubicBezTo>
                      <a:pt x="4687" y="10651"/>
                      <a:pt x="4043" y="10703"/>
                      <a:pt x="3397" y="10703"/>
                    </a:cubicBezTo>
                    <a:cubicBezTo>
                      <a:pt x="3329" y="10703"/>
                      <a:pt x="3260" y="10703"/>
                      <a:pt x="3191" y="10701"/>
                    </a:cubicBezTo>
                    <a:cubicBezTo>
                      <a:pt x="2822" y="10701"/>
                      <a:pt x="2465" y="10654"/>
                      <a:pt x="2108" y="10571"/>
                    </a:cubicBezTo>
                    <a:cubicBezTo>
                      <a:pt x="1762" y="10487"/>
                      <a:pt x="1334" y="9820"/>
                      <a:pt x="1346" y="9392"/>
                    </a:cubicBezTo>
                    <a:lnTo>
                      <a:pt x="1346" y="9392"/>
                    </a:lnTo>
                    <a:cubicBezTo>
                      <a:pt x="1405" y="9475"/>
                      <a:pt x="1488" y="9558"/>
                      <a:pt x="1560" y="9630"/>
                    </a:cubicBezTo>
                    <a:cubicBezTo>
                      <a:pt x="1869" y="9951"/>
                      <a:pt x="2405" y="9999"/>
                      <a:pt x="2834" y="10035"/>
                    </a:cubicBezTo>
                    <a:cubicBezTo>
                      <a:pt x="2941" y="10041"/>
                      <a:pt x="3048" y="10045"/>
                      <a:pt x="3155" y="10045"/>
                    </a:cubicBezTo>
                    <a:cubicBezTo>
                      <a:pt x="4577" y="10045"/>
                      <a:pt x="6024" y="9479"/>
                      <a:pt x="7275" y="8904"/>
                    </a:cubicBezTo>
                    <a:cubicBezTo>
                      <a:pt x="8823" y="8165"/>
                      <a:pt x="10323" y="7118"/>
                      <a:pt x="11418" y="5784"/>
                    </a:cubicBezTo>
                    <a:cubicBezTo>
                      <a:pt x="12061" y="5010"/>
                      <a:pt x="12335" y="4284"/>
                      <a:pt x="11966" y="3439"/>
                    </a:cubicBezTo>
                    <a:close/>
                    <a:moveTo>
                      <a:pt x="12573" y="5629"/>
                    </a:moveTo>
                    <a:cubicBezTo>
                      <a:pt x="12883" y="6880"/>
                      <a:pt x="12883" y="8106"/>
                      <a:pt x="12275" y="9308"/>
                    </a:cubicBezTo>
                    <a:cubicBezTo>
                      <a:pt x="11680" y="10475"/>
                      <a:pt x="10573" y="11344"/>
                      <a:pt x="9466" y="11964"/>
                    </a:cubicBezTo>
                    <a:cubicBezTo>
                      <a:pt x="8543" y="12488"/>
                      <a:pt x="7430" y="12870"/>
                      <a:pt x="6340" y="12870"/>
                    </a:cubicBezTo>
                    <a:cubicBezTo>
                      <a:pt x="6094" y="12870"/>
                      <a:pt x="5849" y="12851"/>
                      <a:pt x="5608" y="12809"/>
                    </a:cubicBezTo>
                    <a:cubicBezTo>
                      <a:pt x="5453" y="12785"/>
                      <a:pt x="5322" y="12749"/>
                      <a:pt x="5191" y="12702"/>
                    </a:cubicBezTo>
                    <a:cubicBezTo>
                      <a:pt x="5179" y="12690"/>
                      <a:pt x="5144" y="12690"/>
                      <a:pt x="5132" y="12690"/>
                    </a:cubicBezTo>
                    <a:cubicBezTo>
                      <a:pt x="4203" y="12416"/>
                      <a:pt x="3405" y="11725"/>
                      <a:pt x="2750" y="10999"/>
                    </a:cubicBezTo>
                    <a:lnTo>
                      <a:pt x="2750" y="10999"/>
                    </a:lnTo>
                    <a:cubicBezTo>
                      <a:pt x="2834" y="11003"/>
                      <a:pt x="2916" y="11004"/>
                      <a:pt x="2995" y="11004"/>
                    </a:cubicBezTo>
                    <a:cubicBezTo>
                      <a:pt x="3154" y="11004"/>
                      <a:pt x="3302" y="10999"/>
                      <a:pt x="3429" y="10999"/>
                    </a:cubicBezTo>
                    <a:cubicBezTo>
                      <a:pt x="3462" y="11000"/>
                      <a:pt x="3494" y="11000"/>
                      <a:pt x="3527" y="11000"/>
                    </a:cubicBezTo>
                    <a:cubicBezTo>
                      <a:pt x="5434" y="11000"/>
                      <a:pt x="7302" y="10316"/>
                      <a:pt x="8906" y="9356"/>
                    </a:cubicBezTo>
                    <a:cubicBezTo>
                      <a:pt x="10323" y="8523"/>
                      <a:pt x="11621" y="7368"/>
                      <a:pt x="12418" y="5927"/>
                    </a:cubicBezTo>
                    <a:cubicBezTo>
                      <a:pt x="12478" y="5832"/>
                      <a:pt x="12525" y="5725"/>
                      <a:pt x="12573" y="5629"/>
                    </a:cubicBezTo>
                    <a:close/>
                    <a:moveTo>
                      <a:pt x="12883" y="8713"/>
                    </a:moveTo>
                    <a:cubicBezTo>
                      <a:pt x="13180" y="10190"/>
                      <a:pt x="11216" y="11892"/>
                      <a:pt x="10144" y="12571"/>
                    </a:cubicBezTo>
                    <a:cubicBezTo>
                      <a:pt x="9374" y="13079"/>
                      <a:pt x="8207" y="13534"/>
                      <a:pt x="7141" y="13534"/>
                    </a:cubicBezTo>
                    <a:cubicBezTo>
                      <a:pt x="6608" y="13534"/>
                      <a:pt x="6100" y="13420"/>
                      <a:pt x="5679" y="13142"/>
                    </a:cubicBezTo>
                    <a:cubicBezTo>
                      <a:pt x="5715" y="13142"/>
                      <a:pt x="5739" y="13154"/>
                      <a:pt x="5775" y="13154"/>
                    </a:cubicBezTo>
                    <a:cubicBezTo>
                      <a:pt x="5981" y="13190"/>
                      <a:pt x="6190" y="13206"/>
                      <a:pt x="6400" y="13206"/>
                    </a:cubicBezTo>
                    <a:cubicBezTo>
                      <a:pt x="7521" y="13206"/>
                      <a:pt x="8668" y="12739"/>
                      <a:pt x="9620" y="12237"/>
                    </a:cubicBezTo>
                    <a:cubicBezTo>
                      <a:pt x="10894" y="11559"/>
                      <a:pt x="11990" y="10535"/>
                      <a:pt x="12645" y="9273"/>
                    </a:cubicBezTo>
                    <a:cubicBezTo>
                      <a:pt x="12740" y="9094"/>
                      <a:pt x="12811" y="8904"/>
                      <a:pt x="12883" y="8713"/>
                    </a:cubicBezTo>
                    <a:close/>
                    <a:moveTo>
                      <a:pt x="12990" y="9951"/>
                    </a:moveTo>
                    <a:cubicBezTo>
                      <a:pt x="13061" y="10118"/>
                      <a:pt x="13133" y="10297"/>
                      <a:pt x="13216" y="10463"/>
                    </a:cubicBezTo>
                    <a:lnTo>
                      <a:pt x="13216" y="10475"/>
                    </a:lnTo>
                    <a:cubicBezTo>
                      <a:pt x="13692" y="11702"/>
                      <a:pt x="11513" y="13023"/>
                      <a:pt x="10716" y="13511"/>
                    </a:cubicBezTo>
                    <a:cubicBezTo>
                      <a:pt x="10138" y="13860"/>
                      <a:pt x="8777" y="14621"/>
                      <a:pt x="7756" y="14621"/>
                    </a:cubicBezTo>
                    <a:cubicBezTo>
                      <a:pt x="7346" y="14621"/>
                      <a:pt x="6991" y="14498"/>
                      <a:pt x="6763" y="14178"/>
                    </a:cubicBezTo>
                    <a:lnTo>
                      <a:pt x="6739" y="14154"/>
                    </a:lnTo>
                    <a:cubicBezTo>
                      <a:pt x="6644" y="14023"/>
                      <a:pt x="6572" y="13904"/>
                      <a:pt x="6489" y="13761"/>
                    </a:cubicBezTo>
                    <a:lnTo>
                      <a:pt x="6489" y="13761"/>
                    </a:lnTo>
                    <a:cubicBezTo>
                      <a:pt x="6695" y="13800"/>
                      <a:pt x="6907" y="13818"/>
                      <a:pt x="7123" y="13818"/>
                    </a:cubicBezTo>
                    <a:cubicBezTo>
                      <a:pt x="8242" y="13818"/>
                      <a:pt x="9450" y="13342"/>
                      <a:pt x="10299" y="12833"/>
                    </a:cubicBezTo>
                    <a:cubicBezTo>
                      <a:pt x="11192" y="12297"/>
                      <a:pt x="12502" y="11166"/>
                      <a:pt x="12990" y="9951"/>
                    </a:cubicBezTo>
                    <a:close/>
                    <a:moveTo>
                      <a:pt x="13549" y="11190"/>
                    </a:moveTo>
                    <a:cubicBezTo>
                      <a:pt x="13871" y="11904"/>
                      <a:pt x="14192" y="12618"/>
                      <a:pt x="14526" y="13333"/>
                    </a:cubicBezTo>
                    <a:cubicBezTo>
                      <a:pt x="15038" y="14595"/>
                      <a:pt x="13252" y="15774"/>
                      <a:pt x="12383" y="16297"/>
                    </a:cubicBezTo>
                    <a:cubicBezTo>
                      <a:pt x="11817" y="16630"/>
                      <a:pt x="10558" y="17289"/>
                      <a:pt x="9579" y="17289"/>
                    </a:cubicBezTo>
                    <a:cubicBezTo>
                      <a:pt x="9158" y="17289"/>
                      <a:pt x="8789" y="17167"/>
                      <a:pt x="8549" y="16845"/>
                    </a:cubicBezTo>
                    <a:cubicBezTo>
                      <a:pt x="8108" y="16178"/>
                      <a:pt x="7644" y="15488"/>
                      <a:pt x="7203" y="14821"/>
                    </a:cubicBezTo>
                    <a:lnTo>
                      <a:pt x="7203" y="14821"/>
                    </a:lnTo>
                    <a:cubicBezTo>
                      <a:pt x="7381" y="14879"/>
                      <a:pt x="7572" y="14904"/>
                      <a:pt x="7772" y="14904"/>
                    </a:cubicBezTo>
                    <a:cubicBezTo>
                      <a:pt x="8806" y="14904"/>
                      <a:pt x="10063" y="14226"/>
                      <a:pt x="10751" y="13857"/>
                    </a:cubicBezTo>
                    <a:cubicBezTo>
                      <a:pt x="11537" y="13404"/>
                      <a:pt x="13252" y="12333"/>
                      <a:pt x="13549" y="11190"/>
                    </a:cubicBezTo>
                    <a:close/>
                    <a:moveTo>
                      <a:pt x="14907" y="14107"/>
                    </a:moveTo>
                    <a:cubicBezTo>
                      <a:pt x="16085" y="16619"/>
                      <a:pt x="17276" y="19119"/>
                      <a:pt x="18455" y="21620"/>
                    </a:cubicBezTo>
                    <a:cubicBezTo>
                      <a:pt x="19407" y="23644"/>
                      <a:pt x="20360" y="25691"/>
                      <a:pt x="21312" y="27715"/>
                    </a:cubicBezTo>
                    <a:cubicBezTo>
                      <a:pt x="21515" y="28204"/>
                      <a:pt x="21741" y="28644"/>
                      <a:pt x="21634" y="29204"/>
                    </a:cubicBezTo>
                    <a:cubicBezTo>
                      <a:pt x="21503" y="29930"/>
                      <a:pt x="20848" y="30478"/>
                      <a:pt x="20217" y="30811"/>
                    </a:cubicBezTo>
                    <a:cubicBezTo>
                      <a:pt x="19859" y="30993"/>
                      <a:pt x="19456" y="31103"/>
                      <a:pt x="19054" y="31103"/>
                    </a:cubicBezTo>
                    <a:cubicBezTo>
                      <a:pt x="18747" y="31103"/>
                      <a:pt x="18441" y="31039"/>
                      <a:pt x="18157" y="30894"/>
                    </a:cubicBezTo>
                    <a:cubicBezTo>
                      <a:pt x="17705" y="30668"/>
                      <a:pt x="17455" y="30180"/>
                      <a:pt x="17205" y="29763"/>
                    </a:cubicBezTo>
                    <a:cubicBezTo>
                      <a:pt x="14502" y="25644"/>
                      <a:pt x="11740" y="21584"/>
                      <a:pt x="9001" y="17488"/>
                    </a:cubicBezTo>
                    <a:lnTo>
                      <a:pt x="9001" y="17488"/>
                    </a:lnTo>
                    <a:cubicBezTo>
                      <a:pt x="9183" y="17546"/>
                      <a:pt x="9379" y="17571"/>
                      <a:pt x="9585" y="17571"/>
                    </a:cubicBezTo>
                    <a:cubicBezTo>
                      <a:pt x="10524" y="17571"/>
                      <a:pt x="11642" y="17044"/>
                      <a:pt x="12287" y="16702"/>
                    </a:cubicBezTo>
                    <a:cubicBezTo>
                      <a:pt x="13157" y="16250"/>
                      <a:pt x="14669" y="15250"/>
                      <a:pt x="14907" y="14107"/>
                    </a:cubicBezTo>
                    <a:close/>
                    <a:moveTo>
                      <a:pt x="6454" y="1"/>
                    </a:moveTo>
                    <a:cubicBezTo>
                      <a:pt x="5636" y="1"/>
                      <a:pt x="4817" y="166"/>
                      <a:pt x="4060" y="462"/>
                    </a:cubicBezTo>
                    <a:cubicBezTo>
                      <a:pt x="1143" y="1593"/>
                      <a:pt x="0" y="4796"/>
                      <a:pt x="631" y="7677"/>
                    </a:cubicBezTo>
                    <a:cubicBezTo>
                      <a:pt x="738" y="8142"/>
                      <a:pt x="893" y="8630"/>
                      <a:pt x="1107" y="9058"/>
                    </a:cubicBezTo>
                    <a:cubicBezTo>
                      <a:pt x="798" y="9594"/>
                      <a:pt x="1226" y="10154"/>
                      <a:pt x="1560" y="10594"/>
                    </a:cubicBezTo>
                    <a:cubicBezTo>
                      <a:pt x="1703" y="10821"/>
                      <a:pt x="1988" y="10928"/>
                      <a:pt x="2298" y="10963"/>
                    </a:cubicBezTo>
                    <a:cubicBezTo>
                      <a:pt x="3048" y="11844"/>
                      <a:pt x="3941" y="12606"/>
                      <a:pt x="5013" y="12976"/>
                    </a:cubicBezTo>
                    <a:cubicBezTo>
                      <a:pt x="5310" y="13321"/>
                      <a:pt x="5667" y="13535"/>
                      <a:pt x="6048" y="13678"/>
                    </a:cubicBezTo>
                    <a:lnTo>
                      <a:pt x="6048" y="13690"/>
                    </a:lnTo>
                    <a:cubicBezTo>
                      <a:pt x="8644" y="17595"/>
                      <a:pt x="11263" y="21465"/>
                      <a:pt x="13871" y="25358"/>
                    </a:cubicBezTo>
                    <a:cubicBezTo>
                      <a:pt x="15014" y="27073"/>
                      <a:pt x="16169" y="28787"/>
                      <a:pt x="17288" y="30525"/>
                    </a:cubicBezTo>
                    <a:cubicBezTo>
                      <a:pt x="17699" y="31159"/>
                      <a:pt x="18320" y="31424"/>
                      <a:pt x="18976" y="31424"/>
                    </a:cubicBezTo>
                    <a:cubicBezTo>
                      <a:pt x="20318" y="31424"/>
                      <a:pt x="21807" y="30317"/>
                      <a:pt x="21943" y="28989"/>
                    </a:cubicBezTo>
                    <a:cubicBezTo>
                      <a:pt x="22027" y="28335"/>
                      <a:pt x="21622" y="27715"/>
                      <a:pt x="21348" y="27156"/>
                    </a:cubicBezTo>
                    <a:cubicBezTo>
                      <a:pt x="20991" y="26406"/>
                      <a:pt x="20634" y="25632"/>
                      <a:pt x="20276" y="24870"/>
                    </a:cubicBezTo>
                    <a:cubicBezTo>
                      <a:pt x="19348" y="22858"/>
                      <a:pt x="18407" y="20869"/>
                      <a:pt x="17467" y="18857"/>
                    </a:cubicBezTo>
                    <a:cubicBezTo>
                      <a:pt x="16026" y="15762"/>
                      <a:pt x="14526" y="12666"/>
                      <a:pt x="13133" y="9558"/>
                    </a:cubicBezTo>
                    <a:cubicBezTo>
                      <a:pt x="13252" y="9106"/>
                      <a:pt x="13228" y="8642"/>
                      <a:pt x="13014" y="8213"/>
                    </a:cubicBezTo>
                    <a:cubicBezTo>
                      <a:pt x="13204" y="7213"/>
                      <a:pt x="13061" y="6165"/>
                      <a:pt x="12764" y="5177"/>
                    </a:cubicBezTo>
                    <a:cubicBezTo>
                      <a:pt x="12871" y="4820"/>
                      <a:pt x="12895" y="4463"/>
                      <a:pt x="12728" y="4141"/>
                    </a:cubicBezTo>
                    <a:cubicBezTo>
                      <a:pt x="12514" y="3665"/>
                      <a:pt x="12275" y="3153"/>
                      <a:pt x="11716" y="3070"/>
                    </a:cubicBezTo>
                    <a:cubicBezTo>
                      <a:pt x="10847" y="1879"/>
                      <a:pt x="9799" y="843"/>
                      <a:pt x="8406" y="343"/>
                    </a:cubicBezTo>
                    <a:cubicBezTo>
                      <a:pt x="7778" y="109"/>
                      <a:pt x="7116" y="1"/>
                      <a:pt x="645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57"/>
              <p:cNvSpPr/>
              <p:nvPr/>
            </p:nvSpPr>
            <p:spPr>
              <a:xfrm>
                <a:off x="3585250" y="4224050"/>
                <a:ext cx="45875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825" extrusionOk="0">
                    <a:moveTo>
                      <a:pt x="893" y="0"/>
                    </a:moveTo>
                    <a:cubicBezTo>
                      <a:pt x="880" y="0"/>
                      <a:pt x="864" y="23"/>
                      <a:pt x="846" y="88"/>
                    </a:cubicBezTo>
                    <a:cubicBezTo>
                      <a:pt x="739" y="588"/>
                      <a:pt x="644" y="791"/>
                      <a:pt x="72" y="874"/>
                    </a:cubicBezTo>
                    <a:cubicBezTo>
                      <a:pt x="1" y="886"/>
                      <a:pt x="1" y="934"/>
                      <a:pt x="72" y="934"/>
                    </a:cubicBezTo>
                    <a:cubicBezTo>
                      <a:pt x="644" y="1029"/>
                      <a:pt x="739" y="1207"/>
                      <a:pt x="846" y="1719"/>
                    </a:cubicBezTo>
                    <a:cubicBezTo>
                      <a:pt x="860" y="1774"/>
                      <a:pt x="869" y="1824"/>
                      <a:pt x="884" y="1824"/>
                    </a:cubicBezTo>
                    <a:cubicBezTo>
                      <a:pt x="895" y="1824"/>
                      <a:pt x="909" y="1796"/>
                      <a:pt x="929" y="1719"/>
                    </a:cubicBezTo>
                    <a:cubicBezTo>
                      <a:pt x="1025" y="1219"/>
                      <a:pt x="1132" y="1017"/>
                      <a:pt x="1703" y="934"/>
                    </a:cubicBezTo>
                    <a:cubicBezTo>
                      <a:pt x="1834" y="922"/>
                      <a:pt x="1822" y="886"/>
                      <a:pt x="1703" y="874"/>
                    </a:cubicBezTo>
                    <a:cubicBezTo>
                      <a:pt x="1132" y="791"/>
                      <a:pt x="1025" y="588"/>
                      <a:pt x="929" y="88"/>
                    </a:cubicBezTo>
                    <a:cubicBezTo>
                      <a:pt x="929" y="66"/>
                      <a:pt x="915" y="0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" name="Rectángulo 26"/>
          <p:cNvSpPr/>
          <p:nvPr/>
        </p:nvSpPr>
        <p:spPr>
          <a:xfrm>
            <a:off x="130267" y="226475"/>
            <a:ext cx="1296786" cy="473079"/>
          </a:xfrm>
          <a:prstGeom prst="rect">
            <a:avLst/>
          </a:prstGeom>
          <a:solidFill>
            <a:srgbClr val="D6B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Rectángulo 27"/>
          <p:cNvSpPr/>
          <p:nvPr/>
        </p:nvSpPr>
        <p:spPr>
          <a:xfrm>
            <a:off x="7721769" y="185325"/>
            <a:ext cx="1296786" cy="473079"/>
          </a:xfrm>
          <a:prstGeom prst="rect">
            <a:avLst/>
          </a:prstGeom>
          <a:solidFill>
            <a:srgbClr val="D6B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xmlns="" id="{FCC6EBD0-DF5B-4EE2-A230-D05A6519618A}"/>
              </a:ext>
            </a:extLst>
          </p:cNvPr>
          <p:cNvSpPr txBox="1"/>
          <p:nvPr/>
        </p:nvSpPr>
        <p:spPr>
          <a:xfrm>
            <a:off x="2210988" y="191728"/>
            <a:ext cx="4016920" cy="830997"/>
          </a:xfrm>
          <a:prstGeom prst="rect">
            <a:avLst/>
          </a:prstGeom>
          <a:noFill/>
        </p:spPr>
        <p:txBody>
          <a:bodyPr wrap="square" lIns="81000" rIns="81000" rtlCol="0" anchor="ctr">
            <a:spAutoFit/>
          </a:bodyPr>
          <a:lstStyle/>
          <a:p>
            <a:pPr algn="r"/>
            <a:r>
              <a:rPr lang="en-US" altLang="ko-KR" sz="4800" b="1" dirty="0" smtClean="0">
                <a:solidFill>
                  <a:srgbClr val="FF72C7"/>
                </a:solidFill>
                <a:cs typeface="Arial" pitchFamily="34" charset="0"/>
              </a:rPr>
              <a:t>Fans World</a:t>
            </a:r>
            <a:endParaRPr lang="ko-KR" altLang="en-US" sz="4800" b="1" dirty="0">
              <a:solidFill>
                <a:srgbClr val="FF72C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62350" cy="51435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05711EF0-BE91-4CA8-9BAB-82AC2547E63A}"/>
              </a:ext>
            </a:extLst>
          </p:cNvPr>
          <p:cNvGrpSpPr/>
          <p:nvPr/>
        </p:nvGrpSpPr>
        <p:grpSpPr>
          <a:xfrm>
            <a:off x="6630950" y="694263"/>
            <a:ext cx="2284839" cy="1281618"/>
            <a:chOff x="8070434" y="1530415"/>
            <a:chExt cx="2925465" cy="170882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3110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900" dirty="0">
                  <a:solidFill>
                    <a:srgbClr val="6E4CC2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900" dirty="0">
                  <a:solidFill>
                    <a:srgbClr val="6E4CC2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900" dirty="0">
                <a:solidFill>
                  <a:srgbClr val="6E4CC2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CC6EBD0-DF5B-4EE2-A230-D05A6519618A}"/>
                </a:ext>
              </a:extLst>
            </p:cNvPr>
            <p:cNvSpPr txBox="1"/>
            <p:nvPr/>
          </p:nvSpPr>
          <p:spPr>
            <a:xfrm>
              <a:off x="8070434" y="1530415"/>
              <a:ext cx="2925465" cy="538609"/>
            </a:xfrm>
            <a:prstGeom prst="rect">
              <a:avLst/>
            </a:prstGeom>
            <a:noFill/>
          </p:spPr>
          <p:txBody>
            <a:bodyPr wrap="square" lIns="81000" rIns="81000" rtlCol="0" anchor="ctr">
              <a:spAutoFit/>
            </a:bodyPr>
            <a:lstStyle/>
            <a:p>
              <a:r>
                <a:rPr lang="en-US" altLang="ko-KR" sz="2025" b="1" dirty="0">
                  <a:solidFill>
                    <a:srgbClr val="6E4CC2"/>
                  </a:solidFill>
                  <a:cs typeface="Arial" pitchFamily="34" charset="0"/>
                </a:rPr>
                <a:t>Contents Here</a:t>
              </a:r>
              <a:endParaRPr lang="ko-KR" altLang="en-US" sz="2025" b="1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6630950" y="3529405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425197" y="3478066"/>
            <a:ext cx="2930610" cy="144184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700" b="1" dirty="0">
                <a:solidFill>
                  <a:schemeClr val="bg1"/>
                </a:solidFill>
              </a:rPr>
              <a:t>Simple Portfolio Presentation Designed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6630950" y="2859820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6630950" y="2269815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3850959" y="3656435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3850959" y="2269815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xmlns="" id="{357DD274-6419-4E37-BFF2-9D9446896092}"/>
              </a:ext>
            </a:extLst>
          </p:cNvPr>
          <p:cNvSpPr txBox="1"/>
          <p:nvPr/>
        </p:nvSpPr>
        <p:spPr>
          <a:xfrm>
            <a:off x="3850959" y="2939400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3850959" y="968404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xmlns="" id="{357DD274-6419-4E37-BFF2-9D9446896092}"/>
              </a:ext>
            </a:extLst>
          </p:cNvPr>
          <p:cNvSpPr txBox="1"/>
          <p:nvPr/>
        </p:nvSpPr>
        <p:spPr>
          <a:xfrm>
            <a:off x="3850959" y="1637989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705802" y="616901"/>
            <a:ext cx="2150745" cy="2576414"/>
            <a:chOff x="9750426" y="80963"/>
            <a:chExt cx="2743200" cy="3286126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9964738" y="80963"/>
              <a:ext cx="2528888" cy="2689225"/>
            </a:xfrm>
            <a:custGeom>
              <a:avLst/>
              <a:gdLst>
                <a:gd name="T0" fmla="*/ 960 w 1083"/>
                <a:gd name="T1" fmla="*/ 776 h 1152"/>
                <a:gd name="T2" fmla="*/ 1036 w 1083"/>
                <a:gd name="T3" fmla="*/ 810 h 1152"/>
                <a:gd name="T4" fmla="*/ 1036 w 1083"/>
                <a:gd name="T5" fmla="*/ 264 h 1152"/>
                <a:gd name="T6" fmla="*/ 393 w 1083"/>
                <a:gd name="T7" fmla="*/ 338 h 1152"/>
                <a:gd name="T8" fmla="*/ 393 w 1083"/>
                <a:gd name="T9" fmla="*/ 362 h 1152"/>
                <a:gd name="T10" fmla="*/ 394 w 1083"/>
                <a:gd name="T11" fmla="*/ 952 h 1152"/>
                <a:gd name="T12" fmla="*/ 199 w 1083"/>
                <a:gd name="T13" fmla="*/ 1150 h 1152"/>
                <a:gd name="T14" fmla="*/ 70 w 1083"/>
                <a:gd name="T15" fmla="*/ 1114 h 1152"/>
                <a:gd name="T16" fmla="*/ 40 w 1083"/>
                <a:gd name="T17" fmla="*/ 945 h 1152"/>
                <a:gd name="T18" fmla="*/ 208 w 1083"/>
                <a:gd name="T19" fmla="*/ 854 h 1152"/>
                <a:gd name="T20" fmla="*/ 352 w 1083"/>
                <a:gd name="T21" fmla="*/ 895 h 1152"/>
                <a:gd name="T22" fmla="*/ 352 w 1083"/>
                <a:gd name="T23" fmla="*/ 870 h 1152"/>
                <a:gd name="T24" fmla="*/ 353 w 1083"/>
                <a:gd name="T25" fmla="*/ 118 h 1152"/>
                <a:gd name="T26" fmla="*/ 385 w 1083"/>
                <a:gd name="T27" fmla="*/ 82 h 1152"/>
                <a:gd name="T28" fmla="*/ 911 w 1083"/>
                <a:gd name="T29" fmla="*/ 22 h 1152"/>
                <a:gd name="T30" fmla="*/ 1040 w 1083"/>
                <a:gd name="T31" fmla="*/ 5 h 1152"/>
                <a:gd name="T32" fmla="*/ 1078 w 1083"/>
                <a:gd name="T33" fmla="*/ 36 h 1152"/>
                <a:gd name="T34" fmla="*/ 1080 w 1083"/>
                <a:gd name="T35" fmla="*/ 869 h 1152"/>
                <a:gd name="T36" fmla="*/ 1081 w 1083"/>
                <a:gd name="T37" fmla="*/ 899 h 1152"/>
                <a:gd name="T38" fmla="*/ 1050 w 1083"/>
                <a:gd name="T39" fmla="*/ 991 h 1152"/>
                <a:gd name="T40" fmla="*/ 768 w 1083"/>
                <a:gd name="T41" fmla="*/ 1043 h 1152"/>
                <a:gd name="T42" fmla="*/ 711 w 1083"/>
                <a:gd name="T43" fmla="*/ 890 h 1152"/>
                <a:gd name="T44" fmla="*/ 745 w 1083"/>
                <a:gd name="T45" fmla="*/ 866 h 1152"/>
                <a:gd name="T46" fmla="*/ 870 w 1083"/>
                <a:gd name="T47" fmla="*/ 828 h 1152"/>
                <a:gd name="T48" fmla="*/ 900 w 1083"/>
                <a:gd name="T49" fmla="*/ 821 h 1152"/>
                <a:gd name="T50" fmla="*/ 960 w 1083"/>
                <a:gd name="T51" fmla="*/ 776 h 1152"/>
                <a:gd name="T52" fmla="*/ 393 w 1083"/>
                <a:gd name="T53" fmla="*/ 286 h 1152"/>
                <a:gd name="T54" fmla="*/ 1035 w 1083"/>
                <a:gd name="T55" fmla="*/ 212 h 1152"/>
                <a:gd name="T56" fmla="*/ 1035 w 1083"/>
                <a:gd name="T57" fmla="*/ 173 h 1152"/>
                <a:gd name="T58" fmla="*/ 944 w 1083"/>
                <a:gd name="T59" fmla="*/ 183 h 1152"/>
                <a:gd name="T60" fmla="*/ 571 w 1083"/>
                <a:gd name="T61" fmla="*/ 226 h 1152"/>
                <a:gd name="T62" fmla="*/ 408 w 1083"/>
                <a:gd name="T63" fmla="*/ 244 h 1152"/>
                <a:gd name="T64" fmla="*/ 393 w 1083"/>
                <a:gd name="T65" fmla="*/ 262 h 1152"/>
                <a:gd name="T66" fmla="*/ 393 w 1083"/>
                <a:gd name="T67" fmla="*/ 2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83" h="1152">
                  <a:moveTo>
                    <a:pt x="960" y="776"/>
                  </a:moveTo>
                  <a:cubicBezTo>
                    <a:pt x="986" y="788"/>
                    <a:pt x="1010" y="799"/>
                    <a:pt x="1036" y="810"/>
                  </a:cubicBezTo>
                  <a:cubicBezTo>
                    <a:pt x="1036" y="630"/>
                    <a:pt x="1036" y="448"/>
                    <a:pt x="1036" y="264"/>
                  </a:cubicBezTo>
                  <a:cubicBezTo>
                    <a:pt x="822" y="289"/>
                    <a:pt x="609" y="313"/>
                    <a:pt x="393" y="338"/>
                  </a:cubicBezTo>
                  <a:cubicBezTo>
                    <a:pt x="393" y="346"/>
                    <a:pt x="393" y="354"/>
                    <a:pt x="393" y="362"/>
                  </a:cubicBezTo>
                  <a:cubicBezTo>
                    <a:pt x="393" y="558"/>
                    <a:pt x="394" y="755"/>
                    <a:pt x="394" y="952"/>
                  </a:cubicBezTo>
                  <a:cubicBezTo>
                    <a:pt x="419" y="1058"/>
                    <a:pt x="314" y="1145"/>
                    <a:pt x="199" y="1150"/>
                  </a:cubicBezTo>
                  <a:cubicBezTo>
                    <a:pt x="152" y="1152"/>
                    <a:pt x="108" y="1142"/>
                    <a:pt x="70" y="1114"/>
                  </a:cubicBezTo>
                  <a:cubicBezTo>
                    <a:pt x="13" y="1072"/>
                    <a:pt x="0" y="1004"/>
                    <a:pt x="40" y="945"/>
                  </a:cubicBezTo>
                  <a:cubicBezTo>
                    <a:pt x="80" y="886"/>
                    <a:pt x="139" y="860"/>
                    <a:pt x="208" y="854"/>
                  </a:cubicBezTo>
                  <a:cubicBezTo>
                    <a:pt x="259" y="850"/>
                    <a:pt x="307" y="862"/>
                    <a:pt x="352" y="895"/>
                  </a:cubicBezTo>
                  <a:cubicBezTo>
                    <a:pt x="352" y="884"/>
                    <a:pt x="352" y="877"/>
                    <a:pt x="352" y="870"/>
                  </a:cubicBezTo>
                  <a:cubicBezTo>
                    <a:pt x="352" y="619"/>
                    <a:pt x="352" y="368"/>
                    <a:pt x="353" y="118"/>
                  </a:cubicBezTo>
                  <a:cubicBezTo>
                    <a:pt x="353" y="88"/>
                    <a:pt x="355" y="85"/>
                    <a:pt x="385" y="82"/>
                  </a:cubicBezTo>
                  <a:cubicBezTo>
                    <a:pt x="560" y="62"/>
                    <a:pt x="735" y="42"/>
                    <a:pt x="911" y="22"/>
                  </a:cubicBezTo>
                  <a:cubicBezTo>
                    <a:pt x="954" y="17"/>
                    <a:pt x="997" y="11"/>
                    <a:pt x="1040" y="5"/>
                  </a:cubicBezTo>
                  <a:cubicBezTo>
                    <a:pt x="1073" y="0"/>
                    <a:pt x="1078" y="4"/>
                    <a:pt x="1078" y="36"/>
                  </a:cubicBezTo>
                  <a:cubicBezTo>
                    <a:pt x="1079" y="314"/>
                    <a:pt x="1079" y="591"/>
                    <a:pt x="1080" y="869"/>
                  </a:cubicBezTo>
                  <a:cubicBezTo>
                    <a:pt x="1080" y="879"/>
                    <a:pt x="1080" y="889"/>
                    <a:pt x="1081" y="899"/>
                  </a:cubicBezTo>
                  <a:cubicBezTo>
                    <a:pt x="1083" y="934"/>
                    <a:pt x="1071" y="964"/>
                    <a:pt x="1050" y="991"/>
                  </a:cubicBezTo>
                  <a:cubicBezTo>
                    <a:pt x="986" y="1071"/>
                    <a:pt x="855" y="1094"/>
                    <a:pt x="768" y="1043"/>
                  </a:cubicBezTo>
                  <a:cubicBezTo>
                    <a:pt x="711" y="1009"/>
                    <a:pt x="688" y="948"/>
                    <a:pt x="711" y="890"/>
                  </a:cubicBezTo>
                  <a:cubicBezTo>
                    <a:pt x="718" y="875"/>
                    <a:pt x="727" y="867"/>
                    <a:pt x="745" y="866"/>
                  </a:cubicBezTo>
                  <a:cubicBezTo>
                    <a:pt x="790" y="865"/>
                    <a:pt x="831" y="850"/>
                    <a:pt x="870" y="828"/>
                  </a:cubicBezTo>
                  <a:cubicBezTo>
                    <a:pt x="879" y="823"/>
                    <a:pt x="890" y="821"/>
                    <a:pt x="900" y="821"/>
                  </a:cubicBezTo>
                  <a:cubicBezTo>
                    <a:pt x="926" y="821"/>
                    <a:pt x="942" y="811"/>
                    <a:pt x="960" y="776"/>
                  </a:cubicBezTo>
                  <a:close/>
                  <a:moveTo>
                    <a:pt x="393" y="286"/>
                  </a:moveTo>
                  <a:cubicBezTo>
                    <a:pt x="609" y="261"/>
                    <a:pt x="823" y="236"/>
                    <a:pt x="1035" y="212"/>
                  </a:cubicBezTo>
                  <a:cubicBezTo>
                    <a:pt x="1035" y="197"/>
                    <a:pt x="1035" y="186"/>
                    <a:pt x="1035" y="173"/>
                  </a:cubicBezTo>
                  <a:cubicBezTo>
                    <a:pt x="1004" y="176"/>
                    <a:pt x="974" y="179"/>
                    <a:pt x="944" y="183"/>
                  </a:cubicBezTo>
                  <a:cubicBezTo>
                    <a:pt x="820" y="197"/>
                    <a:pt x="696" y="211"/>
                    <a:pt x="571" y="226"/>
                  </a:cubicBezTo>
                  <a:cubicBezTo>
                    <a:pt x="517" y="232"/>
                    <a:pt x="463" y="239"/>
                    <a:pt x="408" y="244"/>
                  </a:cubicBezTo>
                  <a:cubicBezTo>
                    <a:pt x="396" y="246"/>
                    <a:pt x="392" y="250"/>
                    <a:pt x="393" y="262"/>
                  </a:cubicBezTo>
                  <a:cubicBezTo>
                    <a:pt x="394" y="269"/>
                    <a:pt x="393" y="276"/>
                    <a:pt x="393" y="2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1323638" y="803276"/>
              <a:ext cx="1006475" cy="989013"/>
            </a:xfrm>
            <a:custGeom>
              <a:avLst/>
              <a:gdLst>
                <a:gd name="T0" fmla="*/ 355 w 431"/>
                <a:gd name="T1" fmla="*/ 424 h 424"/>
                <a:gd name="T2" fmla="*/ 0 w 431"/>
                <a:gd name="T3" fmla="*/ 69 h 424"/>
                <a:gd name="T4" fmla="*/ 314 w 431"/>
                <a:gd name="T5" fmla="*/ 86 h 424"/>
                <a:gd name="T6" fmla="*/ 355 w 431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1" h="424">
                  <a:moveTo>
                    <a:pt x="355" y="424"/>
                  </a:moveTo>
                  <a:cubicBezTo>
                    <a:pt x="236" y="305"/>
                    <a:pt x="118" y="187"/>
                    <a:pt x="0" y="69"/>
                  </a:cubicBezTo>
                  <a:cubicBezTo>
                    <a:pt x="74" y="8"/>
                    <a:pt x="217" y="0"/>
                    <a:pt x="314" y="86"/>
                  </a:cubicBezTo>
                  <a:cubicBezTo>
                    <a:pt x="412" y="174"/>
                    <a:pt x="431" y="326"/>
                    <a:pt x="355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10653713" y="1474788"/>
              <a:ext cx="985838" cy="1344613"/>
            </a:xfrm>
            <a:custGeom>
              <a:avLst/>
              <a:gdLst>
                <a:gd name="T0" fmla="*/ 18 w 422"/>
                <a:gd name="T1" fmla="*/ 576 h 576"/>
                <a:gd name="T2" fmla="*/ 0 w 422"/>
                <a:gd name="T3" fmla="*/ 554 h 576"/>
                <a:gd name="T4" fmla="*/ 18 w 422"/>
                <a:gd name="T5" fmla="*/ 544 h 576"/>
                <a:gd name="T6" fmla="*/ 122 w 422"/>
                <a:gd name="T7" fmla="*/ 363 h 576"/>
                <a:gd name="T8" fmla="*/ 121 w 422"/>
                <a:gd name="T9" fmla="*/ 291 h 576"/>
                <a:gd name="T10" fmla="*/ 161 w 422"/>
                <a:gd name="T11" fmla="*/ 304 h 576"/>
                <a:gd name="T12" fmla="*/ 246 w 422"/>
                <a:gd name="T13" fmla="*/ 220 h 576"/>
                <a:gd name="T14" fmla="*/ 223 w 422"/>
                <a:gd name="T15" fmla="*/ 181 h 576"/>
                <a:gd name="T16" fmla="*/ 177 w 422"/>
                <a:gd name="T17" fmla="*/ 188 h 576"/>
                <a:gd name="T18" fmla="*/ 121 w 422"/>
                <a:gd name="T19" fmla="*/ 245 h 576"/>
                <a:gd name="T20" fmla="*/ 122 w 422"/>
                <a:gd name="T21" fmla="*/ 67 h 576"/>
                <a:gd name="T22" fmla="*/ 127 w 422"/>
                <a:gd name="T23" fmla="*/ 55 h 576"/>
                <a:gd name="T24" fmla="*/ 171 w 422"/>
                <a:gd name="T25" fmla="*/ 0 h 576"/>
                <a:gd name="T26" fmla="*/ 422 w 422"/>
                <a:gd name="T27" fmla="*/ 251 h 576"/>
                <a:gd name="T28" fmla="*/ 18 w 422"/>
                <a:gd name="T29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2" h="576">
                  <a:moveTo>
                    <a:pt x="18" y="576"/>
                  </a:moveTo>
                  <a:cubicBezTo>
                    <a:pt x="12" y="568"/>
                    <a:pt x="6" y="562"/>
                    <a:pt x="0" y="554"/>
                  </a:cubicBezTo>
                  <a:cubicBezTo>
                    <a:pt x="6" y="550"/>
                    <a:pt x="12" y="547"/>
                    <a:pt x="18" y="544"/>
                  </a:cubicBezTo>
                  <a:cubicBezTo>
                    <a:pt x="88" y="504"/>
                    <a:pt x="129" y="448"/>
                    <a:pt x="122" y="363"/>
                  </a:cubicBezTo>
                  <a:cubicBezTo>
                    <a:pt x="120" y="339"/>
                    <a:pt x="121" y="314"/>
                    <a:pt x="121" y="291"/>
                  </a:cubicBezTo>
                  <a:cubicBezTo>
                    <a:pt x="135" y="296"/>
                    <a:pt x="148" y="303"/>
                    <a:pt x="161" y="304"/>
                  </a:cubicBezTo>
                  <a:cubicBezTo>
                    <a:pt x="183" y="305"/>
                    <a:pt x="244" y="242"/>
                    <a:pt x="246" y="220"/>
                  </a:cubicBezTo>
                  <a:cubicBezTo>
                    <a:pt x="247" y="203"/>
                    <a:pt x="239" y="189"/>
                    <a:pt x="223" y="181"/>
                  </a:cubicBezTo>
                  <a:cubicBezTo>
                    <a:pt x="206" y="172"/>
                    <a:pt x="190" y="176"/>
                    <a:pt x="177" y="188"/>
                  </a:cubicBezTo>
                  <a:cubicBezTo>
                    <a:pt x="159" y="206"/>
                    <a:pt x="142" y="224"/>
                    <a:pt x="121" y="245"/>
                  </a:cubicBezTo>
                  <a:cubicBezTo>
                    <a:pt x="121" y="183"/>
                    <a:pt x="121" y="125"/>
                    <a:pt x="122" y="67"/>
                  </a:cubicBezTo>
                  <a:cubicBezTo>
                    <a:pt x="122" y="63"/>
                    <a:pt x="125" y="58"/>
                    <a:pt x="127" y="55"/>
                  </a:cubicBezTo>
                  <a:cubicBezTo>
                    <a:pt x="142" y="36"/>
                    <a:pt x="157" y="18"/>
                    <a:pt x="171" y="0"/>
                  </a:cubicBezTo>
                  <a:cubicBezTo>
                    <a:pt x="255" y="84"/>
                    <a:pt x="337" y="167"/>
                    <a:pt x="422" y="251"/>
                  </a:cubicBezTo>
                  <a:cubicBezTo>
                    <a:pt x="289" y="358"/>
                    <a:pt x="155" y="466"/>
                    <a:pt x="18" y="5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11063288" y="1119188"/>
              <a:ext cx="931863" cy="930275"/>
            </a:xfrm>
            <a:custGeom>
              <a:avLst/>
              <a:gdLst>
                <a:gd name="T0" fmla="*/ 399 w 399"/>
                <a:gd name="T1" fmla="*/ 357 h 398"/>
                <a:gd name="T2" fmla="*/ 285 w 399"/>
                <a:gd name="T3" fmla="*/ 398 h 398"/>
                <a:gd name="T4" fmla="*/ 264 w 399"/>
                <a:gd name="T5" fmla="*/ 390 h 398"/>
                <a:gd name="T6" fmla="*/ 8 w 399"/>
                <a:gd name="T7" fmla="*/ 134 h 398"/>
                <a:gd name="T8" fmla="*/ 1 w 399"/>
                <a:gd name="T9" fmla="*/ 117 h 398"/>
                <a:gd name="T10" fmla="*/ 43 w 399"/>
                <a:gd name="T11" fmla="*/ 0 h 398"/>
                <a:gd name="T12" fmla="*/ 399 w 399"/>
                <a:gd name="T13" fmla="*/ 357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398">
                  <a:moveTo>
                    <a:pt x="399" y="357"/>
                  </a:moveTo>
                  <a:cubicBezTo>
                    <a:pt x="366" y="379"/>
                    <a:pt x="327" y="394"/>
                    <a:pt x="285" y="398"/>
                  </a:cubicBezTo>
                  <a:cubicBezTo>
                    <a:pt x="278" y="398"/>
                    <a:pt x="269" y="395"/>
                    <a:pt x="264" y="390"/>
                  </a:cubicBezTo>
                  <a:cubicBezTo>
                    <a:pt x="178" y="305"/>
                    <a:pt x="93" y="220"/>
                    <a:pt x="8" y="134"/>
                  </a:cubicBezTo>
                  <a:cubicBezTo>
                    <a:pt x="4" y="130"/>
                    <a:pt x="0" y="122"/>
                    <a:pt x="1" y="117"/>
                  </a:cubicBezTo>
                  <a:cubicBezTo>
                    <a:pt x="5" y="74"/>
                    <a:pt x="19" y="34"/>
                    <a:pt x="43" y="0"/>
                  </a:cubicBezTo>
                  <a:cubicBezTo>
                    <a:pt x="161" y="119"/>
                    <a:pt x="279" y="237"/>
                    <a:pt x="399" y="3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11160126" y="954088"/>
              <a:ext cx="1000125" cy="998538"/>
            </a:xfrm>
            <a:custGeom>
              <a:avLst/>
              <a:gdLst>
                <a:gd name="T0" fmla="*/ 35 w 428"/>
                <a:gd name="T1" fmla="*/ 0 h 428"/>
                <a:gd name="T2" fmla="*/ 63 w 428"/>
                <a:gd name="T3" fmla="*/ 17 h 428"/>
                <a:gd name="T4" fmla="*/ 411 w 428"/>
                <a:gd name="T5" fmla="*/ 365 h 428"/>
                <a:gd name="T6" fmla="*/ 415 w 428"/>
                <a:gd name="T7" fmla="*/ 415 h 428"/>
                <a:gd name="T8" fmla="*/ 365 w 428"/>
                <a:gd name="T9" fmla="*/ 411 h 428"/>
                <a:gd name="T10" fmla="*/ 16 w 428"/>
                <a:gd name="T11" fmla="*/ 62 h 428"/>
                <a:gd name="T12" fmla="*/ 8 w 428"/>
                <a:gd name="T13" fmla="*/ 24 h 428"/>
                <a:gd name="T14" fmla="*/ 35 w 428"/>
                <a:gd name="T15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8" h="428">
                  <a:moveTo>
                    <a:pt x="35" y="0"/>
                  </a:moveTo>
                  <a:cubicBezTo>
                    <a:pt x="47" y="7"/>
                    <a:pt x="56" y="11"/>
                    <a:pt x="63" y="17"/>
                  </a:cubicBezTo>
                  <a:cubicBezTo>
                    <a:pt x="179" y="133"/>
                    <a:pt x="295" y="249"/>
                    <a:pt x="411" y="365"/>
                  </a:cubicBezTo>
                  <a:cubicBezTo>
                    <a:pt x="427" y="382"/>
                    <a:pt x="428" y="401"/>
                    <a:pt x="415" y="415"/>
                  </a:cubicBezTo>
                  <a:cubicBezTo>
                    <a:pt x="401" y="428"/>
                    <a:pt x="382" y="428"/>
                    <a:pt x="365" y="411"/>
                  </a:cubicBezTo>
                  <a:cubicBezTo>
                    <a:pt x="249" y="295"/>
                    <a:pt x="132" y="178"/>
                    <a:pt x="16" y="62"/>
                  </a:cubicBezTo>
                  <a:cubicBezTo>
                    <a:pt x="5" y="51"/>
                    <a:pt x="0" y="37"/>
                    <a:pt x="8" y="24"/>
                  </a:cubicBezTo>
                  <a:cubicBezTo>
                    <a:pt x="13" y="14"/>
                    <a:pt x="25" y="8"/>
                    <a:pt x="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10013951" y="2727326"/>
              <a:ext cx="377825" cy="369888"/>
            </a:xfrm>
            <a:custGeom>
              <a:avLst/>
              <a:gdLst>
                <a:gd name="T0" fmla="*/ 43 w 162"/>
                <a:gd name="T1" fmla="*/ 0 h 158"/>
                <a:gd name="T2" fmla="*/ 93 w 162"/>
                <a:gd name="T3" fmla="*/ 37 h 158"/>
                <a:gd name="T4" fmla="*/ 151 w 162"/>
                <a:gd name="T5" fmla="*/ 95 h 158"/>
                <a:gd name="T6" fmla="*/ 149 w 162"/>
                <a:gd name="T7" fmla="*/ 125 h 158"/>
                <a:gd name="T8" fmla="*/ 110 w 162"/>
                <a:gd name="T9" fmla="*/ 155 h 158"/>
                <a:gd name="T10" fmla="*/ 84 w 162"/>
                <a:gd name="T11" fmla="*/ 153 h 158"/>
                <a:gd name="T12" fmla="*/ 6 w 162"/>
                <a:gd name="T13" fmla="*/ 76 h 158"/>
                <a:gd name="T14" fmla="*/ 4 w 162"/>
                <a:gd name="T15" fmla="*/ 52 h 158"/>
                <a:gd name="T16" fmla="*/ 43 w 162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58">
                  <a:moveTo>
                    <a:pt x="43" y="0"/>
                  </a:moveTo>
                  <a:cubicBezTo>
                    <a:pt x="61" y="13"/>
                    <a:pt x="78" y="24"/>
                    <a:pt x="93" y="37"/>
                  </a:cubicBezTo>
                  <a:cubicBezTo>
                    <a:pt x="113" y="56"/>
                    <a:pt x="132" y="76"/>
                    <a:pt x="151" y="95"/>
                  </a:cubicBezTo>
                  <a:cubicBezTo>
                    <a:pt x="162" y="106"/>
                    <a:pt x="162" y="115"/>
                    <a:pt x="149" y="125"/>
                  </a:cubicBezTo>
                  <a:cubicBezTo>
                    <a:pt x="136" y="135"/>
                    <a:pt x="124" y="147"/>
                    <a:pt x="110" y="155"/>
                  </a:cubicBezTo>
                  <a:cubicBezTo>
                    <a:pt x="103" y="158"/>
                    <a:pt x="89" y="158"/>
                    <a:pt x="84" y="153"/>
                  </a:cubicBezTo>
                  <a:cubicBezTo>
                    <a:pt x="57" y="129"/>
                    <a:pt x="31" y="103"/>
                    <a:pt x="6" y="76"/>
                  </a:cubicBezTo>
                  <a:cubicBezTo>
                    <a:pt x="2" y="71"/>
                    <a:pt x="0" y="57"/>
                    <a:pt x="4" y="52"/>
                  </a:cubicBezTo>
                  <a:cubicBezTo>
                    <a:pt x="15" y="34"/>
                    <a:pt x="28" y="19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9750426" y="2968626"/>
              <a:ext cx="392113" cy="398463"/>
            </a:xfrm>
            <a:custGeom>
              <a:avLst/>
              <a:gdLst>
                <a:gd name="T0" fmla="*/ 41 w 168"/>
                <a:gd name="T1" fmla="*/ 171 h 171"/>
                <a:gd name="T2" fmla="*/ 0 w 168"/>
                <a:gd name="T3" fmla="*/ 127 h 171"/>
                <a:gd name="T4" fmla="*/ 128 w 168"/>
                <a:gd name="T5" fmla="*/ 0 h 171"/>
                <a:gd name="T6" fmla="*/ 168 w 168"/>
                <a:gd name="T7" fmla="*/ 45 h 171"/>
                <a:gd name="T8" fmla="*/ 41 w 168"/>
                <a:gd name="T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71">
                  <a:moveTo>
                    <a:pt x="41" y="171"/>
                  </a:moveTo>
                  <a:cubicBezTo>
                    <a:pt x="28" y="157"/>
                    <a:pt x="14" y="142"/>
                    <a:pt x="0" y="127"/>
                  </a:cubicBezTo>
                  <a:cubicBezTo>
                    <a:pt x="42" y="86"/>
                    <a:pt x="85" y="44"/>
                    <a:pt x="128" y="0"/>
                  </a:cubicBezTo>
                  <a:cubicBezTo>
                    <a:pt x="141" y="14"/>
                    <a:pt x="155" y="29"/>
                    <a:pt x="168" y="45"/>
                  </a:cubicBezTo>
                  <a:cubicBezTo>
                    <a:pt x="128" y="85"/>
                    <a:pt x="85" y="128"/>
                    <a:pt x="41" y="1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10275888" y="2786063"/>
              <a:ext cx="249238" cy="217488"/>
            </a:xfrm>
            <a:custGeom>
              <a:avLst/>
              <a:gdLst>
                <a:gd name="T0" fmla="*/ 0 w 107"/>
                <a:gd name="T1" fmla="*/ 9 h 93"/>
                <a:gd name="T2" fmla="*/ 107 w 107"/>
                <a:gd name="T3" fmla="*/ 73 h 93"/>
                <a:gd name="T4" fmla="*/ 82 w 107"/>
                <a:gd name="T5" fmla="*/ 93 h 93"/>
                <a:gd name="T6" fmla="*/ 0 w 107"/>
                <a:gd name="T7" fmla="*/ 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93">
                  <a:moveTo>
                    <a:pt x="0" y="9"/>
                  </a:moveTo>
                  <a:cubicBezTo>
                    <a:pt x="51" y="0"/>
                    <a:pt x="74" y="42"/>
                    <a:pt x="107" y="73"/>
                  </a:cubicBezTo>
                  <a:cubicBezTo>
                    <a:pt x="98" y="80"/>
                    <a:pt x="90" y="87"/>
                    <a:pt x="82" y="93"/>
                  </a:cubicBezTo>
                  <a:cubicBezTo>
                    <a:pt x="54" y="64"/>
                    <a:pt x="26" y="36"/>
                    <a:pt x="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10607676" y="1871663"/>
              <a:ext cx="125413" cy="203200"/>
            </a:xfrm>
            <a:custGeom>
              <a:avLst/>
              <a:gdLst>
                <a:gd name="T0" fmla="*/ 54 w 54"/>
                <a:gd name="T1" fmla="*/ 87 h 87"/>
                <a:gd name="T2" fmla="*/ 0 w 54"/>
                <a:gd name="T3" fmla="*/ 68 h 87"/>
                <a:gd name="T4" fmla="*/ 54 w 54"/>
                <a:gd name="T5" fmla="*/ 0 h 87"/>
                <a:gd name="T6" fmla="*/ 54 w 54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87">
                  <a:moveTo>
                    <a:pt x="54" y="87"/>
                  </a:moveTo>
                  <a:cubicBezTo>
                    <a:pt x="36" y="81"/>
                    <a:pt x="19" y="75"/>
                    <a:pt x="0" y="68"/>
                  </a:cubicBezTo>
                  <a:cubicBezTo>
                    <a:pt x="17" y="46"/>
                    <a:pt x="35" y="25"/>
                    <a:pt x="54" y="0"/>
                  </a:cubicBezTo>
                  <a:cubicBezTo>
                    <a:pt x="54" y="31"/>
                    <a:pt x="54" y="58"/>
                    <a:pt x="54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10420351" y="2781301"/>
              <a:ext cx="179388" cy="166688"/>
            </a:xfrm>
            <a:custGeom>
              <a:avLst/>
              <a:gdLst>
                <a:gd name="T0" fmla="*/ 77 w 77"/>
                <a:gd name="T1" fmla="*/ 49 h 71"/>
                <a:gd name="T2" fmla="*/ 50 w 77"/>
                <a:gd name="T3" fmla="*/ 71 h 71"/>
                <a:gd name="T4" fmla="*/ 27 w 77"/>
                <a:gd name="T5" fmla="*/ 43 h 71"/>
                <a:gd name="T6" fmla="*/ 0 w 77"/>
                <a:gd name="T7" fmla="*/ 19 h 71"/>
                <a:gd name="T8" fmla="*/ 77 w 77"/>
                <a:gd name="T9" fmla="*/ 4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1">
                  <a:moveTo>
                    <a:pt x="77" y="49"/>
                  </a:moveTo>
                  <a:cubicBezTo>
                    <a:pt x="69" y="55"/>
                    <a:pt x="62" y="61"/>
                    <a:pt x="50" y="71"/>
                  </a:cubicBezTo>
                  <a:cubicBezTo>
                    <a:pt x="42" y="62"/>
                    <a:pt x="35" y="52"/>
                    <a:pt x="27" y="43"/>
                  </a:cubicBezTo>
                  <a:cubicBezTo>
                    <a:pt x="19" y="35"/>
                    <a:pt x="10" y="27"/>
                    <a:pt x="0" y="19"/>
                  </a:cubicBezTo>
                  <a:cubicBezTo>
                    <a:pt x="39" y="0"/>
                    <a:pt x="57" y="25"/>
                    <a:pt x="77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10553701" y="2765426"/>
              <a:ext cx="123825" cy="109538"/>
            </a:xfrm>
            <a:custGeom>
              <a:avLst/>
              <a:gdLst>
                <a:gd name="T0" fmla="*/ 31 w 53"/>
                <a:gd name="T1" fmla="*/ 47 h 47"/>
                <a:gd name="T2" fmla="*/ 0 w 53"/>
                <a:gd name="T3" fmla="*/ 15 h 47"/>
                <a:gd name="T4" fmla="*/ 53 w 53"/>
                <a:gd name="T5" fmla="*/ 29 h 47"/>
                <a:gd name="T6" fmla="*/ 31 w 53"/>
                <a:gd name="T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7">
                  <a:moveTo>
                    <a:pt x="31" y="47"/>
                  </a:moveTo>
                  <a:cubicBezTo>
                    <a:pt x="20" y="35"/>
                    <a:pt x="10" y="25"/>
                    <a:pt x="0" y="15"/>
                  </a:cubicBezTo>
                  <a:cubicBezTo>
                    <a:pt x="36" y="2"/>
                    <a:pt x="27" y="0"/>
                    <a:pt x="53" y="29"/>
                  </a:cubicBezTo>
                  <a:cubicBezTo>
                    <a:pt x="45" y="36"/>
                    <a:pt x="38" y="42"/>
                    <a:pt x="31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45" name="Imagen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750" y="4218670"/>
            <a:ext cx="1991250" cy="9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58"/>
          <p:cNvSpPr txBox="1">
            <a:spLocks noGrp="1"/>
          </p:cNvSpPr>
          <p:nvPr>
            <p:ph type="title"/>
          </p:nvPr>
        </p:nvSpPr>
        <p:spPr>
          <a:xfrm>
            <a:off x="1211203" y="3317867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PROBLEM</a:t>
            </a:r>
            <a:endParaRPr sz="3500"/>
          </a:p>
        </p:txBody>
      </p:sp>
      <p:sp>
        <p:nvSpPr>
          <p:cNvPr id="2265" name="Google Shape;2265;p58"/>
          <p:cNvSpPr txBox="1">
            <a:spLocks noGrp="1"/>
          </p:cNvSpPr>
          <p:nvPr>
            <p:ph type="subTitle" idx="1"/>
          </p:nvPr>
        </p:nvSpPr>
        <p:spPr>
          <a:xfrm>
            <a:off x="1201003" y="4010890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and is the second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planet from the Sun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58"/>
          <p:cNvSpPr txBox="1">
            <a:spLocks noGrp="1"/>
          </p:cNvSpPr>
          <p:nvPr>
            <p:ph type="title" idx="2"/>
          </p:nvPr>
        </p:nvSpPr>
        <p:spPr>
          <a:xfrm>
            <a:off x="5551179" y="3317742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SOLUTION</a:t>
            </a:r>
            <a:endParaRPr sz="3500"/>
          </a:p>
        </p:txBody>
      </p:sp>
      <p:sp>
        <p:nvSpPr>
          <p:cNvPr id="2267" name="Google Shape;2267;p58"/>
          <p:cNvSpPr txBox="1">
            <a:spLocks noGrp="1"/>
          </p:cNvSpPr>
          <p:nvPr>
            <p:ph type="subTitle" idx="3"/>
          </p:nvPr>
        </p:nvSpPr>
        <p:spPr>
          <a:xfrm>
            <a:off x="5540979" y="4010890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actually a cold place.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full of iron oxide dust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273;p59"/>
          <p:cNvSpPr txBox="1">
            <a:spLocks/>
          </p:cNvSpPr>
          <p:nvPr/>
        </p:nvSpPr>
        <p:spPr>
          <a:xfrm>
            <a:off x="768102" y="278266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r>
              <a:rPr lang="es-PE" sz="3500" dirty="0" smtClean="0">
                <a:solidFill>
                  <a:schemeClr val="bg1"/>
                </a:solidFill>
              </a:rPr>
              <a:t>THIS IS A GRAPH</a:t>
            </a:r>
            <a:endParaRPr lang="es-PE" sz="3500" dirty="0">
              <a:solidFill>
                <a:schemeClr val="bg1"/>
              </a:solidFill>
            </a:endParaRPr>
          </a:p>
        </p:txBody>
      </p:sp>
      <p:sp>
        <p:nvSpPr>
          <p:cNvPr id="9" name="Google Shape;2288;p60"/>
          <p:cNvSpPr txBox="1">
            <a:spLocks/>
          </p:cNvSpPr>
          <p:nvPr/>
        </p:nvSpPr>
        <p:spPr>
          <a:xfrm>
            <a:off x="768102" y="402317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r>
              <a:rPr lang="es-PE" sz="35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AN INFOGRAPHIC</a:t>
            </a:r>
            <a:endParaRPr lang="es-PE" sz="3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553" y="1641316"/>
            <a:ext cx="967500" cy="1552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759167" y="1630072"/>
            <a:ext cx="1232694" cy="1561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2" name="Google Shape;2272;p59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1035" y="1184174"/>
            <a:ext cx="4718607" cy="29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3" name="Google Shape;2273;p59"/>
          <p:cNvSpPr txBox="1">
            <a:spLocks noGrp="1"/>
          </p:cNvSpPr>
          <p:nvPr>
            <p:ph type="title"/>
          </p:nvPr>
        </p:nvSpPr>
        <p:spPr>
          <a:xfrm>
            <a:off x="746013" y="412837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E7206F"/>
                </a:solidFill>
              </a:rPr>
              <a:t>THIS IS A GRAPH</a:t>
            </a:r>
            <a:endParaRPr sz="3500" dirty="0">
              <a:solidFill>
                <a:srgbClr val="E7206F"/>
              </a:solidFill>
            </a:endParaRPr>
          </a:p>
        </p:txBody>
      </p:sp>
      <p:sp>
        <p:nvSpPr>
          <p:cNvPr id="2274" name="Google Shape;2274;p59"/>
          <p:cNvSpPr txBox="1"/>
          <p:nvPr/>
        </p:nvSpPr>
        <p:spPr>
          <a:xfrm>
            <a:off x="2952104" y="3951603"/>
            <a:ext cx="3086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To modify this graph, click on it, follow the link, change the data and paste the new graph here</a:t>
            </a:r>
            <a:endParaRPr sz="100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75" name="Google Shape;2275;p59"/>
          <p:cNvSpPr txBox="1"/>
          <p:nvPr/>
        </p:nvSpPr>
        <p:spPr>
          <a:xfrm>
            <a:off x="1159172" y="1138129"/>
            <a:ext cx="16776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MASS</a:t>
            </a:r>
            <a:endParaRPr sz="1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76" name="Google Shape;2276;p59"/>
          <p:cNvSpPr txBox="1"/>
          <p:nvPr/>
        </p:nvSpPr>
        <p:spPr>
          <a:xfrm>
            <a:off x="1159172" y="2306792"/>
            <a:ext cx="16776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DIAMETER</a:t>
            </a:r>
            <a:endParaRPr sz="1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77" name="Google Shape;2277;p59"/>
          <p:cNvSpPr txBox="1"/>
          <p:nvPr/>
        </p:nvSpPr>
        <p:spPr>
          <a:xfrm>
            <a:off x="1159172" y="3515943"/>
            <a:ext cx="16776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VOLUME</a:t>
            </a:r>
            <a:endParaRPr sz="1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78" name="Google Shape;2278;p59"/>
          <p:cNvSpPr txBox="1"/>
          <p:nvPr/>
        </p:nvSpPr>
        <p:spPr>
          <a:xfrm>
            <a:off x="1173225" y="1440931"/>
            <a:ext cx="2124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Despite being red, Mars is a cold place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79" name="Google Shape;2279;p59"/>
          <p:cNvSpPr txBox="1"/>
          <p:nvPr/>
        </p:nvSpPr>
        <p:spPr>
          <a:xfrm>
            <a:off x="1173225" y="2606453"/>
            <a:ext cx="2124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Venus has a beautiful name and it’s hot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80" name="Google Shape;2280;p59"/>
          <p:cNvSpPr txBox="1"/>
          <p:nvPr/>
        </p:nvSpPr>
        <p:spPr>
          <a:xfrm>
            <a:off x="1173225" y="3809526"/>
            <a:ext cx="2124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Mercury is the closest planet to the Sun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81" name="Google Shape;2281;p59"/>
          <p:cNvSpPr txBox="1"/>
          <p:nvPr/>
        </p:nvSpPr>
        <p:spPr>
          <a:xfrm>
            <a:off x="559922" y="1138129"/>
            <a:ext cx="6645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40%</a:t>
            </a:r>
            <a:endParaRPr sz="1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82" name="Google Shape;2282;p59"/>
          <p:cNvSpPr txBox="1"/>
          <p:nvPr/>
        </p:nvSpPr>
        <p:spPr>
          <a:xfrm>
            <a:off x="559922" y="2306795"/>
            <a:ext cx="6645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30%</a:t>
            </a:r>
            <a:endParaRPr sz="1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83" name="Google Shape;2283;p59"/>
          <p:cNvSpPr txBox="1"/>
          <p:nvPr/>
        </p:nvSpPr>
        <p:spPr>
          <a:xfrm>
            <a:off x="559922" y="3515951"/>
            <a:ext cx="6645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70%</a:t>
            </a:r>
            <a:endParaRPr sz="1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6408119" y="1398529"/>
            <a:ext cx="2297113" cy="3565525"/>
          </a:xfrm>
          <a:custGeom>
            <a:avLst/>
            <a:gdLst>
              <a:gd name="T0" fmla="*/ 69 w 154"/>
              <a:gd name="T1" fmla="*/ 46 h 241"/>
              <a:gd name="T2" fmla="*/ 39 w 154"/>
              <a:gd name="T3" fmla="*/ 65 h 241"/>
              <a:gd name="T4" fmla="*/ 17 w 154"/>
              <a:gd name="T5" fmla="*/ 62 h 241"/>
              <a:gd name="T6" fmla="*/ 1 w 154"/>
              <a:gd name="T7" fmla="*/ 44 h 241"/>
              <a:gd name="T8" fmla="*/ 2 w 154"/>
              <a:gd name="T9" fmla="*/ 37 h 241"/>
              <a:gd name="T10" fmla="*/ 17 w 154"/>
              <a:gd name="T11" fmla="*/ 24 h 241"/>
              <a:gd name="T12" fmla="*/ 30 w 154"/>
              <a:gd name="T13" fmla="*/ 9 h 241"/>
              <a:gd name="T14" fmla="*/ 44 w 154"/>
              <a:gd name="T15" fmla="*/ 3 h 241"/>
              <a:gd name="T16" fmla="*/ 52 w 154"/>
              <a:gd name="T17" fmla="*/ 15 h 241"/>
              <a:gd name="T18" fmla="*/ 42 w 154"/>
              <a:gd name="T19" fmla="*/ 27 h 241"/>
              <a:gd name="T20" fmla="*/ 23 w 154"/>
              <a:gd name="T21" fmla="*/ 33 h 241"/>
              <a:gd name="T22" fmla="*/ 31 w 154"/>
              <a:gd name="T23" fmla="*/ 44 h 241"/>
              <a:gd name="T24" fmla="*/ 67 w 154"/>
              <a:gd name="T25" fmla="*/ 22 h 241"/>
              <a:gd name="T26" fmla="*/ 121 w 154"/>
              <a:gd name="T27" fmla="*/ 31 h 241"/>
              <a:gd name="T28" fmla="*/ 148 w 154"/>
              <a:gd name="T29" fmla="*/ 65 h 241"/>
              <a:gd name="T30" fmla="*/ 146 w 154"/>
              <a:gd name="T31" fmla="*/ 87 h 241"/>
              <a:gd name="T32" fmla="*/ 124 w 154"/>
              <a:gd name="T33" fmla="*/ 98 h 241"/>
              <a:gd name="T34" fmla="*/ 123 w 154"/>
              <a:gd name="T35" fmla="*/ 100 h 241"/>
              <a:gd name="T36" fmla="*/ 114 w 154"/>
              <a:gd name="T37" fmla="*/ 174 h 241"/>
              <a:gd name="T38" fmla="*/ 113 w 154"/>
              <a:gd name="T39" fmla="*/ 219 h 241"/>
              <a:gd name="T40" fmla="*/ 101 w 154"/>
              <a:gd name="T41" fmla="*/ 240 h 241"/>
              <a:gd name="T42" fmla="*/ 86 w 154"/>
              <a:gd name="T43" fmla="*/ 221 h 241"/>
              <a:gd name="T44" fmla="*/ 94 w 154"/>
              <a:gd name="T45" fmla="*/ 142 h 241"/>
              <a:gd name="T46" fmla="*/ 94 w 154"/>
              <a:gd name="T47" fmla="*/ 137 h 241"/>
              <a:gd name="T48" fmla="*/ 77 w 154"/>
              <a:gd name="T49" fmla="*/ 216 h 241"/>
              <a:gd name="T50" fmla="*/ 78 w 154"/>
              <a:gd name="T51" fmla="*/ 228 h 241"/>
              <a:gd name="T52" fmla="*/ 65 w 154"/>
              <a:gd name="T53" fmla="*/ 240 h 241"/>
              <a:gd name="T54" fmla="*/ 52 w 154"/>
              <a:gd name="T55" fmla="*/ 229 h 241"/>
              <a:gd name="T56" fmla="*/ 55 w 154"/>
              <a:gd name="T57" fmla="*/ 167 h 241"/>
              <a:gd name="T58" fmla="*/ 71 w 154"/>
              <a:gd name="T59" fmla="*/ 118 h 241"/>
              <a:gd name="T60" fmla="*/ 72 w 154"/>
              <a:gd name="T61" fmla="*/ 113 h 241"/>
              <a:gd name="T62" fmla="*/ 69 w 154"/>
              <a:gd name="T63" fmla="*/ 46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4" h="241">
                <a:moveTo>
                  <a:pt x="69" y="46"/>
                </a:moveTo>
                <a:cubicBezTo>
                  <a:pt x="58" y="53"/>
                  <a:pt x="49" y="59"/>
                  <a:pt x="39" y="65"/>
                </a:cubicBezTo>
                <a:cubicBezTo>
                  <a:pt x="31" y="69"/>
                  <a:pt x="24" y="69"/>
                  <a:pt x="17" y="62"/>
                </a:cubicBezTo>
                <a:cubicBezTo>
                  <a:pt x="12" y="56"/>
                  <a:pt x="6" y="50"/>
                  <a:pt x="1" y="44"/>
                </a:cubicBezTo>
                <a:cubicBezTo>
                  <a:pt x="0" y="43"/>
                  <a:pt x="1" y="39"/>
                  <a:pt x="2" y="37"/>
                </a:cubicBezTo>
                <a:cubicBezTo>
                  <a:pt x="7" y="32"/>
                  <a:pt x="13" y="29"/>
                  <a:pt x="17" y="24"/>
                </a:cubicBezTo>
                <a:cubicBezTo>
                  <a:pt x="22" y="19"/>
                  <a:pt x="26" y="14"/>
                  <a:pt x="30" y="9"/>
                </a:cubicBezTo>
                <a:cubicBezTo>
                  <a:pt x="34" y="3"/>
                  <a:pt x="39" y="0"/>
                  <a:pt x="44" y="3"/>
                </a:cubicBezTo>
                <a:cubicBezTo>
                  <a:pt x="48" y="6"/>
                  <a:pt x="51" y="11"/>
                  <a:pt x="52" y="15"/>
                </a:cubicBezTo>
                <a:cubicBezTo>
                  <a:pt x="53" y="22"/>
                  <a:pt x="49" y="25"/>
                  <a:pt x="42" y="27"/>
                </a:cubicBezTo>
                <a:cubicBezTo>
                  <a:pt x="36" y="29"/>
                  <a:pt x="30" y="31"/>
                  <a:pt x="23" y="33"/>
                </a:cubicBezTo>
                <a:cubicBezTo>
                  <a:pt x="26" y="38"/>
                  <a:pt x="28" y="41"/>
                  <a:pt x="31" y="44"/>
                </a:cubicBezTo>
                <a:cubicBezTo>
                  <a:pt x="43" y="37"/>
                  <a:pt x="55" y="29"/>
                  <a:pt x="67" y="22"/>
                </a:cubicBezTo>
                <a:cubicBezTo>
                  <a:pt x="85" y="11"/>
                  <a:pt x="108" y="15"/>
                  <a:pt x="121" y="31"/>
                </a:cubicBezTo>
                <a:cubicBezTo>
                  <a:pt x="130" y="42"/>
                  <a:pt x="139" y="54"/>
                  <a:pt x="148" y="65"/>
                </a:cubicBezTo>
                <a:cubicBezTo>
                  <a:pt x="154" y="73"/>
                  <a:pt x="154" y="81"/>
                  <a:pt x="146" y="87"/>
                </a:cubicBezTo>
                <a:cubicBezTo>
                  <a:pt x="140" y="93"/>
                  <a:pt x="135" y="101"/>
                  <a:pt x="124" y="98"/>
                </a:cubicBezTo>
                <a:cubicBezTo>
                  <a:pt x="124" y="99"/>
                  <a:pt x="123" y="100"/>
                  <a:pt x="123" y="100"/>
                </a:cubicBezTo>
                <a:cubicBezTo>
                  <a:pt x="127" y="126"/>
                  <a:pt x="120" y="150"/>
                  <a:pt x="114" y="174"/>
                </a:cubicBezTo>
                <a:cubicBezTo>
                  <a:pt x="110" y="189"/>
                  <a:pt x="112" y="204"/>
                  <a:pt x="113" y="219"/>
                </a:cubicBezTo>
                <a:cubicBezTo>
                  <a:pt x="114" y="232"/>
                  <a:pt x="110" y="240"/>
                  <a:pt x="101" y="240"/>
                </a:cubicBezTo>
                <a:cubicBezTo>
                  <a:pt x="92" y="241"/>
                  <a:pt x="88" y="234"/>
                  <a:pt x="86" y="221"/>
                </a:cubicBezTo>
                <a:cubicBezTo>
                  <a:pt x="82" y="194"/>
                  <a:pt x="88" y="168"/>
                  <a:pt x="94" y="142"/>
                </a:cubicBezTo>
                <a:cubicBezTo>
                  <a:pt x="94" y="140"/>
                  <a:pt x="94" y="139"/>
                  <a:pt x="94" y="137"/>
                </a:cubicBezTo>
                <a:cubicBezTo>
                  <a:pt x="86" y="163"/>
                  <a:pt x="72" y="188"/>
                  <a:pt x="77" y="216"/>
                </a:cubicBezTo>
                <a:cubicBezTo>
                  <a:pt x="78" y="220"/>
                  <a:pt x="79" y="224"/>
                  <a:pt x="78" y="228"/>
                </a:cubicBezTo>
                <a:cubicBezTo>
                  <a:pt x="77" y="235"/>
                  <a:pt x="73" y="240"/>
                  <a:pt x="65" y="240"/>
                </a:cubicBezTo>
                <a:cubicBezTo>
                  <a:pt x="58" y="240"/>
                  <a:pt x="53" y="236"/>
                  <a:pt x="52" y="229"/>
                </a:cubicBezTo>
                <a:cubicBezTo>
                  <a:pt x="50" y="208"/>
                  <a:pt x="47" y="188"/>
                  <a:pt x="55" y="167"/>
                </a:cubicBezTo>
                <a:cubicBezTo>
                  <a:pt x="62" y="151"/>
                  <a:pt x="66" y="135"/>
                  <a:pt x="71" y="118"/>
                </a:cubicBezTo>
                <a:cubicBezTo>
                  <a:pt x="72" y="117"/>
                  <a:pt x="72" y="115"/>
                  <a:pt x="72" y="113"/>
                </a:cubicBezTo>
                <a:cubicBezTo>
                  <a:pt x="71" y="92"/>
                  <a:pt x="70" y="70"/>
                  <a:pt x="69" y="46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362206" y="776229"/>
            <a:ext cx="806450" cy="784225"/>
          </a:xfrm>
          <a:custGeom>
            <a:avLst/>
            <a:gdLst>
              <a:gd name="T0" fmla="*/ 27 w 54"/>
              <a:gd name="T1" fmla="*/ 0 h 53"/>
              <a:gd name="T2" fmla="*/ 53 w 54"/>
              <a:gd name="T3" fmla="*/ 26 h 53"/>
              <a:gd name="T4" fmla="*/ 26 w 54"/>
              <a:gd name="T5" fmla="*/ 53 h 53"/>
              <a:gd name="T6" fmla="*/ 0 w 54"/>
              <a:gd name="T7" fmla="*/ 26 h 53"/>
              <a:gd name="T8" fmla="*/ 27 w 54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3">
                <a:moveTo>
                  <a:pt x="27" y="0"/>
                </a:moveTo>
                <a:cubicBezTo>
                  <a:pt x="42" y="0"/>
                  <a:pt x="53" y="12"/>
                  <a:pt x="53" y="26"/>
                </a:cubicBezTo>
                <a:cubicBezTo>
                  <a:pt x="54" y="41"/>
                  <a:pt x="41" y="53"/>
                  <a:pt x="26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1"/>
                  <a:pt x="12" y="0"/>
                  <a:pt x="27" y="0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" name="Google Shape;2288;p60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THIS IS AN INFOGRAPHIC</a:t>
            </a:r>
            <a:endParaRPr sz="3500" dirty="0"/>
          </a:p>
        </p:txBody>
      </p:sp>
      <p:sp>
        <p:nvSpPr>
          <p:cNvPr id="2289" name="Google Shape;2289;p60"/>
          <p:cNvSpPr/>
          <p:nvPr/>
        </p:nvSpPr>
        <p:spPr>
          <a:xfrm>
            <a:off x="2470469" y="3129206"/>
            <a:ext cx="812100" cy="812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0" name="Google Shape;2290;p60"/>
          <p:cNvSpPr/>
          <p:nvPr/>
        </p:nvSpPr>
        <p:spPr>
          <a:xfrm>
            <a:off x="2475369" y="1621294"/>
            <a:ext cx="812100" cy="812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1" name="Google Shape;2291;p60"/>
          <p:cNvSpPr/>
          <p:nvPr/>
        </p:nvSpPr>
        <p:spPr>
          <a:xfrm>
            <a:off x="4223131" y="1621303"/>
            <a:ext cx="812100" cy="812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2" name="Google Shape;2292;p60"/>
          <p:cNvSpPr/>
          <p:nvPr/>
        </p:nvSpPr>
        <p:spPr>
          <a:xfrm>
            <a:off x="4217419" y="3129206"/>
            <a:ext cx="812100" cy="812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3" name="Google Shape;2293;p60"/>
          <p:cNvSpPr txBox="1"/>
          <p:nvPr/>
        </p:nvSpPr>
        <p:spPr>
          <a:xfrm>
            <a:off x="514847" y="3375617"/>
            <a:ext cx="18492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Mercury is the smallest planet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94" name="Google Shape;2294;p60"/>
          <p:cNvSpPr txBox="1"/>
          <p:nvPr/>
        </p:nvSpPr>
        <p:spPr>
          <a:xfrm>
            <a:off x="514847" y="1852887"/>
            <a:ext cx="18492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Despite being red, is a cold place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95" name="Google Shape;2295;p60"/>
          <p:cNvSpPr txBox="1"/>
          <p:nvPr/>
        </p:nvSpPr>
        <p:spPr>
          <a:xfrm>
            <a:off x="5089818" y="1865487"/>
            <a:ext cx="18492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Jupiter is the biggest planet of them all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96" name="Google Shape;2296;p60"/>
          <p:cNvSpPr txBox="1"/>
          <p:nvPr/>
        </p:nvSpPr>
        <p:spPr>
          <a:xfrm>
            <a:off x="5098218" y="3375617"/>
            <a:ext cx="18408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Neptune is the farthest planet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97" name="Google Shape;2297;p60"/>
          <p:cNvSpPr txBox="1"/>
          <p:nvPr/>
        </p:nvSpPr>
        <p:spPr>
          <a:xfrm>
            <a:off x="514847" y="3091587"/>
            <a:ext cx="12702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rPr>
              <a:t>04</a:t>
            </a:r>
            <a:endParaRPr sz="2000">
              <a:solidFill>
                <a:schemeClr val="accen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298" name="Google Shape;2298;p60"/>
          <p:cNvSpPr txBox="1"/>
          <p:nvPr/>
        </p:nvSpPr>
        <p:spPr>
          <a:xfrm>
            <a:off x="514847" y="1559791"/>
            <a:ext cx="12702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rPr>
              <a:t>01</a:t>
            </a:r>
            <a:endParaRPr sz="2000">
              <a:solidFill>
                <a:schemeClr val="accen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299" name="Google Shape;2299;p60"/>
          <p:cNvSpPr txBox="1"/>
          <p:nvPr/>
        </p:nvSpPr>
        <p:spPr>
          <a:xfrm>
            <a:off x="5668818" y="1559791"/>
            <a:ext cx="12702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rPr>
              <a:t>02</a:t>
            </a:r>
            <a:endParaRPr sz="2000">
              <a:solidFill>
                <a:schemeClr val="accen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300" name="Google Shape;2300;p60"/>
          <p:cNvSpPr txBox="1"/>
          <p:nvPr/>
        </p:nvSpPr>
        <p:spPr>
          <a:xfrm>
            <a:off x="5668818" y="3091587"/>
            <a:ext cx="12702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rPr>
              <a:t>03</a:t>
            </a:r>
            <a:endParaRPr sz="2000">
              <a:solidFill>
                <a:schemeClr val="accen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cxnSp>
        <p:nvCxnSpPr>
          <p:cNvPr id="2301" name="Google Shape;2301;p60"/>
          <p:cNvCxnSpPr>
            <a:stCxn id="2290" idx="6"/>
            <a:endCxn id="2291" idx="2"/>
          </p:cNvCxnSpPr>
          <p:nvPr/>
        </p:nvCxnSpPr>
        <p:spPr>
          <a:xfrm>
            <a:off x="3287469" y="2027344"/>
            <a:ext cx="9357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2" name="Google Shape;2302;p60"/>
          <p:cNvCxnSpPr>
            <a:endCxn id="2292" idx="2"/>
          </p:cNvCxnSpPr>
          <p:nvPr/>
        </p:nvCxnSpPr>
        <p:spPr>
          <a:xfrm>
            <a:off x="3295819" y="3535256"/>
            <a:ext cx="9216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3" name="Google Shape;2303;p60"/>
          <p:cNvCxnSpPr>
            <a:stCxn id="2289" idx="0"/>
            <a:endCxn id="2290" idx="4"/>
          </p:cNvCxnSpPr>
          <p:nvPr/>
        </p:nvCxnSpPr>
        <p:spPr>
          <a:xfrm rot="10800000" flipH="1">
            <a:off x="2876519" y="2433506"/>
            <a:ext cx="4800" cy="6957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4" name="Google Shape;2304;p60"/>
          <p:cNvCxnSpPr/>
          <p:nvPr/>
        </p:nvCxnSpPr>
        <p:spPr>
          <a:xfrm rot="10800000" flipH="1">
            <a:off x="4626769" y="2433506"/>
            <a:ext cx="4800" cy="6957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5" name="Google Shape;2305;p60"/>
          <p:cNvSpPr/>
          <p:nvPr/>
        </p:nvSpPr>
        <p:spPr>
          <a:xfrm>
            <a:off x="4357829" y="3267368"/>
            <a:ext cx="544886" cy="518082"/>
          </a:xfrm>
          <a:custGeom>
            <a:avLst/>
            <a:gdLst/>
            <a:ahLst/>
            <a:cxnLst/>
            <a:rect l="l" t="t" r="r" b="b"/>
            <a:pathLst>
              <a:path w="217086" h="206407" extrusionOk="0">
                <a:moveTo>
                  <a:pt x="108527" y="29150"/>
                </a:moveTo>
                <a:cubicBezTo>
                  <a:pt x="111299" y="35381"/>
                  <a:pt x="112865" y="43340"/>
                  <a:pt x="112832" y="50973"/>
                </a:cubicBezTo>
                <a:cubicBezTo>
                  <a:pt x="111038" y="50854"/>
                  <a:pt x="109549" y="50814"/>
                  <a:pt x="108337" y="50814"/>
                </a:cubicBezTo>
                <a:cubicBezTo>
                  <a:pt x="105913" y="50814"/>
                  <a:pt x="104601" y="50973"/>
                  <a:pt x="104188" y="50973"/>
                </a:cubicBezTo>
                <a:cubicBezTo>
                  <a:pt x="104188" y="43340"/>
                  <a:pt x="105754" y="35413"/>
                  <a:pt x="108527" y="29150"/>
                </a:cubicBezTo>
                <a:close/>
                <a:moveTo>
                  <a:pt x="35780" y="77783"/>
                </a:moveTo>
                <a:cubicBezTo>
                  <a:pt x="42464" y="77783"/>
                  <a:pt x="50140" y="79404"/>
                  <a:pt x="56955" y="82288"/>
                </a:cubicBezTo>
                <a:cubicBezTo>
                  <a:pt x="55617" y="84865"/>
                  <a:pt x="54508" y="87507"/>
                  <a:pt x="53595" y="90247"/>
                </a:cubicBezTo>
                <a:cubicBezTo>
                  <a:pt x="46549" y="87312"/>
                  <a:pt x="39862" y="82778"/>
                  <a:pt x="35197" y="77787"/>
                </a:cubicBezTo>
                <a:cubicBezTo>
                  <a:pt x="35391" y="77784"/>
                  <a:pt x="35585" y="77783"/>
                  <a:pt x="35780" y="77783"/>
                </a:cubicBezTo>
                <a:close/>
                <a:moveTo>
                  <a:pt x="181273" y="77783"/>
                </a:moveTo>
                <a:cubicBezTo>
                  <a:pt x="181468" y="77783"/>
                  <a:pt x="181662" y="77784"/>
                  <a:pt x="181856" y="77787"/>
                </a:cubicBezTo>
                <a:cubicBezTo>
                  <a:pt x="177191" y="82778"/>
                  <a:pt x="170504" y="87312"/>
                  <a:pt x="163458" y="90247"/>
                </a:cubicBezTo>
                <a:cubicBezTo>
                  <a:pt x="162545" y="87507"/>
                  <a:pt x="161436" y="84865"/>
                  <a:pt x="160099" y="82288"/>
                </a:cubicBezTo>
                <a:cubicBezTo>
                  <a:pt x="166913" y="79404"/>
                  <a:pt x="174589" y="77783"/>
                  <a:pt x="181273" y="77783"/>
                </a:cubicBezTo>
                <a:close/>
                <a:moveTo>
                  <a:pt x="108527" y="6105"/>
                </a:moveTo>
                <a:cubicBezTo>
                  <a:pt x="114039" y="6105"/>
                  <a:pt x="119552" y="8437"/>
                  <a:pt x="123434" y="13102"/>
                </a:cubicBezTo>
                <a:cubicBezTo>
                  <a:pt x="124941" y="14889"/>
                  <a:pt x="127108" y="15877"/>
                  <a:pt x="129371" y="15877"/>
                </a:cubicBezTo>
                <a:cubicBezTo>
                  <a:pt x="129998" y="15877"/>
                  <a:pt x="130633" y="15802"/>
                  <a:pt x="131263" y="15646"/>
                </a:cubicBezTo>
                <a:cubicBezTo>
                  <a:pt x="132766" y="15287"/>
                  <a:pt x="134290" y="15109"/>
                  <a:pt x="135807" y="15109"/>
                </a:cubicBezTo>
                <a:cubicBezTo>
                  <a:pt x="141035" y="15109"/>
                  <a:pt x="146161" y="17225"/>
                  <a:pt x="149954" y="21322"/>
                </a:cubicBezTo>
                <a:cubicBezTo>
                  <a:pt x="155702" y="27557"/>
                  <a:pt x="155275" y="34957"/>
                  <a:pt x="155271" y="34957"/>
                </a:cubicBezTo>
                <a:cubicBezTo>
                  <a:pt x="155271" y="34957"/>
                  <a:pt x="155271" y="34957"/>
                  <a:pt x="155271" y="34957"/>
                </a:cubicBezTo>
                <a:cubicBezTo>
                  <a:pt x="155271" y="37371"/>
                  <a:pt x="155010" y="40894"/>
                  <a:pt x="154553" y="43829"/>
                </a:cubicBezTo>
                <a:cubicBezTo>
                  <a:pt x="154292" y="45493"/>
                  <a:pt x="155434" y="47059"/>
                  <a:pt x="157130" y="47320"/>
                </a:cubicBezTo>
                <a:cubicBezTo>
                  <a:pt x="157290" y="47345"/>
                  <a:pt x="157448" y="47357"/>
                  <a:pt x="157604" y="47357"/>
                </a:cubicBezTo>
                <a:cubicBezTo>
                  <a:pt x="159081" y="47357"/>
                  <a:pt x="160381" y="46277"/>
                  <a:pt x="160588" y="44743"/>
                </a:cubicBezTo>
                <a:cubicBezTo>
                  <a:pt x="160979" y="42231"/>
                  <a:pt x="161240" y="39328"/>
                  <a:pt x="161338" y="37142"/>
                </a:cubicBezTo>
                <a:cubicBezTo>
                  <a:pt x="163246" y="36580"/>
                  <a:pt x="165160" y="36314"/>
                  <a:pt x="167034" y="36314"/>
                </a:cubicBezTo>
                <a:cubicBezTo>
                  <a:pt x="176468" y="36314"/>
                  <a:pt x="184877" y="43073"/>
                  <a:pt x="186292" y="52898"/>
                </a:cubicBezTo>
                <a:cubicBezTo>
                  <a:pt x="186716" y="55866"/>
                  <a:pt x="188771" y="58280"/>
                  <a:pt x="191577" y="59193"/>
                </a:cubicBezTo>
                <a:cubicBezTo>
                  <a:pt x="203124" y="62977"/>
                  <a:pt x="208441" y="76221"/>
                  <a:pt x="202667" y="86888"/>
                </a:cubicBezTo>
                <a:cubicBezTo>
                  <a:pt x="201265" y="89530"/>
                  <a:pt x="201461" y="92661"/>
                  <a:pt x="203222" y="95108"/>
                </a:cubicBezTo>
                <a:cubicBezTo>
                  <a:pt x="210137" y="104829"/>
                  <a:pt x="206973" y="119083"/>
                  <a:pt x="194088" y="124629"/>
                </a:cubicBezTo>
                <a:cubicBezTo>
                  <a:pt x="187323" y="127255"/>
                  <a:pt x="180345" y="128666"/>
                  <a:pt x="173259" y="128666"/>
                </a:cubicBezTo>
                <a:cubicBezTo>
                  <a:pt x="169958" y="128666"/>
                  <a:pt x="166633" y="128360"/>
                  <a:pt x="163295" y="127728"/>
                </a:cubicBezTo>
                <a:cubicBezTo>
                  <a:pt x="166688" y="117942"/>
                  <a:pt x="167471" y="106949"/>
                  <a:pt x="165089" y="96184"/>
                </a:cubicBezTo>
                <a:cubicBezTo>
                  <a:pt x="174256" y="92498"/>
                  <a:pt x="182737" y="86529"/>
                  <a:pt x="188250" y="79777"/>
                </a:cubicBezTo>
                <a:cubicBezTo>
                  <a:pt x="190794" y="76710"/>
                  <a:pt x="188804" y="72143"/>
                  <a:pt x="184922" y="71850"/>
                </a:cubicBezTo>
                <a:cubicBezTo>
                  <a:pt x="183650" y="71735"/>
                  <a:pt x="182343" y="71678"/>
                  <a:pt x="181010" y="71678"/>
                </a:cubicBezTo>
                <a:cubicBezTo>
                  <a:pt x="173289" y="71678"/>
                  <a:pt x="164705" y="73577"/>
                  <a:pt x="157000" y="76971"/>
                </a:cubicBezTo>
                <a:cubicBezTo>
                  <a:pt x="155238" y="74296"/>
                  <a:pt x="153248" y="71785"/>
                  <a:pt x="151030" y="69371"/>
                </a:cubicBezTo>
                <a:cubicBezTo>
                  <a:pt x="152922" y="66565"/>
                  <a:pt x="154553" y="63597"/>
                  <a:pt x="155858" y="60727"/>
                </a:cubicBezTo>
                <a:cubicBezTo>
                  <a:pt x="157489" y="57171"/>
                  <a:pt x="157554" y="56616"/>
                  <a:pt x="157554" y="55997"/>
                </a:cubicBezTo>
                <a:cubicBezTo>
                  <a:pt x="157489" y="54529"/>
                  <a:pt x="156380" y="53257"/>
                  <a:pt x="154814" y="53061"/>
                </a:cubicBezTo>
                <a:cubicBezTo>
                  <a:pt x="154713" y="53052"/>
                  <a:pt x="154613" y="53047"/>
                  <a:pt x="154514" y="53047"/>
                </a:cubicBezTo>
                <a:cubicBezTo>
                  <a:pt x="153204" y="53047"/>
                  <a:pt x="152072" y="53835"/>
                  <a:pt x="151617" y="55018"/>
                </a:cubicBezTo>
                <a:cubicBezTo>
                  <a:pt x="150247" y="58606"/>
                  <a:pt x="148551" y="61933"/>
                  <a:pt x="146561" y="65032"/>
                </a:cubicBezTo>
                <a:cubicBezTo>
                  <a:pt x="138667" y="58150"/>
                  <a:pt x="129142" y="53583"/>
                  <a:pt x="118932" y="51723"/>
                </a:cubicBezTo>
                <a:cubicBezTo>
                  <a:pt x="119095" y="41872"/>
                  <a:pt x="116877" y="31695"/>
                  <a:pt x="112832" y="23997"/>
                </a:cubicBezTo>
                <a:cubicBezTo>
                  <a:pt x="111984" y="22398"/>
                  <a:pt x="110353" y="21387"/>
                  <a:pt x="108527" y="21387"/>
                </a:cubicBezTo>
                <a:cubicBezTo>
                  <a:pt x="105465" y="21387"/>
                  <a:pt x="104218" y="23998"/>
                  <a:pt x="104220" y="23998"/>
                </a:cubicBezTo>
                <a:cubicBezTo>
                  <a:pt x="104220" y="23998"/>
                  <a:pt x="104220" y="23998"/>
                  <a:pt x="104220" y="23998"/>
                </a:cubicBezTo>
                <a:lnTo>
                  <a:pt x="104220" y="23998"/>
                </a:lnTo>
                <a:cubicBezTo>
                  <a:pt x="100176" y="31696"/>
                  <a:pt x="97958" y="41873"/>
                  <a:pt x="98088" y="51723"/>
                </a:cubicBezTo>
                <a:cubicBezTo>
                  <a:pt x="87878" y="53583"/>
                  <a:pt x="78386" y="58150"/>
                  <a:pt x="70492" y="65032"/>
                </a:cubicBezTo>
                <a:cubicBezTo>
                  <a:pt x="64620" y="55964"/>
                  <a:pt x="61913" y="45884"/>
                  <a:pt x="61782" y="35120"/>
                </a:cubicBezTo>
                <a:cubicBezTo>
                  <a:pt x="62066" y="23060"/>
                  <a:pt x="71137" y="15098"/>
                  <a:pt x="81222" y="15098"/>
                </a:cubicBezTo>
                <a:cubicBezTo>
                  <a:pt x="82731" y="15098"/>
                  <a:pt x="84262" y="15277"/>
                  <a:pt x="85791" y="15646"/>
                </a:cubicBezTo>
                <a:cubicBezTo>
                  <a:pt x="86420" y="15802"/>
                  <a:pt x="87055" y="15877"/>
                  <a:pt x="87682" y="15877"/>
                </a:cubicBezTo>
                <a:cubicBezTo>
                  <a:pt x="89945" y="15877"/>
                  <a:pt x="92112" y="14889"/>
                  <a:pt x="93619" y="13102"/>
                </a:cubicBezTo>
                <a:cubicBezTo>
                  <a:pt x="97501" y="8437"/>
                  <a:pt x="103014" y="6105"/>
                  <a:pt x="108527" y="6105"/>
                </a:cubicBezTo>
                <a:close/>
                <a:moveTo>
                  <a:pt x="108469" y="56932"/>
                </a:moveTo>
                <a:cubicBezTo>
                  <a:pt x="110520" y="56932"/>
                  <a:pt x="112597" y="57053"/>
                  <a:pt x="114692" y="57301"/>
                </a:cubicBezTo>
                <a:cubicBezTo>
                  <a:pt x="131817" y="59356"/>
                  <a:pt x="146398" y="69762"/>
                  <a:pt x="154227" y="84343"/>
                </a:cubicBezTo>
                <a:cubicBezTo>
                  <a:pt x="148616" y="80112"/>
                  <a:pt x="142322" y="78208"/>
                  <a:pt x="136167" y="78208"/>
                </a:cubicBezTo>
                <a:cubicBezTo>
                  <a:pt x="120352" y="78208"/>
                  <a:pt x="105460" y="90780"/>
                  <a:pt x="105460" y="108743"/>
                </a:cubicBezTo>
                <a:cubicBezTo>
                  <a:pt x="105460" y="122182"/>
                  <a:pt x="94533" y="133110"/>
                  <a:pt x="81093" y="133110"/>
                </a:cubicBezTo>
                <a:cubicBezTo>
                  <a:pt x="67915" y="133110"/>
                  <a:pt x="56563" y="122541"/>
                  <a:pt x="56726" y="108188"/>
                </a:cubicBezTo>
                <a:cubicBezTo>
                  <a:pt x="57030" y="79614"/>
                  <a:pt x="80394" y="56932"/>
                  <a:pt x="108469" y="56932"/>
                </a:cubicBezTo>
                <a:close/>
                <a:moveTo>
                  <a:pt x="135960" y="84376"/>
                </a:moveTo>
                <a:cubicBezTo>
                  <a:pt x="149073" y="84376"/>
                  <a:pt x="160490" y="94912"/>
                  <a:pt x="160327" y="109297"/>
                </a:cubicBezTo>
                <a:cubicBezTo>
                  <a:pt x="160043" y="138159"/>
                  <a:pt x="136301" y="160590"/>
                  <a:pt x="108611" y="160590"/>
                </a:cubicBezTo>
                <a:cubicBezTo>
                  <a:pt x="104442" y="160590"/>
                  <a:pt x="100184" y="160081"/>
                  <a:pt x="95903" y="159010"/>
                </a:cubicBezTo>
                <a:cubicBezTo>
                  <a:pt x="81615" y="155422"/>
                  <a:pt x="69644" y="145864"/>
                  <a:pt x="62826" y="133143"/>
                </a:cubicBezTo>
                <a:lnTo>
                  <a:pt x="62826" y="133143"/>
                </a:lnTo>
                <a:cubicBezTo>
                  <a:pt x="68426" y="137370"/>
                  <a:pt x="74721" y="139274"/>
                  <a:pt x="80881" y="139274"/>
                </a:cubicBezTo>
                <a:cubicBezTo>
                  <a:pt x="96682" y="139274"/>
                  <a:pt x="111593" y="126744"/>
                  <a:pt x="111593" y="108743"/>
                </a:cubicBezTo>
                <a:cubicBezTo>
                  <a:pt x="111593" y="95304"/>
                  <a:pt x="122520" y="84376"/>
                  <a:pt x="135960" y="84376"/>
                </a:cubicBezTo>
                <a:close/>
                <a:moveTo>
                  <a:pt x="65142" y="147169"/>
                </a:moveTo>
                <a:cubicBezTo>
                  <a:pt x="67067" y="149322"/>
                  <a:pt x="69122" y="151344"/>
                  <a:pt x="71340" y="153204"/>
                </a:cubicBezTo>
                <a:cubicBezTo>
                  <a:pt x="66023" y="158651"/>
                  <a:pt x="59368" y="163251"/>
                  <a:pt x="53040" y="165795"/>
                </a:cubicBezTo>
                <a:cubicBezTo>
                  <a:pt x="55389" y="159402"/>
                  <a:pt x="59792" y="152617"/>
                  <a:pt x="65142" y="147169"/>
                </a:cubicBezTo>
                <a:close/>
                <a:moveTo>
                  <a:pt x="151911" y="147137"/>
                </a:moveTo>
                <a:cubicBezTo>
                  <a:pt x="157228" y="152617"/>
                  <a:pt x="161632" y="159402"/>
                  <a:pt x="164013" y="165795"/>
                </a:cubicBezTo>
                <a:cubicBezTo>
                  <a:pt x="157685" y="163251"/>
                  <a:pt x="150998" y="158651"/>
                  <a:pt x="145713" y="153171"/>
                </a:cubicBezTo>
                <a:cubicBezTo>
                  <a:pt x="147899" y="151344"/>
                  <a:pt x="150019" y="149289"/>
                  <a:pt x="151911" y="147137"/>
                </a:cubicBezTo>
                <a:close/>
                <a:moveTo>
                  <a:pt x="50019" y="36314"/>
                </a:moveTo>
                <a:cubicBezTo>
                  <a:pt x="51893" y="36314"/>
                  <a:pt x="53807" y="36580"/>
                  <a:pt x="55715" y="37142"/>
                </a:cubicBezTo>
                <a:cubicBezTo>
                  <a:pt x="56172" y="49179"/>
                  <a:pt x="59858" y="60270"/>
                  <a:pt x="66023" y="69371"/>
                </a:cubicBezTo>
                <a:cubicBezTo>
                  <a:pt x="63805" y="71752"/>
                  <a:pt x="61815" y="74296"/>
                  <a:pt x="60053" y="76971"/>
                </a:cubicBezTo>
                <a:cubicBezTo>
                  <a:pt x="52348" y="73577"/>
                  <a:pt x="43764" y="71678"/>
                  <a:pt x="36043" y="71678"/>
                </a:cubicBezTo>
                <a:cubicBezTo>
                  <a:pt x="34710" y="71678"/>
                  <a:pt x="33403" y="71735"/>
                  <a:pt x="32131" y="71850"/>
                </a:cubicBezTo>
                <a:cubicBezTo>
                  <a:pt x="28249" y="72143"/>
                  <a:pt x="26259" y="76743"/>
                  <a:pt x="28771" y="79777"/>
                </a:cubicBezTo>
                <a:cubicBezTo>
                  <a:pt x="34284" y="86496"/>
                  <a:pt x="42798" y="92498"/>
                  <a:pt x="51931" y="96184"/>
                </a:cubicBezTo>
                <a:cubicBezTo>
                  <a:pt x="49680" y="106427"/>
                  <a:pt x="50202" y="117485"/>
                  <a:pt x="53758" y="127728"/>
                </a:cubicBezTo>
                <a:cubicBezTo>
                  <a:pt x="50822" y="128282"/>
                  <a:pt x="47691" y="128608"/>
                  <a:pt x="44461" y="128641"/>
                </a:cubicBezTo>
                <a:cubicBezTo>
                  <a:pt x="44276" y="128645"/>
                  <a:pt x="44102" y="128646"/>
                  <a:pt x="43937" y="128646"/>
                </a:cubicBezTo>
                <a:cubicBezTo>
                  <a:pt x="43709" y="128646"/>
                  <a:pt x="43499" y="128644"/>
                  <a:pt x="43303" y="128644"/>
                </a:cubicBezTo>
                <a:cubicBezTo>
                  <a:pt x="42439" y="128644"/>
                  <a:pt x="41837" y="128685"/>
                  <a:pt x="41134" y="129130"/>
                </a:cubicBezTo>
                <a:cubicBezTo>
                  <a:pt x="38622" y="130794"/>
                  <a:pt x="39731" y="134708"/>
                  <a:pt x="42732" y="134774"/>
                </a:cubicBezTo>
                <a:cubicBezTo>
                  <a:pt x="43017" y="134778"/>
                  <a:pt x="43303" y="134780"/>
                  <a:pt x="43589" y="134780"/>
                </a:cubicBezTo>
                <a:cubicBezTo>
                  <a:pt x="47851" y="134780"/>
                  <a:pt x="52196" y="134327"/>
                  <a:pt x="56139" y="133501"/>
                </a:cubicBezTo>
                <a:cubicBezTo>
                  <a:pt x="57607" y="136633"/>
                  <a:pt x="59336" y="139569"/>
                  <a:pt x="61293" y="142341"/>
                </a:cubicBezTo>
                <a:cubicBezTo>
                  <a:pt x="54312" y="149322"/>
                  <a:pt x="48800" y="158162"/>
                  <a:pt x="46353" y="166480"/>
                </a:cubicBezTo>
                <a:cubicBezTo>
                  <a:pt x="45400" y="169705"/>
                  <a:pt x="47893" y="172737"/>
                  <a:pt x="50995" y="172737"/>
                </a:cubicBezTo>
                <a:cubicBezTo>
                  <a:pt x="51502" y="172737"/>
                  <a:pt x="52024" y="172656"/>
                  <a:pt x="52551" y="172482"/>
                </a:cubicBezTo>
                <a:cubicBezTo>
                  <a:pt x="60804" y="169807"/>
                  <a:pt x="69481" y="164066"/>
                  <a:pt x="76233" y="156890"/>
                </a:cubicBezTo>
                <a:cubicBezTo>
                  <a:pt x="85138" y="162859"/>
                  <a:pt x="95479" y="166154"/>
                  <a:pt x="105950" y="166611"/>
                </a:cubicBezTo>
                <a:cubicBezTo>
                  <a:pt x="103992" y="176429"/>
                  <a:pt x="99426" y="185628"/>
                  <a:pt x="91597" y="193946"/>
                </a:cubicBezTo>
                <a:cubicBezTo>
                  <a:pt x="87648" y="198165"/>
                  <a:pt x="82319" y="200277"/>
                  <a:pt x="77034" y="200277"/>
                </a:cubicBezTo>
                <a:cubicBezTo>
                  <a:pt x="70795" y="200277"/>
                  <a:pt x="64616" y="197333"/>
                  <a:pt x="60836" y="191434"/>
                </a:cubicBezTo>
                <a:cubicBezTo>
                  <a:pt x="59378" y="189188"/>
                  <a:pt x="56954" y="187855"/>
                  <a:pt x="54334" y="187855"/>
                </a:cubicBezTo>
                <a:cubicBezTo>
                  <a:pt x="54025" y="187855"/>
                  <a:pt x="53713" y="187873"/>
                  <a:pt x="53399" y="187911"/>
                </a:cubicBezTo>
                <a:cubicBezTo>
                  <a:pt x="52645" y="187997"/>
                  <a:pt x="51899" y="188039"/>
                  <a:pt x="51161" y="188039"/>
                </a:cubicBezTo>
                <a:cubicBezTo>
                  <a:pt x="40086" y="188039"/>
                  <a:pt x="31073" y="178642"/>
                  <a:pt x="31837" y="167296"/>
                </a:cubicBezTo>
                <a:cubicBezTo>
                  <a:pt x="32033" y="164327"/>
                  <a:pt x="30532" y="161555"/>
                  <a:pt x="27956" y="160054"/>
                </a:cubicBezTo>
                <a:cubicBezTo>
                  <a:pt x="26357" y="159141"/>
                  <a:pt x="24889" y="157999"/>
                  <a:pt x="23617" y="156662"/>
                </a:cubicBezTo>
                <a:cubicBezTo>
                  <a:pt x="16865" y="149583"/>
                  <a:pt x="16571" y="138688"/>
                  <a:pt x="22606" y="131022"/>
                </a:cubicBezTo>
                <a:lnTo>
                  <a:pt x="22606" y="131022"/>
                </a:lnTo>
                <a:cubicBezTo>
                  <a:pt x="24987" y="131870"/>
                  <a:pt x="27564" y="132621"/>
                  <a:pt x="30011" y="133175"/>
                </a:cubicBezTo>
                <a:cubicBezTo>
                  <a:pt x="30247" y="133231"/>
                  <a:pt x="30484" y="133258"/>
                  <a:pt x="30716" y="133258"/>
                </a:cubicBezTo>
                <a:cubicBezTo>
                  <a:pt x="32113" y="133258"/>
                  <a:pt x="33361" y="132291"/>
                  <a:pt x="33697" y="130892"/>
                </a:cubicBezTo>
                <a:cubicBezTo>
                  <a:pt x="34055" y="129261"/>
                  <a:pt x="33044" y="127597"/>
                  <a:pt x="31413" y="127238"/>
                </a:cubicBezTo>
                <a:cubicBezTo>
                  <a:pt x="28412" y="126553"/>
                  <a:pt x="25411" y="125575"/>
                  <a:pt x="22834" y="124564"/>
                </a:cubicBezTo>
                <a:cubicBezTo>
                  <a:pt x="22573" y="124400"/>
                  <a:pt x="15788" y="122182"/>
                  <a:pt x="12167" y="114549"/>
                </a:cubicBezTo>
                <a:cubicBezTo>
                  <a:pt x="9069" y="108058"/>
                  <a:pt x="9851" y="100718"/>
                  <a:pt x="13831" y="95108"/>
                </a:cubicBezTo>
                <a:cubicBezTo>
                  <a:pt x="15593" y="92661"/>
                  <a:pt x="15788" y="89530"/>
                  <a:pt x="14353" y="86888"/>
                </a:cubicBezTo>
                <a:cubicBezTo>
                  <a:pt x="8612" y="76221"/>
                  <a:pt x="13929" y="62945"/>
                  <a:pt x="25476" y="59193"/>
                </a:cubicBezTo>
                <a:cubicBezTo>
                  <a:pt x="28282" y="58280"/>
                  <a:pt x="30337" y="55866"/>
                  <a:pt x="30761" y="52898"/>
                </a:cubicBezTo>
                <a:cubicBezTo>
                  <a:pt x="32176" y="43073"/>
                  <a:pt x="40585" y="36314"/>
                  <a:pt x="50019" y="36314"/>
                </a:cubicBezTo>
                <a:close/>
                <a:moveTo>
                  <a:pt x="194447" y="131022"/>
                </a:moveTo>
                <a:lnTo>
                  <a:pt x="194447" y="131022"/>
                </a:lnTo>
                <a:cubicBezTo>
                  <a:pt x="201885" y="140449"/>
                  <a:pt x="199406" y="154117"/>
                  <a:pt x="189098" y="160054"/>
                </a:cubicBezTo>
                <a:cubicBezTo>
                  <a:pt x="186521" y="161555"/>
                  <a:pt x="185020" y="164327"/>
                  <a:pt x="185216" y="167296"/>
                </a:cubicBezTo>
                <a:cubicBezTo>
                  <a:pt x="185980" y="178670"/>
                  <a:pt x="176942" y="188039"/>
                  <a:pt x="165893" y="188039"/>
                </a:cubicBezTo>
                <a:cubicBezTo>
                  <a:pt x="165155" y="188039"/>
                  <a:pt x="164408" y="187997"/>
                  <a:pt x="163654" y="187911"/>
                </a:cubicBezTo>
                <a:cubicBezTo>
                  <a:pt x="163340" y="187873"/>
                  <a:pt x="163028" y="187855"/>
                  <a:pt x="162719" y="187855"/>
                </a:cubicBezTo>
                <a:cubicBezTo>
                  <a:pt x="160099" y="187855"/>
                  <a:pt x="157675" y="189188"/>
                  <a:pt x="156217" y="191434"/>
                </a:cubicBezTo>
                <a:cubicBezTo>
                  <a:pt x="152437" y="197333"/>
                  <a:pt x="146258" y="200277"/>
                  <a:pt x="140014" y="200277"/>
                </a:cubicBezTo>
                <a:cubicBezTo>
                  <a:pt x="134724" y="200277"/>
                  <a:pt x="129388" y="198165"/>
                  <a:pt x="125424" y="193946"/>
                </a:cubicBezTo>
                <a:cubicBezTo>
                  <a:pt x="118573" y="186639"/>
                  <a:pt x="113941" y="178288"/>
                  <a:pt x="111658" y="169122"/>
                </a:cubicBezTo>
                <a:cubicBezTo>
                  <a:pt x="111756" y="168796"/>
                  <a:pt x="112017" y="167459"/>
                  <a:pt x="112180" y="166578"/>
                </a:cubicBezTo>
                <a:cubicBezTo>
                  <a:pt x="122749" y="165893"/>
                  <a:pt x="132470" y="162435"/>
                  <a:pt x="140788" y="156857"/>
                </a:cubicBezTo>
                <a:cubicBezTo>
                  <a:pt x="147540" y="164066"/>
                  <a:pt x="156249" y="169807"/>
                  <a:pt x="164535" y="172482"/>
                </a:cubicBezTo>
                <a:cubicBezTo>
                  <a:pt x="165057" y="172656"/>
                  <a:pt x="165575" y="172737"/>
                  <a:pt x="166078" y="172737"/>
                </a:cubicBezTo>
                <a:cubicBezTo>
                  <a:pt x="169160" y="172737"/>
                  <a:pt x="171653" y="169705"/>
                  <a:pt x="170700" y="166480"/>
                </a:cubicBezTo>
                <a:cubicBezTo>
                  <a:pt x="168254" y="158162"/>
                  <a:pt x="162741" y="149289"/>
                  <a:pt x="155728" y="142341"/>
                </a:cubicBezTo>
                <a:cubicBezTo>
                  <a:pt x="157685" y="139569"/>
                  <a:pt x="159446" y="136633"/>
                  <a:pt x="160914" y="133501"/>
                </a:cubicBezTo>
                <a:cubicBezTo>
                  <a:pt x="164915" y="134345"/>
                  <a:pt x="169014" y="134770"/>
                  <a:pt x="173155" y="134770"/>
                </a:cubicBezTo>
                <a:cubicBezTo>
                  <a:pt x="180223" y="134770"/>
                  <a:pt x="187413" y="133532"/>
                  <a:pt x="194447" y="131022"/>
                </a:cubicBezTo>
                <a:close/>
                <a:moveTo>
                  <a:pt x="108541" y="1"/>
                </a:moveTo>
                <a:cubicBezTo>
                  <a:pt x="101286" y="1"/>
                  <a:pt x="94030" y="3067"/>
                  <a:pt x="88922" y="9187"/>
                </a:cubicBezTo>
                <a:cubicBezTo>
                  <a:pt x="88596" y="9563"/>
                  <a:pt x="88155" y="9765"/>
                  <a:pt x="87673" y="9765"/>
                </a:cubicBezTo>
                <a:cubicBezTo>
                  <a:pt x="87527" y="9765"/>
                  <a:pt x="87377" y="9747"/>
                  <a:pt x="87226" y="9709"/>
                </a:cubicBezTo>
                <a:cubicBezTo>
                  <a:pt x="85229" y="9238"/>
                  <a:pt x="83186" y="9002"/>
                  <a:pt x="81115" y="9002"/>
                </a:cubicBezTo>
                <a:cubicBezTo>
                  <a:pt x="80750" y="9002"/>
                  <a:pt x="80384" y="9009"/>
                  <a:pt x="80017" y="9024"/>
                </a:cubicBezTo>
                <a:cubicBezTo>
                  <a:pt x="73362" y="9318"/>
                  <a:pt x="67197" y="12221"/>
                  <a:pt x="62630" y="17179"/>
                </a:cubicBezTo>
                <a:cubicBezTo>
                  <a:pt x="59042" y="21028"/>
                  <a:pt x="56791" y="25791"/>
                  <a:pt x="55976" y="30912"/>
                </a:cubicBezTo>
                <a:cubicBezTo>
                  <a:pt x="53958" y="30438"/>
                  <a:pt x="51945" y="30211"/>
                  <a:pt x="49969" y="30211"/>
                </a:cubicBezTo>
                <a:cubicBezTo>
                  <a:pt x="37539" y="30211"/>
                  <a:pt x="26551" y="39187"/>
                  <a:pt x="24694" y="52050"/>
                </a:cubicBezTo>
                <a:cubicBezTo>
                  <a:pt x="24596" y="52669"/>
                  <a:pt x="24172" y="53191"/>
                  <a:pt x="23584" y="53387"/>
                </a:cubicBezTo>
                <a:cubicBezTo>
                  <a:pt x="8384" y="58345"/>
                  <a:pt x="1436" y="75764"/>
                  <a:pt x="8971" y="89791"/>
                </a:cubicBezTo>
                <a:cubicBezTo>
                  <a:pt x="9297" y="90345"/>
                  <a:pt x="9232" y="91030"/>
                  <a:pt x="8873" y="91552"/>
                </a:cubicBezTo>
                <a:cubicBezTo>
                  <a:pt x="0" y="103980"/>
                  <a:pt x="4110" y="120878"/>
                  <a:pt x="16897" y="128445"/>
                </a:cubicBezTo>
                <a:cubicBezTo>
                  <a:pt x="8220" y="140841"/>
                  <a:pt x="11874" y="157836"/>
                  <a:pt x="24889" y="165338"/>
                </a:cubicBezTo>
                <a:cubicBezTo>
                  <a:pt x="25444" y="165665"/>
                  <a:pt x="25770" y="166284"/>
                  <a:pt x="25737" y="166904"/>
                </a:cubicBezTo>
                <a:cubicBezTo>
                  <a:pt x="24728" y="181829"/>
                  <a:pt x="36623" y="194145"/>
                  <a:pt x="51152" y="194145"/>
                </a:cubicBezTo>
                <a:cubicBezTo>
                  <a:pt x="52118" y="194145"/>
                  <a:pt x="53097" y="194091"/>
                  <a:pt x="54084" y="193979"/>
                </a:cubicBezTo>
                <a:cubicBezTo>
                  <a:pt x="54144" y="193973"/>
                  <a:pt x="54204" y="193970"/>
                  <a:pt x="54262" y="193970"/>
                </a:cubicBezTo>
                <a:cubicBezTo>
                  <a:pt x="54843" y="193970"/>
                  <a:pt x="55357" y="194258"/>
                  <a:pt x="55682" y="194762"/>
                </a:cubicBezTo>
                <a:cubicBezTo>
                  <a:pt x="60653" y="202502"/>
                  <a:pt x="68813" y="206407"/>
                  <a:pt x="77049" y="206407"/>
                </a:cubicBezTo>
                <a:cubicBezTo>
                  <a:pt x="83944" y="206407"/>
                  <a:pt x="90892" y="203669"/>
                  <a:pt x="96066" y="198154"/>
                </a:cubicBezTo>
                <a:cubicBezTo>
                  <a:pt x="101448" y="192413"/>
                  <a:pt x="105623" y="185954"/>
                  <a:pt x="108527" y="179039"/>
                </a:cubicBezTo>
                <a:cubicBezTo>
                  <a:pt x="111364" y="185954"/>
                  <a:pt x="115540" y="192348"/>
                  <a:pt x="120987" y="198154"/>
                </a:cubicBezTo>
                <a:cubicBezTo>
                  <a:pt x="126165" y="203672"/>
                  <a:pt x="133103" y="206398"/>
                  <a:pt x="139985" y="206398"/>
                </a:cubicBezTo>
                <a:cubicBezTo>
                  <a:pt x="148237" y="206398"/>
                  <a:pt x="156409" y="202480"/>
                  <a:pt x="161371" y="194762"/>
                </a:cubicBezTo>
                <a:cubicBezTo>
                  <a:pt x="161697" y="194258"/>
                  <a:pt x="162211" y="193970"/>
                  <a:pt x="162766" y="193970"/>
                </a:cubicBezTo>
                <a:cubicBezTo>
                  <a:pt x="162823" y="193970"/>
                  <a:pt x="162879" y="193973"/>
                  <a:pt x="162937" y="193979"/>
                </a:cubicBezTo>
                <a:cubicBezTo>
                  <a:pt x="163926" y="194090"/>
                  <a:pt x="164906" y="194145"/>
                  <a:pt x="165874" y="194145"/>
                </a:cubicBezTo>
                <a:cubicBezTo>
                  <a:pt x="180455" y="194145"/>
                  <a:pt x="192325" y="181801"/>
                  <a:pt x="191316" y="166904"/>
                </a:cubicBezTo>
                <a:cubicBezTo>
                  <a:pt x="191283" y="166284"/>
                  <a:pt x="191609" y="165665"/>
                  <a:pt x="192164" y="165338"/>
                </a:cubicBezTo>
                <a:cubicBezTo>
                  <a:pt x="205212" y="157803"/>
                  <a:pt x="208800" y="140808"/>
                  <a:pt x="200123" y="128445"/>
                </a:cubicBezTo>
                <a:cubicBezTo>
                  <a:pt x="212845" y="120943"/>
                  <a:pt x="217085" y="104046"/>
                  <a:pt x="208180" y="91552"/>
                </a:cubicBezTo>
                <a:cubicBezTo>
                  <a:pt x="207821" y="91030"/>
                  <a:pt x="207756" y="90345"/>
                  <a:pt x="208082" y="89791"/>
                </a:cubicBezTo>
                <a:cubicBezTo>
                  <a:pt x="215650" y="75732"/>
                  <a:pt x="208637" y="58313"/>
                  <a:pt x="193469" y="53387"/>
                </a:cubicBezTo>
                <a:cubicBezTo>
                  <a:pt x="192882" y="53191"/>
                  <a:pt x="192457" y="52669"/>
                  <a:pt x="192360" y="52050"/>
                </a:cubicBezTo>
                <a:cubicBezTo>
                  <a:pt x="190503" y="39164"/>
                  <a:pt x="179497" y="30209"/>
                  <a:pt x="167066" y="30209"/>
                </a:cubicBezTo>
                <a:cubicBezTo>
                  <a:pt x="165085" y="30209"/>
                  <a:pt x="163067" y="30437"/>
                  <a:pt x="161045" y="30912"/>
                </a:cubicBezTo>
                <a:cubicBezTo>
                  <a:pt x="159103" y="18223"/>
                  <a:pt x="148281" y="8981"/>
                  <a:pt x="135861" y="8981"/>
                </a:cubicBezTo>
                <a:cubicBezTo>
                  <a:pt x="133880" y="8981"/>
                  <a:pt x="131859" y="9216"/>
                  <a:pt x="129827" y="9709"/>
                </a:cubicBezTo>
                <a:cubicBezTo>
                  <a:pt x="129676" y="9747"/>
                  <a:pt x="129526" y="9765"/>
                  <a:pt x="129380" y="9765"/>
                </a:cubicBezTo>
                <a:cubicBezTo>
                  <a:pt x="128898" y="9765"/>
                  <a:pt x="128457" y="9563"/>
                  <a:pt x="128131" y="9187"/>
                </a:cubicBezTo>
                <a:cubicBezTo>
                  <a:pt x="123029" y="3059"/>
                  <a:pt x="115786" y="1"/>
                  <a:pt x="108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2306" name="Google Shape;2306;p60"/>
          <p:cNvGrpSpPr/>
          <p:nvPr/>
        </p:nvGrpSpPr>
        <p:grpSpPr>
          <a:xfrm>
            <a:off x="4360492" y="1778697"/>
            <a:ext cx="541201" cy="518082"/>
            <a:chOff x="1085425" y="267775"/>
            <a:chExt cx="5390450" cy="5160175"/>
          </a:xfrm>
        </p:grpSpPr>
        <p:sp>
          <p:nvSpPr>
            <p:cNvPr id="2307" name="Google Shape;2307;p60"/>
            <p:cNvSpPr/>
            <p:nvPr/>
          </p:nvSpPr>
          <p:spPr>
            <a:xfrm>
              <a:off x="3192650" y="2373900"/>
              <a:ext cx="1215125" cy="1215125"/>
            </a:xfrm>
            <a:custGeom>
              <a:avLst/>
              <a:gdLst/>
              <a:ahLst/>
              <a:cxnLst/>
              <a:rect l="l" t="t" r="r" b="b"/>
              <a:pathLst>
                <a:path w="48605" h="48605" extrusionOk="0">
                  <a:moveTo>
                    <a:pt x="24303" y="6100"/>
                  </a:moveTo>
                  <a:cubicBezTo>
                    <a:pt x="34349" y="6100"/>
                    <a:pt x="42504" y="14288"/>
                    <a:pt x="42504" y="24302"/>
                  </a:cubicBezTo>
                  <a:cubicBezTo>
                    <a:pt x="42504" y="34349"/>
                    <a:pt x="34349" y="42504"/>
                    <a:pt x="24303" y="42504"/>
                  </a:cubicBezTo>
                  <a:cubicBezTo>
                    <a:pt x="14288" y="42504"/>
                    <a:pt x="6101" y="34349"/>
                    <a:pt x="6101" y="24302"/>
                  </a:cubicBezTo>
                  <a:cubicBezTo>
                    <a:pt x="6101" y="14288"/>
                    <a:pt x="14288" y="6100"/>
                    <a:pt x="24303" y="6100"/>
                  </a:cubicBezTo>
                  <a:close/>
                  <a:moveTo>
                    <a:pt x="24303" y="0"/>
                  </a:moveTo>
                  <a:cubicBezTo>
                    <a:pt x="10896" y="0"/>
                    <a:pt x="1" y="10895"/>
                    <a:pt x="1" y="24302"/>
                  </a:cubicBezTo>
                  <a:cubicBezTo>
                    <a:pt x="1" y="37709"/>
                    <a:pt x="10896" y="48604"/>
                    <a:pt x="24303" y="48604"/>
                  </a:cubicBezTo>
                  <a:cubicBezTo>
                    <a:pt x="37709" y="48604"/>
                    <a:pt x="48604" y="37709"/>
                    <a:pt x="48604" y="24302"/>
                  </a:cubicBezTo>
                  <a:cubicBezTo>
                    <a:pt x="48604" y="10895"/>
                    <a:pt x="37709" y="0"/>
                    <a:pt x="24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08" name="Google Shape;2308;p60"/>
            <p:cNvSpPr/>
            <p:nvPr/>
          </p:nvSpPr>
          <p:spPr>
            <a:xfrm>
              <a:off x="3089100" y="885625"/>
              <a:ext cx="152500" cy="274850"/>
            </a:xfrm>
            <a:custGeom>
              <a:avLst/>
              <a:gdLst/>
              <a:ahLst/>
              <a:cxnLst/>
              <a:rect l="l" t="t" r="r" b="b"/>
              <a:pathLst>
                <a:path w="6100" h="10994" extrusionOk="0">
                  <a:moveTo>
                    <a:pt x="3066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7959"/>
                  </a:lnTo>
                  <a:cubicBezTo>
                    <a:pt x="0" y="9623"/>
                    <a:pt x="1370" y="10993"/>
                    <a:pt x="3066" y="10993"/>
                  </a:cubicBezTo>
                  <a:cubicBezTo>
                    <a:pt x="4730" y="10993"/>
                    <a:pt x="6100" y="9623"/>
                    <a:pt x="6100" y="7959"/>
                  </a:cubicBezTo>
                  <a:lnTo>
                    <a:pt x="6100" y="3066"/>
                  </a:lnTo>
                  <a:cubicBezTo>
                    <a:pt x="6100" y="1370"/>
                    <a:pt x="4730" y="0"/>
                    <a:pt x="3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09" name="Google Shape;2309;p60"/>
            <p:cNvSpPr/>
            <p:nvPr/>
          </p:nvSpPr>
          <p:spPr>
            <a:xfrm>
              <a:off x="4358825" y="885625"/>
              <a:ext cx="152525" cy="274850"/>
            </a:xfrm>
            <a:custGeom>
              <a:avLst/>
              <a:gdLst/>
              <a:ahLst/>
              <a:cxnLst/>
              <a:rect l="l" t="t" r="r" b="b"/>
              <a:pathLst>
                <a:path w="6101" h="10994" extrusionOk="0">
                  <a:moveTo>
                    <a:pt x="3034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7959"/>
                  </a:lnTo>
                  <a:cubicBezTo>
                    <a:pt x="0" y="9623"/>
                    <a:pt x="1370" y="10993"/>
                    <a:pt x="3034" y="10993"/>
                  </a:cubicBezTo>
                  <a:cubicBezTo>
                    <a:pt x="4730" y="10993"/>
                    <a:pt x="6100" y="9623"/>
                    <a:pt x="6100" y="7959"/>
                  </a:cubicBezTo>
                  <a:lnTo>
                    <a:pt x="6100" y="3066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10" name="Google Shape;2310;p60"/>
            <p:cNvSpPr/>
            <p:nvPr/>
          </p:nvSpPr>
          <p:spPr>
            <a:xfrm>
              <a:off x="3547400" y="1004275"/>
              <a:ext cx="505625" cy="228975"/>
            </a:xfrm>
            <a:custGeom>
              <a:avLst/>
              <a:gdLst/>
              <a:ahLst/>
              <a:cxnLst/>
              <a:rect l="l" t="t" r="r" b="b"/>
              <a:pathLst>
                <a:path w="20225" h="9159" extrusionOk="0">
                  <a:moveTo>
                    <a:pt x="16829" y="0"/>
                  </a:moveTo>
                  <a:cubicBezTo>
                    <a:pt x="15974" y="0"/>
                    <a:pt x="15123" y="364"/>
                    <a:pt x="14516" y="1061"/>
                  </a:cubicBezTo>
                  <a:cubicBezTo>
                    <a:pt x="13342" y="2382"/>
                    <a:pt x="11727" y="3042"/>
                    <a:pt x="10113" y="3042"/>
                  </a:cubicBezTo>
                  <a:cubicBezTo>
                    <a:pt x="8498" y="3042"/>
                    <a:pt x="6883" y="2382"/>
                    <a:pt x="5709" y="1061"/>
                  </a:cubicBezTo>
                  <a:cubicBezTo>
                    <a:pt x="5105" y="368"/>
                    <a:pt x="4260" y="14"/>
                    <a:pt x="3409" y="14"/>
                  </a:cubicBezTo>
                  <a:cubicBezTo>
                    <a:pt x="2698" y="14"/>
                    <a:pt x="1983" y="262"/>
                    <a:pt x="1403" y="767"/>
                  </a:cubicBezTo>
                  <a:cubicBezTo>
                    <a:pt x="131" y="1876"/>
                    <a:pt x="0" y="3801"/>
                    <a:pt x="1109" y="5073"/>
                  </a:cubicBezTo>
                  <a:cubicBezTo>
                    <a:pt x="3491" y="7797"/>
                    <a:pt x="6802" y="9158"/>
                    <a:pt x="10113" y="9158"/>
                  </a:cubicBezTo>
                  <a:cubicBezTo>
                    <a:pt x="13423" y="9158"/>
                    <a:pt x="16734" y="7797"/>
                    <a:pt x="19116" y="5073"/>
                  </a:cubicBezTo>
                  <a:cubicBezTo>
                    <a:pt x="20225" y="3801"/>
                    <a:pt x="20094" y="1876"/>
                    <a:pt x="18822" y="767"/>
                  </a:cubicBezTo>
                  <a:cubicBezTo>
                    <a:pt x="18246" y="250"/>
                    <a:pt x="17536" y="0"/>
                    <a:pt x="16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11" name="Google Shape;2311;p60"/>
            <p:cNvSpPr/>
            <p:nvPr/>
          </p:nvSpPr>
          <p:spPr>
            <a:xfrm>
              <a:off x="1085425" y="267775"/>
              <a:ext cx="5390450" cy="5160175"/>
            </a:xfrm>
            <a:custGeom>
              <a:avLst/>
              <a:gdLst/>
              <a:ahLst/>
              <a:cxnLst/>
              <a:rect l="l" t="t" r="r" b="b"/>
              <a:pathLst>
                <a:path w="215618" h="206407" extrusionOk="0">
                  <a:moveTo>
                    <a:pt x="108577" y="6117"/>
                  </a:moveTo>
                  <a:cubicBezTo>
                    <a:pt x="114095" y="6117"/>
                    <a:pt x="119614" y="8449"/>
                    <a:pt x="123499" y="13102"/>
                  </a:cubicBezTo>
                  <a:cubicBezTo>
                    <a:pt x="125006" y="14889"/>
                    <a:pt x="127173" y="15877"/>
                    <a:pt x="129436" y="15877"/>
                  </a:cubicBezTo>
                  <a:cubicBezTo>
                    <a:pt x="130063" y="15877"/>
                    <a:pt x="130698" y="15802"/>
                    <a:pt x="131328" y="15646"/>
                  </a:cubicBezTo>
                  <a:cubicBezTo>
                    <a:pt x="132831" y="15287"/>
                    <a:pt x="134354" y="15109"/>
                    <a:pt x="135868" y="15109"/>
                  </a:cubicBezTo>
                  <a:cubicBezTo>
                    <a:pt x="141088" y="15109"/>
                    <a:pt x="146200" y="17225"/>
                    <a:pt x="150019" y="21322"/>
                  </a:cubicBezTo>
                  <a:cubicBezTo>
                    <a:pt x="155780" y="27571"/>
                    <a:pt x="155338" y="34990"/>
                    <a:pt x="155336" y="34990"/>
                  </a:cubicBezTo>
                  <a:cubicBezTo>
                    <a:pt x="155336" y="34990"/>
                    <a:pt x="155336" y="34990"/>
                    <a:pt x="155336" y="34989"/>
                  </a:cubicBezTo>
                  <a:cubicBezTo>
                    <a:pt x="155336" y="47613"/>
                    <a:pt x="151258" y="59911"/>
                    <a:pt x="143136" y="69860"/>
                  </a:cubicBezTo>
                  <a:cubicBezTo>
                    <a:pt x="138450" y="66408"/>
                    <a:pt x="133627" y="66131"/>
                    <a:pt x="132165" y="66131"/>
                  </a:cubicBezTo>
                  <a:cubicBezTo>
                    <a:pt x="131886" y="66131"/>
                    <a:pt x="131729" y="66141"/>
                    <a:pt x="131719" y="66141"/>
                  </a:cubicBezTo>
                  <a:cubicBezTo>
                    <a:pt x="127935" y="66141"/>
                    <a:pt x="124641" y="64608"/>
                    <a:pt x="122259" y="62227"/>
                  </a:cubicBezTo>
                  <a:cubicBezTo>
                    <a:pt x="118508" y="58443"/>
                    <a:pt x="113566" y="56543"/>
                    <a:pt x="108612" y="56543"/>
                  </a:cubicBezTo>
                  <a:cubicBezTo>
                    <a:pt x="103658" y="56543"/>
                    <a:pt x="98691" y="58443"/>
                    <a:pt x="94891" y="62260"/>
                  </a:cubicBezTo>
                  <a:cubicBezTo>
                    <a:pt x="92510" y="64674"/>
                    <a:pt x="89118" y="66141"/>
                    <a:pt x="85529" y="66141"/>
                  </a:cubicBezTo>
                  <a:cubicBezTo>
                    <a:pt x="85477" y="66141"/>
                    <a:pt x="85426" y="66141"/>
                    <a:pt x="85374" y="66141"/>
                  </a:cubicBezTo>
                  <a:cubicBezTo>
                    <a:pt x="81381" y="66141"/>
                    <a:pt x="77396" y="67381"/>
                    <a:pt x="74047" y="69860"/>
                  </a:cubicBezTo>
                  <a:cubicBezTo>
                    <a:pt x="70981" y="66076"/>
                    <a:pt x="68437" y="61933"/>
                    <a:pt x="66512" y="57530"/>
                  </a:cubicBezTo>
                  <a:cubicBezTo>
                    <a:pt x="66028" y="56392"/>
                    <a:pt x="64898" y="55704"/>
                    <a:pt x="63720" y="55704"/>
                  </a:cubicBezTo>
                  <a:cubicBezTo>
                    <a:pt x="63311" y="55704"/>
                    <a:pt x="62895" y="55787"/>
                    <a:pt x="62500" y="55964"/>
                  </a:cubicBezTo>
                  <a:cubicBezTo>
                    <a:pt x="60967" y="56649"/>
                    <a:pt x="60249" y="58443"/>
                    <a:pt x="60934" y="60009"/>
                  </a:cubicBezTo>
                  <a:cubicBezTo>
                    <a:pt x="63087" y="64902"/>
                    <a:pt x="66088" y="69860"/>
                    <a:pt x="69741" y="74264"/>
                  </a:cubicBezTo>
                  <a:cubicBezTo>
                    <a:pt x="67327" y="77624"/>
                    <a:pt x="66153" y="81571"/>
                    <a:pt x="66186" y="85485"/>
                  </a:cubicBezTo>
                  <a:cubicBezTo>
                    <a:pt x="66186" y="88910"/>
                    <a:pt x="64816" y="92335"/>
                    <a:pt x="62271" y="94880"/>
                  </a:cubicBezTo>
                  <a:cubicBezTo>
                    <a:pt x="54769" y="102317"/>
                    <a:pt x="54606" y="114582"/>
                    <a:pt x="62271" y="122248"/>
                  </a:cubicBezTo>
                  <a:cubicBezTo>
                    <a:pt x="63022" y="122965"/>
                    <a:pt x="63674" y="123781"/>
                    <a:pt x="64196" y="124661"/>
                  </a:cubicBezTo>
                  <a:cubicBezTo>
                    <a:pt x="58063" y="127206"/>
                    <a:pt x="51409" y="128576"/>
                    <a:pt x="44657" y="128674"/>
                  </a:cubicBezTo>
                  <a:cubicBezTo>
                    <a:pt x="44430" y="128677"/>
                    <a:pt x="44205" y="128678"/>
                    <a:pt x="43981" y="128678"/>
                  </a:cubicBezTo>
                  <a:cubicBezTo>
                    <a:pt x="32181" y="128678"/>
                    <a:pt x="22938" y="124563"/>
                    <a:pt x="22899" y="124563"/>
                  </a:cubicBezTo>
                  <a:cubicBezTo>
                    <a:pt x="22899" y="124563"/>
                    <a:pt x="22899" y="124563"/>
                    <a:pt x="22899" y="124564"/>
                  </a:cubicBezTo>
                  <a:cubicBezTo>
                    <a:pt x="11156" y="119899"/>
                    <a:pt x="6491" y="105546"/>
                    <a:pt x="13929" y="95108"/>
                  </a:cubicBezTo>
                  <a:cubicBezTo>
                    <a:pt x="15658" y="92661"/>
                    <a:pt x="15853" y="89530"/>
                    <a:pt x="14451" y="86888"/>
                  </a:cubicBezTo>
                  <a:cubicBezTo>
                    <a:pt x="8677" y="76221"/>
                    <a:pt x="13994" y="62945"/>
                    <a:pt x="25541" y="59193"/>
                  </a:cubicBezTo>
                  <a:cubicBezTo>
                    <a:pt x="28379" y="58280"/>
                    <a:pt x="30402" y="55866"/>
                    <a:pt x="30826" y="52898"/>
                  </a:cubicBezTo>
                  <a:cubicBezTo>
                    <a:pt x="32240" y="43051"/>
                    <a:pt x="40664" y="36311"/>
                    <a:pt x="50081" y="36311"/>
                  </a:cubicBezTo>
                  <a:cubicBezTo>
                    <a:pt x="51957" y="36311"/>
                    <a:pt x="53873" y="36579"/>
                    <a:pt x="55780" y="37142"/>
                  </a:cubicBezTo>
                  <a:cubicBezTo>
                    <a:pt x="55910" y="40372"/>
                    <a:pt x="56269" y="43536"/>
                    <a:pt x="56791" y="46406"/>
                  </a:cubicBezTo>
                  <a:cubicBezTo>
                    <a:pt x="57052" y="47776"/>
                    <a:pt x="57117" y="48755"/>
                    <a:pt x="58129" y="49603"/>
                  </a:cubicBezTo>
                  <a:cubicBezTo>
                    <a:pt x="58715" y="50067"/>
                    <a:pt x="59382" y="50275"/>
                    <a:pt x="60032" y="50275"/>
                  </a:cubicBezTo>
                  <a:cubicBezTo>
                    <a:pt x="61624" y="50275"/>
                    <a:pt x="63119" y="49028"/>
                    <a:pt x="63119" y="47222"/>
                  </a:cubicBezTo>
                  <a:cubicBezTo>
                    <a:pt x="63119" y="46309"/>
                    <a:pt x="61913" y="42264"/>
                    <a:pt x="61847" y="35120"/>
                  </a:cubicBezTo>
                  <a:cubicBezTo>
                    <a:pt x="62131" y="23037"/>
                    <a:pt x="71220" y="15097"/>
                    <a:pt x="81286" y="15097"/>
                  </a:cubicBezTo>
                  <a:cubicBezTo>
                    <a:pt x="82796" y="15097"/>
                    <a:pt x="84328" y="15276"/>
                    <a:pt x="85856" y="15646"/>
                  </a:cubicBezTo>
                  <a:cubicBezTo>
                    <a:pt x="86485" y="15802"/>
                    <a:pt x="87120" y="15877"/>
                    <a:pt x="87747" y="15877"/>
                  </a:cubicBezTo>
                  <a:cubicBezTo>
                    <a:pt x="90010" y="15877"/>
                    <a:pt x="92177" y="14889"/>
                    <a:pt x="93684" y="13102"/>
                  </a:cubicBezTo>
                  <a:cubicBezTo>
                    <a:pt x="97563" y="8441"/>
                    <a:pt x="103069" y="6117"/>
                    <a:pt x="108577" y="6117"/>
                  </a:cubicBezTo>
                  <a:close/>
                  <a:moveTo>
                    <a:pt x="108599" y="62663"/>
                  </a:moveTo>
                  <a:cubicBezTo>
                    <a:pt x="111978" y="62663"/>
                    <a:pt x="115364" y="63960"/>
                    <a:pt x="117953" y="66565"/>
                  </a:cubicBezTo>
                  <a:cubicBezTo>
                    <a:pt x="119226" y="67838"/>
                    <a:pt x="120726" y="68947"/>
                    <a:pt x="122227" y="69795"/>
                  </a:cubicBezTo>
                  <a:cubicBezTo>
                    <a:pt x="129860" y="74035"/>
                    <a:pt x="133285" y="70480"/>
                    <a:pt x="139222" y="74590"/>
                  </a:cubicBezTo>
                  <a:cubicBezTo>
                    <a:pt x="142712" y="77004"/>
                    <a:pt x="144897" y="81016"/>
                    <a:pt x="144897" y="85452"/>
                  </a:cubicBezTo>
                  <a:cubicBezTo>
                    <a:pt x="144897" y="90476"/>
                    <a:pt x="146887" y="95532"/>
                    <a:pt x="150606" y="99218"/>
                  </a:cubicBezTo>
                  <a:cubicBezTo>
                    <a:pt x="154683" y="103263"/>
                    <a:pt x="155532" y="109330"/>
                    <a:pt x="153216" y="114190"/>
                  </a:cubicBezTo>
                  <a:cubicBezTo>
                    <a:pt x="151487" y="117877"/>
                    <a:pt x="149464" y="118137"/>
                    <a:pt x="147181" y="122541"/>
                  </a:cubicBezTo>
                  <a:cubicBezTo>
                    <a:pt x="145615" y="125412"/>
                    <a:pt x="144897" y="128543"/>
                    <a:pt x="144897" y="131642"/>
                  </a:cubicBezTo>
                  <a:cubicBezTo>
                    <a:pt x="144930" y="139026"/>
                    <a:pt x="138896" y="144853"/>
                    <a:pt x="131746" y="144853"/>
                  </a:cubicBezTo>
                  <a:cubicBezTo>
                    <a:pt x="131726" y="144853"/>
                    <a:pt x="131706" y="144853"/>
                    <a:pt x="131686" y="144853"/>
                  </a:cubicBezTo>
                  <a:cubicBezTo>
                    <a:pt x="126565" y="144853"/>
                    <a:pt x="121542" y="146908"/>
                    <a:pt x="117921" y="150562"/>
                  </a:cubicBezTo>
                  <a:cubicBezTo>
                    <a:pt x="115372" y="153143"/>
                    <a:pt x="111990" y="154439"/>
                    <a:pt x="108596" y="154439"/>
                  </a:cubicBezTo>
                  <a:cubicBezTo>
                    <a:pt x="105213" y="154439"/>
                    <a:pt x="101819" y="153151"/>
                    <a:pt x="99230" y="150562"/>
                  </a:cubicBezTo>
                  <a:cubicBezTo>
                    <a:pt x="99230" y="150562"/>
                    <a:pt x="99230" y="150562"/>
                    <a:pt x="99230" y="150529"/>
                  </a:cubicBezTo>
                  <a:cubicBezTo>
                    <a:pt x="93920" y="145191"/>
                    <a:pt x="87425" y="144845"/>
                    <a:pt x="85852" y="144845"/>
                  </a:cubicBezTo>
                  <a:cubicBezTo>
                    <a:pt x="85618" y="144845"/>
                    <a:pt x="85492" y="144853"/>
                    <a:pt x="85497" y="144853"/>
                  </a:cubicBezTo>
                  <a:cubicBezTo>
                    <a:pt x="85477" y="144853"/>
                    <a:pt x="85457" y="144853"/>
                    <a:pt x="85437" y="144853"/>
                  </a:cubicBezTo>
                  <a:cubicBezTo>
                    <a:pt x="78125" y="144853"/>
                    <a:pt x="72253" y="138897"/>
                    <a:pt x="72286" y="131642"/>
                  </a:cubicBezTo>
                  <a:cubicBezTo>
                    <a:pt x="72286" y="127238"/>
                    <a:pt x="70818" y="123128"/>
                    <a:pt x="68241" y="119768"/>
                  </a:cubicBezTo>
                  <a:cubicBezTo>
                    <a:pt x="66903" y="118040"/>
                    <a:pt x="66349" y="117811"/>
                    <a:pt x="65305" y="116409"/>
                  </a:cubicBezTo>
                  <a:cubicBezTo>
                    <a:pt x="61488" y="111320"/>
                    <a:pt x="61815" y="103948"/>
                    <a:pt x="66610" y="99185"/>
                  </a:cubicBezTo>
                  <a:cubicBezTo>
                    <a:pt x="72697" y="93131"/>
                    <a:pt x="72287" y="85452"/>
                    <a:pt x="72286" y="85452"/>
                  </a:cubicBezTo>
                  <a:lnTo>
                    <a:pt x="72286" y="85452"/>
                  </a:lnTo>
                  <a:cubicBezTo>
                    <a:pt x="72286" y="85452"/>
                    <a:pt x="72286" y="85452"/>
                    <a:pt x="72286" y="85452"/>
                  </a:cubicBezTo>
                  <a:cubicBezTo>
                    <a:pt x="72286" y="78101"/>
                    <a:pt x="78222" y="72241"/>
                    <a:pt x="85437" y="72241"/>
                  </a:cubicBezTo>
                  <a:cubicBezTo>
                    <a:pt x="85457" y="72241"/>
                    <a:pt x="85477" y="72241"/>
                    <a:pt x="85497" y="72241"/>
                  </a:cubicBezTo>
                  <a:cubicBezTo>
                    <a:pt x="85536" y="72242"/>
                    <a:pt x="85576" y="72242"/>
                    <a:pt x="85615" y="72242"/>
                  </a:cubicBezTo>
                  <a:cubicBezTo>
                    <a:pt x="90631" y="72242"/>
                    <a:pt x="95605" y="70190"/>
                    <a:pt x="99262" y="66565"/>
                  </a:cubicBezTo>
                  <a:cubicBezTo>
                    <a:pt x="101827" y="63968"/>
                    <a:pt x="105210" y="62663"/>
                    <a:pt x="108599" y="62663"/>
                  </a:cubicBezTo>
                  <a:close/>
                  <a:moveTo>
                    <a:pt x="167068" y="36327"/>
                  </a:moveTo>
                  <a:cubicBezTo>
                    <a:pt x="174546" y="36327"/>
                    <a:pt x="181592" y="40522"/>
                    <a:pt x="184824" y="47613"/>
                  </a:cubicBezTo>
                  <a:cubicBezTo>
                    <a:pt x="185574" y="49310"/>
                    <a:pt x="186096" y="51104"/>
                    <a:pt x="186357" y="52898"/>
                  </a:cubicBezTo>
                  <a:cubicBezTo>
                    <a:pt x="186781" y="55866"/>
                    <a:pt x="188804" y="58280"/>
                    <a:pt x="191642" y="59193"/>
                  </a:cubicBezTo>
                  <a:cubicBezTo>
                    <a:pt x="197154" y="60987"/>
                    <a:pt x="201526" y="65098"/>
                    <a:pt x="203678" y="70447"/>
                  </a:cubicBezTo>
                  <a:cubicBezTo>
                    <a:pt x="205831" y="75830"/>
                    <a:pt x="205505" y="81799"/>
                    <a:pt x="202732" y="86888"/>
                  </a:cubicBezTo>
                  <a:cubicBezTo>
                    <a:pt x="201330" y="89530"/>
                    <a:pt x="201526" y="92661"/>
                    <a:pt x="203287" y="95108"/>
                  </a:cubicBezTo>
                  <a:cubicBezTo>
                    <a:pt x="204331" y="96608"/>
                    <a:pt x="205179" y="98239"/>
                    <a:pt x="205799" y="100001"/>
                  </a:cubicBezTo>
                  <a:cubicBezTo>
                    <a:pt x="207462" y="104763"/>
                    <a:pt x="207169" y="109950"/>
                    <a:pt x="204951" y="114549"/>
                  </a:cubicBezTo>
                  <a:cubicBezTo>
                    <a:pt x="201322" y="122227"/>
                    <a:pt x="194316" y="124564"/>
                    <a:pt x="194284" y="124564"/>
                  </a:cubicBezTo>
                  <a:cubicBezTo>
                    <a:pt x="194283" y="124564"/>
                    <a:pt x="194283" y="124564"/>
                    <a:pt x="194284" y="124564"/>
                  </a:cubicBezTo>
                  <a:lnTo>
                    <a:pt x="194284" y="124564"/>
                  </a:lnTo>
                  <a:cubicBezTo>
                    <a:pt x="188412" y="126912"/>
                    <a:pt x="181432" y="128478"/>
                    <a:pt x="174549" y="128641"/>
                  </a:cubicBezTo>
                  <a:cubicBezTo>
                    <a:pt x="171841" y="128706"/>
                    <a:pt x="170537" y="132034"/>
                    <a:pt x="172494" y="133893"/>
                  </a:cubicBezTo>
                  <a:cubicBezTo>
                    <a:pt x="173048" y="134447"/>
                    <a:pt x="173831" y="134774"/>
                    <a:pt x="174614" y="134774"/>
                  </a:cubicBezTo>
                  <a:cubicBezTo>
                    <a:pt x="179768" y="134774"/>
                    <a:pt x="187564" y="133501"/>
                    <a:pt x="194512" y="131022"/>
                  </a:cubicBezTo>
                  <a:lnTo>
                    <a:pt x="194512" y="131022"/>
                  </a:lnTo>
                  <a:cubicBezTo>
                    <a:pt x="201950" y="140449"/>
                    <a:pt x="199471" y="154085"/>
                    <a:pt x="189163" y="160054"/>
                  </a:cubicBezTo>
                  <a:cubicBezTo>
                    <a:pt x="186586" y="161555"/>
                    <a:pt x="185085" y="164327"/>
                    <a:pt x="185281" y="167296"/>
                  </a:cubicBezTo>
                  <a:cubicBezTo>
                    <a:pt x="185672" y="173069"/>
                    <a:pt x="183487" y="178680"/>
                    <a:pt x="179311" y="182660"/>
                  </a:cubicBezTo>
                  <a:cubicBezTo>
                    <a:pt x="175672" y="186129"/>
                    <a:pt x="170891" y="188036"/>
                    <a:pt x="165922" y="188036"/>
                  </a:cubicBezTo>
                  <a:cubicBezTo>
                    <a:pt x="165191" y="188036"/>
                    <a:pt x="164455" y="187995"/>
                    <a:pt x="163719" y="187911"/>
                  </a:cubicBezTo>
                  <a:cubicBezTo>
                    <a:pt x="163405" y="187873"/>
                    <a:pt x="163093" y="187855"/>
                    <a:pt x="162784" y="187855"/>
                  </a:cubicBezTo>
                  <a:cubicBezTo>
                    <a:pt x="160164" y="187855"/>
                    <a:pt x="157740" y="189188"/>
                    <a:pt x="156282" y="191434"/>
                  </a:cubicBezTo>
                  <a:cubicBezTo>
                    <a:pt x="155303" y="193000"/>
                    <a:pt x="154064" y="194403"/>
                    <a:pt x="152694" y="195610"/>
                  </a:cubicBezTo>
                  <a:cubicBezTo>
                    <a:pt x="149055" y="198758"/>
                    <a:pt x="144577" y="200277"/>
                    <a:pt x="140105" y="200277"/>
                  </a:cubicBezTo>
                  <a:cubicBezTo>
                    <a:pt x="134755" y="200277"/>
                    <a:pt x="129412" y="198104"/>
                    <a:pt x="125521" y="193946"/>
                  </a:cubicBezTo>
                  <a:cubicBezTo>
                    <a:pt x="118671" y="186639"/>
                    <a:pt x="114039" y="178321"/>
                    <a:pt x="111756" y="169155"/>
                  </a:cubicBezTo>
                  <a:cubicBezTo>
                    <a:pt x="112473" y="165893"/>
                    <a:pt x="112865" y="162827"/>
                    <a:pt x="113028" y="160021"/>
                  </a:cubicBezTo>
                  <a:cubicBezTo>
                    <a:pt x="116681" y="159173"/>
                    <a:pt x="119845" y="157314"/>
                    <a:pt x="122292" y="154867"/>
                  </a:cubicBezTo>
                  <a:cubicBezTo>
                    <a:pt x="124673" y="152454"/>
                    <a:pt x="128000" y="150986"/>
                    <a:pt x="131719" y="150986"/>
                  </a:cubicBezTo>
                  <a:cubicBezTo>
                    <a:pt x="142418" y="150986"/>
                    <a:pt x="151030" y="142309"/>
                    <a:pt x="151030" y="131609"/>
                  </a:cubicBezTo>
                  <a:cubicBezTo>
                    <a:pt x="150997" y="131251"/>
                    <a:pt x="151030" y="130892"/>
                    <a:pt x="151063" y="130500"/>
                  </a:cubicBezTo>
                  <a:cubicBezTo>
                    <a:pt x="154488" y="131870"/>
                    <a:pt x="158206" y="132947"/>
                    <a:pt x="161860" y="133665"/>
                  </a:cubicBezTo>
                  <a:cubicBezTo>
                    <a:pt x="162060" y="133704"/>
                    <a:pt x="162260" y="133723"/>
                    <a:pt x="162456" y="133723"/>
                  </a:cubicBezTo>
                  <a:cubicBezTo>
                    <a:pt x="163890" y="133723"/>
                    <a:pt x="165161" y="132714"/>
                    <a:pt x="165448" y="131251"/>
                  </a:cubicBezTo>
                  <a:cubicBezTo>
                    <a:pt x="165774" y="129587"/>
                    <a:pt x="164698" y="127989"/>
                    <a:pt x="163034" y="127662"/>
                  </a:cubicBezTo>
                  <a:cubicBezTo>
                    <a:pt x="159576" y="126977"/>
                    <a:pt x="156053" y="125934"/>
                    <a:pt x="152987" y="124661"/>
                  </a:cubicBezTo>
                  <a:cubicBezTo>
                    <a:pt x="153574" y="123683"/>
                    <a:pt x="154390" y="122737"/>
                    <a:pt x="154912" y="122215"/>
                  </a:cubicBezTo>
                  <a:cubicBezTo>
                    <a:pt x="162545" y="114647"/>
                    <a:pt x="162447" y="102382"/>
                    <a:pt x="154912" y="94880"/>
                  </a:cubicBezTo>
                  <a:cubicBezTo>
                    <a:pt x="154847" y="94782"/>
                    <a:pt x="151585" y="91878"/>
                    <a:pt x="151063" y="86790"/>
                  </a:cubicBezTo>
                  <a:cubicBezTo>
                    <a:pt x="150900" y="85094"/>
                    <a:pt x="151454" y="79842"/>
                    <a:pt x="147442" y="74264"/>
                  </a:cubicBezTo>
                  <a:cubicBezTo>
                    <a:pt x="155793" y="64282"/>
                    <a:pt x="160849" y="51658"/>
                    <a:pt x="161403" y="37142"/>
                  </a:cubicBezTo>
                  <a:cubicBezTo>
                    <a:pt x="163283" y="36592"/>
                    <a:pt x="165189" y="36327"/>
                    <a:pt x="167068" y="36327"/>
                  </a:cubicBezTo>
                  <a:close/>
                  <a:moveTo>
                    <a:pt x="66121" y="130500"/>
                  </a:moveTo>
                  <a:lnTo>
                    <a:pt x="66121" y="130500"/>
                  </a:lnTo>
                  <a:cubicBezTo>
                    <a:pt x="66284" y="132523"/>
                    <a:pt x="65729" y="139243"/>
                    <a:pt x="71829" y="145310"/>
                  </a:cubicBezTo>
                  <a:cubicBezTo>
                    <a:pt x="75385" y="148865"/>
                    <a:pt x="80180" y="150986"/>
                    <a:pt x="85562" y="150986"/>
                  </a:cubicBezTo>
                  <a:cubicBezTo>
                    <a:pt x="86019" y="150986"/>
                    <a:pt x="86475" y="150986"/>
                    <a:pt x="86867" y="151051"/>
                  </a:cubicBezTo>
                  <a:cubicBezTo>
                    <a:pt x="92184" y="151573"/>
                    <a:pt x="94663" y="154770"/>
                    <a:pt x="96229" y="156074"/>
                  </a:cubicBezTo>
                  <a:cubicBezTo>
                    <a:pt x="99197" y="158553"/>
                    <a:pt x="102850" y="160119"/>
                    <a:pt x="106863" y="160478"/>
                  </a:cubicBezTo>
                  <a:cubicBezTo>
                    <a:pt x="105852" y="172841"/>
                    <a:pt x="100730" y="184291"/>
                    <a:pt x="91694" y="193946"/>
                  </a:cubicBezTo>
                  <a:cubicBezTo>
                    <a:pt x="88172" y="197697"/>
                    <a:pt x="83442" y="199915"/>
                    <a:pt x="78320" y="200242"/>
                  </a:cubicBezTo>
                  <a:cubicBezTo>
                    <a:pt x="77900" y="200269"/>
                    <a:pt x="77481" y="200282"/>
                    <a:pt x="77064" y="200282"/>
                  </a:cubicBezTo>
                  <a:cubicBezTo>
                    <a:pt x="72426" y="200282"/>
                    <a:pt x="67994" y="198632"/>
                    <a:pt x="64522" y="195610"/>
                  </a:cubicBezTo>
                  <a:cubicBezTo>
                    <a:pt x="63119" y="194403"/>
                    <a:pt x="61880" y="193000"/>
                    <a:pt x="60901" y="191434"/>
                  </a:cubicBezTo>
                  <a:cubicBezTo>
                    <a:pt x="59469" y="189213"/>
                    <a:pt x="57042" y="187856"/>
                    <a:pt x="54393" y="187856"/>
                  </a:cubicBezTo>
                  <a:cubicBezTo>
                    <a:pt x="54086" y="187856"/>
                    <a:pt x="53776" y="187874"/>
                    <a:pt x="53464" y="187911"/>
                  </a:cubicBezTo>
                  <a:cubicBezTo>
                    <a:pt x="52728" y="187995"/>
                    <a:pt x="51993" y="188036"/>
                    <a:pt x="51261" y="188036"/>
                  </a:cubicBezTo>
                  <a:cubicBezTo>
                    <a:pt x="46292" y="188036"/>
                    <a:pt x="41512" y="186129"/>
                    <a:pt x="37872" y="182660"/>
                  </a:cubicBezTo>
                  <a:cubicBezTo>
                    <a:pt x="33696" y="178680"/>
                    <a:pt x="31511" y="173069"/>
                    <a:pt x="31902" y="167296"/>
                  </a:cubicBezTo>
                  <a:cubicBezTo>
                    <a:pt x="32098" y="164327"/>
                    <a:pt x="30597" y="161555"/>
                    <a:pt x="28021" y="160054"/>
                  </a:cubicBezTo>
                  <a:cubicBezTo>
                    <a:pt x="26422" y="159141"/>
                    <a:pt x="24954" y="157999"/>
                    <a:pt x="23682" y="156662"/>
                  </a:cubicBezTo>
                  <a:cubicBezTo>
                    <a:pt x="16930" y="149583"/>
                    <a:pt x="16636" y="138688"/>
                    <a:pt x="22671" y="131022"/>
                  </a:cubicBezTo>
                  <a:lnTo>
                    <a:pt x="22671" y="131022"/>
                  </a:lnTo>
                  <a:cubicBezTo>
                    <a:pt x="29826" y="133583"/>
                    <a:pt x="36996" y="134808"/>
                    <a:pt x="43980" y="134808"/>
                  </a:cubicBezTo>
                  <a:cubicBezTo>
                    <a:pt x="51675" y="134808"/>
                    <a:pt x="59144" y="133322"/>
                    <a:pt x="66121" y="130500"/>
                  </a:cubicBezTo>
                  <a:close/>
                  <a:moveTo>
                    <a:pt x="108606" y="1"/>
                  </a:moveTo>
                  <a:cubicBezTo>
                    <a:pt x="101351" y="1"/>
                    <a:pt x="94095" y="3067"/>
                    <a:pt x="88987" y="9187"/>
                  </a:cubicBezTo>
                  <a:cubicBezTo>
                    <a:pt x="88661" y="9563"/>
                    <a:pt x="88220" y="9765"/>
                    <a:pt x="87738" y="9765"/>
                  </a:cubicBezTo>
                  <a:cubicBezTo>
                    <a:pt x="87592" y="9765"/>
                    <a:pt x="87442" y="9747"/>
                    <a:pt x="87291" y="9709"/>
                  </a:cubicBezTo>
                  <a:cubicBezTo>
                    <a:pt x="85307" y="9230"/>
                    <a:pt x="83292" y="8992"/>
                    <a:pt x="81286" y="8992"/>
                  </a:cubicBezTo>
                  <a:cubicBezTo>
                    <a:pt x="74420" y="8992"/>
                    <a:pt x="67669" y="11776"/>
                    <a:pt x="62695" y="17179"/>
                  </a:cubicBezTo>
                  <a:cubicBezTo>
                    <a:pt x="59107" y="21028"/>
                    <a:pt x="56856" y="25791"/>
                    <a:pt x="56074" y="30912"/>
                  </a:cubicBezTo>
                  <a:cubicBezTo>
                    <a:pt x="54051" y="30438"/>
                    <a:pt x="52034" y="30211"/>
                    <a:pt x="50055" y="30211"/>
                  </a:cubicBezTo>
                  <a:cubicBezTo>
                    <a:pt x="37604" y="30211"/>
                    <a:pt x="26616" y="39187"/>
                    <a:pt x="24759" y="52050"/>
                  </a:cubicBezTo>
                  <a:cubicBezTo>
                    <a:pt x="24661" y="52669"/>
                    <a:pt x="24237" y="53191"/>
                    <a:pt x="23649" y="53387"/>
                  </a:cubicBezTo>
                  <a:cubicBezTo>
                    <a:pt x="8449" y="58345"/>
                    <a:pt x="1501" y="75764"/>
                    <a:pt x="9036" y="89791"/>
                  </a:cubicBezTo>
                  <a:cubicBezTo>
                    <a:pt x="9362" y="90345"/>
                    <a:pt x="9297" y="91030"/>
                    <a:pt x="8938" y="91552"/>
                  </a:cubicBezTo>
                  <a:cubicBezTo>
                    <a:pt x="0" y="104078"/>
                    <a:pt x="4306" y="120943"/>
                    <a:pt x="16995" y="128445"/>
                  </a:cubicBezTo>
                  <a:cubicBezTo>
                    <a:pt x="10014" y="138394"/>
                    <a:pt x="10732" y="151964"/>
                    <a:pt x="19278" y="160869"/>
                  </a:cubicBezTo>
                  <a:cubicBezTo>
                    <a:pt x="20942" y="162631"/>
                    <a:pt x="22867" y="164131"/>
                    <a:pt x="24954" y="165338"/>
                  </a:cubicBezTo>
                  <a:cubicBezTo>
                    <a:pt x="25509" y="165665"/>
                    <a:pt x="25835" y="166252"/>
                    <a:pt x="25802" y="166904"/>
                  </a:cubicBezTo>
                  <a:cubicBezTo>
                    <a:pt x="25280" y="174472"/>
                    <a:pt x="28151" y="181844"/>
                    <a:pt x="33631" y="187096"/>
                  </a:cubicBezTo>
                  <a:cubicBezTo>
                    <a:pt x="38439" y="191648"/>
                    <a:pt x="44736" y="194141"/>
                    <a:pt x="51289" y="194141"/>
                  </a:cubicBezTo>
                  <a:cubicBezTo>
                    <a:pt x="52249" y="194141"/>
                    <a:pt x="53214" y="194087"/>
                    <a:pt x="54182" y="193979"/>
                  </a:cubicBezTo>
                  <a:cubicBezTo>
                    <a:pt x="54239" y="193973"/>
                    <a:pt x="54296" y="193970"/>
                    <a:pt x="54353" y="193970"/>
                  </a:cubicBezTo>
                  <a:cubicBezTo>
                    <a:pt x="54908" y="193970"/>
                    <a:pt x="55422" y="194255"/>
                    <a:pt x="55747" y="194729"/>
                  </a:cubicBezTo>
                  <a:cubicBezTo>
                    <a:pt x="57052" y="196784"/>
                    <a:pt x="58651" y="198611"/>
                    <a:pt x="60510" y="200209"/>
                  </a:cubicBezTo>
                  <a:cubicBezTo>
                    <a:pt x="65143" y="204274"/>
                    <a:pt x="70981" y="206395"/>
                    <a:pt x="77046" y="206395"/>
                  </a:cubicBezTo>
                  <a:cubicBezTo>
                    <a:pt x="77600" y="206395"/>
                    <a:pt x="78155" y="206377"/>
                    <a:pt x="78712" y="206342"/>
                  </a:cubicBezTo>
                  <a:cubicBezTo>
                    <a:pt x="85366" y="205918"/>
                    <a:pt x="91564" y="203014"/>
                    <a:pt x="96131" y="198154"/>
                  </a:cubicBezTo>
                  <a:cubicBezTo>
                    <a:pt x="102068" y="191826"/>
                    <a:pt x="106015" y="185302"/>
                    <a:pt x="108592" y="179071"/>
                  </a:cubicBezTo>
                  <a:cubicBezTo>
                    <a:pt x="111462" y="185987"/>
                    <a:pt x="115637" y="192348"/>
                    <a:pt x="121052" y="198154"/>
                  </a:cubicBezTo>
                  <a:cubicBezTo>
                    <a:pt x="126011" y="203406"/>
                    <a:pt x="132861" y="206407"/>
                    <a:pt x="140102" y="206407"/>
                  </a:cubicBezTo>
                  <a:cubicBezTo>
                    <a:pt x="146235" y="206407"/>
                    <a:pt x="152074" y="204221"/>
                    <a:pt x="156706" y="200209"/>
                  </a:cubicBezTo>
                  <a:cubicBezTo>
                    <a:pt x="158533" y="198611"/>
                    <a:pt x="160131" y="196784"/>
                    <a:pt x="161436" y="194729"/>
                  </a:cubicBezTo>
                  <a:cubicBezTo>
                    <a:pt x="161761" y="194255"/>
                    <a:pt x="162275" y="193970"/>
                    <a:pt x="162831" y="193970"/>
                  </a:cubicBezTo>
                  <a:cubicBezTo>
                    <a:pt x="162887" y="193970"/>
                    <a:pt x="162944" y="193973"/>
                    <a:pt x="163002" y="193979"/>
                  </a:cubicBezTo>
                  <a:cubicBezTo>
                    <a:pt x="163969" y="194087"/>
                    <a:pt x="164934" y="194141"/>
                    <a:pt x="165894" y="194141"/>
                  </a:cubicBezTo>
                  <a:cubicBezTo>
                    <a:pt x="172447" y="194141"/>
                    <a:pt x="178744" y="191648"/>
                    <a:pt x="183552" y="187096"/>
                  </a:cubicBezTo>
                  <a:cubicBezTo>
                    <a:pt x="189032" y="181844"/>
                    <a:pt x="191903" y="174472"/>
                    <a:pt x="191381" y="166904"/>
                  </a:cubicBezTo>
                  <a:cubicBezTo>
                    <a:pt x="191348" y="166252"/>
                    <a:pt x="191674" y="165665"/>
                    <a:pt x="192229" y="165338"/>
                  </a:cubicBezTo>
                  <a:cubicBezTo>
                    <a:pt x="194317" y="164131"/>
                    <a:pt x="196241" y="162631"/>
                    <a:pt x="197937" y="160869"/>
                  </a:cubicBezTo>
                  <a:cubicBezTo>
                    <a:pt x="206451" y="151964"/>
                    <a:pt x="207169" y="138394"/>
                    <a:pt x="200188" y="128445"/>
                  </a:cubicBezTo>
                  <a:cubicBezTo>
                    <a:pt x="210561" y="122313"/>
                    <a:pt x="215617" y="109656"/>
                    <a:pt x="211572" y="97978"/>
                  </a:cubicBezTo>
                  <a:cubicBezTo>
                    <a:pt x="210790" y="95695"/>
                    <a:pt x="209648" y="93509"/>
                    <a:pt x="208245" y="91552"/>
                  </a:cubicBezTo>
                  <a:cubicBezTo>
                    <a:pt x="207886" y="91030"/>
                    <a:pt x="207821" y="90345"/>
                    <a:pt x="208115" y="89791"/>
                  </a:cubicBezTo>
                  <a:cubicBezTo>
                    <a:pt x="211736" y="83104"/>
                    <a:pt x="212192" y="75242"/>
                    <a:pt x="209354" y="68164"/>
                  </a:cubicBezTo>
                  <a:cubicBezTo>
                    <a:pt x="206549" y="61118"/>
                    <a:pt x="200775" y="55736"/>
                    <a:pt x="193534" y="53387"/>
                  </a:cubicBezTo>
                  <a:cubicBezTo>
                    <a:pt x="192947" y="53191"/>
                    <a:pt x="192522" y="52669"/>
                    <a:pt x="192425" y="52050"/>
                  </a:cubicBezTo>
                  <a:cubicBezTo>
                    <a:pt x="192066" y="49636"/>
                    <a:pt x="191381" y="47287"/>
                    <a:pt x="190370" y="45069"/>
                  </a:cubicBezTo>
                  <a:cubicBezTo>
                    <a:pt x="186138" y="35738"/>
                    <a:pt x="176899" y="30219"/>
                    <a:pt x="167097" y="30219"/>
                  </a:cubicBezTo>
                  <a:cubicBezTo>
                    <a:pt x="165112" y="30219"/>
                    <a:pt x="163104" y="30445"/>
                    <a:pt x="161110" y="30912"/>
                  </a:cubicBezTo>
                  <a:cubicBezTo>
                    <a:pt x="159168" y="18223"/>
                    <a:pt x="148346" y="8981"/>
                    <a:pt x="135926" y="8981"/>
                  </a:cubicBezTo>
                  <a:cubicBezTo>
                    <a:pt x="133945" y="8981"/>
                    <a:pt x="131924" y="9216"/>
                    <a:pt x="129892" y="9709"/>
                  </a:cubicBezTo>
                  <a:cubicBezTo>
                    <a:pt x="129741" y="9747"/>
                    <a:pt x="129591" y="9765"/>
                    <a:pt x="129445" y="9765"/>
                  </a:cubicBezTo>
                  <a:cubicBezTo>
                    <a:pt x="128963" y="9765"/>
                    <a:pt x="128522" y="9563"/>
                    <a:pt x="128196" y="9187"/>
                  </a:cubicBezTo>
                  <a:cubicBezTo>
                    <a:pt x="123094" y="3059"/>
                    <a:pt x="115851" y="1"/>
                    <a:pt x="108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312" name="Google Shape;2312;p60"/>
          <p:cNvGrpSpPr/>
          <p:nvPr/>
        </p:nvGrpSpPr>
        <p:grpSpPr>
          <a:xfrm>
            <a:off x="2617097" y="1769433"/>
            <a:ext cx="524008" cy="510682"/>
            <a:chOff x="1190625" y="304775"/>
            <a:chExt cx="5219200" cy="5086475"/>
          </a:xfrm>
        </p:grpSpPr>
        <p:sp>
          <p:nvSpPr>
            <p:cNvPr id="2313" name="Google Shape;2313;p60"/>
            <p:cNvSpPr/>
            <p:nvPr/>
          </p:nvSpPr>
          <p:spPr>
            <a:xfrm>
              <a:off x="3305200" y="1123750"/>
              <a:ext cx="153325" cy="233250"/>
            </a:xfrm>
            <a:custGeom>
              <a:avLst/>
              <a:gdLst/>
              <a:ahLst/>
              <a:cxnLst/>
              <a:rect l="l" t="t" r="r" b="b"/>
              <a:pathLst>
                <a:path w="6133" h="9330" extrusionOk="0">
                  <a:moveTo>
                    <a:pt x="3067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6263"/>
                  </a:lnTo>
                  <a:cubicBezTo>
                    <a:pt x="0" y="7959"/>
                    <a:pt x="1370" y="9329"/>
                    <a:pt x="3067" y="9329"/>
                  </a:cubicBezTo>
                  <a:cubicBezTo>
                    <a:pt x="4763" y="9329"/>
                    <a:pt x="6133" y="7959"/>
                    <a:pt x="6133" y="6263"/>
                  </a:cubicBezTo>
                  <a:lnTo>
                    <a:pt x="6133" y="3066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14" name="Google Shape;2314;p60"/>
            <p:cNvSpPr/>
            <p:nvPr/>
          </p:nvSpPr>
          <p:spPr>
            <a:xfrm>
              <a:off x="4141900" y="1123750"/>
              <a:ext cx="153325" cy="233250"/>
            </a:xfrm>
            <a:custGeom>
              <a:avLst/>
              <a:gdLst/>
              <a:ahLst/>
              <a:cxnLst/>
              <a:rect l="l" t="t" r="r" b="b"/>
              <a:pathLst>
                <a:path w="6133" h="9330" extrusionOk="0">
                  <a:moveTo>
                    <a:pt x="3067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6263"/>
                  </a:lnTo>
                  <a:cubicBezTo>
                    <a:pt x="0" y="7959"/>
                    <a:pt x="1370" y="9329"/>
                    <a:pt x="3067" y="9329"/>
                  </a:cubicBezTo>
                  <a:cubicBezTo>
                    <a:pt x="4763" y="9329"/>
                    <a:pt x="6133" y="7959"/>
                    <a:pt x="6133" y="6263"/>
                  </a:cubicBezTo>
                  <a:lnTo>
                    <a:pt x="6133" y="3066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15" name="Google Shape;2315;p60"/>
            <p:cNvSpPr/>
            <p:nvPr/>
          </p:nvSpPr>
          <p:spPr>
            <a:xfrm>
              <a:off x="3604475" y="1201950"/>
              <a:ext cx="391475" cy="202950"/>
            </a:xfrm>
            <a:custGeom>
              <a:avLst/>
              <a:gdLst/>
              <a:ahLst/>
              <a:cxnLst/>
              <a:rect l="l" t="t" r="r" b="b"/>
              <a:pathLst>
                <a:path w="15659" h="8118" extrusionOk="0">
                  <a:moveTo>
                    <a:pt x="3410" y="1"/>
                  </a:moveTo>
                  <a:cubicBezTo>
                    <a:pt x="2698" y="1"/>
                    <a:pt x="1983" y="249"/>
                    <a:pt x="1403" y="754"/>
                  </a:cubicBezTo>
                  <a:cubicBezTo>
                    <a:pt x="131" y="1863"/>
                    <a:pt x="1" y="3788"/>
                    <a:pt x="1110" y="5060"/>
                  </a:cubicBezTo>
                  <a:cubicBezTo>
                    <a:pt x="2888" y="7099"/>
                    <a:pt x="5359" y="8118"/>
                    <a:pt x="7830" y="8118"/>
                  </a:cubicBezTo>
                  <a:cubicBezTo>
                    <a:pt x="10301" y="8118"/>
                    <a:pt x="12771" y="7099"/>
                    <a:pt x="14549" y="5060"/>
                  </a:cubicBezTo>
                  <a:cubicBezTo>
                    <a:pt x="15658" y="3788"/>
                    <a:pt x="15528" y="1863"/>
                    <a:pt x="14256" y="754"/>
                  </a:cubicBezTo>
                  <a:cubicBezTo>
                    <a:pt x="13676" y="249"/>
                    <a:pt x="12961" y="1"/>
                    <a:pt x="12250" y="1"/>
                  </a:cubicBezTo>
                  <a:cubicBezTo>
                    <a:pt x="11399" y="1"/>
                    <a:pt x="10554" y="355"/>
                    <a:pt x="9950" y="1048"/>
                  </a:cubicBezTo>
                  <a:cubicBezTo>
                    <a:pt x="9379" y="1684"/>
                    <a:pt x="8604" y="2002"/>
                    <a:pt x="7830" y="2002"/>
                  </a:cubicBezTo>
                  <a:cubicBezTo>
                    <a:pt x="7055" y="2002"/>
                    <a:pt x="6280" y="1684"/>
                    <a:pt x="5709" y="1048"/>
                  </a:cubicBezTo>
                  <a:cubicBezTo>
                    <a:pt x="5105" y="355"/>
                    <a:pt x="4260" y="1"/>
                    <a:pt x="3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16" name="Google Shape;2316;p60"/>
            <p:cNvSpPr/>
            <p:nvPr/>
          </p:nvSpPr>
          <p:spPr>
            <a:xfrm>
              <a:off x="1190625" y="304775"/>
              <a:ext cx="5219200" cy="5086475"/>
            </a:xfrm>
            <a:custGeom>
              <a:avLst/>
              <a:gdLst/>
              <a:ahLst/>
              <a:cxnLst/>
              <a:rect l="l" t="t" r="r" b="b"/>
              <a:pathLst>
                <a:path w="208768" h="203459" extrusionOk="0">
                  <a:moveTo>
                    <a:pt x="104384" y="6101"/>
                  </a:moveTo>
                  <a:cubicBezTo>
                    <a:pt x="104620" y="6101"/>
                    <a:pt x="104857" y="6158"/>
                    <a:pt x="105069" y="6272"/>
                  </a:cubicBezTo>
                  <a:cubicBezTo>
                    <a:pt x="131001" y="20788"/>
                    <a:pt x="140592" y="52723"/>
                    <a:pt x="127968" y="78884"/>
                  </a:cubicBezTo>
                  <a:cubicBezTo>
                    <a:pt x="123270" y="72360"/>
                    <a:pt x="117073" y="66521"/>
                    <a:pt x="109701" y="62084"/>
                  </a:cubicBezTo>
                  <a:cubicBezTo>
                    <a:pt x="107874" y="60975"/>
                    <a:pt x="106602" y="60160"/>
                    <a:pt x="104384" y="60160"/>
                  </a:cubicBezTo>
                  <a:cubicBezTo>
                    <a:pt x="104318" y="60192"/>
                    <a:pt x="102589" y="60062"/>
                    <a:pt x="100698" y="61106"/>
                  </a:cubicBezTo>
                  <a:cubicBezTo>
                    <a:pt x="92836" y="65510"/>
                    <a:pt x="85986" y="71675"/>
                    <a:pt x="80799" y="78884"/>
                  </a:cubicBezTo>
                  <a:cubicBezTo>
                    <a:pt x="67947" y="52266"/>
                    <a:pt x="78255" y="20527"/>
                    <a:pt x="103699" y="6272"/>
                  </a:cubicBezTo>
                  <a:cubicBezTo>
                    <a:pt x="103911" y="6158"/>
                    <a:pt x="104147" y="6101"/>
                    <a:pt x="104384" y="6101"/>
                  </a:cubicBezTo>
                  <a:close/>
                  <a:moveTo>
                    <a:pt x="150500" y="35640"/>
                  </a:moveTo>
                  <a:cubicBezTo>
                    <a:pt x="150799" y="35640"/>
                    <a:pt x="151105" y="35735"/>
                    <a:pt x="151356" y="35923"/>
                  </a:cubicBezTo>
                  <a:cubicBezTo>
                    <a:pt x="163752" y="45579"/>
                    <a:pt x="171417" y="59736"/>
                    <a:pt x="172657" y="75198"/>
                  </a:cubicBezTo>
                  <a:cubicBezTo>
                    <a:pt x="171176" y="75085"/>
                    <a:pt x="169685" y="75028"/>
                    <a:pt x="168187" y="75028"/>
                  </a:cubicBezTo>
                  <a:cubicBezTo>
                    <a:pt x="155862" y="75028"/>
                    <a:pt x="143129" y="78850"/>
                    <a:pt x="132600" y="86354"/>
                  </a:cubicBezTo>
                  <a:cubicBezTo>
                    <a:pt x="132339" y="85832"/>
                    <a:pt x="132045" y="85342"/>
                    <a:pt x="131784" y="84820"/>
                  </a:cubicBezTo>
                  <a:cubicBezTo>
                    <a:pt x="139189" y="71609"/>
                    <a:pt x="141309" y="56213"/>
                    <a:pt x="138276" y="41827"/>
                  </a:cubicBezTo>
                  <a:cubicBezTo>
                    <a:pt x="141929" y="39348"/>
                    <a:pt x="145876" y="37293"/>
                    <a:pt x="150019" y="35728"/>
                  </a:cubicBezTo>
                  <a:cubicBezTo>
                    <a:pt x="150170" y="35669"/>
                    <a:pt x="150334" y="35640"/>
                    <a:pt x="150500" y="35640"/>
                  </a:cubicBezTo>
                  <a:close/>
                  <a:moveTo>
                    <a:pt x="104406" y="66274"/>
                  </a:moveTo>
                  <a:cubicBezTo>
                    <a:pt x="104918" y="66274"/>
                    <a:pt x="105377" y="66595"/>
                    <a:pt x="106667" y="67369"/>
                  </a:cubicBezTo>
                  <a:cubicBezTo>
                    <a:pt x="124804" y="78329"/>
                    <a:pt x="135633" y="99043"/>
                    <a:pt x="133154" y="121224"/>
                  </a:cubicBezTo>
                  <a:cubicBezTo>
                    <a:pt x="131067" y="121746"/>
                    <a:pt x="128881" y="122529"/>
                    <a:pt x="127283" y="123181"/>
                  </a:cubicBezTo>
                  <a:cubicBezTo>
                    <a:pt x="123336" y="113950"/>
                    <a:pt x="116486" y="106415"/>
                    <a:pt x="108200" y="101554"/>
                  </a:cubicBezTo>
                  <a:cubicBezTo>
                    <a:pt x="107026" y="100869"/>
                    <a:pt x="105705" y="100527"/>
                    <a:pt x="104384" y="100527"/>
                  </a:cubicBezTo>
                  <a:cubicBezTo>
                    <a:pt x="103062" y="100527"/>
                    <a:pt x="101741" y="100869"/>
                    <a:pt x="100567" y="101554"/>
                  </a:cubicBezTo>
                  <a:cubicBezTo>
                    <a:pt x="92249" y="106415"/>
                    <a:pt x="85431" y="113950"/>
                    <a:pt x="81484" y="123181"/>
                  </a:cubicBezTo>
                  <a:cubicBezTo>
                    <a:pt x="79658" y="122431"/>
                    <a:pt x="77766" y="121779"/>
                    <a:pt x="75613" y="121224"/>
                  </a:cubicBezTo>
                  <a:cubicBezTo>
                    <a:pt x="72905" y="100282"/>
                    <a:pt x="83474" y="77775"/>
                    <a:pt x="103699" y="66455"/>
                  </a:cubicBezTo>
                  <a:cubicBezTo>
                    <a:pt x="103960" y="66292"/>
                    <a:pt x="104123" y="66292"/>
                    <a:pt x="104188" y="66292"/>
                  </a:cubicBezTo>
                  <a:cubicBezTo>
                    <a:pt x="104263" y="66281"/>
                    <a:pt x="104335" y="66274"/>
                    <a:pt x="104406" y="66274"/>
                  </a:cubicBezTo>
                  <a:close/>
                  <a:moveTo>
                    <a:pt x="40541" y="81168"/>
                  </a:moveTo>
                  <a:cubicBezTo>
                    <a:pt x="52146" y="81168"/>
                    <a:pt x="63806" y="84785"/>
                    <a:pt x="73558" y="91997"/>
                  </a:cubicBezTo>
                  <a:cubicBezTo>
                    <a:pt x="69970" y="100902"/>
                    <a:pt x="68567" y="110525"/>
                    <a:pt x="69382" y="120180"/>
                  </a:cubicBezTo>
                  <a:cubicBezTo>
                    <a:pt x="68160" y="120060"/>
                    <a:pt x="66914" y="120002"/>
                    <a:pt x="65659" y="120002"/>
                  </a:cubicBezTo>
                  <a:cubicBezTo>
                    <a:pt x="62826" y="120002"/>
                    <a:pt x="59950" y="120300"/>
                    <a:pt x="57215" y="120865"/>
                  </a:cubicBezTo>
                  <a:cubicBezTo>
                    <a:pt x="54475" y="121420"/>
                    <a:pt x="52322" y="123442"/>
                    <a:pt x="51507" y="126117"/>
                  </a:cubicBezTo>
                  <a:cubicBezTo>
                    <a:pt x="51017" y="127781"/>
                    <a:pt x="50593" y="129608"/>
                    <a:pt x="50300" y="131434"/>
                  </a:cubicBezTo>
                  <a:cubicBezTo>
                    <a:pt x="47649" y="130832"/>
                    <a:pt x="44935" y="130535"/>
                    <a:pt x="42219" y="130535"/>
                  </a:cubicBezTo>
                  <a:cubicBezTo>
                    <a:pt x="39054" y="130535"/>
                    <a:pt x="35888" y="130938"/>
                    <a:pt x="32816" y="131728"/>
                  </a:cubicBezTo>
                  <a:cubicBezTo>
                    <a:pt x="23030" y="118093"/>
                    <a:pt x="19898" y="100478"/>
                    <a:pt x="24498" y="84201"/>
                  </a:cubicBezTo>
                  <a:cubicBezTo>
                    <a:pt x="24628" y="83744"/>
                    <a:pt x="24987" y="83385"/>
                    <a:pt x="25476" y="83255"/>
                  </a:cubicBezTo>
                  <a:cubicBezTo>
                    <a:pt x="30377" y="81863"/>
                    <a:pt x="35454" y="81168"/>
                    <a:pt x="40541" y="81168"/>
                  </a:cubicBezTo>
                  <a:close/>
                  <a:moveTo>
                    <a:pt x="42184" y="136653"/>
                  </a:moveTo>
                  <a:cubicBezTo>
                    <a:pt x="44719" y="136653"/>
                    <a:pt x="47281" y="136962"/>
                    <a:pt x="49811" y="137599"/>
                  </a:cubicBezTo>
                  <a:cubicBezTo>
                    <a:pt x="49680" y="150941"/>
                    <a:pt x="56008" y="163141"/>
                    <a:pt x="66479" y="170872"/>
                  </a:cubicBezTo>
                  <a:cubicBezTo>
                    <a:pt x="63604" y="171742"/>
                    <a:pt x="60690" y="172155"/>
                    <a:pt x="57817" y="172155"/>
                  </a:cubicBezTo>
                  <a:cubicBezTo>
                    <a:pt x="41848" y="172155"/>
                    <a:pt x="27110" y="159400"/>
                    <a:pt x="26944" y="141514"/>
                  </a:cubicBezTo>
                  <a:cubicBezTo>
                    <a:pt x="26911" y="140992"/>
                    <a:pt x="27205" y="140470"/>
                    <a:pt x="27662" y="140242"/>
                  </a:cubicBezTo>
                  <a:cubicBezTo>
                    <a:pt x="32067" y="137908"/>
                    <a:pt x="37071" y="136653"/>
                    <a:pt x="42184" y="136653"/>
                  </a:cubicBezTo>
                  <a:close/>
                  <a:moveTo>
                    <a:pt x="166552" y="136660"/>
                  </a:moveTo>
                  <a:cubicBezTo>
                    <a:pt x="171805" y="136660"/>
                    <a:pt x="176815" y="137986"/>
                    <a:pt x="181105" y="140242"/>
                  </a:cubicBezTo>
                  <a:cubicBezTo>
                    <a:pt x="181562" y="140470"/>
                    <a:pt x="181856" y="140992"/>
                    <a:pt x="181823" y="141514"/>
                  </a:cubicBezTo>
                  <a:cubicBezTo>
                    <a:pt x="181685" y="159197"/>
                    <a:pt x="167155" y="172161"/>
                    <a:pt x="151021" y="172161"/>
                  </a:cubicBezTo>
                  <a:cubicBezTo>
                    <a:pt x="148137" y="172161"/>
                    <a:pt x="145201" y="171747"/>
                    <a:pt x="142288" y="170872"/>
                  </a:cubicBezTo>
                  <a:cubicBezTo>
                    <a:pt x="152433" y="163402"/>
                    <a:pt x="159087" y="151300"/>
                    <a:pt x="158957" y="137599"/>
                  </a:cubicBezTo>
                  <a:cubicBezTo>
                    <a:pt x="161509" y="136959"/>
                    <a:pt x="164058" y="136660"/>
                    <a:pt x="166552" y="136660"/>
                  </a:cubicBezTo>
                  <a:close/>
                  <a:moveTo>
                    <a:pt x="65536" y="126123"/>
                  </a:moveTo>
                  <a:cubicBezTo>
                    <a:pt x="70379" y="126123"/>
                    <a:pt x="75157" y="127110"/>
                    <a:pt x="79462" y="128955"/>
                  </a:cubicBezTo>
                  <a:cubicBezTo>
                    <a:pt x="75319" y="144026"/>
                    <a:pt x="79038" y="160760"/>
                    <a:pt x="90422" y="172731"/>
                  </a:cubicBezTo>
                  <a:cubicBezTo>
                    <a:pt x="67230" y="172470"/>
                    <a:pt x="50757" y="150093"/>
                    <a:pt x="57378" y="127846"/>
                  </a:cubicBezTo>
                  <a:cubicBezTo>
                    <a:pt x="57541" y="127357"/>
                    <a:pt x="57966" y="126965"/>
                    <a:pt x="58487" y="126835"/>
                  </a:cubicBezTo>
                  <a:cubicBezTo>
                    <a:pt x="60821" y="126355"/>
                    <a:pt x="63186" y="126123"/>
                    <a:pt x="65536" y="126123"/>
                  </a:cubicBezTo>
                  <a:close/>
                  <a:moveTo>
                    <a:pt x="143243" y="126116"/>
                  </a:moveTo>
                  <a:cubicBezTo>
                    <a:pt x="145640" y="126116"/>
                    <a:pt x="147999" y="126362"/>
                    <a:pt x="150280" y="126835"/>
                  </a:cubicBezTo>
                  <a:cubicBezTo>
                    <a:pt x="151176" y="127027"/>
                    <a:pt x="151413" y="127880"/>
                    <a:pt x="151390" y="127880"/>
                  </a:cubicBezTo>
                  <a:cubicBezTo>
                    <a:pt x="151390" y="127880"/>
                    <a:pt x="151389" y="127879"/>
                    <a:pt x="151389" y="127879"/>
                  </a:cubicBezTo>
                  <a:lnTo>
                    <a:pt x="151389" y="127879"/>
                  </a:lnTo>
                  <a:cubicBezTo>
                    <a:pt x="157945" y="149864"/>
                    <a:pt x="141799" y="172470"/>
                    <a:pt x="118345" y="172731"/>
                  </a:cubicBezTo>
                  <a:cubicBezTo>
                    <a:pt x="129827" y="160694"/>
                    <a:pt x="133415" y="143895"/>
                    <a:pt x="129305" y="128988"/>
                  </a:cubicBezTo>
                  <a:cubicBezTo>
                    <a:pt x="131752" y="127911"/>
                    <a:pt x="134035" y="127259"/>
                    <a:pt x="136482" y="126770"/>
                  </a:cubicBezTo>
                  <a:cubicBezTo>
                    <a:pt x="138746" y="126329"/>
                    <a:pt x="141011" y="126116"/>
                    <a:pt x="143243" y="126116"/>
                  </a:cubicBezTo>
                  <a:close/>
                  <a:moveTo>
                    <a:pt x="104371" y="106643"/>
                  </a:moveTo>
                  <a:cubicBezTo>
                    <a:pt x="104620" y="106643"/>
                    <a:pt x="104873" y="106708"/>
                    <a:pt x="105101" y="106839"/>
                  </a:cubicBezTo>
                  <a:cubicBezTo>
                    <a:pt x="130969" y="122464"/>
                    <a:pt x="131458" y="158280"/>
                    <a:pt x="106341" y="174721"/>
                  </a:cubicBezTo>
                  <a:cubicBezTo>
                    <a:pt x="105741" y="175100"/>
                    <a:pt x="105064" y="175280"/>
                    <a:pt x="104396" y="175280"/>
                  </a:cubicBezTo>
                  <a:cubicBezTo>
                    <a:pt x="103685" y="175280"/>
                    <a:pt x="102983" y="175075"/>
                    <a:pt x="102394" y="174688"/>
                  </a:cubicBezTo>
                  <a:cubicBezTo>
                    <a:pt x="77309" y="158770"/>
                    <a:pt x="77896" y="121877"/>
                    <a:pt x="103666" y="106839"/>
                  </a:cubicBezTo>
                  <a:cubicBezTo>
                    <a:pt x="103878" y="106708"/>
                    <a:pt x="104123" y="106643"/>
                    <a:pt x="104371" y="106643"/>
                  </a:cubicBezTo>
                  <a:close/>
                  <a:moveTo>
                    <a:pt x="176310" y="168197"/>
                  </a:moveTo>
                  <a:cubicBezTo>
                    <a:pt x="197089" y="172568"/>
                    <a:pt x="202667" y="177591"/>
                    <a:pt x="202667" y="179679"/>
                  </a:cubicBezTo>
                  <a:cubicBezTo>
                    <a:pt x="202667" y="181767"/>
                    <a:pt x="196959" y="186921"/>
                    <a:pt x="175430" y="191324"/>
                  </a:cubicBezTo>
                  <a:cubicBezTo>
                    <a:pt x="156477" y="195206"/>
                    <a:pt x="131262" y="197326"/>
                    <a:pt x="104384" y="197326"/>
                  </a:cubicBezTo>
                  <a:cubicBezTo>
                    <a:pt x="77505" y="197326"/>
                    <a:pt x="52290" y="195206"/>
                    <a:pt x="33338" y="191324"/>
                  </a:cubicBezTo>
                  <a:cubicBezTo>
                    <a:pt x="11808" y="186921"/>
                    <a:pt x="6133" y="181767"/>
                    <a:pt x="6133" y="179679"/>
                  </a:cubicBezTo>
                  <a:cubicBezTo>
                    <a:pt x="6133" y="177591"/>
                    <a:pt x="11678" y="172568"/>
                    <a:pt x="32457" y="168197"/>
                  </a:cubicBezTo>
                  <a:cubicBezTo>
                    <a:pt x="39507" y="174809"/>
                    <a:pt x="48571" y="178260"/>
                    <a:pt x="57782" y="178260"/>
                  </a:cubicBezTo>
                  <a:cubicBezTo>
                    <a:pt x="62975" y="178260"/>
                    <a:pt x="68215" y="177163"/>
                    <a:pt x="73166" y="174917"/>
                  </a:cubicBezTo>
                  <a:cubicBezTo>
                    <a:pt x="78803" y="177615"/>
                    <a:pt x="84796" y="178872"/>
                    <a:pt x="90711" y="178872"/>
                  </a:cubicBezTo>
                  <a:cubicBezTo>
                    <a:pt x="92806" y="178872"/>
                    <a:pt x="94890" y="178714"/>
                    <a:pt x="96946" y="178407"/>
                  </a:cubicBezTo>
                  <a:cubicBezTo>
                    <a:pt x="99393" y="180136"/>
                    <a:pt x="101252" y="181375"/>
                    <a:pt x="104384" y="181375"/>
                  </a:cubicBezTo>
                  <a:cubicBezTo>
                    <a:pt x="107450" y="181375"/>
                    <a:pt x="109309" y="180201"/>
                    <a:pt x="111821" y="178407"/>
                  </a:cubicBezTo>
                  <a:cubicBezTo>
                    <a:pt x="113877" y="178721"/>
                    <a:pt x="115959" y="178881"/>
                    <a:pt x="118049" y="178881"/>
                  </a:cubicBezTo>
                  <a:cubicBezTo>
                    <a:pt x="123984" y="178881"/>
                    <a:pt x="129980" y="177594"/>
                    <a:pt x="135601" y="174917"/>
                  </a:cubicBezTo>
                  <a:cubicBezTo>
                    <a:pt x="140568" y="177166"/>
                    <a:pt x="145806" y="178258"/>
                    <a:pt x="150985" y="178258"/>
                  </a:cubicBezTo>
                  <a:cubicBezTo>
                    <a:pt x="160227" y="178258"/>
                    <a:pt x="169287" y="174781"/>
                    <a:pt x="176310" y="168197"/>
                  </a:cubicBezTo>
                  <a:close/>
                  <a:moveTo>
                    <a:pt x="104388" y="1"/>
                  </a:moveTo>
                  <a:cubicBezTo>
                    <a:pt x="103120" y="1"/>
                    <a:pt x="101856" y="319"/>
                    <a:pt x="100730" y="955"/>
                  </a:cubicBezTo>
                  <a:cubicBezTo>
                    <a:pt x="86997" y="8620"/>
                    <a:pt x="76950" y="21114"/>
                    <a:pt x="72188" y="35630"/>
                  </a:cubicBezTo>
                  <a:cubicBezTo>
                    <a:pt x="68632" y="33379"/>
                    <a:pt x="64848" y="31487"/>
                    <a:pt x="60934" y="30019"/>
                  </a:cubicBezTo>
                  <a:cubicBezTo>
                    <a:pt x="60077" y="29699"/>
                    <a:pt x="59179" y="29543"/>
                    <a:pt x="58287" y="29543"/>
                  </a:cubicBezTo>
                  <a:cubicBezTo>
                    <a:pt x="56632" y="29543"/>
                    <a:pt x="54995" y="30079"/>
                    <a:pt x="53660" y="31096"/>
                  </a:cubicBezTo>
                  <a:cubicBezTo>
                    <a:pt x="47723" y="35728"/>
                    <a:pt x="42699" y="41371"/>
                    <a:pt x="38752" y="47830"/>
                  </a:cubicBezTo>
                  <a:cubicBezTo>
                    <a:pt x="37872" y="49265"/>
                    <a:pt x="38328" y="51157"/>
                    <a:pt x="39796" y="52038"/>
                  </a:cubicBezTo>
                  <a:cubicBezTo>
                    <a:pt x="40290" y="52340"/>
                    <a:pt x="40837" y="52485"/>
                    <a:pt x="41378" y="52485"/>
                  </a:cubicBezTo>
                  <a:cubicBezTo>
                    <a:pt x="42412" y="52485"/>
                    <a:pt x="43426" y="51957"/>
                    <a:pt x="44004" y="50994"/>
                  </a:cubicBezTo>
                  <a:cubicBezTo>
                    <a:pt x="47527" y="45187"/>
                    <a:pt x="52061" y="40099"/>
                    <a:pt x="57411" y="35923"/>
                  </a:cubicBezTo>
                  <a:cubicBezTo>
                    <a:pt x="57663" y="35735"/>
                    <a:pt x="57968" y="35640"/>
                    <a:pt x="58267" y="35640"/>
                  </a:cubicBezTo>
                  <a:cubicBezTo>
                    <a:pt x="58433" y="35640"/>
                    <a:pt x="58597" y="35669"/>
                    <a:pt x="58748" y="35728"/>
                  </a:cubicBezTo>
                  <a:cubicBezTo>
                    <a:pt x="62891" y="37293"/>
                    <a:pt x="66838" y="39348"/>
                    <a:pt x="70492" y="41827"/>
                  </a:cubicBezTo>
                  <a:cubicBezTo>
                    <a:pt x="67393" y="56409"/>
                    <a:pt x="69676" y="71838"/>
                    <a:pt x="76983" y="84820"/>
                  </a:cubicBezTo>
                  <a:cubicBezTo>
                    <a:pt x="76722" y="85342"/>
                    <a:pt x="76428" y="85832"/>
                    <a:pt x="76167" y="86354"/>
                  </a:cubicBezTo>
                  <a:cubicBezTo>
                    <a:pt x="65436" y="78755"/>
                    <a:pt x="52796" y="75024"/>
                    <a:pt x="40633" y="75024"/>
                  </a:cubicBezTo>
                  <a:cubicBezTo>
                    <a:pt x="39116" y="75024"/>
                    <a:pt x="37607" y="75082"/>
                    <a:pt x="36110" y="75198"/>
                  </a:cubicBezTo>
                  <a:cubicBezTo>
                    <a:pt x="36502" y="70533"/>
                    <a:pt x="37480" y="65901"/>
                    <a:pt x="39046" y="61465"/>
                  </a:cubicBezTo>
                  <a:cubicBezTo>
                    <a:pt x="39601" y="59866"/>
                    <a:pt x="38752" y="58105"/>
                    <a:pt x="37187" y="57550"/>
                  </a:cubicBezTo>
                  <a:cubicBezTo>
                    <a:pt x="36855" y="57435"/>
                    <a:pt x="36516" y="57380"/>
                    <a:pt x="36182" y="57380"/>
                  </a:cubicBezTo>
                  <a:cubicBezTo>
                    <a:pt x="34909" y="57380"/>
                    <a:pt x="33712" y="58176"/>
                    <a:pt x="33272" y="59442"/>
                  </a:cubicBezTo>
                  <a:cubicBezTo>
                    <a:pt x="31380" y="64792"/>
                    <a:pt x="30271" y="70337"/>
                    <a:pt x="29912" y="75980"/>
                  </a:cubicBezTo>
                  <a:cubicBezTo>
                    <a:pt x="27857" y="76339"/>
                    <a:pt x="25835" y="76796"/>
                    <a:pt x="23813" y="77351"/>
                  </a:cubicBezTo>
                  <a:cubicBezTo>
                    <a:pt x="21301" y="78068"/>
                    <a:pt x="19311" y="80058"/>
                    <a:pt x="18626" y="82537"/>
                  </a:cubicBezTo>
                  <a:cubicBezTo>
                    <a:pt x="13668" y="100054"/>
                    <a:pt x="16767" y="118908"/>
                    <a:pt x="26846" y="133848"/>
                  </a:cubicBezTo>
                  <a:cubicBezTo>
                    <a:pt x="26161" y="134142"/>
                    <a:pt x="25476" y="134468"/>
                    <a:pt x="24824" y="134827"/>
                  </a:cubicBezTo>
                  <a:cubicBezTo>
                    <a:pt x="22312" y="136164"/>
                    <a:pt x="20779" y="138741"/>
                    <a:pt x="20811" y="141579"/>
                  </a:cubicBezTo>
                  <a:cubicBezTo>
                    <a:pt x="20877" y="149440"/>
                    <a:pt x="23388" y="156845"/>
                    <a:pt x="27825" y="162978"/>
                  </a:cubicBezTo>
                  <a:cubicBezTo>
                    <a:pt x="9134" y="167251"/>
                    <a:pt x="0" y="172731"/>
                    <a:pt x="0" y="179679"/>
                  </a:cubicBezTo>
                  <a:cubicBezTo>
                    <a:pt x="0" y="187116"/>
                    <a:pt x="10504" y="192890"/>
                    <a:pt x="32131" y="197326"/>
                  </a:cubicBezTo>
                  <a:cubicBezTo>
                    <a:pt x="51442" y="201273"/>
                    <a:pt x="77113" y="203459"/>
                    <a:pt x="104384" y="203459"/>
                  </a:cubicBezTo>
                  <a:cubicBezTo>
                    <a:pt x="131654" y="203459"/>
                    <a:pt x="157326" y="201273"/>
                    <a:pt x="176637" y="197326"/>
                  </a:cubicBezTo>
                  <a:cubicBezTo>
                    <a:pt x="198264" y="192890"/>
                    <a:pt x="208767" y="187116"/>
                    <a:pt x="208767" y="179679"/>
                  </a:cubicBezTo>
                  <a:cubicBezTo>
                    <a:pt x="208767" y="172731"/>
                    <a:pt x="199634" y="167251"/>
                    <a:pt x="180942" y="162978"/>
                  </a:cubicBezTo>
                  <a:cubicBezTo>
                    <a:pt x="185379" y="156845"/>
                    <a:pt x="187890" y="149440"/>
                    <a:pt x="187956" y="141579"/>
                  </a:cubicBezTo>
                  <a:cubicBezTo>
                    <a:pt x="187988" y="138741"/>
                    <a:pt x="186455" y="136164"/>
                    <a:pt x="183943" y="134827"/>
                  </a:cubicBezTo>
                  <a:cubicBezTo>
                    <a:pt x="183291" y="134468"/>
                    <a:pt x="182606" y="134142"/>
                    <a:pt x="181921" y="133848"/>
                  </a:cubicBezTo>
                  <a:cubicBezTo>
                    <a:pt x="184270" y="130358"/>
                    <a:pt x="186259" y="126672"/>
                    <a:pt x="187858" y="122790"/>
                  </a:cubicBezTo>
                  <a:cubicBezTo>
                    <a:pt x="188510" y="121224"/>
                    <a:pt x="187760" y="119430"/>
                    <a:pt x="186194" y="118810"/>
                  </a:cubicBezTo>
                  <a:cubicBezTo>
                    <a:pt x="185810" y="118650"/>
                    <a:pt x="185413" y="118575"/>
                    <a:pt x="185022" y="118575"/>
                  </a:cubicBezTo>
                  <a:cubicBezTo>
                    <a:pt x="183817" y="118575"/>
                    <a:pt x="182674" y="119292"/>
                    <a:pt x="182182" y="120474"/>
                  </a:cubicBezTo>
                  <a:cubicBezTo>
                    <a:pt x="180551" y="124454"/>
                    <a:pt x="178463" y="128238"/>
                    <a:pt x="175952" y="131728"/>
                  </a:cubicBezTo>
                  <a:cubicBezTo>
                    <a:pt x="172879" y="130938"/>
                    <a:pt x="169713" y="130535"/>
                    <a:pt x="166548" y="130535"/>
                  </a:cubicBezTo>
                  <a:cubicBezTo>
                    <a:pt x="163833" y="130535"/>
                    <a:pt x="161119" y="130832"/>
                    <a:pt x="158467" y="131434"/>
                  </a:cubicBezTo>
                  <a:cubicBezTo>
                    <a:pt x="158206" y="129869"/>
                    <a:pt x="157554" y="126867"/>
                    <a:pt x="157097" y="125628"/>
                  </a:cubicBezTo>
                  <a:cubicBezTo>
                    <a:pt x="156184" y="123181"/>
                    <a:pt x="154096" y="121387"/>
                    <a:pt x="151552" y="120865"/>
                  </a:cubicBezTo>
                  <a:cubicBezTo>
                    <a:pt x="148885" y="120300"/>
                    <a:pt x="146045" y="120002"/>
                    <a:pt x="143185" y="120002"/>
                  </a:cubicBezTo>
                  <a:cubicBezTo>
                    <a:pt x="141918" y="120002"/>
                    <a:pt x="140647" y="120060"/>
                    <a:pt x="139385" y="120180"/>
                  </a:cubicBezTo>
                  <a:cubicBezTo>
                    <a:pt x="140168" y="110949"/>
                    <a:pt x="138928" y="101228"/>
                    <a:pt x="135209" y="91997"/>
                  </a:cubicBezTo>
                  <a:cubicBezTo>
                    <a:pt x="144792" y="84930"/>
                    <a:pt x="156410" y="81166"/>
                    <a:pt x="168221" y="81166"/>
                  </a:cubicBezTo>
                  <a:cubicBezTo>
                    <a:pt x="173257" y="81166"/>
                    <a:pt x="178328" y="81851"/>
                    <a:pt x="183291" y="83255"/>
                  </a:cubicBezTo>
                  <a:cubicBezTo>
                    <a:pt x="183780" y="83385"/>
                    <a:pt x="184139" y="83744"/>
                    <a:pt x="184270" y="84201"/>
                  </a:cubicBezTo>
                  <a:cubicBezTo>
                    <a:pt x="186586" y="92356"/>
                    <a:pt x="186977" y="101098"/>
                    <a:pt x="185444" y="109448"/>
                  </a:cubicBezTo>
                  <a:cubicBezTo>
                    <a:pt x="185118" y="111112"/>
                    <a:pt x="186227" y="112710"/>
                    <a:pt x="187890" y="113037"/>
                  </a:cubicBezTo>
                  <a:cubicBezTo>
                    <a:pt x="188070" y="113068"/>
                    <a:pt x="188250" y="113084"/>
                    <a:pt x="188427" y="113084"/>
                  </a:cubicBezTo>
                  <a:cubicBezTo>
                    <a:pt x="189885" y="113084"/>
                    <a:pt x="191184" y="112041"/>
                    <a:pt x="191446" y="110558"/>
                  </a:cubicBezTo>
                  <a:cubicBezTo>
                    <a:pt x="193142" y="101294"/>
                    <a:pt x="192718" y="91605"/>
                    <a:pt x="190141" y="82537"/>
                  </a:cubicBezTo>
                  <a:cubicBezTo>
                    <a:pt x="189456" y="80058"/>
                    <a:pt x="187466" y="78068"/>
                    <a:pt x="184955" y="77351"/>
                  </a:cubicBezTo>
                  <a:cubicBezTo>
                    <a:pt x="182932" y="76796"/>
                    <a:pt x="180877" y="76339"/>
                    <a:pt x="178855" y="75980"/>
                  </a:cubicBezTo>
                  <a:cubicBezTo>
                    <a:pt x="177778" y="58301"/>
                    <a:pt x="169199" y="42056"/>
                    <a:pt x="155107" y="31096"/>
                  </a:cubicBezTo>
                  <a:cubicBezTo>
                    <a:pt x="153773" y="30079"/>
                    <a:pt x="152135" y="29543"/>
                    <a:pt x="150481" y="29543"/>
                  </a:cubicBezTo>
                  <a:cubicBezTo>
                    <a:pt x="149588" y="29543"/>
                    <a:pt x="148691" y="29699"/>
                    <a:pt x="147833" y="30019"/>
                  </a:cubicBezTo>
                  <a:cubicBezTo>
                    <a:pt x="143919" y="31487"/>
                    <a:pt x="140135" y="33379"/>
                    <a:pt x="136579" y="35630"/>
                  </a:cubicBezTo>
                  <a:cubicBezTo>
                    <a:pt x="131817" y="21114"/>
                    <a:pt x="121770" y="8620"/>
                    <a:pt x="108070" y="955"/>
                  </a:cubicBezTo>
                  <a:cubicBezTo>
                    <a:pt x="106928" y="319"/>
                    <a:pt x="105656" y="1"/>
                    <a:pt x="104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317" name="Google Shape;2317;p60"/>
          <p:cNvGrpSpPr/>
          <p:nvPr/>
        </p:nvGrpSpPr>
        <p:grpSpPr>
          <a:xfrm>
            <a:off x="2739094" y="3267619"/>
            <a:ext cx="327695" cy="516159"/>
            <a:chOff x="2148000" y="238300"/>
            <a:chExt cx="3313400" cy="5219000"/>
          </a:xfrm>
        </p:grpSpPr>
        <p:sp>
          <p:nvSpPr>
            <p:cNvPr id="2318" name="Google Shape;2318;p60"/>
            <p:cNvSpPr/>
            <p:nvPr/>
          </p:nvSpPr>
          <p:spPr>
            <a:xfrm>
              <a:off x="2148000" y="238300"/>
              <a:ext cx="3313400" cy="5219000"/>
            </a:xfrm>
            <a:custGeom>
              <a:avLst/>
              <a:gdLst/>
              <a:ahLst/>
              <a:cxnLst/>
              <a:rect l="l" t="t" r="r" b="b"/>
              <a:pathLst>
                <a:path w="132536" h="208760" extrusionOk="0">
                  <a:moveTo>
                    <a:pt x="80474" y="6223"/>
                  </a:moveTo>
                  <a:lnTo>
                    <a:pt x="89151" y="25697"/>
                  </a:lnTo>
                  <a:cubicBezTo>
                    <a:pt x="91010" y="29873"/>
                    <a:pt x="92380" y="30884"/>
                    <a:pt x="106994" y="51728"/>
                  </a:cubicBezTo>
                  <a:cubicBezTo>
                    <a:pt x="108560" y="53881"/>
                    <a:pt x="108560" y="54501"/>
                    <a:pt x="118215" y="74105"/>
                  </a:cubicBezTo>
                  <a:cubicBezTo>
                    <a:pt x="119389" y="76487"/>
                    <a:pt x="120009" y="79194"/>
                    <a:pt x="120042" y="81836"/>
                  </a:cubicBezTo>
                  <a:cubicBezTo>
                    <a:pt x="120303" y="107410"/>
                    <a:pt x="120792" y="94362"/>
                    <a:pt x="118280" y="118175"/>
                  </a:cubicBezTo>
                  <a:cubicBezTo>
                    <a:pt x="117922" y="121567"/>
                    <a:pt x="119977" y="124731"/>
                    <a:pt x="123206" y="125710"/>
                  </a:cubicBezTo>
                  <a:lnTo>
                    <a:pt x="125000" y="126264"/>
                  </a:lnTo>
                  <a:cubicBezTo>
                    <a:pt x="125489" y="126428"/>
                    <a:pt x="125783" y="126950"/>
                    <a:pt x="125620" y="127439"/>
                  </a:cubicBezTo>
                  <a:lnTo>
                    <a:pt x="120531" y="146065"/>
                  </a:lnTo>
                  <a:cubicBezTo>
                    <a:pt x="119911" y="148218"/>
                    <a:pt x="119650" y="148218"/>
                    <a:pt x="112311" y="163255"/>
                  </a:cubicBezTo>
                  <a:cubicBezTo>
                    <a:pt x="111659" y="164625"/>
                    <a:pt x="110484" y="165702"/>
                    <a:pt x="109049" y="166256"/>
                  </a:cubicBezTo>
                  <a:lnTo>
                    <a:pt x="104025" y="168246"/>
                  </a:lnTo>
                  <a:cubicBezTo>
                    <a:pt x="103291" y="168538"/>
                    <a:pt x="102522" y="168681"/>
                    <a:pt x="101756" y="168681"/>
                  </a:cubicBezTo>
                  <a:cubicBezTo>
                    <a:pt x="100551" y="168681"/>
                    <a:pt x="99354" y="168325"/>
                    <a:pt x="98317" y="167626"/>
                  </a:cubicBezTo>
                  <a:lnTo>
                    <a:pt x="95805" y="165963"/>
                  </a:lnTo>
                  <a:cubicBezTo>
                    <a:pt x="94769" y="165268"/>
                    <a:pt x="93617" y="164947"/>
                    <a:pt x="92487" y="164947"/>
                  </a:cubicBezTo>
                  <a:cubicBezTo>
                    <a:pt x="89954" y="164947"/>
                    <a:pt x="87526" y="166563"/>
                    <a:pt x="86737" y="169225"/>
                  </a:cubicBezTo>
                  <a:lnTo>
                    <a:pt x="85106" y="174705"/>
                  </a:lnTo>
                  <a:lnTo>
                    <a:pt x="76527" y="176466"/>
                  </a:lnTo>
                  <a:cubicBezTo>
                    <a:pt x="76472" y="176477"/>
                    <a:pt x="76417" y="176483"/>
                    <a:pt x="76362" y="176483"/>
                  </a:cubicBezTo>
                  <a:cubicBezTo>
                    <a:pt x="76095" y="176483"/>
                    <a:pt x="75847" y="176352"/>
                    <a:pt x="75711" y="176108"/>
                  </a:cubicBezTo>
                  <a:lnTo>
                    <a:pt x="74178" y="173368"/>
                  </a:lnTo>
                  <a:cubicBezTo>
                    <a:pt x="72950" y="171132"/>
                    <a:pt x="70593" y="169840"/>
                    <a:pt x="68152" y="169840"/>
                  </a:cubicBezTo>
                  <a:cubicBezTo>
                    <a:pt x="67352" y="169840"/>
                    <a:pt x="66543" y="169979"/>
                    <a:pt x="65762" y="170269"/>
                  </a:cubicBezTo>
                  <a:lnTo>
                    <a:pt x="55618" y="174053"/>
                  </a:lnTo>
                  <a:cubicBezTo>
                    <a:pt x="53334" y="174933"/>
                    <a:pt x="52584" y="175586"/>
                    <a:pt x="42276" y="181294"/>
                  </a:cubicBezTo>
                  <a:cubicBezTo>
                    <a:pt x="36829" y="184328"/>
                    <a:pt x="35230" y="188503"/>
                    <a:pt x="32099" y="192483"/>
                  </a:cubicBezTo>
                  <a:cubicBezTo>
                    <a:pt x="31542" y="193282"/>
                    <a:pt x="30643" y="193721"/>
                    <a:pt x="29710" y="193721"/>
                  </a:cubicBezTo>
                  <a:cubicBezTo>
                    <a:pt x="29386" y="193721"/>
                    <a:pt x="29058" y="193669"/>
                    <a:pt x="28739" y="193559"/>
                  </a:cubicBezTo>
                  <a:lnTo>
                    <a:pt x="26749" y="192842"/>
                  </a:lnTo>
                  <a:cubicBezTo>
                    <a:pt x="25967" y="192567"/>
                    <a:pt x="25162" y="192435"/>
                    <a:pt x="24366" y="192435"/>
                  </a:cubicBezTo>
                  <a:cubicBezTo>
                    <a:pt x="22040" y="192435"/>
                    <a:pt x="19792" y="193565"/>
                    <a:pt x="18431" y="195582"/>
                  </a:cubicBezTo>
                  <a:lnTo>
                    <a:pt x="13995" y="202204"/>
                  </a:lnTo>
                  <a:cubicBezTo>
                    <a:pt x="13791" y="202502"/>
                    <a:pt x="13466" y="202649"/>
                    <a:pt x="13141" y="202649"/>
                  </a:cubicBezTo>
                  <a:cubicBezTo>
                    <a:pt x="12789" y="202649"/>
                    <a:pt x="12436" y="202477"/>
                    <a:pt x="12233" y="202138"/>
                  </a:cubicBezTo>
                  <a:lnTo>
                    <a:pt x="6655" y="192613"/>
                  </a:lnTo>
                  <a:cubicBezTo>
                    <a:pt x="6459" y="192254"/>
                    <a:pt x="6459" y="191863"/>
                    <a:pt x="6688" y="191537"/>
                  </a:cubicBezTo>
                  <a:lnTo>
                    <a:pt x="9460" y="187198"/>
                  </a:lnTo>
                  <a:cubicBezTo>
                    <a:pt x="11450" y="184132"/>
                    <a:pt x="12070" y="180348"/>
                    <a:pt x="11189" y="176793"/>
                  </a:cubicBezTo>
                  <a:lnTo>
                    <a:pt x="8841" y="167366"/>
                  </a:lnTo>
                  <a:cubicBezTo>
                    <a:pt x="8286" y="165180"/>
                    <a:pt x="8808" y="164854"/>
                    <a:pt x="10341" y="150697"/>
                  </a:cubicBezTo>
                  <a:cubicBezTo>
                    <a:pt x="10570" y="148772"/>
                    <a:pt x="11581" y="147011"/>
                    <a:pt x="13147" y="145836"/>
                  </a:cubicBezTo>
                  <a:lnTo>
                    <a:pt x="18431" y="141857"/>
                  </a:lnTo>
                  <a:cubicBezTo>
                    <a:pt x="20486" y="140324"/>
                    <a:pt x="20616" y="138986"/>
                    <a:pt x="24400" y="132723"/>
                  </a:cubicBezTo>
                  <a:cubicBezTo>
                    <a:pt x="26619" y="128874"/>
                    <a:pt x="25085" y="123916"/>
                    <a:pt x="21041" y="122024"/>
                  </a:cubicBezTo>
                  <a:lnTo>
                    <a:pt x="17354" y="120295"/>
                  </a:lnTo>
                  <a:cubicBezTo>
                    <a:pt x="16930" y="120099"/>
                    <a:pt x="16637" y="119708"/>
                    <a:pt x="16539" y="119284"/>
                  </a:cubicBezTo>
                  <a:lnTo>
                    <a:pt x="9754" y="91687"/>
                  </a:lnTo>
                  <a:cubicBezTo>
                    <a:pt x="9330" y="89926"/>
                    <a:pt x="10211" y="88132"/>
                    <a:pt x="11874" y="87382"/>
                  </a:cubicBezTo>
                  <a:lnTo>
                    <a:pt x="14288" y="86305"/>
                  </a:lnTo>
                  <a:cubicBezTo>
                    <a:pt x="14416" y="86252"/>
                    <a:pt x="14550" y="86227"/>
                    <a:pt x="14684" y="86227"/>
                  </a:cubicBezTo>
                  <a:cubicBezTo>
                    <a:pt x="14960" y="86227"/>
                    <a:pt x="15232" y="86336"/>
                    <a:pt x="15430" y="86534"/>
                  </a:cubicBezTo>
                  <a:lnTo>
                    <a:pt x="17420" y="88425"/>
                  </a:lnTo>
                  <a:cubicBezTo>
                    <a:pt x="18764" y="89715"/>
                    <a:pt x="20523" y="90427"/>
                    <a:pt x="22368" y="90427"/>
                  </a:cubicBezTo>
                  <a:cubicBezTo>
                    <a:pt x="22717" y="90427"/>
                    <a:pt x="23069" y="90402"/>
                    <a:pt x="23422" y="90350"/>
                  </a:cubicBezTo>
                  <a:cubicBezTo>
                    <a:pt x="27858" y="89698"/>
                    <a:pt x="29000" y="85783"/>
                    <a:pt x="29587" y="85066"/>
                  </a:cubicBezTo>
                  <a:cubicBezTo>
                    <a:pt x="31153" y="82326"/>
                    <a:pt x="30729" y="78933"/>
                    <a:pt x="28576" y="76650"/>
                  </a:cubicBezTo>
                  <a:cubicBezTo>
                    <a:pt x="9234" y="56019"/>
                    <a:pt x="8848" y="55643"/>
                    <a:pt x="8869" y="55643"/>
                  </a:cubicBezTo>
                  <a:cubicBezTo>
                    <a:pt x="8870" y="55643"/>
                    <a:pt x="8871" y="55643"/>
                    <a:pt x="8872" y="55643"/>
                  </a:cubicBezTo>
                  <a:cubicBezTo>
                    <a:pt x="8873" y="55643"/>
                    <a:pt x="8873" y="55643"/>
                    <a:pt x="8873" y="55642"/>
                  </a:cubicBezTo>
                  <a:lnTo>
                    <a:pt x="10961" y="49119"/>
                  </a:lnTo>
                  <a:cubicBezTo>
                    <a:pt x="10961" y="49119"/>
                    <a:pt x="10994" y="49086"/>
                    <a:pt x="10994" y="49086"/>
                  </a:cubicBezTo>
                  <a:lnTo>
                    <a:pt x="16050" y="50913"/>
                  </a:lnTo>
                  <a:cubicBezTo>
                    <a:pt x="16717" y="51158"/>
                    <a:pt x="17383" y="51271"/>
                    <a:pt x="18027" y="51271"/>
                  </a:cubicBezTo>
                  <a:cubicBezTo>
                    <a:pt x="21669" y="51271"/>
                    <a:pt x="24636" y="47659"/>
                    <a:pt x="23389" y="43834"/>
                  </a:cubicBezTo>
                  <a:lnTo>
                    <a:pt x="21823" y="39039"/>
                  </a:lnTo>
                  <a:cubicBezTo>
                    <a:pt x="21073" y="36723"/>
                    <a:pt x="21693" y="34113"/>
                    <a:pt x="23454" y="32417"/>
                  </a:cubicBezTo>
                  <a:lnTo>
                    <a:pt x="34480" y="21750"/>
                  </a:lnTo>
                  <a:cubicBezTo>
                    <a:pt x="35670" y="20589"/>
                    <a:pt x="37278" y="19944"/>
                    <a:pt x="38941" y="19944"/>
                  </a:cubicBezTo>
                  <a:cubicBezTo>
                    <a:pt x="39193" y="19944"/>
                    <a:pt x="39446" y="19959"/>
                    <a:pt x="39699" y="19989"/>
                  </a:cubicBezTo>
                  <a:lnTo>
                    <a:pt x="58456" y="22175"/>
                  </a:lnTo>
                  <a:cubicBezTo>
                    <a:pt x="59082" y="22248"/>
                    <a:pt x="59671" y="22280"/>
                    <a:pt x="60230" y="22280"/>
                  </a:cubicBezTo>
                  <a:cubicBezTo>
                    <a:pt x="63392" y="22280"/>
                    <a:pt x="65542" y="21243"/>
                    <a:pt x="67622" y="20772"/>
                  </a:cubicBezTo>
                  <a:cubicBezTo>
                    <a:pt x="73069" y="19239"/>
                    <a:pt x="77114" y="14835"/>
                    <a:pt x="78223" y="9322"/>
                  </a:cubicBezTo>
                  <a:lnTo>
                    <a:pt x="78615" y="7332"/>
                  </a:lnTo>
                  <a:lnTo>
                    <a:pt x="80474" y="6223"/>
                  </a:lnTo>
                  <a:close/>
                  <a:moveTo>
                    <a:pt x="80553" y="1"/>
                  </a:moveTo>
                  <a:cubicBezTo>
                    <a:pt x="79529" y="1"/>
                    <a:pt x="78489" y="269"/>
                    <a:pt x="77538" y="841"/>
                  </a:cubicBezTo>
                  <a:lnTo>
                    <a:pt x="75385" y="2113"/>
                  </a:lnTo>
                  <a:cubicBezTo>
                    <a:pt x="72384" y="3940"/>
                    <a:pt x="72580" y="7039"/>
                    <a:pt x="72221" y="8115"/>
                  </a:cubicBezTo>
                  <a:cubicBezTo>
                    <a:pt x="71569" y="11377"/>
                    <a:pt x="69155" y="13987"/>
                    <a:pt x="65958" y="14868"/>
                  </a:cubicBezTo>
                  <a:cubicBezTo>
                    <a:pt x="63629" y="15457"/>
                    <a:pt x="62217" y="16167"/>
                    <a:pt x="60207" y="16167"/>
                  </a:cubicBezTo>
                  <a:cubicBezTo>
                    <a:pt x="59880" y="16167"/>
                    <a:pt x="59538" y="16148"/>
                    <a:pt x="59173" y="16107"/>
                  </a:cubicBezTo>
                  <a:lnTo>
                    <a:pt x="40384" y="13922"/>
                  </a:lnTo>
                  <a:cubicBezTo>
                    <a:pt x="39901" y="13867"/>
                    <a:pt x="39419" y="13840"/>
                    <a:pt x="38940" y="13840"/>
                  </a:cubicBezTo>
                  <a:cubicBezTo>
                    <a:pt x="35699" y="13840"/>
                    <a:pt x="32594" y="15077"/>
                    <a:pt x="30207" y="17379"/>
                  </a:cubicBezTo>
                  <a:lnTo>
                    <a:pt x="19214" y="28013"/>
                  </a:lnTo>
                  <a:cubicBezTo>
                    <a:pt x="15789" y="31341"/>
                    <a:pt x="14517" y="36397"/>
                    <a:pt x="16017" y="40931"/>
                  </a:cubicBezTo>
                  <a:lnTo>
                    <a:pt x="17289" y="44845"/>
                  </a:lnTo>
                  <a:lnTo>
                    <a:pt x="17289" y="44845"/>
                  </a:lnTo>
                  <a:lnTo>
                    <a:pt x="13114" y="43345"/>
                  </a:lnTo>
                  <a:cubicBezTo>
                    <a:pt x="12415" y="43089"/>
                    <a:pt x="11700" y="42968"/>
                    <a:pt x="10998" y="42968"/>
                  </a:cubicBezTo>
                  <a:cubicBezTo>
                    <a:pt x="8387" y="42968"/>
                    <a:pt x="5944" y="44638"/>
                    <a:pt x="5122" y="47259"/>
                  </a:cubicBezTo>
                  <a:lnTo>
                    <a:pt x="3067" y="53783"/>
                  </a:lnTo>
                  <a:cubicBezTo>
                    <a:pt x="2382" y="55903"/>
                    <a:pt x="2904" y="58252"/>
                    <a:pt x="4437" y="59850"/>
                  </a:cubicBezTo>
                  <a:lnTo>
                    <a:pt x="24107" y="80825"/>
                  </a:lnTo>
                  <a:cubicBezTo>
                    <a:pt x="24433" y="81151"/>
                    <a:pt x="24498" y="81641"/>
                    <a:pt x="24270" y="82032"/>
                  </a:cubicBezTo>
                  <a:lnTo>
                    <a:pt x="23259" y="83793"/>
                  </a:lnTo>
                  <a:cubicBezTo>
                    <a:pt x="23070" y="84133"/>
                    <a:pt x="22729" y="84309"/>
                    <a:pt x="22381" y="84309"/>
                  </a:cubicBezTo>
                  <a:cubicBezTo>
                    <a:pt x="22126" y="84309"/>
                    <a:pt x="21867" y="84215"/>
                    <a:pt x="21660" y="84022"/>
                  </a:cubicBezTo>
                  <a:lnTo>
                    <a:pt x="19671" y="82097"/>
                  </a:lnTo>
                  <a:cubicBezTo>
                    <a:pt x="18314" y="80804"/>
                    <a:pt x="16529" y="80117"/>
                    <a:pt x="14721" y="80117"/>
                  </a:cubicBezTo>
                  <a:cubicBezTo>
                    <a:pt x="13747" y="80117"/>
                    <a:pt x="12767" y="80316"/>
                    <a:pt x="11842" y="80727"/>
                  </a:cubicBezTo>
                  <a:lnTo>
                    <a:pt x="9395" y="81804"/>
                  </a:lnTo>
                  <a:cubicBezTo>
                    <a:pt x="5024" y="83728"/>
                    <a:pt x="2676" y="88491"/>
                    <a:pt x="3817" y="93155"/>
                  </a:cubicBezTo>
                  <a:lnTo>
                    <a:pt x="10602" y="120719"/>
                  </a:lnTo>
                  <a:cubicBezTo>
                    <a:pt x="11157" y="122970"/>
                    <a:pt x="12657" y="124829"/>
                    <a:pt x="14745" y="125808"/>
                  </a:cubicBezTo>
                  <a:lnTo>
                    <a:pt x="18431" y="127537"/>
                  </a:lnTo>
                  <a:cubicBezTo>
                    <a:pt x="19246" y="127928"/>
                    <a:pt x="19540" y="128907"/>
                    <a:pt x="19116" y="129690"/>
                  </a:cubicBezTo>
                  <a:cubicBezTo>
                    <a:pt x="14908" y="136866"/>
                    <a:pt x="15234" y="136638"/>
                    <a:pt x="14778" y="136964"/>
                  </a:cubicBezTo>
                  <a:lnTo>
                    <a:pt x="9460" y="140943"/>
                  </a:lnTo>
                  <a:cubicBezTo>
                    <a:pt x="6590" y="143096"/>
                    <a:pt x="4698" y="146391"/>
                    <a:pt x="4274" y="149979"/>
                  </a:cubicBezTo>
                  <a:cubicBezTo>
                    <a:pt x="2937" y="163125"/>
                    <a:pt x="1925" y="164984"/>
                    <a:pt x="2904" y="168866"/>
                  </a:cubicBezTo>
                  <a:lnTo>
                    <a:pt x="5253" y="178293"/>
                  </a:lnTo>
                  <a:cubicBezTo>
                    <a:pt x="5742" y="180185"/>
                    <a:pt x="5416" y="182240"/>
                    <a:pt x="4339" y="183871"/>
                  </a:cubicBezTo>
                  <a:lnTo>
                    <a:pt x="1534" y="188210"/>
                  </a:lnTo>
                  <a:cubicBezTo>
                    <a:pt x="66" y="190493"/>
                    <a:pt x="1" y="193364"/>
                    <a:pt x="1371" y="195712"/>
                  </a:cubicBezTo>
                  <a:lnTo>
                    <a:pt x="6949" y="205237"/>
                  </a:lnTo>
                  <a:cubicBezTo>
                    <a:pt x="8328" y="207575"/>
                    <a:pt x="10721" y="208759"/>
                    <a:pt x="13119" y="208759"/>
                  </a:cubicBezTo>
                  <a:cubicBezTo>
                    <a:pt x="15372" y="208759"/>
                    <a:pt x="17629" y="207714"/>
                    <a:pt x="19051" y="205596"/>
                  </a:cubicBezTo>
                  <a:lnTo>
                    <a:pt x="23487" y="199007"/>
                  </a:lnTo>
                  <a:cubicBezTo>
                    <a:pt x="23704" y="198717"/>
                    <a:pt x="24029" y="198553"/>
                    <a:pt x="24354" y="198553"/>
                  </a:cubicBezTo>
                  <a:cubicBezTo>
                    <a:pt x="24469" y="198553"/>
                    <a:pt x="24584" y="198573"/>
                    <a:pt x="24694" y="198615"/>
                  </a:cubicBezTo>
                  <a:lnTo>
                    <a:pt x="26716" y="199333"/>
                  </a:lnTo>
                  <a:cubicBezTo>
                    <a:pt x="27689" y="199677"/>
                    <a:pt x="28693" y="199842"/>
                    <a:pt x="29688" y="199842"/>
                  </a:cubicBezTo>
                  <a:cubicBezTo>
                    <a:pt x="32567" y="199842"/>
                    <a:pt x="35369" y="198462"/>
                    <a:pt x="37090" y="196038"/>
                  </a:cubicBezTo>
                  <a:lnTo>
                    <a:pt x="41069" y="190395"/>
                  </a:lnTo>
                  <a:cubicBezTo>
                    <a:pt x="42178" y="188862"/>
                    <a:pt x="43613" y="187557"/>
                    <a:pt x="45277" y="186644"/>
                  </a:cubicBezTo>
                  <a:cubicBezTo>
                    <a:pt x="61783" y="177478"/>
                    <a:pt x="52747" y="181881"/>
                    <a:pt x="67915" y="176010"/>
                  </a:cubicBezTo>
                  <a:cubicBezTo>
                    <a:pt x="68000" y="175976"/>
                    <a:pt x="68090" y="175960"/>
                    <a:pt x="68182" y="175960"/>
                  </a:cubicBezTo>
                  <a:cubicBezTo>
                    <a:pt x="68443" y="175960"/>
                    <a:pt x="68708" y="176094"/>
                    <a:pt x="68829" y="176336"/>
                  </a:cubicBezTo>
                  <a:lnTo>
                    <a:pt x="70362" y="179076"/>
                  </a:lnTo>
                  <a:cubicBezTo>
                    <a:pt x="71594" y="181295"/>
                    <a:pt x="73885" y="182616"/>
                    <a:pt x="76325" y="182616"/>
                  </a:cubicBezTo>
                  <a:cubicBezTo>
                    <a:pt x="76791" y="182616"/>
                    <a:pt x="77263" y="182568"/>
                    <a:pt x="77734" y="182469"/>
                  </a:cubicBezTo>
                  <a:lnTo>
                    <a:pt x="86411" y="180707"/>
                  </a:lnTo>
                  <a:cubicBezTo>
                    <a:pt x="88596" y="180250"/>
                    <a:pt x="90325" y="178652"/>
                    <a:pt x="90945" y="176532"/>
                  </a:cubicBezTo>
                  <a:lnTo>
                    <a:pt x="92543" y="171149"/>
                  </a:lnTo>
                  <a:lnTo>
                    <a:pt x="94925" y="172748"/>
                  </a:lnTo>
                  <a:cubicBezTo>
                    <a:pt x="96971" y="174099"/>
                    <a:pt x="99344" y="174796"/>
                    <a:pt x="101734" y="174796"/>
                  </a:cubicBezTo>
                  <a:cubicBezTo>
                    <a:pt x="103268" y="174796"/>
                    <a:pt x="104810" y="174509"/>
                    <a:pt x="106276" y="173922"/>
                  </a:cubicBezTo>
                  <a:lnTo>
                    <a:pt x="111300" y="171965"/>
                  </a:lnTo>
                  <a:cubicBezTo>
                    <a:pt x="114138" y="170823"/>
                    <a:pt x="116454" y="168703"/>
                    <a:pt x="117824" y="165930"/>
                  </a:cubicBezTo>
                  <a:cubicBezTo>
                    <a:pt x="124935" y="151251"/>
                    <a:pt x="125587" y="150729"/>
                    <a:pt x="126403" y="147696"/>
                  </a:cubicBezTo>
                  <a:lnTo>
                    <a:pt x="131524" y="129070"/>
                  </a:lnTo>
                  <a:cubicBezTo>
                    <a:pt x="132535" y="125351"/>
                    <a:pt x="130480" y="121567"/>
                    <a:pt x="126794" y="120426"/>
                  </a:cubicBezTo>
                  <a:lnTo>
                    <a:pt x="125033" y="119871"/>
                  </a:lnTo>
                  <a:cubicBezTo>
                    <a:pt x="124609" y="119741"/>
                    <a:pt x="124315" y="119316"/>
                    <a:pt x="124348" y="118860"/>
                  </a:cubicBezTo>
                  <a:cubicBezTo>
                    <a:pt x="127283" y="91883"/>
                    <a:pt x="126207" y="107475"/>
                    <a:pt x="126174" y="81771"/>
                  </a:cubicBezTo>
                  <a:cubicBezTo>
                    <a:pt x="126109" y="78215"/>
                    <a:pt x="125261" y="74627"/>
                    <a:pt x="123695" y="71431"/>
                  </a:cubicBezTo>
                  <a:cubicBezTo>
                    <a:pt x="114040" y="51826"/>
                    <a:pt x="114007" y="51010"/>
                    <a:pt x="111985" y="48173"/>
                  </a:cubicBezTo>
                  <a:cubicBezTo>
                    <a:pt x="96588" y="26252"/>
                    <a:pt x="96164" y="26448"/>
                    <a:pt x="94729" y="23186"/>
                  </a:cubicBezTo>
                  <a:lnTo>
                    <a:pt x="85954" y="3483"/>
                  </a:lnTo>
                  <a:cubicBezTo>
                    <a:pt x="84969" y="1288"/>
                    <a:pt x="82799" y="1"/>
                    <a:pt x="80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19" name="Google Shape;2319;p60"/>
            <p:cNvSpPr/>
            <p:nvPr/>
          </p:nvSpPr>
          <p:spPr>
            <a:xfrm>
              <a:off x="2996950" y="1891125"/>
              <a:ext cx="1912350" cy="1913175"/>
            </a:xfrm>
            <a:custGeom>
              <a:avLst/>
              <a:gdLst/>
              <a:ahLst/>
              <a:cxnLst/>
              <a:rect l="l" t="t" r="r" b="b"/>
              <a:pathLst>
                <a:path w="76494" h="76527" extrusionOk="0">
                  <a:moveTo>
                    <a:pt x="38263" y="0"/>
                  </a:moveTo>
                  <a:cubicBezTo>
                    <a:pt x="31152" y="0"/>
                    <a:pt x="24204" y="1990"/>
                    <a:pt x="18169" y="5709"/>
                  </a:cubicBezTo>
                  <a:cubicBezTo>
                    <a:pt x="16734" y="6590"/>
                    <a:pt x="16310" y="8482"/>
                    <a:pt x="17191" y="9917"/>
                  </a:cubicBezTo>
                  <a:cubicBezTo>
                    <a:pt x="17762" y="10849"/>
                    <a:pt x="18760" y="11368"/>
                    <a:pt x="19782" y="11368"/>
                  </a:cubicBezTo>
                  <a:cubicBezTo>
                    <a:pt x="20335" y="11368"/>
                    <a:pt x="20895" y="11216"/>
                    <a:pt x="21399" y="10896"/>
                  </a:cubicBezTo>
                  <a:cubicBezTo>
                    <a:pt x="26455" y="7797"/>
                    <a:pt x="32294" y="6133"/>
                    <a:pt x="38263" y="6133"/>
                  </a:cubicBezTo>
                  <a:cubicBezTo>
                    <a:pt x="48930" y="6133"/>
                    <a:pt x="58390" y="11352"/>
                    <a:pt x="64261" y="19409"/>
                  </a:cubicBezTo>
                  <a:cubicBezTo>
                    <a:pt x="61478" y="18173"/>
                    <a:pt x="58629" y="17603"/>
                    <a:pt x="55855" y="17603"/>
                  </a:cubicBezTo>
                  <a:cubicBezTo>
                    <a:pt x="44943" y="17603"/>
                    <a:pt x="35197" y="26430"/>
                    <a:pt x="35197" y="38264"/>
                  </a:cubicBezTo>
                  <a:cubicBezTo>
                    <a:pt x="35197" y="46288"/>
                    <a:pt x="28673" y="52812"/>
                    <a:pt x="20648" y="52812"/>
                  </a:cubicBezTo>
                  <a:cubicBezTo>
                    <a:pt x="13276" y="52812"/>
                    <a:pt x="6361" y="47201"/>
                    <a:pt x="6100" y="38166"/>
                  </a:cubicBezTo>
                  <a:cubicBezTo>
                    <a:pt x="6133" y="30924"/>
                    <a:pt x="8514" y="24041"/>
                    <a:pt x="13048" y="18365"/>
                  </a:cubicBezTo>
                  <a:cubicBezTo>
                    <a:pt x="14092" y="17028"/>
                    <a:pt x="13863" y="15103"/>
                    <a:pt x="12526" y="14060"/>
                  </a:cubicBezTo>
                  <a:cubicBezTo>
                    <a:pt x="11973" y="13617"/>
                    <a:pt x="11308" y="13403"/>
                    <a:pt x="10646" y="13403"/>
                  </a:cubicBezTo>
                  <a:cubicBezTo>
                    <a:pt x="9747" y="13403"/>
                    <a:pt x="8854" y="13797"/>
                    <a:pt x="8253" y="14549"/>
                  </a:cubicBezTo>
                  <a:cubicBezTo>
                    <a:pt x="2838" y="21366"/>
                    <a:pt x="0" y="29587"/>
                    <a:pt x="0" y="38264"/>
                  </a:cubicBezTo>
                  <a:cubicBezTo>
                    <a:pt x="0" y="59369"/>
                    <a:pt x="17158" y="76527"/>
                    <a:pt x="38263" y="76527"/>
                  </a:cubicBezTo>
                  <a:cubicBezTo>
                    <a:pt x="45244" y="76527"/>
                    <a:pt x="52094" y="74602"/>
                    <a:pt x="58063" y="70981"/>
                  </a:cubicBezTo>
                  <a:cubicBezTo>
                    <a:pt x="59499" y="70101"/>
                    <a:pt x="59955" y="68241"/>
                    <a:pt x="59075" y="66773"/>
                  </a:cubicBezTo>
                  <a:cubicBezTo>
                    <a:pt x="58519" y="65834"/>
                    <a:pt x="57517" y="65313"/>
                    <a:pt x="56487" y="65313"/>
                  </a:cubicBezTo>
                  <a:cubicBezTo>
                    <a:pt x="55945" y="65313"/>
                    <a:pt x="55395" y="65458"/>
                    <a:pt x="54899" y="65762"/>
                  </a:cubicBezTo>
                  <a:cubicBezTo>
                    <a:pt x="49761" y="68876"/>
                    <a:pt x="44002" y="70403"/>
                    <a:pt x="38274" y="70403"/>
                  </a:cubicBezTo>
                  <a:cubicBezTo>
                    <a:pt x="28402" y="70403"/>
                    <a:pt x="18623" y="65870"/>
                    <a:pt x="12265" y="57118"/>
                  </a:cubicBezTo>
                  <a:lnTo>
                    <a:pt x="12265" y="57118"/>
                  </a:lnTo>
                  <a:cubicBezTo>
                    <a:pt x="15022" y="58360"/>
                    <a:pt x="17861" y="58934"/>
                    <a:pt x="20633" y="58934"/>
                  </a:cubicBezTo>
                  <a:cubicBezTo>
                    <a:pt x="31471" y="58934"/>
                    <a:pt x="41297" y="50161"/>
                    <a:pt x="41297" y="38264"/>
                  </a:cubicBezTo>
                  <a:cubicBezTo>
                    <a:pt x="41297" y="30239"/>
                    <a:pt x="47821" y="23715"/>
                    <a:pt x="55845" y="23715"/>
                  </a:cubicBezTo>
                  <a:cubicBezTo>
                    <a:pt x="63217" y="23715"/>
                    <a:pt x="70100" y="29326"/>
                    <a:pt x="70394" y="38361"/>
                  </a:cubicBezTo>
                  <a:cubicBezTo>
                    <a:pt x="70361" y="45701"/>
                    <a:pt x="67915" y="52616"/>
                    <a:pt x="63315" y="58357"/>
                  </a:cubicBezTo>
                  <a:cubicBezTo>
                    <a:pt x="62239" y="59695"/>
                    <a:pt x="62467" y="61619"/>
                    <a:pt x="63772" y="62663"/>
                  </a:cubicBezTo>
                  <a:cubicBezTo>
                    <a:pt x="64331" y="63125"/>
                    <a:pt x="65004" y="63346"/>
                    <a:pt x="65675" y="63346"/>
                  </a:cubicBezTo>
                  <a:cubicBezTo>
                    <a:pt x="66570" y="63346"/>
                    <a:pt x="67463" y="62952"/>
                    <a:pt x="68078" y="62207"/>
                  </a:cubicBezTo>
                  <a:cubicBezTo>
                    <a:pt x="73493" y="55454"/>
                    <a:pt x="76494" y="46940"/>
                    <a:pt x="76494" y="38264"/>
                  </a:cubicBezTo>
                  <a:cubicBezTo>
                    <a:pt x="76494" y="17159"/>
                    <a:pt x="59336" y="0"/>
                    <a:pt x="38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20" name="Google Shape;2320;p60"/>
            <p:cNvSpPr/>
            <p:nvPr/>
          </p:nvSpPr>
          <p:spPr>
            <a:xfrm>
              <a:off x="3056475" y="1327625"/>
              <a:ext cx="152525" cy="274850"/>
            </a:xfrm>
            <a:custGeom>
              <a:avLst/>
              <a:gdLst/>
              <a:ahLst/>
              <a:cxnLst/>
              <a:rect l="l" t="t" r="r" b="b"/>
              <a:pathLst>
                <a:path w="6101" h="10994" extrusionOk="0">
                  <a:moveTo>
                    <a:pt x="3034" y="0"/>
                  </a:moveTo>
                  <a:cubicBezTo>
                    <a:pt x="1370" y="0"/>
                    <a:pt x="0" y="1370"/>
                    <a:pt x="0" y="3034"/>
                  </a:cubicBezTo>
                  <a:lnTo>
                    <a:pt x="0" y="7927"/>
                  </a:lnTo>
                  <a:cubicBezTo>
                    <a:pt x="0" y="9623"/>
                    <a:pt x="1370" y="10993"/>
                    <a:pt x="3034" y="10993"/>
                  </a:cubicBezTo>
                  <a:cubicBezTo>
                    <a:pt x="4730" y="10993"/>
                    <a:pt x="6100" y="9623"/>
                    <a:pt x="6100" y="7927"/>
                  </a:cubicBezTo>
                  <a:lnTo>
                    <a:pt x="6100" y="3034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21" name="Google Shape;2321;p60"/>
            <p:cNvSpPr/>
            <p:nvPr/>
          </p:nvSpPr>
          <p:spPr>
            <a:xfrm>
              <a:off x="4329450" y="1327625"/>
              <a:ext cx="152525" cy="274850"/>
            </a:xfrm>
            <a:custGeom>
              <a:avLst/>
              <a:gdLst/>
              <a:ahLst/>
              <a:cxnLst/>
              <a:rect l="l" t="t" r="r" b="b"/>
              <a:pathLst>
                <a:path w="6101" h="10994" extrusionOk="0">
                  <a:moveTo>
                    <a:pt x="3067" y="0"/>
                  </a:moveTo>
                  <a:cubicBezTo>
                    <a:pt x="1371" y="0"/>
                    <a:pt x="1" y="1370"/>
                    <a:pt x="1" y="3034"/>
                  </a:cubicBezTo>
                  <a:lnTo>
                    <a:pt x="1" y="7927"/>
                  </a:lnTo>
                  <a:cubicBezTo>
                    <a:pt x="1" y="9623"/>
                    <a:pt x="1371" y="10993"/>
                    <a:pt x="3067" y="10993"/>
                  </a:cubicBezTo>
                  <a:cubicBezTo>
                    <a:pt x="4731" y="10993"/>
                    <a:pt x="6101" y="9623"/>
                    <a:pt x="6101" y="7927"/>
                  </a:cubicBezTo>
                  <a:lnTo>
                    <a:pt x="6101" y="3034"/>
                  </a:lnTo>
                  <a:cubicBezTo>
                    <a:pt x="6101" y="1370"/>
                    <a:pt x="4731" y="0"/>
                    <a:pt x="3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22" name="Google Shape;2322;p60"/>
            <p:cNvSpPr/>
            <p:nvPr/>
          </p:nvSpPr>
          <p:spPr>
            <a:xfrm>
              <a:off x="3515600" y="1445800"/>
              <a:ext cx="506450" cy="230050"/>
            </a:xfrm>
            <a:custGeom>
              <a:avLst/>
              <a:gdLst/>
              <a:ahLst/>
              <a:cxnLst/>
              <a:rect l="l" t="t" r="r" b="b"/>
              <a:pathLst>
                <a:path w="20258" h="9202" extrusionOk="0">
                  <a:moveTo>
                    <a:pt x="3442" y="0"/>
                  </a:moveTo>
                  <a:cubicBezTo>
                    <a:pt x="2730" y="0"/>
                    <a:pt x="2015" y="248"/>
                    <a:pt x="1436" y="753"/>
                  </a:cubicBezTo>
                  <a:cubicBezTo>
                    <a:pt x="131" y="1862"/>
                    <a:pt x="0" y="3820"/>
                    <a:pt x="1109" y="5092"/>
                  </a:cubicBezTo>
                  <a:cubicBezTo>
                    <a:pt x="3393" y="7701"/>
                    <a:pt x="6687" y="9202"/>
                    <a:pt x="10145" y="9202"/>
                  </a:cubicBezTo>
                  <a:cubicBezTo>
                    <a:pt x="13603" y="9202"/>
                    <a:pt x="16897" y="7701"/>
                    <a:pt x="19148" y="5092"/>
                  </a:cubicBezTo>
                  <a:cubicBezTo>
                    <a:pt x="20257" y="3820"/>
                    <a:pt x="20127" y="1862"/>
                    <a:pt x="18855" y="753"/>
                  </a:cubicBezTo>
                  <a:cubicBezTo>
                    <a:pt x="18275" y="248"/>
                    <a:pt x="17560" y="0"/>
                    <a:pt x="16848" y="0"/>
                  </a:cubicBezTo>
                  <a:cubicBezTo>
                    <a:pt x="15998" y="0"/>
                    <a:pt x="15153" y="354"/>
                    <a:pt x="14549" y="1047"/>
                  </a:cubicBezTo>
                  <a:cubicBezTo>
                    <a:pt x="13440" y="2352"/>
                    <a:pt x="11841" y="3069"/>
                    <a:pt x="10145" y="3069"/>
                  </a:cubicBezTo>
                  <a:cubicBezTo>
                    <a:pt x="8449" y="3069"/>
                    <a:pt x="6850" y="2352"/>
                    <a:pt x="5741" y="1047"/>
                  </a:cubicBezTo>
                  <a:cubicBezTo>
                    <a:pt x="5138" y="354"/>
                    <a:pt x="4292" y="0"/>
                    <a:pt x="3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450" y="2280115"/>
            <a:ext cx="1507500" cy="239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ipse 18"/>
          <p:cNvSpPr/>
          <p:nvPr/>
        </p:nvSpPr>
        <p:spPr>
          <a:xfrm>
            <a:off x="3249038" y="872196"/>
            <a:ext cx="2534095" cy="5458266"/>
          </a:xfrm>
          <a:prstGeom prst="ellipse">
            <a:avLst/>
          </a:prstGeom>
          <a:solidFill>
            <a:srgbClr val="D0E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3868" y="72664"/>
            <a:ext cx="5396634" cy="978300"/>
          </a:xfrm>
          <a:prstGeom prst="rect">
            <a:avLst/>
          </a:prstGeom>
        </p:spPr>
        <p:txBody>
          <a:bodyPr/>
          <a:lstStyle/>
          <a:p>
            <a:r>
              <a:rPr lang="en-US" sz="4400" b="1" dirty="0">
                <a:solidFill>
                  <a:srgbClr val="6E4CC2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E113E9-8B7B-4E99-BA7F-558DEDA315DF}"/>
              </a:ext>
            </a:extLst>
          </p:cNvPr>
          <p:cNvGrpSpPr/>
          <p:nvPr/>
        </p:nvGrpSpPr>
        <p:grpSpPr>
          <a:xfrm>
            <a:off x="6304070" y="2472142"/>
            <a:ext cx="2511000" cy="828890"/>
            <a:chOff x="5076057" y="1240057"/>
            <a:chExt cx="2137127" cy="47791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5BD4201-F9F3-4B3D-879B-811FD91BB449}"/>
              </a:ext>
            </a:extLst>
          </p:cNvPr>
          <p:cNvGrpSpPr/>
          <p:nvPr/>
        </p:nvGrpSpPr>
        <p:grpSpPr>
          <a:xfrm>
            <a:off x="258699" y="4273895"/>
            <a:ext cx="2563494" cy="555869"/>
            <a:chOff x="5076058" y="1477328"/>
            <a:chExt cx="2181805" cy="32049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75D6E25-8925-4D8E-9619-6F232FA855F4}"/>
                </a:ext>
              </a:extLst>
            </p:cNvPr>
            <p:cNvSpPr txBox="1"/>
            <p:nvPr/>
          </p:nvSpPr>
          <p:spPr>
            <a:xfrm>
              <a:off x="5076058" y="1477328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655CF74-6015-440A-A6AB-E86A1D9363CA}"/>
                </a:ext>
              </a:extLst>
            </p:cNvPr>
            <p:cNvSpPr txBox="1"/>
            <p:nvPr/>
          </p:nvSpPr>
          <p:spPr>
            <a:xfrm>
              <a:off x="5439346" y="1584880"/>
              <a:ext cx="1818517" cy="21294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this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954C91-B58F-4B4C-912B-E56B6876FF1E}"/>
              </a:ext>
            </a:extLst>
          </p:cNvPr>
          <p:cNvGrpSpPr/>
          <p:nvPr/>
        </p:nvGrpSpPr>
        <p:grpSpPr>
          <a:xfrm>
            <a:off x="258698" y="2472142"/>
            <a:ext cx="2511000" cy="828890"/>
            <a:chOff x="5076057" y="1240057"/>
            <a:chExt cx="2137127" cy="47791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9B050C-BC53-4435-B89D-B3212CB42893}"/>
              </a:ext>
            </a:extLst>
          </p:cNvPr>
          <p:cNvSpPr txBox="1"/>
          <p:nvPr/>
        </p:nvSpPr>
        <p:spPr>
          <a:xfrm>
            <a:off x="296300" y="797173"/>
            <a:ext cx="1773802" cy="923330"/>
          </a:xfrm>
          <a:prstGeom prst="rect">
            <a:avLst/>
          </a:prstGeom>
          <a:noFill/>
        </p:spPr>
        <p:txBody>
          <a:bodyPr wrap="square" lIns="54000" tIns="0" rIns="27000" bIns="0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0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259" y="1280382"/>
            <a:ext cx="1993653" cy="3620054"/>
          </a:xfrm>
          <a:prstGeom prst="rect">
            <a:avLst/>
          </a:prstGeom>
        </p:spPr>
      </p:pic>
      <p:grpSp>
        <p:nvGrpSpPr>
          <p:cNvPr id="25" name="Grupo 24"/>
          <p:cNvGrpSpPr/>
          <p:nvPr/>
        </p:nvGrpSpPr>
        <p:grpSpPr>
          <a:xfrm>
            <a:off x="6467426" y="1191328"/>
            <a:ext cx="584200" cy="1174750"/>
            <a:chOff x="6467426" y="1191328"/>
            <a:chExt cx="584200" cy="1174750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6570614" y="1596140"/>
              <a:ext cx="369888" cy="450850"/>
            </a:xfrm>
            <a:custGeom>
              <a:avLst/>
              <a:gdLst>
                <a:gd name="T0" fmla="*/ 97 w 97"/>
                <a:gd name="T1" fmla="*/ 0 h 119"/>
                <a:gd name="T2" fmla="*/ 97 w 97"/>
                <a:gd name="T3" fmla="*/ 43 h 119"/>
                <a:gd name="T4" fmla="*/ 97 w 97"/>
                <a:gd name="T5" fmla="*/ 70 h 119"/>
                <a:gd name="T6" fmla="*/ 53 w 97"/>
                <a:gd name="T7" fmla="*/ 117 h 119"/>
                <a:gd name="T8" fmla="*/ 2 w 97"/>
                <a:gd name="T9" fmla="*/ 76 h 119"/>
                <a:gd name="T10" fmla="*/ 2 w 97"/>
                <a:gd name="T11" fmla="*/ 0 h 119"/>
                <a:gd name="T12" fmla="*/ 97 w 97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19">
                  <a:moveTo>
                    <a:pt x="97" y="0"/>
                  </a:moveTo>
                  <a:cubicBezTo>
                    <a:pt x="97" y="14"/>
                    <a:pt x="97" y="29"/>
                    <a:pt x="97" y="43"/>
                  </a:cubicBezTo>
                  <a:cubicBezTo>
                    <a:pt x="97" y="52"/>
                    <a:pt x="97" y="61"/>
                    <a:pt x="97" y="70"/>
                  </a:cubicBezTo>
                  <a:cubicBezTo>
                    <a:pt x="96" y="95"/>
                    <a:pt x="78" y="116"/>
                    <a:pt x="53" y="117"/>
                  </a:cubicBezTo>
                  <a:cubicBezTo>
                    <a:pt x="28" y="119"/>
                    <a:pt x="5" y="102"/>
                    <a:pt x="2" y="76"/>
                  </a:cubicBezTo>
                  <a:cubicBezTo>
                    <a:pt x="0" y="51"/>
                    <a:pt x="2" y="25"/>
                    <a:pt x="2" y="0"/>
                  </a:cubicBezTo>
                  <a:cubicBezTo>
                    <a:pt x="34" y="0"/>
                    <a:pt x="65" y="0"/>
                    <a:pt x="97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6467426" y="1596140"/>
              <a:ext cx="584200" cy="769938"/>
            </a:xfrm>
            <a:custGeom>
              <a:avLst/>
              <a:gdLst>
                <a:gd name="T0" fmla="*/ 89 w 153"/>
                <a:gd name="T1" fmla="*/ 179 h 203"/>
                <a:gd name="T2" fmla="*/ 121 w 153"/>
                <a:gd name="T3" fmla="*/ 179 h 203"/>
                <a:gd name="T4" fmla="*/ 134 w 153"/>
                <a:gd name="T5" fmla="*/ 188 h 203"/>
                <a:gd name="T6" fmla="*/ 123 w 153"/>
                <a:gd name="T7" fmla="*/ 202 h 203"/>
                <a:gd name="T8" fmla="*/ 29 w 153"/>
                <a:gd name="T9" fmla="*/ 202 h 203"/>
                <a:gd name="T10" fmla="*/ 18 w 153"/>
                <a:gd name="T11" fmla="*/ 194 h 203"/>
                <a:gd name="T12" fmla="*/ 30 w 153"/>
                <a:gd name="T13" fmla="*/ 179 h 203"/>
                <a:gd name="T14" fmla="*/ 64 w 153"/>
                <a:gd name="T15" fmla="*/ 179 h 203"/>
                <a:gd name="T16" fmla="*/ 64 w 153"/>
                <a:gd name="T17" fmla="*/ 151 h 203"/>
                <a:gd name="T18" fmla="*/ 29 w 153"/>
                <a:gd name="T19" fmla="*/ 132 h 203"/>
                <a:gd name="T20" fmla="*/ 2 w 153"/>
                <a:gd name="T21" fmla="*/ 83 h 203"/>
                <a:gd name="T22" fmla="*/ 1 w 153"/>
                <a:gd name="T23" fmla="*/ 0 h 203"/>
                <a:gd name="T24" fmla="*/ 17 w 153"/>
                <a:gd name="T25" fmla="*/ 0 h 203"/>
                <a:gd name="T26" fmla="*/ 17 w 153"/>
                <a:gd name="T27" fmla="*/ 45 h 203"/>
                <a:gd name="T28" fmla="*/ 17 w 153"/>
                <a:gd name="T29" fmla="*/ 76 h 203"/>
                <a:gd name="T30" fmla="*/ 77 w 153"/>
                <a:gd name="T31" fmla="*/ 133 h 203"/>
                <a:gd name="T32" fmla="*/ 136 w 153"/>
                <a:gd name="T33" fmla="*/ 74 h 203"/>
                <a:gd name="T34" fmla="*/ 136 w 153"/>
                <a:gd name="T35" fmla="*/ 0 h 203"/>
                <a:gd name="T36" fmla="*/ 152 w 153"/>
                <a:gd name="T37" fmla="*/ 0 h 203"/>
                <a:gd name="T38" fmla="*/ 152 w 153"/>
                <a:gd name="T39" fmla="*/ 25 h 203"/>
                <a:gd name="T40" fmla="*/ 152 w 153"/>
                <a:gd name="T41" fmla="*/ 71 h 203"/>
                <a:gd name="T42" fmla="*/ 94 w 153"/>
                <a:gd name="T43" fmla="*/ 147 h 203"/>
                <a:gd name="T44" fmla="*/ 89 w 153"/>
                <a:gd name="T45" fmla="*/ 148 h 203"/>
                <a:gd name="T46" fmla="*/ 89 w 153"/>
                <a:gd name="T47" fmla="*/ 17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" h="203">
                  <a:moveTo>
                    <a:pt x="89" y="179"/>
                  </a:moveTo>
                  <a:cubicBezTo>
                    <a:pt x="100" y="179"/>
                    <a:pt x="110" y="179"/>
                    <a:pt x="121" y="179"/>
                  </a:cubicBezTo>
                  <a:cubicBezTo>
                    <a:pt x="127" y="179"/>
                    <a:pt x="132" y="181"/>
                    <a:pt x="134" y="188"/>
                  </a:cubicBezTo>
                  <a:cubicBezTo>
                    <a:pt x="137" y="199"/>
                    <a:pt x="134" y="202"/>
                    <a:pt x="123" y="202"/>
                  </a:cubicBezTo>
                  <a:cubicBezTo>
                    <a:pt x="92" y="202"/>
                    <a:pt x="60" y="202"/>
                    <a:pt x="29" y="202"/>
                  </a:cubicBezTo>
                  <a:cubicBezTo>
                    <a:pt x="24" y="202"/>
                    <a:pt x="18" y="203"/>
                    <a:pt x="18" y="194"/>
                  </a:cubicBezTo>
                  <a:cubicBezTo>
                    <a:pt x="18" y="184"/>
                    <a:pt x="22" y="179"/>
                    <a:pt x="30" y="179"/>
                  </a:cubicBezTo>
                  <a:cubicBezTo>
                    <a:pt x="41" y="179"/>
                    <a:pt x="53" y="179"/>
                    <a:pt x="64" y="179"/>
                  </a:cubicBezTo>
                  <a:cubicBezTo>
                    <a:pt x="64" y="168"/>
                    <a:pt x="64" y="159"/>
                    <a:pt x="64" y="151"/>
                  </a:cubicBezTo>
                  <a:cubicBezTo>
                    <a:pt x="52" y="144"/>
                    <a:pt x="39" y="139"/>
                    <a:pt x="29" y="132"/>
                  </a:cubicBezTo>
                  <a:cubicBezTo>
                    <a:pt x="13" y="120"/>
                    <a:pt x="2" y="103"/>
                    <a:pt x="2" y="83"/>
                  </a:cubicBezTo>
                  <a:cubicBezTo>
                    <a:pt x="0" y="56"/>
                    <a:pt x="1" y="28"/>
                    <a:pt x="1" y="0"/>
                  </a:cubicBezTo>
                  <a:cubicBezTo>
                    <a:pt x="6" y="0"/>
                    <a:pt x="10" y="0"/>
                    <a:pt x="17" y="0"/>
                  </a:cubicBezTo>
                  <a:cubicBezTo>
                    <a:pt x="17" y="15"/>
                    <a:pt x="17" y="30"/>
                    <a:pt x="17" y="45"/>
                  </a:cubicBezTo>
                  <a:cubicBezTo>
                    <a:pt x="17" y="56"/>
                    <a:pt x="16" y="66"/>
                    <a:pt x="17" y="76"/>
                  </a:cubicBezTo>
                  <a:cubicBezTo>
                    <a:pt x="19" y="108"/>
                    <a:pt x="45" y="133"/>
                    <a:pt x="77" y="133"/>
                  </a:cubicBezTo>
                  <a:cubicBezTo>
                    <a:pt x="109" y="132"/>
                    <a:pt x="136" y="106"/>
                    <a:pt x="136" y="74"/>
                  </a:cubicBezTo>
                  <a:cubicBezTo>
                    <a:pt x="136" y="49"/>
                    <a:pt x="136" y="25"/>
                    <a:pt x="136" y="0"/>
                  </a:cubicBezTo>
                  <a:cubicBezTo>
                    <a:pt x="142" y="0"/>
                    <a:pt x="146" y="0"/>
                    <a:pt x="152" y="0"/>
                  </a:cubicBezTo>
                  <a:cubicBezTo>
                    <a:pt x="152" y="8"/>
                    <a:pt x="152" y="17"/>
                    <a:pt x="152" y="25"/>
                  </a:cubicBezTo>
                  <a:cubicBezTo>
                    <a:pt x="152" y="41"/>
                    <a:pt x="153" y="56"/>
                    <a:pt x="152" y="71"/>
                  </a:cubicBezTo>
                  <a:cubicBezTo>
                    <a:pt x="152" y="109"/>
                    <a:pt x="131" y="137"/>
                    <a:pt x="94" y="147"/>
                  </a:cubicBezTo>
                  <a:cubicBezTo>
                    <a:pt x="92" y="147"/>
                    <a:pt x="91" y="148"/>
                    <a:pt x="89" y="148"/>
                  </a:cubicBezTo>
                  <a:cubicBezTo>
                    <a:pt x="89" y="158"/>
                    <a:pt x="89" y="168"/>
                    <a:pt x="89" y="179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6570614" y="1191328"/>
              <a:ext cx="374650" cy="360363"/>
            </a:xfrm>
            <a:custGeom>
              <a:avLst/>
              <a:gdLst>
                <a:gd name="T0" fmla="*/ 97 w 98"/>
                <a:gd name="T1" fmla="*/ 95 h 95"/>
                <a:gd name="T2" fmla="*/ 0 w 98"/>
                <a:gd name="T3" fmla="*/ 95 h 95"/>
                <a:gd name="T4" fmla="*/ 5 w 98"/>
                <a:gd name="T5" fmla="*/ 36 h 95"/>
                <a:gd name="T6" fmla="*/ 57 w 98"/>
                <a:gd name="T7" fmla="*/ 3 h 95"/>
                <a:gd name="T8" fmla="*/ 97 w 98"/>
                <a:gd name="T9" fmla="*/ 47 h 95"/>
                <a:gd name="T10" fmla="*/ 97 w 98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95">
                  <a:moveTo>
                    <a:pt x="97" y="95"/>
                  </a:moveTo>
                  <a:cubicBezTo>
                    <a:pt x="65" y="95"/>
                    <a:pt x="34" y="95"/>
                    <a:pt x="0" y="95"/>
                  </a:cubicBezTo>
                  <a:cubicBezTo>
                    <a:pt x="2" y="75"/>
                    <a:pt x="0" y="55"/>
                    <a:pt x="5" y="36"/>
                  </a:cubicBezTo>
                  <a:cubicBezTo>
                    <a:pt x="9" y="13"/>
                    <a:pt x="33" y="0"/>
                    <a:pt x="57" y="3"/>
                  </a:cubicBezTo>
                  <a:cubicBezTo>
                    <a:pt x="78" y="6"/>
                    <a:pt x="96" y="24"/>
                    <a:pt x="97" y="47"/>
                  </a:cubicBezTo>
                  <a:cubicBezTo>
                    <a:pt x="98" y="63"/>
                    <a:pt x="97" y="79"/>
                    <a:pt x="97" y="95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040436" y="1286710"/>
            <a:ext cx="584200" cy="1174750"/>
            <a:chOff x="6467426" y="1191328"/>
            <a:chExt cx="584200" cy="1174750"/>
          </a:xfrm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6570614" y="1596140"/>
              <a:ext cx="369888" cy="450850"/>
            </a:xfrm>
            <a:custGeom>
              <a:avLst/>
              <a:gdLst>
                <a:gd name="T0" fmla="*/ 97 w 97"/>
                <a:gd name="T1" fmla="*/ 0 h 119"/>
                <a:gd name="T2" fmla="*/ 97 w 97"/>
                <a:gd name="T3" fmla="*/ 43 h 119"/>
                <a:gd name="T4" fmla="*/ 97 w 97"/>
                <a:gd name="T5" fmla="*/ 70 h 119"/>
                <a:gd name="T6" fmla="*/ 53 w 97"/>
                <a:gd name="T7" fmla="*/ 117 h 119"/>
                <a:gd name="T8" fmla="*/ 2 w 97"/>
                <a:gd name="T9" fmla="*/ 76 h 119"/>
                <a:gd name="T10" fmla="*/ 2 w 97"/>
                <a:gd name="T11" fmla="*/ 0 h 119"/>
                <a:gd name="T12" fmla="*/ 97 w 97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19">
                  <a:moveTo>
                    <a:pt x="97" y="0"/>
                  </a:moveTo>
                  <a:cubicBezTo>
                    <a:pt x="97" y="14"/>
                    <a:pt x="97" y="29"/>
                    <a:pt x="97" y="43"/>
                  </a:cubicBezTo>
                  <a:cubicBezTo>
                    <a:pt x="97" y="52"/>
                    <a:pt x="97" y="61"/>
                    <a:pt x="97" y="70"/>
                  </a:cubicBezTo>
                  <a:cubicBezTo>
                    <a:pt x="96" y="95"/>
                    <a:pt x="78" y="116"/>
                    <a:pt x="53" y="117"/>
                  </a:cubicBezTo>
                  <a:cubicBezTo>
                    <a:pt x="28" y="119"/>
                    <a:pt x="5" y="102"/>
                    <a:pt x="2" y="76"/>
                  </a:cubicBezTo>
                  <a:cubicBezTo>
                    <a:pt x="0" y="51"/>
                    <a:pt x="2" y="25"/>
                    <a:pt x="2" y="0"/>
                  </a:cubicBezTo>
                  <a:cubicBezTo>
                    <a:pt x="34" y="0"/>
                    <a:pt x="65" y="0"/>
                    <a:pt x="97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6467426" y="1596140"/>
              <a:ext cx="584200" cy="769938"/>
            </a:xfrm>
            <a:custGeom>
              <a:avLst/>
              <a:gdLst>
                <a:gd name="T0" fmla="*/ 89 w 153"/>
                <a:gd name="T1" fmla="*/ 179 h 203"/>
                <a:gd name="T2" fmla="*/ 121 w 153"/>
                <a:gd name="T3" fmla="*/ 179 h 203"/>
                <a:gd name="T4" fmla="*/ 134 w 153"/>
                <a:gd name="T5" fmla="*/ 188 h 203"/>
                <a:gd name="T6" fmla="*/ 123 w 153"/>
                <a:gd name="T7" fmla="*/ 202 h 203"/>
                <a:gd name="T8" fmla="*/ 29 w 153"/>
                <a:gd name="T9" fmla="*/ 202 h 203"/>
                <a:gd name="T10" fmla="*/ 18 w 153"/>
                <a:gd name="T11" fmla="*/ 194 h 203"/>
                <a:gd name="T12" fmla="*/ 30 w 153"/>
                <a:gd name="T13" fmla="*/ 179 h 203"/>
                <a:gd name="T14" fmla="*/ 64 w 153"/>
                <a:gd name="T15" fmla="*/ 179 h 203"/>
                <a:gd name="T16" fmla="*/ 64 w 153"/>
                <a:gd name="T17" fmla="*/ 151 h 203"/>
                <a:gd name="T18" fmla="*/ 29 w 153"/>
                <a:gd name="T19" fmla="*/ 132 h 203"/>
                <a:gd name="T20" fmla="*/ 2 w 153"/>
                <a:gd name="T21" fmla="*/ 83 h 203"/>
                <a:gd name="T22" fmla="*/ 1 w 153"/>
                <a:gd name="T23" fmla="*/ 0 h 203"/>
                <a:gd name="T24" fmla="*/ 17 w 153"/>
                <a:gd name="T25" fmla="*/ 0 h 203"/>
                <a:gd name="T26" fmla="*/ 17 w 153"/>
                <a:gd name="T27" fmla="*/ 45 h 203"/>
                <a:gd name="T28" fmla="*/ 17 w 153"/>
                <a:gd name="T29" fmla="*/ 76 h 203"/>
                <a:gd name="T30" fmla="*/ 77 w 153"/>
                <a:gd name="T31" fmla="*/ 133 h 203"/>
                <a:gd name="T32" fmla="*/ 136 w 153"/>
                <a:gd name="T33" fmla="*/ 74 h 203"/>
                <a:gd name="T34" fmla="*/ 136 w 153"/>
                <a:gd name="T35" fmla="*/ 0 h 203"/>
                <a:gd name="T36" fmla="*/ 152 w 153"/>
                <a:gd name="T37" fmla="*/ 0 h 203"/>
                <a:gd name="T38" fmla="*/ 152 w 153"/>
                <a:gd name="T39" fmla="*/ 25 h 203"/>
                <a:gd name="T40" fmla="*/ 152 w 153"/>
                <a:gd name="T41" fmla="*/ 71 h 203"/>
                <a:gd name="T42" fmla="*/ 94 w 153"/>
                <a:gd name="T43" fmla="*/ 147 h 203"/>
                <a:gd name="T44" fmla="*/ 89 w 153"/>
                <a:gd name="T45" fmla="*/ 148 h 203"/>
                <a:gd name="T46" fmla="*/ 89 w 153"/>
                <a:gd name="T47" fmla="*/ 17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" h="203">
                  <a:moveTo>
                    <a:pt x="89" y="179"/>
                  </a:moveTo>
                  <a:cubicBezTo>
                    <a:pt x="100" y="179"/>
                    <a:pt x="110" y="179"/>
                    <a:pt x="121" y="179"/>
                  </a:cubicBezTo>
                  <a:cubicBezTo>
                    <a:pt x="127" y="179"/>
                    <a:pt x="132" y="181"/>
                    <a:pt x="134" y="188"/>
                  </a:cubicBezTo>
                  <a:cubicBezTo>
                    <a:pt x="137" y="199"/>
                    <a:pt x="134" y="202"/>
                    <a:pt x="123" y="202"/>
                  </a:cubicBezTo>
                  <a:cubicBezTo>
                    <a:pt x="92" y="202"/>
                    <a:pt x="60" y="202"/>
                    <a:pt x="29" y="202"/>
                  </a:cubicBezTo>
                  <a:cubicBezTo>
                    <a:pt x="24" y="202"/>
                    <a:pt x="18" y="203"/>
                    <a:pt x="18" y="194"/>
                  </a:cubicBezTo>
                  <a:cubicBezTo>
                    <a:pt x="18" y="184"/>
                    <a:pt x="22" y="179"/>
                    <a:pt x="30" y="179"/>
                  </a:cubicBezTo>
                  <a:cubicBezTo>
                    <a:pt x="41" y="179"/>
                    <a:pt x="53" y="179"/>
                    <a:pt x="64" y="179"/>
                  </a:cubicBezTo>
                  <a:cubicBezTo>
                    <a:pt x="64" y="168"/>
                    <a:pt x="64" y="159"/>
                    <a:pt x="64" y="151"/>
                  </a:cubicBezTo>
                  <a:cubicBezTo>
                    <a:pt x="52" y="144"/>
                    <a:pt x="39" y="139"/>
                    <a:pt x="29" y="132"/>
                  </a:cubicBezTo>
                  <a:cubicBezTo>
                    <a:pt x="13" y="120"/>
                    <a:pt x="2" y="103"/>
                    <a:pt x="2" y="83"/>
                  </a:cubicBezTo>
                  <a:cubicBezTo>
                    <a:pt x="0" y="56"/>
                    <a:pt x="1" y="28"/>
                    <a:pt x="1" y="0"/>
                  </a:cubicBezTo>
                  <a:cubicBezTo>
                    <a:pt x="6" y="0"/>
                    <a:pt x="10" y="0"/>
                    <a:pt x="17" y="0"/>
                  </a:cubicBezTo>
                  <a:cubicBezTo>
                    <a:pt x="17" y="15"/>
                    <a:pt x="17" y="30"/>
                    <a:pt x="17" y="45"/>
                  </a:cubicBezTo>
                  <a:cubicBezTo>
                    <a:pt x="17" y="56"/>
                    <a:pt x="16" y="66"/>
                    <a:pt x="17" y="76"/>
                  </a:cubicBezTo>
                  <a:cubicBezTo>
                    <a:pt x="19" y="108"/>
                    <a:pt x="45" y="133"/>
                    <a:pt x="77" y="133"/>
                  </a:cubicBezTo>
                  <a:cubicBezTo>
                    <a:pt x="109" y="132"/>
                    <a:pt x="136" y="106"/>
                    <a:pt x="136" y="74"/>
                  </a:cubicBezTo>
                  <a:cubicBezTo>
                    <a:pt x="136" y="49"/>
                    <a:pt x="136" y="25"/>
                    <a:pt x="136" y="0"/>
                  </a:cubicBezTo>
                  <a:cubicBezTo>
                    <a:pt x="142" y="0"/>
                    <a:pt x="146" y="0"/>
                    <a:pt x="152" y="0"/>
                  </a:cubicBezTo>
                  <a:cubicBezTo>
                    <a:pt x="152" y="8"/>
                    <a:pt x="152" y="17"/>
                    <a:pt x="152" y="25"/>
                  </a:cubicBezTo>
                  <a:cubicBezTo>
                    <a:pt x="152" y="41"/>
                    <a:pt x="153" y="56"/>
                    <a:pt x="152" y="71"/>
                  </a:cubicBezTo>
                  <a:cubicBezTo>
                    <a:pt x="152" y="109"/>
                    <a:pt x="131" y="137"/>
                    <a:pt x="94" y="147"/>
                  </a:cubicBezTo>
                  <a:cubicBezTo>
                    <a:pt x="92" y="147"/>
                    <a:pt x="91" y="148"/>
                    <a:pt x="89" y="148"/>
                  </a:cubicBezTo>
                  <a:cubicBezTo>
                    <a:pt x="89" y="158"/>
                    <a:pt x="89" y="168"/>
                    <a:pt x="89" y="179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6570614" y="1191328"/>
              <a:ext cx="374650" cy="360363"/>
            </a:xfrm>
            <a:custGeom>
              <a:avLst/>
              <a:gdLst>
                <a:gd name="T0" fmla="*/ 97 w 98"/>
                <a:gd name="T1" fmla="*/ 95 h 95"/>
                <a:gd name="T2" fmla="*/ 0 w 98"/>
                <a:gd name="T3" fmla="*/ 95 h 95"/>
                <a:gd name="T4" fmla="*/ 5 w 98"/>
                <a:gd name="T5" fmla="*/ 36 h 95"/>
                <a:gd name="T6" fmla="*/ 57 w 98"/>
                <a:gd name="T7" fmla="*/ 3 h 95"/>
                <a:gd name="T8" fmla="*/ 97 w 98"/>
                <a:gd name="T9" fmla="*/ 47 h 95"/>
                <a:gd name="T10" fmla="*/ 97 w 98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95">
                  <a:moveTo>
                    <a:pt x="97" y="95"/>
                  </a:moveTo>
                  <a:cubicBezTo>
                    <a:pt x="65" y="95"/>
                    <a:pt x="34" y="95"/>
                    <a:pt x="0" y="95"/>
                  </a:cubicBezTo>
                  <a:cubicBezTo>
                    <a:pt x="2" y="75"/>
                    <a:pt x="0" y="55"/>
                    <a:pt x="5" y="36"/>
                  </a:cubicBezTo>
                  <a:cubicBezTo>
                    <a:pt x="9" y="13"/>
                    <a:pt x="33" y="0"/>
                    <a:pt x="57" y="3"/>
                  </a:cubicBezTo>
                  <a:cubicBezTo>
                    <a:pt x="78" y="6"/>
                    <a:pt x="96" y="24"/>
                    <a:pt x="97" y="47"/>
                  </a:cubicBezTo>
                  <a:cubicBezTo>
                    <a:pt x="98" y="63"/>
                    <a:pt x="97" y="79"/>
                    <a:pt x="97" y="95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2157120" y="3434323"/>
            <a:ext cx="407625" cy="819681"/>
            <a:chOff x="6467426" y="1191328"/>
            <a:chExt cx="584200" cy="1174750"/>
          </a:xfrm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6570614" y="1596140"/>
              <a:ext cx="369888" cy="450850"/>
            </a:xfrm>
            <a:custGeom>
              <a:avLst/>
              <a:gdLst>
                <a:gd name="T0" fmla="*/ 97 w 97"/>
                <a:gd name="T1" fmla="*/ 0 h 119"/>
                <a:gd name="T2" fmla="*/ 97 w 97"/>
                <a:gd name="T3" fmla="*/ 43 h 119"/>
                <a:gd name="T4" fmla="*/ 97 w 97"/>
                <a:gd name="T5" fmla="*/ 70 h 119"/>
                <a:gd name="T6" fmla="*/ 53 w 97"/>
                <a:gd name="T7" fmla="*/ 117 h 119"/>
                <a:gd name="T8" fmla="*/ 2 w 97"/>
                <a:gd name="T9" fmla="*/ 76 h 119"/>
                <a:gd name="T10" fmla="*/ 2 w 97"/>
                <a:gd name="T11" fmla="*/ 0 h 119"/>
                <a:gd name="T12" fmla="*/ 97 w 97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19">
                  <a:moveTo>
                    <a:pt x="97" y="0"/>
                  </a:moveTo>
                  <a:cubicBezTo>
                    <a:pt x="97" y="14"/>
                    <a:pt x="97" y="29"/>
                    <a:pt x="97" y="43"/>
                  </a:cubicBezTo>
                  <a:cubicBezTo>
                    <a:pt x="97" y="52"/>
                    <a:pt x="97" y="61"/>
                    <a:pt x="97" y="70"/>
                  </a:cubicBezTo>
                  <a:cubicBezTo>
                    <a:pt x="96" y="95"/>
                    <a:pt x="78" y="116"/>
                    <a:pt x="53" y="117"/>
                  </a:cubicBezTo>
                  <a:cubicBezTo>
                    <a:pt x="28" y="119"/>
                    <a:pt x="5" y="102"/>
                    <a:pt x="2" y="76"/>
                  </a:cubicBezTo>
                  <a:cubicBezTo>
                    <a:pt x="0" y="51"/>
                    <a:pt x="2" y="25"/>
                    <a:pt x="2" y="0"/>
                  </a:cubicBezTo>
                  <a:cubicBezTo>
                    <a:pt x="34" y="0"/>
                    <a:pt x="65" y="0"/>
                    <a:pt x="97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6467426" y="1596140"/>
              <a:ext cx="584200" cy="769938"/>
            </a:xfrm>
            <a:custGeom>
              <a:avLst/>
              <a:gdLst>
                <a:gd name="T0" fmla="*/ 89 w 153"/>
                <a:gd name="T1" fmla="*/ 179 h 203"/>
                <a:gd name="T2" fmla="*/ 121 w 153"/>
                <a:gd name="T3" fmla="*/ 179 h 203"/>
                <a:gd name="T4" fmla="*/ 134 w 153"/>
                <a:gd name="T5" fmla="*/ 188 h 203"/>
                <a:gd name="T6" fmla="*/ 123 w 153"/>
                <a:gd name="T7" fmla="*/ 202 h 203"/>
                <a:gd name="T8" fmla="*/ 29 w 153"/>
                <a:gd name="T9" fmla="*/ 202 h 203"/>
                <a:gd name="T10" fmla="*/ 18 w 153"/>
                <a:gd name="T11" fmla="*/ 194 h 203"/>
                <a:gd name="T12" fmla="*/ 30 w 153"/>
                <a:gd name="T13" fmla="*/ 179 h 203"/>
                <a:gd name="T14" fmla="*/ 64 w 153"/>
                <a:gd name="T15" fmla="*/ 179 h 203"/>
                <a:gd name="T16" fmla="*/ 64 w 153"/>
                <a:gd name="T17" fmla="*/ 151 h 203"/>
                <a:gd name="T18" fmla="*/ 29 w 153"/>
                <a:gd name="T19" fmla="*/ 132 h 203"/>
                <a:gd name="T20" fmla="*/ 2 w 153"/>
                <a:gd name="T21" fmla="*/ 83 h 203"/>
                <a:gd name="T22" fmla="*/ 1 w 153"/>
                <a:gd name="T23" fmla="*/ 0 h 203"/>
                <a:gd name="T24" fmla="*/ 17 w 153"/>
                <a:gd name="T25" fmla="*/ 0 h 203"/>
                <a:gd name="T26" fmla="*/ 17 w 153"/>
                <a:gd name="T27" fmla="*/ 45 h 203"/>
                <a:gd name="T28" fmla="*/ 17 w 153"/>
                <a:gd name="T29" fmla="*/ 76 h 203"/>
                <a:gd name="T30" fmla="*/ 77 w 153"/>
                <a:gd name="T31" fmla="*/ 133 h 203"/>
                <a:gd name="T32" fmla="*/ 136 w 153"/>
                <a:gd name="T33" fmla="*/ 74 h 203"/>
                <a:gd name="T34" fmla="*/ 136 w 153"/>
                <a:gd name="T35" fmla="*/ 0 h 203"/>
                <a:gd name="T36" fmla="*/ 152 w 153"/>
                <a:gd name="T37" fmla="*/ 0 h 203"/>
                <a:gd name="T38" fmla="*/ 152 w 153"/>
                <a:gd name="T39" fmla="*/ 25 h 203"/>
                <a:gd name="T40" fmla="*/ 152 w 153"/>
                <a:gd name="T41" fmla="*/ 71 h 203"/>
                <a:gd name="T42" fmla="*/ 94 w 153"/>
                <a:gd name="T43" fmla="*/ 147 h 203"/>
                <a:gd name="T44" fmla="*/ 89 w 153"/>
                <a:gd name="T45" fmla="*/ 148 h 203"/>
                <a:gd name="T46" fmla="*/ 89 w 153"/>
                <a:gd name="T47" fmla="*/ 17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" h="203">
                  <a:moveTo>
                    <a:pt x="89" y="179"/>
                  </a:moveTo>
                  <a:cubicBezTo>
                    <a:pt x="100" y="179"/>
                    <a:pt x="110" y="179"/>
                    <a:pt x="121" y="179"/>
                  </a:cubicBezTo>
                  <a:cubicBezTo>
                    <a:pt x="127" y="179"/>
                    <a:pt x="132" y="181"/>
                    <a:pt x="134" y="188"/>
                  </a:cubicBezTo>
                  <a:cubicBezTo>
                    <a:pt x="137" y="199"/>
                    <a:pt x="134" y="202"/>
                    <a:pt x="123" y="202"/>
                  </a:cubicBezTo>
                  <a:cubicBezTo>
                    <a:pt x="92" y="202"/>
                    <a:pt x="60" y="202"/>
                    <a:pt x="29" y="202"/>
                  </a:cubicBezTo>
                  <a:cubicBezTo>
                    <a:pt x="24" y="202"/>
                    <a:pt x="18" y="203"/>
                    <a:pt x="18" y="194"/>
                  </a:cubicBezTo>
                  <a:cubicBezTo>
                    <a:pt x="18" y="184"/>
                    <a:pt x="22" y="179"/>
                    <a:pt x="30" y="179"/>
                  </a:cubicBezTo>
                  <a:cubicBezTo>
                    <a:pt x="41" y="179"/>
                    <a:pt x="53" y="179"/>
                    <a:pt x="64" y="179"/>
                  </a:cubicBezTo>
                  <a:cubicBezTo>
                    <a:pt x="64" y="168"/>
                    <a:pt x="64" y="159"/>
                    <a:pt x="64" y="151"/>
                  </a:cubicBezTo>
                  <a:cubicBezTo>
                    <a:pt x="52" y="144"/>
                    <a:pt x="39" y="139"/>
                    <a:pt x="29" y="132"/>
                  </a:cubicBezTo>
                  <a:cubicBezTo>
                    <a:pt x="13" y="120"/>
                    <a:pt x="2" y="103"/>
                    <a:pt x="2" y="83"/>
                  </a:cubicBezTo>
                  <a:cubicBezTo>
                    <a:pt x="0" y="56"/>
                    <a:pt x="1" y="28"/>
                    <a:pt x="1" y="0"/>
                  </a:cubicBezTo>
                  <a:cubicBezTo>
                    <a:pt x="6" y="0"/>
                    <a:pt x="10" y="0"/>
                    <a:pt x="17" y="0"/>
                  </a:cubicBezTo>
                  <a:cubicBezTo>
                    <a:pt x="17" y="15"/>
                    <a:pt x="17" y="30"/>
                    <a:pt x="17" y="45"/>
                  </a:cubicBezTo>
                  <a:cubicBezTo>
                    <a:pt x="17" y="56"/>
                    <a:pt x="16" y="66"/>
                    <a:pt x="17" y="76"/>
                  </a:cubicBezTo>
                  <a:cubicBezTo>
                    <a:pt x="19" y="108"/>
                    <a:pt x="45" y="133"/>
                    <a:pt x="77" y="133"/>
                  </a:cubicBezTo>
                  <a:cubicBezTo>
                    <a:pt x="109" y="132"/>
                    <a:pt x="136" y="106"/>
                    <a:pt x="136" y="74"/>
                  </a:cubicBezTo>
                  <a:cubicBezTo>
                    <a:pt x="136" y="49"/>
                    <a:pt x="136" y="25"/>
                    <a:pt x="136" y="0"/>
                  </a:cubicBezTo>
                  <a:cubicBezTo>
                    <a:pt x="142" y="0"/>
                    <a:pt x="146" y="0"/>
                    <a:pt x="152" y="0"/>
                  </a:cubicBezTo>
                  <a:cubicBezTo>
                    <a:pt x="152" y="8"/>
                    <a:pt x="152" y="17"/>
                    <a:pt x="152" y="25"/>
                  </a:cubicBezTo>
                  <a:cubicBezTo>
                    <a:pt x="152" y="41"/>
                    <a:pt x="153" y="56"/>
                    <a:pt x="152" y="71"/>
                  </a:cubicBezTo>
                  <a:cubicBezTo>
                    <a:pt x="152" y="109"/>
                    <a:pt x="131" y="137"/>
                    <a:pt x="94" y="147"/>
                  </a:cubicBezTo>
                  <a:cubicBezTo>
                    <a:pt x="92" y="147"/>
                    <a:pt x="91" y="148"/>
                    <a:pt x="89" y="148"/>
                  </a:cubicBezTo>
                  <a:cubicBezTo>
                    <a:pt x="89" y="158"/>
                    <a:pt x="89" y="168"/>
                    <a:pt x="89" y="179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6570614" y="1191328"/>
              <a:ext cx="374650" cy="360363"/>
            </a:xfrm>
            <a:custGeom>
              <a:avLst/>
              <a:gdLst>
                <a:gd name="T0" fmla="*/ 97 w 98"/>
                <a:gd name="T1" fmla="*/ 95 h 95"/>
                <a:gd name="T2" fmla="*/ 0 w 98"/>
                <a:gd name="T3" fmla="*/ 95 h 95"/>
                <a:gd name="T4" fmla="*/ 5 w 98"/>
                <a:gd name="T5" fmla="*/ 36 h 95"/>
                <a:gd name="T6" fmla="*/ 57 w 98"/>
                <a:gd name="T7" fmla="*/ 3 h 95"/>
                <a:gd name="T8" fmla="*/ 97 w 98"/>
                <a:gd name="T9" fmla="*/ 47 h 95"/>
                <a:gd name="T10" fmla="*/ 97 w 98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95">
                  <a:moveTo>
                    <a:pt x="97" y="95"/>
                  </a:moveTo>
                  <a:cubicBezTo>
                    <a:pt x="65" y="95"/>
                    <a:pt x="34" y="95"/>
                    <a:pt x="0" y="95"/>
                  </a:cubicBezTo>
                  <a:cubicBezTo>
                    <a:pt x="2" y="75"/>
                    <a:pt x="0" y="55"/>
                    <a:pt x="5" y="36"/>
                  </a:cubicBezTo>
                  <a:cubicBezTo>
                    <a:pt x="9" y="13"/>
                    <a:pt x="33" y="0"/>
                    <a:pt x="57" y="3"/>
                  </a:cubicBezTo>
                  <a:cubicBezTo>
                    <a:pt x="78" y="6"/>
                    <a:pt x="96" y="24"/>
                    <a:pt x="97" y="47"/>
                  </a:cubicBezTo>
                  <a:cubicBezTo>
                    <a:pt x="98" y="63"/>
                    <a:pt x="97" y="79"/>
                    <a:pt x="97" y="95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4" name="Group 8">
            <a:extLst>
              <a:ext uri="{FF2B5EF4-FFF2-40B4-BE49-F238E27FC236}">
                <a16:creationId xmlns:a16="http://schemas.microsoft.com/office/drawing/2014/main" xmlns="" id="{B5BD4201-F9F3-4B3D-879B-811FD91BB449}"/>
              </a:ext>
            </a:extLst>
          </p:cNvPr>
          <p:cNvGrpSpPr/>
          <p:nvPr/>
        </p:nvGrpSpPr>
        <p:grpSpPr>
          <a:xfrm>
            <a:off x="6209978" y="4273895"/>
            <a:ext cx="2511000" cy="539725"/>
            <a:chOff x="5420613" y="1486636"/>
            <a:chExt cx="2137127" cy="311191"/>
          </a:xfrm>
        </p:grpSpPr>
        <p:sp>
          <p:nvSpPr>
            <p:cNvPr id="35" name="TextBox 9">
              <a:extLst>
                <a:ext uri="{FF2B5EF4-FFF2-40B4-BE49-F238E27FC236}">
                  <a16:creationId xmlns:a16="http://schemas.microsoft.com/office/drawing/2014/main" xmlns="" id="{475D6E25-8925-4D8E-9619-6F232FA855F4}"/>
                </a:ext>
              </a:extLst>
            </p:cNvPr>
            <p:cNvSpPr txBox="1"/>
            <p:nvPr/>
          </p:nvSpPr>
          <p:spPr>
            <a:xfrm>
              <a:off x="5420613" y="1486636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10">
              <a:extLst>
                <a:ext uri="{FF2B5EF4-FFF2-40B4-BE49-F238E27FC236}">
                  <a16:creationId xmlns:a16="http://schemas.microsoft.com/office/drawing/2014/main" xmlns="" id="{A655CF74-6015-440A-A6AB-E86A1D9363CA}"/>
                </a:ext>
              </a:extLst>
            </p:cNvPr>
            <p:cNvSpPr txBox="1"/>
            <p:nvPr/>
          </p:nvSpPr>
          <p:spPr>
            <a:xfrm>
              <a:off x="5439346" y="1584880"/>
              <a:ext cx="1818517" cy="21294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this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Template will your Time, Money and Reputation.  </a:t>
              </a: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6442802" y="3369017"/>
            <a:ext cx="407625" cy="819681"/>
            <a:chOff x="6467426" y="1191328"/>
            <a:chExt cx="584200" cy="1174750"/>
          </a:xfrm>
        </p:grpSpPr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6570614" y="1596140"/>
              <a:ext cx="369888" cy="450850"/>
            </a:xfrm>
            <a:custGeom>
              <a:avLst/>
              <a:gdLst>
                <a:gd name="T0" fmla="*/ 97 w 97"/>
                <a:gd name="T1" fmla="*/ 0 h 119"/>
                <a:gd name="T2" fmla="*/ 97 w 97"/>
                <a:gd name="T3" fmla="*/ 43 h 119"/>
                <a:gd name="T4" fmla="*/ 97 w 97"/>
                <a:gd name="T5" fmla="*/ 70 h 119"/>
                <a:gd name="T6" fmla="*/ 53 w 97"/>
                <a:gd name="T7" fmla="*/ 117 h 119"/>
                <a:gd name="T8" fmla="*/ 2 w 97"/>
                <a:gd name="T9" fmla="*/ 76 h 119"/>
                <a:gd name="T10" fmla="*/ 2 w 97"/>
                <a:gd name="T11" fmla="*/ 0 h 119"/>
                <a:gd name="T12" fmla="*/ 97 w 97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19">
                  <a:moveTo>
                    <a:pt x="97" y="0"/>
                  </a:moveTo>
                  <a:cubicBezTo>
                    <a:pt x="97" y="14"/>
                    <a:pt x="97" y="29"/>
                    <a:pt x="97" y="43"/>
                  </a:cubicBezTo>
                  <a:cubicBezTo>
                    <a:pt x="97" y="52"/>
                    <a:pt x="97" y="61"/>
                    <a:pt x="97" y="70"/>
                  </a:cubicBezTo>
                  <a:cubicBezTo>
                    <a:pt x="96" y="95"/>
                    <a:pt x="78" y="116"/>
                    <a:pt x="53" y="117"/>
                  </a:cubicBezTo>
                  <a:cubicBezTo>
                    <a:pt x="28" y="119"/>
                    <a:pt x="5" y="102"/>
                    <a:pt x="2" y="76"/>
                  </a:cubicBezTo>
                  <a:cubicBezTo>
                    <a:pt x="0" y="51"/>
                    <a:pt x="2" y="25"/>
                    <a:pt x="2" y="0"/>
                  </a:cubicBezTo>
                  <a:cubicBezTo>
                    <a:pt x="34" y="0"/>
                    <a:pt x="65" y="0"/>
                    <a:pt x="97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6467426" y="1596140"/>
              <a:ext cx="584200" cy="769938"/>
            </a:xfrm>
            <a:custGeom>
              <a:avLst/>
              <a:gdLst>
                <a:gd name="T0" fmla="*/ 89 w 153"/>
                <a:gd name="T1" fmla="*/ 179 h 203"/>
                <a:gd name="T2" fmla="*/ 121 w 153"/>
                <a:gd name="T3" fmla="*/ 179 h 203"/>
                <a:gd name="T4" fmla="*/ 134 w 153"/>
                <a:gd name="T5" fmla="*/ 188 h 203"/>
                <a:gd name="T6" fmla="*/ 123 w 153"/>
                <a:gd name="T7" fmla="*/ 202 h 203"/>
                <a:gd name="T8" fmla="*/ 29 w 153"/>
                <a:gd name="T9" fmla="*/ 202 h 203"/>
                <a:gd name="T10" fmla="*/ 18 w 153"/>
                <a:gd name="T11" fmla="*/ 194 h 203"/>
                <a:gd name="T12" fmla="*/ 30 w 153"/>
                <a:gd name="T13" fmla="*/ 179 h 203"/>
                <a:gd name="T14" fmla="*/ 64 w 153"/>
                <a:gd name="T15" fmla="*/ 179 h 203"/>
                <a:gd name="T16" fmla="*/ 64 w 153"/>
                <a:gd name="T17" fmla="*/ 151 h 203"/>
                <a:gd name="T18" fmla="*/ 29 w 153"/>
                <a:gd name="T19" fmla="*/ 132 h 203"/>
                <a:gd name="T20" fmla="*/ 2 w 153"/>
                <a:gd name="T21" fmla="*/ 83 h 203"/>
                <a:gd name="T22" fmla="*/ 1 w 153"/>
                <a:gd name="T23" fmla="*/ 0 h 203"/>
                <a:gd name="T24" fmla="*/ 17 w 153"/>
                <a:gd name="T25" fmla="*/ 0 h 203"/>
                <a:gd name="T26" fmla="*/ 17 w 153"/>
                <a:gd name="T27" fmla="*/ 45 h 203"/>
                <a:gd name="T28" fmla="*/ 17 w 153"/>
                <a:gd name="T29" fmla="*/ 76 h 203"/>
                <a:gd name="T30" fmla="*/ 77 w 153"/>
                <a:gd name="T31" fmla="*/ 133 h 203"/>
                <a:gd name="T32" fmla="*/ 136 w 153"/>
                <a:gd name="T33" fmla="*/ 74 h 203"/>
                <a:gd name="T34" fmla="*/ 136 w 153"/>
                <a:gd name="T35" fmla="*/ 0 h 203"/>
                <a:gd name="T36" fmla="*/ 152 w 153"/>
                <a:gd name="T37" fmla="*/ 0 h 203"/>
                <a:gd name="T38" fmla="*/ 152 w 153"/>
                <a:gd name="T39" fmla="*/ 25 h 203"/>
                <a:gd name="T40" fmla="*/ 152 w 153"/>
                <a:gd name="T41" fmla="*/ 71 h 203"/>
                <a:gd name="T42" fmla="*/ 94 w 153"/>
                <a:gd name="T43" fmla="*/ 147 h 203"/>
                <a:gd name="T44" fmla="*/ 89 w 153"/>
                <a:gd name="T45" fmla="*/ 148 h 203"/>
                <a:gd name="T46" fmla="*/ 89 w 153"/>
                <a:gd name="T47" fmla="*/ 17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" h="203">
                  <a:moveTo>
                    <a:pt x="89" y="179"/>
                  </a:moveTo>
                  <a:cubicBezTo>
                    <a:pt x="100" y="179"/>
                    <a:pt x="110" y="179"/>
                    <a:pt x="121" y="179"/>
                  </a:cubicBezTo>
                  <a:cubicBezTo>
                    <a:pt x="127" y="179"/>
                    <a:pt x="132" y="181"/>
                    <a:pt x="134" y="188"/>
                  </a:cubicBezTo>
                  <a:cubicBezTo>
                    <a:pt x="137" y="199"/>
                    <a:pt x="134" y="202"/>
                    <a:pt x="123" y="202"/>
                  </a:cubicBezTo>
                  <a:cubicBezTo>
                    <a:pt x="92" y="202"/>
                    <a:pt x="60" y="202"/>
                    <a:pt x="29" y="202"/>
                  </a:cubicBezTo>
                  <a:cubicBezTo>
                    <a:pt x="24" y="202"/>
                    <a:pt x="18" y="203"/>
                    <a:pt x="18" y="194"/>
                  </a:cubicBezTo>
                  <a:cubicBezTo>
                    <a:pt x="18" y="184"/>
                    <a:pt x="22" y="179"/>
                    <a:pt x="30" y="179"/>
                  </a:cubicBezTo>
                  <a:cubicBezTo>
                    <a:pt x="41" y="179"/>
                    <a:pt x="53" y="179"/>
                    <a:pt x="64" y="179"/>
                  </a:cubicBezTo>
                  <a:cubicBezTo>
                    <a:pt x="64" y="168"/>
                    <a:pt x="64" y="159"/>
                    <a:pt x="64" y="151"/>
                  </a:cubicBezTo>
                  <a:cubicBezTo>
                    <a:pt x="52" y="144"/>
                    <a:pt x="39" y="139"/>
                    <a:pt x="29" y="132"/>
                  </a:cubicBezTo>
                  <a:cubicBezTo>
                    <a:pt x="13" y="120"/>
                    <a:pt x="2" y="103"/>
                    <a:pt x="2" y="83"/>
                  </a:cubicBezTo>
                  <a:cubicBezTo>
                    <a:pt x="0" y="56"/>
                    <a:pt x="1" y="28"/>
                    <a:pt x="1" y="0"/>
                  </a:cubicBezTo>
                  <a:cubicBezTo>
                    <a:pt x="6" y="0"/>
                    <a:pt x="10" y="0"/>
                    <a:pt x="17" y="0"/>
                  </a:cubicBezTo>
                  <a:cubicBezTo>
                    <a:pt x="17" y="15"/>
                    <a:pt x="17" y="30"/>
                    <a:pt x="17" y="45"/>
                  </a:cubicBezTo>
                  <a:cubicBezTo>
                    <a:pt x="17" y="56"/>
                    <a:pt x="16" y="66"/>
                    <a:pt x="17" y="76"/>
                  </a:cubicBezTo>
                  <a:cubicBezTo>
                    <a:pt x="19" y="108"/>
                    <a:pt x="45" y="133"/>
                    <a:pt x="77" y="133"/>
                  </a:cubicBezTo>
                  <a:cubicBezTo>
                    <a:pt x="109" y="132"/>
                    <a:pt x="136" y="106"/>
                    <a:pt x="136" y="74"/>
                  </a:cubicBezTo>
                  <a:cubicBezTo>
                    <a:pt x="136" y="49"/>
                    <a:pt x="136" y="25"/>
                    <a:pt x="136" y="0"/>
                  </a:cubicBezTo>
                  <a:cubicBezTo>
                    <a:pt x="142" y="0"/>
                    <a:pt x="146" y="0"/>
                    <a:pt x="152" y="0"/>
                  </a:cubicBezTo>
                  <a:cubicBezTo>
                    <a:pt x="152" y="8"/>
                    <a:pt x="152" y="17"/>
                    <a:pt x="152" y="25"/>
                  </a:cubicBezTo>
                  <a:cubicBezTo>
                    <a:pt x="152" y="41"/>
                    <a:pt x="153" y="56"/>
                    <a:pt x="152" y="71"/>
                  </a:cubicBezTo>
                  <a:cubicBezTo>
                    <a:pt x="152" y="109"/>
                    <a:pt x="131" y="137"/>
                    <a:pt x="94" y="147"/>
                  </a:cubicBezTo>
                  <a:cubicBezTo>
                    <a:pt x="92" y="147"/>
                    <a:pt x="91" y="148"/>
                    <a:pt x="89" y="148"/>
                  </a:cubicBezTo>
                  <a:cubicBezTo>
                    <a:pt x="89" y="158"/>
                    <a:pt x="89" y="168"/>
                    <a:pt x="89" y="179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6570614" y="1191328"/>
              <a:ext cx="374650" cy="360363"/>
            </a:xfrm>
            <a:custGeom>
              <a:avLst/>
              <a:gdLst>
                <a:gd name="T0" fmla="*/ 97 w 98"/>
                <a:gd name="T1" fmla="*/ 95 h 95"/>
                <a:gd name="T2" fmla="*/ 0 w 98"/>
                <a:gd name="T3" fmla="*/ 95 h 95"/>
                <a:gd name="T4" fmla="*/ 5 w 98"/>
                <a:gd name="T5" fmla="*/ 36 h 95"/>
                <a:gd name="T6" fmla="*/ 57 w 98"/>
                <a:gd name="T7" fmla="*/ 3 h 95"/>
                <a:gd name="T8" fmla="*/ 97 w 98"/>
                <a:gd name="T9" fmla="*/ 47 h 95"/>
                <a:gd name="T10" fmla="*/ 97 w 98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95">
                  <a:moveTo>
                    <a:pt x="97" y="95"/>
                  </a:moveTo>
                  <a:cubicBezTo>
                    <a:pt x="65" y="95"/>
                    <a:pt x="34" y="95"/>
                    <a:pt x="0" y="95"/>
                  </a:cubicBezTo>
                  <a:cubicBezTo>
                    <a:pt x="2" y="75"/>
                    <a:pt x="0" y="55"/>
                    <a:pt x="5" y="36"/>
                  </a:cubicBezTo>
                  <a:cubicBezTo>
                    <a:pt x="9" y="13"/>
                    <a:pt x="33" y="0"/>
                    <a:pt x="57" y="3"/>
                  </a:cubicBezTo>
                  <a:cubicBezTo>
                    <a:pt x="78" y="6"/>
                    <a:pt x="96" y="24"/>
                    <a:pt x="97" y="47"/>
                  </a:cubicBezTo>
                  <a:cubicBezTo>
                    <a:pt x="98" y="63"/>
                    <a:pt x="97" y="79"/>
                    <a:pt x="97" y="95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" name="Google Shape;2341;p62"/>
          <p:cNvSpPr txBox="1">
            <a:spLocks noGrp="1"/>
          </p:cNvSpPr>
          <p:nvPr>
            <p:ph type="title"/>
          </p:nvPr>
        </p:nvSpPr>
        <p:spPr>
          <a:xfrm>
            <a:off x="3888966" y="1578175"/>
            <a:ext cx="58326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</a:rPr>
              <a:t>VENUS</a:t>
            </a:r>
            <a:endParaRPr sz="1800" dirty="0">
              <a:solidFill>
                <a:schemeClr val="accent1"/>
              </a:solidFill>
            </a:endParaRPr>
          </a:p>
        </p:txBody>
      </p:sp>
      <p:sp>
        <p:nvSpPr>
          <p:cNvPr id="2333" name="Google Shape;2333;p62"/>
          <p:cNvSpPr txBox="1">
            <a:spLocks noGrp="1"/>
          </p:cNvSpPr>
          <p:nvPr>
            <p:ph type="ctrTitle" idx="4294967295"/>
          </p:nvPr>
        </p:nvSpPr>
        <p:spPr>
          <a:xfrm>
            <a:off x="0" y="396875"/>
            <a:ext cx="4518025" cy="20526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tx1"/>
                </a:solidFill>
              </a:rPr>
              <a:t>THIS IS A MAP</a:t>
            </a:r>
            <a:endParaRPr sz="3500" dirty="0">
              <a:solidFill>
                <a:schemeClr val="tx1"/>
              </a:solidFill>
            </a:endParaRPr>
          </a:p>
        </p:txBody>
      </p:sp>
      <p:sp>
        <p:nvSpPr>
          <p:cNvPr id="2342" name="Google Shape;2342;p62"/>
          <p:cNvSpPr txBox="1">
            <a:spLocks noGrp="1"/>
          </p:cNvSpPr>
          <p:nvPr>
            <p:ph type="subTitle" idx="4294967295"/>
          </p:nvPr>
        </p:nvSpPr>
        <p:spPr>
          <a:xfrm>
            <a:off x="5554224" y="1921260"/>
            <a:ext cx="2201862" cy="504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Venus has a beautiful name and is very hot </a:t>
            </a:r>
            <a:endParaRPr sz="1400" dirty="0"/>
          </a:p>
        </p:txBody>
      </p:sp>
      <p:sp>
        <p:nvSpPr>
          <p:cNvPr id="2343" name="Google Shape;2343;p62"/>
          <p:cNvSpPr txBox="1">
            <a:spLocks noGrp="1"/>
          </p:cNvSpPr>
          <p:nvPr>
            <p:ph type="title" idx="4294967295"/>
          </p:nvPr>
        </p:nvSpPr>
        <p:spPr>
          <a:xfrm>
            <a:off x="5676869" y="3376391"/>
            <a:ext cx="2395537" cy="692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</a:rPr>
              <a:t>MARS</a:t>
            </a:r>
            <a:endParaRPr sz="1800" dirty="0">
              <a:solidFill>
                <a:schemeClr val="accent1"/>
              </a:solidFill>
            </a:endParaRPr>
          </a:p>
        </p:txBody>
      </p:sp>
      <p:sp>
        <p:nvSpPr>
          <p:cNvPr id="2344" name="Google Shape;2344;p62"/>
          <p:cNvSpPr txBox="1">
            <a:spLocks noGrp="1"/>
          </p:cNvSpPr>
          <p:nvPr>
            <p:ph type="subTitle" idx="4294967295"/>
          </p:nvPr>
        </p:nvSpPr>
        <p:spPr>
          <a:xfrm>
            <a:off x="5897020" y="3721801"/>
            <a:ext cx="2079625" cy="9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Despite being red, Mars is actually a cold place</a:t>
            </a:r>
            <a:endParaRPr dirty="0"/>
          </a:p>
        </p:txBody>
      </p:sp>
      <p:grpSp>
        <p:nvGrpSpPr>
          <p:cNvPr id="2334" name="Google Shape;2334;p62"/>
          <p:cNvGrpSpPr/>
          <p:nvPr/>
        </p:nvGrpSpPr>
        <p:grpSpPr>
          <a:xfrm>
            <a:off x="779776" y="1551825"/>
            <a:ext cx="4590424" cy="3018541"/>
            <a:chOff x="235800" y="830650"/>
            <a:chExt cx="6978450" cy="4588844"/>
          </a:xfrm>
        </p:grpSpPr>
        <p:sp>
          <p:nvSpPr>
            <p:cNvPr id="2335" name="Google Shape;2335;p62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2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2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2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2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2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" name="Imagen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573" y="2112368"/>
            <a:ext cx="562672" cy="80699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301" y="2601048"/>
            <a:ext cx="562672" cy="806990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350576" y="2676428"/>
            <a:ext cx="563563" cy="806450"/>
            <a:chOff x="5182" y="355"/>
            <a:chExt cx="355" cy="508"/>
          </a:xfrm>
          <a:solidFill>
            <a:srgbClr val="00B050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5318" y="485"/>
              <a:ext cx="101" cy="99"/>
            </a:xfrm>
            <a:custGeom>
              <a:avLst/>
              <a:gdLst>
                <a:gd name="T0" fmla="*/ 64 w 64"/>
                <a:gd name="T1" fmla="*/ 32 h 63"/>
                <a:gd name="T2" fmla="*/ 34 w 64"/>
                <a:gd name="T3" fmla="*/ 63 h 63"/>
                <a:gd name="T4" fmla="*/ 0 w 64"/>
                <a:gd name="T5" fmla="*/ 32 h 63"/>
                <a:gd name="T6" fmla="*/ 32 w 64"/>
                <a:gd name="T7" fmla="*/ 0 h 63"/>
                <a:gd name="T8" fmla="*/ 64 w 64"/>
                <a:gd name="T9" fmla="*/ 32 h 63"/>
                <a:gd name="T10" fmla="*/ 36 w 64"/>
                <a:gd name="T11" fmla="*/ 6 h 63"/>
                <a:gd name="T12" fmla="*/ 11 w 64"/>
                <a:gd name="T13" fmla="*/ 12 h 63"/>
                <a:gd name="T14" fmla="*/ 6 w 64"/>
                <a:gd name="T15" fmla="*/ 31 h 63"/>
                <a:gd name="T16" fmla="*/ 36 w 64"/>
                <a:gd name="T17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3">
                  <a:moveTo>
                    <a:pt x="64" y="32"/>
                  </a:moveTo>
                  <a:cubicBezTo>
                    <a:pt x="64" y="50"/>
                    <a:pt x="51" y="63"/>
                    <a:pt x="34" y="63"/>
                  </a:cubicBezTo>
                  <a:cubicBezTo>
                    <a:pt x="13" y="63"/>
                    <a:pt x="0" y="51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lose/>
                  <a:moveTo>
                    <a:pt x="36" y="6"/>
                  </a:moveTo>
                  <a:cubicBezTo>
                    <a:pt x="27" y="3"/>
                    <a:pt x="19" y="5"/>
                    <a:pt x="11" y="12"/>
                  </a:cubicBezTo>
                  <a:cubicBezTo>
                    <a:pt x="6" y="18"/>
                    <a:pt x="4" y="24"/>
                    <a:pt x="6" y="31"/>
                  </a:cubicBezTo>
                  <a:cubicBezTo>
                    <a:pt x="10" y="14"/>
                    <a:pt x="20" y="6"/>
                    <a:pt x="3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5324" y="600"/>
              <a:ext cx="62" cy="144"/>
            </a:xfrm>
            <a:custGeom>
              <a:avLst/>
              <a:gdLst>
                <a:gd name="T0" fmla="*/ 6 w 39"/>
                <a:gd name="T1" fmla="*/ 0 h 92"/>
                <a:gd name="T2" fmla="*/ 39 w 39"/>
                <a:gd name="T3" fmla="*/ 4 h 92"/>
                <a:gd name="T4" fmla="*/ 22 w 39"/>
                <a:gd name="T5" fmla="*/ 86 h 92"/>
                <a:gd name="T6" fmla="*/ 16 w 39"/>
                <a:gd name="T7" fmla="*/ 91 h 92"/>
                <a:gd name="T8" fmla="*/ 1 w 39"/>
                <a:gd name="T9" fmla="*/ 76 h 92"/>
                <a:gd name="T10" fmla="*/ 5 w 39"/>
                <a:gd name="T11" fmla="*/ 8 h 92"/>
                <a:gd name="T12" fmla="*/ 6 w 39"/>
                <a:gd name="T13" fmla="*/ 0 h 92"/>
                <a:gd name="T14" fmla="*/ 27 w 39"/>
                <a:gd name="T15" fmla="*/ 19 h 92"/>
                <a:gd name="T16" fmla="*/ 20 w 39"/>
                <a:gd name="T17" fmla="*/ 9 h 92"/>
                <a:gd name="T18" fmla="*/ 12 w 39"/>
                <a:gd name="T19" fmla="*/ 24 h 92"/>
                <a:gd name="T20" fmla="*/ 19 w 39"/>
                <a:gd name="T21" fmla="*/ 32 h 92"/>
                <a:gd name="T22" fmla="*/ 27 w 39"/>
                <a:gd name="T23" fmla="*/ 1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92">
                  <a:moveTo>
                    <a:pt x="6" y="0"/>
                  </a:moveTo>
                  <a:cubicBezTo>
                    <a:pt x="18" y="1"/>
                    <a:pt x="28" y="3"/>
                    <a:pt x="39" y="4"/>
                  </a:cubicBezTo>
                  <a:cubicBezTo>
                    <a:pt x="34" y="31"/>
                    <a:pt x="28" y="59"/>
                    <a:pt x="22" y="86"/>
                  </a:cubicBezTo>
                  <a:cubicBezTo>
                    <a:pt x="22" y="88"/>
                    <a:pt x="18" y="91"/>
                    <a:pt x="16" y="91"/>
                  </a:cubicBezTo>
                  <a:cubicBezTo>
                    <a:pt x="3" y="92"/>
                    <a:pt x="0" y="89"/>
                    <a:pt x="1" y="76"/>
                  </a:cubicBezTo>
                  <a:cubicBezTo>
                    <a:pt x="2" y="53"/>
                    <a:pt x="4" y="30"/>
                    <a:pt x="5" y="8"/>
                  </a:cubicBezTo>
                  <a:cubicBezTo>
                    <a:pt x="5" y="5"/>
                    <a:pt x="6" y="2"/>
                    <a:pt x="6" y="0"/>
                  </a:cubicBezTo>
                  <a:close/>
                  <a:moveTo>
                    <a:pt x="27" y="19"/>
                  </a:moveTo>
                  <a:cubicBezTo>
                    <a:pt x="28" y="13"/>
                    <a:pt x="26" y="9"/>
                    <a:pt x="20" y="9"/>
                  </a:cubicBezTo>
                  <a:cubicBezTo>
                    <a:pt x="10" y="10"/>
                    <a:pt x="14" y="18"/>
                    <a:pt x="12" y="24"/>
                  </a:cubicBezTo>
                  <a:cubicBezTo>
                    <a:pt x="11" y="29"/>
                    <a:pt x="13" y="32"/>
                    <a:pt x="19" y="32"/>
                  </a:cubicBezTo>
                  <a:cubicBezTo>
                    <a:pt x="29" y="32"/>
                    <a:pt x="25" y="23"/>
                    <a:pt x="2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5220" y="763"/>
              <a:ext cx="131" cy="100"/>
            </a:xfrm>
            <a:custGeom>
              <a:avLst/>
              <a:gdLst>
                <a:gd name="T0" fmla="*/ 3 w 83"/>
                <a:gd name="T1" fmla="*/ 16 h 64"/>
                <a:gd name="T2" fmla="*/ 14 w 83"/>
                <a:gd name="T3" fmla="*/ 33 h 64"/>
                <a:gd name="T4" fmla="*/ 23 w 83"/>
                <a:gd name="T5" fmla="*/ 51 h 64"/>
                <a:gd name="T6" fmla="*/ 51 w 83"/>
                <a:gd name="T7" fmla="*/ 56 h 64"/>
                <a:gd name="T8" fmla="*/ 67 w 83"/>
                <a:gd name="T9" fmla="*/ 21 h 64"/>
                <a:gd name="T10" fmla="*/ 67 w 83"/>
                <a:gd name="T11" fmla="*/ 0 h 64"/>
                <a:gd name="T12" fmla="*/ 83 w 83"/>
                <a:gd name="T13" fmla="*/ 2 h 64"/>
                <a:gd name="T14" fmla="*/ 66 w 83"/>
                <a:gd name="T15" fmla="*/ 47 h 64"/>
                <a:gd name="T16" fmla="*/ 38 w 83"/>
                <a:gd name="T17" fmla="*/ 64 h 64"/>
                <a:gd name="T18" fmla="*/ 14 w 83"/>
                <a:gd name="T19" fmla="*/ 45 h 64"/>
                <a:gd name="T20" fmla="*/ 0 w 83"/>
                <a:gd name="T21" fmla="*/ 21 h 64"/>
                <a:gd name="T22" fmla="*/ 0 w 83"/>
                <a:gd name="T23" fmla="*/ 17 h 64"/>
                <a:gd name="T24" fmla="*/ 3 w 83"/>
                <a:gd name="T25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64">
                  <a:moveTo>
                    <a:pt x="3" y="16"/>
                  </a:moveTo>
                  <a:cubicBezTo>
                    <a:pt x="7" y="22"/>
                    <a:pt x="10" y="28"/>
                    <a:pt x="14" y="33"/>
                  </a:cubicBezTo>
                  <a:cubicBezTo>
                    <a:pt x="17" y="39"/>
                    <a:pt x="19" y="46"/>
                    <a:pt x="23" y="51"/>
                  </a:cubicBezTo>
                  <a:cubicBezTo>
                    <a:pt x="30" y="61"/>
                    <a:pt x="42" y="63"/>
                    <a:pt x="51" y="56"/>
                  </a:cubicBezTo>
                  <a:cubicBezTo>
                    <a:pt x="63" y="47"/>
                    <a:pt x="70" y="36"/>
                    <a:pt x="67" y="21"/>
                  </a:cubicBezTo>
                  <a:cubicBezTo>
                    <a:pt x="67" y="14"/>
                    <a:pt x="67" y="8"/>
                    <a:pt x="67" y="0"/>
                  </a:cubicBezTo>
                  <a:cubicBezTo>
                    <a:pt x="73" y="1"/>
                    <a:pt x="77" y="1"/>
                    <a:pt x="83" y="2"/>
                  </a:cubicBezTo>
                  <a:cubicBezTo>
                    <a:pt x="77" y="17"/>
                    <a:pt x="72" y="32"/>
                    <a:pt x="66" y="47"/>
                  </a:cubicBezTo>
                  <a:cubicBezTo>
                    <a:pt x="61" y="58"/>
                    <a:pt x="51" y="64"/>
                    <a:pt x="38" y="64"/>
                  </a:cubicBezTo>
                  <a:cubicBezTo>
                    <a:pt x="26" y="63"/>
                    <a:pt x="19" y="55"/>
                    <a:pt x="14" y="45"/>
                  </a:cubicBezTo>
                  <a:cubicBezTo>
                    <a:pt x="9" y="37"/>
                    <a:pt x="5" y="29"/>
                    <a:pt x="0" y="21"/>
                  </a:cubicBezTo>
                  <a:cubicBezTo>
                    <a:pt x="0" y="20"/>
                    <a:pt x="0" y="19"/>
                    <a:pt x="0" y="17"/>
                  </a:cubicBezTo>
                  <a:cubicBezTo>
                    <a:pt x="1" y="17"/>
                    <a:pt x="2" y="17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5433" y="424"/>
              <a:ext cx="66" cy="108"/>
            </a:xfrm>
            <a:custGeom>
              <a:avLst/>
              <a:gdLst>
                <a:gd name="T0" fmla="*/ 34 w 42"/>
                <a:gd name="T1" fmla="*/ 30 h 69"/>
                <a:gd name="T2" fmla="*/ 26 w 42"/>
                <a:gd name="T3" fmla="*/ 6 h 69"/>
                <a:gd name="T4" fmla="*/ 8 w 42"/>
                <a:gd name="T5" fmla="*/ 24 h 69"/>
                <a:gd name="T6" fmla="*/ 8 w 42"/>
                <a:gd name="T7" fmla="*/ 31 h 69"/>
                <a:gd name="T8" fmla="*/ 15 w 42"/>
                <a:gd name="T9" fmla="*/ 52 h 69"/>
                <a:gd name="T10" fmla="*/ 8 w 42"/>
                <a:gd name="T11" fmla="*/ 68 h 69"/>
                <a:gd name="T12" fmla="*/ 1 w 42"/>
                <a:gd name="T13" fmla="*/ 68 h 69"/>
                <a:gd name="T14" fmla="*/ 1 w 42"/>
                <a:gd name="T15" fmla="*/ 62 h 69"/>
                <a:gd name="T16" fmla="*/ 9 w 42"/>
                <a:gd name="T17" fmla="*/ 50 h 69"/>
                <a:gd name="T18" fmla="*/ 10 w 42"/>
                <a:gd name="T19" fmla="*/ 49 h 69"/>
                <a:gd name="T20" fmla="*/ 3 w 42"/>
                <a:gd name="T21" fmla="*/ 25 h 69"/>
                <a:gd name="T22" fmla="*/ 28 w 42"/>
                <a:gd name="T23" fmla="*/ 0 h 69"/>
                <a:gd name="T24" fmla="*/ 40 w 42"/>
                <a:gd name="T25" fmla="*/ 36 h 69"/>
                <a:gd name="T26" fmla="*/ 32 w 42"/>
                <a:gd name="T27" fmla="*/ 51 h 69"/>
                <a:gd name="T28" fmla="*/ 26 w 42"/>
                <a:gd name="T29" fmla="*/ 50 h 69"/>
                <a:gd name="T30" fmla="*/ 25 w 42"/>
                <a:gd name="T31" fmla="*/ 45 h 69"/>
                <a:gd name="T32" fmla="*/ 34 w 42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69">
                  <a:moveTo>
                    <a:pt x="34" y="30"/>
                  </a:moveTo>
                  <a:cubicBezTo>
                    <a:pt x="32" y="24"/>
                    <a:pt x="30" y="16"/>
                    <a:pt x="26" y="6"/>
                  </a:cubicBezTo>
                  <a:cubicBezTo>
                    <a:pt x="20" y="13"/>
                    <a:pt x="14" y="18"/>
                    <a:pt x="8" y="24"/>
                  </a:cubicBezTo>
                  <a:cubicBezTo>
                    <a:pt x="7" y="26"/>
                    <a:pt x="7" y="29"/>
                    <a:pt x="8" y="31"/>
                  </a:cubicBezTo>
                  <a:cubicBezTo>
                    <a:pt x="10" y="38"/>
                    <a:pt x="12" y="45"/>
                    <a:pt x="15" y="52"/>
                  </a:cubicBezTo>
                  <a:cubicBezTo>
                    <a:pt x="17" y="59"/>
                    <a:pt x="14" y="64"/>
                    <a:pt x="8" y="68"/>
                  </a:cubicBezTo>
                  <a:cubicBezTo>
                    <a:pt x="6" y="69"/>
                    <a:pt x="3" y="69"/>
                    <a:pt x="1" y="68"/>
                  </a:cubicBezTo>
                  <a:cubicBezTo>
                    <a:pt x="0" y="68"/>
                    <a:pt x="0" y="64"/>
                    <a:pt x="1" y="62"/>
                  </a:cubicBezTo>
                  <a:cubicBezTo>
                    <a:pt x="3" y="58"/>
                    <a:pt x="6" y="54"/>
                    <a:pt x="9" y="50"/>
                  </a:cubicBezTo>
                  <a:cubicBezTo>
                    <a:pt x="9" y="50"/>
                    <a:pt x="10" y="49"/>
                    <a:pt x="10" y="49"/>
                  </a:cubicBezTo>
                  <a:cubicBezTo>
                    <a:pt x="7" y="41"/>
                    <a:pt x="1" y="31"/>
                    <a:pt x="3" y="25"/>
                  </a:cubicBezTo>
                  <a:cubicBezTo>
                    <a:pt x="8" y="16"/>
                    <a:pt x="19" y="9"/>
                    <a:pt x="28" y="0"/>
                  </a:cubicBezTo>
                  <a:cubicBezTo>
                    <a:pt x="32" y="13"/>
                    <a:pt x="37" y="24"/>
                    <a:pt x="40" y="36"/>
                  </a:cubicBezTo>
                  <a:cubicBezTo>
                    <a:pt x="42" y="43"/>
                    <a:pt x="38" y="48"/>
                    <a:pt x="32" y="51"/>
                  </a:cubicBezTo>
                  <a:cubicBezTo>
                    <a:pt x="30" y="52"/>
                    <a:pt x="27" y="51"/>
                    <a:pt x="26" y="50"/>
                  </a:cubicBezTo>
                  <a:cubicBezTo>
                    <a:pt x="25" y="49"/>
                    <a:pt x="24" y="46"/>
                    <a:pt x="25" y="45"/>
                  </a:cubicBezTo>
                  <a:cubicBezTo>
                    <a:pt x="27" y="41"/>
                    <a:pt x="31" y="36"/>
                    <a:pt x="3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5225" y="579"/>
              <a:ext cx="69" cy="104"/>
            </a:xfrm>
            <a:custGeom>
              <a:avLst/>
              <a:gdLst>
                <a:gd name="T0" fmla="*/ 39 w 44"/>
                <a:gd name="T1" fmla="*/ 33 h 66"/>
                <a:gd name="T2" fmla="*/ 33 w 44"/>
                <a:gd name="T3" fmla="*/ 6 h 66"/>
                <a:gd name="T4" fmla="*/ 14 w 44"/>
                <a:gd name="T5" fmla="*/ 21 h 66"/>
                <a:gd name="T6" fmla="*/ 11 w 44"/>
                <a:gd name="T7" fmla="*/ 29 h 66"/>
                <a:gd name="T8" fmla="*/ 16 w 44"/>
                <a:gd name="T9" fmla="*/ 50 h 66"/>
                <a:gd name="T10" fmla="*/ 8 w 44"/>
                <a:gd name="T11" fmla="*/ 66 h 66"/>
                <a:gd name="T12" fmla="*/ 1 w 44"/>
                <a:gd name="T13" fmla="*/ 65 h 66"/>
                <a:gd name="T14" fmla="*/ 1 w 44"/>
                <a:gd name="T15" fmla="*/ 59 h 66"/>
                <a:gd name="T16" fmla="*/ 11 w 44"/>
                <a:gd name="T17" fmla="*/ 46 h 66"/>
                <a:gd name="T18" fmla="*/ 8 w 44"/>
                <a:gd name="T19" fmla="*/ 23 h 66"/>
                <a:gd name="T20" fmla="*/ 35 w 44"/>
                <a:gd name="T21" fmla="*/ 0 h 66"/>
                <a:gd name="T22" fmla="*/ 44 w 44"/>
                <a:gd name="T23" fmla="*/ 38 h 66"/>
                <a:gd name="T24" fmla="*/ 44 w 44"/>
                <a:gd name="T25" fmla="*/ 39 h 66"/>
                <a:gd name="T26" fmla="*/ 32 w 44"/>
                <a:gd name="T27" fmla="*/ 51 h 66"/>
                <a:gd name="T28" fmla="*/ 27 w 44"/>
                <a:gd name="T29" fmla="*/ 49 h 66"/>
                <a:gd name="T30" fmla="*/ 34 w 44"/>
                <a:gd name="T31" fmla="*/ 35 h 66"/>
                <a:gd name="T32" fmla="*/ 39 w 44"/>
                <a:gd name="T33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66">
                  <a:moveTo>
                    <a:pt x="39" y="33"/>
                  </a:moveTo>
                  <a:cubicBezTo>
                    <a:pt x="37" y="24"/>
                    <a:pt x="35" y="16"/>
                    <a:pt x="33" y="6"/>
                  </a:cubicBezTo>
                  <a:cubicBezTo>
                    <a:pt x="26" y="12"/>
                    <a:pt x="19" y="16"/>
                    <a:pt x="14" y="21"/>
                  </a:cubicBezTo>
                  <a:cubicBezTo>
                    <a:pt x="12" y="23"/>
                    <a:pt x="11" y="26"/>
                    <a:pt x="11" y="29"/>
                  </a:cubicBezTo>
                  <a:cubicBezTo>
                    <a:pt x="13" y="36"/>
                    <a:pt x="15" y="43"/>
                    <a:pt x="16" y="50"/>
                  </a:cubicBezTo>
                  <a:cubicBezTo>
                    <a:pt x="18" y="58"/>
                    <a:pt x="14" y="63"/>
                    <a:pt x="8" y="66"/>
                  </a:cubicBezTo>
                  <a:cubicBezTo>
                    <a:pt x="6" y="66"/>
                    <a:pt x="3" y="66"/>
                    <a:pt x="1" y="65"/>
                  </a:cubicBezTo>
                  <a:cubicBezTo>
                    <a:pt x="0" y="64"/>
                    <a:pt x="0" y="60"/>
                    <a:pt x="1" y="59"/>
                  </a:cubicBezTo>
                  <a:cubicBezTo>
                    <a:pt x="4" y="55"/>
                    <a:pt x="7" y="51"/>
                    <a:pt x="11" y="46"/>
                  </a:cubicBezTo>
                  <a:cubicBezTo>
                    <a:pt x="10" y="39"/>
                    <a:pt x="5" y="28"/>
                    <a:pt x="8" y="23"/>
                  </a:cubicBezTo>
                  <a:cubicBezTo>
                    <a:pt x="14" y="13"/>
                    <a:pt x="25" y="8"/>
                    <a:pt x="35" y="0"/>
                  </a:cubicBezTo>
                  <a:cubicBezTo>
                    <a:pt x="38" y="13"/>
                    <a:pt x="41" y="26"/>
                    <a:pt x="44" y="38"/>
                  </a:cubicBezTo>
                  <a:cubicBezTo>
                    <a:pt x="44" y="38"/>
                    <a:pt x="44" y="39"/>
                    <a:pt x="44" y="39"/>
                  </a:cubicBezTo>
                  <a:cubicBezTo>
                    <a:pt x="40" y="43"/>
                    <a:pt x="36" y="47"/>
                    <a:pt x="32" y="51"/>
                  </a:cubicBezTo>
                  <a:cubicBezTo>
                    <a:pt x="32" y="52"/>
                    <a:pt x="29" y="50"/>
                    <a:pt x="27" y="49"/>
                  </a:cubicBezTo>
                  <a:cubicBezTo>
                    <a:pt x="29" y="44"/>
                    <a:pt x="32" y="40"/>
                    <a:pt x="34" y="35"/>
                  </a:cubicBezTo>
                  <a:cubicBezTo>
                    <a:pt x="35" y="34"/>
                    <a:pt x="37" y="34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5285" y="355"/>
              <a:ext cx="77" cy="91"/>
            </a:xfrm>
            <a:custGeom>
              <a:avLst/>
              <a:gdLst>
                <a:gd name="T0" fmla="*/ 49 w 49"/>
                <a:gd name="T1" fmla="*/ 0 h 58"/>
                <a:gd name="T2" fmla="*/ 49 w 49"/>
                <a:gd name="T3" fmla="*/ 37 h 58"/>
                <a:gd name="T4" fmla="*/ 35 w 49"/>
                <a:gd name="T5" fmla="*/ 50 h 58"/>
                <a:gd name="T6" fmla="*/ 31 w 49"/>
                <a:gd name="T7" fmla="*/ 42 h 58"/>
                <a:gd name="T8" fmla="*/ 45 w 49"/>
                <a:gd name="T9" fmla="*/ 31 h 58"/>
                <a:gd name="T10" fmla="*/ 45 w 49"/>
                <a:gd name="T11" fmla="*/ 6 h 58"/>
                <a:gd name="T12" fmla="*/ 22 w 49"/>
                <a:gd name="T13" fmla="*/ 16 h 58"/>
                <a:gd name="T14" fmla="*/ 19 w 49"/>
                <a:gd name="T15" fmla="*/ 23 h 58"/>
                <a:gd name="T16" fmla="*/ 19 w 49"/>
                <a:gd name="T17" fmla="*/ 44 h 58"/>
                <a:gd name="T18" fmla="*/ 7 w 49"/>
                <a:gd name="T19" fmla="*/ 58 h 58"/>
                <a:gd name="T20" fmla="*/ 1 w 49"/>
                <a:gd name="T21" fmla="*/ 55 h 58"/>
                <a:gd name="T22" fmla="*/ 3 w 49"/>
                <a:gd name="T23" fmla="*/ 50 h 58"/>
                <a:gd name="T24" fmla="*/ 16 w 49"/>
                <a:gd name="T25" fmla="*/ 39 h 58"/>
                <a:gd name="T26" fmla="*/ 16 w 49"/>
                <a:gd name="T27" fmla="*/ 40 h 58"/>
                <a:gd name="T28" fmla="*/ 18 w 49"/>
                <a:gd name="T29" fmla="*/ 16 h 58"/>
                <a:gd name="T30" fmla="*/ 49 w 49"/>
                <a:gd name="T3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8">
                  <a:moveTo>
                    <a:pt x="49" y="0"/>
                  </a:moveTo>
                  <a:cubicBezTo>
                    <a:pt x="49" y="13"/>
                    <a:pt x="49" y="25"/>
                    <a:pt x="49" y="37"/>
                  </a:cubicBezTo>
                  <a:cubicBezTo>
                    <a:pt x="48" y="44"/>
                    <a:pt x="41" y="50"/>
                    <a:pt x="35" y="50"/>
                  </a:cubicBezTo>
                  <a:cubicBezTo>
                    <a:pt x="29" y="49"/>
                    <a:pt x="28" y="46"/>
                    <a:pt x="31" y="42"/>
                  </a:cubicBezTo>
                  <a:cubicBezTo>
                    <a:pt x="35" y="38"/>
                    <a:pt x="40" y="35"/>
                    <a:pt x="45" y="31"/>
                  </a:cubicBezTo>
                  <a:cubicBezTo>
                    <a:pt x="45" y="24"/>
                    <a:pt x="45" y="16"/>
                    <a:pt x="45" y="6"/>
                  </a:cubicBezTo>
                  <a:cubicBezTo>
                    <a:pt x="37" y="10"/>
                    <a:pt x="29" y="13"/>
                    <a:pt x="22" y="16"/>
                  </a:cubicBezTo>
                  <a:cubicBezTo>
                    <a:pt x="21" y="17"/>
                    <a:pt x="20" y="20"/>
                    <a:pt x="19" y="23"/>
                  </a:cubicBezTo>
                  <a:cubicBezTo>
                    <a:pt x="19" y="30"/>
                    <a:pt x="19" y="37"/>
                    <a:pt x="19" y="44"/>
                  </a:cubicBezTo>
                  <a:cubicBezTo>
                    <a:pt x="19" y="52"/>
                    <a:pt x="15" y="56"/>
                    <a:pt x="7" y="58"/>
                  </a:cubicBezTo>
                  <a:cubicBezTo>
                    <a:pt x="5" y="58"/>
                    <a:pt x="2" y="57"/>
                    <a:pt x="1" y="55"/>
                  </a:cubicBezTo>
                  <a:cubicBezTo>
                    <a:pt x="0" y="55"/>
                    <a:pt x="1" y="51"/>
                    <a:pt x="3" y="50"/>
                  </a:cubicBezTo>
                  <a:cubicBezTo>
                    <a:pt x="6" y="46"/>
                    <a:pt x="10" y="43"/>
                    <a:pt x="16" y="39"/>
                  </a:cubicBezTo>
                  <a:cubicBezTo>
                    <a:pt x="15" y="41"/>
                    <a:pt x="16" y="40"/>
                    <a:pt x="16" y="40"/>
                  </a:cubicBezTo>
                  <a:cubicBezTo>
                    <a:pt x="16" y="32"/>
                    <a:pt x="13" y="20"/>
                    <a:pt x="18" y="16"/>
                  </a:cubicBezTo>
                  <a:cubicBezTo>
                    <a:pt x="25" y="8"/>
                    <a:pt x="37" y="5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5430" y="575"/>
              <a:ext cx="107" cy="62"/>
            </a:xfrm>
            <a:custGeom>
              <a:avLst/>
              <a:gdLst>
                <a:gd name="T0" fmla="*/ 68 w 68"/>
                <a:gd name="T1" fmla="*/ 1 h 40"/>
                <a:gd name="T2" fmla="*/ 51 w 68"/>
                <a:gd name="T3" fmla="*/ 35 h 40"/>
                <a:gd name="T4" fmla="*/ 44 w 68"/>
                <a:gd name="T5" fmla="*/ 40 h 40"/>
                <a:gd name="T6" fmla="*/ 31 w 68"/>
                <a:gd name="T7" fmla="*/ 37 h 40"/>
                <a:gd name="T8" fmla="*/ 40 w 68"/>
                <a:gd name="T9" fmla="*/ 29 h 40"/>
                <a:gd name="T10" fmla="*/ 56 w 68"/>
                <a:gd name="T11" fmla="*/ 17 h 40"/>
                <a:gd name="T12" fmla="*/ 62 w 68"/>
                <a:gd name="T13" fmla="*/ 5 h 40"/>
                <a:gd name="T14" fmla="*/ 36 w 68"/>
                <a:gd name="T15" fmla="*/ 5 h 40"/>
                <a:gd name="T16" fmla="*/ 31 w 68"/>
                <a:gd name="T17" fmla="*/ 10 h 40"/>
                <a:gd name="T18" fmla="*/ 21 w 68"/>
                <a:gd name="T19" fmla="*/ 29 h 40"/>
                <a:gd name="T20" fmla="*/ 4 w 68"/>
                <a:gd name="T21" fmla="*/ 35 h 40"/>
                <a:gd name="T22" fmla="*/ 0 w 68"/>
                <a:gd name="T23" fmla="*/ 30 h 40"/>
                <a:gd name="T24" fmla="*/ 4 w 68"/>
                <a:gd name="T25" fmla="*/ 26 h 40"/>
                <a:gd name="T26" fmla="*/ 10 w 68"/>
                <a:gd name="T27" fmla="*/ 24 h 40"/>
                <a:gd name="T28" fmla="*/ 26 w 68"/>
                <a:gd name="T29" fmla="*/ 10 h 40"/>
                <a:gd name="T30" fmla="*/ 41 w 68"/>
                <a:gd name="T31" fmla="*/ 1 h 40"/>
                <a:gd name="T32" fmla="*/ 68 w 68"/>
                <a:gd name="T33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40">
                  <a:moveTo>
                    <a:pt x="68" y="1"/>
                  </a:moveTo>
                  <a:cubicBezTo>
                    <a:pt x="61" y="14"/>
                    <a:pt x="56" y="25"/>
                    <a:pt x="51" y="35"/>
                  </a:cubicBezTo>
                  <a:cubicBezTo>
                    <a:pt x="49" y="38"/>
                    <a:pt x="46" y="40"/>
                    <a:pt x="44" y="40"/>
                  </a:cubicBezTo>
                  <a:cubicBezTo>
                    <a:pt x="39" y="40"/>
                    <a:pt x="32" y="39"/>
                    <a:pt x="31" y="37"/>
                  </a:cubicBezTo>
                  <a:cubicBezTo>
                    <a:pt x="29" y="30"/>
                    <a:pt x="37" y="29"/>
                    <a:pt x="40" y="29"/>
                  </a:cubicBezTo>
                  <a:cubicBezTo>
                    <a:pt x="51" y="31"/>
                    <a:pt x="52" y="24"/>
                    <a:pt x="56" y="17"/>
                  </a:cubicBezTo>
                  <a:cubicBezTo>
                    <a:pt x="57" y="14"/>
                    <a:pt x="59" y="10"/>
                    <a:pt x="62" y="5"/>
                  </a:cubicBezTo>
                  <a:cubicBezTo>
                    <a:pt x="52" y="5"/>
                    <a:pt x="44" y="4"/>
                    <a:pt x="36" y="5"/>
                  </a:cubicBezTo>
                  <a:cubicBezTo>
                    <a:pt x="34" y="5"/>
                    <a:pt x="32" y="8"/>
                    <a:pt x="31" y="10"/>
                  </a:cubicBezTo>
                  <a:cubicBezTo>
                    <a:pt x="27" y="16"/>
                    <a:pt x="24" y="23"/>
                    <a:pt x="21" y="29"/>
                  </a:cubicBezTo>
                  <a:cubicBezTo>
                    <a:pt x="18" y="35"/>
                    <a:pt x="10" y="38"/>
                    <a:pt x="4" y="35"/>
                  </a:cubicBezTo>
                  <a:cubicBezTo>
                    <a:pt x="2" y="34"/>
                    <a:pt x="1" y="32"/>
                    <a:pt x="0" y="30"/>
                  </a:cubicBezTo>
                  <a:cubicBezTo>
                    <a:pt x="0" y="29"/>
                    <a:pt x="2" y="27"/>
                    <a:pt x="4" y="26"/>
                  </a:cubicBezTo>
                  <a:cubicBezTo>
                    <a:pt x="5" y="25"/>
                    <a:pt x="8" y="23"/>
                    <a:pt x="10" y="24"/>
                  </a:cubicBezTo>
                  <a:cubicBezTo>
                    <a:pt x="22" y="26"/>
                    <a:pt x="23" y="17"/>
                    <a:pt x="26" y="10"/>
                  </a:cubicBezTo>
                  <a:cubicBezTo>
                    <a:pt x="29" y="3"/>
                    <a:pt x="33" y="0"/>
                    <a:pt x="41" y="1"/>
                  </a:cubicBezTo>
                  <a:cubicBezTo>
                    <a:pt x="49" y="2"/>
                    <a:pt x="57" y="1"/>
                    <a:pt x="6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5182" y="490"/>
              <a:ext cx="77" cy="92"/>
            </a:xfrm>
            <a:custGeom>
              <a:avLst/>
              <a:gdLst>
                <a:gd name="T0" fmla="*/ 45 w 49"/>
                <a:gd name="T1" fmla="*/ 31 h 59"/>
                <a:gd name="T2" fmla="*/ 45 w 49"/>
                <a:gd name="T3" fmla="*/ 6 h 59"/>
                <a:gd name="T4" fmla="*/ 22 w 49"/>
                <a:gd name="T5" fmla="*/ 17 h 59"/>
                <a:gd name="T6" fmla="*/ 19 w 49"/>
                <a:gd name="T7" fmla="*/ 23 h 59"/>
                <a:gd name="T8" fmla="*/ 19 w 49"/>
                <a:gd name="T9" fmla="*/ 42 h 59"/>
                <a:gd name="T10" fmla="*/ 19 w 49"/>
                <a:gd name="T11" fmla="*/ 48 h 59"/>
                <a:gd name="T12" fmla="*/ 6 w 49"/>
                <a:gd name="T13" fmla="*/ 58 h 59"/>
                <a:gd name="T14" fmla="*/ 0 w 49"/>
                <a:gd name="T15" fmla="*/ 54 h 59"/>
                <a:gd name="T16" fmla="*/ 10 w 49"/>
                <a:gd name="T17" fmla="*/ 43 h 59"/>
                <a:gd name="T18" fmla="*/ 15 w 49"/>
                <a:gd name="T19" fmla="*/ 41 h 59"/>
                <a:gd name="T20" fmla="*/ 15 w 49"/>
                <a:gd name="T21" fmla="*/ 22 h 59"/>
                <a:gd name="T22" fmla="*/ 22 w 49"/>
                <a:gd name="T23" fmla="*/ 12 h 59"/>
                <a:gd name="T24" fmla="*/ 48 w 49"/>
                <a:gd name="T25" fmla="*/ 0 h 59"/>
                <a:gd name="T26" fmla="*/ 48 w 49"/>
                <a:gd name="T27" fmla="*/ 39 h 59"/>
                <a:gd name="T28" fmla="*/ 36 w 49"/>
                <a:gd name="T29" fmla="*/ 50 h 59"/>
                <a:gd name="T30" fmla="*/ 30 w 49"/>
                <a:gd name="T31" fmla="*/ 47 h 59"/>
                <a:gd name="T32" fmla="*/ 32 w 49"/>
                <a:gd name="T33" fmla="*/ 42 h 59"/>
                <a:gd name="T34" fmla="*/ 45 w 49"/>
                <a:gd name="T35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59">
                  <a:moveTo>
                    <a:pt x="45" y="31"/>
                  </a:moveTo>
                  <a:cubicBezTo>
                    <a:pt x="45" y="24"/>
                    <a:pt x="45" y="16"/>
                    <a:pt x="45" y="6"/>
                  </a:cubicBezTo>
                  <a:cubicBezTo>
                    <a:pt x="36" y="10"/>
                    <a:pt x="29" y="13"/>
                    <a:pt x="22" y="17"/>
                  </a:cubicBezTo>
                  <a:cubicBezTo>
                    <a:pt x="20" y="18"/>
                    <a:pt x="19" y="21"/>
                    <a:pt x="19" y="23"/>
                  </a:cubicBezTo>
                  <a:cubicBezTo>
                    <a:pt x="19" y="29"/>
                    <a:pt x="19" y="36"/>
                    <a:pt x="19" y="42"/>
                  </a:cubicBezTo>
                  <a:cubicBezTo>
                    <a:pt x="19" y="44"/>
                    <a:pt x="20" y="47"/>
                    <a:pt x="19" y="48"/>
                  </a:cubicBezTo>
                  <a:cubicBezTo>
                    <a:pt x="15" y="52"/>
                    <a:pt x="10" y="55"/>
                    <a:pt x="6" y="58"/>
                  </a:cubicBezTo>
                  <a:cubicBezTo>
                    <a:pt x="5" y="59"/>
                    <a:pt x="2" y="56"/>
                    <a:pt x="0" y="54"/>
                  </a:cubicBezTo>
                  <a:cubicBezTo>
                    <a:pt x="3" y="50"/>
                    <a:pt x="6" y="47"/>
                    <a:pt x="10" y="43"/>
                  </a:cubicBezTo>
                  <a:cubicBezTo>
                    <a:pt x="11" y="42"/>
                    <a:pt x="13" y="42"/>
                    <a:pt x="15" y="41"/>
                  </a:cubicBezTo>
                  <a:cubicBezTo>
                    <a:pt x="15" y="35"/>
                    <a:pt x="16" y="29"/>
                    <a:pt x="15" y="22"/>
                  </a:cubicBezTo>
                  <a:cubicBezTo>
                    <a:pt x="15" y="17"/>
                    <a:pt x="17" y="14"/>
                    <a:pt x="22" y="12"/>
                  </a:cubicBezTo>
                  <a:cubicBezTo>
                    <a:pt x="30" y="9"/>
                    <a:pt x="39" y="5"/>
                    <a:pt x="48" y="0"/>
                  </a:cubicBezTo>
                  <a:cubicBezTo>
                    <a:pt x="48" y="14"/>
                    <a:pt x="49" y="27"/>
                    <a:pt x="48" y="39"/>
                  </a:cubicBezTo>
                  <a:cubicBezTo>
                    <a:pt x="47" y="43"/>
                    <a:pt x="40" y="47"/>
                    <a:pt x="36" y="50"/>
                  </a:cubicBezTo>
                  <a:cubicBezTo>
                    <a:pt x="35" y="50"/>
                    <a:pt x="31" y="48"/>
                    <a:pt x="30" y="47"/>
                  </a:cubicBezTo>
                  <a:cubicBezTo>
                    <a:pt x="30" y="46"/>
                    <a:pt x="30" y="43"/>
                    <a:pt x="32" y="42"/>
                  </a:cubicBezTo>
                  <a:cubicBezTo>
                    <a:pt x="35" y="38"/>
                    <a:pt x="39" y="35"/>
                    <a:pt x="4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5333" y="582"/>
              <a:ext cx="54" cy="21"/>
            </a:xfrm>
            <a:custGeom>
              <a:avLst/>
              <a:gdLst>
                <a:gd name="T0" fmla="*/ 1 w 34"/>
                <a:gd name="T1" fmla="*/ 0 h 13"/>
                <a:gd name="T2" fmla="*/ 34 w 34"/>
                <a:gd name="T3" fmla="*/ 5 h 13"/>
                <a:gd name="T4" fmla="*/ 14 w 34"/>
                <a:gd name="T5" fmla="*/ 10 h 13"/>
                <a:gd name="T6" fmla="*/ 1 w 3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3">
                  <a:moveTo>
                    <a:pt x="1" y="0"/>
                  </a:moveTo>
                  <a:cubicBezTo>
                    <a:pt x="13" y="2"/>
                    <a:pt x="24" y="3"/>
                    <a:pt x="34" y="5"/>
                  </a:cubicBezTo>
                  <a:cubicBezTo>
                    <a:pt x="33" y="11"/>
                    <a:pt x="29" y="13"/>
                    <a:pt x="14" y="10"/>
                  </a:cubicBezTo>
                  <a:cubicBezTo>
                    <a:pt x="9" y="9"/>
                    <a:pt x="0" y="1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5321" y="745"/>
              <a:ext cx="35" cy="19"/>
            </a:xfrm>
            <a:custGeom>
              <a:avLst/>
              <a:gdLst>
                <a:gd name="T0" fmla="*/ 2 w 22"/>
                <a:gd name="T1" fmla="*/ 0 h 12"/>
                <a:gd name="T2" fmla="*/ 22 w 22"/>
                <a:gd name="T3" fmla="*/ 2 h 12"/>
                <a:gd name="T4" fmla="*/ 9 w 22"/>
                <a:gd name="T5" fmla="*/ 8 h 12"/>
                <a:gd name="T6" fmla="*/ 2 w 22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2">
                  <a:moveTo>
                    <a:pt x="2" y="0"/>
                  </a:moveTo>
                  <a:cubicBezTo>
                    <a:pt x="9" y="1"/>
                    <a:pt x="15" y="2"/>
                    <a:pt x="22" y="2"/>
                  </a:cubicBezTo>
                  <a:cubicBezTo>
                    <a:pt x="21" y="12"/>
                    <a:pt x="14" y="8"/>
                    <a:pt x="9" y="8"/>
                  </a:cubicBezTo>
                  <a:cubicBezTo>
                    <a:pt x="5" y="8"/>
                    <a:pt x="0" y="7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9" name="Group 4"/>
          <p:cNvGrpSpPr>
            <a:grpSpLocks noChangeAspect="1"/>
          </p:cNvGrpSpPr>
          <p:nvPr/>
        </p:nvGrpSpPr>
        <p:grpSpPr bwMode="auto">
          <a:xfrm>
            <a:off x="6655155" y="608013"/>
            <a:ext cx="563563" cy="806450"/>
            <a:chOff x="5182" y="355"/>
            <a:chExt cx="355" cy="508"/>
          </a:xfrm>
          <a:solidFill>
            <a:srgbClr val="00B050"/>
          </a:solidFill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5318" y="485"/>
              <a:ext cx="101" cy="99"/>
            </a:xfrm>
            <a:custGeom>
              <a:avLst/>
              <a:gdLst>
                <a:gd name="T0" fmla="*/ 64 w 64"/>
                <a:gd name="T1" fmla="*/ 32 h 63"/>
                <a:gd name="T2" fmla="*/ 34 w 64"/>
                <a:gd name="T3" fmla="*/ 63 h 63"/>
                <a:gd name="T4" fmla="*/ 0 w 64"/>
                <a:gd name="T5" fmla="*/ 32 h 63"/>
                <a:gd name="T6" fmla="*/ 32 w 64"/>
                <a:gd name="T7" fmla="*/ 0 h 63"/>
                <a:gd name="T8" fmla="*/ 64 w 64"/>
                <a:gd name="T9" fmla="*/ 32 h 63"/>
                <a:gd name="T10" fmla="*/ 36 w 64"/>
                <a:gd name="T11" fmla="*/ 6 h 63"/>
                <a:gd name="T12" fmla="*/ 11 w 64"/>
                <a:gd name="T13" fmla="*/ 12 h 63"/>
                <a:gd name="T14" fmla="*/ 6 w 64"/>
                <a:gd name="T15" fmla="*/ 31 h 63"/>
                <a:gd name="T16" fmla="*/ 36 w 64"/>
                <a:gd name="T17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3">
                  <a:moveTo>
                    <a:pt x="64" y="32"/>
                  </a:moveTo>
                  <a:cubicBezTo>
                    <a:pt x="64" y="50"/>
                    <a:pt x="51" y="63"/>
                    <a:pt x="34" y="63"/>
                  </a:cubicBezTo>
                  <a:cubicBezTo>
                    <a:pt x="13" y="63"/>
                    <a:pt x="0" y="51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lose/>
                  <a:moveTo>
                    <a:pt x="36" y="6"/>
                  </a:moveTo>
                  <a:cubicBezTo>
                    <a:pt x="27" y="3"/>
                    <a:pt x="19" y="5"/>
                    <a:pt x="11" y="12"/>
                  </a:cubicBezTo>
                  <a:cubicBezTo>
                    <a:pt x="6" y="18"/>
                    <a:pt x="4" y="24"/>
                    <a:pt x="6" y="31"/>
                  </a:cubicBezTo>
                  <a:cubicBezTo>
                    <a:pt x="10" y="14"/>
                    <a:pt x="20" y="6"/>
                    <a:pt x="3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5324" y="600"/>
              <a:ext cx="62" cy="144"/>
            </a:xfrm>
            <a:custGeom>
              <a:avLst/>
              <a:gdLst>
                <a:gd name="T0" fmla="*/ 6 w 39"/>
                <a:gd name="T1" fmla="*/ 0 h 92"/>
                <a:gd name="T2" fmla="*/ 39 w 39"/>
                <a:gd name="T3" fmla="*/ 4 h 92"/>
                <a:gd name="T4" fmla="*/ 22 w 39"/>
                <a:gd name="T5" fmla="*/ 86 h 92"/>
                <a:gd name="T6" fmla="*/ 16 w 39"/>
                <a:gd name="T7" fmla="*/ 91 h 92"/>
                <a:gd name="T8" fmla="*/ 1 w 39"/>
                <a:gd name="T9" fmla="*/ 76 h 92"/>
                <a:gd name="T10" fmla="*/ 5 w 39"/>
                <a:gd name="T11" fmla="*/ 8 h 92"/>
                <a:gd name="T12" fmla="*/ 6 w 39"/>
                <a:gd name="T13" fmla="*/ 0 h 92"/>
                <a:gd name="T14" fmla="*/ 27 w 39"/>
                <a:gd name="T15" fmla="*/ 19 h 92"/>
                <a:gd name="T16" fmla="*/ 20 w 39"/>
                <a:gd name="T17" fmla="*/ 9 h 92"/>
                <a:gd name="T18" fmla="*/ 12 w 39"/>
                <a:gd name="T19" fmla="*/ 24 h 92"/>
                <a:gd name="T20" fmla="*/ 19 w 39"/>
                <a:gd name="T21" fmla="*/ 32 h 92"/>
                <a:gd name="T22" fmla="*/ 27 w 39"/>
                <a:gd name="T23" fmla="*/ 1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92">
                  <a:moveTo>
                    <a:pt x="6" y="0"/>
                  </a:moveTo>
                  <a:cubicBezTo>
                    <a:pt x="18" y="1"/>
                    <a:pt x="28" y="3"/>
                    <a:pt x="39" y="4"/>
                  </a:cubicBezTo>
                  <a:cubicBezTo>
                    <a:pt x="34" y="31"/>
                    <a:pt x="28" y="59"/>
                    <a:pt x="22" y="86"/>
                  </a:cubicBezTo>
                  <a:cubicBezTo>
                    <a:pt x="22" y="88"/>
                    <a:pt x="18" y="91"/>
                    <a:pt x="16" y="91"/>
                  </a:cubicBezTo>
                  <a:cubicBezTo>
                    <a:pt x="3" y="92"/>
                    <a:pt x="0" y="89"/>
                    <a:pt x="1" y="76"/>
                  </a:cubicBezTo>
                  <a:cubicBezTo>
                    <a:pt x="2" y="53"/>
                    <a:pt x="4" y="30"/>
                    <a:pt x="5" y="8"/>
                  </a:cubicBezTo>
                  <a:cubicBezTo>
                    <a:pt x="5" y="5"/>
                    <a:pt x="6" y="2"/>
                    <a:pt x="6" y="0"/>
                  </a:cubicBezTo>
                  <a:close/>
                  <a:moveTo>
                    <a:pt x="27" y="19"/>
                  </a:moveTo>
                  <a:cubicBezTo>
                    <a:pt x="28" y="13"/>
                    <a:pt x="26" y="9"/>
                    <a:pt x="20" y="9"/>
                  </a:cubicBezTo>
                  <a:cubicBezTo>
                    <a:pt x="10" y="10"/>
                    <a:pt x="14" y="18"/>
                    <a:pt x="12" y="24"/>
                  </a:cubicBezTo>
                  <a:cubicBezTo>
                    <a:pt x="11" y="29"/>
                    <a:pt x="13" y="32"/>
                    <a:pt x="19" y="32"/>
                  </a:cubicBezTo>
                  <a:cubicBezTo>
                    <a:pt x="29" y="32"/>
                    <a:pt x="25" y="23"/>
                    <a:pt x="2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5220" y="763"/>
              <a:ext cx="131" cy="100"/>
            </a:xfrm>
            <a:custGeom>
              <a:avLst/>
              <a:gdLst>
                <a:gd name="T0" fmla="*/ 3 w 83"/>
                <a:gd name="T1" fmla="*/ 16 h 64"/>
                <a:gd name="T2" fmla="*/ 14 w 83"/>
                <a:gd name="T3" fmla="*/ 33 h 64"/>
                <a:gd name="T4" fmla="*/ 23 w 83"/>
                <a:gd name="T5" fmla="*/ 51 h 64"/>
                <a:gd name="T6" fmla="*/ 51 w 83"/>
                <a:gd name="T7" fmla="*/ 56 h 64"/>
                <a:gd name="T8" fmla="*/ 67 w 83"/>
                <a:gd name="T9" fmla="*/ 21 h 64"/>
                <a:gd name="T10" fmla="*/ 67 w 83"/>
                <a:gd name="T11" fmla="*/ 0 h 64"/>
                <a:gd name="T12" fmla="*/ 83 w 83"/>
                <a:gd name="T13" fmla="*/ 2 h 64"/>
                <a:gd name="T14" fmla="*/ 66 w 83"/>
                <a:gd name="T15" fmla="*/ 47 h 64"/>
                <a:gd name="T16" fmla="*/ 38 w 83"/>
                <a:gd name="T17" fmla="*/ 64 h 64"/>
                <a:gd name="T18" fmla="*/ 14 w 83"/>
                <a:gd name="T19" fmla="*/ 45 h 64"/>
                <a:gd name="T20" fmla="*/ 0 w 83"/>
                <a:gd name="T21" fmla="*/ 21 h 64"/>
                <a:gd name="T22" fmla="*/ 0 w 83"/>
                <a:gd name="T23" fmla="*/ 17 h 64"/>
                <a:gd name="T24" fmla="*/ 3 w 83"/>
                <a:gd name="T25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64">
                  <a:moveTo>
                    <a:pt x="3" y="16"/>
                  </a:moveTo>
                  <a:cubicBezTo>
                    <a:pt x="7" y="22"/>
                    <a:pt x="10" y="28"/>
                    <a:pt x="14" y="33"/>
                  </a:cubicBezTo>
                  <a:cubicBezTo>
                    <a:pt x="17" y="39"/>
                    <a:pt x="19" y="46"/>
                    <a:pt x="23" y="51"/>
                  </a:cubicBezTo>
                  <a:cubicBezTo>
                    <a:pt x="30" y="61"/>
                    <a:pt x="42" y="63"/>
                    <a:pt x="51" y="56"/>
                  </a:cubicBezTo>
                  <a:cubicBezTo>
                    <a:pt x="63" y="47"/>
                    <a:pt x="70" y="36"/>
                    <a:pt x="67" y="21"/>
                  </a:cubicBezTo>
                  <a:cubicBezTo>
                    <a:pt x="67" y="14"/>
                    <a:pt x="67" y="8"/>
                    <a:pt x="67" y="0"/>
                  </a:cubicBezTo>
                  <a:cubicBezTo>
                    <a:pt x="73" y="1"/>
                    <a:pt x="77" y="1"/>
                    <a:pt x="83" y="2"/>
                  </a:cubicBezTo>
                  <a:cubicBezTo>
                    <a:pt x="77" y="17"/>
                    <a:pt x="72" y="32"/>
                    <a:pt x="66" y="47"/>
                  </a:cubicBezTo>
                  <a:cubicBezTo>
                    <a:pt x="61" y="58"/>
                    <a:pt x="51" y="64"/>
                    <a:pt x="38" y="64"/>
                  </a:cubicBezTo>
                  <a:cubicBezTo>
                    <a:pt x="26" y="63"/>
                    <a:pt x="19" y="55"/>
                    <a:pt x="14" y="45"/>
                  </a:cubicBezTo>
                  <a:cubicBezTo>
                    <a:pt x="9" y="37"/>
                    <a:pt x="5" y="29"/>
                    <a:pt x="0" y="21"/>
                  </a:cubicBezTo>
                  <a:cubicBezTo>
                    <a:pt x="0" y="20"/>
                    <a:pt x="0" y="19"/>
                    <a:pt x="0" y="17"/>
                  </a:cubicBezTo>
                  <a:cubicBezTo>
                    <a:pt x="1" y="17"/>
                    <a:pt x="2" y="17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5433" y="424"/>
              <a:ext cx="66" cy="108"/>
            </a:xfrm>
            <a:custGeom>
              <a:avLst/>
              <a:gdLst>
                <a:gd name="T0" fmla="*/ 34 w 42"/>
                <a:gd name="T1" fmla="*/ 30 h 69"/>
                <a:gd name="T2" fmla="*/ 26 w 42"/>
                <a:gd name="T3" fmla="*/ 6 h 69"/>
                <a:gd name="T4" fmla="*/ 8 w 42"/>
                <a:gd name="T5" fmla="*/ 24 h 69"/>
                <a:gd name="T6" fmla="*/ 8 w 42"/>
                <a:gd name="T7" fmla="*/ 31 h 69"/>
                <a:gd name="T8" fmla="*/ 15 w 42"/>
                <a:gd name="T9" fmla="*/ 52 h 69"/>
                <a:gd name="T10" fmla="*/ 8 w 42"/>
                <a:gd name="T11" fmla="*/ 68 h 69"/>
                <a:gd name="T12" fmla="*/ 1 w 42"/>
                <a:gd name="T13" fmla="*/ 68 h 69"/>
                <a:gd name="T14" fmla="*/ 1 w 42"/>
                <a:gd name="T15" fmla="*/ 62 h 69"/>
                <a:gd name="T16" fmla="*/ 9 w 42"/>
                <a:gd name="T17" fmla="*/ 50 h 69"/>
                <a:gd name="T18" fmla="*/ 10 w 42"/>
                <a:gd name="T19" fmla="*/ 49 h 69"/>
                <a:gd name="T20" fmla="*/ 3 w 42"/>
                <a:gd name="T21" fmla="*/ 25 h 69"/>
                <a:gd name="T22" fmla="*/ 28 w 42"/>
                <a:gd name="T23" fmla="*/ 0 h 69"/>
                <a:gd name="T24" fmla="*/ 40 w 42"/>
                <a:gd name="T25" fmla="*/ 36 h 69"/>
                <a:gd name="T26" fmla="*/ 32 w 42"/>
                <a:gd name="T27" fmla="*/ 51 h 69"/>
                <a:gd name="T28" fmla="*/ 26 w 42"/>
                <a:gd name="T29" fmla="*/ 50 h 69"/>
                <a:gd name="T30" fmla="*/ 25 w 42"/>
                <a:gd name="T31" fmla="*/ 45 h 69"/>
                <a:gd name="T32" fmla="*/ 34 w 42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69">
                  <a:moveTo>
                    <a:pt x="34" y="30"/>
                  </a:moveTo>
                  <a:cubicBezTo>
                    <a:pt x="32" y="24"/>
                    <a:pt x="30" y="16"/>
                    <a:pt x="26" y="6"/>
                  </a:cubicBezTo>
                  <a:cubicBezTo>
                    <a:pt x="20" y="13"/>
                    <a:pt x="14" y="18"/>
                    <a:pt x="8" y="24"/>
                  </a:cubicBezTo>
                  <a:cubicBezTo>
                    <a:pt x="7" y="26"/>
                    <a:pt x="7" y="29"/>
                    <a:pt x="8" y="31"/>
                  </a:cubicBezTo>
                  <a:cubicBezTo>
                    <a:pt x="10" y="38"/>
                    <a:pt x="12" y="45"/>
                    <a:pt x="15" y="52"/>
                  </a:cubicBezTo>
                  <a:cubicBezTo>
                    <a:pt x="17" y="59"/>
                    <a:pt x="14" y="64"/>
                    <a:pt x="8" y="68"/>
                  </a:cubicBezTo>
                  <a:cubicBezTo>
                    <a:pt x="6" y="69"/>
                    <a:pt x="3" y="69"/>
                    <a:pt x="1" y="68"/>
                  </a:cubicBezTo>
                  <a:cubicBezTo>
                    <a:pt x="0" y="68"/>
                    <a:pt x="0" y="64"/>
                    <a:pt x="1" y="62"/>
                  </a:cubicBezTo>
                  <a:cubicBezTo>
                    <a:pt x="3" y="58"/>
                    <a:pt x="6" y="54"/>
                    <a:pt x="9" y="50"/>
                  </a:cubicBezTo>
                  <a:cubicBezTo>
                    <a:pt x="9" y="50"/>
                    <a:pt x="10" y="49"/>
                    <a:pt x="10" y="49"/>
                  </a:cubicBezTo>
                  <a:cubicBezTo>
                    <a:pt x="7" y="41"/>
                    <a:pt x="1" y="31"/>
                    <a:pt x="3" y="25"/>
                  </a:cubicBezTo>
                  <a:cubicBezTo>
                    <a:pt x="8" y="16"/>
                    <a:pt x="19" y="9"/>
                    <a:pt x="28" y="0"/>
                  </a:cubicBezTo>
                  <a:cubicBezTo>
                    <a:pt x="32" y="13"/>
                    <a:pt x="37" y="24"/>
                    <a:pt x="40" y="36"/>
                  </a:cubicBezTo>
                  <a:cubicBezTo>
                    <a:pt x="42" y="43"/>
                    <a:pt x="38" y="48"/>
                    <a:pt x="32" y="51"/>
                  </a:cubicBezTo>
                  <a:cubicBezTo>
                    <a:pt x="30" y="52"/>
                    <a:pt x="27" y="51"/>
                    <a:pt x="26" y="50"/>
                  </a:cubicBezTo>
                  <a:cubicBezTo>
                    <a:pt x="25" y="49"/>
                    <a:pt x="24" y="46"/>
                    <a:pt x="25" y="45"/>
                  </a:cubicBezTo>
                  <a:cubicBezTo>
                    <a:pt x="27" y="41"/>
                    <a:pt x="31" y="36"/>
                    <a:pt x="3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" name="Freeform 9"/>
            <p:cNvSpPr>
              <a:spLocks/>
            </p:cNvSpPr>
            <p:nvPr/>
          </p:nvSpPr>
          <p:spPr bwMode="auto">
            <a:xfrm>
              <a:off x="5225" y="579"/>
              <a:ext cx="69" cy="104"/>
            </a:xfrm>
            <a:custGeom>
              <a:avLst/>
              <a:gdLst>
                <a:gd name="T0" fmla="*/ 39 w 44"/>
                <a:gd name="T1" fmla="*/ 33 h 66"/>
                <a:gd name="T2" fmla="*/ 33 w 44"/>
                <a:gd name="T3" fmla="*/ 6 h 66"/>
                <a:gd name="T4" fmla="*/ 14 w 44"/>
                <a:gd name="T5" fmla="*/ 21 h 66"/>
                <a:gd name="T6" fmla="*/ 11 w 44"/>
                <a:gd name="T7" fmla="*/ 29 h 66"/>
                <a:gd name="T8" fmla="*/ 16 w 44"/>
                <a:gd name="T9" fmla="*/ 50 h 66"/>
                <a:gd name="T10" fmla="*/ 8 w 44"/>
                <a:gd name="T11" fmla="*/ 66 h 66"/>
                <a:gd name="T12" fmla="*/ 1 w 44"/>
                <a:gd name="T13" fmla="*/ 65 h 66"/>
                <a:gd name="T14" fmla="*/ 1 w 44"/>
                <a:gd name="T15" fmla="*/ 59 h 66"/>
                <a:gd name="T16" fmla="*/ 11 w 44"/>
                <a:gd name="T17" fmla="*/ 46 h 66"/>
                <a:gd name="T18" fmla="*/ 8 w 44"/>
                <a:gd name="T19" fmla="*/ 23 h 66"/>
                <a:gd name="T20" fmla="*/ 35 w 44"/>
                <a:gd name="T21" fmla="*/ 0 h 66"/>
                <a:gd name="T22" fmla="*/ 44 w 44"/>
                <a:gd name="T23" fmla="*/ 38 h 66"/>
                <a:gd name="T24" fmla="*/ 44 w 44"/>
                <a:gd name="T25" fmla="*/ 39 h 66"/>
                <a:gd name="T26" fmla="*/ 32 w 44"/>
                <a:gd name="T27" fmla="*/ 51 h 66"/>
                <a:gd name="T28" fmla="*/ 27 w 44"/>
                <a:gd name="T29" fmla="*/ 49 h 66"/>
                <a:gd name="T30" fmla="*/ 34 w 44"/>
                <a:gd name="T31" fmla="*/ 35 h 66"/>
                <a:gd name="T32" fmla="*/ 39 w 44"/>
                <a:gd name="T33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66">
                  <a:moveTo>
                    <a:pt x="39" y="33"/>
                  </a:moveTo>
                  <a:cubicBezTo>
                    <a:pt x="37" y="24"/>
                    <a:pt x="35" y="16"/>
                    <a:pt x="33" y="6"/>
                  </a:cubicBezTo>
                  <a:cubicBezTo>
                    <a:pt x="26" y="12"/>
                    <a:pt x="19" y="16"/>
                    <a:pt x="14" y="21"/>
                  </a:cubicBezTo>
                  <a:cubicBezTo>
                    <a:pt x="12" y="23"/>
                    <a:pt x="11" y="26"/>
                    <a:pt x="11" y="29"/>
                  </a:cubicBezTo>
                  <a:cubicBezTo>
                    <a:pt x="13" y="36"/>
                    <a:pt x="15" y="43"/>
                    <a:pt x="16" y="50"/>
                  </a:cubicBezTo>
                  <a:cubicBezTo>
                    <a:pt x="18" y="58"/>
                    <a:pt x="14" y="63"/>
                    <a:pt x="8" y="66"/>
                  </a:cubicBezTo>
                  <a:cubicBezTo>
                    <a:pt x="6" y="66"/>
                    <a:pt x="3" y="66"/>
                    <a:pt x="1" y="65"/>
                  </a:cubicBezTo>
                  <a:cubicBezTo>
                    <a:pt x="0" y="64"/>
                    <a:pt x="0" y="60"/>
                    <a:pt x="1" y="59"/>
                  </a:cubicBezTo>
                  <a:cubicBezTo>
                    <a:pt x="4" y="55"/>
                    <a:pt x="7" y="51"/>
                    <a:pt x="11" y="46"/>
                  </a:cubicBezTo>
                  <a:cubicBezTo>
                    <a:pt x="10" y="39"/>
                    <a:pt x="5" y="28"/>
                    <a:pt x="8" y="23"/>
                  </a:cubicBezTo>
                  <a:cubicBezTo>
                    <a:pt x="14" y="13"/>
                    <a:pt x="25" y="8"/>
                    <a:pt x="35" y="0"/>
                  </a:cubicBezTo>
                  <a:cubicBezTo>
                    <a:pt x="38" y="13"/>
                    <a:pt x="41" y="26"/>
                    <a:pt x="44" y="38"/>
                  </a:cubicBezTo>
                  <a:cubicBezTo>
                    <a:pt x="44" y="38"/>
                    <a:pt x="44" y="39"/>
                    <a:pt x="44" y="39"/>
                  </a:cubicBezTo>
                  <a:cubicBezTo>
                    <a:pt x="40" y="43"/>
                    <a:pt x="36" y="47"/>
                    <a:pt x="32" y="51"/>
                  </a:cubicBezTo>
                  <a:cubicBezTo>
                    <a:pt x="32" y="52"/>
                    <a:pt x="29" y="50"/>
                    <a:pt x="27" y="49"/>
                  </a:cubicBezTo>
                  <a:cubicBezTo>
                    <a:pt x="29" y="44"/>
                    <a:pt x="32" y="40"/>
                    <a:pt x="34" y="35"/>
                  </a:cubicBezTo>
                  <a:cubicBezTo>
                    <a:pt x="35" y="34"/>
                    <a:pt x="37" y="34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" name="Freeform 10"/>
            <p:cNvSpPr>
              <a:spLocks/>
            </p:cNvSpPr>
            <p:nvPr/>
          </p:nvSpPr>
          <p:spPr bwMode="auto">
            <a:xfrm>
              <a:off x="5285" y="355"/>
              <a:ext cx="77" cy="91"/>
            </a:xfrm>
            <a:custGeom>
              <a:avLst/>
              <a:gdLst>
                <a:gd name="T0" fmla="*/ 49 w 49"/>
                <a:gd name="T1" fmla="*/ 0 h 58"/>
                <a:gd name="T2" fmla="*/ 49 w 49"/>
                <a:gd name="T3" fmla="*/ 37 h 58"/>
                <a:gd name="T4" fmla="*/ 35 w 49"/>
                <a:gd name="T5" fmla="*/ 50 h 58"/>
                <a:gd name="T6" fmla="*/ 31 w 49"/>
                <a:gd name="T7" fmla="*/ 42 h 58"/>
                <a:gd name="T8" fmla="*/ 45 w 49"/>
                <a:gd name="T9" fmla="*/ 31 h 58"/>
                <a:gd name="T10" fmla="*/ 45 w 49"/>
                <a:gd name="T11" fmla="*/ 6 h 58"/>
                <a:gd name="T12" fmla="*/ 22 w 49"/>
                <a:gd name="T13" fmla="*/ 16 h 58"/>
                <a:gd name="T14" fmla="*/ 19 w 49"/>
                <a:gd name="T15" fmla="*/ 23 h 58"/>
                <a:gd name="T16" fmla="*/ 19 w 49"/>
                <a:gd name="T17" fmla="*/ 44 h 58"/>
                <a:gd name="T18" fmla="*/ 7 w 49"/>
                <a:gd name="T19" fmla="*/ 58 h 58"/>
                <a:gd name="T20" fmla="*/ 1 w 49"/>
                <a:gd name="T21" fmla="*/ 55 h 58"/>
                <a:gd name="T22" fmla="*/ 3 w 49"/>
                <a:gd name="T23" fmla="*/ 50 h 58"/>
                <a:gd name="T24" fmla="*/ 16 w 49"/>
                <a:gd name="T25" fmla="*/ 39 h 58"/>
                <a:gd name="T26" fmla="*/ 16 w 49"/>
                <a:gd name="T27" fmla="*/ 40 h 58"/>
                <a:gd name="T28" fmla="*/ 18 w 49"/>
                <a:gd name="T29" fmla="*/ 16 h 58"/>
                <a:gd name="T30" fmla="*/ 49 w 49"/>
                <a:gd name="T3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8">
                  <a:moveTo>
                    <a:pt x="49" y="0"/>
                  </a:moveTo>
                  <a:cubicBezTo>
                    <a:pt x="49" y="13"/>
                    <a:pt x="49" y="25"/>
                    <a:pt x="49" y="37"/>
                  </a:cubicBezTo>
                  <a:cubicBezTo>
                    <a:pt x="48" y="44"/>
                    <a:pt x="41" y="50"/>
                    <a:pt x="35" y="50"/>
                  </a:cubicBezTo>
                  <a:cubicBezTo>
                    <a:pt x="29" y="49"/>
                    <a:pt x="28" y="46"/>
                    <a:pt x="31" y="42"/>
                  </a:cubicBezTo>
                  <a:cubicBezTo>
                    <a:pt x="35" y="38"/>
                    <a:pt x="40" y="35"/>
                    <a:pt x="45" y="31"/>
                  </a:cubicBezTo>
                  <a:cubicBezTo>
                    <a:pt x="45" y="24"/>
                    <a:pt x="45" y="16"/>
                    <a:pt x="45" y="6"/>
                  </a:cubicBezTo>
                  <a:cubicBezTo>
                    <a:pt x="37" y="10"/>
                    <a:pt x="29" y="13"/>
                    <a:pt x="22" y="16"/>
                  </a:cubicBezTo>
                  <a:cubicBezTo>
                    <a:pt x="21" y="17"/>
                    <a:pt x="20" y="20"/>
                    <a:pt x="19" y="23"/>
                  </a:cubicBezTo>
                  <a:cubicBezTo>
                    <a:pt x="19" y="30"/>
                    <a:pt x="19" y="37"/>
                    <a:pt x="19" y="44"/>
                  </a:cubicBezTo>
                  <a:cubicBezTo>
                    <a:pt x="19" y="52"/>
                    <a:pt x="15" y="56"/>
                    <a:pt x="7" y="58"/>
                  </a:cubicBezTo>
                  <a:cubicBezTo>
                    <a:pt x="5" y="58"/>
                    <a:pt x="2" y="57"/>
                    <a:pt x="1" y="55"/>
                  </a:cubicBezTo>
                  <a:cubicBezTo>
                    <a:pt x="0" y="55"/>
                    <a:pt x="1" y="51"/>
                    <a:pt x="3" y="50"/>
                  </a:cubicBezTo>
                  <a:cubicBezTo>
                    <a:pt x="6" y="46"/>
                    <a:pt x="10" y="43"/>
                    <a:pt x="16" y="39"/>
                  </a:cubicBezTo>
                  <a:cubicBezTo>
                    <a:pt x="15" y="41"/>
                    <a:pt x="16" y="40"/>
                    <a:pt x="16" y="40"/>
                  </a:cubicBezTo>
                  <a:cubicBezTo>
                    <a:pt x="16" y="32"/>
                    <a:pt x="13" y="20"/>
                    <a:pt x="18" y="16"/>
                  </a:cubicBezTo>
                  <a:cubicBezTo>
                    <a:pt x="25" y="8"/>
                    <a:pt x="37" y="5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" name="Freeform 11"/>
            <p:cNvSpPr>
              <a:spLocks/>
            </p:cNvSpPr>
            <p:nvPr/>
          </p:nvSpPr>
          <p:spPr bwMode="auto">
            <a:xfrm>
              <a:off x="5430" y="575"/>
              <a:ext cx="107" cy="62"/>
            </a:xfrm>
            <a:custGeom>
              <a:avLst/>
              <a:gdLst>
                <a:gd name="T0" fmla="*/ 68 w 68"/>
                <a:gd name="T1" fmla="*/ 1 h 40"/>
                <a:gd name="T2" fmla="*/ 51 w 68"/>
                <a:gd name="T3" fmla="*/ 35 h 40"/>
                <a:gd name="T4" fmla="*/ 44 w 68"/>
                <a:gd name="T5" fmla="*/ 40 h 40"/>
                <a:gd name="T6" fmla="*/ 31 w 68"/>
                <a:gd name="T7" fmla="*/ 37 h 40"/>
                <a:gd name="T8" fmla="*/ 40 w 68"/>
                <a:gd name="T9" fmla="*/ 29 h 40"/>
                <a:gd name="T10" fmla="*/ 56 w 68"/>
                <a:gd name="T11" fmla="*/ 17 h 40"/>
                <a:gd name="T12" fmla="*/ 62 w 68"/>
                <a:gd name="T13" fmla="*/ 5 h 40"/>
                <a:gd name="T14" fmla="*/ 36 w 68"/>
                <a:gd name="T15" fmla="*/ 5 h 40"/>
                <a:gd name="T16" fmla="*/ 31 w 68"/>
                <a:gd name="T17" fmla="*/ 10 h 40"/>
                <a:gd name="T18" fmla="*/ 21 w 68"/>
                <a:gd name="T19" fmla="*/ 29 h 40"/>
                <a:gd name="T20" fmla="*/ 4 w 68"/>
                <a:gd name="T21" fmla="*/ 35 h 40"/>
                <a:gd name="T22" fmla="*/ 0 w 68"/>
                <a:gd name="T23" fmla="*/ 30 h 40"/>
                <a:gd name="T24" fmla="*/ 4 w 68"/>
                <a:gd name="T25" fmla="*/ 26 h 40"/>
                <a:gd name="T26" fmla="*/ 10 w 68"/>
                <a:gd name="T27" fmla="*/ 24 h 40"/>
                <a:gd name="T28" fmla="*/ 26 w 68"/>
                <a:gd name="T29" fmla="*/ 10 h 40"/>
                <a:gd name="T30" fmla="*/ 41 w 68"/>
                <a:gd name="T31" fmla="*/ 1 h 40"/>
                <a:gd name="T32" fmla="*/ 68 w 68"/>
                <a:gd name="T33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40">
                  <a:moveTo>
                    <a:pt x="68" y="1"/>
                  </a:moveTo>
                  <a:cubicBezTo>
                    <a:pt x="61" y="14"/>
                    <a:pt x="56" y="25"/>
                    <a:pt x="51" y="35"/>
                  </a:cubicBezTo>
                  <a:cubicBezTo>
                    <a:pt x="49" y="38"/>
                    <a:pt x="46" y="40"/>
                    <a:pt x="44" y="40"/>
                  </a:cubicBezTo>
                  <a:cubicBezTo>
                    <a:pt x="39" y="40"/>
                    <a:pt x="32" y="39"/>
                    <a:pt x="31" y="37"/>
                  </a:cubicBezTo>
                  <a:cubicBezTo>
                    <a:pt x="29" y="30"/>
                    <a:pt x="37" y="29"/>
                    <a:pt x="40" y="29"/>
                  </a:cubicBezTo>
                  <a:cubicBezTo>
                    <a:pt x="51" y="31"/>
                    <a:pt x="52" y="24"/>
                    <a:pt x="56" y="17"/>
                  </a:cubicBezTo>
                  <a:cubicBezTo>
                    <a:pt x="57" y="14"/>
                    <a:pt x="59" y="10"/>
                    <a:pt x="62" y="5"/>
                  </a:cubicBezTo>
                  <a:cubicBezTo>
                    <a:pt x="52" y="5"/>
                    <a:pt x="44" y="4"/>
                    <a:pt x="36" y="5"/>
                  </a:cubicBezTo>
                  <a:cubicBezTo>
                    <a:pt x="34" y="5"/>
                    <a:pt x="32" y="8"/>
                    <a:pt x="31" y="10"/>
                  </a:cubicBezTo>
                  <a:cubicBezTo>
                    <a:pt x="27" y="16"/>
                    <a:pt x="24" y="23"/>
                    <a:pt x="21" y="29"/>
                  </a:cubicBezTo>
                  <a:cubicBezTo>
                    <a:pt x="18" y="35"/>
                    <a:pt x="10" y="38"/>
                    <a:pt x="4" y="35"/>
                  </a:cubicBezTo>
                  <a:cubicBezTo>
                    <a:pt x="2" y="34"/>
                    <a:pt x="1" y="32"/>
                    <a:pt x="0" y="30"/>
                  </a:cubicBezTo>
                  <a:cubicBezTo>
                    <a:pt x="0" y="29"/>
                    <a:pt x="2" y="27"/>
                    <a:pt x="4" y="26"/>
                  </a:cubicBezTo>
                  <a:cubicBezTo>
                    <a:pt x="5" y="25"/>
                    <a:pt x="8" y="23"/>
                    <a:pt x="10" y="24"/>
                  </a:cubicBezTo>
                  <a:cubicBezTo>
                    <a:pt x="22" y="26"/>
                    <a:pt x="23" y="17"/>
                    <a:pt x="26" y="10"/>
                  </a:cubicBezTo>
                  <a:cubicBezTo>
                    <a:pt x="29" y="3"/>
                    <a:pt x="33" y="0"/>
                    <a:pt x="41" y="1"/>
                  </a:cubicBezTo>
                  <a:cubicBezTo>
                    <a:pt x="49" y="2"/>
                    <a:pt x="57" y="1"/>
                    <a:pt x="6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" name="Freeform 12"/>
            <p:cNvSpPr>
              <a:spLocks/>
            </p:cNvSpPr>
            <p:nvPr/>
          </p:nvSpPr>
          <p:spPr bwMode="auto">
            <a:xfrm>
              <a:off x="5182" y="490"/>
              <a:ext cx="77" cy="92"/>
            </a:xfrm>
            <a:custGeom>
              <a:avLst/>
              <a:gdLst>
                <a:gd name="T0" fmla="*/ 45 w 49"/>
                <a:gd name="T1" fmla="*/ 31 h 59"/>
                <a:gd name="T2" fmla="*/ 45 w 49"/>
                <a:gd name="T3" fmla="*/ 6 h 59"/>
                <a:gd name="T4" fmla="*/ 22 w 49"/>
                <a:gd name="T5" fmla="*/ 17 h 59"/>
                <a:gd name="T6" fmla="*/ 19 w 49"/>
                <a:gd name="T7" fmla="*/ 23 h 59"/>
                <a:gd name="T8" fmla="*/ 19 w 49"/>
                <a:gd name="T9" fmla="*/ 42 h 59"/>
                <a:gd name="T10" fmla="*/ 19 w 49"/>
                <a:gd name="T11" fmla="*/ 48 h 59"/>
                <a:gd name="T12" fmla="*/ 6 w 49"/>
                <a:gd name="T13" fmla="*/ 58 h 59"/>
                <a:gd name="T14" fmla="*/ 0 w 49"/>
                <a:gd name="T15" fmla="*/ 54 h 59"/>
                <a:gd name="T16" fmla="*/ 10 w 49"/>
                <a:gd name="T17" fmla="*/ 43 h 59"/>
                <a:gd name="T18" fmla="*/ 15 w 49"/>
                <a:gd name="T19" fmla="*/ 41 h 59"/>
                <a:gd name="T20" fmla="*/ 15 w 49"/>
                <a:gd name="T21" fmla="*/ 22 h 59"/>
                <a:gd name="T22" fmla="*/ 22 w 49"/>
                <a:gd name="T23" fmla="*/ 12 h 59"/>
                <a:gd name="T24" fmla="*/ 48 w 49"/>
                <a:gd name="T25" fmla="*/ 0 h 59"/>
                <a:gd name="T26" fmla="*/ 48 w 49"/>
                <a:gd name="T27" fmla="*/ 39 h 59"/>
                <a:gd name="T28" fmla="*/ 36 w 49"/>
                <a:gd name="T29" fmla="*/ 50 h 59"/>
                <a:gd name="T30" fmla="*/ 30 w 49"/>
                <a:gd name="T31" fmla="*/ 47 h 59"/>
                <a:gd name="T32" fmla="*/ 32 w 49"/>
                <a:gd name="T33" fmla="*/ 42 h 59"/>
                <a:gd name="T34" fmla="*/ 45 w 49"/>
                <a:gd name="T35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59">
                  <a:moveTo>
                    <a:pt x="45" y="31"/>
                  </a:moveTo>
                  <a:cubicBezTo>
                    <a:pt x="45" y="24"/>
                    <a:pt x="45" y="16"/>
                    <a:pt x="45" y="6"/>
                  </a:cubicBezTo>
                  <a:cubicBezTo>
                    <a:pt x="36" y="10"/>
                    <a:pt x="29" y="13"/>
                    <a:pt x="22" y="17"/>
                  </a:cubicBezTo>
                  <a:cubicBezTo>
                    <a:pt x="20" y="18"/>
                    <a:pt x="19" y="21"/>
                    <a:pt x="19" y="23"/>
                  </a:cubicBezTo>
                  <a:cubicBezTo>
                    <a:pt x="19" y="29"/>
                    <a:pt x="19" y="36"/>
                    <a:pt x="19" y="42"/>
                  </a:cubicBezTo>
                  <a:cubicBezTo>
                    <a:pt x="19" y="44"/>
                    <a:pt x="20" y="47"/>
                    <a:pt x="19" y="48"/>
                  </a:cubicBezTo>
                  <a:cubicBezTo>
                    <a:pt x="15" y="52"/>
                    <a:pt x="10" y="55"/>
                    <a:pt x="6" y="58"/>
                  </a:cubicBezTo>
                  <a:cubicBezTo>
                    <a:pt x="5" y="59"/>
                    <a:pt x="2" y="56"/>
                    <a:pt x="0" y="54"/>
                  </a:cubicBezTo>
                  <a:cubicBezTo>
                    <a:pt x="3" y="50"/>
                    <a:pt x="6" y="47"/>
                    <a:pt x="10" y="43"/>
                  </a:cubicBezTo>
                  <a:cubicBezTo>
                    <a:pt x="11" y="42"/>
                    <a:pt x="13" y="42"/>
                    <a:pt x="15" y="41"/>
                  </a:cubicBezTo>
                  <a:cubicBezTo>
                    <a:pt x="15" y="35"/>
                    <a:pt x="16" y="29"/>
                    <a:pt x="15" y="22"/>
                  </a:cubicBezTo>
                  <a:cubicBezTo>
                    <a:pt x="15" y="17"/>
                    <a:pt x="17" y="14"/>
                    <a:pt x="22" y="12"/>
                  </a:cubicBezTo>
                  <a:cubicBezTo>
                    <a:pt x="30" y="9"/>
                    <a:pt x="39" y="5"/>
                    <a:pt x="48" y="0"/>
                  </a:cubicBezTo>
                  <a:cubicBezTo>
                    <a:pt x="48" y="14"/>
                    <a:pt x="49" y="27"/>
                    <a:pt x="48" y="39"/>
                  </a:cubicBezTo>
                  <a:cubicBezTo>
                    <a:pt x="47" y="43"/>
                    <a:pt x="40" y="47"/>
                    <a:pt x="36" y="50"/>
                  </a:cubicBezTo>
                  <a:cubicBezTo>
                    <a:pt x="35" y="50"/>
                    <a:pt x="31" y="48"/>
                    <a:pt x="30" y="47"/>
                  </a:cubicBezTo>
                  <a:cubicBezTo>
                    <a:pt x="30" y="46"/>
                    <a:pt x="30" y="43"/>
                    <a:pt x="32" y="42"/>
                  </a:cubicBezTo>
                  <a:cubicBezTo>
                    <a:pt x="35" y="38"/>
                    <a:pt x="39" y="35"/>
                    <a:pt x="4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8" name="Freeform 13"/>
            <p:cNvSpPr>
              <a:spLocks/>
            </p:cNvSpPr>
            <p:nvPr/>
          </p:nvSpPr>
          <p:spPr bwMode="auto">
            <a:xfrm>
              <a:off x="5333" y="582"/>
              <a:ext cx="54" cy="21"/>
            </a:xfrm>
            <a:custGeom>
              <a:avLst/>
              <a:gdLst>
                <a:gd name="T0" fmla="*/ 1 w 34"/>
                <a:gd name="T1" fmla="*/ 0 h 13"/>
                <a:gd name="T2" fmla="*/ 34 w 34"/>
                <a:gd name="T3" fmla="*/ 5 h 13"/>
                <a:gd name="T4" fmla="*/ 14 w 34"/>
                <a:gd name="T5" fmla="*/ 10 h 13"/>
                <a:gd name="T6" fmla="*/ 1 w 3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3">
                  <a:moveTo>
                    <a:pt x="1" y="0"/>
                  </a:moveTo>
                  <a:cubicBezTo>
                    <a:pt x="13" y="2"/>
                    <a:pt x="24" y="3"/>
                    <a:pt x="34" y="5"/>
                  </a:cubicBezTo>
                  <a:cubicBezTo>
                    <a:pt x="33" y="11"/>
                    <a:pt x="29" y="13"/>
                    <a:pt x="14" y="10"/>
                  </a:cubicBezTo>
                  <a:cubicBezTo>
                    <a:pt x="9" y="9"/>
                    <a:pt x="0" y="1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auto">
            <a:xfrm>
              <a:off x="5321" y="745"/>
              <a:ext cx="35" cy="19"/>
            </a:xfrm>
            <a:custGeom>
              <a:avLst/>
              <a:gdLst>
                <a:gd name="T0" fmla="*/ 2 w 22"/>
                <a:gd name="T1" fmla="*/ 0 h 12"/>
                <a:gd name="T2" fmla="*/ 22 w 22"/>
                <a:gd name="T3" fmla="*/ 2 h 12"/>
                <a:gd name="T4" fmla="*/ 9 w 22"/>
                <a:gd name="T5" fmla="*/ 8 h 12"/>
                <a:gd name="T6" fmla="*/ 2 w 22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2">
                  <a:moveTo>
                    <a:pt x="2" y="0"/>
                  </a:moveTo>
                  <a:cubicBezTo>
                    <a:pt x="9" y="1"/>
                    <a:pt x="15" y="2"/>
                    <a:pt x="22" y="2"/>
                  </a:cubicBezTo>
                  <a:cubicBezTo>
                    <a:pt x="21" y="12"/>
                    <a:pt x="14" y="8"/>
                    <a:pt x="9" y="8"/>
                  </a:cubicBezTo>
                  <a:cubicBezTo>
                    <a:pt x="5" y="8"/>
                    <a:pt x="0" y="7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50"/>
          <p:cNvSpPr txBox="1">
            <a:spLocks noGrp="1"/>
          </p:cNvSpPr>
          <p:nvPr>
            <p:ph type="body" idx="1"/>
          </p:nvPr>
        </p:nvSpPr>
        <p:spPr>
          <a:xfrm>
            <a:off x="4553250" y="3275040"/>
            <a:ext cx="42996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0" dirty="0">
                <a:latin typeface="Barlow Black"/>
                <a:ea typeface="Barlow Black"/>
                <a:cs typeface="Barlow Black"/>
                <a:sym typeface="Barlow Black"/>
              </a:rPr>
              <a:t>A PICTURE IS WORTH A THOUSAND WORDS</a:t>
            </a:r>
            <a:endParaRPr sz="3500" b="0" dirty="0">
              <a:latin typeface="Barlow Black"/>
              <a:ea typeface="Barlow Black"/>
              <a:cs typeface="Barlow Black"/>
              <a:sym typeface="Barlow Black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500" b="0" dirty="0">
              <a:latin typeface="Barlow Black"/>
              <a:ea typeface="Barlow Black"/>
              <a:cs typeface="Barlow Black"/>
              <a:sym typeface="Barlow Black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572" y="1013754"/>
            <a:ext cx="3138069" cy="40195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913" y="404233"/>
            <a:ext cx="1499452" cy="261929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p63"/>
          <p:cNvSpPr txBox="1">
            <a:spLocks noGrp="1"/>
          </p:cNvSpPr>
          <p:nvPr>
            <p:ph type="title"/>
          </p:nvPr>
        </p:nvSpPr>
        <p:spPr>
          <a:xfrm>
            <a:off x="641379" y="456717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bg1"/>
                </a:solidFill>
              </a:rPr>
              <a:t>TIMELINE</a:t>
            </a:r>
            <a:endParaRPr sz="3500" dirty="0">
              <a:solidFill>
                <a:schemeClr val="bg1"/>
              </a:solidFill>
            </a:endParaRPr>
          </a:p>
        </p:txBody>
      </p:sp>
      <p:sp>
        <p:nvSpPr>
          <p:cNvPr id="2374" name="Google Shape;2374;p63"/>
          <p:cNvSpPr txBox="1"/>
          <p:nvPr/>
        </p:nvSpPr>
        <p:spPr>
          <a:xfrm>
            <a:off x="1569079" y="3322403"/>
            <a:ext cx="13152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rPr>
              <a:t>NEPTUNE</a:t>
            </a:r>
            <a:endParaRPr sz="1800">
              <a:solidFill>
                <a:schemeClr val="dk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375" name="Google Shape;2375;p63"/>
          <p:cNvSpPr txBox="1"/>
          <p:nvPr/>
        </p:nvSpPr>
        <p:spPr>
          <a:xfrm>
            <a:off x="1349525" y="3635183"/>
            <a:ext cx="17688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Neptune is the farthest planet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76" name="Google Shape;2376;p63"/>
          <p:cNvSpPr txBox="1"/>
          <p:nvPr/>
        </p:nvSpPr>
        <p:spPr>
          <a:xfrm>
            <a:off x="3121448" y="3322403"/>
            <a:ext cx="13152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rPr>
              <a:t>MARS</a:t>
            </a:r>
            <a:endParaRPr sz="1800">
              <a:solidFill>
                <a:schemeClr val="dk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377" name="Google Shape;2377;p63"/>
          <p:cNvSpPr txBox="1"/>
          <p:nvPr/>
        </p:nvSpPr>
        <p:spPr>
          <a:xfrm>
            <a:off x="2913355" y="3635183"/>
            <a:ext cx="17688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Despite being red, it’s a cold place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78" name="Google Shape;2378;p63"/>
          <p:cNvSpPr txBox="1"/>
          <p:nvPr/>
        </p:nvSpPr>
        <p:spPr>
          <a:xfrm>
            <a:off x="4712736" y="3322403"/>
            <a:ext cx="13152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rPr>
              <a:t>JUPITER</a:t>
            </a:r>
            <a:endParaRPr sz="1800">
              <a:solidFill>
                <a:schemeClr val="dk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379" name="Google Shape;2379;p63"/>
          <p:cNvSpPr txBox="1"/>
          <p:nvPr/>
        </p:nvSpPr>
        <p:spPr>
          <a:xfrm>
            <a:off x="4503952" y="3635183"/>
            <a:ext cx="17688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 It’s the biggest planet of them all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80" name="Google Shape;2380;p63"/>
          <p:cNvSpPr txBox="1"/>
          <p:nvPr/>
        </p:nvSpPr>
        <p:spPr>
          <a:xfrm>
            <a:off x="6297454" y="3322403"/>
            <a:ext cx="13152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rPr>
              <a:t>SATURN</a:t>
            </a:r>
            <a:endParaRPr sz="1800">
              <a:solidFill>
                <a:schemeClr val="dk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381" name="Google Shape;2381;p63"/>
          <p:cNvSpPr txBox="1"/>
          <p:nvPr/>
        </p:nvSpPr>
        <p:spPr>
          <a:xfrm>
            <a:off x="6078573" y="3635183"/>
            <a:ext cx="17688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It’s the ringed one and a gas giant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82" name="Google Shape;2382;p63"/>
          <p:cNvSpPr txBox="1"/>
          <p:nvPr/>
        </p:nvSpPr>
        <p:spPr>
          <a:xfrm>
            <a:off x="1789429" y="2743837"/>
            <a:ext cx="874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6E4CC2"/>
                </a:solidFill>
                <a:latin typeface="Barlow Black"/>
                <a:ea typeface="Barlow Black"/>
                <a:cs typeface="Barlow Black"/>
                <a:sym typeface="Barlow Black"/>
              </a:rPr>
              <a:t>01</a:t>
            </a:r>
            <a:endParaRPr sz="2600" dirty="0">
              <a:solidFill>
                <a:srgbClr val="6E4CC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383" name="Google Shape;2383;p63"/>
          <p:cNvSpPr txBox="1"/>
          <p:nvPr/>
        </p:nvSpPr>
        <p:spPr>
          <a:xfrm>
            <a:off x="3365600" y="2743837"/>
            <a:ext cx="874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E4CC2"/>
                </a:solidFill>
                <a:latin typeface="Barlow Black"/>
                <a:ea typeface="Barlow Black"/>
                <a:cs typeface="Barlow Black"/>
                <a:sym typeface="Barlow Black"/>
              </a:rPr>
              <a:t>02</a:t>
            </a:r>
            <a:endParaRPr sz="2600">
              <a:solidFill>
                <a:srgbClr val="6E4CC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384" name="Google Shape;2384;p63"/>
          <p:cNvSpPr txBox="1"/>
          <p:nvPr/>
        </p:nvSpPr>
        <p:spPr>
          <a:xfrm>
            <a:off x="4941708" y="2743837"/>
            <a:ext cx="874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E4CC2"/>
                </a:solidFill>
                <a:latin typeface="Barlow Black"/>
                <a:ea typeface="Barlow Black"/>
                <a:cs typeface="Barlow Black"/>
                <a:sym typeface="Barlow Black"/>
              </a:rPr>
              <a:t>03</a:t>
            </a:r>
            <a:endParaRPr sz="2600">
              <a:solidFill>
                <a:srgbClr val="6E4CC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385" name="Google Shape;2385;p63"/>
          <p:cNvSpPr txBox="1"/>
          <p:nvPr/>
        </p:nvSpPr>
        <p:spPr>
          <a:xfrm>
            <a:off x="6517817" y="2743837"/>
            <a:ext cx="874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6E4CC2"/>
                </a:solidFill>
                <a:latin typeface="Barlow Black"/>
                <a:ea typeface="Barlow Black"/>
                <a:cs typeface="Barlow Black"/>
                <a:sym typeface="Barlow Black"/>
              </a:rPr>
              <a:t>04</a:t>
            </a:r>
            <a:endParaRPr sz="2600" dirty="0">
              <a:solidFill>
                <a:srgbClr val="6E4CC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cxnSp>
        <p:nvCxnSpPr>
          <p:cNvPr id="2386" name="Google Shape;2386;p63"/>
          <p:cNvCxnSpPr/>
          <p:nvPr/>
        </p:nvCxnSpPr>
        <p:spPr>
          <a:xfrm>
            <a:off x="2615242" y="2963530"/>
            <a:ext cx="802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7" name="Google Shape;2387;p63"/>
          <p:cNvCxnSpPr/>
          <p:nvPr/>
        </p:nvCxnSpPr>
        <p:spPr>
          <a:xfrm>
            <a:off x="4197898" y="2963533"/>
            <a:ext cx="799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8" name="Google Shape;2388;p63"/>
          <p:cNvCxnSpPr/>
          <p:nvPr/>
        </p:nvCxnSpPr>
        <p:spPr>
          <a:xfrm>
            <a:off x="5773398" y="2963533"/>
            <a:ext cx="7929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2288;p60"/>
          <p:cNvSpPr txBox="1">
            <a:spLocks/>
          </p:cNvSpPr>
          <p:nvPr/>
        </p:nvSpPr>
        <p:spPr>
          <a:xfrm>
            <a:off x="955322" y="549263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r>
              <a:rPr lang="es-PE" sz="4000" dirty="0" smtClean="0"/>
              <a:t>THIS IS AN INFOGRAPHIC</a:t>
            </a:r>
            <a:endParaRPr lang="es-PE" sz="4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254" y="1481412"/>
            <a:ext cx="855000" cy="122625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898" y="1517587"/>
            <a:ext cx="855000" cy="122625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468" y="1504365"/>
            <a:ext cx="855000" cy="122625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780" y="1529573"/>
            <a:ext cx="855000" cy="12262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5056191" y="3692845"/>
            <a:ext cx="2995900" cy="664926"/>
          </a:xfrm>
          <a:prstGeom prst="ellipse">
            <a:avLst/>
          </a:prstGeom>
          <a:solidFill>
            <a:srgbClr val="D6B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74" name="Google Shape;874;p41"/>
          <p:cNvSpPr txBox="1">
            <a:spLocks noGrp="1"/>
          </p:cNvSpPr>
          <p:nvPr>
            <p:ph type="title"/>
          </p:nvPr>
        </p:nvSpPr>
        <p:spPr>
          <a:xfrm rot="-21921">
            <a:off x="1077744" y="2804662"/>
            <a:ext cx="2681755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SECTION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75" name="Google Shape;875;p41"/>
          <p:cNvSpPr txBox="1">
            <a:spLocks noGrp="1"/>
          </p:cNvSpPr>
          <p:nvPr>
            <p:ph type="title" idx="2"/>
          </p:nvPr>
        </p:nvSpPr>
        <p:spPr>
          <a:xfrm rot="-21855">
            <a:off x="1269931" y="2211335"/>
            <a:ext cx="207634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01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76" name="Google Shape;876;p41"/>
          <p:cNvSpPr txBox="1">
            <a:spLocks noGrp="1"/>
          </p:cNvSpPr>
          <p:nvPr>
            <p:ph type="subTitle" idx="1"/>
          </p:nvPr>
        </p:nvSpPr>
        <p:spPr>
          <a:xfrm rot="-22116">
            <a:off x="716536" y="3536179"/>
            <a:ext cx="3404170" cy="741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779" y="1003333"/>
            <a:ext cx="2571894" cy="30219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718" y="936283"/>
            <a:ext cx="1014767" cy="126845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" name="Google Shape;2503;p66"/>
          <p:cNvSpPr txBox="1">
            <a:spLocks noGrp="1"/>
          </p:cNvSpPr>
          <p:nvPr>
            <p:ph type="title"/>
          </p:nvPr>
        </p:nvSpPr>
        <p:spPr>
          <a:xfrm>
            <a:off x="1125537" y="535024"/>
            <a:ext cx="58326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YOU COULD USE LISTS</a:t>
            </a:r>
            <a:endParaRPr sz="3500" dirty="0">
              <a:solidFill>
                <a:schemeClr val="accent1"/>
              </a:solidFill>
            </a:endParaRPr>
          </a:p>
        </p:txBody>
      </p:sp>
      <p:sp>
        <p:nvSpPr>
          <p:cNvPr id="2504" name="Google Shape;2504;p66"/>
          <p:cNvSpPr txBox="1">
            <a:spLocks noGrp="1"/>
          </p:cNvSpPr>
          <p:nvPr>
            <p:ph type="body" idx="4294967295"/>
          </p:nvPr>
        </p:nvSpPr>
        <p:spPr>
          <a:xfrm>
            <a:off x="1203239" y="1930620"/>
            <a:ext cx="2311400" cy="2506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Write here a task!</a:t>
            </a:r>
            <a:endParaRPr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Write here a task!</a:t>
            </a:r>
            <a:endParaRPr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Write here a task!</a:t>
            </a:r>
            <a:endParaRPr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Write here a task!</a:t>
            </a:r>
            <a:endParaRPr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05" name="Google Shape;2505;p66"/>
          <p:cNvSpPr txBox="1">
            <a:spLocks noGrp="1"/>
          </p:cNvSpPr>
          <p:nvPr>
            <p:ph type="body" idx="4294967295"/>
          </p:nvPr>
        </p:nvSpPr>
        <p:spPr>
          <a:xfrm>
            <a:off x="5738126" y="1798063"/>
            <a:ext cx="2311400" cy="2508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Write here a task!</a:t>
            </a:r>
            <a:endParaRPr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Write here a task!</a:t>
            </a:r>
            <a:endParaRPr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Write here a task!</a:t>
            </a:r>
            <a:endParaRPr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Write here a task!</a:t>
            </a:r>
            <a:endParaRPr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06" name="Google Shape;2506;p66"/>
          <p:cNvSpPr txBox="1">
            <a:spLocks noGrp="1"/>
          </p:cNvSpPr>
          <p:nvPr>
            <p:ph type="subTitle" idx="4294967295"/>
          </p:nvPr>
        </p:nvSpPr>
        <p:spPr>
          <a:xfrm>
            <a:off x="1323889" y="1626613"/>
            <a:ext cx="2251075" cy="608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0" dirty="0">
                <a:latin typeface="Barlow Black"/>
                <a:ea typeface="Barlow Black"/>
                <a:cs typeface="Barlow Black"/>
                <a:sym typeface="Barlow Black"/>
              </a:rPr>
              <a:t>DONE</a:t>
            </a:r>
            <a:endParaRPr sz="1800" b="0" dirty="0">
              <a:solidFill>
                <a:schemeClr val="accen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507" name="Google Shape;2507;p66"/>
          <p:cNvSpPr txBox="1">
            <a:spLocks noGrp="1"/>
          </p:cNvSpPr>
          <p:nvPr>
            <p:ph type="subTitle" idx="4294967295"/>
          </p:nvPr>
        </p:nvSpPr>
        <p:spPr>
          <a:xfrm>
            <a:off x="5798451" y="1626613"/>
            <a:ext cx="2251075" cy="6080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0">
                <a:latin typeface="Barlow Black"/>
                <a:ea typeface="Barlow Black"/>
                <a:cs typeface="Barlow Black"/>
                <a:sym typeface="Barlow Black"/>
              </a:rPr>
              <a:t>TO DO</a:t>
            </a:r>
            <a:endParaRPr sz="1800" b="0">
              <a:solidFill>
                <a:schemeClr val="accen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8" name="Google Shape;2687;p69"/>
          <p:cNvSpPr txBox="1">
            <a:spLocks/>
          </p:cNvSpPr>
          <p:nvPr/>
        </p:nvSpPr>
        <p:spPr>
          <a:xfrm>
            <a:off x="1227939" y="3543116"/>
            <a:ext cx="22620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 algn="ctr">
              <a:buFont typeface="Questrial"/>
              <a:buNone/>
            </a:pPr>
            <a:r>
              <a:rPr lang="en-US" smtClean="0">
                <a:solidFill>
                  <a:schemeClr val="tx2">
                    <a:lumMod val="50000"/>
                  </a:schemeClr>
                </a:solidFill>
              </a:rPr>
              <a:t>You can replace the image on the screen with your own work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Google Shape;2687;p69"/>
          <p:cNvSpPr txBox="1">
            <a:spLocks/>
          </p:cNvSpPr>
          <p:nvPr/>
        </p:nvSpPr>
        <p:spPr>
          <a:xfrm>
            <a:off x="5738126" y="3547689"/>
            <a:ext cx="22620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 algn="ctr">
              <a:buFont typeface="Questrial"/>
              <a:buNone/>
            </a:pPr>
            <a:r>
              <a:rPr lang="en-US" smtClean="0">
                <a:solidFill>
                  <a:schemeClr val="tx2">
                    <a:lumMod val="50000"/>
                  </a:schemeClr>
                </a:solidFill>
              </a:rPr>
              <a:t>You can replace the image on the screen with your own work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3362178" y="1403893"/>
            <a:ext cx="2126298" cy="3560116"/>
            <a:chOff x="3829050" y="2374900"/>
            <a:chExt cx="1589088" cy="2660651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3829050" y="2779713"/>
              <a:ext cx="1589088" cy="2255838"/>
            </a:xfrm>
            <a:custGeom>
              <a:avLst/>
              <a:gdLst>
                <a:gd name="T0" fmla="*/ 55 w 167"/>
                <a:gd name="T1" fmla="*/ 218 h 239"/>
                <a:gd name="T2" fmla="*/ 28 w 167"/>
                <a:gd name="T3" fmla="*/ 101 h 239"/>
                <a:gd name="T4" fmla="*/ 22 w 167"/>
                <a:gd name="T5" fmla="*/ 96 h 239"/>
                <a:gd name="T6" fmla="*/ 18 w 167"/>
                <a:gd name="T7" fmla="*/ 77 h 239"/>
                <a:gd name="T8" fmla="*/ 20 w 167"/>
                <a:gd name="T9" fmla="*/ 65 h 239"/>
                <a:gd name="T10" fmla="*/ 17 w 167"/>
                <a:gd name="T11" fmla="*/ 51 h 239"/>
                <a:gd name="T12" fmla="*/ 16 w 167"/>
                <a:gd name="T13" fmla="*/ 46 h 239"/>
                <a:gd name="T14" fmla="*/ 12 w 167"/>
                <a:gd name="T15" fmla="*/ 42 h 239"/>
                <a:gd name="T16" fmla="*/ 9 w 167"/>
                <a:gd name="T17" fmla="*/ 50 h 239"/>
                <a:gd name="T18" fmla="*/ 0 w 167"/>
                <a:gd name="T19" fmla="*/ 54 h 239"/>
                <a:gd name="T20" fmla="*/ 1 w 167"/>
                <a:gd name="T21" fmla="*/ 44 h 239"/>
                <a:gd name="T22" fmla="*/ 11 w 167"/>
                <a:gd name="T23" fmla="*/ 28 h 239"/>
                <a:gd name="T24" fmla="*/ 19 w 167"/>
                <a:gd name="T25" fmla="*/ 10 h 239"/>
                <a:gd name="T26" fmla="*/ 32 w 167"/>
                <a:gd name="T27" fmla="*/ 0 h 239"/>
                <a:gd name="T28" fmla="*/ 44 w 167"/>
                <a:gd name="T29" fmla="*/ 11 h 239"/>
                <a:gd name="T30" fmla="*/ 37 w 167"/>
                <a:gd name="T31" fmla="*/ 24 h 239"/>
                <a:gd name="T32" fmla="*/ 26 w 167"/>
                <a:gd name="T33" fmla="*/ 48 h 239"/>
                <a:gd name="T34" fmla="*/ 29 w 167"/>
                <a:gd name="T35" fmla="*/ 62 h 239"/>
                <a:gd name="T36" fmla="*/ 72 w 167"/>
                <a:gd name="T37" fmla="*/ 29 h 239"/>
                <a:gd name="T38" fmla="*/ 105 w 167"/>
                <a:gd name="T39" fmla="*/ 13 h 239"/>
                <a:gd name="T40" fmla="*/ 130 w 167"/>
                <a:gd name="T41" fmla="*/ 25 h 239"/>
                <a:gd name="T42" fmla="*/ 165 w 167"/>
                <a:gd name="T43" fmla="*/ 109 h 239"/>
                <a:gd name="T44" fmla="*/ 165 w 167"/>
                <a:gd name="T45" fmla="*/ 125 h 239"/>
                <a:gd name="T46" fmla="*/ 151 w 167"/>
                <a:gd name="T47" fmla="*/ 162 h 239"/>
                <a:gd name="T48" fmla="*/ 148 w 167"/>
                <a:gd name="T49" fmla="*/ 204 h 239"/>
                <a:gd name="T50" fmla="*/ 151 w 167"/>
                <a:gd name="T51" fmla="*/ 222 h 239"/>
                <a:gd name="T52" fmla="*/ 139 w 167"/>
                <a:gd name="T53" fmla="*/ 238 h 239"/>
                <a:gd name="T54" fmla="*/ 122 w 167"/>
                <a:gd name="T55" fmla="*/ 226 h 239"/>
                <a:gd name="T56" fmla="*/ 115 w 167"/>
                <a:gd name="T57" fmla="*/ 184 h 239"/>
                <a:gd name="T58" fmla="*/ 120 w 167"/>
                <a:gd name="T59" fmla="*/ 166 h 239"/>
                <a:gd name="T60" fmla="*/ 130 w 167"/>
                <a:gd name="T61" fmla="*/ 136 h 239"/>
                <a:gd name="T62" fmla="*/ 128 w 167"/>
                <a:gd name="T63" fmla="*/ 135 h 239"/>
                <a:gd name="T64" fmla="*/ 101 w 167"/>
                <a:gd name="T65" fmla="*/ 176 h 239"/>
                <a:gd name="T66" fmla="*/ 102 w 167"/>
                <a:gd name="T67" fmla="*/ 193 h 239"/>
                <a:gd name="T68" fmla="*/ 103 w 167"/>
                <a:gd name="T69" fmla="*/ 206 h 239"/>
                <a:gd name="T70" fmla="*/ 96 w 167"/>
                <a:gd name="T71" fmla="*/ 224 h 239"/>
                <a:gd name="T72" fmla="*/ 78 w 167"/>
                <a:gd name="T73" fmla="*/ 220 h 239"/>
                <a:gd name="T74" fmla="*/ 45 w 167"/>
                <a:gd name="T75" fmla="*/ 230 h 239"/>
                <a:gd name="T76" fmla="*/ 42 w 167"/>
                <a:gd name="T77" fmla="*/ 225 h 239"/>
                <a:gd name="T78" fmla="*/ 45 w 167"/>
                <a:gd name="T79" fmla="*/ 220 h 239"/>
                <a:gd name="T80" fmla="*/ 55 w 167"/>
                <a:gd name="T81" fmla="*/ 218 h 239"/>
                <a:gd name="T82" fmla="*/ 75 w 167"/>
                <a:gd name="T83" fmla="*/ 214 h 239"/>
                <a:gd name="T84" fmla="*/ 72 w 167"/>
                <a:gd name="T85" fmla="*/ 187 h 239"/>
                <a:gd name="T86" fmla="*/ 80 w 167"/>
                <a:gd name="T87" fmla="*/ 154 h 239"/>
                <a:gd name="T88" fmla="*/ 106 w 167"/>
                <a:gd name="T89" fmla="*/ 116 h 239"/>
                <a:gd name="T90" fmla="*/ 108 w 167"/>
                <a:gd name="T91" fmla="*/ 108 h 239"/>
                <a:gd name="T92" fmla="*/ 94 w 167"/>
                <a:gd name="T93" fmla="*/ 73 h 239"/>
                <a:gd name="T94" fmla="*/ 38 w 167"/>
                <a:gd name="T95" fmla="*/ 101 h 239"/>
                <a:gd name="T96" fmla="*/ 64 w 167"/>
                <a:gd name="T97" fmla="*/ 216 h 239"/>
                <a:gd name="T98" fmla="*/ 75 w 167"/>
                <a:gd name="T99" fmla="*/ 2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7" h="239">
                  <a:moveTo>
                    <a:pt x="55" y="218"/>
                  </a:moveTo>
                  <a:cubicBezTo>
                    <a:pt x="46" y="178"/>
                    <a:pt x="38" y="140"/>
                    <a:pt x="28" y="101"/>
                  </a:cubicBezTo>
                  <a:cubicBezTo>
                    <a:pt x="28" y="99"/>
                    <a:pt x="24" y="97"/>
                    <a:pt x="22" y="96"/>
                  </a:cubicBezTo>
                  <a:cubicBezTo>
                    <a:pt x="14" y="92"/>
                    <a:pt x="11" y="83"/>
                    <a:pt x="18" y="77"/>
                  </a:cubicBezTo>
                  <a:cubicBezTo>
                    <a:pt x="22" y="73"/>
                    <a:pt x="22" y="70"/>
                    <a:pt x="20" y="65"/>
                  </a:cubicBezTo>
                  <a:cubicBezTo>
                    <a:pt x="19" y="61"/>
                    <a:pt x="18" y="56"/>
                    <a:pt x="17" y="51"/>
                  </a:cubicBezTo>
                  <a:cubicBezTo>
                    <a:pt x="17" y="49"/>
                    <a:pt x="16" y="47"/>
                    <a:pt x="16" y="46"/>
                  </a:cubicBezTo>
                  <a:cubicBezTo>
                    <a:pt x="15" y="45"/>
                    <a:pt x="14" y="44"/>
                    <a:pt x="12" y="42"/>
                  </a:cubicBezTo>
                  <a:cubicBezTo>
                    <a:pt x="11" y="45"/>
                    <a:pt x="11" y="49"/>
                    <a:pt x="9" y="50"/>
                  </a:cubicBezTo>
                  <a:cubicBezTo>
                    <a:pt x="7" y="52"/>
                    <a:pt x="3" y="53"/>
                    <a:pt x="0" y="54"/>
                  </a:cubicBezTo>
                  <a:cubicBezTo>
                    <a:pt x="0" y="51"/>
                    <a:pt x="0" y="47"/>
                    <a:pt x="1" y="44"/>
                  </a:cubicBezTo>
                  <a:cubicBezTo>
                    <a:pt x="4" y="39"/>
                    <a:pt x="8" y="34"/>
                    <a:pt x="11" y="28"/>
                  </a:cubicBezTo>
                  <a:cubicBezTo>
                    <a:pt x="14" y="23"/>
                    <a:pt x="17" y="17"/>
                    <a:pt x="19" y="10"/>
                  </a:cubicBezTo>
                  <a:cubicBezTo>
                    <a:pt x="21" y="4"/>
                    <a:pt x="25" y="0"/>
                    <a:pt x="32" y="0"/>
                  </a:cubicBezTo>
                  <a:cubicBezTo>
                    <a:pt x="39" y="0"/>
                    <a:pt x="44" y="5"/>
                    <a:pt x="44" y="11"/>
                  </a:cubicBezTo>
                  <a:cubicBezTo>
                    <a:pt x="44" y="15"/>
                    <a:pt x="41" y="22"/>
                    <a:pt x="37" y="24"/>
                  </a:cubicBezTo>
                  <a:cubicBezTo>
                    <a:pt x="23" y="33"/>
                    <a:pt x="22" y="32"/>
                    <a:pt x="26" y="48"/>
                  </a:cubicBezTo>
                  <a:cubicBezTo>
                    <a:pt x="27" y="53"/>
                    <a:pt x="28" y="57"/>
                    <a:pt x="29" y="62"/>
                  </a:cubicBezTo>
                  <a:cubicBezTo>
                    <a:pt x="44" y="51"/>
                    <a:pt x="57" y="39"/>
                    <a:pt x="72" y="29"/>
                  </a:cubicBezTo>
                  <a:cubicBezTo>
                    <a:pt x="82" y="22"/>
                    <a:pt x="94" y="17"/>
                    <a:pt x="105" y="13"/>
                  </a:cubicBezTo>
                  <a:cubicBezTo>
                    <a:pt x="116" y="9"/>
                    <a:pt x="125" y="15"/>
                    <a:pt x="130" y="25"/>
                  </a:cubicBezTo>
                  <a:cubicBezTo>
                    <a:pt x="142" y="53"/>
                    <a:pt x="154" y="81"/>
                    <a:pt x="165" y="109"/>
                  </a:cubicBezTo>
                  <a:cubicBezTo>
                    <a:pt x="167" y="113"/>
                    <a:pt x="166" y="120"/>
                    <a:pt x="165" y="125"/>
                  </a:cubicBezTo>
                  <a:cubicBezTo>
                    <a:pt x="161" y="138"/>
                    <a:pt x="157" y="150"/>
                    <a:pt x="151" y="162"/>
                  </a:cubicBezTo>
                  <a:cubicBezTo>
                    <a:pt x="145" y="176"/>
                    <a:pt x="145" y="189"/>
                    <a:pt x="148" y="204"/>
                  </a:cubicBezTo>
                  <a:cubicBezTo>
                    <a:pt x="149" y="210"/>
                    <a:pt x="150" y="216"/>
                    <a:pt x="151" y="222"/>
                  </a:cubicBezTo>
                  <a:cubicBezTo>
                    <a:pt x="151" y="231"/>
                    <a:pt x="147" y="237"/>
                    <a:pt x="139" y="238"/>
                  </a:cubicBezTo>
                  <a:cubicBezTo>
                    <a:pt x="131" y="239"/>
                    <a:pt x="124" y="234"/>
                    <a:pt x="122" y="226"/>
                  </a:cubicBezTo>
                  <a:cubicBezTo>
                    <a:pt x="120" y="212"/>
                    <a:pt x="117" y="198"/>
                    <a:pt x="115" y="184"/>
                  </a:cubicBezTo>
                  <a:cubicBezTo>
                    <a:pt x="115" y="178"/>
                    <a:pt x="118" y="172"/>
                    <a:pt x="120" y="166"/>
                  </a:cubicBezTo>
                  <a:cubicBezTo>
                    <a:pt x="123" y="156"/>
                    <a:pt x="127" y="146"/>
                    <a:pt x="130" y="136"/>
                  </a:cubicBezTo>
                  <a:cubicBezTo>
                    <a:pt x="130" y="135"/>
                    <a:pt x="129" y="135"/>
                    <a:pt x="128" y="135"/>
                  </a:cubicBezTo>
                  <a:cubicBezTo>
                    <a:pt x="119" y="148"/>
                    <a:pt x="109" y="161"/>
                    <a:pt x="101" y="176"/>
                  </a:cubicBezTo>
                  <a:cubicBezTo>
                    <a:pt x="99" y="180"/>
                    <a:pt x="101" y="187"/>
                    <a:pt x="102" y="193"/>
                  </a:cubicBezTo>
                  <a:cubicBezTo>
                    <a:pt x="102" y="197"/>
                    <a:pt x="102" y="202"/>
                    <a:pt x="103" y="206"/>
                  </a:cubicBezTo>
                  <a:cubicBezTo>
                    <a:pt x="104" y="213"/>
                    <a:pt x="103" y="220"/>
                    <a:pt x="96" y="224"/>
                  </a:cubicBezTo>
                  <a:cubicBezTo>
                    <a:pt x="89" y="227"/>
                    <a:pt x="83" y="225"/>
                    <a:pt x="78" y="220"/>
                  </a:cubicBezTo>
                  <a:cubicBezTo>
                    <a:pt x="68" y="227"/>
                    <a:pt x="56" y="228"/>
                    <a:pt x="45" y="230"/>
                  </a:cubicBezTo>
                  <a:cubicBezTo>
                    <a:pt x="44" y="230"/>
                    <a:pt x="42" y="227"/>
                    <a:pt x="42" y="225"/>
                  </a:cubicBezTo>
                  <a:cubicBezTo>
                    <a:pt x="42" y="223"/>
                    <a:pt x="44" y="221"/>
                    <a:pt x="45" y="220"/>
                  </a:cubicBezTo>
                  <a:cubicBezTo>
                    <a:pt x="48" y="219"/>
                    <a:pt x="51" y="219"/>
                    <a:pt x="55" y="218"/>
                  </a:cubicBezTo>
                  <a:close/>
                  <a:moveTo>
                    <a:pt x="75" y="214"/>
                  </a:moveTo>
                  <a:cubicBezTo>
                    <a:pt x="74" y="204"/>
                    <a:pt x="73" y="196"/>
                    <a:pt x="72" y="187"/>
                  </a:cubicBezTo>
                  <a:cubicBezTo>
                    <a:pt x="70" y="175"/>
                    <a:pt x="72" y="164"/>
                    <a:pt x="80" y="154"/>
                  </a:cubicBezTo>
                  <a:cubicBezTo>
                    <a:pt x="89" y="142"/>
                    <a:pt x="98" y="129"/>
                    <a:pt x="106" y="116"/>
                  </a:cubicBezTo>
                  <a:cubicBezTo>
                    <a:pt x="108" y="114"/>
                    <a:pt x="109" y="110"/>
                    <a:pt x="108" y="108"/>
                  </a:cubicBezTo>
                  <a:cubicBezTo>
                    <a:pt x="104" y="97"/>
                    <a:pt x="99" y="85"/>
                    <a:pt x="94" y="73"/>
                  </a:cubicBezTo>
                  <a:cubicBezTo>
                    <a:pt x="75" y="83"/>
                    <a:pt x="57" y="92"/>
                    <a:pt x="38" y="101"/>
                  </a:cubicBezTo>
                  <a:cubicBezTo>
                    <a:pt x="46" y="138"/>
                    <a:pt x="55" y="177"/>
                    <a:pt x="64" y="216"/>
                  </a:cubicBezTo>
                  <a:cubicBezTo>
                    <a:pt x="68" y="215"/>
                    <a:pt x="71" y="215"/>
                    <a:pt x="75" y="214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351338" y="2374900"/>
              <a:ext cx="523875" cy="528638"/>
            </a:xfrm>
            <a:custGeom>
              <a:avLst/>
              <a:gdLst>
                <a:gd name="T0" fmla="*/ 55 w 55"/>
                <a:gd name="T1" fmla="*/ 28 h 56"/>
                <a:gd name="T2" fmla="*/ 28 w 55"/>
                <a:gd name="T3" fmla="*/ 56 h 56"/>
                <a:gd name="T4" fmla="*/ 0 w 55"/>
                <a:gd name="T5" fmla="*/ 27 h 56"/>
                <a:gd name="T6" fmla="*/ 28 w 55"/>
                <a:gd name="T7" fmla="*/ 0 h 56"/>
                <a:gd name="T8" fmla="*/ 55 w 55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55" y="28"/>
                  </a:moveTo>
                  <a:cubicBezTo>
                    <a:pt x="55" y="43"/>
                    <a:pt x="43" y="55"/>
                    <a:pt x="28" y="56"/>
                  </a:cubicBezTo>
                  <a:cubicBezTo>
                    <a:pt x="12" y="56"/>
                    <a:pt x="0" y="43"/>
                    <a:pt x="0" y="27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44" y="1"/>
                    <a:pt x="55" y="12"/>
                    <a:pt x="55" y="28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CD91629-9AC9-4F00-B41C-5D63A2E135F9}"/>
              </a:ext>
            </a:extLst>
          </p:cNvPr>
          <p:cNvSpPr txBox="1"/>
          <p:nvPr/>
        </p:nvSpPr>
        <p:spPr>
          <a:xfrm>
            <a:off x="420441" y="2261700"/>
            <a:ext cx="277087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rgbClr val="6E4CC2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rgbClr val="6E4CC2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C4D96E1A-EF20-45AE-829A-E3DA360116A1}"/>
              </a:ext>
            </a:extLst>
          </p:cNvPr>
          <p:cNvSpPr txBox="1"/>
          <p:nvPr/>
        </p:nvSpPr>
        <p:spPr>
          <a:xfrm>
            <a:off x="5963697" y="3662854"/>
            <a:ext cx="23563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rgbClr val="6E4CC2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rgbClr val="6E4CC2"/>
              </a:solidFill>
              <a:cs typeface="Arial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10D6D41-DCB6-4CC9-8EA2-B93E8E75ED08}"/>
              </a:ext>
            </a:extLst>
          </p:cNvPr>
          <p:cNvGrpSpPr/>
          <p:nvPr/>
        </p:nvGrpSpPr>
        <p:grpSpPr>
          <a:xfrm>
            <a:off x="5697012" y="2160330"/>
            <a:ext cx="2642111" cy="686145"/>
            <a:chOff x="60897" y="2082384"/>
            <a:chExt cx="3024336" cy="91486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9CF6AB07-C2C0-42F7-BABD-03ED10B04DF9}"/>
                </a:ext>
              </a:extLst>
            </p:cNvPr>
            <p:cNvSpPr txBox="1"/>
            <p:nvPr/>
          </p:nvSpPr>
          <p:spPr>
            <a:xfrm>
              <a:off x="60897" y="2082384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rgbClr val="6E4CC2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4AA83329-7C1F-415E-B782-A56511D5B467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40BCD574-F96B-4E3A-9841-3076B6313774}"/>
              </a:ext>
            </a:extLst>
          </p:cNvPr>
          <p:cNvGrpSpPr/>
          <p:nvPr/>
        </p:nvGrpSpPr>
        <p:grpSpPr>
          <a:xfrm>
            <a:off x="5697012" y="2898443"/>
            <a:ext cx="2642111" cy="686145"/>
            <a:chOff x="60897" y="3066534"/>
            <a:chExt cx="3024336" cy="91486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4BCEF8ED-052B-460B-94AC-2F931E963775}"/>
                </a:ext>
              </a:extLst>
            </p:cNvPr>
            <p:cNvSpPr txBox="1"/>
            <p:nvPr/>
          </p:nvSpPr>
          <p:spPr>
            <a:xfrm>
              <a:off x="60897" y="3066534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rgbClr val="6E4CC2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1996A68F-802D-47C1-A385-C1C274087CAE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A13D101-5E10-4C4D-BC64-AC5F4827770C}"/>
              </a:ext>
            </a:extLst>
          </p:cNvPr>
          <p:cNvGrpSpPr/>
          <p:nvPr/>
        </p:nvGrpSpPr>
        <p:grpSpPr>
          <a:xfrm>
            <a:off x="420441" y="2898994"/>
            <a:ext cx="2590757" cy="686145"/>
            <a:chOff x="5940152" y="3708886"/>
            <a:chExt cx="3024336" cy="91486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7AC8FE3B-580C-47E8-9991-CA05E15BD26F}"/>
                </a:ext>
              </a:extLst>
            </p:cNvPr>
            <p:cNvSpPr txBox="1"/>
            <p:nvPr/>
          </p:nvSpPr>
          <p:spPr>
            <a:xfrm>
              <a:off x="5940152" y="370888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rgbClr val="6E4CC2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05A9354B-9202-49D0-A30D-3F60E0806D9E}"/>
              </a:ext>
            </a:extLst>
          </p:cNvPr>
          <p:cNvGrpSpPr/>
          <p:nvPr/>
        </p:nvGrpSpPr>
        <p:grpSpPr>
          <a:xfrm>
            <a:off x="420441" y="3637106"/>
            <a:ext cx="2590757" cy="686145"/>
            <a:chOff x="5940152" y="4693036"/>
            <a:chExt cx="3024336" cy="91486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59E50339-C4DD-4037-8D18-3C61D5251297}"/>
                </a:ext>
              </a:extLst>
            </p:cNvPr>
            <p:cNvSpPr txBox="1"/>
            <p:nvPr/>
          </p:nvSpPr>
          <p:spPr>
            <a:xfrm>
              <a:off x="5940152" y="469303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rgbClr val="6E4CC2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190E45FA-88E0-43C9-A96D-A550C2C4B66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Google Shape;2503;p66"/>
          <p:cNvSpPr txBox="1">
            <a:spLocks/>
          </p:cNvSpPr>
          <p:nvPr/>
        </p:nvSpPr>
        <p:spPr>
          <a:xfrm>
            <a:off x="420441" y="200441"/>
            <a:ext cx="58326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4400" b="1" dirty="0" smtClean="0">
                <a:solidFill>
                  <a:srgbClr val="6E4CC2"/>
                </a:solidFill>
              </a:rPr>
              <a:t>YOU COULD USE LISTS</a:t>
            </a:r>
            <a:endParaRPr lang="es-PE" sz="4400" b="1" dirty="0">
              <a:solidFill>
                <a:srgbClr val="6E4CC2"/>
              </a:solidFill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3124200" y="1417638"/>
            <a:ext cx="1863725" cy="2428875"/>
          </a:xfrm>
          <a:custGeom>
            <a:avLst/>
            <a:gdLst>
              <a:gd name="T0" fmla="*/ 0 w 173"/>
              <a:gd name="T1" fmla="*/ 226 h 226"/>
              <a:gd name="T2" fmla="*/ 0 w 173"/>
              <a:gd name="T3" fmla="*/ 139 h 226"/>
              <a:gd name="T4" fmla="*/ 1 w 173"/>
              <a:gd name="T5" fmla="*/ 75 h 226"/>
              <a:gd name="T6" fmla="*/ 4 w 173"/>
              <a:gd name="T7" fmla="*/ 65 h 226"/>
              <a:gd name="T8" fmla="*/ 56 w 173"/>
              <a:gd name="T9" fmla="*/ 5 h 226"/>
              <a:gd name="T10" fmla="*/ 63 w 173"/>
              <a:gd name="T11" fmla="*/ 1 h 226"/>
              <a:gd name="T12" fmla="*/ 79 w 173"/>
              <a:gd name="T13" fmla="*/ 0 h 226"/>
              <a:gd name="T14" fmla="*/ 173 w 173"/>
              <a:gd name="T15" fmla="*/ 0 h 226"/>
              <a:gd name="T16" fmla="*/ 173 w 173"/>
              <a:gd name="T17" fmla="*/ 226 h 226"/>
              <a:gd name="T18" fmla="*/ 0 w 173"/>
              <a:gd name="T19" fmla="*/ 226 h 226"/>
              <a:gd name="T20" fmla="*/ 6 w 173"/>
              <a:gd name="T21" fmla="*/ 221 h 226"/>
              <a:gd name="T22" fmla="*/ 168 w 173"/>
              <a:gd name="T23" fmla="*/ 221 h 226"/>
              <a:gd name="T24" fmla="*/ 168 w 173"/>
              <a:gd name="T25" fmla="*/ 6 h 226"/>
              <a:gd name="T26" fmla="*/ 60 w 173"/>
              <a:gd name="T27" fmla="*/ 6 h 226"/>
              <a:gd name="T28" fmla="*/ 60 w 173"/>
              <a:gd name="T29" fmla="*/ 70 h 226"/>
              <a:gd name="T30" fmla="*/ 6 w 173"/>
              <a:gd name="T31" fmla="*/ 70 h 226"/>
              <a:gd name="T32" fmla="*/ 6 w 173"/>
              <a:gd name="T33" fmla="*/ 221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3" h="226">
                <a:moveTo>
                  <a:pt x="0" y="226"/>
                </a:moveTo>
                <a:cubicBezTo>
                  <a:pt x="0" y="196"/>
                  <a:pt x="0" y="168"/>
                  <a:pt x="0" y="139"/>
                </a:cubicBezTo>
                <a:cubicBezTo>
                  <a:pt x="0" y="118"/>
                  <a:pt x="0" y="96"/>
                  <a:pt x="1" y="75"/>
                </a:cubicBezTo>
                <a:cubicBezTo>
                  <a:pt x="1" y="71"/>
                  <a:pt x="2" y="68"/>
                  <a:pt x="4" y="65"/>
                </a:cubicBezTo>
                <a:cubicBezTo>
                  <a:pt x="21" y="45"/>
                  <a:pt x="38" y="25"/>
                  <a:pt x="56" y="5"/>
                </a:cubicBezTo>
                <a:cubicBezTo>
                  <a:pt x="58" y="3"/>
                  <a:pt x="60" y="1"/>
                  <a:pt x="63" y="1"/>
                </a:cubicBezTo>
                <a:cubicBezTo>
                  <a:pt x="68" y="0"/>
                  <a:pt x="73" y="0"/>
                  <a:pt x="79" y="0"/>
                </a:cubicBezTo>
                <a:cubicBezTo>
                  <a:pt x="110" y="0"/>
                  <a:pt x="141" y="0"/>
                  <a:pt x="173" y="0"/>
                </a:cubicBezTo>
                <a:cubicBezTo>
                  <a:pt x="173" y="75"/>
                  <a:pt x="173" y="150"/>
                  <a:pt x="173" y="226"/>
                </a:cubicBezTo>
                <a:cubicBezTo>
                  <a:pt x="116" y="226"/>
                  <a:pt x="59" y="226"/>
                  <a:pt x="0" y="226"/>
                </a:cubicBezTo>
                <a:close/>
                <a:moveTo>
                  <a:pt x="6" y="221"/>
                </a:moveTo>
                <a:cubicBezTo>
                  <a:pt x="61" y="221"/>
                  <a:pt x="114" y="221"/>
                  <a:pt x="168" y="221"/>
                </a:cubicBezTo>
                <a:cubicBezTo>
                  <a:pt x="168" y="149"/>
                  <a:pt x="168" y="77"/>
                  <a:pt x="168" y="6"/>
                </a:cubicBezTo>
                <a:cubicBezTo>
                  <a:pt x="132" y="6"/>
                  <a:pt x="96" y="6"/>
                  <a:pt x="60" y="6"/>
                </a:cubicBezTo>
                <a:cubicBezTo>
                  <a:pt x="60" y="28"/>
                  <a:pt x="60" y="49"/>
                  <a:pt x="60" y="70"/>
                </a:cubicBezTo>
                <a:cubicBezTo>
                  <a:pt x="42" y="70"/>
                  <a:pt x="24" y="70"/>
                  <a:pt x="6" y="70"/>
                </a:cubicBezTo>
                <a:cubicBezTo>
                  <a:pt x="6" y="121"/>
                  <a:pt x="6" y="170"/>
                  <a:pt x="6" y="221"/>
                </a:cubicBezTo>
                <a:close/>
              </a:path>
            </a:pathLst>
          </a:custGeom>
          <a:solidFill>
            <a:srgbClr val="B3E7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3436938" y="1663701"/>
            <a:ext cx="2068513" cy="2601913"/>
          </a:xfrm>
          <a:custGeom>
            <a:avLst/>
            <a:gdLst>
              <a:gd name="T0" fmla="*/ 150 w 192"/>
              <a:gd name="T1" fmla="*/ 0 h 242"/>
              <a:gd name="T2" fmla="*/ 172 w 192"/>
              <a:gd name="T3" fmla="*/ 0 h 242"/>
              <a:gd name="T4" fmla="*/ 173 w 192"/>
              <a:gd name="T5" fmla="*/ 17 h 242"/>
              <a:gd name="T6" fmla="*/ 192 w 192"/>
              <a:gd name="T7" fmla="*/ 18 h 242"/>
              <a:gd name="T8" fmla="*/ 192 w 192"/>
              <a:gd name="T9" fmla="*/ 242 h 242"/>
              <a:gd name="T10" fmla="*/ 20 w 192"/>
              <a:gd name="T11" fmla="*/ 242 h 242"/>
              <a:gd name="T12" fmla="*/ 19 w 192"/>
              <a:gd name="T13" fmla="*/ 225 h 242"/>
              <a:gd name="T14" fmla="*/ 0 w 192"/>
              <a:gd name="T15" fmla="*/ 225 h 242"/>
              <a:gd name="T16" fmla="*/ 0 w 192"/>
              <a:gd name="T17" fmla="*/ 208 h 242"/>
              <a:gd name="T18" fmla="*/ 3 w 192"/>
              <a:gd name="T19" fmla="*/ 208 h 242"/>
              <a:gd name="T20" fmla="*/ 5 w 192"/>
              <a:gd name="T21" fmla="*/ 219 h 242"/>
              <a:gd name="T22" fmla="*/ 168 w 192"/>
              <a:gd name="T23" fmla="*/ 219 h 242"/>
              <a:gd name="T24" fmla="*/ 168 w 192"/>
              <a:gd name="T25" fmla="*/ 209 h 242"/>
              <a:gd name="T26" fmla="*/ 168 w 192"/>
              <a:gd name="T27" fmla="*/ 17 h 242"/>
              <a:gd name="T28" fmla="*/ 155 w 192"/>
              <a:gd name="T29" fmla="*/ 4 h 242"/>
              <a:gd name="T30" fmla="*/ 150 w 192"/>
              <a:gd name="T31" fmla="*/ 3 h 242"/>
              <a:gd name="T32" fmla="*/ 150 w 192"/>
              <a:gd name="T33" fmla="*/ 0 h 242"/>
              <a:gd name="T34" fmla="*/ 25 w 192"/>
              <a:gd name="T35" fmla="*/ 237 h 242"/>
              <a:gd name="T36" fmla="*/ 187 w 192"/>
              <a:gd name="T37" fmla="*/ 237 h 242"/>
              <a:gd name="T38" fmla="*/ 187 w 192"/>
              <a:gd name="T39" fmla="*/ 23 h 242"/>
              <a:gd name="T40" fmla="*/ 173 w 192"/>
              <a:gd name="T41" fmla="*/ 23 h 242"/>
              <a:gd name="T42" fmla="*/ 173 w 192"/>
              <a:gd name="T43" fmla="*/ 225 h 242"/>
              <a:gd name="T44" fmla="*/ 25 w 192"/>
              <a:gd name="T45" fmla="*/ 225 h 242"/>
              <a:gd name="T46" fmla="*/ 25 w 192"/>
              <a:gd name="T47" fmla="*/ 237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2" h="242">
                <a:moveTo>
                  <a:pt x="150" y="0"/>
                </a:moveTo>
                <a:cubicBezTo>
                  <a:pt x="157" y="0"/>
                  <a:pt x="164" y="0"/>
                  <a:pt x="172" y="0"/>
                </a:cubicBezTo>
                <a:cubicBezTo>
                  <a:pt x="173" y="5"/>
                  <a:pt x="173" y="10"/>
                  <a:pt x="173" y="17"/>
                </a:cubicBezTo>
                <a:cubicBezTo>
                  <a:pt x="180" y="17"/>
                  <a:pt x="186" y="17"/>
                  <a:pt x="192" y="18"/>
                </a:cubicBezTo>
                <a:cubicBezTo>
                  <a:pt x="192" y="93"/>
                  <a:pt x="192" y="167"/>
                  <a:pt x="192" y="242"/>
                </a:cubicBezTo>
                <a:cubicBezTo>
                  <a:pt x="135" y="242"/>
                  <a:pt x="77" y="242"/>
                  <a:pt x="20" y="242"/>
                </a:cubicBezTo>
                <a:cubicBezTo>
                  <a:pt x="19" y="237"/>
                  <a:pt x="19" y="232"/>
                  <a:pt x="19" y="225"/>
                </a:cubicBezTo>
                <a:cubicBezTo>
                  <a:pt x="13" y="225"/>
                  <a:pt x="7" y="225"/>
                  <a:pt x="0" y="225"/>
                </a:cubicBezTo>
                <a:cubicBezTo>
                  <a:pt x="0" y="219"/>
                  <a:pt x="0" y="213"/>
                  <a:pt x="0" y="208"/>
                </a:cubicBezTo>
                <a:cubicBezTo>
                  <a:pt x="1" y="208"/>
                  <a:pt x="2" y="208"/>
                  <a:pt x="3" y="208"/>
                </a:cubicBezTo>
                <a:cubicBezTo>
                  <a:pt x="4" y="211"/>
                  <a:pt x="4" y="215"/>
                  <a:pt x="5" y="219"/>
                </a:cubicBezTo>
                <a:cubicBezTo>
                  <a:pt x="59" y="219"/>
                  <a:pt x="113" y="219"/>
                  <a:pt x="168" y="219"/>
                </a:cubicBezTo>
                <a:cubicBezTo>
                  <a:pt x="168" y="216"/>
                  <a:pt x="168" y="212"/>
                  <a:pt x="168" y="209"/>
                </a:cubicBezTo>
                <a:cubicBezTo>
                  <a:pt x="168" y="145"/>
                  <a:pt x="168" y="81"/>
                  <a:pt x="168" y="17"/>
                </a:cubicBezTo>
                <a:cubicBezTo>
                  <a:pt x="168" y="4"/>
                  <a:pt x="168" y="4"/>
                  <a:pt x="155" y="4"/>
                </a:cubicBezTo>
                <a:cubicBezTo>
                  <a:pt x="154" y="4"/>
                  <a:pt x="152" y="3"/>
                  <a:pt x="150" y="3"/>
                </a:cubicBezTo>
                <a:cubicBezTo>
                  <a:pt x="150" y="2"/>
                  <a:pt x="150" y="1"/>
                  <a:pt x="150" y="0"/>
                </a:cubicBezTo>
                <a:close/>
                <a:moveTo>
                  <a:pt x="25" y="237"/>
                </a:moveTo>
                <a:cubicBezTo>
                  <a:pt x="79" y="237"/>
                  <a:pt x="133" y="237"/>
                  <a:pt x="187" y="237"/>
                </a:cubicBezTo>
                <a:cubicBezTo>
                  <a:pt x="187" y="165"/>
                  <a:pt x="187" y="94"/>
                  <a:pt x="187" y="23"/>
                </a:cubicBezTo>
                <a:cubicBezTo>
                  <a:pt x="182" y="23"/>
                  <a:pt x="178" y="23"/>
                  <a:pt x="173" y="23"/>
                </a:cubicBezTo>
                <a:cubicBezTo>
                  <a:pt x="173" y="90"/>
                  <a:pt x="173" y="157"/>
                  <a:pt x="173" y="225"/>
                </a:cubicBezTo>
                <a:cubicBezTo>
                  <a:pt x="123" y="225"/>
                  <a:pt x="74" y="225"/>
                  <a:pt x="25" y="225"/>
                </a:cubicBezTo>
                <a:cubicBezTo>
                  <a:pt x="25" y="230"/>
                  <a:pt x="25" y="233"/>
                  <a:pt x="25" y="237"/>
                </a:cubicBezTo>
                <a:close/>
              </a:path>
            </a:pathLst>
          </a:custGeom>
          <a:solidFill>
            <a:srgbClr val="B3E7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543300" y="1836738"/>
            <a:ext cx="1057275" cy="1612900"/>
          </a:xfrm>
          <a:custGeom>
            <a:avLst/>
            <a:gdLst>
              <a:gd name="T0" fmla="*/ 52 w 98"/>
              <a:gd name="T1" fmla="*/ 105 h 150"/>
              <a:gd name="T2" fmla="*/ 52 w 98"/>
              <a:gd name="T3" fmla="*/ 48 h 150"/>
              <a:gd name="T4" fmla="*/ 48 w 98"/>
              <a:gd name="T5" fmla="*/ 16 h 150"/>
              <a:gd name="T6" fmla="*/ 48 w 98"/>
              <a:gd name="T7" fmla="*/ 1 h 150"/>
              <a:gd name="T8" fmla="*/ 50 w 98"/>
              <a:gd name="T9" fmla="*/ 0 h 150"/>
              <a:gd name="T10" fmla="*/ 55 w 98"/>
              <a:gd name="T11" fmla="*/ 6 h 150"/>
              <a:gd name="T12" fmla="*/ 71 w 98"/>
              <a:gd name="T13" fmla="*/ 21 h 150"/>
              <a:gd name="T14" fmla="*/ 88 w 98"/>
              <a:gd name="T15" fmla="*/ 58 h 150"/>
              <a:gd name="T16" fmla="*/ 85 w 98"/>
              <a:gd name="T17" fmla="*/ 65 h 150"/>
              <a:gd name="T18" fmla="*/ 79 w 98"/>
              <a:gd name="T19" fmla="*/ 51 h 150"/>
              <a:gd name="T20" fmla="*/ 71 w 98"/>
              <a:gd name="T21" fmla="*/ 32 h 150"/>
              <a:gd name="T22" fmla="*/ 61 w 98"/>
              <a:gd name="T23" fmla="*/ 30 h 150"/>
              <a:gd name="T24" fmla="*/ 60 w 98"/>
              <a:gd name="T25" fmla="*/ 38 h 150"/>
              <a:gd name="T26" fmla="*/ 61 w 98"/>
              <a:gd name="T27" fmla="*/ 112 h 150"/>
              <a:gd name="T28" fmla="*/ 50 w 98"/>
              <a:gd name="T29" fmla="*/ 135 h 150"/>
              <a:gd name="T30" fmla="*/ 22 w 98"/>
              <a:gd name="T31" fmla="*/ 148 h 150"/>
              <a:gd name="T32" fmla="*/ 4 w 98"/>
              <a:gd name="T33" fmla="*/ 141 h 150"/>
              <a:gd name="T34" fmla="*/ 8 w 98"/>
              <a:gd name="T35" fmla="*/ 124 h 150"/>
              <a:gd name="T36" fmla="*/ 52 w 98"/>
              <a:gd name="T37" fmla="*/ 10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8" h="150">
                <a:moveTo>
                  <a:pt x="52" y="105"/>
                </a:moveTo>
                <a:cubicBezTo>
                  <a:pt x="52" y="86"/>
                  <a:pt x="52" y="67"/>
                  <a:pt x="52" y="48"/>
                </a:cubicBezTo>
                <a:cubicBezTo>
                  <a:pt x="52" y="38"/>
                  <a:pt x="53" y="27"/>
                  <a:pt x="48" y="16"/>
                </a:cubicBezTo>
                <a:cubicBezTo>
                  <a:pt x="46" y="12"/>
                  <a:pt x="48" y="6"/>
                  <a:pt x="48" y="1"/>
                </a:cubicBezTo>
                <a:cubicBezTo>
                  <a:pt x="49" y="1"/>
                  <a:pt x="49" y="0"/>
                  <a:pt x="50" y="0"/>
                </a:cubicBezTo>
                <a:cubicBezTo>
                  <a:pt x="52" y="2"/>
                  <a:pt x="55" y="4"/>
                  <a:pt x="55" y="6"/>
                </a:cubicBezTo>
                <a:cubicBezTo>
                  <a:pt x="56" y="16"/>
                  <a:pt x="63" y="20"/>
                  <a:pt x="71" y="21"/>
                </a:cubicBezTo>
                <a:cubicBezTo>
                  <a:pt x="98" y="26"/>
                  <a:pt x="97" y="38"/>
                  <a:pt x="88" y="58"/>
                </a:cubicBezTo>
                <a:cubicBezTo>
                  <a:pt x="87" y="60"/>
                  <a:pt x="86" y="62"/>
                  <a:pt x="85" y="65"/>
                </a:cubicBezTo>
                <a:cubicBezTo>
                  <a:pt x="76" y="61"/>
                  <a:pt x="75" y="58"/>
                  <a:pt x="79" y="51"/>
                </a:cubicBezTo>
                <a:cubicBezTo>
                  <a:pt x="87" y="38"/>
                  <a:pt x="86" y="35"/>
                  <a:pt x="71" y="32"/>
                </a:cubicBezTo>
                <a:cubicBezTo>
                  <a:pt x="68" y="31"/>
                  <a:pt x="65" y="31"/>
                  <a:pt x="61" y="30"/>
                </a:cubicBezTo>
                <a:cubicBezTo>
                  <a:pt x="61" y="33"/>
                  <a:pt x="60" y="35"/>
                  <a:pt x="60" y="38"/>
                </a:cubicBezTo>
                <a:cubicBezTo>
                  <a:pt x="60" y="63"/>
                  <a:pt x="60" y="87"/>
                  <a:pt x="61" y="112"/>
                </a:cubicBezTo>
                <a:cubicBezTo>
                  <a:pt x="61" y="122"/>
                  <a:pt x="58" y="130"/>
                  <a:pt x="50" y="135"/>
                </a:cubicBezTo>
                <a:cubicBezTo>
                  <a:pt x="41" y="140"/>
                  <a:pt x="31" y="145"/>
                  <a:pt x="22" y="148"/>
                </a:cubicBezTo>
                <a:cubicBezTo>
                  <a:pt x="15" y="150"/>
                  <a:pt x="8" y="148"/>
                  <a:pt x="4" y="141"/>
                </a:cubicBezTo>
                <a:cubicBezTo>
                  <a:pt x="0" y="135"/>
                  <a:pt x="3" y="129"/>
                  <a:pt x="8" y="124"/>
                </a:cubicBezTo>
                <a:cubicBezTo>
                  <a:pt x="19" y="110"/>
                  <a:pt x="34" y="104"/>
                  <a:pt x="52" y="105"/>
                </a:cubicBezTo>
                <a:close/>
              </a:path>
            </a:pathLst>
          </a:custGeom>
          <a:solidFill>
            <a:srgbClr val="B3E7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3"/>
          <p:cNvSpPr>
            <a:spLocks/>
          </p:cNvSpPr>
          <p:nvPr/>
        </p:nvSpPr>
        <p:spPr bwMode="auto">
          <a:xfrm>
            <a:off x="3766941" y="58863"/>
            <a:ext cx="2461101" cy="2302459"/>
          </a:xfrm>
          <a:custGeom>
            <a:avLst/>
            <a:gdLst>
              <a:gd name="T0" fmla="*/ 65 w 3174"/>
              <a:gd name="T1" fmla="*/ 2669 h 2969"/>
              <a:gd name="T2" fmla="*/ 206 w 3174"/>
              <a:gd name="T3" fmla="*/ 2152 h 2969"/>
              <a:gd name="T4" fmla="*/ 530 w 3174"/>
              <a:gd name="T5" fmla="*/ 1835 h 2969"/>
              <a:gd name="T6" fmla="*/ 655 w 3174"/>
              <a:gd name="T7" fmla="*/ 1702 h 2969"/>
              <a:gd name="T8" fmla="*/ 300 w 3174"/>
              <a:gd name="T9" fmla="*/ 1311 h 2969"/>
              <a:gd name="T10" fmla="*/ 248 w 3174"/>
              <a:gd name="T11" fmla="*/ 1023 h 2969"/>
              <a:gd name="T12" fmla="*/ 453 w 3174"/>
              <a:gd name="T13" fmla="*/ 640 h 2969"/>
              <a:gd name="T14" fmla="*/ 703 w 3174"/>
              <a:gd name="T15" fmla="*/ 533 h 2969"/>
              <a:gd name="T16" fmla="*/ 1025 w 3174"/>
              <a:gd name="T17" fmla="*/ 607 h 2969"/>
              <a:gd name="T18" fmla="*/ 1254 w 3174"/>
              <a:gd name="T19" fmla="*/ 684 h 2969"/>
              <a:gd name="T20" fmla="*/ 1331 w 3174"/>
              <a:gd name="T21" fmla="*/ 781 h 2969"/>
              <a:gd name="T22" fmla="*/ 1401 w 3174"/>
              <a:gd name="T23" fmla="*/ 846 h 2969"/>
              <a:gd name="T24" fmla="*/ 1480 w 3174"/>
              <a:gd name="T25" fmla="*/ 960 h 2969"/>
              <a:gd name="T26" fmla="*/ 1582 w 3174"/>
              <a:gd name="T27" fmla="*/ 1149 h 2969"/>
              <a:gd name="T28" fmla="*/ 1426 w 3174"/>
              <a:gd name="T29" fmla="*/ 1392 h 2969"/>
              <a:gd name="T30" fmla="*/ 1488 w 3174"/>
              <a:gd name="T31" fmla="*/ 1568 h 2969"/>
              <a:gd name="T32" fmla="*/ 1885 w 3174"/>
              <a:gd name="T33" fmla="*/ 1572 h 2969"/>
              <a:gd name="T34" fmla="*/ 2008 w 3174"/>
              <a:gd name="T35" fmla="*/ 1651 h 2969"/>
              <a:gd name="T36" fmla="*/ 2111 w 3174"/>
              <a:gd name="T37" fmla="*/ 1664 h 2969"/>
              <a:gd name="T38" fmla="*/ 2397 w 3174"/>
              <a:gd name="T39" fmla="*/ 1560 h 2969"/>
              <a:gd name="T40" fmla="*/ 2441 w 3174"/>
              <a:gd name="T41" fmla="*/ 1415 h 2969"/>
              <a:gd name="T42" fmla="*/ 2209 w 3174"/>
              <a:gd name="T43" fmla="*/ 1016 h 2969"/>
              <a:gd name="T44" fmla="*/ 2009 w 3174"/>
              <a:gd name="T45" fmla="*/ 755 h 2969"/>
              <a:gd name="T46" fmla="*/ 1793 w 3174"/>
              <a:gd name="T47" fmla="*/ 759 h 2969"/>
              <a:gd name="T48" fmla="*/ 1693 w 3174"/>
              <a:gd name="T49" fmla="*/ 762 h 2969"/>
              <a:gd name="T50" fmla="*/ 1677 w 3174"/>
              <a:gd name="T51" fmla="*/ 874 h 2969"/>
              <a:gd name="T52" fmla="*/ 1451 w 3174"/>
              <a:gd name="T53" fmla="*/ 835 h 2969"/>
              <a:gd name="T54" fmla="*/ 1543 w 3174"/>
              <a:gd name="T55" fmla="*/ 660 h 2969"/>
              <a:gd name="T56" fmla="*/ 1627 w 3174"/>
              <a:gd name="T57" fmla="*/ 482 h 2969"/>
              <a:gd name="T58" fmla="*/ 1696 w 3174"/>
              <a:gd name="T59" fmla="*/ 416 h 2969"/>
              <a:gd name="T60" fmla="*/ 1768 w 3174"/>
              <a:gd name="T61" fmla="*/ 336 h 2969"/>
              <a:gd name="T62" fmla="*/ 1872 w 3174"/>
              <a:gd name="T63" fmla="*/ 221 h 2969"/>
              <a:gd name="T64" fmla="*/ 1986 w 3174"/>
              <a:gd name="T65" fmla="*/ 223 h 2969"/>
              <a:gd name="T66" fmla="*/ 2238 w 3174"/>
              <a:gd name="T67" fmla="*/ 4 h 2969"/>
              <a:gd name="T68" fmla="*/ 2135 w 3174"/>
              <a:gd name="T69" fmla="*/ 302 h 2969"/>
              <a:gd name="T70" fmla="*/ 2330 w 3174"/>
              <a:gd name="T71" fmla="*/ 594 h 2969"/>
              <a:gd name="T72" fmla="*/ 2589 w 3174"/>
              <a:gd name="T73" fmla="*/ 566 h 2969"/>
              <a:gd name="T74" fmla="*/ 2765 w 3174"/>
              <a:gd name="T75" fmla="*/ 575 h 2969"/>
              <a:gd name="T76" fmla="*/ 2909 w 3174"/>
              <a:gd name="T77" fmla="*/ 1033 h 2969"/>
              <a:gd name="T78" fmla="*/ 3024 w 3174"/>
              <a:gd name="T79" fmla="*/ 1278 h 2969"/>
              <a:gd name="T80" fmla="*/ 3165 w 3174"/>
              <a:gd name="T81" fmla="*/ 1652 h 2969"/>
              <a:gd name="T82" fmla="*/ 2905 w 3174"/>
              <a:gd name="T83" fmla="*/ 2004 h 2969"/>
              <a:gd name="T84" fmla="*/ 2256 w 3174"/>
              <a:gd name="T85" fmla="*/ 2507 h 2969"/>
              <a:gd name="T86" fmla="*/ 2299 w 3174"/>
              <a:gd name="T87" fmla="*/ 2951 h 2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174" h="2969">
                <a:moveTo>
                  <a:pt x="0" y="2969"/>
                </a:moveTo>
                <a:cubicBezTo>
                  <a:pt x="19" y="2899"/>
                  <a:pt x="38" y="2832"/>
                  <a:pt x="54" y="2764"/>
                </a:cubicBezTo>
                <a:cubicBezTo>
                  <a:pt x="61" y="2733"/>
                  <a:pt x="60" y="2701"/>
                  <a:pt x="65" y="2669"/>
                </a:cubicBezTo>
                <a:cubicBezTo>
                  <a:pt x="75" y="2606"/>
                  <a:pt x="87" y="2542"/>
                  <a:pt x="99" y="2478"/>
                </a:cubicBezTo>
                <a:cubicBezTo>
                  <a:pt x="108" y="2430"/>
                  <a:pt x="115" y="2380"/>
                  <a:pt x="130" y="2333"/>
                </a:cubicBezTo>
                <a:cubicBezTo>
                  <a:pt x="151" y="2271"/>
                  <a:pt x="173" y="2208"/>
                  <a:pt x="206" y="2152"/>
                </a:cubicBezTo>
                <a:cubicBezTo>
                  <a:pt x="232" y="2111"/>
                  <a:pt x="274" y="2079"/>
                  <a:pt x="312" y="2045"/>
                </a:cubicBezTo>
                <a:cubicBezTo>
                  <a:pt x="362" y="2001"/>
                  <a:pt x="415" y="1962"/>
                  <a:pt x="464" y="1917"/>
                </a:cubicBezTo>
                <a:cubicBezTo>
                  <a:pt x="489" y="1894"/>
                  <a:pt x="508" y="1863"/>
                  <a:pt x="530" y="1835"/>
                </a:cubicBezTo>
                <a:cubicBezTo>
                  <a:pt x="545" y="1816"/>
                  <a:pt x="562" y="1799"/>
                  <a:pt x="586" y="1789"/>
                </a:cubicBezTo>
                <a:cubicBezTo>
                  <a:pt x="597" y="1784"/>
                  <a:pt x="607" y="1772"/>
                  <a:pt x="615" y="1761"/>
                </a:cubicBezTo>
                <a:cubicBezTo>
                  <a:pt x="629" y="1742"/>
                  <a:pt x="641" y="1721"/>
                  <a:pt x="655" y="1702"/>
                </a:cubicBezTo>
                <a:cubicBezTo>
                  <a:pt x="683" y="1665"/>
                  <a:pt x="682" y="1647"/>
                  <a:pt x="645" y="1619"/>
                </a:cubicBezTo>
                <a:cubicBezTo>
                  <a:pt x="587" y="1576"/>
                  <a:pt x="530" y="1534"/>
                  <a:pt x="471" y="1494"/>
                </a:cubicBezTo>
                <a:cubicBezTo>
                  <a:pt x="400" y="1445"/>
                  <a:pt x="338" y="1390"/>
                  <a:pt x="300" y="1311"/>
                </a:cubicBezTo>
                <a:cubicBezTo>
                  <a:pt x="287" y="1284"/>
                  <a:pt x="271" y="1258"/>
                  <a:pt x="258" y="1230"/>
                </a:cubicBezTo>
                <a:cubicBezTo>
                  <a:pt x="240" y="1192"/>
                  <a:pt x="242" y="1150"/>
                  <a:pt x="243" y="1109"/>
                </a:cubicBezTo>
                <a:cubicBezTo>
                  <a:pt x="244" y="1080"/>
                  <a:pt x="249" y="1052"/>
                  <a:pt x="248" y="1023"/>
                </a:cubicBezTo>
                <a:cubicBezTo>
                  <a:pt x="247" y="986"/>
                  <a:pt x="258" y="953"/>
                  <a:pt x="272" y="920"/>
                </a:cubicBezTo>
                <a:cubicBezTo>
                  <a:pt x="290" y="874"/>
                  <a:pt x="305" y="826"/>
                  <a:pt x="329" y="783"/>
                </a:cubicBezTo>
                <a:cubicBezTo>
                  <a:pt x="359" y="727"/>
                  <a:pt x="397" y="676"/>
                  <a:pt x="453" y="640"/>
                </a:cubicBezTo>
                <a:cubicBezTo>
                  <a:pt x="500" y="611"/>
                  <a:pt x="545" y="576"/>
                  <a:pt x="591" y="543"/>
                </a:cubicBezTo>
                <a:cubicBezTo>
                  <a:pt x="611" y="529"/>
                  <a:pt x="633" y="531"/>
                  <a:pt x="656" y="532"/>
                </a:cubicBezTo>
                <a:cubicBezTo>
                  <a:pt x="671" y="533"/>
                  <a:pt x="687" y="532"/>
                  <a:pt x="703" y="533"/>
                </a:cubicBezTo>
                <a:cubicBezTo>
                  <a:pt x="748" y="535"/>
                  <a:pt x="793" y="535"/>
                  <a:pt x="838" y="541"/>
                </a:cubicBezTo>
                <a:cubicBezTo>
                  <a:pt x="863" y="545"/>
                  <a:pt x="887" y="562"/>
                  <a:pt x="913" y="565"/>
                </a:cubicBezTo>
                <a:cubicBezTo>
                  <a:pt x="954" y="571"/>
                  <a:pt x="991" y="584"/>
                  <a:pt x="1025" y="607"/>
                </a:cubicBezTo>
                <a:cubicBezTo>
                  <a:pt x="1039" y="617"/>
                  <a:pt x="1051" y="631"/>
                  <a:pt x="1064" y="642"/>
                </a:cubicBezTo>
                <a:cubicBezTo>
                  <a:pt x="1074" y="650"/>
                  <a:pt x="1085" y="661"/>
                  <a:pt x="1096" y="663"/>
                </a:cubicBezTo>
                <a:cubicBezTo>
                  <a:pt x="1149" y="671"/>
                  <a:pt x="1201" y="676"/>
                  <a:pt x="1254" y="684"/>
                </a:cubicBezTo>
                <a:cubicBezTo>
                  <a:pt x="1277" y="687"/>
                  <a:pt x="1301" y="692"/>
                  <a:pt x="1323" y="700"/>
                </a:cubicBezTo>
                <a:cubicBezTo>
                  <a:pt x="1331" y="703"/>
                  <a:pt x="1340" y="716"/>
                  <a:pt x="1340" y="724"/>
                </a:cubicBezTo>
                <a:cubicBezTo>
                  <a:pt x="1340" y="743"/>
                  <a:pt x="1335" y="762"/>
                  <a:pt x="1331" y="781"/>
                </a:cubicBezTo>
                <a:cubicBezTo>
                  <a:pt x="1327" y="795"/>
                  <a:pt x="1329" y="802"/>
                  <a:pt x="1345" y="804"/>
                </a:cubicBezTo>
                <a:cubicBezTo>
                  <a:pt x="1354" y="804"/>
                  <a:pt x="1362" y="806"/>
                  <a:pt x="1370" y="809"/>
                </a:cubicBezTo>
                <a:cubicBezTo>
                  <a:pt x="1392" y="814"/>
                  <a:pt x="1400" y="824"/>
                  <a:pt x="1401" y="846"/>
                </a:cubicBezTo>
                <a:cubicBezTo>
                  <a:pt x="1402" y="866"/>
                  <a:pt x="1404" y="886"/>
                  <a:pt x="1405" y="903"/>
                </a:cubicBezTo>
                <a:cubicBezTo>
                  <a:pt x="1429" y="913"/>
                  <a:pt x="1451" y="922"/>
                  <a:pt x="1472" y="932"/>
                </a:cubicBezTo>
                <a:cubicBezTo>
                  <a:pt x="1487" y="938"/>
                  <a:pt x="1487" y="948"/>
                  <a:pt x="1480" y="960"/>
                </a:cubicBezTo>
                <a:cubicBezTo>
                  <a:pt x="1467" y="983"/>
                  <a:pt x="1469" y="1002"/>
                  <a:pt x="1491" y="1019"/>
                </a:cubicBezTo>
                <a:cubicBezTo>
                  <a:pt x="1510" y="1034"/>
                  <a:pt x="1531" y="1048"/>
                  <a:pt x="1552" y="1059"/>
                </a:cubicBezTo>
                <a:cubicBezTo>
                  <a:pt x="1579" y="1072"/>
                  <a:pt x="1592" y="1123"/>
                  <a:pt x="1582" y="1149"/>
                </a:cubicBezTo>
                <a:cubicBezTo>
                  <a:pt x="1567" y="1184"/>
                  <a:pt x="1544" y="1213"/>
                  <a:pt x="1516" y="1239"/>
                </a:cubicBezTo>
                <a:cubicBezTo>
                  <a:pt x="1489" y="1265"/>
                  <a:pt x="1464" y="1295"/>
                  <a:pt x="1444" y="1326"/>
                </a:cubicBezTo>
                <a:cubicBezTo>
                  <a:pt x="1432" y="1345"/>
                  <a:pt x="1428" y="1370"/>
                  <a:pt x="1426" y="1392"/>
                </a:cubicBezTo>
                <a:cubicBezTo>
                  <a:pt x="1424" y="1423"/>
                  <a:pt x="1428" y="1454"/>
                  <a:pt x="1429" y="1486"/>
                </a:cubicBezTo>
                <a:cubicBezTo>
                  <a:pt x="1430" y="1516"/>
                  <a:pt x="1432" y="1547"/>
                  <a:pt x="1434" y="1579"/>
                </a:cubicBezTo>
                <a:cubicBezTo>
                  <a:pt x="1452" y="1575"/>
                  <a:pt x="1470" y="1570"/>
                  <a:pt x="1488" y="1568"/>
                </a:cubicBezTo>
                <a:cubicBezTo>
                  <a:pt x="1538" y="1562"/>
                  <a:pt x="1589" y="1556"/>
                  <a:pt x="1640" y="1552"/>
                </a:cubicBezTo>
                <a:cubicBezTo>
                  <a:pt x="1677" y="1549"/>
                  <a:pt x="1714" y="1548"/>
                  <a:pt x="1751" y="1548"/>
                </a:cubicBezTo>
                <a:cubicBezTo>
                  <a:pt x="1797" y="1547"/>
                  <a:pt x="1842" y="1555"/>
                  <a:pt x="1885" y="1572"/>
                </a:cubicBezTo>
                <a:cubicBezTo>
                  <a:pt x="1899" y="1577"/>
                  <a:pt x="1911" y="1588"/>
                  <a:pt x="1924" y="1596"/>
                </a:cubicBezTo>
                <a:cubicBezTo>
                  <a:pt x="1942" y="1607"/>
                  <a:pt x="1962" y="1616"/>
                  <a:pt x="1980" y="1627"/>
                </a:cubicBezTo>
                <a:cubicBezTo>
                  <a:pt x="1990" y="1634"/>
                  <a:pt x="2000" y="1642"/>
                  <a:pt x="2008" y="1651"/>
                </a:cubicBezTo>
                <a:cubicBezTo>
                  <a:pt x="2017" y="1663"/>
                  <a:pt x="2024" y="1677"/>
                  <a:pt x="2030" y="1685"/>
                </a:cubicBezTo>
                <a:cubicBezTo>
                  <a:pt x="2050" y="1682"/>
                  <a:pt x="2067" y="1679"/>
                  <a:pt x="2084" y="1675"/>
                </a:cubicBezTo>
                <a:cubicBezTo>
                  <a:pt x="2094" y="1673"/>
                  <a:pt x="2105" y="1671"/>
                  <a:pt x="2111" y="1664"/>
                </a:cubicBezTo>
                <a:cubicBezTo>
                  <a:pt x="2127" y="1648"/>
                  <a:pt x="2146" y="1641"/>
                  <a:pt x="2168" y="1636"/>
                </a:cubicBezTo>
                <a:cubicBezTo>
                  <a:pt x="2192" y="1630"/>
                  <a:pt x="2216" y="1620"/>
                  <a:pt x="2237" y="1608"/>
                </a:cubicBezTo>
                <a:cubicBezTo>
                  <a:pt x="2287" y="1581"/>
                  <a:pt x="2341" y="1564"/>
                  <a:pt x="2397" y="1560"/>
                </a:cubicBezTo>
                <a:cubicBezTo>
                  <a:pt x="2439" y="1556"/>
                  <a:pt x="2448" y="1549"/>
                  <a:pt x="2453" y="1502"/>
                </a:cubicBezTo>
                <a:cubicBezTo>
                  <a:pt x="2454" y="1483"/>
                  <a:pt x="2454" y="1464"/>
                  <a:pt x="2452" y="1446"/>
                </a:cubicBezTo>
                <a:cubicBezTo>
                  <a:pt x="2451" y="1435"/>
                  <a:pt x="2449" y="1421"/>
                  <a:pt x="2441" y="1415"/>
                </a:cubicBezTo>
                <a:cubicBezTo>
                  <a:pt x="2397" y="1376"/>
                  <a:pt x="2380" y="1326"/>
                  <a:pt x="2372" y="1270"/>
                </a:cubicBezTo>
                <a:cubicBezTo>
                  <a:pt x="2369" y="1243"/>
                  <a:pt x="2358" y="1218"/>
                  <a:pt x="2336" y="1199"/>
                </a:cubicBezTo>
                <a:cubicBezTo>
                  <a:pt x="2278" y="1149"/>
                  <a:pt x="2244" y="1082"/>
                  <a:pt x="2209" y="1016"/>
                </a:cubicBezTo>
                <a:cubicBezTo>
                  <a:pt x="2172" y="948"/>
                  <a:pt x="2136" y="880"/>
                  <a:pt x="2104" y="810"/>
                </a:cubicBezTo>
                <a:cubicBezTo>
                  <a:pt x="2094" y="787"/>
                  <a:pt x="2082" y="772"/>
                  <a:pt x="2061" y="762"/>
                </a:cubicBezTo>
                <a:cubicBezTo>
                  <a:pt x="2044" y="754"/>
                  <a:pt x="2028" y="749"/>
                  <a:pt x="2009" y="755"/>
                </a:cubicBezTo>
                <a:cubicBezTo>
                  <a:pt x="1996" y="759"/>
                  <a:pt x="1981" y="755"/>
                  <a:pt x="1968" y="758"/>
                </a:cubicBezTo>
                <a:cubicBezTo>
                  <a:pt x="1944" y="763"/>
                  <a:pt x="1920" y="768"/>
                  <a:pt x="1897" y="776"/>
                </a:cubicBezTo>
                <a:cubicBezTo>
                  <a:pt x="1859" y="790"/>
                  <a:pt x="1822" y="785"/>
                  <a:pt x="1793" y="759"/>
                </a:cubicBezTo>
                <a:cubicBezTo>
                  <a:pt x="1779" y="747"/>
                  <a:pt x="1774" y="723"/>
                  <a:pt x="1765" y="704"/>
                </a:cubicBezTo>
                <a:cubicBezTo>
                  <a:pt x="1763" y="700"/>
                  <a:pt x="1763" y="696"/>
                  <a:pt x="1761" y="688"/>
                </a:cubicBezTo>
                <a:cubicBezTo>
                  <a:pt x="1737" y="714"/>
                  <a:pt x="1715" y="737"/>
                  <a:pt x="1693" y="762"/>
                </a:cubicBezTo>
                <a:cubicBezTo>
                  <a:pt x="1691" y="765"/>
                  <a:pt x="1690" y="771"/>
                  <a:pt x="1691" y="776"/>
                </a:cubicBezTo>
                <a:cubicBezTo>
                  <a:pt x="1693" y="791"/>
                  <a:pt x="1697" y="806"/>
                  <a:pt x="1698" y="821"/>
                </a:cubicBezTo>
                <a:cubicBezTo>
                  <a:pt x="1700" y="841"/>
                  <a:pt x="1698" y="861"/>
                  <a:pt x="1677" y="874"/>
                </a:cubicBezTo>
                <a:cubicBezTo>
                  <a:pt x="1665" y="882"/>
                  <a:pt x="1656" y="894"/>
                  <a:pt x="1645" y="904"/>
                </a:cubicBezTo>
                <a:cubicBezTo>
                  <a:pt x="1622" y="923"/>
                  <a:pt x="1594" y="921"/>
                  <a:pt x="1567" y="918"/>
                </a:cubicBezTo>
                <a:cubicBezTo>
                  <a:pt x="1513" y="913"/>
                  <a:pt x="1477" y="880"/>
                  <a:pt x="1451" y="835"/>
                </a:cubicBezTo>
                <a:cubicBezTo>
                  <a:pt x="1433" y="805"/>
                  <a:pt x="1443" y="775"/>
                  <a:pt x="1448" y="746"/>
                </a:cubicBezTo>
                <a:cubicBezTo>
                  <a:pt x="1455" y="703"/>
                  <a:pt x="1484" y="678"/>
                  <a:pt x="1522" y="662"/>
                </a:cubicBezTo>
                <a:cubicBezTo>
                  <a:pt x="1528" y="659"/>
                  <a:pt x="1537" y="658"/>
                  <a:pt x="1543" y="660"/>
                </a:cubicBezTo>
                <a:cubicBezTo>
                  <a:pt x="1560" y="667"/>
                  <a:pt x="1571" y="659"/>
                  <a:pt x="1582" y="649"/>
                </a:cubicBezTo>
                <a:cubicBezTo>
                  <a:pt x="1608" y="627"/>
                  <a:pt x="1634" y="606"/>
                  <a:pt x="1659" y="586"/>
                </a:cubicBezTo>
                <a:cubicBezTo>
                  <a:pt x="1647" y="550"/>
                  <a:pt x="1635" y="516"/>
                  <a:pt x="1627" y="482"/>
                </a:cubicBezTo>
                <a:cubicBezTo>
                  <a:pt x="1621" y="456"/>
                  <a:pt x="1626" y="430"/>
                  <a:pt x="1652" y="415"/>
                </a:cubicBezTo>
                <a:cubicBezTo>
                  <a:pt x="1659" y="411"/>
                  <a:pt x="1669" y="412"/>
                  <a:pt x="1677" y="412"/>
                </a:cubicBezTo>
                <a:cubicBezTo>
                  <a:pt x="1683" y="412"/>
                  <a:pt x="1688" y="414"/>
                  <a:pt x="1696" y="416"/>
                </a:cubicBezTo>
                <a:cubicBezTo>
                  <a:pt x="1697" y="398"/>
                  <a:pt x="1698" y="381"/>
                  <a:pt x="1699" y="364"/>
                </a:cubicBezTo>
                <a:cubicBezTo>
                  <a:pt x="1699" y="343"/>
                  <a:pt x="1710" y="332"/>
                  <a:pt x="1731" y="333"/>
                </a:cubicBezTo>
                <a:cubicBezTo>
                  <a:pt x="1743" y="334"/>
                  <a:pt x="1754" y="335"/>
                  <a:pt x="1768" y="336"/>
                </a:cubicBezTo>
                <a:cubicBezTo>
                  <a:pt x="1763" y="304"/>
                  <a:pt x="1761" y="272"/>
                  <a:pt x="1793" y="256"/>
                </a:cubicBezTo>
                <a:cubicBezTo>
                  <a:pt x="1822" y="242"/>
                  <a:pt x="1849" y="253"/>
                  <a:pt x="1871" y="280"/>
                </a:cubicBezTo>
                <a:cubicBezTo>
                  <a:pt x="1871" y="258"/>
                  <a:pt x="1870" y="239"/>
                  <a:pt x="1872" y="221"/>
                </a:cubicBezTo>
                <a:cubicBezTo>
                  <a:pt x="1874" y="201"/>
                  <a:pt x="1890" y="190"/>
                  <a:pt x="1910" y="187"/>
                </a:cubicBezTo>
                <a:cubicBezTo>
                  <a:pt x="1941" y="183"/>
                  <a:pt x="1959" y="206"/>
                  <a:pt x="1981" y="221"/>
                </a:cubicBezTo>
                <a:cubicBezTo>
                  <a:pt x="1984" y="223"/>
                  <a:pt x="1987" y="226"/>
                  <a:pt x="1986" y="223"/>
                </a:cubicBezTo>
                <a:cubicBezTo>
                  <a:pt x="2028" y="184"/>
                  <a:pt x="2071" y="145"/>
                  <a:pt x="2113" y="105"/>
                </a:cubicBezTo>
                <a:cubicBezTo>
                  <a:pt x="2146" y="72"/>
                  <a:pt x="2177" y="38"/>
                  <a:pt x="2210" y="5"/>
                </a:cubicBezTo>
                <a:cubicBezTo>
                  <a:pt x="2216" y="0"/>
                  <a:pt x="2232" y="0"/>
                  <a:pt x="2238" y="4"/>
                </a:cubicBezTo>
                <a:cubicBezTo>
                  <a:pt x="2262" y="20"/>
                  <a:pt x="2285" y="37"/>
                  <a:pt x="2306" y="56"/>
                </a:cubicBezTo>
                <a:cubicBezTo>
                  <a:pt x="2321" y="71"/>
                  <a:pt x="2318" y="100"/>
                  <a:pt x="2304" y="115"/>
                </a:cubicBezTo>
                <a:cubicBezTo>
                  <a:pt x="2247" y="178"/>
                  <a:pt x="2190" y="241"/>
                  <a:pt x="2135" y="302"/>
                </a:cubicBezTo>
                <a:cubicBezTo>
                  <a:pt x="2160" y="332"/>
                  <a:pt x="2184" y="362"/>
                  <a:pt x="2210" y="389"/>
                </a:cubicBezTo>
                <a:cubicBezTo>
                  <a:pt x="2241" y="422"/>
                  <a:pt x="2256" y="462"/>
                  <a:pt x="2269" y="503"/>
                </a:cubicBezTo>
                <a:cubicBezTo>
                  <a:pt x="2280" y="540"/>
                  <a:pt x="2306" y="567"/>
                  <a:pt x="2330" y="594"/>
                </a:cubicBezTo>
                <a:cubicBezTo>
                  <a:pt x="2333" y="597"/>
                  <a:pt x="2341" y="598"/>
                  <a:pt x="2346" y="598"/>
                </a:cubicBezTo>
                <a:cubicBezTo>
                  <a:pt x="2422" y="585"/>
                  <a:pt x="2498" y="573"/>
                  <a:pt x="2573" y="560"/>
                </a:cubicBezTo>
                <a:cubicBezTo>
                  <a:pt x="2578" y="560"/>
                  <a:pt x="2585" y="562"/>
                  <a:pt x="2589" y="566"/>
                </a:cubicBezTo>
                <a:cubicBezTo>
                  <a:pt x="2603" y="577"/>
                  <a:pt x="2618" y="577"/>
                  <a:pt x="2634" y="574"/>
                </a:cubicBezTo>
                <a:cubicBezTo>
                  <a:pt x="2666" y="567"/>
                  <a:pt x="2699" y="559"/>
                  <a:pt x="2731" y="553"/>
                </a:cubicBezTo>
                <a:cubicBezTo>
                  <a:pt x="2753" y="549"/>
                  <a:pt x="2760" y="554"/>
                  <a:pt x="2765" y="575"/>
                </a:cubicBezTo>
                <a:cubicBezTo>
                  <a:pt x="2778" y="638"/>
                  <a:pt x="2789" y="701"/>
                  <a:pt x="2806" y="763"/>
                </a:cubicBezTo>
                <a:cubicBezTo>
                  <a:pt x="2816" y="803"/>
                  <a:pt x="2835" y="841"/>
                  <a:pt x="2850" y="880"/>
                </a:cubicBezTo>
                <a:cubicBezTo>
                  <a:pt x="2870" y="931"/>
                  <a:pt x="2889" y="982"/>
                  <a:pt x="2909" y="1033"/>
                </a:cubicBezTo>
                <a:cubicBezTo>
                  <a:pt x="2927" y="1079"/>
                  <a:pt x="2945" y="1124"/>
                  <a:pt x="2965" y="1168"/>
                </a:cubicBezTo>
                <a:cubicBezTo>
                  <a:pt x="2975" y="1189"/>
                  <a:pt x="2990" y="1206"/>
                  <a:pt x="3001" y="1225"/>
                </a:cubicBezTo>
                <a:cubicBezTo>
                  <a:pt x="3010" y="1242"/>
                  <a:pt x="3021" y="1259"/>
                  <a:pt x="3024" y="1278"/>
                </a:cubicBezTo>
                <a:cubicBezTo>
                  <a:pt x="3034" y="1331"/>
                  <a:pt x="3063" y="1374"/>
                  <a:pt x="3093" y="1417"/>
                </a:cubicBezTo>
                <a:cubicBezTo>
                  <a:pt x="3134" y="1474"/>
                  <a:pt x="3163" y="1535"/>
                  <a:pt x="3172" y="1605"/>
                </a:cubicBezTo>
                <a:cubicBezTo>
                  <a:pt x="3174" y="1620"/>
                  <a:pt x="3171" y="1638"/>
                  <a:pt x="3165" y="1652"/>
                </a:cubicBezTo>
                <a:cubicBezTo>
                  <a:pt x="3147" y="1698"/>
                  <a:pt x="3130" y="1745"/>
                  <a:pt x="3106" y="1788"/>
                </a:cubicBezTo>
                <a:cubicBezTo>
                  <a:pt x="3092" y="1816"/>
                  <a:pt x="3069" y="1839"/>
                  <a:pt x="3047" y="1862"/>
                </a:cubicBezTo>
                <a:cubicBezTo>
                  <a:pt x="3001" y="1911"/>
                  <a:pt x="2956" y="1960"/>
                  <a:pt x="2905" y="2004"/>
                </a:cubicBezTo>
                <a:cubicBezTo>
                  <a:pt x="2842" y="2059"/>
                  <a:pt x="2775" y="2109"/>
                  <a:pt x="2709" y="2160"/>
                </a:cubicBezTo>
                <a:cubicBezTo>
                  <a:pt x="2609" y="2237"/>
                  <a:pt x="2508" y="2314"/>
                  <a:pt x="2407" y="2391"/>
                </a:cubicBezTo>
                <a:cubicBezTo>
                  <a:pt x="2357" y="2430"/>
                  <a:pt x="2306" y="2469"/>
                  <a:pt x="2256" y="2507"/>
                </a:cubicBezTo>
                <a:cubicBezTo>
                  <a:pt x="2245" y="2515"/>
                  <a:pt x="2241" y="2523"/>
                  <a:pt x="2245" y="2537"/>
                </a:cubicBezTo>
                <a:cubicBezTo>
                  <a:pt x="2270" y="2627"/>
                  <a:pt x="2287" y="2719"/>
                  <a:pt x="2296" y="2812"/>
                </a:cubicBezTo>
                <a:cubicBezTo>
                  <a:pt x="2300" y="2858"/>
                  <a:pt x="2298" y="2905"/>
                  <a:pt x="2299" y="2951"/>
                </a:cubicBezTo>
                <a:cubicBezTo>
                  <a:pt x="2299" y="2957"/>
                  <a:pt x="2297" y="2963"/>
                  <a:pt x="2296" y="2969"/>
                </a:cubicBezTo>
                <a:cubicBezTo>
                  <a:pt x="1530" y="2969"/>
                  <a:pt x="766" y="2969"/>
                  <a:pt x="0" y="2969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12" name="Google Shape;2512;p67"/>
          <p:cNvSpPr txBox="1">
            <a:spLocks noGrp="1"/>
          </p:cNvSpPr>
          <p:nvPr>
            <p:ph type="body" idx="1"/>
          </p:nvPr>
        </p:nvSpPr>
        <p:spPr>
          <a:xfrm>
            <a:off x="1373351" y="3444553"/>
            <a:ext cx="6441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Big numbers catch your audience’s attention </a:t>
            </a:r>
            <a:endParaRPr dirty="0"/>
          </a:p>
        </p:txBody>
      </p:sp>
      <p:sp>
        <p:nvSpPr>
          <p:cNvPr id="2513" name="Google Shape;2513;p67"/>
          <p:cNvSpPr txBox="1">
            <a:spLocks noGrp="1"/>
          </p:cNvSpPr>
          <p:nvPr>
            <p:ph type="title"/>
          </p:nvPr>
        </p:nvSpPr>
        <p:spPr>
          <a:xfrm>
            <a:off x="1396874" y="1513903"/>
            <a:ext cx="6441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dirty="0">
                <a:solidFill>
                  <a:schemeClr val="accent1"/>
                </a:solidFill>
              </a:rPr>
              <a:t>4,498,300</a:t>
            </a:r>
            <a:endParaRPr sz="7000" dirty="0">
              <a:solidFill>
                <a:schemeClr val="accent1"/>
              </a:solidFill>
            </a:endParaRPr>
          </a:p>
        </p:txBody>
      </p:sp>
      <p:sp>
        <p:nvSpPr>
          <p:cNvPr id="163" name="TextBox 4">
            <a:extLst>
              <a:ext uri="{FF2B5EF4-FFF2-40B4-BE49-F238E27FC236}">
                <a16:creationId xmlns:a16="http://schemas.microsoft.com/office/drawing/2014/main" xmlns="" id="{6646322C-2D70-4F72-8728-6A3ABC2E5D6E}"/>
              </a:ext>
            </a:extLst>
          </p:cNvPr>
          <p:cNvSpPr txBox="1"/>
          <p:nvPr/>
        </p:nvSpPr>
        <p:spPr>
          <a:xfrm>
            <a:off x="2535123" y="3803292"/>
            <a:ext cx="4375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/>
                </a:solidFill>
                <a:cs typeface="Arial" pitchFamily="34" charset="0"/>
              </a:rPr>
              <a:t>You can </a:t>
            </a:r>
            <a:r>
              <a:rPr lang="en-US" altLang="ko-KR" sz="900" dirty="0" smtClean="0">
                <a:solidFill>
                  <a:schemeClr val="tx1"/>
                </a:solidFill>
                <a:cs typeface="Arial" pitchFamily="34" charset="0"/>
              </a:rPr>
              <a:t>that </a:t>
            </a:r>
            <a:r>
              <a:rPr lang="en-US" altLang="ko-KR" sz="900" dirty="0">
                <a:solidFill>
                  <a:schemeClr val="tx1"/>
                </a:solidFill>
                <a:cs typeface="Arial" pitchFamily="34" charset="0"/>
              </a:rPr>
              <a:t>is beautifully designed. Easy to </a:t>
            </a:r>
            <a:r>
              <a:rPr lang="en-US" altLang="ko-KR" sz="900" dirty="0" smtClean="0">
                <a:solidFill>
                  <a:schemeClr val="tx1"/>
                </a:solidFill>
                <a:cs typeface="Arial" pitchFamily="34" charset="0"/>
              </a:rPr>
              <a:t>change. add </a:t>
            </a:r>
            <a:r>
              <a:rPr lang="en-US" altLang="ko-KR" sz="900" dirty="0">
                <a:solidFill>
                  <a:schemeClr val="tx1"/>
                </a:solidFill>
                <a:cs typeface="Arial" pitchFamily="34" charset="0"/>
              </a:rPr>
              <a:t>a unique zing and appeal to your Presentations.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725361" y="1064837"/>
            <a:ext cx="1068388" cy="4081463"/>
            <a:chOff x="725361" y="1064837"/>
            <a:chExt cx="1068388" cy="4081463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25361" y="1279150"/>
              <a:ext cx="1068388" cy="3867150"/>
            </a:xfrm>
            <a:custGeom>
              <a:avLst/>
              <a:gdLst>
                <a:gd name="T0" fmla="*/ 131 w 282"/>
                <a:gd name="T1" fmla="*/ 952 h 1028"/>
                <a:gd name="T2" fmla="*/ 131 w 282"/>
                <a:gd name="T3" fmla="*/ 78 h 1028"/>
                <a:gd name="T4" fmla="*/ 81 w 282"/>
                <a:gd name="T5" fmla="*/ 104 h 1028"/>
                <a:gd name="T6" fmla="*/ 67 w 282"/>
                <a:gd name="T7" fmla="*/ 82 h 1028"/>
                <a:gd name="T8" fmla="*/ 98 w 282"/>
                <a:gd name="T9" fmla="*/ 58 h 1028"/>
                <a:gd name="T10" fmla="*/ 169 w 282"/>
                <a:gd name="T11" fmla="*/ 3 h 1028"/>
                <a:gd name="T12" fmla="*/ 178 w 282"/>
                <a:gd name="T13" fmla="*/ 2 h 1028"/>
                <a:gd name="T14" fmla="*/ 199 w 282"/>
                <a:gd name="T15" fmla="*/ 36 h 1028"/>
                <a:gd name="T16" fmla="*/ 194 w 282"/>
                <a:gd name="T17" fmla="*/ 45 h 1028"/>
                <a:gd name="T18" fmla="*/ 154 w 282"/>
                <a:gd name="T19" fmla="*/ 66 h 1028"/>
                <a:gd name="T20" fmla="*/ 150 w 282"/>
                <a:gd name="T21" fmla="*/ 73 h 1028"/>
                <a:gd name="T22" fmla="*/ 150 w 282"/>
                <a:gd name="T23" fmla="*/ 248 h 1028"/>
                <a:gd name="T24" fmla="*/ 150 w 282"/>
                <a:gd name="T25" fmla="*/ 626 h 1028"/>
                <a:gd name="T26" fmla="*/ 150 w 282"/>
                <a:gd name="T27" fmla="*/ 945 h 1028"/>
                <a:gd name="T28" fmla="*/ 150 w 282"/>
                <a:gd name="T29" fmla="*/ 952 h 1028"/>
                <a:gd name="T30" fmla="*/ 189 w 282"/>
                <a:gd name="T31" fmla="*/ 954 h 1028"/>
                <a:gd name="T32" fmla="*/ 258 w 282"/>
                <a:gd name="T33" fmla="*/ 969 h 1028"/>
                <a:gd name="T34" fmla="*/ 274 w 282"/>
                <a:gd name="T35" fmla="*/ 979 h 1028"/>
                <a:gd name="T36" fmla="*/ 275 w 282"/>
                <a:gd name="T37" fmla="*/ 998 h 1028"/>
                <a:gd name="T38" fmla="*/ 250 w 282"/>
                <a:gd name="T39" fmla="*/ 1012 h 1028"/>
                <a:gd name="T40" fmla="*/ 182 w 282"/>
                <a:gd name="T41" fmla="*/ 1024 h 1028"/>
                <a:gd name="T42" fmla="*/ 56 w 282"/>
                <a:gd name="T43" fmla="*/ 1018 h 1028"/>
                <a:gd name="T44" fmla="*/ 17 w 282"/>
                <a:gd name="T45" fmla="*/ 1006 h 1028"/>
                <a:gd name="T46" fmla="*/ 5 w 282"/>
                <a:gd name="T47" fmla="*/ 998 h 1028"/>
                <a:gd name="T48" fmla="*/ 5 w 282"/>
                <a:gd name="T49" fmla="*/ 980 h 1028"/>
                <a:gd name="T50" fmla="*/ 36 w 282"/>
                <a:gd name="T51" fmla="*/ 964 h 1028"/>
                <a:gd name="T52" fmla="*/ 124 w 282"/>
                <a:gd name="T53" fmla="*/ 952 h 1028"/>
                <a:gd name="T54" fmla="*/ 131 w 282"/>
                <a:gd name="T55" fmla="*/ 952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2" h="1028">
                  <a:moveTo>
                    <a:pt x="131" y="952"/>
                  </a:moveTo>
                  <a:cubicBezTo>
                    <a:pt x="131" y="661"/>
                    <a:pt x="131" y="370"/>
                    <a:pt x="131" y="78"/>
                  </a:cubicBezTo>
                  <a:cubicBezTo>
                    <a:pt x="114" y="87"/>
                    <a:pt x="98" y="95"/>
                    <a:pt x="81" y="104"/>
                  </a:cubicBezTo>
                  <a:cubicBezTo>
                    <a:pt x="77" y="97"/>
                    <a:pt x="72" y="89"/>
                    <a:pt x="67" y="82"/>
                  </a:cubicBezTo>
                  <a:cubicBezTo>
                    <a:pt x="78" y="74"/>
                    <a:pt x="88" y="66"/>
                    <a:pt x="98" y="58"/>
                  </a:cubicBezTo>
                  <a:cubicBezTo>
                    <a:pt x="122" y="40"/>
                    <a:pt x="146" y="21"/>
                    <a:pt x="169" y="3"/>
                  </a:cubicBezTo>
                  <a:cubicBezTo>
                    <a:pt x="173" y="0"/>
                    <a:pt x="175" y="0"/>
                    <a:pt x="178" y="2"/>
                  </a:cubicBezTo>
                  <a:cubicBezTo>
                    <a:pt x="191" y="10"/>
                    <a:pt x="197" y="22"/>
                    <a:pt x="199" y="36"/>
                  </a:cubicBezTo>
                  <a:cubicBezTo>
                    <a:pt x="200" y="40"/>
                    <a:pt x="199" y="43"/>
                    <a:pt x="194" y="45"/>
                  </a:cubicBezTo>
                  <a:cubicBezTo>
                    <a:pt x="181" y="52"/>
                    <a:pt x="168" y="59"/>
                    <a:pt x="154" y="66"/>
                  </a:cubicBezTo>
                  <a:cubicBezTo>
                    <a:pt x="151" y="67"/>
                    <a:pt x="150" y="69"/>
                    <a:pt x="150" y="73"/>
                  </a:cubicBezTo>
                  <a:cubicBezTo>
                    <a:pt x="150" y="131"/>
                    <a:pt x="150" y="190"/>
                    <a:pt x="150" y="248"/>
                  </a:cubicBezTo>
                  <a:cubicBezTo>
                    <a:pt x="150" y="374"/>
                    <a:pt x="150" y="500"/>
                    <a:pt x="150" y="626"/>
                  </a:cubicBezTo>
                  <a:cubicBezTo>
                    <a:pt x="150" y="733"/>
                    <a:pt x="150" y="839"/>
                    <a:pt x="150" y="945"/>
                  </a:cubicBezTo>
                  <a:cubicBezTo>
                    <a:pt x="150" y="947"/>
                    <a:pt x="150" y="949"/>
                    <a:pt x="150" y="952"/>
                  </a:cubicBezTo>
                  <a:cubicBezTo>
                    <a:pt x="163" y="953"/>
                    <a:pt x="176" y="953"/>
                    <a:pt x="189" y="954"/>
                  </a:cubicBezTo>
                  <a:cubicBezTo>
                    <a:pt x="213" y="956"/>
                    <a:pt x="236" y="960"/>
                    <a:pt x="258" y="969"/>
                  </a:cubicBezTo>
                  <a:cubicBezTo>
                    <a:pt x="264" y="972"/>
                    <a:pt x="270" y="975"/>
                    <a:pt x="274" y="979"/>
                  </a:cubicBezTo>
                  <a:cubicBezTo>
                    <a:pt x="282" y="985"/>
                    <a:pt x="282" y="993"/>
                    <a:pt x="275" y="998"/>
                  </a:cubicBezTo>
                  <a:cubicBezTo>
                    <a:pt x="267" y="1004"/>
                    <a:pt x="258" y="1009"/>
                    <a:pt x="250" y="1012"/>
                  </a:cubicBezTo>
                  <a:cubicBezTo>
                    <a:pt x="228" y="1020"/>
                    <a:pt x="205" y="1022"/>
                    <a:pt x="182" y="1024"/>
                  </a:cubicBezTo>
                  <a:cubicBezTo>
                    <a:pt x="140" y="1028"/>
                    <a:pt x="97" y="1027"/>
                    <a:pt x="56" y="1018"/>
                  </a:cubicBezTo>
                  <a:cubicBezTo>
                    <a:pt x="43" y="1016"/>
                    <a:pt x="30" y="1011"/>
                    <a:pt x="17" y="1006"/>
                  </a:cubicBezTo>
                  <a:cubicBezTo>
                    <a:pt x="13" y="1004"/>
                    <a:pt x="9" y="1001"/>
                    <a:pt x="5" y="998"/>
                  </a:cubicBezTo>
                  <a:cubicBezTo>
                    <a:pt x="0" y="993"/>
                    <a:pt x="0" y="986"/>
                    <a:pt x="5" y="980"/>
                  </a:cubicBezTo>
                  <a:cubicBezTo>
                    <a:pt x="14" y="971"/>
                    <a:pt x="25" y="968"/>
                    <a:pt x="36" y="964"/>
                  </a:cubicBezTo>
                  <a:cubicBezTo>
                    <a:pt x="65" y="956"/>
                    <a:pt x="95" y="953"/>
                    <a:pt x="124" y="952"/>
                  </a:cubicBezTo>
                  <a:cubicBezTo>
                    <a:pt x="126" y="952"/>
                    <a:pt x="128" y="952"/>
                    <a:pt x="131" y="952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396874" y="1133100"/>
              <a:ext cx="279400" cy="307975"/>
            </a:xfrm>
            <a:custGeom>
              <a:avLst/>
              <a:gdLst>
                <a:gd name="T0" fmla="*/ 33 w 74"/>
                <a:gd name="T1" fmla="*/ 82 h 82"/>
                <a:gd name="T2" fmla="*/ 0 w 74"/>
                <a:gd name="T3" fmla="*/ 30 h 82"/>
                <a:gd name="T4" fmla="*/ 30 w 74"/>
                <a:gd name="T5" fmla="*/ 1 h 82"/>
                <a:gd name="T6" fmla="*/ 34 w 74"/>
                <a:gd name="T7" fmla="*/ 0 h 82"/>
                <a:gd name="T8" fmla="*/ 74 w 74"/>
                <a:gd name="T9" fmla="*/ 63 h 82"/>
                <a:gd name="T10" fmla="*/ 71 w 74"/>
                <a:gd name="T11" fmla="*/ 67 h 82"/>
                <a:gd name="T12" fmla="*/ 33 w 74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82">
                  <a:moveTo>
                    <a:pt x="33" y="82"/>
                  </a:moveTo>
                  <a:cubicBezTo>
                    <a:pt x="29" y="59"/>
                    <a:pt x="19" y="42"/>
                    <a:pt x="0" y="30"/>
                  </a:cubicBezTo>
                  <a:cubicBezTo>
                    <a:pt x="10" y="20"/>
                    <a:pt x="20" y="10"/>
                    <a:pt x="30" y="1"/>
                  </a:cubicBezTo>
                  <a:cubicBezTo>
                    <a:pt x="30" y="0"/>
                    <a:pt x="32" y="0"/>
                    <a:pt x="34" y="0"/>
                  </a:cubicBezTo>
                  <a:cubicBezTo>
                    <a:pt x="61" y="12"/>
                    <a:pt x="73" y="35"/>
                    <a:pt x="74" y="63"/>
                  </a:cubicBezTo>
                  <a:cubicBezTo>
                    <a:pt x="74" y="64"/>
                    <a:pt x="72" y="67"/>
                    <a:pt x="71" y="67"/>
                  </a:cubicBezTo>
                  <a:cubicBezTo>
                    <a:pt x="59" y="72"/>
                    <a:pt x="46" y="77"/>
                    <a:pt x="33" y="82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550861" y="1064837"/>
              <a:ext cx="231775" cy="290513"/>
            </a:xfrm>
            <a:custGeom>
              <a:avLst/>
              <a:gdLst>
                <a:gd name="T0" fmla="*/ 0 w 61"/>
                <a:gd name="T1" fmla="*/ 11 h 77"/>
                <a:gd name="T2" fmla="*/ 49 w 61"/>
                <a:gd name="T3" fmla="*/ 28 h 77"/>
                <a:gd name="T4" fmla="*/ 45 w 61"/>
                <a:gd name="T5" fmla="*/ 77 h 77"/>
                <a:gd name="T6" fmla="*/ 29 w 61"/>
                <a:gd name="T7" fmla="*/ 40 h 77"/>
                <a:gd name="T8" fmla="*/ 0 w 61"/>
                <a:gd name="T9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7">
                  <a:moveTo>
                    <a:pt x="0" y="11"/>
                  </a:moveTo>
                  <a:cubicBezTo>
                    <a:pt x="16" y="0"/>
                    <a:pt x="35" y="7"/>
                    <a:pt x="49" y="28"/>
                  </a:cubicBezTo>
                  <a:cubicBezTo>
                    <a:pt x="61" y="45"/>
                    <a:pt x="58" y="68"/>
                    <a:pt x="45" y="77"/>
                  </a:cubicBezTo>
                  <a:cubicBezTo>
                    <a:pt x="40" y="65"/>
                    <a:pt x="35" y="52"/>
                    <a:pt x="29" y="40"/>
                  </a:cubicBezTo>
                  <a:cubicBezTo>
                    <a:pt x="23" y="27"/>
                    <a:pt x="12" y="18"/>
                    <a:pt x="0" y="1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858711" y="1610937"/>
              <a:ext cx="147638" cy="120650"/>
            </a:xfrm>
            <a:custGeom>
              <a:avLst/>
              <a:gdLst>
                <a:gd name="T0" fmla="*/ 39 w 39"/>
                <a:gd name="T1" fmla="*/ 18 h 32"/>
                <a:gd name="T2" fmla="*/ 15 w 39"/>
                <a:gd name="T3" fmla="*/ 30 h 32"/>
                <a:gd name="T4" fmla="*/ 3 w 39"/>
                <a:gd name="T5" fmla="*/ 28 h 32"/>
                <a:gd name="T6" fmla="*/ 6 w 39"/>
                <a:gd name="T7" fmla="*/ 16 h 32"/>
                <a:gd name="T8" fmla="*/ 27 w 39"/>
                <a:gd name="T9" fmla="*/ 0 h 32"/>
                <a:gd name="T10" fmla="*/ 39 w 39"/>
                <a:gd name="T1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2">
                  <a:moveTo>
                    <a:pt x="39" y="18"/>
                  </a:moveTo>
                  <a:cubicBezTo>
                    <a:pt x="31" y="22"/>
                    <a:pt x="23" y="26"/>
                    <a:pt x="15" y="30"/>
                  </a:cubicBezTo>
                  <a:cubicBezTo>
                    <a:pt x="11" y="32"/>
                    <a:pt x="6" y="32"/>
                    <a:pt x="3" y="28"/>
                  </a:cubicBezTo>
                  <a:cubicBezTo>
                    <a:pt x="0" y="23"/>
                    <a:pt x="2" y="19"/>
                    <a:pt x="6" y="16"/>
                  </a:cubicBezTo>
                  <a:cubicBezTo>
                    <a:pt x="13" y="11"/>
                    <a:pt x="20" y="5"/>
                    <a:pt x="27" y="0"/>
                  </a:cubicBezTo>
                  <a:cubicBezTo>
                    <a:pt x="31" y="6"/>
                    <a:pt x="35" y="12"/>
                    <a:pt x="39" y="18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8" name="Grupo 17"/>
          <p:cNvGrpSpPr/>
          <p:nvPr/>
        </p:nvGrpSpPr>
        <p:grpSpPr>
          <a:xfrm flipH="1">
            <a:off x="7458939" y="947218"/>
            <a:ext cx="1097386" cy="4192240"/>
            <a:chOff x="725361" y="1064837"/>
            <a:chExt cx="1068388" cy="4081463"/>
          </a:xfrm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725361" y="1279150"/>
              <a:ext cx="1068388" cy="3867150"/>
            </a:xfrm>
            <a:custGeom>
              <a:avLst/>
              <a:gdLst>
                <a:gd name="T0" fmla="*/ 131 w 282"/>
                <a:gd name="T1" fmla="*/ 952 h 1028"/>
                <a:gd name="T2" fmla="*/ 131 w 282"/>
                <a:gd name="T3" fmla="*/ 78 h 1028"/>
                <a:gd name="T4" fmla="*/ 81 w 282"/>
                <a:gd name="T5" fmla="*/ 104 h 1028"/>
                <a:gd name="T6" fmla="*/ 67 w 282"/>
                <a:gd name="T7" fmla="*/ 82 h 1028"/>
                <a:gd name="T8" fmla="*/ 98 w 282"/>
                <a:gd name="T9" fmla="*/ 58 h 1028"/>
                <a:gd name="T10" fmla="*/ 169 w 282"/>
                <a:gd name="T11" fmla="*/ 3 h 1028"/>
                <a:gd name="T12" fmla="*/ 178 w 282"/>
                <a:gd name="T13" fmla="*/ 2 h 1028"/>
                <a:gd name="T14" fmla="*/ 199 w 282"/>
                <a:gd name="T15" fmla="*/ 36 h 1028"/>
                <a:gd name="T16" fmla="*/ 194 w 282"/>
                <a:gd name="T17" fmla="*/ 45 h 1028"/>
                <a:gd name="T18" fmla="*/ 154 w 282"/>
                <a:gd name="T19" fmla="*/ 66 h 1028"/>
                <a:gd name="T20" fmla="*/ 150 w 282"/>
                <a:gd name="T21" fmla="*/ 73 h 1028"/>
                <a:gd name="T22" fmla="*/ 150 w 282"/>
                <a:gd name="T23" fmla="*/ 248 h 1028"/>
                <a:gd name="T24" fmla="*/ 150 w 282"/>
                <a:gd name="T25" fmla="*/ 626 h 1028"/>
                <a:gd name="T26" fmla="*/ 150 w 282"/>
                <a:gd name="T27" fmla="*/ 945 h 1028"/>
                <a:gd name="T28" fmla="*/ 150 w 282"/>
                <a:gd name="T29" fmla="*/ 952 h 1028"/>
                <a:gd name="T30" fmla="*/ 189 w 282"/>
                <a:gd name="T31" fmla="*/ 954 h 1028"/>
                <a:gd name="T32" fmla="*/ 258 w 282"/>
                <a:gd name="T33" fmla="*/ 969 h 1028"/>
                <a:gd name="T34" fmla="*/ 274 w 282"/>
                <a:gd name="T35" fmla="*/ 979 h 1028"/>
                <a:gd name="T36" fmla="*/ 275 w 282"/>
                <a:gd name="T37" fmla="*/ 998 h 1028"/>
                <a:gd name="T38" fmla="*/ 250 w 282"/>
                <a:gd name="T39" fmla="*/ 1012 h 1028"/>
                <a:gd name="T40" fmla="*/ 182 w 282"/>
                <a:gd name="T41" fmla="*/ 1024 h 1028"/>
                <a:gd name="T42" fmla="*/ 56 w 282"/>
                <a:gd name="T43" fmla="*/ 1018 h 1028"/>
                <a:gd name="T44" fmla="*/ 17 w 282"/>
                <a:gd name="T45" fmla="*/ 1006 h 1028"/>
                <a:gd name="T46" fmla="*/ 5 w 282"/>
                <a:gd name="T47" fmla="*/ 998 h 1028"/>
                <a:gd name="T48" fmla="*/ 5 w 282"/>
                <a:gd name="T49" fmla="*/ 980 h 1028"/>
                <a:gd name="T50" fmla="*/ 36 w 282"/>
                <a:gd name="T51" fmla="*/ 964 h 1028"/>
                <a:gd name="T52" fmla="*/ 124 w 282"/>
                <a:gd name="T53" fmla="*/ 952 h 1028"/>
                <a:gd name="T54" fmla="*/ 131 w 282"/>
                <a:gd name="T55" fmla="*/ 952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2" h="1028">
                  <a:moveTo>
                    <a:pt x="131" y="952"/>
                  </a:moveTo>
                  <a:cubicBezTo>
                    <a:pt x="131" y="661"/>
                    <a:pt x="131" y="370"/>
                    <a:pt x="131" y="78"/>
                  </a:cubicBezTo>
                  <a:cubicBezTo>
                    <a:pt x="114" y="87"/>
                    <a:pt x="98" y="95"/>
                    <a:pt x="81" y="104"/>
                  </a:cubicBezTo>
                  <a:cubicBezTo>
                    <a:pt x="77" y="97"/>
                    <a:pt x="72" y="89"/>
                    <a:pt x="67" y="82"/>
                  </a:cubicBezTo>
                  <a:cubicBezTo>
                    <a:pt x="78" y="74"/>
                    <a:pt x="88" y="66"/>
                    <a:pt x="98" y="58"/>
                  </a:cubicBezTo>
                  <a:cubicBezTo>
                    <a:pt x="122" y="40"/>
                    <a:pt x="146" y="21"/>
                    <a:pt x="169" y="3"/>
                  </a:cubicBezTo>
                  <a:cubicBezTo>
                    <a:pt x="173" y="0"/>
                    <a:pt x="175" y="0"/>
                    <a:pt x="178" y="2"/>
                  </a:cubicBezTo>
                  <a:cubicBezTo>
                    <a:pt x="191" y="10"/>
                    <a:pt x="197" y="22"/>
                    <a:pt x="199" y="36"/>
                  </a:cubicBezTo>
                  <a:cubicBezTo>
                    <a:pt x="200" y="40"/>
                    <a:pt x="199" y="43"/>
                    <a:pt x="194" y="45"/>
                  </a:cubicBezTo>
                  <a:cubicBezTo>
                    <a:pt x="181" y="52"/>
                    <a:pt x="168" y="59"/>
                    <a:pt x="154" y="66"/>
                  </a:cubicBezTo>
                  <a:cubicBezTo>
                    <a:pt x="151" y="67"/>
                    <a:pt x="150" y="69"/>
                    <a:pt x="150" y="73"/>
                  </a:cubicBezTo>
                  <a:cubicBezTo>
                    <a:pt x="150" y="131"/>
                    <a:pt x="150" y="190"/>
                    <a:pt x="150" y="248"/>
                  </a:cubicBezTo>
                  <a:cubicBezTo>
                    <a:pt x="150" y="374"/>
                    <a:pt x="150" y="500"/>
                    <a:pt x="150" y="626"/>
                  </a:cubicBezTo>
                  <a:cubicBezTo>
                    <a:pt x="150" y="733"/>
                    <a:pt x="150" y="839"/>
                    <a:pt x="150" y="945"/>
                  </a:cubicBezTo>
                  <a:cubicBezTo>
                    <a:pt x="150" y="947"/>
                    <a:pt x="150" y="949"/>
                    <a:pt x="150" y="952"/>
                  </a:cubicBezTo>
                  <a:cubicBezTo>
                    <a:pt x="163" y="953"/>
                    <a:pt x="176" y="953"/>
                    <a:pt x="189" y="954"/>
                  </a:cubicBezTo>
                  <a:cubicBezTo>
                    <a:pt x="213" y="956"/>
                    <a:pt x="236" y="960"/>
                    <a:pt x="258" y="969"/>
                  </a:cubicBezTo>
                  <a:cubicBezTo>
                    <a:pt x="264" y="972"/>
                    <a:pt x="270" y="975"/>
                    <a:pt x="274" y="979"/>
                  </a:cubicBezTo>
                  <a:cubicBezTo>
                    <a:pt x="282" y="985"/>
                    <a:pt x="282" y="993"/>
                    <a:pt x="275" y="998"/>
                  </a:cubicBezTo>
                  <a:cubicBezTo>
                    <a:pt x="267" y="1004"/>
                    <a:pt x="258" y="1009"/>
                    <a:pt x="250" y="1012"/>
                  </a:cubicBezTo>
                  <a:cubicBezTo>
                    <a:pt x="228" y="1020"/>
                    <a:pt x="205" y="1022"/>
                    <a:pt x="182" y="1024"/>
                  </a:cubicBezTo>
                  <a:cubicBezTo>
                    <a:pt x="140" y="1028"/>
                    <a:pt x="97" y="1027"/>
                    <a:pt x="56" y="1018"/>
                  </a:cubicBezTo>
                  <a:cubicBezTo>
                    <a:pt x="43" y="1016"/>
                    <a:pt x="30" y="1011"/>
                    <a:pt x="17" y="1006"/>
                  </a:cubicBezTo>
                  <a:cubicBezTo>
                    <a:pt x="13" y="1004"/>
                    <a:pt x="9" y="1001"/>
                    <a:pt x="5" y="998"/>
                  </a:cubicBezTo>
                  <a:cubicBezTo>
                    <a:pt x="0" y="993"/>
                    <a:pt x="0" y="986"/>
                    <a:pt x="5" y="980"/>
                  </a:cubicBezTo>
                  <a:cubicBezTo>
                    <a:pt x="14" y="971"/>
                    <a:pt x="25" y="968"/>
                    <a:pt x="36" y="964"/>
                  </a:cubicBezTo>
                  <a:cubicBezTo>
                    <a:pt x="65" y="956"/>
                    <a:pt x="95" y="953"/>
                    <a:pt x="124" y="952"/>
                  </a:cubicBezTo>
                  <a:cubicBezTo>
                    <a:pt x="126" y="952"/>
                    <a:pt x="128" y="952"/>
                    <a:pt x="131" y="952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1396874" y="1133100"/>
              <a:ext cx="279400" cy="307975"/>
            </a:xfrm>
            <a:custGeom>
              <a:avLst/>
              <a:gdLst>
                <a:gd name="T0" fmla="*/ 33 w 74"/>
                <a:gd name="T1" fmla="*/ 82 h 82"/>
                <a:gd name="T2" fmla="*/ 0 w 74"/>
                <a:gd name="T3" fmla="*/ 30 h 82"/>
                <a:gd name="T4" fmla="*/ 30 w 74"/>
                <a:gd name="T5" fmla="*/ 1 h 82"/>
                <a:gd name="T6" fmla="*/ 34 w 74"/>
                <a:gd name="T7" fmla="*/ 0 h 82"/>
                <a:gd name="T8" fmla="*/ 74 w 74"/>
                <a:gd name="T9" fmla="*/ 63 h 82"/>
                <a:gd name="T10" fmla="*/ 71 w 74"/>
                <a:gd name="T11" fmla="*/ 67 h 82"/>
                <a:gd name="T12" fmla="*/ 33 w 74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82">
                  <a:moveTo>
                    <a:pt x="33" y="82"/>
                  </a:moveTo>
                  <a:cubicBezTo>
                    <a:pt x="29" y="59"/>
                    <a:pt x="19" y="42"/>
                    <a:pt x="0" y="30"/>
                  </a:cubicBezTo>
                  <a:cubicBezTo>
                    <a:pt x="10" y="20"/>
                    <a:pt x="20" y="10"/>
                    <a:pt x="30" y="1"/>
                  </a:cubicBezTo>
                  <a:cubicBezTo>
                    <a:pt x="30" y="0"/>
                    <a:pt x="32" y="0"/>
                    <a:pt x="34" y="0"/>
                  </a:cubicBezTo>
                  <a:cubicBezTo>
                    <a:pt x="61" y="12"/>
                    <a:pt x="73" y="35"/>
                    <a:pt x="74" y="63"/>
                  </a:cubicBezTo>
                  <a:cubicBezTo>
                    <a:pt x="74" y="64"/>
                    <a:pt x="72" y="67"/>
                    <a:pt x="71" y="67"/>
                  </a:cubicBezTo>
                  <a:cubicBezTo>
                    <a:pt x="59" y="72"/>
                    <a:pt x="46" y="77"/>
                    <a:pt x="33" y="82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1550861" y="1064837"/>
              <a:ext cx="231775" cy="290513"/>
            </a:xfrm>
            <a:custGeom>
              <a:avLst/>
              <a:gdLst>
                <a:gd name="T0" fmla="*/ 0 w 61"/>
                <a:gd name="T1" fmla="*/ 11 h 77"/>
                <a:gd name="T2" fmla="*/ 49 w 61"/>
                <a:gd name="T3" fmla="*/ 28 h 77"/>
                <a:gd name="T4" fmla="*/ 45 w 61"/>
                <a:gd name="T5" fmla="*/ 77 h 77"/>
                <a:gd name="T6" fmla="*/ 29 w 61"/>
                <a:gd name="T7" fmla="*/ 40 h 77"/>
                <a:gd name="T8" fmla="*/ 0 w 61"/>
                <a:gd name="T9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7">
                  <a:moveTo>
                    <a:pt x="0" y="11"/>
                  </a:moveTo>
                  <a:cubicBezTo>
                    <a:pt x="16" y="0"/>
                    <a:pt x="35" y="7"/>
                    <a:pt x="49" y="28"/>
                  </a:cubicBezTo>
                  <a:cubicBezTo>
                    <a:pt x="61" y="45"/>
                    <a:pt x="58" y="68"/>
                    <a:pt x="45" y="77"/>
                  </a:cubicBezTo>
                  <a:cubicBezTo>
                    <a:pt x="40" y="65"/>
                    <a:pt x="35" y="52"/>
                    <a:pt x="29" y="40"/>
                  </a:cubicBezTo>
                  <a:cubicBezTo>
                    <a:pt x="23" y="27"/>
                    <a:pt x="12" y="18"/>
                    <a:pt x="0" y="1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858711" y="1610937"/>
              <a:ext cx="147638" cy="120650"/>
            </a:xfrm>
            <a:custGeom>
              <a:avLst/>
              <a:gdLst>
                <a:gd name="T0" fmla="*/ 39 w 39"/>
                <a:gd name="T1" fmla="*/ 18 h 32"/>
                <a:gd name="T2" fmla="*/ 15 w 39"/>
                <a:gd name="T3" fmla="*/ 30 h 32"/>
                <a:gd name="T4" fmla="*/ 3 w 39"/>
                <a:gd name="T5" fmla="*/ 28 h 32"/>
                <a:gd name="T6" fmla="*/ 6 w 39"/>
                <a:gd name="T7" fmla="*/ 16 h 32"/>
                <a:gd name="T8" fmla="*/ 27 w 39"/>
                <a:gd name="T9" fmla="*/ 0 h 32"/>
                <a:gd name="T10" fmla="*/ 39 w 39"/>
                <a:gd name="T1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2">
                  <a:moveTo>
                    <a:pt x="39" y="18"/>
                  </a:moveTo>
                  <a:cubicBezTo>
                    <a:pt x="31" y="22"/>
                    <a:pt x="23" y="26"/>
                    <a:pt x="15" y="30"/>
                  </a:cubicBezTo>
                  <a:cubicBezTo>
                    <a:pt x="11" y="32"/>
                    <a:pt x="6" y="32"/>
                    <a:pt x="3" y="28"/>
                  </a:cubicBezTo>
                  <a:cubicBezTo>
                    <a:pt x="0" y="23"/>
                    <a:pt x="2" y="19"/>
                    <a:pt x="6" y="16"/>
                  </a:cubicBezTo>
                  <a:cubicBezTo>
                    <a:pt x="13" y="11"/>
                    <a:pt x="20" y="5"/>
                    <a:pt x="27" y="0"/>
                  </a:cubicBezTo>
                  <a:cubicBezTo>
                    <a:pt x="31" y="6"/>
                    <a:pt x="35" y="12"/>
                    <a:pt x="39" y="18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496" name="Grupo 2495"/>
          <p:cNvGrpSpPr/>
          <p:nvPr/>
        </p:nvGrpSpPr>
        <p:grpSpPr>
          <a:xfrm>
            <a:off x="4201733" y="1370972"/>
            <a:ext cx="849221" cy="908685"/>
            <a:chOff x="3862388" y="704851"/>
            <a:chExt cx="1450975" cy="1552574"/>
          </a:xfrm>
        </p:grpSpPr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3862388" y="704851"/>
              <a:ext cx="1449388" cy="1552574"/>
            </a:xfrm>
            <a:custGeom>
              <a:avLst/>
              <a:gdLst>
                <a:gd name="T0" fmla="*/ 361 w 1122"/>
                <a:gd name="T1" fmla="*/ 836 h 1201"/>
                <a:gd name="T2" fmla="*/ 361 w 1122"/>
                <a:gd name="T3" fmla="*/ 658 h 1201"/>
                <a:gd name="T4" fmla="*/ 361 w 1122"/>
                <a:gd name="T5" fmla="*/ 240 h 1201"/>
                <a:gd name="T6" fmla="*/ 391 w 1122"/>
                <a:gd name="T7" fmla="*/ 200 h 1201"/>
                <a:gd name="T8" fmla="*/ 1077 w 1122"/>
                <a:gd name="T9" fmla="*/ 8 h 1201"/>
                <a:gd name="T10" fmla="*/ 1122 w 1122"/>
                <a:gd name="T11" fmla="*/ 44 h 1201"/>
                <a:gd name="T12" fmla="*/ 1122 w 1122"/>
                <a:gd name="T13" fmla="*/ 222 h 1201"/>
                <a:gd name="T14" fmla="*/ 1093 w 1122"/>
                <a:gd name="T15" fmla="*/ 261 h 1201"/>
                <a:gd name="T16" fmla="*/ 445 w 1122"/>
                <a:gd name="T17" fmla="*/ 441 h 1201"/>
                <a:gd name="T18" fmla="*/ 421 w 1122"/>
                <a:gd name="T19" fmla="*/ 471 h 1201"/>
                <a:gd name="T20" fmla="*/ 422 w 1122"/>
                <a:gd name="T21" fmla="*/ 925 h 1201"/>
                <a:gd name="T22" fmla="*/ 368 w 1122"/>
                <a:gd name="T23" fmla="*/ 1056 h 1201"/>
                <a:gd name="T24" fmla="*/ 243 w 1122"/>
                <a:gd name="T25" fmla="*/ 1179 h 1201"/>
                <a:gd name="T26" fmla="*/ 188 w 1122"/>
                <a:gd name="T27" fmla="*/ 1179 h 1201"/>
                <a:gd name="T28" fmla="*/ 42 w 1122"/>
                <a:gd name="T29" fmla="*/ 1032 h 1201"/>
                <a:gd name="T30" fmla="*/ 39 w 1122"/>
                <a:gd name="T31" fmla="*/ 866 h 1201"/>
                <a:gd name="T32" fmla="*/ 205 w 1122"/>
                <a:gd name="T33" fmla="*/ 831 h 1201"/>
                <a:gd name="T34" fmla="*/ 223 w 1122"/>
                <a:gd name="T35" fmla="*/ 833 h 1201"/>
                <a:gd name="T36" fmla="*/ 361 w 1122"/>
                <a:gd name="T37" fmla="*/ 836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2" h="1201">
                  <a:moveTo>
                    <a:pt x="361" y="836"/>
                  </a:moveTo>
                  <a:cubicBezTo>
                    <a:pt x="361" y="775"/>
                    <a:pt x="361" y="717"/>
                    <a:pt x="361" y="658"/>
                  </a:cubicBezTo>
                  <a:cubicBezTo>
                    <a:pt x="361" y="518"/>
                    <a:pt x="361" y="379"/>
                    <a:pt x="361" y="240"/>
                  </a:cubicBezTo>
                  <a:cubicBezTo>
                    <a:pt x="361" y="213"/>
                    <a:pt x="366" y="207"/>
                    <a:pt x="391" y="200"/>
                  </a:cubicBezTo>
                  <a:cubicBezTo>
                    <a:pt x="620" y="136"/>
                    <a:pt x="848" y="72"/>
                    <a:pt x="1077" y="8"/>
                  </a:cubicBezTo>
                  <a:cubicBezTo>
                    <a:pt x="1106" y="0"/>
                    <a:pt x="1122" y="13"/>
                    <a:pt x="1122" y="44"/>
                  </a:cubicBezTo>
                  <a:cubicBezTo>
                    <a:pt x="1122" y="103"/>
                    <a:pt x="1122" y="163"/>
                    <a:pt x="1122" y="222"/>
                  </a:cubicBezTo>
                  <a:cubicBezTo>
                    <a:pt x="1122" y="247"/>
                    <a:pt x="1117" y="254"/>
                    <a:pt x="1093" y="261"/>
                  </a:cubicBezTo>
                  <a:cubicBezTo>
                    <a:pt x="877" y="321"/>
                    <a:pt x="661" y="381"/>
                    <a:pt x="445" y="441"/>
                  </a:cubicBezTo>
                  <a:cubicBezTo>
                    <a:pt x="427" y="446"/>
                    <a:pt x="420" y="452"/>
                    <a:pt x="421" y="471"/>
                  </a:cubicBezTo>
                  <a:cubicBezTo>
                    <a:pt x="422" y="623"/>
                    <a:pt x="420" y="774"/>
                    <a:pt x="422" y="925"/>
                  </a:cubicBezTo>
                  <a:cubicBezTo>
                    <a:pt x="422" y="977"/>
                    <a:pt x="406" y="1020"/>
                    <a:pt x="368" y="1056"/>
                  </a:cubicBezTo>
                  <a:cubicBezTo>
                    <a:pt x="325" y="1096"/>
                    <a:pt x="285" y="1138"/>
                    <a:pt x="243" y="1179"/>
                  </a:cubicBezTo>
                  <a:cubicBezTo>
                    <a:pt x="222" y="1201"/>
                    <a:pt x="209" y="1201"/>
                    <a:pt x="188" y="1179"/>
                  </a:cubicBezTo>
                  <a:cubicBezTo>
                    <a:pt x="139" y="1131"/>
                    <a:pt x="89" y="1083"/>
                    <a:pt x="42" y="1032"/>
                  </a:cubicBezTo>
                  <a:cubicBezTo>
                    <a:pt x="0" y="985"/>
                    <a:pt x="0" y="915"/>
                    <a:pt x="39" y="866"/>
                  </a:cubicBezTo>
                  <a:cubicBezTo>
                    <a:pt x="80" y="815"/>
                    <a:pt x="147" y="801"/>
                    <a:pt x="205" y="831"/>
                  </a:cubicBezTo>
                  <a:cubicBezTo>
                    <a:pt x="211" y="834"/>
                    <a:pt x="215" y="837"/>
                    <a:pt x="223" y="833"/>
                  </a:cubicBezTo>
                  <a:cubicBezTo>
                    <a:pt x="274" y="808"/>
                    <a:pt x="306" y="809"/>
                    <a:pt x="361" y="836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4748213" y="1114425"/>
              <a:ext cx="565150" cy="992187"/>
            </a:xfrm>
            <a:custGeom>
              <a:avLst/>
              <a:gdLst>
                <a:gd name="T0" fmla="*/ 376 w 437"/>
                <a:gd name="T1" fmla="*/ 401 h 767"/>
                <a:gd name="T2" fmla="*/ 376 w 437"/>
                <a:gd name="T3" fmla="*/ 45 h 767"/>
                <a:gd name="T4" fmla="*/ 407 w 437"/>
                <a:gd name="T5" fmla="*/ 0 h 767"/>
                <a:gd name="T6" fmla="*/ 436 w 437"/>
                <a:gd name="T7" fmla="*/ 45 h 767"/>
                <a:gd name="T8" fmla="*/ 436 w 437"/>
                <a:gd name="T9" fmla="*/ 501 h 767"/>
                <a:gd name="T10" fmla="*/ 389 w 437"/>
                <a:gd name="T11" fmla="*/ 615 h 767"/>
                <a:gd name="T12" fmla="*/ 260 w 437"/>
                <a:gd name="T13" fmla="*/ 744 h 767"/>
                <a:gd name="T14" fmla="*/ 202 w 437"/>
                <a:gd name="T15" fmla="*/ 744 h 767"/>
                <a:gd name="T16" fmla="*/ 69 w 437"/>
                <a:gd name="T17" fmla="*/ 611 h 767"/>
                <a:gd name="T18" fmla="*/ 101 w 437"/>
                <a:gd name="T19" fmla="*/ 395 h 767"/>
                <a:gd name="T20" fmla="*/ 220 w 437"/>
                <a:gd name="T21" fmla="*/ 397 h 767"/>
                <a:gd name="T22" fmla="*/ 237 w 437"/>
                <a:gd name="T23" fmla="*/ 400 h 767"/>
                <a:gd name="T24" fmla="*/ 376 w 437"/>
                <a:gd name="T25" fmla="*/ 401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7" h="767">
                  <a:moveTo>
                    <a:pt x="376" y="401"/>
                  </a:moveTo>
                  <a:cubicBezTo>
                    <a:pt x="376" y="281"/>
                    <a:pt x="376" y="163"/>
                    <a:pt x="376" y="45"/>
                  </a:cubicBezTo>
                  <a:cubicBezTo>
                    <a:pt x="376" y="15"/>
                    <a:pt x="387" y="0"/>
                    <a:pt x="407" y="0"/>
                  </a:cubicBezTo>
                  <a:cubicBezTo>
                    <a:pt x="427" y="1"/>
                    <a:pt x="436" y="16"/>
                    <a:pt x="436" y="45"/>
                  </a:cubicBezTo>
                  <a:cubicBezTo>
                    <a:pt x="436" y="197"/>
                    <a:pt x="436" y="349"/>
                    <a:pt x="436" y="501"/>
                  </a:cubicBezTo>
                  <a:cubicBezTo>
                    <a:pt x="437" y="546"/>
                    <a:pt x="422" y="584"/>
                    <a:pt x="389" y="615"/>
                  </a:cubicBezTo>
                  <a:cubicBezTo>
                    <a:pt x="346" y="658"/>
                    <a:pt x="303" y="701"/>
                    <a:pt x="260" y="744"/>
                  </a:cubicBezTo>
                  <a:cubicBezTo>
                    <a:pt x="237" y="767"/>
                    <a:pt x="225" y="767"/>
                    <a:pt x="202" y="744"/>
                  </a:cubicBezTo>
                  <a:cubicBezTo>
                    <a:pt x="157" y="700"/>
                    <a:pt x="112" y="656"/>
                    <a:pt x="69" y="611"/>
                  </a:cubicBezTo>
                  <a:cubicBezTo>
                    <a:pt x="0" y="541"/>
                    <a:pt x="16" y="437"/>
                    <a:pt x="101" y="395"/>
                  </a:cubicBezTo>
                  <a:cubicBezTo>
                    <a:pt x="141" y="375"/>
                    <a:pt x="181" y="377"/>
                    <a:pt x="220" y="397"/>
                  </a:cubicBezTo>
                  <a:cubicBezTo>
                    <a:pt x="225" y="399"/>
                    <a:pt x="229" y="404"/>
                    <a:pt x="237" y="400"/>
                  </a:cubicBezTo>
                  <a:cubicBezTo>
                    <a:pt x="282" y="375"/>
                    <a:pt x="320" y="374"/>
                    <a:pt x="376" y="40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4405313" y="822325"/>
              <a:ext cx="765175" cy="381000"/>
            </a:xfrm>
            <a:custGeom>
              <a:avLst/>
              <a:gdLst>
                <a:gd name="T0" fmla="*/ 585 w 592"/>
                <a:gd name="T1" fmla="*/ 131 h 294"/>
                <a:gd name="T2" fmla="*/ 393 w 592"/>
                <a:gd name="T3" fmla="*/ 186 h 294"/>
                <a:gd name="T4" fmla="*/ 18 w 592"/>
                <a:gd name="T5" fmla="*/ 291 h 294"/>
                <a:gd name="T6" fmla="*/ 1 w 592"/>
                <a:gd name="T7" fmla="*/ 279 h 294"/>
                <a:gd name="T8" fmla="*/ 1 w 592"/>
                <a:gd name="T9" fmla="*/ 175 h 294"/>
                <a:gd name="T10" fmla="*/ 13 w 592"/>
                <a:gd name="T11" fmla="*/ 158 h 294"/>
                <a:gd name="T12" fmla="*/ 582 w 592"/>
                <a:gd name="T13" fmla="*/ 0 h 294"/>
                <a:gd name="T14" fmla="*/ 585 w 592"/>
                <a:gd name="T15" fmla="*/ 0 h 294"/>
                <a:gd name="T16" fmla="*/ 591 w 592"/>
                <a:gd name="T17" fmla="*/ 18 h 294"/>
                <a:gd name="T18" fmla="*/ 591 w 592"/>
                <a:gd name="T19" fmla="*/ 114 h 294"/>
                <a:gd name="T20" fmla="*/ 585 w 592"/>
                <a:gd name="T21" fmla="*/ 13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2" h="294">
                  <a:moveTo>
                    <a:pt x="585" y="131"/>
                  </a:moveTo>
                  <a:cubicBezTo>
                    <a:pt x="521" y="150"/>
                    <a:pt x="457" y="168"/>
                    <a:pt x="393" y="186"/>
                  </a:cubicBezTo>
                  <a:cubicBezTo>
                    <a:pt x="268" y="221"/>
                    <a:pt x="143" y="255"/>
                    <a:pt x="18" y="291"/>
                  </a:cubicBezTo>
                  <a:cubicBezTo>
                    <a:pt x="4" y="294"/>
                    <a:pt x="0" y="293"/>
                    <a:pt x="1" y="279"/>
                  </a:cubicBezTo>
                  <a:cubicBezTo>
                    <a:pt x="2" y="244"/>
                    <a:pt x="1" y="210"/>
                    <a:pt x="1" y="175"/>
                  </a:cubicBezTo>
                  <a:cubicBezTo>
                    <a:pt x="1" y="165"/>
                    <a:pt x="3" y="161"/>
                    <a:pt x="13" y="158"/>
                  </a:cubicBezTo>
                  <a:cubicBezTo>
                    <a:pt x="203" y="106"/>
                    <a:pt x="392" y="53"/>
                    <a:pt x="582" y="0"/>
                  </a:cubicBezTo>
                  <a:cubicBezTo>
                    <a:pt x="583" y="0"/>
                    <a:pt x="584" y="0"/>
                    <a:pt x="585" y="0"/>
                  </a:cubicBezTo>
                  <a:cubicBezTo>
                    <a:pt x="591" y="5"/>
                    <a:pt x="591" y="11"/>
                    <a:pt x="591" y="18"/>
                  </a:cubicBezTo>
                  <a:cubicBezTo>
                    <a:pt x="592" y="50"/>
                    <a:pt x="592" y="82"/>
                    <a:pt x="591" y="114"/>
                  </a:cubicBezTo>
                  <a:cubicBezTo>
                    <a:pt x="591" y="121"/>
                    <a:pt x="590" y="127"/>
                    <a:pt x="585" y="131"/>
                  </a:cubicBezTo>
                  <a:close/>
                </a:path>
              </a:pathLst>
            </a:custGeom>
            <a:solidFill>
              <a:srgbClr val="EA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3943351" y="1822450"/>
              <a:ext cx="285750" cy="284162"/>
            </a:xfrm>
            <a:custGeom>
              <a:avLst/>
              <a:gdLst>
                <a:gd name="T0" fmla="*/ 113 w 221"/>
                <a:gd name="T1" fmla="*/ 217 h 219"/>
                <a:gd name="T2" fmla="*/ 26 w 221"/>
                <a:gd name="T3" fmla="*/ 131 h 219"/>
                <a:gd name="T4" fmla="*/ 27 w 221"/>
                <a:gd name="T5" fmla="*/ 33 h 219"/>
                <a:gd name="T6" fmla="*/ 125 w 221"/>
                <a:gd name="T7" fmla="*/ 26 h 219"/>
                <a:gd name="T8" fmla="*/ 189 w 221"/>
                <a:gd name="T9" fmla="*/ 21 h 219"/>
                <a:gd name="T10" fmla="*/ 204 w 221"/>
                <a:gd name="T11" fmla="*/ 32 h 219"/>
                <a:gd name="T12" fmla="*/ 194 w 221"/>
                <a:gd name="T13" fmla="*/ 143 h 219"/>
                <a:gd name="T14" fmla="*/ 126 w 221"/>
                <a:gd name="T15" fmla="*/ 213 h 219"/>
                <a:gd name="T16" fmla="*/ 113 w 221"/>
                <a:gd name="T1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219">
                  <a:moveTo>
                    <a:pt x="113" y="217"/>
                  </a:moveTo>
                  <a:cubicBezTo>
                    <a:pt x="84" y="189"/>
                    <a:pt x="54" y="161"/>
                    <a:pt x="26" y="131"/>
                  </a:cubicBezTo>
                  <a:cubicBezTo>
                    <a:pt x="0" y="103"/>
                    <a:pt x="1" y="61"/>
                    <a:pt x="27" y="33"/>
                  </a:cubicBezTo>
                  <a:cubicBezTo>
                    <a:pt x="53" y="5"/>
                    <a:pt x="95" y="0"/>
                    <a:pt x="125" y="26"/>
                  </a:cubicBezTo>
                  <a:cubicBezTo>
                    <a:pt x="150" y="49"/>
                    <a:pt x="169" y="35"/>
                    <a:pt x="189" y="21"/>
                  </a:cubicBezTo>
                  <a:cubicBezTo>
                    <a:pt x="198" y="19"/>
                    <a:pt x="201" y="26"/>
                    <a:pt x="204" y="32"/>
                  </a:cubicBezTo>
                  <a:cubicBezTo>
                    <a:pt x="221" y="71"/>
                    <a:pt x="221" y="109"/>
                    <a:pt x="194" y="143"/>
                  </a:cubicBezTo>
                  <a:cubicBezTo>
                    <a:pt x="174" y="169"/>
                    <a:pt x="149" y="190"/>
                    <a:pt x="126" y="213"/>
                  </a:cubicBezTo>
                  <a:cubicBezTo>
                    <a:pt x="123" y="216"/>
                    <a:pt x="118" y="219"/>
                    <a:pt x="113" y="217"/>
                  </a:cubicBezTo>
                  <a:close/>
                </a:path>
              </a:pathLst>
            </a:custGeom>
            <a:solidFill>
              <a:srgbClr val="EA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4089401" y="1827213"/>
              <a:ext cx="247650" cy="328612"/>
            </a:xfrm>
            <a:custGeom>
              <a:avLst/>
              <a:gdLst>
                <a:gd name="T0" fmla="*/ 0 w 192"/>
                <a:gd name="T1" fmla="*/ 214 h 255"/>
                <a:gd name="T2" fmla="*/ 84 w 192"/>
                <a:gd name="T3" fmla="*/ 129 h 255"/>
                <a:gd name="T4" fmla="*/ 76 w 192"/>
                <a:gd name="T5" fmla="*/ 18 h 255"/>
                <a:gd name="T6" fmla="*/ 163 w 192"/>
                <a:gd name="T7" fmla="*/ 27 h 255"/>
                <a:gd name="T8" fmla="*/ 176 w 192"/>
                <a:gd name="T9" fmla="*/ 115 h 255"/>
                <a:gd name="T10" fmla="*/ 157 w 192"/>
                <a:gd name="T11" fmla="*/ 138 h 255"/>
                <a:gd name="T12" fmla="*/ 52 w 192"/>
                <a:gd name="T13" fmla="*/ 243 h 255"/>
                <a:gd name="T14" fmla="*/ 27 w 192"/>
                <a:gd name="T15" fmla="*/ 243 h 255"/>
                <a:gd name="T16" fmla="*/ 0 w 192"/>
                <a:gd name="T17" fmla="*/ 21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255">
                  <a:moveTo>
                    <a:pt x="0" y="214"/>
                  </a:moveTo>
                  <a:cubicBezTo>
                    <a:pt x="30" y="188"/>
                    <a:pt x="60" y="161"/>
                    <a:pt x="84" y="129"/>
                  </a:cubicBezTo>
                  <a:cubicBezTo>
                    <a:pt x="106" y="97"/>
                    <a:pt x="101" y="41"/>
                    <a:pt x="76" y="18"/>
                  </a:cubicBezTo>
                  <a:cubicBezTo>
                    <a:pt x="106" y="0"/>
                    <a:pt x="139" y="4"/>
                    <a:pt x="163" y="27"/>
                  </a:cubicBezTo>
                  <a:cubicBezTo>
                    <a:pt x="187" y="51"/>
                    <a:pt x="192" y="86"/>
                    <a:pt x="176" y="115"/>
                  </a:cubicBezTo>
                  <a:cubicBezTo>
                    <a:pt x="171" y="124"/>
                    <a:pt x="164" y="131"/>
                    <a:pt x="157" y="138"/>
                  </a:cubicBezTo>
                  <a:cubicBezTo>
                    <a:pt x="122" y="173"/>
                    <a:pt x="86" y="208"/>
                    <a:pt x="52" y="243"/>
                  </a:cubicBezTo>
                  <a:cubicBezTo>
                    <a:pt x="42" y="255"/>
                    <a:pt x="36" y="254"/>
                    <a:pt x="27" y="243"/>
                  </a:cubicBezTo>
                  <a:cubicBezTo>
                    <a:pt x="18" y="233"/>
                    <a:pt x="9" y="224"/>
                    <a:pt x="0" y="214"/>
                  </a:cubicBezTo>
                  <a:close/>
                </a:path>
              </a:pathLst>
            </a:custGeom>
            <a:solidFill>
              <a:srgbClr val="DA4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5160963" y="800100"/>
              <a:ext cx="74613" cy="192087"/>
            </a:xfrm>
            <a:custGeom>
              <a:avLst/>
              <a:gdLst>
                <a:gd name="T0" fmla="*/ 0 w 58"/>
                <a:gd name="T1" fmla="*/ 148 h 148"/>
                <a:gd name="T2" fmla="*/ 0 w 58"/>
                <a:gd name="T3" fmla="*/ 17 h 148"/>
                <a:gd name="T4" fmla="*/ 47 w 58"/>
                <a:gd name="T5" fmla="*/ 3 h 148"/>
                <a:gd name="T6" fmla="*/ 57 w 58"/>
                <a:gd name="T7" fmla="*/ 12 h 148"/>
                <a:gd name="T8" fmla="*/ 58 w 58"/>
                <a:gd name="T9" fmla="*/ 123 h 148"/>
                <a:gd name="T10" fmla="*/ 48 w 58"/>
                <a:gd name="T11" fmla="*/ 137 h 148"/>
                <a:gd name="T12" fmla="*/ 0 w 58"/>
                <a:gd name="T1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48">
                  <a:moveTo>
                    <a:pt x="0" y="148"/>
                  </a:moveTo>
                  <a:cubicBezTo>
                    <a:pt x="0" y="105"/>
                    <a:pt x="0" y="61"/>
                    <a:pt x="0" y="17"/>
                  </a:cubicBezTo>
                  <a:cubicBezTo>
                    <a:pt x="16" y="13"/>
                    <a:pt x="32" y="8"/>
                    <a:pt x="47" y="3"/>
                  </a:cubicBezTo>
                  <a:cubicBezTo>
                    <a:pt x="57" y="0"/>
                    <a:pt x="57" y="5"/>
                    <a:pt x="57" y="12"/>
                  </a:cubicBezTo>
                  <a:cubicBezTo>
                    <a:pt x="57" y="49"/>
                    <a:pt x="57" y="86"/>
                    <a:pt x="58" y="123"/>
                  </a:cubicBezTo>
                  <a:cubicBezTo>
                    <a:pt x="58" y="131"/>
                    <a:pt x="55" y="135"/>
                    <a:pt x="48" y="137"/>
                  </a:cubicBezTo>
                  <a:cubicBezTo>
                    <a:pt x="32" y="141"/>
                    <a:pt x="16" y="145"/>
                    <a:pt x="0" y="148"/>
                  </a:cubicBezTo>
                  <a:close/>
                </a:path>
              </a:pathLst>
            </a:custGeom>
            <a:solidFill>
              <a:srgbClr val="DA4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4849813" y="1670050"/>
              <a:ext cx="285750" cy="287337"/>
            </a:xfrm>
            <a:custGeom>
              <a:avLst/>
              <a:gdLst>
                <a:gd name="T0" fmla="*/ 117 w 222"/>
                <a:gd name="T1" fmla="*/ 222 h 222"/>
                <a:gd name="T2" fmla="*/ 25 w 222"/>
                <a:gd name="T3" fmla="*/ 131 h 222"/>
                <a:gd name="T4" fmla="*/ 25 w 222"/>
                <a:gd name="T5" fmla="*/ 36 h 222"/>
                <a:gd name="T6" fmla="*/ 116 w 222"/>
                <a:gd name="T7" fmla="*/ 22 h 222"/>
                <a:gd name="T8" fmla="*/ 189 w 222"/>
                <a:gd name="T9" fmla="*/ 22 h 222"/>
                <a:gd name="T10" fmla="*/ 203 w 222"/>
                <a:gd name="T11" fmla="*/ 33 h 222"/>
                <a:gd name="T12" fmla="*/ 208 w 222"/>
                <a:gd name="T13" fmla="*/ 122 h 222"/>
                <a:gd name="T14" fmla="*/ 117 w 222"/>
                <a:gd name="T15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22">
                  <a:moveTo>
                    <a:pt x="117" y="222"/>
                  </a:moveTo>
                  <a:cubicBezTo>
                    <a:pt x="86" y="192"/>
                    <a:pt x="55" y="162"/>
                    <a:pt x="25" y="131"/>
                  </a:cubicBezTo>
                  <a:cubicBezTo>
                    <a:pt x="0" y="104"/>
                    <a:pt x="2" y="63"/>
                    <a:pt x="25" y="36"/>
                  </a:cubicBezTo>
                  <a:cubicBezTo>
                    <a:pt x="49" y="9"/>
                    <a:pt x="89" y="0"/>
                    <a:pt x="116" y="22"/>
                  </a:cubicBezTo>
                  <a:cubicBezTo>
                    <a:pt x="143" y="42"/>
                    <a:pt x="164" y="44"/>
                    <a:pt x="189" y="22"/>
                  </a:cubicBezTo>
                  <a:cubicBezTo>
                    <a:pt x="198" y="20"/>
                    <a:pt x="200" y="28"/>
                    <a:pt x="203" y="33"/>
                  </a:cubicBezTo>
                  <a:cubicBezTo>
                    <a:pt x="219" y="62"/>
                    <a:pt x="222" y="92"/>
                    <a:pt x="208" y="122"/>
                  </a:cubicBezTo>
                  <a:cubicBezTo>
                    <a:pt x="188" y="164"/>
                    <a:pt x="153" y="194"/>
                    <a:pt x="117" y="222"/>
                  </a:cubicBezTo>
                  <a:close/>
                </a:path>
              </a:pathLst>
            </a:custGeom>
            <a:solidFill>
              <a:srgbClr val="EA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5000626" y="1674813"/>
              <a:ext cx="246063" cy="331787"/>
            </a:xfrm>
            <a:custGeom>
              <a:avLst/>
              <a:gdLst>
                <a:gd name="T0" fmla="*/ 0 w 190"/>
                <a:gd name="T1" fmla="*/ 219 h 257"/>
                <a:gd name="T2" fmla="*/ 59 w 190"/>
                <a:gd name="T3" fmla="*/ 158 h 257"/>
                <a:gd name="T4" fmla="*/ 80 w 190"/>
                <a:gd name="T5" fmla="*/ 28 h 257"/>
                <a:gd name="T6" fmla="*/ 72 w 190"/>
                <a:gd name="T7" fmla="*/ 19 h 257"/>
                <a:gd name="T8" fmla="*/ 163 w 190"/>
                <a:gd name="T9" fmla="*/ 33 h 257"/>
                <a:gd name="T10" fmla="*/ 165 w 190"/>
                <a:gd name="T11" fmla="*/ 125 h 257"/>
                <a:gd name="T12" fmla="*/ 41 w 190"/>
                <a:gd name="T13" fmla="*/ 251 h 257"/>
                <a:gd name="T14" fmla="*/ 30 w 190"/>
                <a:gd name="T15" fmla="*/ 250 h 257"/>
                <a:gd name="T16" fmla="*/ 0 w 190"/>
                <a:gd name="T17" fmla="*/ 21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57">
                  <a:moveTo>
                    <a:pt x="0" y="219"/>
                  </a:moveTo>
                  <a:cubicBezTo>
                    <a:pt x="17" y="197"/>
                    <a:pt x="39" y="179"/>
                    <a:pt x="59" y="158"/>
                  </a:cubicBezTo>
                  <a:cubicBezTo>
                    <a:pt x="97" y="118"/>
                    <a:pt x="105" y="72"/>
                    <a:pt x="80" y="28"/>
                  </a:cubicBezTo>
                  <a:cubicBezTo>
                    <a:pt x="78" y="24"/>
                    <a:pt x="76" y="21"/>
                    <a:pt x="72" y="19"/>
                  </a:cubicBezTo>
                  <a:cubicBezTo>
                    <a:pt x="103" y="0"/>
                    <a:pt x="139" y="5"/>
                    <a:pt x="163" y="33"/>
                  </a:cubicBezTo>
                  <a:cubicBezTo>
                    <a:pt x="186" y="59"/>
                    <a:pt x="190" y="99"/>
                    <a:pt x="165" y="125"/>
                  </a:cubicBezTo>
                  <a:cubicBezTo>
                    <a:pt x="126" y="169"/>
                    <a:pt x="83" y="209"/>
                    <a:pt x="41" y="251"/>
                  </a:cubicBezTo>
                  <a:cubicBezTo>
                    <a:pt x="36" y="257"/>
                    <a:pt x="34" y="255"/>
                    <a:pt x="30" y="250"/>
                  </a:cubicBezTo>
                  <a:cubicBezTo>
                    <a:pt x="20" y="240"/>
                    <a:pt x="10" y="230"/>
                    <a:pt x="0" y="219"/>
                  </a:cubicBezTo>
                  <a:close/>
                </a:path>
              </a:pathLst>
            </a:custGeom>
            <a:solidFill>
              <a:srgbClr val="DB4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p68"/>
          <p:cNvSpPr txBox="1">
            <a:spLocks noGrp="1"/>
          </p:cNvSpPr>
          <p:nvPr>
            <p:ph type="subTitle" idx="1"/>
          </p:nvPr>
        </p:nvSpPr>
        <p:spPr>
          <a:xfrm>
            <a:off x="4566200" y="1404479"/>
            <a:ext cx="3508200" cy="16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/>
              <a:t>Neptune is the farthest planet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/>
              <a:t>Despite being red, it’s a cold place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/>
              <a:t>It’s the biggest planet of them all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/>
              <a:t>It’s the ringed one and a gas giant</a:t>
            </a:r>
            <a:endParaRPr dirty="0"/>
          </a:p>
        </p:txBody>
      </p:sp>
      <p:sp>
        <p:nvSpPr>
          <p:cNvPr id="2680" name="Google Shape;2680;p68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MEMORIES OF MY CONCERTS</a:t>
            </a:r>
            <a:endParaRPr sz="35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675" y="1843327"/>
            <a:ext cx="2666718" cy="3122567"/>
          </a:xfrm>
          <a:prstGeom prst="rect">
            <a:avLst/>
          </a:prstGeom>
        </p:spPr>
      </p:pic>
      <p:sp>
        <p:nvSpPr>
          <p:cNvPr id="7" name="Google Shape;2677;p68"/>
          <p:cNvSpPr txBox="1">
            <a:spLocks/>
          </p:cNvSpPr>
          <p:nvPr/>
        </p:nvSpPr>
        <p:spPr>
          <a:xfrm>
            <a:off x="4566200" y="2724497"/>
            <a:ext cx="3508200" cy="1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>
              <a:lnSpc>
                <a:spcPct val="150000"/>
              </a:lnSpc>
              <a:buFont typeface="Questrial"/>
              <a:buChar char="●"/>
            </a:pPr>
            <a:r>
              <a:rPr lang="en-US" smtClean="0"/>
              <a:t>Neptune is the farthest planet</a:t>
            </a:r>
            <a:endParaRPr lang="en-US" smtClean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Font typeface="Questrial"/>
              <a:buChar char="●"/>
            </a:pPr>
            <a:r>
              <a:rPr lang="en-US" smtClean="0"/>
              <a:t>Despite being red, it’s a cold place</a:t>
            </a:r>
            <a:endParaRPr lang="en-US" smtClean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Font typeface="Questrial"/>
              <a:buChar char="●"/>
            </a:pPr>
            <a:r>
              <a:rPr lang="en-US" smtClean="0"/>
              <a:t>It’s the biggest planet of them all</a:t>
            </a:r>
            <a:endParaRPr lang="en-US" smtClean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Font typeface="Questrial"/>
              <a:buChar char="●"/>
            </a:pPr>
            <a:r>
              <a:rPr lang="en-US" smtClean="0"/>
              <a:t>It’s the ringed one and a gas giant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" name="Google Shape;2928;p71"/>
          <p:cNvSpPr txBox="1">
            <a:spLocks noGrp="1"/>
          </p:cNvSpPr>
          <p:nvPr>
            <p:ph type="title"/>
          </p:nvPr>
        </p:nvSpPr>
        <p:spPr>
          <a:xfrm>
            <a:off x="610160" y="1008400"/>
            <a:ext cx="451048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AWESOME </a:t>
            </a:r>
            <a:r>
              <a:rPr lang="en" sz="6000" dirty="0" smtClean="0"/>
              <a:t/>
            </a:r>
            <a:br>
              <a:rPr lang="en" sz="6000" dirty="0" smtClean="0"/>
            </a:br>
            <a:r>
              <a:rPr lang="en" sz="6000" dirty="0" smtClean="0"/>
              <a:t>WORDS</a:t>
            </a:r>
            <a:endParaRPr sz="6000" dirty="0">
              <a:solidFill>
                <a:schemeClr val="accent1"/>
              </a:solidFill>
            </a:endParaRPr>
          </a:p>
        </p:txBody>
      </p:sp>
      <p:sp>
        <p:nvSpPr>
          <p:cNvPr id="191" name="TextBox 18">
            <a:extLst>
              <a:ext uri="{FF2B5EF4-FFF2-40B4-BE49-F238E27FC236}">
                <a16:creationId xmlns:a16="http://schemas.microsoft.com/office/drawing/2014/main" xmlns="" id="{7C8DE678-BEFA-48C6-95B8-D4BEEF82433B}"/>
              </a:ext>
            </a:extLst>
          </p:cNvPr>
          <p:cNvSpPr txBox="1"/>
          <p:nvPr/>
        </p:nvSpPr>
        <p:spPr>
          <a:xfrm>
            <a:off x="781839" y="2064035"/>
            <a:ext cx="2494259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I hope and I believe that this Template will your Time, Money and Reputation. </a:t>
            </a:r>
          </a:p>
          <a:p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473" y="730331"/>
            <a:ext cx="2197503" cy="1657439"/>
          </a:xfrm>
          <a:prstGeom prst="rect">
            <a:avLst/>
          </a:prstGeom>
        </p:spPr>
      </p:pic>
      <p:grpSp>
        <p:nvGrpSpPr>
          <p:cNvPr id="28" name="Grupo 27"/>
          <p:cNvGrpSpPr/>
          <p:nvPr/>
        </p:nvGrpSpPr>
        <p:grpSpPr>
          <a:xfrm>
            <a:off x="4588612" y="2995782"/>
            <a:ext cx="3941763" cy="1584326"/>
            <a:chOff x="4692650" y="2995612"/>
            <a:chExt cx="3941763" cy="1584326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4692650" y="3167063"/>
              <a:ext cx="2895600" cy="1325563"/>
            </a:xfrm>
            <a:custGeom>
              <a:avLst/>
              <a:gdLst>
                <a:gd name="T0" fmla="*/ 1276 w 1324"/>
                <a:gd name="T1" fmla="*/ 21 h 604"/>
                <a:gd name="T2" fmla="*/ 1245 w 1324"/>
                <a:gd name="T3" fmla="*/ 77 h 604"/>
                <a:gd name="T4" fmla="*/ 1140 w 1324"/>
                <a:gd name="T5" fmla="*/ 210 h 604"/>
                <a:gd name="T6" fmla="*/ 1320 w 1324"/>
                <a:gd name="T7" fmla="*/ 594 h 604"/>
                <a:gd name="T8" fmla="*/ 30 w 1324"/>
                <a:gd name="T9" fmla="*/ 601 h 604"/>
                <a:gd name="T10" fmla="*/ 25 w 1324"/>
                <a:gd name="T11" fmla="*/ 0 h 604"/>
                <a:gd name="T12" fmla="*/ 532 w 1324"/>
                <a:gd name="T13" fmla="*/ 378 h 604"/>
                <a:gd name="T14" fmla="*/ 586 w 1324"/>
                <a:gd name="T15" fmla="*/ 456 h 604"/>
                <a:gd name="T16" fmla="*/ 619 w 1324"/>
                <a:gd name="T17" fmla="*/ 433 h 604"/>
                <a:gd name="T18" fmla="*/ 688 w 1324"/>
                <a:gd name="T19" fmla="*/ 473 h 604"/>
                <a:gd name="T20" fmla="*/ 675 w 1324"/>
                <a:gd name="T21" fmla="*/ 400 h 604"/>
                <a:gd name="T22" fmla="*/ 546 w 1324"/>
                <a:gd name="T23" fmla="*/ 284 h 604"/>
                <a:gd name="T24" fmla="*/ 469 w 1324"/>
                <a:gd name="T25" fmla="*/ 473 h 604"/>
                <a:gd name="T26" fmla="*/ 429 w 1324"/>
                <a:gd name="T27" fmla="*/ 294 h 604"/>
                <a:gd name="T28" fmla="*/ 368 w 1324"/>
                <a:gd name="T29" fmla="*/ 290 h 604"/>
                <a:gd name="T30" fmla="*/ 342 w 1324"/>
                <a:gd name="T31" fmla="*/ 472 h 604"/>
                <a:gd name="T32" fmla="*/ 436 w 1324"/>
                <a:gd name="T33" fmla="*/ 452 h 604"/>
                <a:gd name="T34" fmla="*/ 133 w 1324"/>
                <a:gd name="T35" fmla="*/ 457 h 604"/>
                <a:gd name="T36" fmla="*/ 186 w 1324"/>
                <a:gd name="T37" fmla="*/ 449 h 604"/>
                <a:gd name="T38" fmla="*/ 293 w 1324"/>
                <a:gd name="T39" fmla="*/ 350 h 604"/>
                <a:gd name="T40" fmla="*/ 133 w 1324"/>
                <a:gd name="T41" fmla="*/ 301 h 604"/>
                <a:gd name="T42" fmla="*/ 915 w 1324"/>
                <a:gd name="T43" fmla="*/ 287 h 604"/>
                <a:gd name="T44" fmla="*/ 980 w 1324"/>
                <a:gd name="T45" fmla="*/ 460 h 604"/>
                <a:gd name="T46" fmla="*/ 1033 w 1324"/>
                <a:gd name="T47" fmla="*/ 448 h 604"/>
                <a:gd name="T48" fmla="*/ 1089 w 1324"/>
                <a:gd name="T49" fmla="*/ 284 h 604"/>
                <a:gd name="T50" fmla="*/ 988 w 1324"/>
                <a:gd name="T51" fmla="*/ 315 h 604"/>
                <a:gd name="T52" fmla="*/ 750 w 1324"/>
                <a:gd name="T53" fmla="*/ 284 h 604"/>
                <a:gd name="T54" fmla="*/ 765 w 1324"/>
                <a:gd name="T55" fmla="*/ 330 h 604"/>
                <a:gd name="T56" fmla="*/ 822 w 1324"/>
                <a:gd name="T57" fmla="*/ 473 h 604"/>
                <a:gd name="T58" fmla="*/ 838 w 1324"/>
                <a:gd name="T59" fmla="*/ 334 h 604"/>
                <a:gd name="T60" fmla="*/ 879 w 1324"/>
                <a:gd name="T61" fmla="*/ 284 h 604"/>
                <a:gd name="T62" fmla="*/ 750 w 1324"/>
                <a:gd name="T63" fmla="*/ 112 h 604"/>
                <a:gd name="T64" fmla="*/ 817 w 1324"/>
                <a:gd name="T65" fmla="*/ 179 h 604"/>
                <a:gd name="T66" fmla="*/ 501 w 1324"/>
                <a:gd name="T67" fmla="*/ 187 h 604"/>
                <a:gd name="T68" fmla="*/ 424 w 1324"/>
                <a:gd name="T69" fmla="*/ 113 h 604"/>
                <a:gd name="T70" fmla="*/ 430 w 1324"/>
                <a:gd name="T71" fmla="*/ 241 h 604"/>
                <a:gd name="T72" fmla="*/ 461 w 1324"/>
                <a:gd name="T73" fmla="*/ 208 h 604"/>
                <a:gd name="T74" fmla="*/ 879 w 1324"/>
                <a:gd name="T75" fmla="*/ 162 h 604"/>
                <a:gd name="T76" fmla="*/ 848 w 1324"/>
                <a:gd name="T77" fmla="*/ 129 h 604"/>
                <a:gd name="T78" fmla="*/ 879 w 1324"/>
                <a:gd name="T79" fmla="*/ 224 h 604"/>
                <a:gd name="T80" fmla="*/ 964 w 1324"/>
                <a:gd name="T81" fmla="*/ 238 h 604"/>
                <a:gd name="T82" fmla="*/ 962 w 1324"/>
                <a:gd name="T83" fmla="*/ 115 h 604"/>
                <a:gd name="T84" fmla="*/ 989 w 1324"/>
                <a:gd name="T85" fmla="*/ 177 h 604"/>
                <a:gd name="T86" fmla="*/ 1073 w 1324"/>
                <a:gd name="T87" fmla="*/ 241 h 604"/>
                <a:gd name="T88" fmla="*/ 1035 w 1324"/>
                <a:gd name="T89" fmla="*/ 216 h 604"/>
                <a:gd name="T90" fmla="*/ 1064 w 1324"/>
                <a:gd name="T91" fmla="*/ 190 h 604"/>
                <a:gd name="T92" fmla="*/ 1028 w 1324"/>
                <a:gd name="T93" fmla="*/ 165 h 604"/>
                <a:gd name="T94" fmla="*/ 1070 w 1324"/>
                <a:gd name="T95" fmla="*/ 140 h 604"/>
                <a:gd name="T96" fmla="*/ 1007 w 1324"/>
                <a:gd name="T97" fmla="*/ 113 h 604"/>
                <a:gd name="T98" fmla="*/ 236 w 1324"/>
                <a:gd name="T99" fmla="*/ 239 h 604"/>
                <a:gd name="T100" fmla="*/ 231 w 1324"/>
                <a:gd name="T101" fmla="*/ 115 h 604"/>
                <a:gd name="T102" fmla="*/ 135 w 1324"/>
                <a:gd name="T103" fmla="*/ 113 h 604"/>
                <a:gd name="T104" fmla="*/ 131 w 1324"/>
                <a:gd name="T105" fmla="*/ 241 h 604"/>
                <a:gd name="T106" fmla="*/ 177 w 1324"/>
                <a:gd name="T107" fmla="*/ 207 h 604"/>
                <a:gd name="T108" fmla="*/ 364 w 1324"/>
                <a:gd name="T109" fmla="*/ 241 h 604"/>
                <a:gd name="T110" fmla="*/ 315 w 1324"/>
                <a:gd name="T111" fmla="*/ 112 h 604"/>
                <a:gd name="T112" fmla="*/ 254 w 1324"/>
                <a:gd name="T113" fmla="*/ 240 h 604"/>
                <a:gd name="T114" fmla="*/ 349 w 1324"/>
                <a:gd name="T115" fmla="*/ 235 h 604"/>
                <a:gd name="T116" fmla="*/ 620 w 1324"/>
                <a:gd name="T117" fmla="*/ 119 h 604"/>
                <a:gd name="T118" fmla="*/ 572 w 1324"/>
                <a:gd name="T119" fmla="*/ 224 h 604"/>
                <a:gd name="T120" fmla="*/ 632 w 1324"/>
                <a:gd name="T121" fmla="*/ 223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24" h="604">
                  <a:moveTo>
                    <a:pt x="643" y="1"/>
                  </a:moveTo>
                  <a:cubicBezTo>
                    <a:pt x="847" y="1"/>
                    <a:pt x="1052" y="1"/>
                    <a:pt x="1257" y="0"/>
                  </a:cubicBezTo>
                  <a:cubicBezTo>
                    <a:pt x="1273" y="0"/>
                    <a:pt x="1280" y="3"/>
                    <a:pt x="1276" y="21"/>
                  </a:cubicBezTo>
                  <a:cubicBezTo>
                    <a:pt x="1274" y="28"/>
                    <a:pt x="1274" y="36"/>
                    <a:pt x="1275" y="43"/>
                  </a:cubicBezTo>
                  <a:cubicBezTo>
                    <a:pt x="1276" y="57"/>
                    <a:pt x="1274" y="67"/>
                    <a:pt x="1257" y="64"/>
                  </a:cubicBezTo>
                  <a:cubicBezTo>
                    <a:pt x="1247" y="62"/>
                    <a:pt x="1243" y="69"/>
                    <a:pt x="1245" y="77"/>
                  </a:cubicBezTo>
                  <a:cubicBezTo>
                    <a:pt x="1253" y="116"/>
                    <a:pt x="1234" y="133"/>
                    <a:pt x="1199" y="140"/>
                  </a:cubicBezTo>
                  <a:cubicBezTo>
                    <a:pt x="1193" y="141"/>
                    <a:pt x="1187" y="145"/>
                    <a:pt x="1181" y="148"/>
                  </a:cubicBezTo>
                  <a:cubicBezTo>
                    <a:pt x="1140" y="165"/>
                    <a:pt x="1140" y="165"/>
                    <a:pt x="1140" y="210"/>
                  </a:cubicBezTo>
                  <a:cubicBezTo>
                    <a:pt x="1141" y="256"/>
                    <a:pt x="1136" y="303"/>
                    <a:pt x="1144" y="349"/>
                  </a:cubicBezTo>
                  <a:cubicBezTo>
                    <a:pt x="1160" y="431"/>
                    <a:pt x="1202" y="495"/>
                    <a:pt x="1276" y="532"/>
                  </a:cubicBezTo>
                  <a:cubicBezTo>
                    <a:pt x="1306" y="546"/>
                    <a:pt x="1308" y="572"/>
                    <a:pt x="1320" y="594"/>
                  </a:cubicBezTo>
                  <a:cubicBezTo>
                    <a:pt x="1324" y="602"/>
                    <a:pt x="1314" y="601"/>
                    <a:pt x="1310" y="601"/>
                  </a:cubicBezTo>
                  <a:cubicBezTo>
                    <a:pt x="1282" y="601"/>
                    <a:pt x="1255" y="601"/>
                    <a:pt x="1228" y="601"/>
                  </a:cubicBezTo>
                  <a:cubicBezTo>
                    <a:pt x="829" y="601"/>
                    <a:pt x="430" y="601"/>
                    <a:pt x="30" y="601"/>
                  </a:cubicBezTo>
                  <a:cubicBezTo>
                    <a:pt x="0" y="601"/>
                    <a:pt x="4" y="604"/>
                    <a:pt x="4" y="574"/>
                  </a:cubicBezTo>
                  <a:cubicBezTo>
                    <a:pt x="4" y="390"/>
                    <a:pt x="4" y="206"/>
                    <a:pt x="4" y="22"/>
                  </a:cubicBezTo>
                  <a:cubicBezTo>
                    <a:pt x="3" y="5"/>
                    <a:pt x="8" y="0"/>
                    <a:pt x="25" y="0"/>
                  </a:cubicBezTo>
                  <a:cubicBezTo>
                    <a:pt x="231" y="1"/>
                    <a:pt x="437" y="1"/>
                    <a:pt x="643" y="1"/>
                  </a:cubicBezTo>
                  <a:close/>
                  <a:moveTo>
                    <a:pt x="532" y="378"/>
                  </a:moveTo>
                  <a:cubicBezTo>
                    <a:pt x="532" y="378"/>
                    <a:pt x="532" y="378"/>
                    <a:pt x="532" y="378"/>
                  </a:cubicBezTo>
                  <a:cubicBezTo>
                    <a:pt x="532" y="398"/>
                    <a:pt x="532" y="418"/>
                    <a:pt x="532" y="438"/>
                  </a:cubicBezTo>
                  <a:cubicBezTo>
                    <a:pt x="533" y="478"/>
                    <a:pt x="525" y="472"/>
                    <a:pt x="569" y="473"/>
                  </a:cubicBezTo>
                  <a:cubicBezTo>
                    <a:pt x="582" y="474"/>
                    <a:pt x="587" y="468"/>
                    <a:pt x="586" y="456"/>
                  </a:cubicBezTo>
                  <a:cubicBezTo>
                    <a:pt x="585" y="451"/>
                    <a:pt x="585" y="446"/>
                    <a:pt x="586" y="442"/>
                  </a:cubicBezTo>
                  <a:cubicBezTo>
                    <a:pt x="587" y="433"/>
                    <a:pt x="580" y="422"/>
                    <a:pt x="592" y="418"/>
                  </a:cubicBezTo>
                  <a:cubicBezTo>
                    <a:pt x="606" y="413"/>
                    <a:pt x="613" y="422"/>
                    <a:pt x="619" y="433"/>
                  </a:cubicBezTo>
                  <a:cubicBezTo>
                    <a:pt x="620" y="437"/>
                    <a:pt x="624" y="439"/>
                    <a:pt x="625" y="443"/>
                  </a:cubicBezTo>
                  <a:cubicBezTo>
                    <a:pt x="636" y="471"/>
                    <a:pt x="657" y="477"/>
                    <a:pt x="684" y="473"/>
                  </a:cubicBezTo>
                  <a:cubicBezTo>
                    <a:pt x="685" y="473"/>
                    <a:pt x="687" y="473"/>
                    <a:pt x="688" y="473"/>
                  </a:cubicBezTo>
                  <a:cubicBezTo>
                    <a:pt x="704" y="474"/>
                    <a:pt x="703" y="466"/>
                    <a:pt x="697" y="456"/>
                  </a:cubicBezTo>
                  <a:cubicBezTo>
                    <a:pt x="688" y="444"/>
                    <a:pt x="680" y="432"/>
                    <a:pt x="671" y="420"/>
                  </a:cubicBezTo>
                  <a:cubicBezTo>
                    <a:pt x="665" y="412"/>
                    <a:pt x="664" y="407"/>
                    <a:pt x="675" y="400"/>
                  </a:cubicBezTo>
                  <a:cubicBezTo>
                    <a:pt x="698" y="384"/>
                    <a:pt x="706" y="356"/>
                    <a:pt x="699" y="331"/>
                  </a:cubicBezTo>
                  <a:cubicBezTo>
                    <a:pt x="691" y="304"/>
                    <a:pt x="669" y="286"/>
                    <a:pt x="640" y="285"/>
                  </a:cubicBezTo>
                  <a:cubicBezTo>
                    <a:pt x="609" y="283"/>
                    <a:pt x="577" y="284"/>
                    <a:pt x="546" y="284"/>
                  </a:cubicBezTo>
                  <a:cubicBezTo>
                    <a:pt x="536" y="284"/>
                    <a:pt x="532" y="287"/>
                    <a:pt x="532" y="298"/>
                  </a:cubicBezTo>
                  <a:cubicBezTo>
                    <a:pt x="533" y="325"/>
                    <a:pt x="532" y="351"/>
                    <a:pt x="532" y="378"/>
                  </a:cubicBezTo>
                  <a:close/>
                  <a:moveTo>
                    <a:pt x="469" y="473"/>
                  </a:moveTo>
                  <a:cubicBezTo>
                    <a:pt x="475" y="473"/>
                    <a:pt x="477" y="473"/>
                    <a:pt x="480" y="473"/>
                  </a:cubicBezTo>
                  <a:cubicBezTo>
                    <a:pt x="504" y="473"/>
                    <a:pt x="504" y="473"/>
                    <a:pt x="494" y="450"/>
                  </a:cubicBezTo>
                  <a:cubicBezTo>
                    <a:pt x="473" y="398"/>
                    <a:pt x="451" y="346"/>
                    <a:pt x="429" y="294"/>
                  </a:cubicBezTo>
                  <a:cubicBezTo>
                    <a:pt x="425" y="284"/>
                    <a:pt x="420" y="280"/>
                    <a:pt x="410" y="281"/>
                  </a:cubicBezTo>
                  <a:cubicBezTo>
                    <a:pt x="401" y="281"/>
                    <a:pt x="391" y="281"/>
                    <a:pt x="382" y="281"/>
                  </a:cubicBezTo>
                  <a:cubicBezTo>
                    <a:pt x="375" y="281"/>
                    <a:pt x="371" y="283"/>
                    <a:pt x="368" y="290"/>
                  </a:cubicBezTo>
                  <a:cubicBezTo>
                    <a:pt x="345" y="347"/>
                    <a:pt x="321" y="403"/>
                    <a:pt x="297" y="459"/>
                  </a:cubicBezTo>
                  <a:cubicBezTo>
                    <a:pt x="295" y="463"/>
                    <a:pt x="290" y="471"/>
                    <a:pt x="298" y="472"/>
                  </a:cubicBezTo>
                  <a:cubicBezTo>
                    <a:pt x="313" y="474"/>
                    <a:pt x="328" y="474"/>
                    <a:pt x="342" y="472"/>
                  </a:cubicBezTo>
                  <a:cubicBezTo>
                    <a:pt x="353" y="472"/>
                    <a:pt x="354" y="460"/>
                    <a:pt x="356" y="453"/>
                  </a:cubicBezTo>
                  <a:cubicBezTo>
                    <a:pt x="360" y="442"/>
                    <a:pt x="367" y="439"/>
                    <a:pt x="376" y="441"/>
                  </a:cubicBezTo>
                  <a:cubicBezTo>
                    <a:pt x="396" y="445"/>
                    <a:pt x="423" y="428"/>
                    <a:pt x="436" y="452"/>
                  </a:cubicBezTo>
                  <a:cubicBezTo>
                    <a:pt x="445" y="468"/>
                    <a:pt x="453" y="478"/>
                    <a:pt x="469" y="473"/>
                  </a:cubicBezTo>
                  <a:close/>
                  <a:moveTo>
                    <a:pt x="133" y="377"/>
                  </a:moveTo>
                  <a:cubicBezTo>
                    <a:pt x="133" y="403"/>
                    <a:pt x="133" y="430"/>
                    <a:pt x="133" y="457"/>
                  </a:cubicBezTo>
                  <a:cubicBezTo>
                    <a:pt x="133" y="462"/>
                    <a:pt x="131" y="470"/>
                    <a:pt x="137" y="471"/>
                  </a:cubicBezTo>
                  <a:cubicBezTo>
                    <a:pt x="151" y="475"/>
                    <a:pt x="166" y="475"/>
                    <a:pt x="180" y="472"/>
                  </a:cubicBezTo>
                  <a:cubicBezTo>
                    <a:pt x="191" y="469"/>
                    <a:pt x="186" y="457"/>
                    <a:pt x="186" y="449"/>
                  </a:cubicBezTo>
                  <a:cubicBezTo>
                    <a:pt x="186" y="420"/>
                    <a:pt x="186" y="420"/>
                    <a:pt x="215" y="418"/>
                  </a:cubicBezTo>
                  <a:cubicBezTo>
                    <a:pt x="218" y="418"/>
                    <a:pt x="222" y="418"/>
                    <a:pt x="225" y="418"/>
                  </a:cubicBezTo>
                  <a:cubicBezTo>
                    <a:pt x="267" y="416"/>
                    <a:pt x="294" y="390"/>
                    <a:pt x="293" y="350"/>
                  </a:cubicBezTo>
                  <a:cubicBezTo>
                    <a:pt x="293" y="312"/>
                    <a:pt x="265" y="285"/>
                    <a:pt x="224" y="284"/>
                  </a:cubicBezTo>
                  <a:cubicBezTo>
                    <a:pt x="198" y="284"/>
                    <a:pt x="173" y="285"/>
                    <a:pt x="148" y="284"/>
                  </a:cubicBezTo>
                  <a:cubicBezTo>
                    <a:pt x="135" y="283"/>
                    <a:pt x="132" y="290"/>
                    <a:pt x="133" y="301"/>
                  </a:cubicBezTo>
                  <a:cubicBezTo>
                    <a:pt x="133" y="326"/>
                    <a:pt x="133" y="351"/>
                    <a:pt x="133" y="377"/>
                  </a:cubicBezTo>
                  <a:close/>
                  <a:moveTo>
                    <a:pt x="942" y="285"/>
                  </a:moveTo>
                  <a:cubicBezTo>
                    <a:pt x="933" y="286"/>
                    <a:pt x="920" y="279"/>
                    <a:pt x="915" y="287"/>
                  </a:cubicBezTo>
                  <a:cubicBezTo>
                    <a:pt x="911" y="296"/>
                    <a:pt x="921" y="305"/>
                    <a:pt x="926" y="313"/>
                  </a:cubicBezTo>
                  <a:cubicBezTo>
                    <a:pt x="928" y="317"/>
                    <a:pt x="930" y="320"/>
                    <a:pt x="932" y="324"/>
                  </a:cubicBezTo>
                  <a:cubicBezTo>
                    <a:pt x="958" y="366"/>
                    <a:pt x="991" y="405"/>
                    <a:pt x="980" y="460"/>
                  </a:cubicBezTo>
                  <a:cubicBezTo>
                    <a:pt x="980" y="464"/>
                    <a:pt x="980" y="470"/>
                    <a:pt x="984" y="471"/>
                  </a:cubicBezTo>
                  <a:cubicBezTo>
                    <a:pt x="998" y="475"/>
                    <a:pt x="1013" y="475"/>
                    <a:pt x="1027" y="472"/>
                  </a:cubicBezTo>
                  <a:cubicBezTo>
                    <a:pt x="1039" y="469"/>
                    <a:pt x="1033" y="456"/>
                    <a:pt x="1033" y="448"/>
                  </a:cubicBezTo>
                  <a:cubicBezTo>
                    <a:pt x="1035" y="426"/>
                    <a:pt x="1030" y="405"/>
                    <a:pt x="1045" y="384"/>
                  </a:cubicBezTo>
                  <a:cubicBezTo>
                    <a:pt x="1064" y="357"/>
                    <a:pt x="1079" y="328"/>
                    <a:pt x="1097" y="300"/>
                  </a:cubicBezTo>
                  <a:cubicBezTo>
                    <a:pt x="1103" y="289"/>
                    <a:pt x="1102" y="285"/>
                    <a:pt x="1089" y="284"/>
                  </a:cubicBezTo>
                  <a:cubicBezTo>
                    <a:pt x="1060" y="280"/>
                    <a:pt x="1037" y="285"/>
                    <a:pt x="1026" y="316"/>
                  </a:cubicBezTo>
                  <a:cubicBezTo>
                    <a:pt x="1022" y="326"/>
                    <a:pt x="1019" y="343"/>
                    <a:pt x="1008" y="342"/>
                  </a:cubicBezTo>
                  <a:cubicBezTo>
                    <a:pt x="996" y="342"/>
                    <a:pt x="994" y="325"/>
                    <a:pt x="988" y="315"/>
                  </a:cubicBezTo>
                  <a:cubicBezTo>
                    <a:pt x="977" y="298"/>
                    <a:pt x="972" y="275"/>
                    <a:pt x="942" y="285"/>
                  </a:cubicBezTo>
                  <a:close/>
                  <a:moveTo>
                    <a:pt x="811" y="284"/>
                  </a:moveTo>
                  <a:cubicBezTo>
                    <a:pt x="791" y="284"/>
                    <a:pt x="770" y="285"/>
                    <a:pt x="750" y="284"/>
                  </a:cubicBezTo>
                  <a:cubicBezTo>
                    <a:pt x="732" y="282"/>
                    <a:pt x="726" y="288"/>
                    <a:pt x="727" y="306"/>
                  </a:cubicBezTo>
                  <a:cubicBezTo>
                    <a:pt x="729" y="331"/>
                    <a:pt x="728" y="331"/>
                    <a:pt x="753" y="330"/>
                  </a:cubicBezTo>
                  <a:cubicBezTo>
                    <a:pt x="757" y="330"/>
                    <a:pt x="761" y="330"/>
                    <a:pt x="765" y="330"/>
                  </a:cubicBezTo>
                  <a:cubicBezTo>
                    <a:pt x="780" y="328"/>
                    <a:pt x="785" y="335"/>
                    <a:pt x="784" y="349"/>
                  </a:cubicBezTo>
                  <a:cubicBezTo>
                    <a:pt x="783" y="378"/>
                    <a:pt x="783" y="408"/>
                    <a:pt x="784" y="437"/>
                  </a:cubicBezTo>
                  <a:cubicBezTo>
                    <a:pt x="785" y="477"/>
                    <a:pt x="776" y="472"/>
                    <a:pt x="822" y="473"/>
                  </a:cubicBezTo>
                  <a:cubicBezTo>
                    <a:pt x="835" y="474"/>
                    <a:pt x="837" y="468"/>
                    <a:pt x="837" y="456"/>
                  </a:cubicBezTo>
                  <a:cubicBezTo>
                    <a:pt x="837" y="429"/>
                    <a:pt x="837" y="402"/>
                    <a:pt x="837" y="375"/>
                  </a:cubicBezTo>
                  <a:cubicBezTo>
                    <a:pt x="837" y="361"/>
                    <a:pt x="831" y="343"/>
                    <a:pt x="838" y="334"/>
                  </a:cubicBezTo>
                  <a:cubicBezTo>
                    <a:pt x="846" y="323"/>
                    <a:pt x="865" y="330"/>
                    <a:pt x="879" y="330"/>
                  </a:cubicBezTo>
                  <a:cubicBezTo>
                    <a:pt x="899" y="330"/>
                    <a:pt x="892" y="316"/>
                    <a:pt x="893" y="306"/>
                  </a:cubicBezTo>
                  <a:cubicBezTo>
                    <a:pt x="893" y="296"/>
                    <a:pt x="898" y="283"/>
                    <a:pt x="879" y="284"/>
                  </a:cubicBezTo>
                  <a:cubicBezTo>
                    <a:pt x="857" y="284"/>
                    <a:pt x="834" y="284"/>
                    <a:pt x="811" y="284"/>
                  </a:cubicBezTo>
                  <a:close/>
                  <a:moveTo>
                    <a:pt x="817" y="179"/>
                  </a:moveTo>
                  <a:cubicBezTo>
                    <a:pt x="817" y="139"/>
                    <a:pt x="789" y="111"/>
                    <a:pt x="750" y="112"/>
                  </a:cubicBezTo>
                  <a:cubicBezTo>
                    <a:pt x="704" y="113"/>
                    <a:pt x="684" y="142"/>
                    <a:pt x="682" y="180"/>
                  </a:cubicBezTo>
                  <a:cubicBezTo>
                    <a:pt x="680" y="213"/>
                    <a:pt x="715" y="245"/>
                    <a:pt x="748" y="244"/>
                  </a:cubicBezTo>
                  <a:cubicBezTo>
                    <a:pt x="788" y="244"/>
                    <a:pt x="818" y="216"/>
                    <a:pt x="817" y="179"/>
                  </a:cubicBezTo>
                  <a:close/>
                  <a:moveTo>
                    <a:pt x="515" y="239"/>
                  </a:moveTo>
                  <a:cubicBezTo>
                    <a:pt x="510" y="229"/>
                    <a:pt x="506" y="219"/>
                    <a:pt x="499" y="212"/>
                  </a:cubicBezTo>
                  <a:cubicBezTo>
                    <a:pt x="490" y="202"/>
                    <a:pt x="489" y="196"/>
                    <a:pt x="501" y="187"/>
                  </a:cubicBezTo>
                  <a:cubicBezTo>
                    <a:pt x="516" y="176"/>
                    <a:pt x="516" y="158"/>
                    <a:pt x="512" y="142"/>
                  </a:cubicBezTo>
                  <a:cubicBezTo>
                    <a:pt x="508" y="127"/>
                    <a:pt x="496" y="120"/>
                    <a:pt x="481" y="116"/>
                  </a:cubicBezTo>
                  <a:cubicBezTo>
                    <a:pt x="462" y="111"/>
                    <a:pt x="443" y="115"/>
                    <a:pt x="424" y="113"/>
                  </a:cubicBezTo>
                  <a:cubicBezTo>
                    <a:pt x="412" y="112"/>
                    <a:pt x="408" y="117"/>
                    <a:pt x="408" y="129"/>
                  </a:cubicBezTo>
                  <a:cubicBezTo>
                    <a:pt x="408" y="161"/>
                    <a:pt x="408" y="193"/>
                    <a:pt x="408" y="225"/>
                  </a:cubicBezTo>
                  <a:cubicBezTo>
                    <a:pt x="408" y="240"/>
                    <a:pt x="416" y="246"/>
                    <a:pt x="430" y="241"/>
                  </a:cubicBezTo>
                  <a:cubicBezTo>
                    <a:pt x="443" y="236"/>
                    <a:pt x="435" y="225"/>
                    <a:pt x="437" y="216"/>
                  </a:cubicBezTo>
                  <a:cubicBezTo>
                    <a:pt x="438" y="211"/>
                    <a:pt x="434" y="204"/>
                    <a:pt x="442" y="202"/>
                  </a:cubicBezTo>
                  <a:cubicBezTo>
                    <a:pt x="449" y="200"/>
                    <a:pt x="457" y="200"/>
                    <a:pt x="461" y="208"/>
                  </a:cubicBezTo>
                  <a:cubicBezTo>
                    <a:pt x="464" y="213"/>
                    <a:pt x="469" y="216"/>
                    <a:pt x="471" y="221"/>
                  </a:cubicBezTo>
                  <a:cubicBezTo>
                    <a:pt x="479" y="242"/>
                    <a:pt x="495" y="244"/>
                    <a:pt x="515" y="239"/>
                  </a:cubicBezTo>
                  <a:close/>
                  <a:moveTo>
                    <a:pt x="879" y="162"/>
                  </a:moveTo>
                  <a:cubicBezTo>
                    <a:pt x="879" y="150"/>
                    <a:pt x="879" y="139"/>
                    <a:pt x="880" y="129"/>
                  </a:cubicBezTo>
                  <a:cubicBezTo>
                    <a:pt x="880" y="118"/>
                    <a:pt x="876" y="113"/>
                    <a:pt x="865" y="113"/>
                  </a:cubicBezTo>
                  <a:cubicBezTo>
                    <a:pt x="853" y="113"/>
                    <a:pt x="848" y="117"/>
                    <a:pt x="848" y="129"/>
                  </a:cubicBezTo>
                  <a:cubicBezTo>
                    <a:pt x="849" y="161"/>
                    <a:pt x="849" y="192"/>
                    <a:pt x="849" y="223"/>
                  </a:cubicBezTo>
                  <a:cubicBezTo>
                    <a:pt x="849" y="233"/>
                    <a:pt x="847" y="242"/>
                    <a:pt x="862" y="241"/>
                  </a:cubicBezTo>
                  <a:cubicBezTo>
                    <a:pt x="875" y="241"/>
                    <a:pt x="880" y="237"/>
                    <a:pt x="879" y="224"/>
                  </a:cubicBezTo>
                  <a:cubicBezTo>
                    <a:pt x="879" y="213"/>
                    <a:pt x="876" y="198"/>
                    <a:pt x="889" y="194"/>
                  </a:cubicBezTo>
                  <a:cubicBezTo>
                    <a:pt x="903" y="190"/>
                    <a:pt x="906" y="207"/>
                    <a:pt x="911" y="215"/>
                  </a:cubicBezTo>
                  <a:cubicBezTo>
                    <a:pt x="924" y="234"/>
                    <a:pt x="937" y="249"/>
                    <a:pt x="964" y="238"/>
                  </a:cubicBezTo>
                  <a:cubicBezTo>
                    <a:pt x="950" y="219"/>
                    <a:pt x="938" y="201"/>
                    <a:pt x="923" y="184"/>
                  </a:cubicBezTo>
                  <a:cubicBezTo>
                    <a:pt x="912" y="171"/>
                    <a:pt x="916" y="163"/>
                    <a:pt x="927" y="153"/>
                  </a:cubicBezTo>
                  <a:cubicBezTo>
                    <a:pt x="939" y="141"/>
                    <a:pt x="949" y="129"/>
                    <a:pt x="962" y="115"/>
                  </a:cubicBezTo>
                  <a:cubicBezTo>
                    <a:pt x="916" y="103"/>
                    <a:pt x="908" y="147"/>
                    <a:pt x="879" y="162"/>
                  </a:cubicBezTo>
                  <a:close/>
                  <a:moveTo>
                    <a:pt x="989" y="177"/>
                  </a:moveTo>
                  <a:cubicBezTo>
                    <a:pt x="989" y="177"/>
                    <a:pt x="989" y="177"/>
                    <a:pt x="989" y="177"/>
                  </a:cubicBezTo>
                  <a:cubicBezTo>
                    <a:pt x="989" y="194"/>
                    <a:pt x="989" y="211"/>
                    <a:pt x="989" y="229"/>
                  </a:cubicBezTo>
                  <a:cubicBezTo>
                    <a:pt x="988" y="238"/>
                    <a:pt x="992" y="241"/>
                    <a:pt x="1002" y="241"/>
                  </a:cubicBezTo>
                  <a:cubicBezTo>
                    <a:pt x="1026" y="241"/>
                    <a:pt x="1050" y="241"/>
                    <a:pt x="1073" y="241"/>
                  </a:cubicBezTo>
                  <a:cubicBezTo>
                    <a:pt x="1083" y="241"/>
                    <a:pt x="1086" y="237"/>
                    <a:pt x="1086" y="228"/>
                  </a:cubicBezTo>
                  <a:cubicBezTo>
                    <a:pt x="1086" y="218"/>
                    <a:pt x="1082" y="215"/>
                    <a:pt x="1073" y="216"/>
                  </a:cubicBezTo>
                  <a:cubicBezTo>
                    <a:pt x="1060" y="216"/>
                    <a:pt x="1047" y="216"/>
                    <a:pt x="1035" y="216"/>
                  </a:cubicBezTo>
                  <a:cubicBezTo>
                    <a:pt x="1026" y="216"/>
                    <a:pt x="1018" y="217"/>
                    <a:pt x="1017" y="204"/>
                  </a:cubicBezTo>
                  <a:cubicBezTo>
                    <a:pt x="1017" y="189"/>
                    <a:pt x="1026" y="189"/>
                    <a:pt x="1036" y="190"/>
                  </a:cubicBezTo>
                  <a:cubicBezTo>
                    <a:pt x="1045" y="190"/>
                    <a:pt x="1054" y="189"/>
                    <a:pt x="1064" y="190"/>
                  </a:cubicBezTo>
                  <a:cubicBezTo>
                    <a:pt x="1074" y="190"/>
                    <a:pt x="1078" y="187"/>
                    <a:pt x="1077" y="176"/>
                  </a:cubicBezTo>
                  <a:cubicBezTo>
                    <a:pt x="1077" y="167"/>
                    <a:pt x="1073" y="164"/>
                    <a:pt x="1064" y="164"/>
                  </a:cubicBezTo>
                  <a:cubicBezTo>
                    <a:pt x="1052" y="165"/>
                    <a:pt x="1040" y="164"/>
                    <a:pt x="1028" y="165"/>
                  </a:cubicBezTo>
                  <a:cubicBezTo>
                    <a:pt x="1019" y="165"/>
                    <a:pt x="1017" y="161"/>
                    <a:pt x="1017" y="153"/>
                  </a:cubicBezTo>
                  <a:cubicBezTo>
                    <a:pt x="1017" y="144"/>
                    <a:pt x="1020" y="140"/>
                    <a:pt x="1029" y="140"/>
                  </a:cubicBezTo>
                  <a:cubicBezTo>
                    <a:pt x="1042" y="140"/>
                    <a:pt x="1056" y="140"/>
                    <a:pt x="1070" y="140"/>
                  </a:cubicBezTo>
                  <a:cubicBezTo>
                    <a:pt x="1080" y="140"/>
                    <a:pt x="1086" y="139"/>
                    <a:pt x="1085" y="127"/>
                  </a:cubicBezTo>
                  <a:cubicBezTo>
                    <a:pt x="1085" y="117"/>
                    <a:pt x="1081" y="113"/>
                    <a:pt x="1071" y="113"/>
                  </a:cubicBezTo>
                  <a:cubicBezTo>
                    <a:pt x="1050" y="113"/>
                    <a:pt x="1029" y="114"/>
                    <a:pt x="1007" y="113"/>
                  </a:cubicBezTo>
                  <a:cubicBezTo>
                    <a:pt x="992" y="112"/>
                    <a:pt x="987" y="118"/>
                    <a:pt x="989" y="133"/>
                  </a:cubicBezTo>
                  <a:cubicBezTo>
                    <a:pt x="990" y="147"/>
                    <a:pt x="989" y="162"/>
                    <a:pt x="989" y="177"/>
                  </a:cubicBezTo>
                  <a:close/>
                  <a:moveTo>
                    <a:pt x="236" y="239"/>
                  </a:moveTo>
                  <a:cubicBezTo>
                    <a:pt x="221" y="218"/>
                    <a:pt x="208" y="198"/>
                    <a:pt x="193" y="181"/>
                  </a:cubicBezTo>
                  <a:cubicBezTo>
                    <a:pt x="184" y="170"/>
                    <a:pt x="188" y="164"/>
                    <a:pt x="195" y="156"/>
                  </a:cubicBezTo>
                  <a:cubicBezTo>
                    <a:pt x="208" y="143"/>
                    <a:pt x="222" y="132"/>
                    <a:pt x="231" y="115"/>
                  </a:cubicBezTo>
                  <a:cubicBezTo>
                    <a:pt x="187" y="103"/>
                    <a:pt x="179" y="149"/>
                    <a:pt x="149" y="164"/>
                  </a:cubicBezTo>
                  <a:cubicBezTo>
                    <a:pt x="149" y="149"/>
                    <a:pt x="149" y="137"/>
                    <a:pt x="149" y="124"/>
                  </a:cubicBezTo>
                  <a:cubicBezTo>
                    <a:pt x="150" y="114"/>
                    <a:pt x="143" y="113"/>
                    <a:pt x="135" y="113"/>
                  </a:cubicBezTo>
                  <a:cubicBezTo>
                    <a:pt x="127" y="113"/>
                    <a:pt x="120" y="113"/>
                    <a:pt x="121" y="124"/>
                  </a:cubicBezTo>
                  <a:cubicBezTo>
                    <a:pt x="121" y="160"/>
                    <a:pt x="121" y="195"/>
                    <a:pt x="121" y="230"/>
                  </a:cubicBezTo>
                  <a:cubicBezTo>
                    <a:pt x="121" y="238"/>
                    <a:pt x="123" y="240"/>
                    <a:pt x="131" y="241"/>
                  </a:cubicBezTo>
                  <a:cubicBezTo>
                    <a:pt x="153" y="245"/>
                    <a:pt x="150" y="230"/>
                    <a:pt x="149" y="217"/>
                  </a:cubicBezTo>
                  <a:cubicBezTo>
                    <a:pt x="149" y="207"/>
                    <a:pt x="151" y="197"/>
                    <a:pt x="161" y="194"/>
                  </a:cubicBezTo>
                  <a:cubicBezTo>
                    <a:pt x="171" y="190"/>
                    <a:pt x="172" y="202"/>
                    <a:pt x="177" y="207"/>
                  </a:cubicBezTo>
                  <a:cubicBezTo>
                    <a:pt x="181" y="212"/>
                    <a:pt x="187" y="217"/>
                    <a:pt x="189" y="223"/>
                  </a:cubicBezTo>
                  <a:cubicBezTo>
                    <a:pt x="198" y="243"/>
                    <a:pt x="214" y="243"/>
                    <a:pt x="236" y="239"/>
                  </a:cubicBezTo>
                  <a:close/>
                  <a:moveTo>
                    <a:pt x="364" y="241"/>
                  </a:moveTo>
                  <a:cubicBezTo>
                    <a:pt x="379" y="243"/>
                    <a:pt x="381" y="239"/>
                    <a:pt x="375" y="225"/>
                  </a:cubicBezTo>
                  <a:cubicBezTo>
                    <a:pt x="360" y="192"/>
                    <a:pt x="346" y="158"/>
                    <a:pt x="332" y="124"/>
                  </a:cubicBezTo>
                  <a:cubicBezTo>
                    <a:pt x="329" y="116"/>
                    <a:pt x="325" y="112"/>
                    <a:pt x="315" y="112"/>
                  </a:cubicBezTo>
                  <a:cubicBezTo>
                    <a:pt x="305" y="113"/>
                    <a:pt x="300" y="114"/>
                    <a:pt x="295" y="124"/>
                  </a:cubicBezTo>
                  <a:cubicBezTo>
                    <a:pt x="282" y="157"/>
                    <a:pt x="267" y="190"/>
                    <a:pt x="254" y="223"/>
                  </a:cubicBezTo>
                  <a:cubicBezTo>
                    <a:pt x="252" y="228"/>
                    <a:pt x="242" y="237"/>
                    <a:pt x="254" y="240"/>
                  </a:cubicBezTo>
                  <a:cubicBezTo>
                    <a:pt x="262" y="242"/>
                    <a:pt x="277" y="247"/>
                    <a:pt x="280" y="231"/>
                  </a:cubicBezTo>
                  <a:cubicBezTo>
                    <a:pt x="283" y="213"/>
                    <a:pt x="294" y="213"/>
                    <a:pt x="309" y="213"/>
                  </a:cubicBezTo>
                  <a:cubicBezTo>
                    <a:pt x="327" y="213"/>
                    <a:pt x="345" y="211"/>
                    <a:pt x="349" y="235"/>
                  </a:cubicBezTo>
                  <a:cubicBezTo>
                    <a:pt x="351" y="243"/>
                    <a:pt x="359" y="240"/>
                    <a:pt x="364" y="241"/>
                  </a:cubicBezTo>
                  <a:close/>
                  <a:moveTo>
                    <a:pt x="669" y="239"/>
                  </a:moveTo>
                  <a:cubicBezTo>
                    <a:pt x="652" y="199"/>
                    <a:pt x="636" y="159"/>
                    <a:pt x="620" y="119"/>
                  </a:cubicBezTo>
                  <a:cubicBezTo>
                    <a:pt x="615" y="108"/>
                    <a:pt x="592" y="108"/>
                    <a:pt x="587" y="120"/>
                  </a:cubicBezTo>
                  <a:cubicBezTo>
                    <a:pt x="570" y="159"/>
                    <a:pt x="551" y="198"/>
                    <a:pt x="537" y="239"/>
                  </a:cubicBezTo>
                  <a:cubicBezTo>
                    <a:pt x="554" y="243"/>
                    <a:pt x="567" y="244"/>
                    <a:pt x="572" y="224"/>
                  </a:cubicBezTo>
                  <a:cubicBezTo>
                    <a:pt x="573" y="215"/>
                    <a:pt x="580" y="212"/>
                    <a:pt x="588" y="213"/>
                  </a:cubicBezTo>
                  <a:cubicBezTo>
                    <a:pt x="597" y="214"/>
                    <a:pt x="607" y="214"/>
                    <a:pt x="616" y="213"/>
                  </a:cubicBezTo>
                  <a:cubicBezTo>
                    <a:pt x="625" y="212"/>
                    <a:pt x="630" y="215"/>
                    <a:pt x="632" y="223"/>
                  </a:cubicBezTo>
                  <a:cubicBezTo>
                    <a:pt x="637" y="245"/>
                    <a:pt x="652" y="243"/>
                    <a:pt x="669" y="239"/>
                  </a:cubicBezTo>
                  <a:close/>
                </a:path>
              </a:pathLst>
            </a:custGeom>
            <a:solidFill>
              <a:srgbClr val="924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7281863" y="2995612"/>
              <a:ext cx="1352550" cy="1584326"/>
            </a:xfrm>
            <a:custGeom>
              <a:avLst/>
              <a:gdLst>
                <a:gd name="T0" fmla="*/ 186 w 618"/>
                <a:gd name="T1" fmla="*/ 138 h 722"/>
                <a:gd name="T2" fmla="*/ 193 w 618"/>
                <a:gd name="T3" fmla="*/ 33 h 722"/>
                <a:gd name="T4" fmla="*/ 232 w 618"/>
                <a:gd name="T5" fmla="*/ 20 h 722"/>
                <a:gd name="T6" fmla="*/ 236 w 618"/>
                <a:gd name="T7" fmla="*/ 139 h 722"/>
                <a:gd name="T8" fmla="*/ 240 w 618"/>
                <a:gd name="T9" fmla="*/ 18 h 722"/>
                <a:gd name="T10" fmla="*/ 278 w 618"/>
                <a:gd name="T11" fmla="*/ 18 h 722"/>
                <a:gd name="T12" fmla="*/ 281 w 618"/>
                <a:gd name="T13" fmla="*/ 138 h 722"/>
                <a:gd name="T14" fmla="*/ 286 w 618"/>
                <a:gd name="T15" fmla="*/ 21 h 722"/>
                <a:gd name="T16" fmla="*/ 322 w 618"/>
                <a:gd name="T17" fmla="*/ 22 h 722"/>
                <a:gd name="T18" fmla="*/ 330 w 618"/>
                <a:gd name="T19" fmla="*/ 120 h 722"/>
                <a:gd name="T20" fmla="*/ 349 w 618"/>
                <a:gd name="T21" fmla="*/ 6 h 722"/>
                <a:gd name="T22" fmla="*/ 369 w 618"/>
                <a:gd name="T23" fmla="*/ 138 h 722"/>
                <a:gd name="T24" fmla="*/ 377 w 618"/>
                <a:gd name="T25" fmla="*/ 26 h 722"/>
                <a:gd name="T26" fmla="*/ 414 w 618"/>
                <a:gd name="T27" fmla="*/ 28 h 722"/>
                <a:gd name="T28" fmla="*/ 422 w 618"/>
                <a:gd name="T29" fmla="*/ 140 h 722"/>
                <a:gd name="T30" fmla="*/ 473 w 618"/>
                <a:gd name="T31" fmla="*/ 108 h 722"/>
                <a:gd name="T32" fmla="*/ 487 w 618"/>
                <a:gd name="T33" fmla="*/ 186 h 722"/>
                <a:gd name="T34" fmla="*/ 504 w 618"/>
                <a:gd name="T35" fmla="*/ 303 h 722"/>
                <a:gd name="T36" fmla="*/ 473 w 618"/>
                <a:gd name="T37" fmla="*/ 334 h 722"/>
                <a:gd name="T38" fmla="*/ 368 w 618"/>
                <a:gd name="T39" fmla="*/ 482 h 722"/>
                <a:gd name="T40" fmla="*/ 369 w 618"/>
                <a:gd name="T41" fmla="*/ 518 h 722"/>
                <a:gd name="T42" fmla="*/ 525 w 618"/>
                <a:gd name="T43" fmla="*/ 391 h 722"/>
                <a:gd name="T44" fmla="*/ 542 w 618"/>
                <a:gd name="T45" fmla="*/ 249 h 722"/>
                <a:gd name="T46" fmla="*/ 609 w 618"/>
                <a:gd name="T47" fmla="*/ 340 h 722"/>
                <a:gd name="T48" fmla="*/ 456 w 618"/>
                <a:gd name="T49" fmla="*/ 590 h 722"/>
                <a:gd name="T50" fmla="*/ 410 w 618"/>
                <a:gd name="T51" fmla="*/ 643 h 722"/>
                <a:gd name="T52" fmla="*/ 349 w 618"/>
                <a:gd name="T53" fmla="*/ 661 h 722"/>
                <a:gd name="T54" fmla="*/ 336 w 618"/>
                <a:gd name="T55" fmla="*/ 722 h 722"/>
                <a:gd name="T56" fmla="*/ 259 w 618"/>
                <a:gd name="T57" fmla="*/ 709 h 722"/>
                <a:gd name="T58" fmla="*/ 247 w 618"/>
                <a:gd name="T59" fmla="*/ 643 h 722"/>
                <a:gd name="T60" fmla="*/ 168 w 618"/>
                <a:gd name="T61" fmla="*/ 627 h 722"/>
                <a:gd name="T62" fmla="*/ 152 w 618"/>
                <a:gd name="T63" fmla="*/ 589 h 722"/>
                <a:gd name="T64" fmla="*/ 0 w 618"/>
                <a:gd name="T65" fmla="*/ 284 h 722"/>
                <a:gd name="T66" fmla="*/ 69 w 618"/>
                <a:gd name="T67" fmla="*/ 244 h 722"/>
                <a:gd name="T68" fmla="*/ 85 w 618"/>
                <a:gd name="T69" fmla="*/ 394 h 722"/>
                <a:gd name="T70" fmla="*/ 238 w 618"/>
                <a:gd name="T71" fmla="*/ 518 h 722"/>
                <a:gd name="T72" fmla="*/ 248 w 618"/>
                <a:gd name="T73" fmla="*/ 483 h 722"/>
                <a:gd name="T74" fmla="*/ 137 w 618"/>
                <a:gd name="T75" fmla="*/ 347 h 722"/>
                <a:gd name="T76" fmla="*/ 104 w 618"/>
                <a:gd name="T77" fmla="*/ 310 h 722"/>
                <a:gd name="T78" fmla="*/ 119 w 618"/>
                <a:gd name="T79" fmla="*/ 186 h 722"/>
                <a:gd name="T80" fmla="*/ 135 w 618"/>
                <a:gd name="T81" fmla="*/ 118 h 722"/>
                <a:gd name="T82" fmla="*/ 141 w 618"/>
                <a:gd name="T83" fmla="*/ 294 h 722"/>
                <a:gd name="T84" fmla="*/ 141 w 618"/>
                <a:gd name="T85" fmla="*/ 294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8" h="722">
                  <a:moveTo>
                    <a:pt x="186" y="21"/>
                  </a:moveTo>
                  <a:cubicBezTo>
                    <a:pt x="186" y="63"/>
                    <a:pt x="186" y="100"/>
                    <a:pt x="186" y="138"/>
                  </a:cubicBezTo>
                  <a:cubicBezTo>
                    <a:pt x="196" y="136"/>
                    <a:pt x="193" y="129"/>
                    <a:pt x="193" y="125"/>
                  </a:cubicBezTo>
                  <a:cubicBezTo>
                    <a:pt x="193" y="94"/>
                    <a:pt x="193" y="64"/>
                    <a:pt x="193" y="33"/>
                  </a:cubicBezTo>
                  <a:cubicBezTo>
                    <a:pt x="193" y="18"/>
                    <a:pt x="214" y="3"/>
                    <a:pt x="227" y="7"/>
                  </a:cubicBezTo>
                  <a:cubicBezTo>
                    <a:pt x="235" y="9"/>
                    <a:pt x="232" y="15"/>
                    <a:pt x="232" y="20"/>
                  </a:cubicBezTo>
                  <a:cubicBezTo>
                    <a:pt x="233" y="53"/>
                    <a:pt x="232" y="87"/>
                    <a:pt x="233" y="120"/>
                  </a:cubicBezTo>
                  <a:cubicBezTo>
                    <a:pt x="233" y="126"/>
                    <a:pt x="231" y="133"/>
                    <a:pt x="236" y="139"/>
                  </a:cubicBezTo>
                  <a:cubicBezTo>
                    <a:pt x="242" y="134"/>
                    <a:pt x="240" y="128"/>
                    <a:pt x="240" y="122"/>
                  </a:cubicBezTo>
                  <a:cubicBezTo>
                    <a:pt x="240" y="88"/>
                    <a:pt x="241" y="53"/>
                    <a:pt x="240" y="18"/>
                  </a:cubicBezTo>
                  <a:cubicBezTo>
                    <a:pt x="239" y="0"/>
                    <a:pt x="252" y="7"/>
                    <a:pt x="260" y="6"/>
                  </a:cubicBezTo>
                  <a:cubicBezTo>
                    <a:pt x="268" y="6"/>
                    <a:pt x="279" y="2"/>
                    <a:pt x="278" y="18"/>
                  </a:cubicBezTo>
                  <a:cubicBezTo>
                    <a:pt x="277" y="52"/>
                    <a:pt x="278" y="85"/>
                    <a:pt x="278" y="118"/>
                  </a:cubicBezTo>
                  <a:cubicBezTo>
                    <a:pt x="278" y="124"/>
                    <a:pt x="275" y="131"/>
                    <a:pt x="281" y="138"/>
                  </a:cubicBezTo>
                  <a:cubicBezTo>
                    <a:pt x="289" y="134"/>
                    <a:pt x="286" y="127"/>
                    <a:pt x="286" y="121"/>
                  </a:cubicBezTo>
                  <a:cubicBezTo>
                    <a:pt x="287" y="88"/>
                    <a:pt x="288" y="54"/>
                    <a:pt x="286" y="21"/>
                  </a:cubicBezTo>
                  <a:cubicBezTo>
                    <a:pt x="285" y="3"/>
                    <a:pt x="295" y="6"/>
                    <a:pt x="306" y="6"/>
                  </a:cubicBezTo>
                  <a:cubicBezTo>
                    <a:pt x="318" y="5"/>
                    <a:pt x="323" y="8"/>
                    <a:pt x="322" y="22"/>
                  </a:cubicBezTo>
                  <a:cubicBezTo>
                    <a:pt x="321" y="60"/>
                    <a:pt x="322" y="99"/>
                    <a:pt x="322" y="139"/>
                  </a:cubicBezTo>
                  <a:cubicBezTo>
                    <a:pt x="334" y="134"/>
                    <a:pt x="330" y="126"/>
                    <a:pt x="330" y="120"/>
                  </a:cubicBezTo>
                  <a:cubicBezTo>
                    <a:pt x="331" y="87"/>
                    <a:pt x="332" y="54"/>
                    <a:pt x="330" y="22"/>
                  </a:cubicBezTo>
                  <a:cubicBezTo>
                    <a:pt x="329" y="5"/>
                    <a:pt x="337" y="6"/>
                    <a:pt x="349" y="6"/>
                  </a:cubicBezTo>
                  <a:cubicBezTo>
                    <a:pt x="361" y="6"/>
                    <a:pt x="370" y="4"/>
                    <a:pt x="369" y="23"/>
                  </a:cubicBezTo>
                  <a:cubicBezTo>
                    <a:pt x="368" y="61"/>
                    <a:pt x="369" y="99"/>
                    <a:pt x="369" y="138"/>
                  </a:cubicBezTo>
                  <a:cubicBezTo>
                    <a:pt x="380" y="137"/>
                    <a:pt x="376" y="130"/>
                    <a:pt x="376" y="126"/>
                  </a:cubicBezTo>
                  <a:cubicBezTo>
                    <a:pt x="377" y="92"/>
                    <a:pt x="376" y="59"/>
                    <a:pt x="377" y="26"/>
                  </a:cubicBezTo>
                  <a:cubicBezTo>
                    <a:pt x="377" y="20"/>
                    <a:pt x="370" y="6"/>
                    <a:pt x="384" y="8"/>
                  </a:cubicBezTo>
                  <a:cubicBezTo>
                    <a:pt x="395" y="10"/>
                    <a:pt x="414" y="7"/>
                    <a:pt x="414" y="28"/>
                  </a:cubicBezTo>
                  <a:cubicBezTo>
                    <a:pt x="414" y="59"/>
                    <a:pt x="414" y="90"/>
                    <a:pt x="414" y="120"/>
                  </a:cubicBezTo>
                  <a:cubicBezTo>
                    <a:pt x="414" y="126"/>
                    <a:pt x="411" y="134"/>
                    <a:pt x="422" y="140"/>
                  </a:cubicBezTo>
                  <a:cubicBezTo>
                    <a:pt x="422" y="101"/>
                    <a:pt x="422" y="64"/>
                    <a:pt x="422" y="23"/>
                  </a:cubicBezTo>
                  <a:cubicBezTo>
                    <a:pt x="456" y="45"/>
                    <a:pt x="470" y="73"/>
                    <a:pt x="473" y="108"/>
                  </a:cubicBezTo>
                  <a:cubicBezTo>
                    <a:pt x="474" y="129"/>
                    <a:pt x="474" y="150"/>
                    <a:pt x="473" y="172"/>
                  </a:cubicBezTo>
                  <a:cubicBezTo>
                    <a:pt x="473" y="183"/>
                    <a:pt x="476" y="188"/>
                    <a:pt x="487" y="186"/>
                  </a:cubicBezTo>
                  <a:cubicBezTo>
                    <a:pt x="502" y="183"/>
                    <a:pt x="504" y="191"/>
                    <a:pt x="504" y="203"/>
                  </a:cubicBezTo>
                  <a:cubicBezTo>
                    <a:pt x="503" y="236"/>
                    <a:pt x="503" y="270"/>
                    <a:pt x="504" y="303"/>
                  </a:cubicBezTo>
                  <a:cubicBezTo>
                    <a:pt x="504" y="316"/>
                    <a:pt x="501" y="322"/>
                    <a:pt x="487" y="319"/>
                  </a:cubicBezTo>
                  <a:cubicBezTo>
                    <a:pt x="475" y="317"/>
                    <a:pt x="473" y="323"/>
                    <a:pt x="473" y="334"/>
                  </a:cubicBezTo>
                  <a:cubicBezTo>
                    <a:pt x="473" y="355"/>
                    <a:pt x="475" y="377"/>
                    <a:pt x="471" y="397"/>
                  </a:cubicBezTo>
                  <a:cubicBezTo>
                    <a:pt x="463" y="447"/>
                    <a:pt x="421" y="482"/>
                    <a:pt x="368" y="482"/>
                  </a:cubicBezTo>
                  <a:cubicBezTo>
                    <a:pt x="351" y="482"/>
                    <a:pt x="350" y="489"/>
                    <a:pt x="349" y="503"/>
                  </a:cubicBezTo>
                  <a:cubicBezTo>
                    <a:pt x="348" y="520"/>
                    <a:pt x="358" y="518"/>
                    <a:pt x="369" y="518"/>
                  </a:cubicBezTo>
                  <a:cubicBezTo>
                    <a:pt x="425" y="521"/>
                    <a:pt x="472" y="503"/>
                    <a:pt x="504" y="454"/>
                  </a:cubicBezTo>
                  <a:cubicBezTo>
                    <a:pt x="516" y="435"/>
                    <a:pt x="525" y="414"/>
                    <a:pt x="525" y="391"/>
                  </a:cubicBezTo>
                  <a:cubicBezTo>
                    <a:pt x="525" y="348"/>
                    <a:pt x="526" y="304"/>
                    <a:pt x="525" y="261"/>
                  </a:cubicBezTo>
                  <a:cubicBezTo>
                    <a:pt x="525" y="247"/>
                    <a:pt x="528" y="243"/>
                    <a:pt x="542" y="249"/>
                  </a:cubicBezTo>
                  <a:cubicBezTo>
                    <a:pt x="563" y="257"/>
                    <a:pt x="592" y="259"/>
                    <a:pt x="605" y="274"/>
                  </a:cubicBezTo>
                  <a:cubicBezTo>
                    <a:pt x="618" y="289"/>
                    <a:pt x="608" y="318"/>
                    <a:pt x="609" y="340"/>
                  </a:cubicBezTo>
                  <a:cubicBezTo>
                    <a:pt x="610" y="384"/>
                    <a:pt x="608" y="428"/>
                    <a:pt x="590" y="469"/>
                  </a:cubicBezTo>
                  <a:cubicBezTo>
                    <a:pt x="563" y="529"/>
                    <a:pt x="518" y="569"/>
                    <a:pt x="456" y="590"/>
                  </a:cubicBezTo>
                  <a:cubicBezTo>
                    <a:pt x="442" y="595"/>
                    <a:pt x="440" y="601"/>
                    <a:pt x="440" y="614"/>
                  </a:cubicBezTo>
                  <a:cubicBezTo>
                    <a:pt x="440" y="648"/>
                    <a:pt x="445" y="642"/>
                    <a:pt x="410" y="643"/>
                  </a:cubicBezTo>
                  <a:cubicBezTo>
                    <a:pt x="396" y="643"/>
                    <a:pt x="381" y="644"/>
                    <a:pt x="366" y="643"/>
                  </a:cubicBezTo>
                  <a:cubicBezTo>
                    <a:pt x="352" y="641"/>
                    <a:pt x="348" y="647"/>
                    <a:pt x="349" y="661"/>
                  </a:cubicBezTo>
                  <a:cubicBezTo>
                    <a:pt x="350" y="677"/>
                    <a:pt x="349" y="693"/>
                    <a:pt x="350" y="709"/>
                  </a:cubicBezTo>
                  <a:cubicBezTo>
                    <a:pt x="350" y="719"/>
                    <a:pt x="346" y="722"/>
                    <a:pt x="336" y="722"/>
                  </a:cubicBezTo>
                  <a:cubicBezTo>
                    <a:pt x="315" y="721"/>
                    <a:pt x="293" y="721"/>
                    <a:pt x="272" y="722"/>
                  </a:cubicBezTo>
                  <a:cubicBezTo>
                    <a:pt x="262" y="722"/>
                    <a:pt x="259" y="719"/>
                    <a:pt x="259" y="709"/>
                  </a:cubicBezTo>
                  <a:cubicBezTo>
                    <a:pt x="260" y="691"/>
                    <a:pt x="259" y="673"/>
                    <a:pt x="260" y="655"/>
                  </a:cubicBezTo>
                  <a:cubicBezTo>
                    <a:pt x="260" y="645"/>
                    <a:pt x="257" y="642"/>
                    <a:pt x="247" y="643"/>
                  </a:cubicBezTo>
                  <a:cubicBezTo>
                    <a:pt x="227" y="643"/>
                    <a:pt x="206" y="642"/>
                    <a:pt x="185" y="643"/>
                  </a:cubicBezTo>
                  <a:cubicBezTo>
                    <a:pt x="172" y="644"/>
                    <a:pt x="166" y="640"/>
                    <a:pt x="168" y="627"/>
                  </a:cubicBezTo>
                  <a:cubicBezTo>
                    <a:pt x="169" y="622"/>
                    <a:pt x="168" y="617"/>
                    <a:pt x="169" y="613"/>
                  </a:cubicBezTo>
                  <a:cubicBezTo>
                    <a:pt x="171" y="600"/>
                    <a:pt x="167" y="593"/>
                    <a:pt x="152" y="589"/>
                  </a:cubicBezTo>
                  <a:cubicBezTo>
                    <a:pt x="67" y="565"/>
                    <a:pt x="2" y="479"/>
                    <a:pt x="0" y="390"/>
                  </a:cubicBezTo>
                  <a:cubicBezTo>
                    <a:pt x="0" y="355"/>
                    <a:pt x="0" y="320"/>
                    <a:pt x="0" y="284"/>
                  </a:cubicBezTo>
                  <a:cubicBezTo>
                    <a:pt x="0" y="276"/>
                    <a:pt x="1" y="271"/>
                    <a:pt x="10" y="268"/>
                  </a:cubicBezTo>
                  <a:cubicBezTo>
                    <a:pt x="30" y="260"/>
                    <a:pt x="49" y="252"/>
                    <a:pt x="69" y="244"/>
                  </a:cubicBezTo>
                  <a:cubicBezTo>
                    <a:pt x="80" y="239"/>
                    <a:pt x="84" y="241"/>
                    <a:pt x="84" y="255"/>
                  </a:cubicBezTo>
                  <a:cubicBezTo>
                    <a:pt x="83" y="301"/>
                    <a:pt x="82" y="348"/>
                    <a:pt x="85" y="394"/>
                  </a:cubicBezTo>
                  <a:cubicBezTo>
                    <a:pt x="89" y="462"/>
                    <a:pt x="148" y="516"/>
                    <a:pt x="216" y="518"/>
                  </a:cubicBezTo>
                  <a:cubicBezTo>
                    <a:pt x="223" y="518"/>
                    <a:pt x="230" y="518"/>
                    <a:pt x="238" y="518"/>
                  </a:cubicBezTo>
                  <a:cubicBezTo>
                    <a:pt x="259" y="518"/>
                    <a:pt x="264" y="511"/>
                    <a:pt x="260" y="490"/>
                  </a:cubicBezTo>
                  <a:cubicBezTo>
                    <a:pt x="258" y="482"/>
                    <a:pt x="253" y="483"/>
                    <a:pt x="248" y="483"/>
                  </a:cubicBezTo>
                  <a:cubicBezTo>
                    <a:pt x="173" y="477"/>
                    <a:pt x="137" y="438"/>
                    <a:pt x="137" y="363"/>
                  </a:cubicBezTo>
                  <a:cubicBezTo>
                    <a:pt x="137" y="357"/>
                    <a:pt x="136" y="352"/>
                    <a:pt x="137" y="347"/>
                  </a:cubicBezTo>
                  <a:cubicBezTo>
                    <a:pt x="139" y="329"/>
                    <a:pt x="139" y="314"/>
                    <a:pt x="114" y="319"/>
                  </a:cubicBezTo>
                  <a:cubicBezTo>
                    <a:pt x="107" y="321"/>
                    <a:pt x="104" y="317"/>
                    <a:pt x="104" y="310"/>
                  </a:cubicBezTo>
                  <a:cubicBezTo>
                    <a:pt x="105" y="272"/>
                    <a:pt x="105" y="234"/>
                    <a:pt x="104" y="196"/>
                  </a:cubicBezTo>
                  <a:cubicBezTo>
                    <a:pt x="104" y="184"/>
                    <a:pt x="112" y="185"/>
                    <a:pt x="119" y="186"/>
                  </a:cubicBezTo>
                  <a:cubicBezTo>
                    <a:pt x="133" y="188"/>
                    <a:pt x="136" y="182"/>
                    <a:pt x="135" y="169"/>
                  </a:cubicBezTo>
                  <a:cubicBezTo>
                    <a:pt x="134" y="152"/>
                    <a:pt x="135" y="135"/>
                    <a:pt x="135" y="118"/>
                  </a:cubicBezTo>
                  <a:cubicBezTo>
                    <a:pt x="134" y="79"/>
                    <a:pt x="152" y="49"/>
                    <a:pt x="186" y="21"/>
                  </a:cubicBezTo>
                  <a:close/>
                  <a:moveTo>
                    <a:pt x="141" y="294"/>
                  </a:moveTo>
                  <a:cubicBezTo>
                    <a:pt x="250" y="294"/>
                    <a:pt x="357" y="294"/>
                    <a:pt x="467" y="294"/>
                  </a:cubicBezTo>
                  <a:cubicBezTo>
                    <a:pt x="383" y="277"/>
                    <a:pt x="228" y="277"/>
                    <a:pt x="141" y="294"/>
                  </a:cubicBezTo>
                  <a:close/>
                </a:path>
              </a:pathLst>
            </a:custGeom>
            <a:solidFill>
              <a:srgbClr val="924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545263" y="3392488"/>
              <a:ext cx="255588" cy="320675"/>
            </a:xfrm>
            <a:custGeom>
              <a:avLst/>
              <a:gdLst>
                <a:gd name="T0" fmla="*/ 32 w 117"/>
                <a:gd name="T1" fmla="*/ 59 h 146"/>
                <a:gd name="T2" fmla="*/ 115 w 117"/>
                <a:gd name="T3" fmla="*/ 12 h 146"/>
                <a:gd name="T4" fmla="*/ 80 w 117"/>
                <a:gd name="T5" fmla="*/ 50 h 146"/>
                <a:gd name="T6" fmla="*/ 76 w 117"/>
                <a:gd name="T7" fmla="*/ 81 h 146"/>
                <a:gd name="T8" fmla="*/ 117 w 117"/>
                <a:gd name="T9" fmla="*/ 135 h 146"/>
                <a:gd name="T10" fmla="*/ 64 w 117"/>
                <a:gd name="T11" fmla="*/ 112 h 146"/>
                <a:gd name="T12" fmla="*/ 42 w 117"/>
                <a:gd name="T13" fmla="*/ 91 h 146"/>
                <a:gd name="T14" fmla="*/ 32 w 117"/>
                <a:gd name="T15" fmla="*/ 121 h 146"/>
                <a:gd name="T16" fmla="*/ 15 w 117"/>
                <a:gd name="T17" fmla="*/ 138 h 146"/>
                <a:gd name="T18" fmla="*/ 2 w 117"/>
                <a:gd name="T19" fmla="*/ 120 h 146"/>
                <a:gd name="T20" fmla="*/ 1 w 117"/>
                <a:gd name="T21" fmla="*/ 26 h 146"/>
                <a:gd name="T22" fmla="*/ 18 w 117"/>
                <a:gd name="T23" fmla="*/ 10 h 146"/>
                <a:gd name="T24" fmla="*/ 33 w 117"/>
                <a:gd name="T25" fmla="*/ 26 h 146"/>
                <a:gd name="T26" fmla="*/ 32 w 117"/>
                <a:gd name="T27" fmla="*/ 5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146">
                  <a:moveTo>
                    <a:pt x="32" y="59"/>
                  </a:moveTo>
                  <a:cubicBezTo>
                    <a:pt x="61" y="44"/>
                    <a:pt x="69" y="0"/>
                    <a:pt x="115" y="12"/>
                  </a:cubicBezTo>
                  <a:cubicBezTo>
                    <a:pt x="102" y="26"/>
                    <a:pt x="92" y="38"/>
                    <a:pt x="80" y="50"/>
                  </a:cubicBezTo>
                  <a:cubicBezTo>
                    <a:pt x="69" y="60"/>
                    <a:pt x="65" y="68"/>
                    <a:pt x="76" y="81"/>
                  </a:cubicBezTo>
                  <a:cubicBezTo>
                    <a:pt x="91" y="98"/>
                    <a:pt x="103" y="116"/>
                    <a:pt x="117" y="135"/>
                  </a:cubicBezTo>
                  <a:cubicBezTo>
                    <a:pt x="90" y="146"/>
                    <a:pt x="77" y="131"/>
                    <a:pt x="64" y="112"/>
                  </a:cubicBezTo>
                  <a:cubicBezTo>
                    <a:pt x="59" y="104"/>
                    <a:pt x="56" y="87"/>
                    <a:pt x="42" y="91"/>
                  </a:cubicBezTo>
                  <a:cubicBezTo>
                    <a:pt x="29" y="95"/>
                    <a:pt x="32" y="110"/>
                    <a:pt x="32" y="121"/>
                  </a:cubicBezTo>
                  <a:cubicBezTo>
                    <a:pt x="33" y="134"/>
                    <a:pt x="28" y="138"/>
                    <a:pt x="15" y="138"/>
                  </a:cubicBezTo>
                  <a:cubicBezTo>
                    <a:pt x="0" y="139"/>
                    <a:pt x="2" y="130"/>
                    <a:pt x="2" y="120"/>
                  </a:cubicBezTo>
                  <a:cubicBezTo>
                    <a:pt x="2" y="89"/>
                    <a:pt x="2" y="58"/>
                    <a:pt x="1" y="26"/>
                  </a:cubicBezTo>
                  <a:cubicBezTo>
                    <a:pt x="1" y="14"/>
                    <a:pt x="6" y="10"/>
                    <a:pt x="18" y="10"/>
                  </a:cubicBezTo>
                  <a:cubicBezTo>
                    <a:pt x="29" y="10"/>
                    <a:pt x="33" y="15"/>
                    <a:pt x="33" y="26"/>
                  </a:cubicBezTo>
                  <a:cubicBezTo>
                    <a:pt x="32" y="36"/>
                    <a:pt x="32" y="47"/>
                    <a:pt x="32" y="59"/>
                  </a:cubicBezTo>
                  <a:close/>
                </a:path>
              </a:pathLst>
            </a:custGeom>
            <a:solidFill>
              <a:srgbClr val="F3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>
            <a:spLocks/>
          </p:cNvSpPr>
          <p:nvPr/>
        </p:nvSpPr>
        <p:spPr bwMode="auto">
          <a:xfrm>
            <a:off x="4108049" y="869034"/>
            <a:ext cx="2847139" cy="3036483"/>
          </a:xfrm>
          <a:custGeom>
            <a:avLst/>
            <a:gdLst>
              <a:gd name="T0" fmla="*/ 214 w 240"/>
              <a:gd name="T1" fmla="*/ 174 h 257"/>
              <a:gd name="T2" fmla="*/ 184 w 240"/>
              <a:gd name="T3" fmla="*/ 39 h 257"/>
              <a:gd name="T4" fmla="*/ 47 w 240"/>
              <a:gd name="T5" fmla="*/ 47 h 257"/>
              <a:gd name="T6" fmla="*/ 28 w 240"/>
              <a:gd name="T7" fmla="*/ 171 h 257"/>
              <a:gd name="T8" fmla="*/ 52 w 240"/>
              <a:gd name="T9" fmla="*/ 145 h 257"/>
              <a:gd name="T10" fmla="*/ 102 w 240"/>
              <a:gd name="T11" fmla="*/ 230 h 257"/>
              <a:gd name="T12" fmla="*/ 98 w 240"/>
              <a:gd name="T13" fmla="*/ 243 h 257"/>
              <a:gd name="T14" fmla="*/ 41 w 240"/>
              <a:gd name="T15" fmla="*/ 235 h 257"/>
              <a:gd name="T16" fmla="*/ 12 w 240"/>
              <a:gd name="T17" fmla="*/ 88 h 257"/>
              <a:gd name="T18" fmla="*/ 123 w 240"/>
              <a:gd name="T19" fmla="*/ 1 h 257"/>
              <a:gd name="T20" fmla="*/ 232 w 240"/>
              <a:gd name="T21" fmla="*/ 96 h 257"/>
              <a:gd name="T22" fmla="*/ 199 w 240"/>
              <a:gd name="T23" fmla="*/ 240 h 257"/>
              <a:gd name="T24" fmla="*/ 143 w 240"/>
              <a:gd name="T25" fmla="*/ 242 h 257"/>
              <a:gd name="T26" fmla="*/ 142 w 240"/>
              <a:gd name="T27" fmla="*/ 224 h 257"/>
              <a:gd name="T28" fmla="*/ 171 w 240"/>
              <a:gd name="T29" fmla="*/ 168 h 257"/>
              <a:gd name="T30" fmla="*/ 214 w 240"/>
              <a:gd name="T31" fmla="*/ 174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0" h="257">
                <a:moveTo>
                  <a:pt x="214" y="174"/>
                </a:moveTo>
                <a:cubicBezTo>
                  <a:pt x="236" y="113"/>
                  <a:pt x="225" y="67"/>
                  <a:pt x="184" y="39"/>
                </a:cubicBezTo>
                <a:cubicBezTo>
                  <a:pt x="141" y="10"/>
                  <a:pt x="86" y="13"/>
                  <a:pt x="47" y="47"/>
                </a:cubicBezTo>
                <a:cubicBezTo>
                  <a:pt x="14" y="76"/>
                  <a:pt x="6" y="128"/>
                  <a:pt x="28" y="171"/>
                </a:cubicBezTo>
                <a:cubicBezTo>
                  <a:pt x="35" y="164"/>
                  <a:pt x="43" y="155"/>
                  <a:pt x="52" y="145"/>
                </a:cubicBezTo>
                <a:cubicBezTo>
                  <a:pt x="78" y="171"/>
                  <a:pt x="90" y="201"/>
                  <a:pt x="102" y="230"/>
                </a:cubicBezTo>
                <a:cubicBezTo>
                  <a:pt x="104" y="233"/>
                  <a:pt x="101" y="240"/>
                  <a:pt x="98" y="243"/>
                </a:cubicBezTo>
                <a:cubicBezTo>
                  <a:pt x="84" y="257"/>
                  <a:pt x="50" y="252"/>
                  <a:pt x="41" y="235"/>
                </a:cubicBezTo>
                <a:cubicBezTo>
                  <a:pt x="16" y="189"/>
                  <a:pt x="0" y="141"/>
                  <a:pt x="12" y="88"/>
                </a:cubicBezTo>
                <a:cubicBezTo>
                  <a:pt x="26" y="28"/>
                  <a:pt x="69" y="1"/>
                  <a:pt x="123" y="1"/>
                </a:cubicBezTo>
                <a:cubicBezTo>
                  <a:pt x="179" y="0"/>
                  <a:pt x="223" y="41"/>
                  <a:pt x="232" y="96"/>
                </a:cubicBezTo>
                <a:cubicBezTo>
                  <a:pt x="240" y="148"/>
                  <a:pt x="225" y="195"/>
                  <a:pt x="199" y="240"/>
                </a:cubicBezTo>
                <a:cubicBezTo>
                  <a:pt x="191" y="254"/>
                  <a:pt x="152" y="255"/>
                  <a:pt x="143" y="242"/>
                </a:cubicBezTo>
                <a:cubicBezTo>
                  <a:pt x="140" y="238"/>
                  <a:pt x="140" y="229"/>
                  <a:pt x="142" y="224"/>
                </a:cubicBezTo>
                <a:cubicBezTo>
                  <a:pt x="151" y="205"/>
                  <a:pt x="160" y="186"/>
                  <a:pt x="171" y="168"/>
                </a:cubicBezTo>
                <a:cubicBezTo>
                  <a:pt x="187" y="142"/>
                  <a:pt x="200" y="144"/>
                  <a:pt x="214" y="174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" name="Rectángulo 1"/>
          <p:cNvSpPr/>
          <p:nvPr/>
        </p:nvSpPr>
        <p:spPr>
          <a:xfrm>
            <a:off x="0" y="0"/>
            <a:ext cx="9144000" cy="5147675"/>
          </a:xfrm>
          <a:prstGeom prst="rect">
            <a:avLst/>
          </a:prstGeom>
          <a:solidFill>
            <a:srgbClr val="6E4CC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A5203BB-63FD-42CD-96F0-D2948069D728}"/>
              </a:ext>
            </a:extLst>
          </p:cNvPr>
          <p:cNvSpPr txBox="1"/>
          <p:nvPr/>
        </p:nvSpPr>
        <p:spPr>
          <a:xfrm>
            <a:off x="287707" y="3508123"/>
            <a:ext cx="176669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 smtClean="0">
                <a:solidFill>
                  <a:schemeClr val="bg1"/>
                </a:solidFill>
                <a:cs typeface="Arial" pitchFamily="34" charset="0"/>
              </a:rPr>
              <a:t>Layout</a:t>
            </a:r>
            <a:endParaRPr lang="en-GB" altLang="ko-KR" sz="20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A3A589-9E65-4EC9-88C0-4E3E85FEDB3E}"/>
              </a:ext>
            </a:extLst>
          </p:cNvPr>
          <p:cNvSpPr txBox="1"/>
          <p:nvPr/>
        </p:nvSpPr>
        <p:spPr>
          <a:xfrm>
            <a:off x="199237" y="268870"/>
            <a:ext cx="2638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</a:t>
            </a:r>
          </a:p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7" name="Group 7">
            <a:extLst>
              <a:ext uri="{FF2B5EF4-FFF2-40B4-BE49-F238E27FC236}">
                <a16:creationId xmlns:a16="http://schemas.microsoft.com/office/drawing/2014/main" xmlns="" id="{0D5566DF-0892-430F-AEAD-855C43512FFA}"/>
              </a:ext>
            </a:extLst>
          </p:cNvPr>
          <p:cNvGrpSpPr/>
          <p:nvPr/>
        </p:nvGrpSpPr>
        <p:grpSpPr>
          <a:xfrm>
            <a:off x="3037360" y="707453"/>
            <a:ext cx="2494259" cy="3404651"/>
            <a:chOff x="886442" y="1591192"/>
            <a:chExt cx="3397525" cy="52194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C2CC834-C942-4022-9B44-9612CF7BBA26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95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5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C8DE678-BEFA-48C6-95B8-D4BEEF82433B}"/>
                </a:ext>
              </a:extLst>
            </p:cNvPr>
            <p:cNvSpPr txBox="1"/>
            <p:nvPr/>
          </p:nvSpPr>
          <p:spPr>
            <a:xfrm>
              <a:off x="886442" y="2104110"/>
              <a:ext cx="3397525" cy="4706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05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9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9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9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9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44386" y="4517675"/>
            <a:ext cx="9205473" cy="630000"/>
          </a:xfrm>
          <a:prstGeom prst="rect">
            <a:avLst/>
          </a:prstGeom>
        </p:spPr>
      </p:pic>
      <p:grpSp>
        <p:nvGrpSpPr>
          <p:cNvPr id="10" name="Group 7">
            <a:extLst>
              <a:ext uri="{FF2B5EF4-FFF2-40B4-BE49-F238E27FC236}">
                <a16:creationId xmlns:a16="http://schemas.microsoft.com/office/drawing/2014/main" xmlns="" id="{0D5566DF-0892-430F-AEAD-855C43512FFA}"/>
              </a:ext>
            </a:extLst>
          </p:cNvPr>
          <p:cNvGrpSpPr/>
          <p:nvPr/>
        </p:nvGrpSpPr>
        <p:grpSpPr>
          <a:xfrm>
            <a:off x="6074720" y="707453"/>
            <a:ext cx="2494259" cy="3404651"/>
            <a:chOff x="886442" y="1591192"/>
            <a:chExt cx="3397525" cy="5219410"/>
          </a:xfrm>
        </p:grpSpPr>
        <p:sp>
          <p:nvSpPr>
            <p:cNvPr id="11" name="TextBox 17">
              <a:extLst>
                <a:ext uri="{FF2B5EF4-FFF2-40B4-BE49-F238E27FC236}">
                  <a16:creationId xmlns:a16="http://schemas.microsoft.com/office/drawing/2014/main" xmlns="" id="{FC2CC834-C942-4022-9B44-9612CF7BBA26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95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5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xmlns="" id="{7C8DE678-BEFA-48C6-95B8-D4BEEF82433B}"/>
                </a:ext>
              </a:extLst>
            </p:cNvPr>
            <p:cNvSpPr txBox="1"/>
            <p:nvPr/>
          </p:nvSpPr>
          <p:spPr>
            <a:xfrm>
              <a:off x="886442" y="2104110"/>
              <a:ext cx="3397525" cy="4706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05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9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9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9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9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832881" y="1691550"/>
            <a:ext cx="1371599" cy="1550987"/>
            <a:chOff x="838200" y="1706563"/>
            <a:chExt cx="1371599" cy="1550987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838200" y="1706563"/>
              <a:ext cx="1371599" cy="1550987"/>
            </a:xfrm>
            <a:custGeom>
              <a:avLst/>
              <a:gdLst>
                <a:gd name="T0" fmla="*/ 70 w 237"/>
                <a:gd name="T1" fmla="*/ 23 h 269"/>
                <a:gd name="T2" fmla="*/ 145 w 237"/>
                <a:gd name="T3" fmla="*/ 0 h 269"/>
                <a:gd name="T4" fmla="*/ 168 w 237"/>
                <a:gd name="T5" fmla="*/ 47 h 269"/>
                <a:gd name="T6" fmla="*/ 237 w 237"/>
                <a:gd name="T7" fmla="*/ 75 h 269"/>
                <a:gd name="T8" fmla="*/ 210 w 237"/>
                <a:gd name="T9" fmla="*/ 269 h 269"/>
                <a:gd name="T10" fmla="*/ 0 w 237"/>
                <a:gd name="T11" fmla="*/ 241 h 269"/>
                <a:gd name="T12" fmla="*/ 28 w 237"/>
                <a:gd name="T13" fmla="*/ 47 h 269"/>
                <a:gd name="T14" fmla="*/ 216 w 237"/>
                <a:gd name="T15" fmla="*/ 114 h 269"/>
                <a:gd name="T16" fmla="*/ 22 w 237"/>
                <a:gd name="T17" fmla="*/ 250 h 269"/>
                <a:gd name="T18" fmla="*/ 216 w 237"/>
                <a:gd name="T19" fmla="*/ 114 h 269"/>
                <a:gd name="T20" fmla="*/ 157 w 237"/>
                <a:gd name="T21" fmla="*/ 43 h 269"/>
                <a:gd name="T22" fmla="*/ 143 w 237"/>
                <a:gd name="T23" fmla="*/ 10 h 269"/>
                <a:gd name="T24" fmla="*/ 81 w 237"/>
                <a:gd name="T25" fmla="*/ 19 h 269"/>
                <a:gd name="T26" fmla="*/ 156 w 237"/>
                <a:gd name="T27" fmla="*/ 47 h 269"/>
                <a:gd name="T28" fmla="*/ 61 w 237"/>
                <a:gd name="T29" fmla="*/ 93 h 269"/>
                <a:gd name="T30" fmla="*/ 61 w 237"/>
                <a:gd name="T31" fmla="*/ 74 h 269"/>
                <a:gd name="T32" fmla="*/ 57 w 237"/>
                <a:gd name="T33" fmla="*/ 92 h 269"/>
                <a:gd name="T34" fmla="*/ 98 w 237"/>
                <a:gd name="T35" fmla="*/ 80 h 269"/>
                <a:gd name="T36" fmla="*/ 80 w 237"/>
                <a:gd name="T37" fmla="*/ 82 h 269"/>
                <a:gd name="T38" fmla="*/ 98 w 237"/>
                <a:gd name="T39" fmla="*/ 85 h 269"/>
                <a:gd name="T40" fmla="*/ 41 w 237"/>
                <a:gd name="T41" fmla="*/ 80 h 269"/>
                <a:gd name="T42" fmla="*/ 23 w 237"/>
                <a:gd name="T43" fmla="*/ 83 h 269"/>
                <a:gd name="T44" fmla="*/ 41 w 237"/>
                <a:gd name="T45" fmla="*/ 84 h 269"/>
                <a:gd name="T46" fmla="*/ 119 w 237"/>
                <a:gd name="T47" fmla="*/ 92 h 269"/>
                <a:gd name="T48" fmla="*/ 117 w 237"/>
                <a:gd name="T49" fmla="*/ 74 h 269"/>
                <a:gd name="T50" fmla="*/ 114 w 237"/>
                <a:gd name="T51" fmla="*/ 92 h 269"/>
                <a:gd name="T52" fmla="*/ 148 w 237"/>
                <a:gd name="T53" fmla="*/ 92 h 269"/>
                <a:gd name="T54" fmla="*/ 146 w 237"/>
                <a:gd name="T55" fmla="*/ 73 h 269"/>
                <a:gd name="T56" fmla="*/ 143 w 237"/>
                <a:gd name="T57" fmla="*/ 92 h 269"/>
                <a:gd name="T58" fmla="*/ 211 w 237"/>
                <a:gd name="T59" fmla="*/ 78 h 269"/>
                <a:gd name="T60" fmla="*/ 170 w 237"/>
                <a:gd name="T61" fmla="*/ 80 h 269"/>
                <a:gd name="T62" fmla="*/ 170 w 237"/>
                <a:gd name="T63" fmla="*/ 89 h 269"/>
                <a:gd name="T64" fmla="*/ 210 w 237"/>
                <a:gd name="T65" fmla="*/ 90 h 269"/>
                <a:gd name="T66" fmla="*/ 170 w 237"/>
                <a:gd name="T67" fmla="*/ 89 h 269"/>
                <a:gd name="T68" fmla="*/ 171 w 237"/>
                <a:gd name="T69" fmla="*/ 70 h 269"/>
                <a:gd name="T70" fmla="*/ 210 w 237"/>
                <a:gd name="T71" fmla="*/ 6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7" h="269">
                  <a:moveTo>
                    <a:pt x="70" y="47"/>
                  </a:moveTo>
                  <a:cubicBezTo>
                    <a:pt x="70" y="38"/>
                    <a:pt x="70" y="30"/>
                    <a:pt x="70" y="23"/>
                  </a:cubicBezTo>
                  <a:cubicBezTo>
                    <a:pt x="71" y="9"/>
                    <a:pt x="79" y="0"/>
                    <a:pt x="92" y="0"/>
                  </a:cubicBezTo>
                  <a:cubicBezTo>
                    <a:pt x="110" y="0"/>
                    <a:pt x="128" y="0"/>
                    <a:pt x="145" y="0"/>
                  </a:cubicBezTo>
                  <a:cubicBezTo>
                    <a:pt x="159" y="1"/>
                    <a:pt x="167" y="10"/>
                    <a:pt x="168" y="24"/>
                  </a:cubicBezTo>
                  <a:cubicBezTo>
                    <a:pt x="168" y="31"/>
                    <a:pt x="168" y="38"/>
                    <a:pt x="168" y="47"/>
                  </a:cubicBezTo>
                  <a:cubicBezTo>
                    <a:pt x="182" y="47"/>
                    <a:pt x="195" y="47"/>
                    <a:pt x="209" y="47"/>
                  </a:cubicBezTo>
                  <a:cubicBezTo>
                    <a:pt x="230" y="47"/>
                    <a:pt x="237" y="54"/>
                    <a:pt x="237" y="75"/>
                  </a:cubicBezTo>
                  <a:cubicBezTo>
                    <a:pt x="237" y="130"/>
                    <a:pt x="237" y="186"/>
                    <a:pt x="237" y="241"/>
                  </a:cubicBezTo>
                  <a:cubicBezTo>
                    <a:pt x="237" y="261"/>
                    <a:pt x="230" y="269"/>
                    <a:pt x="210" y="269"/>
                  </a:cubicBezTo>
                  <a:cubicBezTo>
                    <a:pt x="149" y="269"/>
                    <a:pt x="88" y="269"/>
                    <a:pt x="28" y="269"/>
                  </a:cubicBezTo>
                  <a:cubicBezTo>
                    <a:pt x="8" y="269"/>
                    <a:pt x="1" y="261"/>
                    <a:pt x="0" y="241"/>
                  </a:cubicBezTo>
                  <a:cubicBezTo>
                    <a:pt x="0" y="185"/>
                    <a:pt x="0" y="130"/>
                    <a:pt x="0" y="74"/>
                  </a:cubicBezTo>
                  <a:cubicBezTo>
                    <a:pt x="1" y="54"/>
                    <a:pt x="8" y="47"/>
                    <a:pt x="28" y="47"/>
                  </a:cubicBezTo>
                  <a:cubicBezTo>
                    <a:pt x="42" y="47"/>
                    <a:pt x="55" y="47"/>
                    <a:pt x="70" y="47"/>
                  </a:cubicBezTo>
                  <a:close/>
                  <a:moveTo>
                    <a:pt x="216" y="114"/>
                  </a:moveTo>
                  <a:cubicBezTo>
                    <a:pt x="151" y="114"/>
                    <a:pt x="86" y="114"/>
                    <a:pt x="22" y="114"/>
                  </a:cubicBezTo>
                  <a:cubicBezTo>
                    <a:pt x="22" y="160"/>
                    <a:pt x="22" y="205"/>
                    <a:pt x="22" y="250"/>
                  </a:cubicBezTo>
                  <a:cubicBezTo>
                    <a:pt x="87" y="250"/>
                    <a:pt x="151" y="250"/>
                    <a:pt x="216" y="250"/>
                  </a:cubicBezTo>
                  <a:cubicBezTo>
                    <a:pt x="216" y="204"/>
                    <a:pt x="216" y="160"/>
                    <a:pt x="216" y="114"/>
                  </a:cubicBezTo>
                  <a:close/>
                  <a:moveTo>
                    <a:pt x="156" y="47"/>
                  </a:moveTo>
                  <a:cubicBezTo>
                    <a:pt x="157" y="45"/>
                    <a:pt x="157" y="44"/>
                    <a:pt x="157" y="43"/>
                  </a:cubicBezTo>
                  <a:cubicBezTo>
                    <a:pt x="157" y="37"/>
                    <a:pt x="157" y="31"/>
                    <a:pt x="157" y="25"/>
                  </a:cubicBezTo>
                  <a:cubicBezTo>
                    <a:pt x="157" y="14"/>
                    <a:pt x="153" y="10"/>
                    <a:pt x="143" y="10"/>
                  </a:cubicBezTo>
                  <a:cubicBezTo>
                    <a:pt x="127" y="9"/>
                    <a:pt x="110" y="10"/>
                    <a:pt x="94" y="10"/>
                  </a:cubicBezTo>
                  <a:cubicBezTo>
                    <a:pt x="88" y="10"/>
                    <a:pt x="82" y="12"/>
                    <a:pt x="81" y="19"/>
                  </a:cubicBezTo>
                  <a:cubicBezTo>
                    <a:pt x="80" y="28"/>
                    <a:pt x="81" y="37"/>
                    <a:pt x="81" y="47"/>
                  </a:cubicBezTo>
                  <a:cubicBezTo>
                    <a:pt x="106" y="47"/>
                    <a:pt x="131" y="47"/>
                    <a:pt x="156" y="47"/>
                  </a:cubicBezTo>
                  <a:close/>
                  <a:moveTo>
                    <a:pt x="57" y="92"/>
                  </a:moveTo>
                  <a:cubicBezTo>
                    <a:pt x="58" y="92"/>
                    <a:pt x="60" y="92"/>
                    <a:pt x="61" y="93"/>
                  </a:cubicBezTo>
                  <a:cubicBezTo>
                    <a:pt x="64" y="89"/>
                    <a:pt x="68" y="86"/>
                    <a:pt x="68" y="83"/>
                  </a:cubicBezTo>
                  <a:cubicBezTo>
                    <a:pt x="68" y="79"/>
                    <a:pt x="63" y="74"/>
                    <a:pt x="61" y="74"/>
                  </a:cubicBezTo>
                  <a:cubicBezTo>
                    <a:pt x="57" y="74"/>
                    <a:pt x="52" y="78"/>
                    <a:pt x="51" y="82"/>
                  </a:cubicBezTo>
                  <a:cubicBezTo>
                    <a:pt x="51" y="85"/>
                    <a:pt x="55" y="89"/>
                    <a:pt x="57" y="92"/>
                  </a:cubicBezTo>
                  <a:close/>
                  <a:moveTo>
                    <a:pt x="98" y="85"/>
                  </a:moveTo>
                  <a:cubicBezTo>
                    <a:pt x="98" y="83"/>
                    <a:pt x="98" y="82"/>
                    <a:pt x="98" y="80"/>
                  </a:cubicBezTo>
                  <a:cubicBezTo>
                    <a:pt x="95" y="78"/>
                    <a:pt x="92" y="74"/>
                    <a:pt x="88" y="74"/>
                  </a:cubicBezTo>
                  <a:cubicBezTo>
                    <a:pt x="85" y="74"/>
                    <a:pt x="80" y="79"/>
                    <a:pt x="80" y="82"/>
                  </a:cubicBezTo>
                  <a:cubicBezTo>
                    <a:pt x="80" y="85"/>
                    <a:pt x="85" y="90"/>
                    <a:pt x="88" y="91"/>
                  </a:cubicBezTo>
                  <a:cubicBezTo>
                    <a:pt x="91" y="91"/>
                    <a:pt x="95" y="87"/>
                    <a:pt x="98" y="85"/>
                  </a:cubicBezTo>
                  <a:close/>
                  <a:moveTo>
                    <a:pt x="41" y="84"/>
                  </a:moveTo>
                  <a:cubicBezTo>
                    <a:pt x="41" y="83"/>
                    <a:pt x="41" y="81"/>
                    <a:pt x="41" y="80"/>
                  </a:cubicBezTo>
                  <a:cubicBezTo>
                    <a:pt x="38" y="78"/>
                    <a:pt x="34" y="73"/>
                    <a:pt x="31" y="74"/>
                  </a:cubicBezTo>
                  <a:cubicBezTo>
                    <a:pt x="27" y="74"/>
                    <a:pt x="23" y="80"/>
                    <a:pt x="23" y="83"/>
                  </a:cubicBezTo>
                  <a:cubicBezTo>
                    <a:pt x="23" y="85"/>
                    <a:pt x="28" y="90"/>
                    <a:pt x="31" y="90"/>
                  </a:cubicBezTo>
                  <a:cubicBezTo>
                    <a:pt x="34" y="90"/>
                    <a:pt x="38" y="86"/>
                    <a:pt x="41" y="84"/>
                  </a:cubicBezTo>
                  <a:close/>
                  <a:moveTo>
                    <a:pt x="114" y="92"/>
                  </a:moveTo>
                  <a:cubicBezTo>
                    <a:pt x="116" y="92"/>
                    <a:pt x="117" y="92"/>
                    <a:pt x="119" y="92"/>
                  </a:cubicBezTo>
                  <a:cubicBezTo>
                    <a:pt x="121" y="89"/>
                    <a:pt x="125" y="85"/>
                    <a:pt x="125" y="83"/>
                  </a:cubicBezTo>
                  <a:cubicBezTo>
                    <a:pt x="124" y="79"/>
                    <a:pt x="120" y="75"/>
                    <a:pt x="117" y="74"/>
                  </a:cubicBezTo>
                  <a:cubicBezTo>
                    <a:pt x="114" y="74"/>
                    <a:pt x="109" y="79"/>
                    <a:pt x="109" y="82"/>
                  </a:cubicBezTo>
                  <a:cubicBezTo>
                    <a:pt x="108" y="85"/>
                    <a:pt x="112" y="89"/>
                    <a:pt x="114" y="92"/>
                  </a:cubicBezTo>
                  <a:close/>
                  <a:moveTo>
                    <a:pt x="143" y="92"/>
                  </a:moveTo>
                  <a:cubicBezTo>
                    <a:pt x="145" y="92"/>
                    <a:pt x="146" y="92"/>
                    <a:pt x="148" y="92"/>
                  </a:cubicBezTo>
                  <a:cubicBezTo>
                    <a:pt x="150" y="89"/>
                    <a:pt x="154" y="85"/>
                    <a:pt x="154" y="82"/>
                  </a:cubicBezTo>
                  <a:cubicBezTo>
                    <a:pt x="153" y="79"/>
                    <a:pt x="149" y="76"/>
                    <a:pt x="146" y="73"/>
                  </a:cubicBezTo>
                  <a:cubicBezTo>
                    <a:pt x="143" y="76"/>
                    <a:pt x="138" y="79"/>
                    <a:pt x="137" y="82"/>
                  </a:cubicBezTo>
                  <a:cubicBezTo>
                    <a:pt x="137" y="85"/>
                    <a:pt x="141" y="89"/>
                    <a:pt x="143" y="92"/>
                  </a:cubicBezTo>
                  <a:close/>
                  <a:moveTo>
                    <a:pt x="211" y="80"/>
                  </a:moveTo>
                  <a:cubicBezTo>
                    <a:pt x="211" y="80"/>
                    <a:pt x="211" y="79"/>
                    <a:pt x="211" y="78"/>
                  </a:cubicBezTo>
                  <a:cubicBezTo>
                    <a:pt x="197" y="78"/>
                    <a:pt x="184" y="78"/>
                    <a:pt x="170" y="78"/>
                  </a:cubicBezTo>
                  <a:cubicBezTo>
                    <a:pt x="170" y="79"/>
                    <a:pt x="170" y="80"/>
                    <a:pt x="170" y="80"/>
                  </a:cubicBezTo>
                  <a:cubicBezTo>
                    <a:pt x="184" y="80"/>
                    <a:pt x="197" y="80"/>
                    <a:pt x="211" y="80"/>
                  </a:cubicBezTo>
                  <a:close/>
                  <a:moveTo>
                    <a:pt x="170" y="89"/>
                  </a:moveTo>
                  <a:cubicBezTo>
                    <a:pt x="170" y="89"/>
                    <a:pt x="171" y="90"/>
                    <a:pt x="171" y="90"/>
                  </a:cubicBezTo>
                  <a:cubicBezTo>
                    <a:pt x="184" y="90"/>
                    <a:pt x="197" y="90"/>
                    <a:pt x="210" y="90"/>
                  </a:cubicBezTo>
                  <a:cubicBezTo>
                    <a:pt x="210" y="90"/>
                    <a:pt x="210" y="89"/>
                    <a:pt x="210" y="89"/>
                  </a:cubicBezTo>
                  <a:cubicBezTo>
                    <a:pt x="197" y="89"/>
                    <a:pt x="184" y="89"/>
                    <a:pt x="170" y="89"/>
                  </a:cubicBezTo>
                  <a:close/>
                  <a:moveTo>
                    <a:pt x="171" y="68"/>
                  </a:moveTo>
                  <a:cubicBezTo>
                    <a:pt x="171" y="68"/>
                    <a:pt x="171" y="69"/>
                    <a:pt x="171" y="70"/>
                  </a:cubicBezTo>
                  <a:cubicBezTo>
                    <a:pt x="184" y="70"/>
                    <a:pt x="197" y="70"/>
                    <a:pt x="210" y="70"/>
                  </a:cubicBezTo>
                  <a:cubicBezTo>
                    <a:pt x="210" y="69"/>
                    <a:pt x="210" y="68"/>
                    <a:pt x="210" y="68"/>
                  </a:cubicBezTo>
                  <a:cubicBezTo>
                    <a:pt x="197" y="68"/>
                    <a:pt x="184" y="68"/>
                    <a:pt x="171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341438" y="2508250"/>
              <a:ext cx="393700" cy="39687"/>
            </a:xfrm>
            <a:custGeom>
              <a:avLst/>
              <a:gdLst>
                <a:gd name="T0" fmla="*/ 34 w 68"/>
                <a:gd name="T1" fmla="*/ 7 h 7"/>
                <a:gd name="T2" fmla="*/ 6 w 68"/>
                <a:gd name="T3" fmla="*/ 6 h 7"/>
                <a:gd name="T4" fmla="*/ 0 w 68"/>
                <a:gd name="T5" fmla="*/ 4 h 7"/>
                <a:gd name="T6" fmla="*/ 6 w 68"/>
                <a:gd name="T7" fmla="*/ 0 h 7"/>
                <a:gd name="T8" fmla="*/ 63 w 68"/>
                <a:gd name="T9" fmla="*/ 0 h 7"/>
                <a:gd name="T10" fmla="*/ 68 w 68"/>
                <a:gd name="T11" fmla="*/ 3 h 7"/>
                <a:gd name="T12" fmla="*/ 63 w 68"/>
                <a:gd name="T13" fmla="*/ 6 h 7"/>
                <a:gd name="T14" fmla="*/ 34 w 68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7">
                  <a:moveTo>
                    <a:pt x="34" y="7"/>
                  </a:moveTo>
                  <a:cubicBezTo>
                    <a:pt x="24" y="7"/>
                    <a:pt x="15" y="7"/>
                    <a:pt x="6" y="6"/>
                  </a:cubicBezTo>
                  <a:cubicBezTo>
                    <a:pt x="4" y="6"/>
                    <a:pt x="2" y="5"/>
                    <a:pt x="0" y="4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25" y="0"/>
                    <a:pt x="44" y="0"/>
                    <a:pt x="63" y="0"/>
                  </a:cubicBezTo>
                  <a:cubicBezTo>
                    <a:pt x="65" y="0"/>
                    <a:pt x="66" y="2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53" y="7"/>
                    <a:pt x="44" y="7"/>
                    <a:pt x="34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EEDD89AC-EB38-4111-A934-69BCE4C45B13}"/>
              </a:ext>
            </a:extLst>
          </p:cNvPr>
          <p:cNvGrpSpPr/>
          <p:nvPr/>
        </p:nvGrpSpPr>
        <p:grpSpPr>
          <a:xfrm>
            <a:off x="523759" y="2533480"/>
            <a:ext cx="4375996" cy="2076349"/>
            <a:chOff x="2153463" y="1916832"/>
            <a:chExt cx="7911017" cy="27200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D4A3AD9-DC89-4E64-B06C-7F0EFF53FD69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44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rgbClr val="6E4CC2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050" b="1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646322C-2D70-4F72-8728-6A3ABC2E5D6E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2116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6E4CC2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  </a:r>
            </a:p>
          </p:txBody>
        </p:sp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E53C8487-3453-4D10-8FD5-EEB5430BAEDB}"/>
              </a:ext>
            </a:extLst>
          </p:cNvPr>
          <p:cNvSpPr txBox="1">
            <a:spLocks/>
          </p:cNvSpPr>
          <p:nvPr/>
        </p:nvSpPr>
        <p:spPr>
          <a:xfrm>
            <a:off x="523759" y="1210724"/>
            <a:ext cx="2550032" cy="1188132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rgbClr val="6E4CC2"/>
                </a:solidFill>
                <a:cs typeface="Arial" pitchFamily="34" charset="0"/>
              </a:rPr>
              <a:t>Column</a:t>
            </a:r>
          </a:p>
          <a:p>
            <a:pPr algn="l"/>
            <a:r>
              <a:rPr lang="en-US" altLang="ko-KR" sz="3600" b="1" dirty="0">
                <a:solidFill>
                  <a:srgbClr val="6E4CC2"/>
                </a:solidFill>
                <a:cs typeface="Arial" pitchFamily="34" charset="0"/>
              </a:rPr>
              <a:t>Style</a:t>
            </a:r>
            <a:endParaRPr lang="ko-KR" altLang="en-US" sz="3600" b="1" dirty="0">
              <a:solidFill>
                <a:srgbClr val="6E4CC2"/>
              </a:solidFill>
              <a:cs typeface="Arial" pitchFamily="34" charset="0"/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168812" y="-125393"/>
            <a:ext cx="8678863" cy="542925"/>
          </a:xfrm>
        </p:spPr>
        <p:txBody>
          <a:bodyPr/>
          <a:lstStyle/>
          <a:p>
            <a:pPr marL="139700" indent="0" algn="ctr">
              <a:buNone/>
            </a:pPr>
            <a:r>
              <a:rPr lang="es-PE" sz="5400" b="1" dirty="0" smtClean="0">
                <a:solidFill>
                  <a:srgbClr val="D6BBEB"/>
                </a:solidFill>
              </a:rPr>
              <a:t>Free Template</a:t>
            </a:r>
            <a:endParaRPr lang="es-PE" sz="5400" b="1" dirty="0">
              <a:solidFill>
                <a:srgbClr val="D6BBEB"/>
              </a:solidFill>
            </a:endParaRPr>
          </a:p>
        </p:txBody>
      </p:sp>
      <p:sp>
        <p:nvSpPr>
          <p:cNvPr id="12" name="Lágrima 11"/>
          <p:cNvSpPr/>
          <p:nvPr/>
        </p:nvSpPr>
        <p:spPr>
          <a:xfrm rot="5400000">
            <a:off x="5093646" y="1093146"/>
            <a:ext cx="4102640" cy="3998068"/>
          </a:xfrm>
          <a:prstGeom prst="teardrop">
            <a:avLst/>
          </a:prstGeom>
          <a:solidFill>
            <a:srgbClr val="D6BBE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558" y="1006253"/>
            <a:ext cx="2534815" cy="403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p72"/>
          <p:cNvSpPr txBox="1">
            <a:spLocks noGrp="1"/>
          </p:cNvSpPr>
          <p:nvPr>
            <p:ph type="title"/>
          </p:nvPr>
        </p:nvSpPr>
        <p:spPr>
          <a:xfrm>
            <a:off x="1823981" y="2892298"/>
            <a:ext cx="58326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6E4CC2"/>
                </a:solidFill>
              </a:rPr>
              <a:t>THANKS</a:t>
            </a:r>
            <a:endParaRPr sz="6600" dirty="0">
              <a:solidFill>
                <a:srgbClr val="6E4CC2"/>
              </a:solidFill>
            </a:endParaRPr>
          </a:p>
        </p:txBody>
      </p:sp>
      <p:sp>
        <p:nvSpPr>
          <p:cNvPr id="64" name="TextBox 18">
            <a:extLst>
              <a:ext uri="{FF2B5EF4-FFF2-40B4-BE49-F238E27FC236}">
                <a16:creationId xmlns:a16="http://schemas.microsoft.com/office/drawing/2014/main" xmlns="" id="{7C8DE678-BEFA-48C6-95B8-D4BEEF82433B}"/>
              </a:ext>
            </a:extLst>
          </p:cNvPr>
          <p:cNvSpPr txBox="1"/>
          <p:nvPr/>
        </p:nvSpPr>
        <p:spPr>
          <a:xfrm>
            <a:off x="2185607" y="3840037"/>
            <a:ext cx="510934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cs typeface="Arial" pitchFamily="34" charset="0"/>
              </a:rPr>
              <a:t>Get a modern PowerPoint  Presentation that is beautifully designed.  </a:t>
            </a:r>
            <a:endParaRPr lang="ko-KR" altLang="en-US" b="1" dirty="0" smtClean="0">
              <a:solidFill>
                <a:schemeClr val="tx1"/>
              </a:solidFill>
              <a:cs typeface="Arial" pitchFamily="34" charset="0"/>
            </a:endParaRPr>
          </a:p>
          <a:p>
            <a:endParaRPr lang="en-US" altLang="ko-KR" sz="9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3671893" y="407597"/>
            <a:ext cx="2136776" cy="2386012"/>
            <a:chOff x="3568700" y="280988"/>
            <a:chExt cx="2136776" cy="2386012"/>
          </a:xfrm>
          <a:solidFill>
            <a:srgbClr val="E7206F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843463" y="280988"/>
              <a:ext cx="862013" cy="839787"/>
            </a:xfrm>
            <a:custGeom>
              <a:avLst/>
              <a:gdLst>
                <a:gd name="T0" fmla="*/ 142 w 298"/>
                <a:gd name="T1" fmla="*/ 1 h 290"/>
                <a:gd name="T2" fmla="*/ 288 w 298"/>
                <a:gd name="T3" fmla="*/ 126 h 290"/>
                <a:gd name="T4" fmla="*/ 184 w 298"/>
                <a:gd name="T5" fmla="*/ 289 h 290"/>
                <a:gd name="T6" fmla="*/ 171 w 298"/>
                <a:gd name="T7" fmla="*/ 285 h 290"/>
                <a:gd name="T8" fmla="*/ 4 w 298"/>
                <a:gd name="T9" fmla="*/ 118 h 290"/>
                <a:gd name="T10" fmla="*/ 1 w 298"/>
                <a:gd name="T11" fmla="*/ 106 h 290"/>
                <a:gd name="T12" fmla="*/ 142 w 298"/>
                <a:gd name="T13" fmla="*/ 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8" h="290">
                  <a:moveTo>
                    <a:pt x="142" y="1"/>
                  </a:moveTo>
                  <a:cubicBezTo>
                    <a:pt x="216" y="0"/>
                    <a:pt x="278" y="55"/>
                    <a:pt x="288" y="126"/>
                  </a:cubicBezTo>
                  <a:cubicBezTo>
                    <a:pt x="298" y="200"/>
                    <a:pt x="254" y="269"/>
                    <a:pt x="184" y="289"/>
                  </a:cubicBezTo>
                  <a:cubicBezTo>
                    <a:pt x="178" y="290"/>
                    <a:pt x="175" y="289"/>
                    <a:pt x="171" y="285"/>
                  </a:cubicBezTo>
                  <a:cubicBezTo>
                    <a:pt x="116" y="229"/>
                    <a:pt x="60" y="174"/>
                    <a:pt x="4" y="118"/>
                  </a:cubicBezTo>
                  <a:cubicBezTo>
                    <a:pt x="0" y="114"/>
                    <a:pt x="0" y="111"/>
                    <a:pt x="1" y="106"/>
                  </a:cubicBezTo>
                  <a:cubicBezTo>
                    <a:pt x="19" y="44"/>
                    <a:pt x="77" y="1"/>
                    <a:pt x="1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252913" y="1414463"/>
              <a:ext cx="771525" cy="1085850"/>
            </a:xfrm>
            <a:custGeom>
              <a:avLst/>
              <a:gdLst>
                <a:gd name="T0" fmla="*/ 0 w 267"/>
                <a:gd name="T1" fmla="*/ 270 h 375"/>
                <a:gd name="T2" fmla="*/ 169 w 267"/>
                <a:gd name="T3" fmla="*/ 101 h 375"/>
                <a:gd name="T4" fmla="*/ 117 w 267"/>
                <a:gd name="T5" fmla="*/ 83 h 375"/>
                <a:gd name="T6" fmla="*/ 82 w 267"/>
                <a:gd name="T7" fmla="*/ 45 h 375"/>
                <a:gd name="T8" fmla="*/ 121 w 267"/>
                <a:gd name="T9" fmla="*/ 8 h 375"/>
                <a:gd name="T10" fmla="*/ 175 w 267"/>
                <a:gd name="T11" fmla="*/ 28 h 375"/>
                <a:gd name="T12" fmla="*/ 229 w 267"/>
                <a:gd name="T13" fmla="*/ 50 h 375"/>
                <a:gd name="T14" fmla="*/ 262 w 267"/>
                <a:gd name="T15" fmla="*/ 95 h 375"/>
                <a:gd name="T16" fmla="*/ 266 w 267"/>
                <a:gd name="T17" fmla="*/ 214 h 375"/>
                <a:gd name="T18" fmla="*/ 254 w 267"/>
                <a:gd name="T19" fmla="*/ 245 h 375"/>
                <a:gd name="T20" fmla="*/ 140 w 267"/>
                <a:gd name="T21" fmla="*/ 358 h 375"/>
                <a:gd name="T22" fmla="*/ 90 w 267"/>
                <a:gd name="T23" fmla="*/ 359 h 375"/>
                <a:gd name="T24" fmla="*/ 56 w 267"/>
                <a:gd name="T25" fmla="*/ 326 h 375"/>
                <a:gd name="T26" fmla="*/ 0 w 267"/>
                <a:gd name="T27" fmla="*/ 27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7" h="375">
                  <a:moveTo>
                    <a:pt x="0" y="270"/>
                  </a:moveTo>
                  <a:cubicBezTo>
                    <a:pt x="57" y="214"/>
                    <a:pt x="112" y="158"/>
                    <a:pt x="169" y="101"/>
                  </a:cubicBezTo>
                  <a:cubicBezTo>
                    <a:pt x="151" y="95"/>
                    <a:pt x="134" y="89"/>
                    <a:pt x="117" y="83"/>
                  </a:cubicBezTo>
                  <a:cubicBezTo>
                    <a:pt x="99" y="77"/>
                    <a:pt x="87" y="64"/>
                    <a:pt x="82" y="45"/>
                  </a:cubicBezTo>
                  <a:cubicBezTo>
                    <a:pt x="76" y="20"/>
                    <a:pt x="96" y="0"/>
                    <a:pt x="121" y="8"/>
                  </a:cubicBezTo>
                  <a:cubicBezTo>
                    <a:pt x="140" y="14"/>
                    <a:pt x="157" y="21"/>
                    <a:pt x="175" y="28"/>
                  </a:cubicBezTo>
                  <a:cubicBezTo>
                    <a:pt x="193" y="35"/>
                    <a:pt x="211" y="43"/>
                    <a:pt x="229" y="50"/>
                  </a:cubicBezTo>
                  <a:cubicBezTo>
                    <a:pt x="250" y="58"/>
                    <a:pt x="261" y="74"/>
                    <a:pt x="262" y="95"/>
                  </a:cubicBezTo>
                  <a:cubicBezTo>
                    <a:pt x="263" y="135"/>
                    <a:pt x="264" y="174"/>
                    <a:pt x="266" y="214"/>
                  </a:cubicBezTo>
                  <a:cubicBezTo>
                    <a:pt x="267" y="226"/>
                    <a:pt x="263" y="236"/>
                    <a:pt x="254" y="245"/>
                  </a:cubicBezTo>
                  <a:cubicBezTo>
                    <a:pt x="216" y="282"/>
                    <a:pt x="178" y="320"/>
                    <a:pt x="140" y="358"/>
                  </a:cubicBezTo>
                  <a:cubicBezTo>
                    <a:pt x="124" y="374"/>
                    <a:pt x="107" y="375"/>
                    <a:pt x="90" y="359"/>
                  </a:cubicBezTo>
                  <a:cubicBezTo>
                    <a:pt x="78" y="349"/>
                    <a:pt x="67" y="337"/>
                    <a:pt x="56" y="326"/>
                  </a:cubicBezTo>
                  <a:cubicBezTo>
                    <a:pt x="38" y="308"/>
                    <a:pt x="20" y="290"/>
                    <a:pt x="0" y="2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568700" y="1611313"/>
              <a:ext cx="998538" cy="787400"/>
            </a:xfrm>
            <a:custGeom>
              <a:avLst/>
              <a:gdLst>
                <a:gd name="T0" fmla="*/ 70 w 345"/>
                <a:gd name="T1" fmla="*/ 81 h 272"/>
                <a:gd name="T2" fmla="*/ 92 w 345"/>
                <a:gd name="T3" fmla="*/ 105 h 272"/>
                <a:gd name="T4" fmla="*/ 152 w 345"/>
                <a:gd name="T5" fmla="*/ 124 h 272"/>
                <a:gd name="T6" fmla="*/ 204 w 345"/>
                <a:gd name="T7" fmla="*/ 84 h 272"/>
                <a:gd name="T8" fmla="*/ 211 w 345"/>
                <a:gd name="T9" fmla="*/ 76 h 272"/>
                <a:gd name="T10" fmla="*/ 248 w 345"/>
                <a:gd name="T11" fmla="*/ 39 h 272"/>
                <a:gd name="T12" fmla="*/ 253 w 345"/>
                <a:gd name="T13" fmla="*/ 33 h 272"/>
                <a:gd name="T14" fmla="*/ 291 w 345"/>
                <a:gd name="T15" fmla="*/ 0 h 272"/>
                <a:gd name="T16" fmla="*/ 345 w 345"/>
                <a:gd name="T17" fmla="*/ 47 h 272"/>
                <a:gd name="T18" fmla="*/ 340 w 345"/>
                <a:gd name="T19" fmla="*/ 52 h 272"/>
                <a:gd name="T20" fmla="*/ 153 w 345"/>
                <a:gd name="T21" fmla="*/ 239 h 272"/>
                <a:gd name="T22" fmla="*/ 66 w 345"/>
                <a:gd name="T23" fmla="*/ 262 h 272"/>
                <a:gd name="T24" fmla="*/ 6 w 345"/>
                <a:gd name="T25" fmla="*/ 197 h 272"/>
                <a:gd name="T26" fmla="*/ 22 w 345"/>
                <a:gd name="T27" fmla="*/ 126 h 272"/>
                <a:gd name="T28" fmla="*/ 70 w 345"/>
                <a:gd name="T29" fmla="*/ 8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272">
                  <a:moveTo>
                    <a:pt x="70" y="81"/>
                  </a:moveTo>
                  <a:cubicBezTo>
                    <a:pt x="76" y="87"/>
                    <a:pt x="84" y="97"/>
                    <a:pt x="92" y="105"/>
                  </a:cubicBezTo>
                  <a:cubicBezTo>
                    <a:pt x="109" y="120"/>
                    <a:pt x="129" y="128"/>
                    <a:pt x="152" y="124"/>
                  </a:cubicBezTo>
                  <a:cubicBezTo>
                    <a:pt x="177" y="121"/>
                    <a:pt x="192" y="104"/>
                    <a:pt x="204" y="84"/>
                  </a:cubicBezTo>
                  <a:cubicBezTo>
                    <a:pt x="205" y="81"/>
                    <a:pt x="208" y="78"/>
                    <a:pt x="211" y="76"/>
                  </a:cubicBezTo>
                  <a:cubicBezTo>
                    <a:pt x="228" y="67"/>
                    <a:pt x="240" y="55"/>
                    <a:pt x="248" y="39"/>
                  </a:cubicBezTo>
                  <a:cubicBezTo>
                    <a:pt x="249" y="36"/>
                    <a:pt x="251" y="34"/>
                    <a:pt x="253" y="33"/>
                  </a:cubicBezTo>
                  <a:cubicBezTo>
                    <a:pt x="269" y="26"/>
                    <a:pt x="280" y="14"/>
                    <a:pt x="291" y="0"/>
                  </a:cubicBezTo>
                  <a:cubicBezTo>
                    <a:pt x="302" y="23"/>
                    <a:pt x="319" y="39"/>
                    <a:pt x="345" y="47"/>
                  </a:cubicBezTo>
                  <a:cubicBezTo>
                    <a:pt x="343" y="49"/>
                    <a:pt x="342" y="51"/>
                    <a:pt x="340" y="52"/>
                  </a:cubicBezTo>
                  <a:cubicBezTo>
                    <a:pt x="278" y="115"/>
                    <a:pt x="216" y="177"/>
                    <a:pt x="153" y="239"/>
                  </a:cubicBezTo>
                  <a:cubicBezTo>
                    <a:pt x="129" y="264"/>
                    <a:pt x="99" y="272"/>
                    <a:pt x="66" y="262"/>
                  </a:cubicBezTo>
                  <a:cubicBezTo>
                    <a:pt x="34" y="252"/>
                    <a:pt x="13" y="230"/>
                    <a:pt x="6" y="197"/>
                  </a:cubicBezTo>
                  <a:cubicBezTo>
                    <a:pt x="0" y="171"/>
                    <a:pt x="5" y="146"/>
                    <a:pt x="22" y="126"/>
                  </a:cubicBezTo>
                  <a:cubicBezTo>
                    <a:pt x="36" y="110"/>
                    <a:pt x="53" y="97"/>
                    <a:pt x="70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697288" y="1114425"/>
              <a:ext cx="774700" cy="774700"/>
            </a:xfrm>
            <a:custGeom>
              <a:avLst/>
              <a:gdLst>
                <a:gd name="T0" fmla="*/ 218 w 268"/>
                <a:gd name="T1" fmla="*/ 129 h 268"/>
                <a:gd name="T2" fmla="*/ 174 w 268"/>
                <a:gd name="T3" fmla="*/ 173 h 268"/>
                <a:gd name="T4" fmla="*/ 166 w 268"/>
                <a:gd name="T5" fmla="*/ 209 h 268"/>
                <a:gd name="T6" fmla="*/ 130 w 268"/>
                <a:gd name="T7" fmla="*/ 217 h 268"/>
                <a:gd name="T8" fmla="*/ 130 w 268"/>
                <a:gd name="T9" fmla="*/ 222 h 268"/>
                <a:gd name="T10" fmla="*/ 114 w 268"/>
                <a:gd name="T11" fmla="*/ 259 h 268"/>
                <a:gd name="T12" fmla="*/ 79 w 268"/>
                <a:gd name="T13" fmla="*/ 258 h 268"/>
                <a:gd name="T14" fmla="*/ 10 w 268"/>
                <a:gd name="T15" fmla="*/ 189 h 268"/>
                <a:gd name="T16" fmla="*/ 9 w 268"/>
                <a:gd name="T17" fmla="*/ 154 h 268"/>
                <a:gd name="T18" fmla="*/ 47 w 268"/>
                <a:gd name="T19" fmla="*/ 138 h 268"/>
                <a:gd name="T20" fmla="*/ 50 w 268"/>
                <a:gd name="T21" fmla="*/ 138 h 268"/>
                <a:gd name="T22" fmla="*/ 58 w 268"/>
                <a:gd name="T23" fmla="*/ 103 h 268"/>
                <a:gd name="T24" fmla="*/ 95 w 268"/>
                <a:gd name="T25" fmla="*/ 94 h 268"/>
                <a:gd name="T26" fmla="*/ 103 w 268"/>
                <a:gd name="T27" fmla="*/ 59 h 268"/>
                <a:gd name="T28" fmla="*/ 139 w 268"/>
                <a:gd name="T29" fmla="*/ 50 h 268"/>
                <a:gd name="T30" fmla="*/ 138 w 268"/>
                <a:gd name="T31" fmla="*/ 45 h 268"/>
                <a:gd name="T32" fmla="*/ 153 w 268"/>
                <a:gd name="T33" fmla="*/ 9 h 268"/>
                <a:gd name="T34" fmla="*/ 188 w 268"/>
                <a:gd name="T35" fmla="*/ 8 h 268"/>
                <a:gd name="T36" fmla="*/ 200 w 268"/>
                <a:gd name="T37" fmla="*/ 17 h 268"/>
                <a:gd name="T38" fmla="*/ 251 w 268"/>
                <a:gd name="T39" fmla="*/ 69 h 268"/>
                <a:gd name="T40" fmla="*/ 264 w 268"/>
                <a:gd name="T41" fmla="*/ 92 h 268"/>
                <a:gd name="T42" fmla="*/ 226 w 268"/>
                <a:gd name="T43" fmla="*/ 130 h 268"/>
                <a:gd name="T44" fmla="*/ 218 w 268"/>
                <a:gd name="T45" fmla="*/ 12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8" h="268">
                  <a:moveTo>
                    <a:pt x="218" y="129"/>
                  </a:moveTo>
                  <a:cubicBezTo>
                    <a:pt x="227" y="157"/>
                    <a:pt x="200" y="183"/>
                    <a:pt x="174" y="173"/>
                  </a:cubicBezTo>
                  <a:cubicBezTo>
                    <a:pt x="177" y="187"/>
                    <a:pt x="176" y="199"/>
                    <a:pt x="166" y="209"/>
                  </a:cubicBezTo>
                  <a:cubicBezTo>
                    <a:pt x="155" y="219"/>
                    <a:pt x="144" y="222"/>
                    <a:pt x="130" y="217"/>
                  </a:cubicBezTo>
                  <a:cubicBezTo>
                    <a:pt x="130" y="219"/>
                    <a:pt x="130" y="221"/>
                    <a:pt x="130" y="222"/>
                  </a:cubicBezTo>
                  <a:cubicBezTo>
                    <a:pt x="135" y="239"/>
                    <a:pt x="126" y="250"/>
                    <a:pt x="114" y="259"/>
                  </a:cubicBezTo>
                  <a:cubicBezTo>
                    <a:pt x="103" y="268"/>
                    <a:pt x="89" y="267"/>
                    <a:pt x="79" y="258"/>
                  </a:cubicBezTo>
                  <a:cubicBezTo>
                    <a:pt x="55" y="236"/>
                    <a:pt x="32" y="213"/>
                    <a:pt x="10" y="189"/>
                  </a:cubicBezTo>
                  <a:cubicBezTo>
                    <a:pt x="1" y="179"/>
                    <a:pt x="0" y="165"/>
                    <a:pt x="9" y="154"/>
                  </a:cubicBezTo>
                  <a:cubicBezTo>
                    <a:pt x="18" y="141"/>
                    <a:pt x="30" y="133"/>
                    <a:pt x="47" y="138"/>
                  </a:cubicBezTo>
                  <a:cubicBezTo>
                    <a:pt x="47" y="138"/>
                    <a:pt x="48" y="138"/>
                    <a:pt x="50" y="138"/>
                  </a:cubicBezTo>
                  <a:cubicBezTo>
                    <a:pt x="46" y="125"/>
                    <a:pt x="48" y="113"/>
                    <a:pt x="58" y="103"/>
                  </a:cubicBezTo>
                  <a:cubicBezTo>
                    <a:pt x="69" y="92"/>
                    <a:pt x="80" y="90"/>
                    <a:pt x="95" y="94"/>
                  </a:cubicBezTo>
                  <a:cubicBezTo>
                    <a:pt x="91" y="80"/>
                    <a:pt x="92" y="69"/>
                    <a:pt x="103" y="59"/>
                  </a:cubicBezTo>
                  <a:cubicBezTo>
                    <a:pt x="113" y="48"/>
                    <a:pt x="124" y="46"/>
                    <a:pt x="139" y="50"/>
                  </a:cubicBezTo>
                  <a:cubicBezTo>
                    <a:pt x="138" y="48"/>
                    <a:pt x="138" y="46"/>
                    <a:pt x="138" y="45"/>
                  </a:cubicBezTo>
                  <a:cubicBezTo>
                    <a:pt x="133" y="29"/>
                    <a:pt x="142" y="18"/>
                    <a:pt x="153" y="9"/>
                  </a:cubicBezTo>
                  <a:cubicBezTo>
                    <a:pt x="164" y="0"/>
                    <a:pt x="176" y="2"/>
                    <a:pt x="188" y="8"/>
                  </a:cubicBezTo>
                  <a:cubicBezTo>
                    <a:pt x="192" y="10"/>
                    <a:pt x="196" y="14"/>
                    <a:pt x="200" y="17"/>
                  </a:cubicBezTo>
                  <a:cubicBezTo>
                    <a:pt x="217" y="34"/>
                    <a:pt x="234" y="51"/>
                    <a:pt x="251" y="69"/>
                  </a:cubicBezTo>
                  <a:cubicBezTo>
                    <a:pt x="257" y="75"/>
                    <a:pt x="262" y="83"/>
                    <a:pt x="264" y="92"/>
                  </a:cubicBezTo>
                  <a:cubicBezTo>
                    <a:pt x="268" y="113"/>
                    <a:pt x="248" y="133"/>
                    <a:pt x="226" y="130"/>
                  </a:cubicBezTo>
                  <a:cubicBezTo>
                    <a:pt x="224" y="130"/>
                    <a:pt x="221" y="130"/>
                    <a:pt x="218" y="1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429125" y="935038"/>
              <a:ext cx="595313" cy="500062"/>
            </a:xfrm>
            <a:custGeom>
              <a:avLst/>
              <a:gdLst>
                <a:gd name="T0" fmla="*/ 206 w 206"/>
                <a:gd name="T1" fmla="*/ 122 h 173"/>
                <a:gd name="T2" fmla="*/ 157 w 206"/>
                <a:gd name="T3" fmla="*/ 172 h 173"/>
                <a:gd name="T4" fmla="*/ 149 w 206"/>
                <a:gd name="T5" fmla="*/ 172 h 173"/>
                <a:gd name="T6" fmla="*/ 90 w 206"/>
                <a:gd name="T7" fmla="*/ 149 h 173"/>
                <a:gd name="T8" fmla="*/ 41 w 206"/>
                <a:gd name="T9" fmla="*/ 140 h 173"/>
                <a:gd name="T10" fmla="*/ 0 w 206"/>
                <a:gd name="T11" fmla="*/ 85 h 173"/>
                <a:gd name="T12" fmla="*/ 84 w 206"/>
                <a:gd name="T13" fmla="*/ 0 h 173"/>
                <a:gd name="T14" fmla="*/ 206 w 206"/>
                <a:gd name="T15" fmla="*/ 12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" h="173">
                  <a:moveTo>
                    <a:pt x="206" y="122"/>
                  </a:moveTo>
                  <a:cubicBezTo>
                    <a:pt x="190" y="139"/>
                    <a:pt x="174" y="156"/>
                    <a:pt x="157" y="172"/>
                  </a:cubicBezTo>
                  <a:cubicBezTo>
                    <a:pt x="156" y="173"/>
                    <a:pt x="151" y="173"/>
                    <a:pt x="149" y="172"/>
                  </a:cubicBezTo>
                  <a:cubicBezTo>
                    <a:pt x="129" y="165"/>
                    <a:pt x="110" y="157"/>
                    <a:pt x="90" y="149"/>
                  </a:cubicBezTo>
                  <a:cubicBezTo>
                    <a:pt x="75" y="143"/>
                    <a:pt x="59" y="137"/>
                    <a:pt x="41" y="140"/>
                  </a:cubicBezTo>
                  <a:cubicBezTo>
                    <a:pt x="35" y="116"/>
                    <a:pt x="15" y="102"/>
                    <a:pt x="0" y="85"/>
                  </a:cubicBezTo>
                  <a:cubicBezTo>
                    <a:pt x="28" y="56"/>
                    <a:pt x="56" y="28"/>
                    <a:pt x="84" y="0"/>
                  </a:cubicBezTo>
                  <a:cubicBezTo>
                    <a:pt x="125" y="41"/>
                    <a:pt x="165" y="81"/>
                    <a:pt x="206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657725" y="671513"/>
              <a:ext cx="630238" cy="622300"/>
            </a:xfrm>
            <a:custGeom>
              <a:avLst/>
              <a:gdLst>
                <a:gd name="T0" fmla="*/ 178 w 218"/>
                <a:gd name="T1" fmla="*/ 215 h 215"/>
                <a:gd name="T2" fmla="*/ 151 w 218"/>
                <a:gd name="T3" fmla="*/ 204 h 215"/>
                <a:gd name="T4" fmla="*/ 15 w 218"/>
                <a:gd name="T5" fmla="*/ 68 h 215"/>
                <a:gd name="T6" fmla="*/ 15 w 218"/>
                <a:gd name="T7" fmla="*/ 15 h 215"/>
                <a:gd name="T8" fmla="*/ 67 w 218"/>
                <a:gd name="T9" fmla="*/ 15 h 215"/>
                <a:gd name="T10" fmla="*/ 204 w 218"/>
                <a:gd name="T11" fmla="*/ 152 h 215"/>
                <a:gd name="T12" fmla="*/ 211 w 218"/>
                <a:gd name="T13" fmla="*/ 193 h 215"/>
                <a:gd name="T14" fmla="*/ 178 w 218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5">
                  <a:moveTo>
                    <a:pt x="178" y="215"/>
                  </a:moveTo>
                  <a:cubicBezTo>
                    <a:pt x="167" y="215"/>
                    <a:pt x="158" y="211"/>
                    <a:pt x="151" y="204"/>
                  </a:cubicBezTo>
                  <a:cubicBezTo>
                    <a:pt x="106" y="159"/>
                    <a:pt x="60" y="113"/>
                    <a:pt x="15" y="68"/>
                  </a:cubicBezTo>
                  <a:cubicBezTo>
                    <a:pt x="0" y="53"/>
                    <a:pt x="0" y="30"/>
                    <a:pt x="15" y="15"/>
                  </a:cubicBezTo>
                  <a:cubicBezTo>
                    <a:pt x="29" y="1"/>
                    <a:pt x="52" y="0"/>
                    <a:pt x="67" y="15"/>
                  </a:cubicBezTo>
                  <a:cubicBezTo>
                    <a:pt x="113" y="60"/>
                    <a:pt x="159" y="106"/>
                    <a:pt x="204" y="152"/>
                  </a:cubicBezTo>
                  <a:cubicBezTo>
                    <a:pt x="215" y="163"/>
                    <a:pt x="218" y="178"/>
                    <a:pt x="211" y="193"/>
                  </a:cubicBezTo>
                  <a:cubicBezTo>
                    <a:pt x="205" y="207"/>
                    <a:pt x="193" y="214"/>
                    <a:pt x="178" y="2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651375" y="2127250"/>
              <a:ext cx="534988" cy="539750"/>
            </a:xfrm>
            <a:custGeom>
              <a:avLst/>
              <a:gdLst>
                <a:gd name="T0" fmla="*/ 40 w 185"/>
                <a:gd name="T1" fmla="*/ 185 h 187"/>
                <a:gd name="T2" fmla="*/ 1 w 185"/>
                <a:gd name="T3" fmla="*/ 148 h 187"/>
                <a:gd name="T4" fmla="*/ 9 w 185"/>
                <a:gd name="T5" fmla="*/ 125 h 187"/>
                <a:gd name="T6" fmla="*/ 124 w 185"/>
                <a:gd name="T7" fmla="*/ 9 h 187"/>
                <a:gd name="T8" fmla="*/ 148 w 185"/>
                <a:gd name="T9" fmla="*/ 1 h 187"/>
                <a:gd name="T10" fmla="*/ 185 w 185"/>
                <a:gd name="T11" fmla="*/ 40 h 187"/>
                <a:gd name="T12" fmla="*/ 177 w 185"/>
                <a:gd name="T13" fmla="*/ 60 h 187"/>
                <a:gd name="T14" fmla="*/ 60 w 185"/>
                <a:gd name="T15" fmla="*/ 177 h 187"/>
                <a:gd name="T16" fmla="*/ 41 w 185"/>
                <a:gd name="T17" fmla="*/ 187 h 187"/>
                <a:gd name="T18" fmla="*/ 40 w 185"/>
                <a:gd name="T19" fmla="*/ 18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7">
                  <a:moveTo>
                    <a:pt x="40" y="185"/>
                  </a:moveTo>
                  <a:cubicBezTo>
                    <a:pt x="21" y="184"/>
                    <a:pt x="2" y="167"/>
                    <a:pt x="1" y="148"/>
                  </a:cubicBezTo>
                  <a:cubicBezTo>
                    <a:pt x="0" y="139"/>
                    <a:pt x="2" y="131"/>
                    <a:pt x="9" y="125"/>
                  </a:cubicBezTo>
                  <a:cubicBezTo>
                    <a:pt x="47" y="86"/>
                    <a:pt x="86" y="48"/>
                    <a:pt x="124" y="9"/>
                  </a:cubicBezTo>
                  <a:cubicBezTo>
                    <a:pt x="131" y="3"/>
                    <a:pt x="139" y="0"/>
                    <a:pt x="148" y="1"/>
                  </a:cubicBezTo>
                  <a:cubicBezTo>
                    <a:pt x="167" y="3"/>
                    <a:pt x="185" y="21"/>
                    <a:pt x="185" y="40"/>
                  </a:cubicBezTo>
                  <a:cubicBezTo>
                    <a:pt x="185" y="47"/>
                    <a:pt x="182" y="55"/>
                    <a:pt x="177" y="60"/>
                  </a:cubicBezTo>
                  <a:cubicBezTo>
                    <a:pt x="139" y="100"/>
                    <a:pt x="99" y="139"/>
                    <a:pt x="60" y="177"/>
                  </a:cubicBezTo>
                  <a:cubicBezTo>
                    <a:pt x="55" y="182"/>
                    <a:pt x="48" y="184"/>
                    <a:pt x="41" y="187"/>
                  </a:cubicBezTo>
                  <a:cubicBezTo>
                    <a:pt x="41" y="186"/>
                    <a:pt x="41" y="186"/>
                    <a:pt x="40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E61CF28A-EF2C-4B80-A6AA-D4BE4743D350}"/>
              </a:ext>
            </a:extLst>
          </p:cNvPr>
          <p:cNvGrpSpPr/>
          <p:nvPr/>
        </p:nvGrpSpPr>
        <p:grpSpPr>
          <a:xfrm>
            <a:off x="5060674" y="2976785"/>
            <a:ext cx="2550983" cy="809101"/>
            <a:chOff x="803640" y="3362835"/>
            <a:chExt cx="2059657" cy="107880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F872E7A-C2A2-4BA2-BF1E-49BE96070427}"/>
                </a:ext>
              </a:extLst>
            </p:cNvPr>
            <p:cNvSpPr txBox="1"/>
            <p:nvPr/>
          </p:nvSpPr>
          <p:spPr>
            <a:xfrm>
              <a:off x="803640" y="3579861"/>
              <a:ext cx="20596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9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9630553A-73D8-4954-8A59-B9D3C4F588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80643909-94D0-4B31-99EB-E0C40C03EEA0}"/>
              </a:ext>
            </a:extLst>
          </p:cNvPr>
          <p:cNvGrpSpPr/>
          <p:nvPr/>
        </p:nvGrpSpPr>
        <p:grpSpPr>
          <a:xfrm>
            <a:off x="5060674" y="3849617"/>
            <a:ext cx="2550983" cy="809101"/>
            <a:chOff x="803640" y="3362835"/>
            <a:chExt cx="2059657" cy="107880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4342198-45F5-4CCF-9357-175A1B6355D1}"/>
                </a:ext>
              </a:extLst>
            </p:cNvPr>
            <p:cNvSpPr txBox="1"/>
            <p:nvPr/>
          </p:nvSpPr>
          <p:spPr>
            <a:xfrm>
              <a:off x="803640" y="3579861"/>
              <a:ext cx="20596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9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4A31A16F-AB61-4D16-93A2-9B5097A2982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33">
            <a:extLst>
              <a:ext uri="{FF2B5EF4-FFF2-40B4-BE49-F238E27FC236}">
                <a16:creationId xmlns:a16="http://schemas.microsoft.com/office/drawing/2014/main" xmlns="" id="{E61CF28A-EF2C-4B80-A6AA-D4BE4743D350}"/>
              </a:ext>
            </a:extLst>
          </p:cNvPr>
          <p:cNvGrpSpPr/>
          <p:nvPr/>
        </p:nvGrpSpPr>
        <p:grpSpPr>
          <a:xfrm>
            <a:off x="5060674" y="1244732"/>
            <a:ext cx="2550983" cy="809101"/>
            <a:chOff x="803640" y="3362835"/>
            <a:chExt cx="2059657" cy="1078800"/>
          </a:xfrm>
        </p:grpSpPr>
        <p:sp>
          <p:nvSpPr>
            <p:cNvPr id="12" name="TextBox 34">
              <a:extLst>
                <a:ext uri="{FF2B5EF4-FFF2-40B4-BE49-F238E27FC236}">
                  <a16:creationId xmlns:a16="http://schemas.microsoft.com/office/drawing/2014/main" xmlns="" id="{FF872E7A-C2A2-4BA2-BF1E-49BE96070427}"/>
                </a:ext>
              </a:extLst>
            </p:cNvPr>
            <p:cNvSpPr txBox="1"/>
            <p:nvPr/>
          </p:nvSpPr>
          <p:spPr>
            <a:xfrm>
              <a:off x="803640" y="3579861"/>
              <a:ext cx="20596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9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35">
              <a:extLst>
                <a:ext uri="{FF2B5EF4-FFF2-40B4-BE49-F238E27FC236}">
                  <a16:creationId xmlns:a16="http://schemas.microsoft.com/office/drawing/2014/main" xmlns="" id="{9630553A-73D8-4954-8A59-B9D3C4F588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6">
            <a:extLst>
              <a:ext uri="{FF2B5EF4-FFF2-40B4-BE49-F238E27FC236}">
                <a16:creationId xmlns:a16="http://schemas.microsoft.com/office/drawing/2014/main" xmlns="" id="{80643909-94D0-4B31-99EB-E0C40C03EEA0}"/>
              </a:ext>
            </a:extLst>
          </p:cNvPr>
          <p:cNvGrpSpPr/>
          <p:nvPr/>
        </p:nvGrpSpPr>
        <p:grpSpPr>
          <a:xfrm>
            <a:off x="5060674" y="2117564"/>
            <a:ext cx="2550983" cy="809101"/>
            <a:chOff x="803640" y="3362835"/>
            <a:chExt cx="2059657" cy="1078800"/>
          </a:xfrm>
        </p:grpSpPr>
        <p:sp>
          <p:nvSpPr>
            <p:cNvPr id="15" name="TextBox 37">
              <a:extLst>
                <a:ext uri="{FF2B5EF4-FFF2-40B4-BE49-F238E27FC236}">
                  <a16:creationId xmlns:a16="http://schemas.microsoft.com/office/drawing/2014/main" xmlns="" id="{04342198-45F5-4CCF-9357-175A1B6355D1}"/>
                </a:ext>
              </a:extLst>
            </p:cNvPr>
            <p:cNvSpPr txBox="1"/>
            <p:nvPr/>
          </p:nvSpPr>
          <p:spPr>
            <a:xfrm>
              <a:off x="803640" y="3579861"/>
              <a:ext cx="20596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9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38">
              <a:extLst>
                <a:ext uri="{FF2B5EF4-FFF2-40B4-BE49-F238E27FC236}">
                  <a16:creationId xmlns:a16="http://schemas.microsoft.com/office/drawing/2014/main" xmlns="" id="{4A31A16F-AB61-4D16-93A2-9B5097A2982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" name="Conector recto de flecha 5"/>
          <p:cNvCxnSpPr/>
          <p:nvPr/>
        </p:nvCxnSpPr>
        <p:spPr>
          <a:xfrm flipH="1">
            <a:off x="2593571" y="1348606"/>
            <a:ext cx="2294314" cy="382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H="1">
            <a:off x="2726573" y="2275354"/>
            <a:ext cx="2263653" cy="24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>
            <a:off x="2797021" y="3080660"/>
            <a:ext cx="2090864" cy="11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 flipV="1">
            <a:off x="2593571" y="3667328"/>
            <a:ext cx="2294314" cy="286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ítulo 2"/>
          <p:cNvSpPr txBox="1">
            <a:spLocks/>
          </p:cNvSpPr>
          <p:nvPr/>
        </p:nvSpPr>
        <p:spPr>
          <a:xfrm>
            <a:off x="550788" y="1144016"/>
            <a:ext cx="7729200" cy="34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Barlow Black"/>
              <a:buNone/>
              <a:defRPr sz="46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 Black"/>
              <a:buNone/>
              <a:defRPr sz="52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 Black"/>
              <a:buNone/>
              <a:defRPr sz="52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 Black"/>
              <a:buNone/>
              <a:defRPr sz="52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 Black"/>
              <a:buNone/>
              <a:defRPr sz="52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 Black"/>
              <a:buNone/>
              <a:defRPr sz="52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 Black"/>
              <a:buNone/>
              <a:defRPr sz="52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 Black"/>
              <a:buNone/>
              <a:defRPr sz="52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 Black"/>
              <a:buNone/>
              <a:defRPr sz="52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Infographic Style</a:t>
            </a:r>
            <a:b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</a:br>
            <a:endParaRPr lang="es-AR" sz="36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16" y="1407502"/>
            <a:ext cx="2313727" cy="265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4294967295"/>
          </p:nvPr>
        </p:nvSpPr>
        <p:spPr>
          <a:xfrm>
            <a:off x="387375" y="2420229"/>
            <a:ext cx="8348662" cy="2095500"/>
          </a:xfrm>
        </p:spPr>
        <p:txBody>
          <a:bodyPr>
            <a:noAutofit/>
          </a:bodyPr>
          <a:lstStyle/>
          <a:p>
            <a:pPr marL="139700" indent="0" algn="ctr">
              <a:buNone/>
            </a:pPr>
            <a:r>
              <a:rPr lang="en-US" sz="4000" b="1" dirty="0" smtClean="0">
                <a:solidFill>
                  <a:srgbClr val="6E4CC2"/>
                </a:solidFill>
              </a:rPr>
              <a:t>www.plantillaspower-point.com</a:t>
            </a:r>
            <a:endParaRPr lang="en-US" sz="4000" b="1" dirty="0">
              <a:solidFill>
                <a:srgbClr val="6E4C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4"/>
          <p:cNvSpPr txBox="1">
            <a:spLocks noGrp="1"/>
          </p:cNvSpPr>
          <p:nvPr>
            <p:ph type="title" idx="4294967295"/>
          </p:nvPr>
        </p:nvSpPr>
        <p:spPr>
          <a:xfrm>
            <a:off x="651489" y="309910"/>
            <a:ext cx="7718425" cy="652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Concepts and Typology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7" name="Google Shape;747;p44"/>
          <p:cNvSpPr txBox="1">
            <a:spLocks noGrp="1"/>
          </p:cNvSpPr>
          <p:nvPr>
            <p:ph type="subTitle" idx="4294967295"/>
          </p:nvPr>
        </p:nvSpPr>
        <p:spPr>
          <a:xfrm>
            <a:off x="5950564" y="3164011"/>
            <a:ext cx="2419350" cy="3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6E4CC2"/>
                </a:solidFill>
              </a:rPr>
              <a:t>Type B</a:t>
            </a:r>
            <a:endParaRPr>
              <a:solidFill>
                <a:srgbClr val="6E4CC2"/>
              </a:solidFill>
            </a:endParaRPr>
          </a:p>
        </p:txBody>
      </p:sp>
      <p:sp>
        <p:nvSpPr>
          <p:cNvPr id="748" name="Google Shape;748;p44"/>
          <p:cNvSpPr txBox="1">
            <a:spLocks noGrp="1"/>
          </p:cNvSpPr>
          <p:nvPr>
            <p:ph type="subTitle" idx="4294967295"/>
          </p:nvPr>
        </p:nvSpPr>
        <p:spPr>
          <a:xfrm>
            <a:off x="766889" y="3578225"/>
            <a:ext cx="2416175" cy="652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Venus is the second planet from the Sun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49" name="Google Shape;749;p44"/>
          <p:cNvSpPr txBox="1">
            <a:spLocks noGrp="1"/>
          </p:cNvSpPr>
          <p:nvPr>
            <p:ph type="subTitle" idx="4294967295"/>
          </p:nvPr>
        </p:nvSpPr>
        <p:spPr>
          <a:xfrm>
            <a:off x="766889" y="3187700"/>
            <a:ext cx="2419350" cy="3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6E4CC2"/>
                </a:solidFill>
              </a:rPr>
              <a:t>Type A</a:t>
            </a:r>
            <a:endParaRPr>
              <a:solidFill>
                <a:srgbClr val="6E4CC2"/>
              </a:solidFill>
            </a:endParaRPr>
          </a:p>
        </p:txBody>
      </p:sp>
      <p:sp>
        <p:nvSpPr>
          <p:cNvPr id="750" name="Google Shape;750;p44"/>
          <p:cNvSpPr txBox="1">
            <a:spLocks noGrp="1"/>
          </p:cNvSpPr>
          <p:nvPr>
            <p:ph type="subTitle" idx="4294967295"/>
          </p:nvPr>
        </p:nvSpPr>
        <p:spPr>
          <a:xfrm>
            <a:off x="3360314" y="3578224"/>
            <a:ext cx="2416175" cy="652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Mercury is the closest planet to the Sun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751" name="Google Shape;751;p44"/>
          <p:cNvSpPr txBox="1">
            <a:spLocks noGrp="1"/>
          </p:cNvSpPr>
          <p:nvPr>
            <p:ph type="subTitle" idx="4294967295"/>
          </p:nvPr>
        </p:nvSpPr>
        <p:spPr>
          <a:xfrm>
            <a:off x="3367511" y="3172567"/>
            <a:ext cx="2419350" cy="3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rgbClr val="6E4CC2"/>
                </a:solidFill>
              </a:rPr>
              <a:t>Type C</a:t>
            </a:r>
            <a:endParaRPr dirty="0">
              <a:solidFill>
                <a:srgbClr val="6E4CC2"/>
              </a:solidFill>
            </a:endParaRPr>
          </a:p>
        </p:txBody>
      </p:sp>
      <p:sp>
        <p:nvSpPr>
          <p:cNvPr id="752" name="Google Shape;752;p44"/>
          <p:cNvSpPr txBox="1">
            <a:spLocks noGrp="1"/>
          </p:cNvSpPr>
          <p:nvPr>
            <p:ph type="subTitle" idx="4294967295"/>
          </p:nvPr>
        </p:nvSpPr>
        <p:spPr>
          <a:xfrm>
            <a:off x="5953739" y="3554536"/>
            <a:ext cx="2416175" cy="652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Saturn is a gas giant and has several rings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54" name="Google Shape;754;p44"/>
          <p:cNvSpPr/>
          <p:nvPr/>
        </p:nvSpPr>
        <p:spPr>
          <a:xfrm>
            <a:off x="6458104" y="1611661"/>
            <a:ext cx="1209325" cy="1305350"/>
          </a:xfrm>
          <a:custGeom>
            <a:avLst/>
            <a:gdLst/>
            <a:ahLst/>
            <a:cxnLst/>
            <a:rect l="l" t="t" r="r" b="b"/>
            <a:pathLst>
              <a:path w="36409" h="39300" extrusionOk="0">
                <a:moveTo>
                  <a:pt x="9000" y="1"/>
                </a:moveTo>
                <a:cubicBezTo>
                  <a:pt x="7677" y="1"/>
                  <a:pt x="6409" y="150"/>
                  <a:pt x="5254" y="503"/>
                </a:cubicBezTo>
                <a:cubicBezTo>
                  <a:pt x="2607" y="1316"/>
                  <a:pt x="630" y="3255"/>
                  <a:pt x="328" y="7066"/>
                </a:cubicBezTo>
                <a:cubicBezTo>
                  <a:pt x="1" y="11089"/>
                  <a:pt x="1599" y="15334"/>
                  <a:pt x="2621" y="19159"/>
                </a:cubicBezTo>
                <a:cubicBezTo>
                  <a:pt x="4075" y="24622"/>
                  <a:pt x="1023" y="31632"/>
                  <a:pt x="4677" y="36439"/>
                </a:cubicBezTo>
                <a:cubicBezTo>
                  <a:pt x="6244" y="38503"/>
                  <a:pt x="8737" y="39299"/>
                  <a:pt x="11525" y="39299"/>
                </a:cubicBezTo>
                <a:cubicBezTo>
                  <a:pt x="16968" y="39299"/>
                  <a:pt x="23532" y="36262"/>
                  <a:pt x="26504" y="33688"/>
                </a:cubicBezTo>
                <a:cubicBezTo>
                  <a:pt x="32754" y="28304"/>
                  <a:pt x="36408" y="18295"/>
                  <a:pt x="31837" y="10906"/>
                </a:cubicBezTo>
                <a:cubicBezTo>
                  <a:pt x="29412" y="6988"/>
                  <a:pt x="25365" y="4289"/>
                  <a:pt x="21054" y="2678"/>
                </a:cubicBezTo>
                <a:cubicBezTo>
                  <a:pt x="17671" y="1421"/>
                  <a:pt x="13077" y="1"/>
                  <a:pt x="9000" y="1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5" name="Google Shape;755;p44"/>
          <p:cNvGrpSpPr/>
          <p:nvPr/>
        </p:nvGrpSpPr>
        <p:grpSpPr>
          <a:xfrm>
            <a:off x="6755446" y="1937240"/>
            <a:ext cx="535862" cy="654132"/>
            <a:chOff x="-24694925" y="3518700"/>
            <a:chExt cx="242625" cy="296175"/>
          </a:xfrm>
          <a:solidFill>
            <a:schemeClr val="bg1"/>
          </a:solidFill>
        </p:grpSpPr>
        <p:sp>
          <p:nvSpPr>
            <p:cNvPr id="756" name="Google Shape;756;p44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4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4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4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1" name="Google Shape;761;p44"/>
          <p:cNvSpPr/>
          <p:nvPr/>
        </p:nvSpPr>
        <p:spPr>
          <a:xfrm rot="16200000">
            <a:off x="1462162" y="1611650"/>
            <a:ext cx="1209325" cy="1305350"/>
          </a:xfrm>
          <a:custGeom>
            <a:avLst/>
            <a:gdLst/>
            <a:ahLst/>
            <a:cxnLst/>
            <a:rect l="l" t="t" r="r" b="b"/>
            <a:pathLst>
              <a:path w="36409" h="39300" extrusionOk="0">
                <a:moveTo>
                  <a:pt x="9000" y="1"/>
                </a:moveTo>
                <a:cubicBezTo>
                  <a:pt x="7677" y="1"/>
                  <a:pt x="6409" y="150"/>
                  <a:pt x="5254" y="503"/>
                </a:cubicBezTo>
                <a:cubicBezTo>
                  <a:pt x="2607" y="1316"/>
                  <a:pt x="630" y="3255"/>
                  <a:pt x="328" y="7066"/>
                </a:cubicBezTo>
                <a:cubicBezTo>
                  <a:pt x="1" y="11089"/>
                  <a:pt x="1599" y="15334"/>
                  <a:pt x="2621" y="19159"/>
                </a:cubicBezTo>
                <a:cubicBezTo>
                  <a:pt x="4075" y="24622"/>
                  <a:pt x="1023" y="31632"/>
                  <a:pt x="4677" y="36439"/>
                </a:cubicBezTo>
                <a:cubicBezTo>
                  <a:pt x="6244" y="38503"/>
                  <a:pt x="8737" y="39299"/>
                  <a:pt x="11525" y="39299"/>
                </a:cubicBezTo>
                <a:cubicBezTo>
                  <a:pt x="16968" y="39299"/>
                  <a:pt x="23532" y="36262"/>
                  <a:pt x="26504" y="33688"/>
                </a:cubicBezTo>
                <a:cubicBezTo>
                  <a:pt x="32754" y="28304"/>
                  <a:pt x="36408" y="18295"/>
                  <a:pt x="31837" y="10906"/>
                </a:cubicBezTo>
                <a:cubicBezTo>
                  <a:pt x="29412" y="6988"/>
                  <a:pt x="25365" y="4289"/>
                  <a:pt x="21054" y="2678"/>
                </a:cubicBezTo>
                <a:cubicBezTo>
                  <a:pt x="17671" y="1421"/>
                  <a:pt x="13077" y="1"/>
                  <a:pt x="9000" y="1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2" name="Google Shape;762;p44"/>
          <p:cNvGrpSpPr/>
          <p:nvPr/>
        </p:nvGrpSpPr>
        <p:grpSpPr>
          <a:xfrm>
            <a:off x="1753527" y="1947519"/>
            <a:ext cx="633663" cy="633609"/>
            <a:chOff x="-25094250" y="3547050"/>
            <a:chExt cx="295400" cy="295375"/>
          </a:xfrm>
          <a:solidFill>
            <a:schemeClr val="bg1"/>
          </a:solidFill>
        </p:grpSpPr>
        <p:sp>
          <p:nvSpPr>
            <p:cNvPr id="763" name="Google Shape;763;p44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4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4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4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4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44"/>
          <p:cNvSpPr/>
          <p:nvPr/>
        </p:nvSpPr>
        <p:spPr>
          <a:xfrm>
            <a:off x="3780357" y="1673614"/>
            <a:ext cx="1587786" cy="1181412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44"/>
          <p:cNvSpPr/>
          <p:nvPr/>
        </p:nvSpPr>
        <p:spPr>
          <a:xfrm>
            <a:off x="4241336" y="2040130"/>
            <a:ext cx="654132" cy="448401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Google Shape;3144;p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ALTERNATIVE RESOURCES</a:t>
            </a:r>
            <a:endParaRPr sz="3500"/>
          </a:p>
        </p:txBody>
      </p:sp>
      <p:grpSp>
        <p:nvGrpSpPr>
          <p:cNvPr id="3145" name="Google Shape;3145;p74"/>
          <p:cNvGrpSpPr/>
          <p:nvPr/>
        </p:nvGrpSpPr>
        <p:grpSpPr>
          <a:xfrm>
            <a:off x="1267921" y="1689352"/>
            <a:ext cx="1906395" cy="1867068"/>
            <a:chOff x="942300" y="1535100"/>
            <a:chExt cx="2502488" cy="2357112"/>
          </a:xfrm>
        </p:grpSpPr>
        <p:sp>
          <p:nvSpPr>
            <p:cNvPr id="3146" name="Google Shape;3146;p74"/>
            <p:cNvSpPr/>
            <p:nvPr/>
          </p:nvSpPr>
          <p:spPr>
            <a:xfrm>
              <a:off x="1243980" y="2841401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ECFF"/>
            </a:solidFill>
            <a:ln w="38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74"/>
            <p:cNvSpPr/>
            <p:nvPr/>
          </p:nvSpPr>
          <p:spPr>
            <a:xfrm>
              <a:off x="2870853" y="2960067"/>
              <a:ext cx="529702" cy="927451"/>
            </a:xfrm>
            <a:custGeom>
              <a:avLst/>
              <a:gdLst/>
              <a:ahLst/>
              <a:cxnLst/>
              <a:rect l="l" t="t" r="r" b="b"/>
              <a:pathLst>
                <a:path w="8133" h="14240" extrusionOk="0">
                  <a:moveTo>
                    <a:pt x="8133" y="0"/>
                  </a:moveTo>
                  <a:lnTo>
                    <a:pt x="2620" y="1500"/>
                  </a:lnTo>
                  <a:lnTo>
                    <a:pt x="1" y="5560"/>
                  </a:lnTo>
                  <a:lnTo>
                    <a:pt x="1" y="14240"/>
                  </a:lnTo>
                  <a:lnTo>
                    <a:pt x="5156" y="14240"/>
                  </a:lnTo>
                  <a:lnTo>
                    <a:pt x="8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74"/>
            <p:cNvSpPr/>
            <p:nvPr/>
          </p:nvSpPr>
          <p:spPr>
            <a:xfrm>
              <a:off x="2866229" y="2953033"/>
              <a:ext cx="539732" cy="939175"/>
            </a:xfrm>
            <a:custGeom>
              <a:avLst/>
              <a:gdLst/>
              <a:ahLst/>
              <a:cxnLst/>
              <a:rect l="l" t="t" r="r" b="b"/>
              <a:pathLst>
                <a:path w="8287" h="14420" extrusionOk="0">
                  <a:moveTo>
                    <a:pt x="8108" y="203"/>
                  </a:moveTo>
                  <a:lnTo>
                    <a:pt x="5167" y="14276"/>
                  </a:lnTo>
                  <a:lnTo>
                    <a:pt x="155" y="14276"/>
                  </a:lnTo>
                  <a:lnTo>
                    <a:pt x="155" y="5680"/>
                  </a:lnTo>
                  <a:lnTo>
                    <a:pt x="2751" y="1668"/>
                  </a:lnTo>
                  <a:lnTo>
                    <a:pt x="8108" y="203"/>
                  </a:lnTo>
                  <a:close/>
                  <a:moveTo>
                    <a:pt x="8287" y="1"/>
                  </a:moveTo>
                  <a:lnTo>
                    <a:pt x="2679" y="1537"/>
                  </a:lnTo>
                  <a:lnTo>
                    <a:pt x="2655" y="1537"/>
                  </a:lnTo>
                  <a:lnTo>
                    <a:pt x="0" y="5644"/>
                  </a:lnTo>
                  <a:lnTo>
                    <a:pt x="0" y="14419"/>
                  </a:lnTo>
                  <a:lnTo>
                    <a:pt x="5287" y="14419"/>
                  </a:lnTo>
                  <a:lnTo>
                    <a:pt x="82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74"/>
            <p:cNvSpPr/>
            <p:nvPr/>
          </p:nvSpPr>
          <p:spPr>
            <a:xfrm>
              <a:off x="1364926" y="2478500"/>
              <a:ext cx="2074391" cy="1409804"/>
            </a:xfrm>
            <a:custGeom>
              <a:avLst/>
              <a:gdLst/>
              <a:ahLst/>
              <a:cxnLst/>
              <a:rect l="l" t="t" r="r" b="b"/>
              <a:pathLst>
                <a:path w="31850" h="21646" extrusionOk="0">
                  <a:moveTo>
                    <a:pt x="18241" y="0"/>
                  </a:moveTo>
                  <a:lnTo>
                    <a:pt x="14062" y="227"/>
                  </a:lnTo>
                  <a:cubicBezTo>
                    <a:pt x="11502" y="798"/>
                    <a:pt x="10002" y="3441"/>
                    <a:pt x="10002" y="3441"/>
                  </a:cubicBezTo>
                  <a:cubicBezTo>
                    <a:pt x="10002" y="3441"/>
                    <a:pt x="9823" y="3430"/>
                    <a:pt x="9493" y="3430"/>
                  </a:cubicBezTo>
                  <a:cubicBezTo>
                    <a:pt x="8627" y="3430"/>
                    <a:pt x="6725" y="3505"/>
                    <a:pt x="4311" y="4048"/>
                  </a:cubicBezTo>
                  <a:cubicBezTo>
                    <a:pt x="977" y="4810"/>
                    <a:pt x="1" y="9156"/>
                    <a:pt x="1" y="9156"/>
                  </a:cubicBezTo>
                  <a:lnTo>
                    <a:pt x="3346" y="9930"/>
                  </a:lnTo>
                  <a:lnTo>
                    <a:pt x="8359" y="21646"/>
                  </a:lnTo>
                  <a:lnTo>
                    <a:pt x="23123" y="21646"/>
                  </a:lnTo>
                  <a:lnTo>
                    <a:pt x="23980" y="16764"/>
                  </a:lnTo>
                  <a:lnTo>
                    <a:pt x="25051" y="14919"/>
                  </a:lnTo>
                  <a:cubicBezTo>
                    <a:pt x="26123" y="13073"/>
                    <a:pt x="26242" y="10561"/>
                    <a:pt x="26242" y="10561"/>
                  </a:cubicBezTo>
                  <a:lnTo>
                    <a:pt x="31850" y="7013"/>
                  </a:lnTo>
                  <a:cubicBezTo>
                    <a:pt x="31850" y="7013"/>
                    <a:pt x="30838" y="5084"/>
                    <a:pt x="29231" y="4144"/>
                  </a:cubicBezTo>
                  <a:cubicBezTo>
                    <a:pt x="27623" y="3203"/>
                    <a:pt x="21670" y="3120"/>
                    <a:pt x="21670" y="3120"/>
                  </a:cubicBezTo>
                  <a:cubicBezTo>
                    <a:pt x="21360" y="1524"/>
                    <a:pt x="19122" y="405"/>
                    <a:pt x="18443" y="96"/>
                  </a:cubicBezTo>
                  <a:cubicBezTo>
                    <a:pt x="18324" y="36"/>
                    <a:pt x="18241" y="0"/>
                    <a:pt x="18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74"/>
            <p:cNvSpPr/>
            <p:nvPr/>
          </p:nvSpPr>
          <p:spPr>
            <a:xfrm>
              <a:off x="1357957" y="2472313"/>
              <a:ext cx="2086830" cy="1419899"/>
            </a:xfrm>
            <a:custGeom>
              <a:avLst/>
              <a:gdLst/>
              <a:ahLst/>
              <a:cxnLst/>
              <a:rect l="l" t="t" r="r" b="b"/>
              <a:pathLst>
                <a:path w="32041" h="21801" extrusionOk="0">
                  <a:moveTo>
                    <a:pt x="18360" y="0"/>
                  </a:moveTo>
                  <a:lnTo>
                    <a:pt x="18300" y="131"/>
                  </a:lnTo>
                  <a:cubicBezTo>
                    <a:pt x="18300" y="131"/>
                    <a:pt x="18384" y="143"/>
                    <a:pt x="18503" y="202"/>
                  </a:cubicBezTo>
                  <a:cubicBezTo>
                    <a:pt x="19170" y="524"/>
                    <a:pt x="21384" y="1619"/>
                    <a:pt x="21682" y="3179"/>
                  </a:cubicBezTo>
                  <a:lnTo>
                    <a:pt x="21694" y="3239"/>
                  </a:lnTo>
                  <a:lnTo>
                    <a:pt x="21753" y="3239"/>
                  </a:lnTo>
                  <a:cubicBezTo>
                    <a:pt x="21813" y="3239"/>
                    <a:pt x="27706" y="3334"/>
                    <a:pt x="29290" y="4251"/>
                  </a:cubicBezTo>
                  <a:cubicBezTo>
                    <a:pt x="30719" y="5084"/>
                    <a:pt x="31671" y="6703"/>
                    <a:pt x="31850" y="7037"/>
                  </a:cubicBezTo>
                  <a:lnTo>
                    <a:pt x="26301" y="10537"/>
                  </a:lnTo>
                  <a:lnTo>
                    <a:pt x="26266" y="10549"/>
                  </a:lnTo>
                  <a:lnTo>
                    <a:pt x="26266" y="10597"/>
                  </a:lnTo>
                  <a:cubicBezTo>
                    <a:pt x="26266" y="10620"/>
                    <a:pt x="26147" y="13121"/>
                    <a:pt x="25087" y="14930"/>
                  </a:cubicBezTo>
                  <a:lnTo>
                    <a:pt x="24015" y="16764"/>
                  </a:lnTo>
                  <a:lnTo>
                    <a:pt x="24015" y="16788"/>
                  </a:lnTo>
                  <a:lnTo>
                    <a:pt x="23170" y="21622"/>
                  </a:lnTo>
                  <a:lnTo>
                    <a:pt x="8513" y="21622"/>
                  </a:lnTo>
                  <a:lnTo>
                    <a:pt x="3501" y="9906"/>
                  </a:lnTo>
                  <a:lnTo>
                    <a:pt x="191" y="9144"/>
                  </a:lnTo>
                  <a:cubicBezTo>
                    <a:pt x="346" y="8584"/>
                    <a:pt x="1429" y="4858"/>
                    <a:pt x="4430" y="4179"/>
                  </a:cubicBezTo>
                  <a:cubicBezTo>
                    <a:pt x="6801" y="3636"/>
                    <a:pt x="8697" y="3561"/>
                    <a:pt x="9577" y="3561"/>
                  </a:cubicBezTo>
                  <a:cubicBezTo>
                    <a:pt x="9912" y="3561"/>
                    <a:pt x="10099" y="3572"/>
                    <a:pt x="10109" y="3572"/>
                  </a:cubicBezTo>
                  <a:lnTo>
                    <a:pt x="10157" y="3572"/>
                  </a:lnTo>
                  <a:lnTo>
                    <a:pt x="10168" y="3524"/>
                  </a:lnTo>
                  <a:cubicBezTo>
                    <a:pt x="10180" y="3512"/>
                    <a:pt x="11681" y="905"/>
                    <a:pt x="14169" y="357"/>
                  </a:cubicBezTo>
                  <a:lnTo>
                    <a:pt x="14145" y="202"/>
                  </a:lnTo>
                  <a:cubicBezTo>
                    <a:pt x="11764" y="738"/>
                    <a:pt x="10276" y="3084"/>
                    <a:pt x="10061" y="3417"/>
                  </a:cubicBezTo>
                  <a:cubicBezTo>
                    <a:pt x="9994" y="3415"/>
                    <a:pt x="9855" y="3411"/>
                    <a:pt x="9652" y="3411"/>
                  </a:cubicBezTo>
                  <a:cubicBezTo>
                    <a:pt x="8806" y="3411"/>
                    <a:pt x="6852" y="3482"/>
                    <a:pt x="4394" y="4048"/>
                  </a:cubicBezTo>
                  <a:cubicBezTo>
                    <a:pt x="1048" y="4810"/>
                    <a:pt x="36" y="9168"/>
                    <a:pt x="12" y="9215"/>
                  </a:cubicBezTo>
                  <a:lnTo>
                    <a:pt x="1" y="9287"/>
                  </a:lnTo>
                  <a:lnTo>
                    <a:pt x="3382" y="10073"/>
                  </a:lnTo>
                  <a:lnTo>
                    <a:pt x="8406" y="21800"/>
                  </a:lnTo>
                  <a:lnTo>
                    <a:pt x="23289" y="21800"/>
                  </a:lnTo>
                  <a:lnTo>
                    <a:pt x="24134" y="16871"/>
                  </a:lnTo>
                  <a:lnTo>
                    <a:pt x="25206" y="15038"/>
                  </a:lnTo>
                  <a:cubicBezTo>
                    <a:pt x="26206" y="13335"/>
                    <a:pt x="26385" y="11013"/>
                    <a:pt x="26397" y="10680"/>
                  </a:cubicBezTo>
                  <a:lnTo>
                    <a:pt x="32040" y="7108"/>
                  </a:lnTo>
                  <a:lnTo>
                    <a:pt x="32016" y="7049"/>
                  </a:lnTo>
                  <a:cubicBezTo>
                    <a:pt x="31993" y="7025"/>
                    <a:pt x="30969" y="5084"/>
                    <a:pt x="29361" y="4155"/>
                  </a:cubicBezTo>
                  <a:cubicBezTo>
                    <a:pt x="27814" y="3239"/>
                    <a:pt x="22491" y="3119"/>
                    <a:pt x="21813" y="3108"/>
                  </a:cubicBezTo>
                  <a:cubicBezTo>
                    <a:pt x="21456" y="1512"/>
                    <a:pt x="19241" y="405"/>
                    <a:pt x="18562" y="83"/>
                  </a:cubicBezTo>
                  <a:cubicBezTo>
                    <a:pt x="18443" y="24"/>
                    <a:pt x="18360" y="0"/>
                    <a:pt x="18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74"/>
            <p:cNvSpPr/>
            <p:nvPr/>
          </p:nvSpPr>
          <p:spPr>
            <a:xfrm>
              <a:off x="2221836" y="2400931"/>
              <a:ext cx="375344" cy="534457"/>
            </a:xfrm>
            <a:custGeom>
              <a:avLst/>
              <a:gdLst/>
              <a:ahLst/>
              <a:cxnLst/>
              <a:rect l="l" t="t" r="r" b="b"/>
              <a:pathLst>
                <a:path w="5763" h="8206" extrusionOk="0">
                  <a:moveTo>
                    <a:pt x="4929" y="1"/>
                  </a:moveTo>
                  <a:lnTo>
                    <a:pt x="0" y="394"/>
                  </a:lnTo>
                  <a:lnTo>
                    <a:pt x="524" y="7728"/>
                  </a:lnTo>
                  <a:cubicBezTo>
                    <a:pt x="524" y="7728"/>
                    <a:pt x="1181" y="8205"/>
                    <a:pt x="2169" y="8205"/>
                  </a:cubicBezTo>
                  <a:cubicBezTo>
                    <a:pt x="2477" y="8205"/>
                    <a:pt x="2817" y="8159"/>
                    <a:pt x="3179" y="8037"/>
                  </a:cubicBezTo>
                  <a:cubicBezTo>
                    <a:pt x="4715" y="7549"/>
                    <a:pt x="5763" y="6216"/>
                    <a:pt x="5763" y="6216"/>
                  </a:cubicBezTo>
                  <a:lnTo>
                    <a:pt x="49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74"/>
            <p:cNvSpPr/>
            <p:nvPr/>
          </p:nvSpPr>
          <p:spPr>
            <a:xfrm>
              <a:off x="2215584" y="2397870"/>
              <a:ext cx="386286" cy="542859"/>
            </a:xfrm>
            <a:custGeom>
              <a:avLst/>
              <a:gdLst/>
              <a:ahLst/>
              <a:cxnLst/>
              <a:rect l="l" t="t" r="r" b="b"/>
              <a:pathLst>
                <a:path w="5931" h="8335" extrusionOk="0">
                  <a:moveTo>
                    <a:pt x="4978" y="143"/>
                  </a:moveTo>
                  <a:lnTo>
                    <a:pt x="5799" y="6251"/>
                  </a:lnTo>
                  <a:cubicBezTo>
                    <a:pt x="5644" y="6441"/>
                    <a:pt x="4644" y="7584"/>
                    <a:pt x="3263" y="8037"/>
                  </a:cubicBezTo>
                  <a:cubicBezTo>
                    <a:pt x="2921" y="8145"/>
                    <a:pt x="2600" y="8186"/>
                    <a:pt x="2308" y="8186"/>
                  </a:cubicBezTo>
                  <a:cubicBezTo>
                    <a:pt x="1439" y="8186"/>
                    <a:pt x="825" y="7819"/>
                    <a:pt x="691" y="7739"/>
                  </a:cubicBezTo>
                  <a:lnTo>
                    <a:pt x="179" y="512"/>
                  </a:lnTo>
                  <a:lnTo>
                    <a:pt x="4978" y="143"/>
                  </a:lnTo>
                  <a:close/>
                  <a:moveTo>
                    <a:pt x="5085" y="0"/>
                  </a:moveTo>
                  <a:lnTo>
                    <a:pt x="1" y="381"/>
                  </a:lnTo>
                  <a:lnTo>
                    <a:pt x="537" y="7822"/>
                  </a:lnTo>
                  <a:lnTo>
                    <a:pt x="572" y="7834"/>
                  </a:lnTo>
                  <a:cubicBezTo>
                    <a:pt x="620" y="7870"/>
                    <a:pt x="1287" y="8334"/>
                    <a:pt x="2287" y="8334"/>
                  </a:cubicBezTo>
                  <a:cubicBezTo>
                    <a:pt x="2596" y="8334"/>
                    <a:pt x="2942" y="8287"/>
                    <a:pt x="3299" y="8180"/>
                  </a:cubicBezTo>
                  <a:cubicBezTo>
                    <a:pt x="4847" y="7680"/>
                    <a:pt x="5894" y="6334"/>
                    <a:pt x="5918" y="6322"/>
                  </a:cubicBezTo>
                  <a:lnTo>
                    <a:pt x="5930" y="6287"/>
                  </a:lnTo>
                  <a:lnTo>
                    <a:pt x="50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74"/>
            <p:cNvSpPr/>
            <p:nvPr/>
          </p:nvSpPr>
          <p:spPr>
            <a:xfrm>
              <a:off x="1834055" y="1535100"/>
              <a:ext cx="918984" cy="782146"/>
            </a:xfrm>
            <a:custGeom>
              <a:avLst/>
              <a:gdLst/>
              <a:ahLst/>
              <a:cxnLst/>
              <a:rect l="l" t="t" r="r" b="b"/>
              <a:pathLst>
                <a:path w="14110" h="12009" extrusionOk="0">
                  <a:moveTo>
                    <a:pt x="8263" y="0"/>
                  </a:moveTo>
                  <a:cubicBezTo>
                    <a:pt x="8166" y="0"/>
                    <a:pt x="8067" y="3"/>
                    <a:pt x="7966" y="7"/>
                  </a:cubicBezTo>
                  <a:cubicBezTo>
                    <a:pt x="3835" y="210"/>
                    <a:pt x="656" y="2365"/>
                    <a:pt x="322" y="6139"/>
                  </a:cubicBezTo>
                  <a:cubicBezTo>
                    <a:pt x="1" y="9925"/>
                    <a:pt x="1370" y="12009"/>
                    <a:pt x="1370" y="12009"/>
                  </a:cubicBezTo>
                  <a:lnTo>
                    <a:pt x="2989" y="10568"/>
                  </a:lnTo>
                  <a:cubicBezTo>
                    <a:pt x="2989" y="10568"/>
                    <a:pt x="1811" y="9675"/>
                    <a:pt x="2251" y="8342"/>
                  </a:cubicBezTo>
                  <a:cubicBezTo>
                    <a:pt x="2598" y="7272"/>
                    <a:pt x="2953" y="7021"/>
                    <a:pt x="3340" y="7021"/>
                  </a:cubicBezTo>
                  <a:cubicBezTo>
                    <a:pt x="3432" y="7021"/>
                    <a:pt x="3525" y="7035"/>
                    <a:pt x="3620" y="7056"/>
                  </a:cubicBezTo>
                  <a:lnTo>
                    <a:pt x="11490" y="4210"/>
                  </a:lnTo>
                  <a:lnTo>
                    <a:pt x="12288" y="5568"/>
                  </a:lnTo>
                  <a:lnTo>
                    <a:pt x="13276" y="7353"/>
                  </a:lnTo>
                  <a:lnTo>
                    <a:pt x="13538" y="6782"/>
                  </a:lnTo>
                  <a:lnTo>
                    <a:pt x="13991" y="6615"/>
                  </a:lnTo>
                  <a:cubicBezTo>
                    <a:pt x="13991" y="6615"/>
                    <a:pt x="14110" y="5365"/>
                    <a:pt x="13538" y="4103"/>
                  </a:cubicBezTo>
                  <a:lnTo>
                    <a:pt x="13276" y="3615"/>
                  </a:lnTo>
                  <a:cubicBezTo>
                    <a:pt x="13276" y="3615"/>
                    <a:pt x="12143" y="0"/>
                    <a:pt x="8263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74"/>
            <p:cNvSpPr/>
            <p:nvPr/>
          </p:nvSpPr>
          <p:spPr>
            <a:xfrm>
              <a:off x="2587018" y="1966843"/>
              <a:ext cx="229648" cy="270550"/>
            </a:xfrm>
            <a:custGeom>
              <a:avLst/>
              <a:gdLst/>
              <a:ahLst/>
              <a:cxnLst/>
              <a:rect l="l" t="t" r="r" b="b"/>
              <a:pathLst>
                <a:path w="3526" h="4154" extrusionOk="0">
                  <a:moveTo>
                    <a:pt x="2089" y="1"/>
                  </a:moveTo>
                  <a:cubicBezTo>
                    <a:pt x="1480" y="1"/>
                    <a:pt x="953" y="367"/>
                    <a:pt x="953" y="367"/>
                  </a:cubicBezTo>
                  <a:cubicBezTo>
                    <a:pt x="953" y="367"/>
                    <a:pt x="1203" y="808"/>
                    <a:pt x="811" y="2046"/>
                  </a:cubicBezTo>
                  <a:cubicBezTo>
                    <a:pt x="418" y="3296"/>
                    <a:pt x="1" y="4153"/>
                    <a:pt x="1" y="4153"/>
                  </a:cubicBezTo>
                  <a:cubicBezTo>
                    <a:pt x="1" y="4153"/>
                    <a:pt x="11" y="4154"/>
                    <a:pt x="30" y="4154"/>
                  </a:cubicBezTo>
                  <a:cubicBezTo>
                    <a:pt x="191" y="4154"/>
                    <a:pt x="995" y="4125"/>
                    <a:pt x="2037" y="3594"/>
                  </a:cubicBezTo>
                  <a:cubicBezTo>
                    <a:pt x="3228" y="2999"/>
                    <a:pt x="3525" y="605"/>
                    <a:pt x="2716" y="153"/>
                  </a:cubicBezTo>
                  <a:cubicBezTo>
                    <a:pt x="2509" y="42"/>
                    <a:pt x="2294" y="1"/>
                    <a:pt x="20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74"/>
            <p:cNvSpPr/>
            <p:nvPr/>
          </p:nvSpPr>
          <p:spPr>
            <a:xfrm>
              <a:off x="2580049" y="1960851"/>
              <a:ext cx="220335" cy="281948"/>
            </a:xfrm>
            <a:custGeom>
              <a:avLst/>
              <a:gdLst/>
              <a:ahLst/>
              <a:cxnLst/>
              <a:rect l="l" t="t" r="r" b="b"/>
              <a:pathLst>
                <a:path w="3383" h="4329" extrusionOk="0">
                  <a:moveTo>
                    <a:pt x="2183" y="156"/>
                  </a:moveTo>
                  <a:cubicBezTo>
                    <a:pt x="2375" y="156"/>
                    <a:pt x="2574" y="196"/>
                    <a:pt x="2763" y="305"/>
                  </a:cubicBezTo>
                  <a:cubicBezTo>
                    <a:pt x="3037" y="471"/>
                    <a:pt x="3204" y="888"/>
                    <a:pt x="3192" y="1448"/>
                  </a:cubicBezTo>
                  <a:cubicBezTo>
                    <a:pt x="3180" y="2257"/>
                    <a:pt x="2799" y="3269"/>
                    <a:pt x="2108" y="3614"/>
                  </a:cubicBezTo>
                  <a:cubicBezTo>
                    <a:pt x="1215" y="4067"/>
                    <a:pt x="501" y="4162"/>
                    <a:pt x="227" y="4174"/>
                  </a:cubicBezTo>
                  <a:cubicBezTo>
                    <a:pt x="346" y="3912"/>
                    <a:pt x="679" y="3150"/>
                    <a:pt x="989" y="2162"/>
                  </a:cubicBezTo>
                  <a:cubicBezTo>
                    <a:pt x="1299" y="1150"/>
                    <a:pt x="1215" y="650"/>
                    <a:pt x="1156" y="483"/>
                  </a:cubicBezTo>
                  <a:cubicBezTo>
                    <a:pt x="1299" y="391"/>
                    <a:pt x="1721" y="156"/>
                    <a:pt x="2183" y="156"/>
                  </a:cubicBezTo>
                  <a:close/>
                  <a:moveTo>
                    <a:pt x="2176" y="0"/>
                  </a:moveTo>
                  <a:cubicBezTo>
                    <a:pt x="1565" y="0"/>
                    <a:pt x="1048" y="358"/>
                    <a:pt x="1013" y="376"/>
                  </a:cubicBezTo>
                  <a:lnTo>
                    <a:pt x="953" y="424"/>
                  </a:lnTo>
                  <a:lnTo>
                    <a:pt x="989" y="483"/>
                  </a:lnTo>
                  <a:cubicBezTo>
                    <a:pt x="1001" y="495"/>
                    <a:pt x="1215" y="947"/>
                    <a:pt x="858" y="2114"/>
                  </a:cubicBezTo>
                  <a:cubicBezTo>
                    <a:pt x="465" y="3341"/>
                    <a:pt x="48" y="4198"/>
                    <a:pt x="48" y="4222"/>
                  </a:cubicBezTo>
                  <a:lnTo>
                    <a:pt x="1" y="4329"/>
                  </a:lnTo>
                  <a:lnTo>
                    <a:pt x="144" y="4329"/>
                  </a:lnTo>
                  <a:cubicBezTo>
                    <a:pt x="275" y="4329"/>
                    <a:pt x="1072" y="4305"/>
                    <a:pt x="2192" y="3745"/>
                  </a:cubicBezTo>
                  <a:cubicBezTo>
                    <a:pt x="2942" y="3364"/>
                    <a:pt x="3358" y="2317"/>
                    <a:pt x="3370" y="1448"/>
                  </a:cubicBezTo>
                  <a:cubicBezTo>
                    <a:pt x="3382" y="828"/>
                    <a:pt x="3192" y="352"/>
                    <a:pt x="2858" y="174"/>
                  </a:cubicBezTo>
                  <a:cubicBezTo>
                    <a:pt x="2631" y="47"/>
                    <a:pt x="2397" y="0"/>
                    <a:pt x="21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74"/>
            <p:cNvSpPr/>
            <p:nvPr/>
          </p:nvSpPr>
          <p:spPr>
            <a:xfrm>
              <a:off x="1912861" y="1994198"/>
              <a:ext cx="182625" cy="259999"/>
            </a:xfrm>
            <a:custGeom>
              <a:avLst/>
              <a:gdLst/>
              <a:ahLst/>
              <a:cxnLst/>
              <a:rect l="l" t="t" r="r" b="b"/>
              <a:pathLst>
                <a:path w="2804" h="3992" extrusionOk="0">
                  <a:moveTo>
                    <a:pt x="1778" y="0"/>
                  </a:moveTo>
                  <a:cubicBezTo>
                    <a:pt x="1" y="0"/>
                    <a:pt x="303" y="2078"/>
                    <a:pt x="1041" y="3162"/>
                  </a:cubicBezTo>
                  <a:cubicBezTo>
                    <a:pt x="1516" y="3862"/>
                    <a:pt x="2095" y="3991"/>
                    <a:pt x="2457" y="3991"/>
                  </a:cubicBezTo>
                  <a:cubicBezTo>
                    <a:pt x="2667" y="3991"/>
                    <a:pt x="2803" y="3948"/>
                    <a:pt x="2803" y="3948"/>
                  </a:cubicBezTo>
                  <a:cubicBezTo>
                    <a:pt x="2803" y="3948"/>
                    <a:pt x="2732" y="3733"/>
                    <a:pt x="2446" y="2769"/>
                  </a:cubicBezTo>
                  <a:cubicBezTo>
                    <a:pt x="2172" y="1793"/>
                    <a:pt x="1958" y="7"/>
                    <a:pt x="1958" y="7"/>
                  </a:cubicBezTo>
                  <a:cubicBezTo>
                    <a:pt x="1896" y="2"/>
                    <a:pt x="183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74"/>
            <p:cNvSpPr/>
            <p:nvPr/>
          </p:nvSpPr>
          <p:spPr>
            <a:xfrm>
              <a:off x="1924064" y="1988727"/>
              <a:ext cx="178391" cy="270355"/>
            </a:xfrm>
            <a:custGeom>
              <a:avLst/>
              <a:gdLst/>
              <a:ahLst/>
              <a:cxnLst/>
              <a:rect l="l" t="t" r="r" b="b"/>
              <a:pathLst>
                <a:path w="2739" h="4151" extrusionOk="0">
                  <a:moveTo>
                    <a:pt x="1715" y="162"/>
                  </a:moveTo>
                  <a:cubicBezTo>
                    <a:pt x="1762" y="484"/>
                    <a:pt x="1953" y="2008"/>
                    <a:pt x="2203" y="2865"/>
                  </a:cubicBezTo>
                  <a:cubicBezTo>
                    <a:pt x="2393" y="3544"/>
                    <a:pt x="2488" y="3853"/>
                    <a:pt x="2536" y="3972"/>
                  </a:cubicBezTo>
                  <a:cubicBezTo>
                    <a:pt x="2477" y="3987"/>
                    <a:pt x="2384" y="4002"/>
                    <a:pt x="2270" y="4002"/>
                  </a:cubicBezTo>
                  <a:cubicBezTo>
                    <a:pt x="1927" y="4002"/>
                    <a:pt x="1384" y="3868"/>
                    <a:pt x="929" y="3198"/>
                  </a:cubicBezTo>
                  <a:cubicBezTo>
                    <a:pt x="429" y="2484"/>
                    <a:pt x="155" y="1341"/>
                    <a:pt x="536" y="686"/>
                  </a:cubicBezTo>
                  <a:cubicBezTo>
                    <a:pt x="726" y="341"/>
                    <a:pt x="1107" y="162"/>
                    <a:pt x="1607" y="162"/>
                  </a:cubicBezTo>
                  <a:close/>
                  <a:moveTo>
                    <a:pt x="1607" y="1"/>
                  </a:moveTo>
                  <a:cubicBezTo>
                    <a:pt x="899" y="1"/>
                    <a:pt x="570" y="327"/>
                    <a:pt x="405" y="603"/>
                  </a:cubicBezTo>
                  <a:cubicBezTo>
                    <a:pt x="0" y="1317"/>
                    <a:pt x="286" y="2532"/>
                    <a:pt x="810" y="3282"/>
                  </a:cubicBezTo>
                  <a:cubicBezTo>
                    <a:pt x="1298" y="4020"/>
                    <a:pt x="1905" y="4151"/>
                    <a:pt x="2298" y="4151"/>
                  </a:cubicBezTo>
                  <a:cubicBezTo>
                    <a:pt x="2500" y="4151"/>
                    <a:pt x="2655" y="4103"/>
                    <a:pt x="2667" y="4103"/>
                  </a:cubicBezTo>
                  <a:lnTo>
                    <a:pt x="2739" y="4079"/>
                  </a:lnTo>
                  <a:lnTo>
                    <a:pt x="2715" y="3996"/>
                  </a:lnTo>
                  <a:cubicBezTo>
                    <a:pt x="2715" y="3996"/>
                    <a:pt x="2631" y="3782"/>
                    <a:pt x="2358" y="2829"/>
                  </a:cubicBezTo>
                  <a:cubicBezTo>
                    <a:pt x="2072" y="1877"/>
                    <a:pt x="1857" y="91"/>
                    <a:pt x="1857" y="67"/>
                  </a:cubicBezTo>
                  <a:lnTo>
                    <a:pt x="1846" y="7"/>
                  </a:lnTo>
                  <a:lnTo>
                    <a:pt x="1786" y="7"/>
                  </a:lnTo>
                  <a:cubicBezTo>
                    <a:pt x="1724" y="3"/>
                    <a:pt x="1664" y="1"/>
                    <a:pt x="16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74"/>
            <p:cNvSpPr/>
            <p:nvPr/>
          </p:nvSpPr>
          <p:spPr>
            <a:xfrm>
              <a:off x="2034914" y="1789105"/>
              <a:ext cx="675463" cy="709331"/>
            </a:xfrm>
            <a:custGeom>
              <a:avLst/>
              <a:gdLst/>
              <a:ahLst/>
              <a:cxnLst/>
              <a:rect l="l" t="t" r="r" b="b"/>
              <a:pathLst>
                <a:path w="10371" h="10891" extrusionOk="0">
                  <a:moveTo>
                    <a:pt x="9240" y="1"/>
                  </a:moveTo>
                  <a:lnTo>
                    <a:pt x="1" y="2680"/>
                  </a:lnTo>
                  <a:cubicBezTo>
                    <a:pt x="1" y="2680"/>
                    <a:pt x="1" y="2739"/>
                    <a:pt x="13" y="2822"/>
                  </a:cubicBezTo>
                  <a:cubicBezTo>
                    <a:pt x="72" y="3930"/>
                    <a:pt x="620" y="10442"/>
                    <a:pt x="4346" y="10859"/>
                  </a:cubicBezTo>
                  <a:cubicBezTo>
                    <a:pt x="4534" y="10881"/>
                    <a:pt x="4715" y="10891"/>
                    <a:pt x="4890" y="10891"/>
                  </a:cubicBezTo>
                  <a:cubicBezTo>
                    <a:pt x="8517" y="10891"/>
                    <a:pt x="9638" y="6457"/>
                    <a:pt x="10002" y="3811"/>
                  </a:cubicBezTo>
                  <a:cubicBezTo>
                    <a:pt x="10371" y="1025"/>
                    <a:pt x="9240" y="1"/>
                    <a:pt x="92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74"/>
            <p:cNvSpPr/>
            <p:nvPr/>
          </p:nvSpPr>
          <p:spPr>
            <a:xfrm>
              <a:off x="2028727" y="1786044"/>
              <a:ext cx="687122" cy="718123"/>
            </a:xfrm>
            <a:custGeom>
              <a:avLst/>
              <a:gdLst/>
              <a:ahLst/>
              <a:cxnLst/>
              <a:rect l="l" t="t" r="r" b="b"/>
              <a:pathLst>
                <a:path w="10550" h="11026" extrusionOk="0">
                  <a:moveTo>
                    <a:pt x="9394" y="0"/>
                  </a:moveTo>
                  <a:lnTo>
                    <a:pt x="9287" y="95"/>
                  </a:lnTo>
                  <a:cubicBezTo>
                    <a:pt x="9287" y="119"/>
                    <a:pt x="10395" y="1143"/>
                    <a:pt x="10014" y="3846"/>
                  </a:cubicBezTo>
                  <a:cubicBezTo>
                    <a:pt x="9650" y="6541"/>
                    <a:pt x="8515" y="10876"/>
                    <a:pt x="4959" y="10876"/>
                  </a:cubicBezTo>
                  <a:cubicBezTo>
                    <a:pt x="4792" y="10876"/>
                    <a:pt x="4619" y="10866"/>
                    <a:pt x="4441" y="10847"/>
                  </a:cubicBezTo>
                  <a:cubicBezTo>
                    <a:pt x="810" y="10430"/>
                    <a:pt x="239" y="4132"/>
                    <a:pt x="167" y="2869"/>
                  </a:cubicBezTo>
                  <a:cubicBezTo>
                    <a:pt x="155" y="2774"/>
                    <a:pt x="155" y="2715"/>
                    <a:pt x="155" y="2715"/>
                  </a:cubicBezTo>
                  <a:lnTo>
                    <a:pt x="0" y="2715"/>
                  </a:lnTo>
                  <a:cubicBezTo>
                    <a:pt x="0" y="2715"/>
                    <a:pt x="12" y="2774"/>
                    <a:pt x="12" y="2881"/>
                  </a:cubicBezTo>
                  <a:cubicBezTo>
                    <a:pt x="96" y="4167"/>
                    <a:pt x="667" y="10561"/>
                    <a:pt x="4418" y="10989"/>
                  </a:cubicBezTo>
                  <a:cubicBezTo>
                    <a:pt x="4620" y="11013"/>
                    <a:pt x="4799" y="11025"/>
                    <a:pt x="4977" y="11025"/>
                  </a:cubicBezTo>
                  <a:cubicBezTo>
                    <a:pt x="8632" y="11025"/>
                    <a:pt x="9799" y="6608"/>
                    <a:pt x="10180" y="3881"/>
                  </a:cubicBezTo>
                  <a:cubicBezTo>
                    <a:pt x="10549" y="1084"/>
                    <a:pt x="9442" y="48"/>
                    <a:pt x="9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74"/>
            <p:cNvSpPr/>
            <p:nvPr/>
          </p:nvSpPr>
          <p:spPr>
            <a:xfrm>
              <a:off x="2581612" y="1761946"/>
              <a:ext cx="171227" cy="252118"/>
            </a:xfrm>
            <a:custGeom>
              <a:avLst/>
              <a:gdLst/>
              <a:ahLst/>
              <a:cxnLst/>
              <a:rect l="l" t="t" r="r" b="b"/>
              <a:pathLst>
                <a:path w="2629" h="3871" extrusionOk="0">
                  <a:moveTo>
                    <a:pt x="1" y="1"/>
                  </a:moveTo>
                  <a:lnTo>
                    <a:pt x="810" y="2085"/>
                  </a:lnTo>
                  <a:lnTo>
                    <a:pt x="1644" y="3870"/>
                  </a:lnTo>
                  <a:lnTo>
                    <a:pt x="1917" y="3216"/>
                  </a:lnTo>
                  <a:lnTo>
                    <a:pt x="2358" y="3120"/>
                  </a:lnTo>
                  <a:cubicBezTo>
                    <a:pt x="2358" y="3120"/>
                    <a:pt x="2358" y="3120"/>
                    <a:pt x="2358" y="3120"/>
                  </a:cubicBezTo>
                  <a:cubicBezTo>
                    <a:pt x="2360" y="3120"/>
                    <a:pt x="2628" y="1508"/>
                    <a:pt x="1644" y="1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45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74"/>
            <p:cNvSpPr/>
            <p:nvPr/>
          </p:nvSpPr>
          <p:spPr>
            <a:xfrm>
              <a:off x="2446664" y="1992960"/>
              <a:ext cx="191612" cy="111047"/>
            </a:xfrm>
            <a:custGeom>
              <a:avLst/>
              <a:gdLst/>
              <a:ahLst/>
              <a:cxnLst/>
              <a:rect l="l" t="t" r="r" b="b"/>
              <a:pathLst>
                <a:path w="2942" h="1705" extrusionOk="0">
                  <a:moveTo>
                    <a:pt x="1616" y="0"/>
                  </a:moveTo>
                  <a:cubicBezTo>
                    <a:pt x="1523" y="0"/>
                    <a:pt x="1429" y="12"/>
                    <a:pt x="1334" y="38"/>
                  </a:cubicBezTo>
                  <a:cubicBezTo>
                    <a:pt x="525" y="264"/>
                    <a:pt x="60" y="1228"/>
                    <a:pt x="1" y="1705"/>
                  </a:cubicBezTo>
                  <a:cubicBezTo>
                    <a:pt x="1" y="1705"/>
                    <a:pt x="615" y="464"/>
                    <a:pt x="1544" y="464"/>
                  </a:cubicBezTo>
                  <a:cubicBezTo>
                    <a:pt x="1565" y="464"/>
                    <a:pt x="1587" y="465"/>
                    <a:pt x="1608" y="466"/>
                  </a:cubicBezTo>
                  <a:cubicBezTo>
                    <a:pt x="2585" y="526"/>
                    <a:pt x="2751" y="883"/>
                    <a:pt x="2751" y="883"/>
                  </a:cubicBezTo>
                  <a:lnTo>
                    <a:pt x="2942" y="681"/>
                  </a:lnTo>
                  <a:cubicBezTo>
                    <a:pt x="2942" y="681"/>
                    <a:pt x="2326" y="0"/>
                    <a:pt x="16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74"/>
            <p:cNvSpPr/>
            <p:nvPr/>
          </p:nvSpPr>
          <p:spPr>
            <a:xfrm>
              <a:off x="2442040" y="1988792"/>
              <a:ext cx="202424" cy="119904"/>
            </a:xfrm>
            <a:custGeom>
              <a:avLst/>
              <a:gdLst/>
              <a:ahLst/>
              <a:cxnLst/>
              <a:rect l="l" t="t" r="r" b="b"/>
              <a:pathLst>
                <a:path w="3108" h="1841" extrusionOk="0">
                  <a:moveTo>
                    <a:pt x="1703" y="149"/>
                  </a:moveTo>
                  <a:cubicBezTo>
                    <a:pt x="2263" y="149"/>
                    <a:pt x="2775" y="590"/>
                    <a:pt x="2941" y="745"/>
                  </a:cubicBezTo>
                  <a:lnTo>
                    <a:pt x="2858" y="828"/>
                  </a:lnTo>
                  <a:cubicBezTo>
                    <a:pt x="2739" y="709"/>
                    <a:pt x="2417" y="507"/>
                    <a:pt x="1691" y="459"/>
                  </a:cubicBezTo>
                  <a:cubicBezTo>
                    <a:pt x="1662" y="457"/>
                    <a:pt x="1632" y="456"/>
                    <a:pt x="1603" y="456"/>
                  </a:cubicBezTo>
                  <a:cubicBezTo>
                    <a:pt x="1027" y="456"/>
                    <a:pt x="582" y="894"/>
                    <a:pt x="310" y="1257"/>
                  </a:cubicBezTo>
                  <a:cubicBezTo>
                    <a:pt x="501" y="828"/>
                    <a:pt x="893" y="328"/>
                    <a:pt x="1441" y="173"/>
                  </a:cubicBezTo>
                  <a:cubicBezTo>
                    <a:pt x="1524" y="161"/>
                    <a:pt x="1620" y="149"/>
                    <a:pt x="1703" y="149"/>
                  </a:cubicBezTo>
                  <a:close/>
                  <a:moveTo>
                    <a:pt x="1706" y="0"/>
                  </a:moveTo>
                  <a:cubicBezTo>
                    <a:pt x="1604" y="0"/>
                    <a:pt x="1499" y="13"/>
                    <a:pt x="1393" y="42"/>
                  </a:cubicBezTo>
                  <a:cubicBezTo>
                    <a:pt x="512" y="280"/>
                    <a:pt x="60" y="1280"/>
                    <a:pt x="0" y="1769"/>
                  </a:cubicBezTo>
                  <a:cubicBezTo>
                    <a:pt x="0" y="1792"/>
                    <a:pt x="24" y="1828"/>
                    <a:pt x="60" y="1840"/>
                  </a:cubicBezTo>
                  <a:lnTo>
                    <a:pt x="72" y="1840"/>
                  </a:lnTo>
                  <a:cubicBezTo>
                    <a:pt x="96" y="1840"/>
                    <a:pt x="131" y="1828"/>
                    <a:pt x="131" y="1816"/>
                  </a:cubicBezTo>
                  <a:cubicBezTo>
                    <a:pt x="143" y="1793"/>
                    <a:pt x="734" y="600"/>
                    <a:pt x="1616" y="600"/>
                  </a:cubicBezTo>
                  <a:cubicBezTo>
                    <a:pt x="1637" y="600"/>
                    <a:pt x="1658" y="600"/>
                    <a:pt x="1679" y="602"/>
                  </a:cubicBezTo>
                  <a:cubicBezTo>
                    <a:pt x="2584" y="661"/>
                    <a:pt x="2763" y="971"/>
                    <a:pt x="2763" y="971"/>
                  </a:cubicBezTo>
                  <a:cubicBezTo>
                    <a:pt x="2775" y="1007"/>
                    <a:pt x="2798" y="1019"/>
                    <a:pt x="2822" y="1019"/>
                  </a:cubicBezTo>
                  <a:cubicBezTo>
                    <a:pt x="2826" y="1022"/>
                    <a:pt x="2831" y="1023"/>
                    <a:pt x="2838" y="1023"/>
                  </a:cubicBezTo>
                  <a:cubicBezTo>
                    <a:pt x="2853" y="1023"/>
                    <a:pt x="2873" y="1015"/>
                    <a:pt x="2882" y="1007"/>
                  </a:cubicBezTo>
                  <a:lnTo>
                    <a:pt x="3072" y="804"/>
                  </a:lnTo>
                  <a:cubicBezTo>
                    <a:pt x="3108" y="768"/>
                    <a:pt x="3108" y="721"/>
                    <a:pt x="3072" y="697"/>
                  </a:cubicBezTo>
                  <a:cubicBezTo>
                    <a:pt x="3051" y="666"/>
                    <a:pt x="2443" y="0"/>
                    <a:pt x="17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74"/>
            <p:cNvSpPr/>
            <p:nvPr/>
          </p:nvSpPr>
          <p:spPr>
            <a:xfrm>
              <a:off x="2614959" y="1951928"/>
              <a:ext cx="97760" cy="98607"/>
            </a:xfrm>
            <a:custGeom>
              <a:avLst/>
              <a:gdLst/>
              <a:ahLst/>
              <a:cxnLst/>
              <a:rect l="l" t="t" r="r" b="b"/>
              <a:pathLst>
                <a:path w="1501" h="1514" extrusionOk="0">
                  <a:moveTo>
                    <a:pt x="1501" y="1"/>
                  </a:moveTo>
                  <a:lnTo>
                    <a:pt x="1" y="1215"/>
                  </a:lnTo>
                  <a:lnTo>
                    <a:pt x="179" y="1513"/>
                  </a:lnTo>
                  <a:lnTo>
                    <a:pt x="15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74"/>
            <p:cNvSpPr/>
            <p:nvPr/>
          </p:nvSpPr>
          <p:spPr>
            <a:xfrm>
              <a:off x="2610334" y="1946588"/>
              <a:ext cx="107855" cy="108572"/>
            </a:xfrm>
            <a:custGeom>
              <a:avLst/>
              <a:gdLst/>
              <a:ahLst/>
              <a:cxnLst/>
              <a:rect l="l" t="t" r="r" b="b"/>
              <a:pathLst>
                <a:path w="1656" h="1667" extrusionOk="0">
                  <a:moveTo>
                    <a:pt x="941" y="678"/>
                  </a:moveTo>
                  <a:lnTo>
                    <a:pt x="250" y="1464"/>
                  </a:lnTo>
                  <a:lnTo>
                    <a:pt x="167" y="1309"/>
                  </a:lnTo>
                  <a:lnTo>
                    <a:pt x="941" y="678"/>
                  </a:lnTo>
                  <a:close/>
                  <a:moveTo>
                    <a:pt x="1567" y="1"/>
                  </a:moveTo>
                  <a:cubicBezTo>
                    <a:pt x="1550" y="1"/>
                    <a:pt x="1535" y="7"/>
                    <a:pt x="1524" y="23"/>
                  </a:cubicBezTo>
                  <a:lnTo>
                    <a:pt x="36" y="1250"/>
                  </a:lnTo>
                  <a:cubicBezTo>
                    <a:pt x="0" y="1274"/>
                    <a:pt x="0" y="1309"/>
                    <a:pt x="12" y="1345"/>
                  </a:cubicBezTo>
                  <a:lnTo>
                    <a:pt x="191" y="1643"/>
                  </a:lnTo>
                  <a:cubicBezTo>
                    <a:pt x="191" y="1655"/>
                    <a:pt x="226" y="1667"/>
                    <a:pt x="250" y="1667"/>
                  </a:cubicBezTo>
                  <a:cubicBezTo>
                    <a:pt x="274" y="1667"/>
                    <a:pt x="298" y="1655"/>
                    <a:pt x="298" y="1643"/>
                  </a:cubicBezTo>
                  <a:lnTo>
                    <a:pt x="1619" y="119"/>
                  </a:lnTo>
                  <a:cubicBezTo>
                    <a:pt x="1655" y="95"/>
                    <a:pt x="1655" y="47"/>
                    <a:pt x="1619" y="23"/>
                  </a:cubicBezTo>
                  <a:cubicBezTo>
                    <a:pt x="1606" y="10"/>
                    <a:pt x="1586" y="1"/>
                    <a:pt x="15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74"/>
            <p:cNvSpPr/>
            <p:nvPr/>
          </p:nvSpPr>
          <p:spPr>
            <a:xfrm>
              <a:off x="2128766" y="2022333"/>
              <a:ext cx="160545" cy="77049"/>
            </a:xfrm>
            <a:custGeom>
              <a:avLst/>
              <a:gdLst/>
              <a:ahLst/>
              <a:cxnLst/>
              <a:rect l="l" t="t" r="r" b="b"/>
              <a:pathLst>
                <a:path w="2465" h="1183" extrusionOk="0">
                  <a:moveTo>
                    <a:pt x="1382" y="1"/>
                  </a:moveTo>
                  <a:cubicBezTo>
                    <a:pt x="1332" y="1"/>
                    <a:pt x="1281" y="6"/>
                    <a:pt x="1227" y="15"/>
                  </a:cubicBezTo>
                  <a:cubicBezTo>
                    <a:pt x="322" y="182"/>
                    <a:pt x="0" y="682"/>
                    <a:pt x="0" y="956"/>
                  </a:cubicBezTo>
                  <a:cubicBezTo>
                    <a:pt x="0" y="956"/>
                    <a:pt x="446" y="386"/>
                    <a:pt x="1020" y="386"/>
                  </a:cubicBezTo>
                  <a:cubicBezTo>
                    <a:pt x="1110" y="386"/>
                    <a:pt x="1203" y="400"/>
                    <a:pt x="1298" y="432"/>
                  </a:cubicBezTo>
                  <a:cubicBezTo>
                    <a:pt x="1989" y="670"/>
                    <a:pt x="2465" y="1182"/>
                    <a:pt x="2465" y="1182"/>
                  </a:cubicBezTo>
                  <a:cubicBezTo>
                    <a:pt x="2465" y="1182"/>
                    <a:pt x="2180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74"/>
            <p:cNvSpPr/>
            <p:nvPr/>
          </p:nvSpPr>
          <p:spPr>
            <a:xfrm>
              <a:off x="2122579" y="2017579"/>
              <a:ext cx="172204" cy="85646"/>
            </a:xfrm>
            <a:custGeom>
              <a:avLst/>
              <a:gdLst/>
              <a:ahLst/>
              <a:cxnLst/>
              <a:rect l="l" t="t" r="r" b="b"/>
              <a:pathLst>
                <a:path w="2644" h="1315" extrusionOk="0">
                  <a:moveTo>
                    <a:pt x="1469" y="135"/>
                  </a:moveTo>
                  <a:cubicBezTo>
                    <a:pt x="1958" y="135"/>
                    <a:pt x="2250" y="653"/>
                    <a:pt x="2381" y="981"/>
                  </a:cubicBezTo>
                  <a:cubicBezTo>
                    <a:pt x="2179" y="815"/>
                    <a:pt x="1834" y="577"/>
                    <a:pt x="1405" y="434"/>
                  </a:cubicBezTo>
                  <a:cubicBezTo>
                    <a:pt x="1298" y="398"/>
                    <a:pt x="1191" y="386"/>
                    <a:pt x="1107" y="386"/>
                  </a:cubicBezTo>
                  <a:cubicBezTo>
                    <a:pt x="774" y="386"/>
                    <a:pt x="476" y="565"/>
                    <a:pt x="274" y="731"/>
                  </a:cubicBezTo>
                  <a:cubicBezTo>
                    <a:pt x="417" y="505"/>
                    <a:pt x="750" y="255"/>
                    <a:pt x="1334" y="148"/>
                  </a:cubicBezTo>
                  <a:cubicBezTo>
                    <a:pt x="1380" y="139"/>
                    <a:pt x="1426" y="135"/>
                    <a:pt x="1469" y="135"/>
                  </a:cubicBezTo>
                  <a:close/>
                  <a:moveTo>
                    <a:pt x="1468" y="1"/>
                  </a:moveTo>
                  <a:cubicBezTo>
                    <a:pt x="1414" y="1"/>
                    <a:pt x="1357" y="6"/>
                    <a:pt x="1298" y="17"/>
                  </a:cubicBezTo>
                  <a:cubicBezTo>
                    <a:pt x="357" y="196"/>
                    <a:pt x="0" y="731"/>
                    <a:pt x="0" y="1029"/>
                  </a:cubicBezTo>
                  <a:cubicBezTo>
                    <a:pt x="0" y="1053"/>
                    <a:pt x="24" y="1100"/>
                    <a:pt x="48" y="1100"/>
                  </a:cubicBezTo>
                  <a:cubicBezTo>
                    <a:pt x="83" y="1100"/>
                    <a:pt x="119" y="1100"/>
                    <a:pt x="143" y="1077"/>
                  </a:cubicBezTo>
                  <a:cubicBezTo>
                    <a:pt x="153" y="1056"/>
                    <a:pt x="581" y="527"/>
                    <a:pt x="1116" y="527"/>
                  </a:cubicBezTo>
                  <a:cubicBezTo>
                    <a:pt x="1195" y="527"/>
                    <a:pt x="1275" y="539"/>
                    <a:pt x="1357" y="565"/>
                  </a:cubicBezTo>
                  <a:cubicBezTo>
                    <a:pt x="2048" y="791"/>
                    <a:pt x="2500" y="1279"/>
                    <a:pt x="2500" y="1279"/>
                  </a:cubicBezTo>
                  <a:cubicBezTo>
                    <a:pt x="2512" y="1315"/>
                    <a:pt x="2548" y="1315"/>
                    <a:pt x="2560" y="1315"/>
                  </a:cubicBezTo>
                  <a:cubicBezTo>
                    <a:pt x="2608" y="1291"/>
                    <a:pt x="2643" y="1255"/>
                    <a:pt x="2619" y="1219"/>
                  </a:cubicBezTo>
                  <a:cubicBezTo>
                    <a:pt x="2619" y="1208"/>
                    <a:pt x="2305" y="1"/>
                    <a:pt x="14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74"/>
            <p:cNvSpPr/>
            <p:nvPr/>
          </p:nvSpPr>
          <p:spPr>
            <a:xfrm>
              <a:off x="2082198" y="1951928"/>
              <a:ext cx="61352" cy="132670"/>
            </a:xfrm>
            <a:custGeom>
              <a:avLst/>
              <a:gdLst/>
              <a:ahLst/>
              <a:cxnLst/>
              <a:rect l="l" t="t" r="r" b="b"/>
              <a:pathLst>
                <a:path w="942" h="2037" extrusionOk="0">
                  <a:moveTo>
                    <a:pt x="1" y="1"/>
                  </a:moveTo>
                  <a:lnTo>
                    <a:pt x="715" y="2037"/>
                  </a:lnTo>
                  <a:lnTo>
                    <a:pt x="942" y="17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74"/>
            <p:cNvSpPr/>
            <p:nvPr/>
          </p:nvSpPr>
          <p:spPr>
            <a:xfrm>
              <a:off x="2076011" y="1947435"/>
              <a:ext cx="72946" cy="141853"/>
            </a:xfrm>
            <a:custGeom>
              <a:avLst/>
              <a:gdLst/>
              <a:ahLst/>
              <a:cxnLst/>
              <a:rect l="l" t="t" r="r" b="b"/>
              <a:pathLst>
                <a:path w="1120" h="2178" extrusionOk="0">
                  <a:moveTo>
                    <a:pt x="501" y="999"/>
                  </a:moveTo>
                  <a:lnTo>
                    <a:pt x="941" y="1868"/>
                  </a:lnTo>
                  <a:lnTo>
                    <a:pt x="834" y="1975"/>
                  </a:lnTo>
                  <a:lnTo>
                    <a:pt x="501" y="999"/>
                  </a:lnTo>
                  <a:close/>
                  <a:moveTo>
                    <a:pt x="99" y="1"/>
                  </a:moveTo>
                  <a:cubicBezTo>
                    <a:pt x="87" y="1"/>
                    <a:pt x="74" y="3"/>
                    <a:pt x="60" y="10"/>
                  </a:cubicBezTo>
                  <a:cubicBezTo>
                    <a:pt x="25" y="22"/>
                    <a:pt x="1" y="46"/>
                    <a:pt x="25" y="94"/>
                  </a:cubicBezTo>
                  <a:lnTo>
                    <a:pt x="739" y="2130"/>
                  </a:lnTo>
                  <a:cubicBezTo>
                    <a:pt x="751" y="2154"/>
                    <a:pt x="763" y="2177"/>
                    <a:pt x="798" y="2177"/>
                  </a:cubicBezTo>
                  <a:lnTo>
                    <a:pt x="858" y="2177"/>
                  </a:lnTo>
                  <a:lnTo>
                    <a:pt x="1096" y="1939"/>
                  </a:lnTo>
                  <a:cubicBezTo>
                    <a:pt x="1120" y="1904"/>
                    <a:pt x="1120" y="1880"/>
                    <a:pt x="1108" y="1856"/>
                  </a:cubicBezTo>
                  <a:lnTo>
                    <a:pt x="155" y="34"/>
                  </a:lnTo>
                  <a:cubicBezTo>
                    <a:pt x="147" y="17"/>
                    <a:pt x="127" y="1"/>
                    <a:pt x="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74"/>
            <p:cNvSpPr/>
            <p:nvPr/>
          </p:nvSpPr>
          <p:spPr>
            <a:xfrm>
              <a:off x="2042665" y="2229575"/>
              <a:ext cx="32630" cy="33412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1" y="0"/>
                  </a:moveTo>
                  <a:cubicBezTo>
                    <a:pt x="120" y="0"/>
                    <a:pt x="1" y="119"/>
                    <a:pt x="1" y="250"/>
                  </a:cubicBezTo>
                  <a:cubicBezTo>
                    <a:pt x="1" y="393"/>
                    <a:pt x="120" y="512"/>
                    <a:pt x="251" y="512"/>
                  </a:cubicBezTo>
                  <a:cubicBezTo>
                    <a:pt x="382" y="512"/>
                    <a:pt x="501" y="393"/>
                    <a:pt x="501" y="250"/>
                  </a:cubicBezTo>
                  <a:cubicBezTo>
                    <a:pt x="501" y="119"/>
                    <a:pt x="382" y="24"/>
                    <a:pt x="251" y="0"/>
                  </a:cubicBezTo>
                  <a:close/>
                </a:path>
              </a:pathLst>
            </a:custGeom>
            <a:solidFill>
              <a:srgbClr val="FA5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74"/>
            <p:cNvSpPr/>
            <p:nvPr/>
          </p:nvSpPr>
          <p:spPr>
            <a:xfrm>
              <a:off x="2037259" y="2224886"/>
              <a:ext cx="42725" cy="42725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34" y="168"/>
                  </a:moveTo>
                  <a:cubicBezTo>
                    <a:pt x="417" y="168"/>
                    <a:pt x="512" y="239"/>
                    <a:pt x="512" y="346"/>
                  </a:cubicBezTo>
                  <a:cubicBezTo>
                    <a:pt x="512" y="453"/>
                    <a:pt x="441" y="525"/>
                    <a:pt x="334" y="525"/>
                  </a:cubicBezTo>
                  <a:cubicBezTo>
                    <a:pt x="227" y="525"/>
                    <a:pt x="155" y="453"/>
                    <a:pt x="155" y="346"/>
                  </a:cubicBezTo>
                  <a:cubicBezTo>
                    <a:pt x="155" y="239"/>
                    <a:pt x="239" y="168"/>
                    <a:pt x="334" y="168"/>
                  </a:cubicBezTo>
                  <a:close/>
                  <a:moveTo>
                    <a:pt x="334" y="1"/>
                  </a:moveTo>
                  <a:cubicBezTo>
                    <a:pt x="155" y="1"/>
                    <a:pt x="0" y="144"/>
                    <a:pt x="0" y="322"/>
                  </a:cubicBezTo>
                  <a:cubicBezTo>
                    <a:pt x="0" y="513"/>
                    <a:pt x="155" y="656"/>
                    <a:pt x="334" y="656"/>
                  </a:cubicBezTo>
                  <a:cubicBezTo>
                    <a:pt x="512" y="656"/>
                    <a:pt x="655" y="513"/>
                    <a:pt x="655" y="322"/>
                  </a:cubicBezTo>
                  <a:cubicBezTo>
                    <a:pt x="655" y="144"/>
                    <a:pt x="512" y="1"/>
                    <a:pt x="3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74"/>
            <p:cNvSpPr/>
            <p:nvPr/>
          </p:nvSpPr>
          <p:spPr>
            <a:xfrm>
              <a:off x="2155144" y="1914740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E144D"/>
            </a:solidFill>
            <a:ln w="3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74"/>
            <p:cNvSpPr/>
            <p:nvPr/>
          </p:nvSpPr>
          <p:spPr>
            <a:xfrm>
              <a:off x="2665369" y="2201635"/>
              <a:ext cx="33412" cy="33412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62" y="1"/>
                  </a:moveTo>
                  <a:cubicBezTo>
                    <a:pt x="120" y="1"/>
                    <a:pt x="0" y="120"/>
                    <a:pt x="0" y="251"/>
                  </a:cubicBezTo>
                  <a:cubicBezTo>
                    <a:pt x="0" y="394"/>
                    <a:pt x="120" y="513"/>
                    <a:pt x="262" y="513"/>
                  </a:cubicBezTo>
                  <a:cubicBezTo>
                    <a:pt x="393" y="513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rgbClr val="FA5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74"/>
            <p:cNvSpPr/>
            <p:nvPr/>
          </p:nvSpPr>
          <p:spPr>
            <a:xfrm>
              <a:off x="2660745" y="2197011"/>
              <a:ext cx="42660" cy="42725"/>
            </a:xfrm>
            <a:custGeom>
              <a:avLst/>
              <a:gdLst/>
              <a:ahLst/>
              <a:cxnLst/>
              <a:rect l="l" t="t" r="r" b="b"/>
              <a:pathLst>
                <a:path w="655" h="656" extrusionOk="0">
                  <a:moveTo>
                    <a:pt x="333" y="143"/>
                  </a:moveTo>
                  <a:cubicBezTo>
                    <a:pt x="429" y="143"/>
                    <a:pt x="500" y="215"/>
                    <a:pt x="500" y="322"/>
                  </a:cubicBezTo>
                  <a:cubicBezTo>
                    <a:pt x="500" y="429"/>
                    <a:pt x="429" y="500"/>
                    <a:pt x="333" y="500"/>
                  </a:cubicBezTo>
                  <a:cubicBezTo>
                    <a:pt x="226" y="500"/>
                    <a:pt x="155" y="429"/>
                    <a:pt x="155" y="322"/>
                  </a:cubicBezTo>
                  <a:cubicBezTo>
                    <a:pt x="155" y="227"/>
                    <a:pt x="238" y="143"/>
                    <a:pt x="333" y="143"/>
                  </a:cubicBezTo>
                  <a:close/>
                  <a:moveTo>
                    <a:pt x="333" y="0"/>
                  </a:moveTo>
                  <a:cubicBezTo>
                    <a:pt x="155" y="0"/>
                    <a:pt x="0" y="143"/>
                    <a:pt x="0" y="322"/>
                  </a:cubicBezTo>
                  <a:cubicBezTo>
                    <a:pt x="0" y="500"/>
                    <a:pt x="155" y="655"/>
                    <a:pt x="333" y="655"/>
                  </a:cubicBezTo>
                  <a:cubicBezTo>
                    <a:pt x="500" y="655"/>
                    <a:pt x="655" y="500"/>
                    <a:pt x="655" y="322"/>
                  </a:cubicBezTo>
                  <a:cubicBezTo>
                    <a:pt x="655" y="143"/>
                    <a:pt x="500" y="0"/>
                    <a:pt x="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74"/>
            <p:cNvSpPr/>
            <p:nvPr/>
          </p:nvSpPr>
          <p:spPr>
            <a:xfrm>
              <a:off x="2480010" y="2115599"/>
              <a:ext cx="141983" cy="141202"/>
            </a:xfrm>
            <a:custGeom>
              <a:avLst/>
              <a:gdLst/>
              <a:ahLst/>
              <a:cxnLst/>
              <a:rect l="l" t="t" r="r" b="b"/>
              <a:pathLst>
                <a:path w="2180" h="2168" extrusionOk="0">
                  <a:moveTo>
                    <a:pt x="1096" y="0"/>
                  </a:moveTo>
                  <a:cubicBezTo>
                    <a:pt x="489" y="0"/>
                    <a:pt x="1" y="488"/>
                    <a:pt x="1" y="1084"/>
                  </a:cubicBezTo>
                  <a:cubicBezTo>
                    <a:pt x="1" y="1679"/>
                    <a:pt x="489" y="2167"/>
                    <a:pt x="1096" y="2167"/>
                  </a:cubicBezTo>
                  <a:cubicBezTo>
                    <a:pt x="1692" y="2167"/>
                    <a:pt x="2180" y="1679"/>
                    <a:pt x="2180" y="1084"/>
                  </a:cubicBezTo>
                  <a:cubicBezTo>
                    <a:pt x="2180" y="488"/>
                    <a:pt x="1692" y="0"/>
                    <a:pt x="1096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74"/>
            <p:cNvSpPr/>
            <p:nvPr/>
          </p:nvSpPr>
          <p:spPr>
            <a:xfrm>
              <a:off x="2114828" y="2115599"/>
              <a:ext cx="141918" cy="141202"/>
            </a:xfrm>
            <a:custGeom>
              <a:avLst/>
              <a:gdLst/>
              <a:ahLst/>
              <a:cxnLst/>
              <a:rect l="l" t="t" r="r" b="b"/>
              <a:pathLst>
                <a:path w="2179" h="2168" extrusionOk="0">
                  <a:moveTo>
                    <a:pt x="1095" y="0"/>
                  </a:moveTo>
                  <a:cubicBezTo>
                    <a:pt x="488" y="0"/>
                    <a:pt x="0" y="488"/>
                    <a:pt x="0" y="1084"/>
                  </a:cubicBezTo>
                  <a:cubicBezTo>
                    <a:pt x="0" y="1679"/>
                    <a:pt x="488" y="2167"/>
                    <a:pt x="1095" y="2167"/>
                  </a:cubicBezTo>
                  <a:cubicBezTo>
                    <a:pt x="1691" y="2167"/>
                    <a:pt x="2179" y="1679"/>
                    <a:pt x="2179" y="1084"/>
                  </a:cubicBezTo>
                  <a:cubicBezTo>
                    <a:pt x="2179" y="488"/>
                    <a:pt x="1691" y="0"/>
                    <a:pt x="1095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74"/>
            <p:cNvSpPr/>
            <p:nvPr/>
          </p:nvSpPr>
          <p:spPr>
            <a:xfrm>
              <a:off x="1234667" y="2123740"/>
              <a:ext cx="863168" cy="1489132"/>
            </a:xfrm>
            <a:custGeom>
              <a:avLst/>
              <a:gdLst/>
              <a:ahLst/>
              <a:cxnLst/>
              <a:rect l="l" t="t" r="r" b="b"/>
              <a:pathLst>
                <a:path w="13253" h="22864" extrusionOk="0">
                  <a:moveTo>
                    <a:pt x="2909" y="1"/>
                  </a:moveTo>
                  <a:cubicBezTo>
                    <a:pt x="2869" y="1"/>
                    <a:pt x="2828" y="3"/>
                    <a:pt x="2786" y="6"/>
                  </a:cubicBezTo>
                  <a:cubicBezTo>
                    <a:pt x="1346" y="125"/>
                    <a:pt x="1251" y="2375"/>
                    <a:pt x="1251" y="2375"/>
                  </a:cubicBezTo>
                  <a:lnTo>
                    <a:pt x="119" y="17449"/>
                  </a:lnTo>
                  <a:cubicBezTo>
                    <a:pt x="0" y="19092"/>
                    <a:pt x="298" y="19985"/>
                    <a:pt x="286" y="19997"/>
                  </a:cubicBezTo>
                  <a:cubicBezTo>
                    <a:pt x="1007" y="21942"/>
                    <a:pt x="4864" y="22863"/>
                    <a:pt x="7449" y="22863"/>
                  </a:cubicBezTo>
                  <a:cubicBezTo>
                    <a:pt x="7982" y="22863"/>
                    <a:pt x="8461" y="22824"/>
                    <a:pt x="8847" y="22747"/>
                  </a:cubicBezTo>
                  <a:cubicBezTo>
                    <a:pt x="11109" y="22283"/>
                    <a:pt x="12061" y="18937"/>
                    <a:pt x="12657" y="16365"/>
                  </a:cubicBezTo>
                  <a:cubicBezTo>
                    <a:pt x="13252" y="13770"/>
                    <a:pt x="11478" y="13282"/>
                    <a:pt x="11478" y="13282"/>
                  </a:cubicBezTo>
                  <a:lnTo>
                    <a:pt x="3691" y="11019"/>
                  </a:lnTo>
                  <a:cubicBezTo>
                    <a:pt x="3691" y="11019"/>
                    <a:pt x="4049" y="5721"/>
                    <a:pt x="4227" y="3769"/>
                  </a:cubicBezTo>
                  <a:cubicBezTo>
                    <a:pt x="4401" y="1896"/>
                    <a:pt x="4237" y="1"/>
                    <a:pt x="29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74"/>
            <p:cNvSpPr/>
            <p:nvPr/>
          </p:nvSpPr>
          <p:spPr>
            <a:xfrm>
              <a:off x="1229977" y="2119051"/>
              <a:ext cx="873263" cy="1498641"/>
            </a:xfrm>
            <a:custGeom>
              <a:avLst/>
              <a:gdLst/>
              <a:ahLst/>
              <a:cxnLst/>
              <a:rect l="l" t="t" r="r" b="b"/>
              <a:pathLst>
                <a:path w="13408" h="23010" extrusionOk="0">
                  <a:moveTo>
                    <a:pt x="2969" y="134"/>
                  </a:moveTo>
                  <a:cubicBezTo>
                    <a:pt x="3263" y="134"/>
                    <a:pt x="3502" y="222"/>
                    <a:pt x="3704" y="423"/>
                  </a:cubicBezTo>
                  <a:cubicBezTo>
                    <a:pt x="4216" y="923"/>
                    <a:pt x="4394" y="2102"/>
                    <a:pt x="4228" y="3829"/>
                  </a:cubicBezTo>
                  <a:cubicBezTo>
                    <a:pt x="4049" y="5769"/>
                    <a:pt x="3692" y="11020"/>
                    <a:pt x="3692" y="11080"/>
                  </a:cubicBezTo>
                  <a:lnTo>
                    <a:pt x="3692" y="11139"/>
                  </a:lnTo>
                  <a:lnTo>
                    <a:pt x="11538" y="13413"/>
                  </a:lnTo>
                  <a:cubicBezTo>
                    <a:pt x="11550" y="13425"/>
                    <a:pt x="13229" y="13913"/>
                    <a:pt x="12669" y="16402"/>
                  </a:cubicBezTo>
                  <a:cubicBezTo>
                    <a:pt x="12002" y="19295"/>
                    <a:pt x="11050" y="22319"/>
                    <a:pt x="8919" y="22736"/>
                  </a:cubicBezTo>
                  <a:cubicBezTo>
                    <a:pt x="8524" y="22813"/>
                    <a:pt x="8047" y="22852"/>
                    <a:pt x="7523" y="22852"/>
                  </a:cubicBezTo>
                  <a:cubicBezTo>
                    <a:pt x="4913" y="22852"/>
                    <a:pt x="1128" y="21895"/>
                    <a:pt x="453" y="20021"/>
                  </a:cubicBezTo>
                  <a:cubicBezTo>
                    <a:pt x="453" y="20021"/>
                    <a:pt x="156" y="19116"/>
                    <a:pt x="275" y="17521"/>
                  </a:cubicBezTo>
                  <a:lnTo>
                    <a:pt x="251" y="17521"/>
                  </a:lnTo>
                  <a:lnTo>
                    <a:pt x="1382" y="2447"/>
                  </a:lnTo>
                  <a:cubicBezTo>
                    <a:pt x="1382" y="2412"/>
                    <a:pt x="1489" y="257"/>
                    <a:pt x="2858" y="138"/>
                  </a:cubicBezTo>
                  <a:cubicBezTo>
                    <a:pt x="2896" y="135"/>
                    <a:pt x="2933" y="134"/>
                    <a:pt x="2969" y="134"/>
                  </a:cubicBezTo>
                  <a:close/>
                  <a:moveTo>
                    <a:pt x="2999" y="0"/>
                  </a:moveTo>
                  <a:cubicBezTo>
                    <a:pt x="2953" y="0"/>
                    <a:pt x="2906" y="2"/>
                    <a:pt x="2858" y="7"/>
                  </a:cubicBezTo>
                  <a:cubicBezTo>
                    <a:pt x="1358" y="138"/>
                    <a:pt x="1251" y="2352"/>
                    <a:pt x="1251" y="2447"/>
                  </a:cubicBezTo>
                  <a:lnTo>
                    <a:pt x="120" y="17521"/>
                  </a:lnTo>
                  <a:cubicBezTo>
                    <a:pt x="1" y="19140"/>
                    <a:pt x="299" y="20033"/>
                    <a:pt x="311" y="20081"/>
                  </a:cubicBezTo>
                  <a:cubicBezTo>
                    <a:pt x="1025" y="22057"/>
                    <a:pt x="4859" y="23010"/>
                    <a:pt x="7490" y="23010"/>
                  </a:cubicBezTo>
                  <a:cubicBezTo>
                    <a:pt x="8038" y="23010"/>
                    <a:pt x="8550" y="22974"/>
                    <a:pt x="8966" y="22890"/>
                  </a:cubicBezTo>
                  <a:cubicBezTo>
                    <a:pt x="11169" y="22450"/>
                    <a:pt x="12145" y="19378"/>
                    <a:pt x="12812" y="16449"/>
                  </a:cubicBezTo>
                  <a:cubicBezTo>
                    <a:pt x="13407" y="13830"/>
                    <a:pt x="11598" y="13282"/>
                    <a:pt x="11586" y="13282"/>
                  </a:cubicBezTo>
                  <a:lnTo>
                    <a:pt x="3859" y="11032"/>
                  </a:lnTo>
                  <a:cubicBezTo>
                    <a:pt x="3882" y="10448"/>
                    <a:pt x="4228" y="5674"/>
                    <a:pt x="4394" y="3852"/>
                  </a:cubicBezTo>
                  <a:cubicBezTo>
                    <a:pt x="4549" y="2055"/>
                    <a:pt x="4359" y="864"/>
                    <a:pt x="3823" y="328"/>
                  </a:cubicBezTo>
                  <a:cubicBezTo>
                    <a:pt x="3604" y="109"/>
                    <a:pt x="3322" y="0"/>
                    <a:pt x="29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74"/>
            <p:cNvSpPr/>
            <p:nvPr/>
          </p:nvSpPr>
          <p:spPr>
            <a:xfrm>
              <a:off x="972585" y="2607261"/>
              <a:ext cx="304027" cy="543575"/>
            </a:xfrm>
            <a:custGeom>
              <a:avLst/>
              <a:gdLst/>
              <a:ahLst/>
              <a:cxnLst/>
              <a:rect l="l" t="t" r="r" b="b"/>
              <a:pathLst>
                <a:path w="4668" h="8346" extrusionOk="0">
                  <a:moveTo>
                    <a:pt x="1189" y="1"/>
                  </a:moveTo>
                  <a:cubicBezTo>
                    <a:pt x="802" y="1"/>
                    <a:pt x="517" y="282"/>
                    <a:pt x="393" y="952"/>
                  </a:cubicBezTo>
                  <a:cubicBezTo>
                    <a:pt x="0" y="3131"/>
                    <a:pt x="4286" y="8346"/>
                    <a:pt x="4286" y="8346"/>
                  </a:cubicBezTo>
                  <a:lnTo>
                    <a:pt x="4667" y="3083"/>
                  </a:lnTo>
                  <a:cubicBezTo>
                    <a:pt x="3461" y="1447"/>
                    <a:pt x="2065" y="1"/>
                    <a:pt x="1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74"/>
            <p:cNvSpPr/>
            <p:nvPr/>
          </p:nvSpPr>
          <p:spPr>
            <a:xfrm>
              <a:off x="967114" y="2601334"/>
              <a:ext cx="315685" cy="561942"/>
            </a:xfrm>
            <a:custGeom>
              <a:avLst/>
              <a:gdLst/>
              <a:ahLst/>
              <a:cxnLst/>
              <a:rect l="l" t="t" r="r" b="b"/>
              <a:pathLst>
                <a:path w="4847" h="8628" extrusionOk="0">
                  <a:moveTo>
                    <a:pt x="1275" y="162"/>
                  </a:moveTo>
                  <a:cubicBezTo>
                    <a:pt x="2013" y="162"/>
                    <a:pt x="3263" y="1281"/>
                    <a:pt x="4680" y="3198"/>
                  </a:cubicBezTo>
                  <a:lnTo>
                    <a:pt x="4299" y="8235"/>
                  </a:lnTo>
                  <a:cubicBezTo>
                    <a:pt x="3620" y="7389"/>
                    <a:pt x="191" y="2984"/>
                    <a:pt x="548" y="1055"/>
                  </a:cubicBezTo>
                  <a:cubicBezTo>
                    <a:pt x="644" y="531"/>
                    <a:pt x="846" y="246"/>
                    <a:pt x="1132" y="174"/>
                  </a:cubicBezTo>
                  <a:cubicBezTo>
                    <a:pt x="1179" y="162"/>
                    <a:pt x="1227" y="162"/>
                    <a:pt x="1275" y="162"/>
                  </a:cubicBezTo>
                  <a:close/>
                  <a:moveTo>
                    <a:pt x="1279" y="1"/>
                  </a:moveTo>
                  <a:cubicBezTo>
                    <a:pt x="1220" y="1"/>
                    <a:pt x="1163" y="7"/>
                    <a:pt x="1108" y="19"/>
                  </a:cubicBezTo>
                  <a:cubicBezTo>
                    <a:pt x="751" y="115"/>
                    <a:pt x="513" y="448"/>
                    <a:pt x="406" y="1019"/>
                  </a:cubicBezTo>
                  <a:cubicBezTo>
                    <a:pt x="1" y="3222"/>
                    <a:pt x="4132" y="8270"/>
                    <a:pt x="4311" y="8485"/>
                  </a:cubicBezTo>
                  <a:lnTo>
                    <a:pt x="4430" y="8627"/>
                  </a:lnTo>
                  <a:lnTo>
                    <a:pt x="4847" y="3198"/>
                  </a:lnTo>
                  <a:lnTo>
                    <a:pt x="4847" y="3163"/>
                  </a:lnTo>
                  <a:lnTo>
                    <a:pt x="4823" y="3139"/>
                  </a:lnTo>
                  <a:cubicBezTo>
                    <a:pt x="4110" y="2155"/>
                    <a:pt x="2389" y="1"/>
                    <a:pt x="12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74"/>
            <p:cNvSpPr/>
            <p:nvPr/>
          </p:nvSpPr>
          <p:spPr>
            <a:xfrm>
              <a:off x="1453307" y="2836712"/>
              <a:ext cx="28006" cy="292434"/>
            </a:xfrm>
            <a:custGeom>
              <a:avLst/>
              <a:gdLst/>
              <a:ahLst/>
              <a:cxnLst/>
              <a:rect l="l" t="t" r="r" b="b"/>
              <a:pathLst>
                <a:path w="430" h="4490" extrusionOk="0">
                  <a:moveTo>
                    <a:pt x="358" y="1"/>
                  </a:moveTo>
                  <a:cubicBezTo>
                    <a:pt x="322" y="1"/>
                    <a:pt x="275" y="25"/>
                    <a:pt x="275" y="72"/>
                  </a:cubicBezTo>
                  <a:lnTo>
                    <a:pt x="1" y="4418"/>
                  </a:lnTo>
                  <a:cubicBezTo>
                    <a:pt x="1" y="4454"/>
                    <a:pt x="25" y="4490"/>
                    <a:pt x="72" y="4490"/>
                  </a:cubicBezTo>
                  <a:cubicBezTo>
                    <a:pt x="96" y="4490"/>
                    <a:pt x="144" y="4466"/>
                    <a:pt x="144" y="4418"/>
                  </a:cubicBezTo>
                  <a:lnTo>
                    <a:pt x="430" y="72"/>
                  </a:lnTo>
                  <a:cubicBezTo>
                    <a:pt x="430" y="37"/>
                    <a:pt x="382" y="1"/>
                    <a:pt x="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74"/>
            <p:cNvSpPr/>
            <p:nvPr/>
          </p:nvSpPr>
          <p:spPr>
            <a:xfrm>
              <a:off x="1612288" y="2893635"/>
              <a:ext cx="66758" cy="295234"/>
            </a:xfrm>
            <a:custGeom>
              <a:avLst/>
              <a:gdLst/>
              <a:ahLst/>
              <a:cxnLst/>
              <a:rect l="l" t="t" r="r" b="b"/>
              <a:pathLst>
                <a:path w="1025" h="4533" extrusionOk="0">
                  <a:moveTo>
                    <a:pt x="937" y="0"/>
                  </a:moveTo>
                  <a:cubicBezTo>
                    <a:pt x="907" y="0"/>
                    <a:pt x="888" y="30"/>
                    <a:pt x="870" y="68"/>
                  </a:cubicBezTo>
                  <a:lnTo>
                    <a:pt x="1" y="4437"/>
                  </a:lnTo>
                  <a:cubicBezTo>
                    <a:pt x="1" y="4485"/>
                    <a:pt x="13" y="4532"/>
                    <a:pt x="60" y="4532"/>
                  </a:cubicBezTo>
                  <a:lnTo>
                    <a:pt x="72" y="4532"/>
                  </a:lnTo>
                  <a:cubicBezTo>
                    <a:pt x="96" y="4532"/>
                    <a:pt x="132" y="4509"/>
                    <a:pt x="144" y="4473"/>
                  </a:cubicBezTo>
                  <a:lnTo>
                    <a:pt x="1025" y="91"/>
                  </a:lnTo>
                  <a:cubicBezTo>
                    <a:pt x="1025" y="44"/>
                    <a:pt x="1013" y="8"/>
                    <a:pt x="965" y="8"/>
                  </a:cubicBezTo>
                  <a:cubicBezTo>
                    <a:pt x="955" y="3"/>
                    <a:pt x="945" y="0"/>
                    <a:pt x="9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74"/>
            <p:cNvSpPr/>
            <p:nvPr/>
          </p:nvSpPr>
          <p:spPr>
            <a:xfrm>
              <a:off x="1796084" y="2955508"/>
              <a:ext cx="92354" cy="287614"/>
            </a:xfrm>
            <a:custGeom>
              <a:avLst/>
              <a:gdLst/>
              <a:ahLst/>
              <a:cxnLst/>
              <a:rect l="l" t="t" r="r" b="b"/>
              <a:pathLst>
                <a:path w="1418" h="4416" extrusionOk="0">
                  <a:moveTo>
                    <a:pt x="1328" y="1"/>
                  </a:moveTo>
                  <a:cubicBezTo>
                    <a:pt x="1303" y="1"/>
                    <a:pt x="1280" y="21"/>
                    <a:pt x="1263" y="46"/>
                  </a:cubicBezTo>
                  <a:lnTo>
                    <a:pt x="12" y="4321"/>
                  </a:lnTo>
                  <a:cubicBezTo>
                    <a:pt x="1" y="4356"/>
                    <a:pt x="12" y="4392"/>
                    <a:pt x="60" y="4416"/>
                  </a:cubicBezTo>
                  <a:lnTo>
                    <a:pt x="72" y="4416"/>
                  </a:lnTo>
                  <a:cubicBezTo>
                    <a:pt x="108" y="4416"/>
                    <a:pt x="132" y="4392"/>
                    <a:pt x="155" y="4368"/>
                  </a:cubicBezTo>
                  <a:lnTo>
                    <a:pt x="1405" y="94"/>
                  </a:lnTo>
                  <a:cubicBezTo>
                    <a:pt x="1417" y="70"/>
                    <a:pt x="1405" y="22"/>
                    <a:pt x="1358" y="11"/>
                  </a:cubicBezTo>
                  <a:cubicBezTo>
                    <a:pt x="1348" y="4"/>
                    <a:pt x="1338" y="1"/>
                    <a:pt x="13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74"/>
            <p:cNvSpPr/>
            <p:nvPr/>
          </p:nvSpPr>
          <p:spPr>
            <a:xfrm>
              <a:off x="1364926" y="2177602"/>
              <a:ext cx="124138" cy="155921"/>
            </a:xfrm>
            <a:custGeom>
              <a:avLst/>
              <a:gdLst/>
              <a:ahLst/>
              <a:cxnLst/>
              <a:rect l="l" t="t" r="r" b="b"/>
              <a:pathLst>
                <a:path w="1906" h="2394" extrusionOk="0">
                  <a:moveTo>
                    <a:pt x="1011" y="0"/>
                  </a:moveTo>
                  <a:cubicBezTo>
                    <a:pt x="1000" y="0"/>
                    <a:pt x="988" y="0"/>
                    <a:pt x="977" y="1"/>
                  </a:cubicBezTo>
                  <a:cubicBezTo>
                    <a:pt x="465" y="24"/>
                    <a:pt x="24" y="429"/>
                    <a:pt x="1" y="953"/>
                  </a:cubicBezTo>
                  <a:lnTo>
                    <a:pt x="1" y="1013"/>
                  </a:lnTo>
                  <a:lnTo>
                    <a:pt x="1" y="1870"/>
                  </a:lnTo>
                  <a:cubicBezTo>
                    <a:pt x="1" y="2168"/>
                    <a:pt x="227" y="2394"/>
                    <a:pt x="501" y="2394"/>
                  </a:cubicBezTo>
                  <a:lnTo>
                    <a:pt x="1370" y="2394"/>
                  </a:lnTo>
                  <a:cubicBezTo>
                    <a:pt x="1656" y="2394"/>
                    <a:pt x="1870" y="2156"/>
                    <a:pt x="1906" y="1858"/>
                  </a:cubicBezTo>
                  <a:lnTo>
                    <a:pt x="1906" y="1072"/>
                  </a:lnTo>
                  <a:cubicBezTo>
                    <a:pt x="1906" y="1025"/>
                    <a:pt x="1906" y="977"/>
                    <a:pt x="1894" y="941"/>
                  </a:cubicBezTo>
                  <a:cubicBezTo>
                    <a:pt x="1858" y="739"/>
                    <a:pt x="1810" y="608"/>
                    <a:pt x="1727" y="429"/>
                  </a:cubicBezTo>
                  <a:cubicBezTo>
                    <a:pt x="1578" y="154"/>
                    <a:pt x="1318" y="0"/>
                    <a:pt x="1011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74"/>
            <p:cNvSpPr/>
            <p:nvPr/>
          </p:nvSpPr>
          <p:spPr>
            <a:xfrm>
              <a:off x="1360302" y="2173694"/>
              <a:ext cx="132670" cy="164518"/>
            </a:xfrm>
            <a:custGeom>
              <a:avLst/>
              <a:gdLst/>
              <a:ahLst/>
              <a:cxnLst/>
              <a:rect l="l" t="t" r="r" b="b"/>
              <a:pathLst>
                <a:path w="2037" h="2526" extrusionOk="0">
                  <a:moveTo>
                    <a:pt x="1084" y="144"/>
                  </a:moveTo>
                  <a:cubicBezTo>
                    <a:pt x="1346" y="144"/>
                    <a:pt x="1584" y="299"/>
                    <a:pt x="1691" y="537"/>
                  </a:cubicBezTo>
                  <a:cubicBezTo>
                    <a:pt x="1786" y="716"/>
                    <a:pt x="1810" y="846"/>
                    <a:pt x="1846" y="1025"/>
                  </a:cubicBezTo>
                  <a:cubicBezTo>
                    <a:pt x="1858" y="1061"/>
                    <a:pt x="1858" y="1097"/>
                    <a:pt x="1858" y="1144"/>
                  </a:cubicBezTo>
                  <a:lnTo>
                    <a:pt x="1858" y="1930"/>
                  </a:lnTo>
                  <a:cubicBezTo>
                    <a:pt x="1858" y="2192"/>
                    <a:pt x="1667" y="2382"/>
                    <a:pt x="1429" y="2382"/>
                  </a:cubicBezTo>
                  <a:lnTo>
                    <a:pt x="560" y="2382"/>
                  </a:lnTo>
                  <a:cubicBezTo>
                    <a:pt x="322" y="2382"/>
                    <a:pt x="131" y="2168"/>
                    <a:pt x="131" y="1930"/>
                  </a:cubicBezTo>
                  <a:lnTo>
                    <a:pt x="131" y="1073"/>
                  </a:lnTo>
                  <a:lnTo>
                    <a:pt x="131" y="1025"/>
                  </a:lnTo>
                  <a:cubicBezTo>
                    <a:pt x="155" y="549"/>
                    <a:pt x="548" y="180"/>
                    <a:pt x="1036" y="144"/>
                  </a:cubicBezTo>
                  <a:close/>
                  <a:moveTo>
                    <a:pt x="1080" y="1"/>
                  </a:moveTo>
                  <a:cubicBezTo>
                    <a:pt x="1070" y="1"/>
                    <a:pt x="1059" y="1"/>
                    <a:pt x="1048" y="1"/>
                  </a:cubicBezTo>
                  <a:cubicBezTo>
                    <a:pt x="476" y="25"/>
                    <a:pt x="24" y="465"/>
                    <a:pt x="0" y="1013"/>
                  </a:cubicBezTo>
                  <a:lnTo>
                    <a:pt x="0" y="1073"/>
                  </a:lnTo>
                  <a:lnTo>
                    <a:pt x="0" y="1930"/>
                  </a:lnTo>
                  <a:cubicBezTo>
                    <a:pt x="0" y="2263"/>
                    <a:pt x="250" y="2525"/>
                    <a:pt x="572" y="2525"/>
                  </a:cubicBezTo>
                  <a:lnTo>
                    <a:pt x="1441" y="2525"/>
                  </a:lnTo>
                  <a:cubicBezTo>
                    <a:pt x="1762" y="2525"/>
                    <a:pt x="2024" y="2263"/>
                    <a:pt x="2036" y="1918"/>
                  </a:cubicBezTo>
                  <a:lnTo>
                    <a:pt x="2036" y="1132"/>
                  </a:lnTo>
                  <a:cubicBezTo>
                    <a:pt x="2036" y="1085"/>
                    <a:pt x="2036" y="1025"/>
                    <a:pt x="2024" y="977"/>
                  </a:cubicBezTo>
                  <a:cubicBezTo>
                    <a:pt x="1989" y="787"/>
                    <a:pt x="1941" y="656"/>
                    <a:pt x="1858" y="465"/>
                  </a:cubicBezTo>
                  <a:cubicBezTo>
                    <a:pt x="1708" y="177"/>
                    <a:pt x="1413" y="1"/>
                    <a:pt x="10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74"/>
            <p:cNvSpPr/>
            <p:nvPr/>
          </p:nvSpPr>
          <p:spPr>
            <a:xfrm>
              <a:off x="2480792" y="2699484"/>
              <a:ext cx="287028" cy="320309"/>
            </a:xfrm>
            <a:custGeom>
              <a:avLst/>
              <a:gdLst/>
              <a:ahLst/>
              <a:cxnLst/>
              <a:rect l="l" t="t" r="r" b="b"/>
              <a:pathLst>
                <a:path w="4407" h="4918" extrusionOk="0">
                  <a:moveTo>
                    <a:pt x="3596" y="1"/>
                  </a:moveTo>
                  <a:cubicBezTo>
                    <a:pt x="3596" y="1"/>
                    <a:pt x="3644" y="977"/>
                    <a:pt x="3096" y="2382"/>
                  </a:cubicBezTo>
                  <a:cubicBezTo>
                    <a:pt x="2537" y="3799"/>
                    <a:pt x="1" y="4918"/>
                    <a:pt x="1" y="4918"/>
                  </a:cubicBezTo>
                  <a:cubicBezTo>
                    <a:pt x="1" y="4918"/>
                    <a:pt x="1668" y="4465"/>
                    <a:pt x="2954" y="3358"/>
                  </a:cubicBezTo>
                  <a:cubicBezTo>
                    <a:pt x="4251" y="2239"/>
                    <a:pt x="4406" y="477"/>
                    <a:pt x="4406" y="477"/>
                  </a:cubicBezTo>
                  <a:lnTo>
                    <a:pt x="35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74"/>
            <p:cNvSpPr/>
            <p:nvPr/>
          </p:nvSpPr>
          <p:spPr>
            <a:xfrm>
              <a:off x="2474604" y="2696358"/>
              <a:ext cx="297839" cy="330404"/>
            </a:xfrm>
            <a:custGeom>
              <a:avLst/>
              <a:gdLst/>
              <a:ahLst/>
              <a:cxnLst/>
              <a:rect l="l" t="t" r="r" b="b"/>
              <a:pathLst>
                <a:path w="4573" h="5073" extrusionOk="0">
                  <a:moveTo>
                    <a:pt x="3691" y="1"/>
                  </a:moveTo>
                  <a:cubicBezTo>
                    <a:pt x="3644" y="1"/>
                    <a:pt x="3620" y="25"/>
                    <a:pt x="3620" y="72"/>
                  </a:cubicBezTo>
                  <a:cubicBezTo>
                    <a:pt x="3620" y="84"/>
                    <a:pt x="3668" y="1037"/>
                    <a:pt x="3132" y="2418"/>
                  </a:cubicBezTo>
                  <a:cubicBezTo>
                    <a:pt x="2596" y="3811"/>
                    <a:pt x="96" y="4906"/>
                    <a:pt x="60" y="4918"/>
                  </a:cubicBezTo>
                  <a:cubicBezTo>
                    <a:pt x="12" y="4942"/>
                    <a:pt x="1" y="4966"/>
                    <a:pt x="12" y="5013"/>
                  </a:cubicBezTo>
                  <a:cubicBezTo>
                    <a:pt x="36" y="5037"/>
                    <a:pt x="60" y="5061"/>
                    <a:pt x="96" y="5061"/>
                  </a:cubicBezTo>
                  <a:cubicBezTo>
                    <a:pt x="96" y="5061"/>
                    <a:pt x="108" y="5061"/>
                    <a:pt x="108" y="5073"/>
                  </a:cubicBezTo>
                  <a:cubicBezTo>
                    <a:pt x="131" y="5061"/>
                    <a:pt x="1798" y="4597"/>
                    <a:pt x="3096" y="3478"/>
                  </a:cubicBezTo>
                  <a:cubicBezTo>
                    <a:pt x="4406" y="2346"/>
                    <a:pt x="4573" y="561"/>
                    <a:pt x="4573" y="549"/>
                  </a:cubicBezTo>
                  <a:cubicBezTo>
                    <a:pt x="4573" y="513"/>
                    <a:pt x="4537" y="477"/>
                    <a:pt x="4501" y="477"/>
                  </a:cubicBezTo>
                  <a:cubicBezTo>
                    <a:pt x="4465" y="477"/>
                    <a:pt x="4418" y="501"/>
                    <a:pt x="4418" y="549"/>
                  </a:cubicBezTo>
                  <a:cubicBezTo>
                    <a:pt x="4406" y="561"/>
                    <a:pt x="4263" y="2287"/>
                    <a:pt x="2989" y="3370"/>
                  </a:cubicBezTo>
                  <a:cubicBezTo>
                    <a:pt x="2417" y="3870"/>
                    <a:pt x="1763" y="4240"/>
                    <a:pt x="1203" y="4490"/>
                  </a:cubicBezTo>
                  <a:cubicBezTo>
                    <a:pt x="1977" y="4013"/>
                    <a:pt x="2953" y="3299"/>
                    <a:pt x="3263" y="2477"/>
                  </a:cubicBezTo>
                  <a:cubicBezTo>
                    <a:pt x="3811" y="1073"/>
                    <a:pt x="3763" y="120"/>
                    <a:pt x="3763" y="72"/>
                  </a:cubicBezTo>
                  <a:cubicBezTo>
                    <a:pt x="3763" y="25"/>
                    <a:pt x="3739" y="1"/>
                    <a:pt x="3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74"/>
            <p:cNvSpPr/>
            <p:nvPr/>
          </p:nvSpPr>
          <p:spPr>
            <a:xfrm>
              <a:off x="2067479" y="2766958"/>
              <a:ext cx="306372" cy="261627"/>
            </a:xfrm>
            <a:custGeom>
              <a:avLst/>
              <a:gdLst/>
              <a:ahLst/>
              <a:cxnLst/>
              <a:rect l="l" t="t" r="r" b="b"/>
              <a:pathLst>
                <a:path w="4704" h="4017" extrusionOk="0">
                  <a:moveTo>
                    <a:pt x="1" y="0"/>
                  </a:moveTo>
                  <a:cubicBezTo>
                    <a:pt x="1" y="1"/>
                    <a:pt x="463" y="1114"/>
                    <a:pt x="1237" y="2092"/>
                  </a:cubicBezTo>
                  <a:lnTo>
                    <a:pt x="1237" y="2092"/>
                  </a:lnTo>
                  <a:lnTo>
                    <a:pt x="1" y="0"/>
                  </a:lnTo>
                  <a:close/>
                  <a:moveTo>
                    <a:pt x="1237" y="2092"/>
                  </a:moveTo>
                  <a:lnTo>
                    <a:pt x="2084" y="3525"/>
                  </a:lnTo>
                  <a:cubicBezTo>
                    <a:pt x="2462" y="3846"/>
                    <a:pt x="3891" y="3965"/>
                    <a:pt x="4464" y="4000"/>
                  </a:cubicBezTo>
                  <a:lnTo>
                    <a:pt x="4464" y="4000"/>
                  </a:lnTo>
                  <a:cubicBezTo>
                    <a:pt x="4182" y="3957"/>
                    <a:pt x="3623" y="3806"/>
                    <a:pt x="2632" y="3310"/>
                  </a:cubicBezTo>
                  <a:cubicBezTo>
                    <a:pt x="2100" y="3046"/>
                    <a:pt x="1629" y="2586"/>
                    <a:pt x="1237" y="2092"/>
                  </a:cubicBezTo>
                  <a:close/>
                  <a:moveTo>
                    <a:pt x="4464" y="4000"/>
                  </a:moveTo>
                  <a:cubicBezTo>
                    <a:pt x="4548" y="4013"/>
                    <a:pt x="4607" y="4016"/>
                    <a:pt x="4646" y="4016"/>
                  </a:cubicBezTo>
                  <a:cubicBezTo>
                    <a:pt x="4686" y="4016"/>
                    <a:pt x="4704" y="4013"/>
                    <a:pt x="4704" y="4013"/>
                  </a:cubicBezTo>
                  <a:cubicBezTo>
                    <a:pt x="4704" y="4013"/>
                    <a:pt x="4613" y="4009"/>
                    <a:pt x="4464" y="4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74"/>
            <p:cNvSpPr/>
            <p:nvPr/>
          </p:nvSpPr>
          <p:spPr>
            <a:xfrm>
              <a:off x="2061292" y="2761227"/>
              <a:ext cx="317248" cy="273351"/>
            </a:xfrm>
            <a:custGeom>
              <a:avLst/>
              <a:gdLst/>
              <a:ahLst/>
              <a:cxnLst/>
              <a:rect l="l" t="t" r="r" b="b"/>
              <a:pathLst>
                <a:path w="4871" h="4197" extrusionOk="0">
                  <a:moveTo>
                    <a:pt x="93" y="1"/>
                  </a:moveTo>
                  <a:cubicBezTo>
                    <a:pt x="82" y="1"/>
                    <a:pt x="71" y="2"/>
                    <a:pt x="60" y="5"/>
                  </a:cubicBezTo>
                  <a:cubicBezTo>
                    <a:pt x="24" y="41"/>
                    <a:pt x="0" y="77"/>
                    <a:pt x="24" y="112"/>
                  </a:cubicBezTo>
                  <a:cubicBezTo>
                    <a:pt x="60" y="219"/>
                    <a:pt x="1096" y="2672"/>
                    <a:pt x="2679" y="3482"/>
                  </a:cubicBezTo>
                  <a:cubicBezTo>
                    <a:pt x="3132" y="3684"/>
                    <a:pt x="3489" y="3851"/>
                    <a:pt x="3775" y="3958"/>
                  </a:cubicBezTo>
                  <a:cubicBezTo>
                    <a:pt x="3156" y="3887"/>
                    <a:pt x="2465" y="3756"/>
                    <a:pt x="2227" y="3565"/>
                  </a:cubicBezTo>
                  <a:cubicBezTo>
                    <a:pt x="2214" y="3557"/>
                    <a:pt x="2202" y="3553"/>
                    <a:pt x="2189" y="3553"/>
                  </a:cubicBezTo>
                  <a:cubicBezTo>
                    <a:pt x="2166" y="3553"/>
                    <a:pt x="2143" y="3566"/>
                    <a:pt x="2120" y="3589"/>
                  </a:cubicBezTo>
                  <a:cubicBezTo>
                    <a:pt x="2084" y="3613"/>
                    <a:pt x="2108" y="3660"/>
                    <a:pt x="2132" y="3684"/>
                  </a:cubicBezTo>
                  <a:cubicBezTo>
                    <a:pt x="2537" y="4017"/>
                    <a:pt x="3977" y="4137"/>
                    <a:pt x="4561" y="4184"/>
                  </a:cubicBezTo>
                  <a:cubicBezTo>
                    <a:pt x="4656" y="4196"/>
                    <a:pt x="4715" y="4196"/>
                    <a:pt x="4751" y="4196"/>
                  </a:cubicBezTo>
                  <a:cubicBezTo>
                    <a:pt x="4783" y="4196"/>
                    <a:pt x="4799" y="4191"/>
                    <a:pt x="4806" y="4191"/>
                  </a:cubicBezTo>
                  <a:cubicBezTo>
                    <a:pt x="4809" y="4191"/>
                    <a:pt x="4811" y="4192"/>
                    <a:pt x="4811" y="4196"/>
                  </a:cubicBezTo>
                  <a:cubicBezTo>
                    <a:pt x="4846" y="4196"/>
                    <a:pt x="4870" y="4160"/>
                    <a:pt x="4870" y="4113"/>
                  </a:cubicBezTo>
                  <a:cubicBezTo>
                    <a:pt x="4870" y="4077"/>
                    <a:pt x="4846" y="4041"/>
                    <a:pt x="4799" y="4041"/>
                  </a:cubicBezTo>
                  <a:cubicBezTo>
                    <a:pt x="4799" y="4041"/>
                    <a:pt x="4692" y="4041"/>
                    <a:pt x="4549" y="4029"/>
                  </a:cubicBezTo>
                  <a:cubicBezTo>
                    <a:pt x="4263" y="3982"/>
                    <a:pt x="3715" y="3839"/>
                    <a:pt x="2739" y="3339"/>
                  </a:cubicBezTo>
                  <a:cubicBezTo>
                    <a:pt x="1215" y="2553"/>
                    <a:pt x="167" y="88"/>
                    <a:pt x="155" y="53"/>
                  </a:cubicBezTo>
                  <a:cubicBezTo>
                    <a:pt x="155" y="16"/>
                    <a:pt x="127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74"/>
            <p:cNvSpPr/>
            <p:nvPr/>
          </p:nvSpPr>
          <p:spPr>
            <a:xfrm>
              <a:off x="2521107" y="3066293"/>
              <a:ext cx="28006" cy="230365"/>
            </a:xfrm>
            <a:custGeom>
              <a:avLst/>
              <a:gdLst/>
              <a:ahLst/>
              <a:cxnLst/>
              <a:rect l="l" t="t" r="r" b="b"/>
              <a:pathLst>
                <a:path w="430" h="3537" extrusionOk="0">
                  <a:moveTo>
                    <a:pt x="1" y="0"/>
                  </a:moveTo>
                  <a:lnTo>
                    <a:pt x="1" y="3536"/>
                  </a:lnTo>
                  <a:cubicBezTo>
                    <a:pt x="72" y="2977"/>
                    <a:pt x="430" y="1917"/>
                    <a:pt x="346" y="1560"/>
                  </a:cubicBezTo>
                  <a:cubicBezTo>
                    <a:pt x="251" y="120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74"/>
            <p:cNvSpPr/>
            <p:nvPr/>
          </p:nvSpPr>
          <p:spPr>
            <a:xfrm>
              <a:off x="2514920" y="3061409"/>
              <a:ext cx="37319" cy="240655"/>
            </a:xfrm>
            <a:custGeom>
              <a:avLst/>
              <a:gdLst/>
              <a:ahLst/>
              <a:cxnLst/>
              <a:rect l="l" t="t" r="r" b="b"/>
              <a:pathLst>
                <a:path w="573" h="3695" extrusionOk="0">
                  <a:moveTo>
                    <a:pt x="106" y="1"/>
                  </a:moveTo>
                  <a:cubicBezTo>
                    <a:pt x="100" y="1"/>
                    <a:pt x="92" y="2"/>
                    <a:pt x="84" y="4"/>
                  </a:cubicBezTo>
                  <a:cubicBezTo>
                    <a:pt x="36" y="16"/>
                    <a:pt x="1" y="51"/>
                    <a:pt x="24" y="87"/>
                  </a:cubicBezTo>
                  <a:cubicBezTo>
                    <a:pt x="24" y="111"/>
                    <a:pt x="274" y="1302"/>
                    <a:pt x="358" y="1659"/>
                  </a:cubicBezTo>
                  <a:cubicBezTo>
                    <a:pt x="405" y="1861"/>
                    <a:pt x="286" y="2373"/>
                    <a:pt x="191" y="2814"/>
                  </a:cubicBezTo>
                  <a:cubicBezTo>
                    <a:pt x="108" y="3111"/>
                    <a:pt x="48" y="3385"/>
                    <a:pt x="24" y="3599"/>
                  </a:cubicBezTo>
                  <a:cubicBezTo>
                    <a:pt x="24" y="3647"/>
                    <a:pt x="48" y="3695"/>
                    <a:pt x="96" y="3695"/>
                  </a:cubicBezTo>
                  <a:cubicBezTo>
                    <a:pt x="132" y="3695"/>
                    <a:pt x="155" y="3659"/>
                    <a:pt x="167" y="3647"/>
                  </a:cubicBezTo>
                  <a:cubicBezTo>
                    <a:pt x="203" y="3421"/>
                    <a:pt x="263" y="3159"/>
                    <a:pt x="334" y="2861"/>
                  </a:cubicBezTo>
                  <a:cubicBezTo>
                    <a:pt x="453" y="2337"/>
                    <a:pt x="572" y="1861"/>
                    <a:pt x="513" y="1623"/>
                  </a:cubicBezTo>
                  <a:cubicBezTo>
                    <a:pt x="417" y="1266"/>
                    <a:pt x="167" y="75"/>
                    <a:pt x="167" y="63"/>
                  </a:cubicBezTo>
                  <a:cubicBezTo>
                    <a:pt x="157" y="24"/>
                    <a:pt x="139" y="1"/>
                    <a:pt x="1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74"/>
            <p:cNvSpPr/>
            <p:nvPr/>
          </p:nvSpPr>
          <p:spPr>
            <a:xfrm>
              <a:off x="2327281" y="3098858"/>
              <a:ext cx="25661" cy="234207"/>
            </a:xfrm>
            <a:custGeom>
              <a:avLst/>
              <a:gdLst/>
              <a:ahLst/>
              <a:cxnLst/>
              <a:rect l="l" t="t" r="r" b="b"/>
              <a:pathLst>
                <a:path w="394" h="3596" extrusionOk="0">
                  <a:moveTo>
                    <a:pt x="0" y="0"/>
                  </a:moveTo>
                  <a:lnTo>
                    <a:pt x="0" y="3596"/>
                  </a:lnTo>
                  <a:cubicBezTo>
                    <a:pt x="0" y="3441"/>
                    <a:pt x="179" y="2024"/>
                    <a:pt x="286" y="1691"/>
                  </a:cubicBezTo>
                  <a:cubicBezTo>
                    <a:pt x="393" y="13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74"/>
            <p:cNvSpPr/>
            <p:nvPr/>
          </p:nvSpPr>
          <p:spPr>
            <a:xfrm>
              <a:off x="2321810" y="3094039"/>
              <a:ext cx="34975" cy="242935"/>
            </a:xfrm>
            <a:custGeom>
              <a:avLst/>
              <a:gdLst/>
              <a:ahLst/>
              <a:cxnLst/>
              <a:rect l="l" t="t" r="r" b="b"/>
              <a:pathLst>
                <a:path w="537" h="3730" extrusionOk="0">
                  <a:moveTo>
                    <a:pt x="75" y="0"/>
                  </a:moveTo>
                  <a:cubicBezTo>
                    <a:pt x="70" y="0"/>
                    <a:pt x="65" y="1"/>
                    <a:pt x="61" y="3"/>
                  </a:cubicBezTo>
                  <a:cubicBezTo>
                    <a:pt x="25" y="27"/>
                    <a:pt x="1" y="50"/>
                    <a:pt x="13" y="98"/>
                  </a:cubicBezTo>
                  <a:cubicBezTo>
                    <a:pt x="120" y="467"/>
                    <a:pt x="382" y="1467"/>
                    <a:pt x="299" y="1729"/>
                  </a:cubicBezTo>
                  <a:cubicBezTo>
                    <a:pt x="191" y="2086"/>
                    <a:pt x="13" y="3503"/>
                    <a:pt x="13" y="3646"/>
                  </a:cubicBezTo>
                  <a:cubicBezTo>
                    <a:pt x="13" y="3694"/>
                    <a:pt x="37" y="3729"/>
                    <a:pt x="84" y="3729"/>
                  </a:cubicBezTo>
                  <a:cubicBezTo>
                    <a:pt x="132" y="3729"/>
                    <a:pt x="156" y="3682"/>
                    <a:pt x="144" y="3646"/>
                  </a:cubicBezTo>
                  <a:cubicBezTo>
                    <a:pt x="144" y="3503"/>
                    <a:pt x="322" y="2110"/>
                    <a:pt x="430" y="1777"/>
                  </a:cubicBezTo>
                  <a:cubicBezTo>
                    <a:pt x="537" y="1420"/>
                    <a:pt x="191" y="181"/>
                    <a:pt x="144" y="50"/>
                  </a:cubicBezTo>
                  <a:cubicBezTo>
                    <a:pt x="134" y="30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74"/>
            <p:cNvSpPr/>
            <p:nvPr/>
          </p:nvSpPr>
          <p:spPr>
            <a:xfrm>
              <a:off x="1364144" y="3346155"/>
              <a:ext cx="663089" cy="376582"/>
            </a:xfrm>
            <a:custGeom>
              <a:avLst/>
              <a:gdLst/>
              <a:ahLst/>
              <a:cxnLst/>
              <a:rect l="l" t="t" r="r" b="b"/>
              <a:pathLst>
                <a:path w="10181" h="5782" extrusionOk="0">
                  <a:moveTo>
                    <a:pt x="10024" y="0"/>
                  </a:moveTo>
                  <a:cubicBezTo>
                    <a:pt x="9945" y="0"/>
                    <a:pt x="8804" y="3766"/>
                    <a:pt x="6692" y="4026"/>
                  </a:cubicBezTo>
                  <a:cubicBezTo>
                    <a:pt x="6521" y="4044"/>
                    <a:pt x="6335" y="4052"/>
                    <a:pt x="6136" y="4052"/>
                  </a:cubicBezTo>
                  <a:cubicBezTo>
                    <a:pt x="3859" y="4052"/>
                    <a:pt x="1" y="2954"/>
                    <a:pt x="1" y="2954"/>
                  </a:cubicBezTo>
                  <a:lnTo>
                    <a:pt x="1" y="2954"/>
                  </a:lnTo>
                  <a:cubicBezTo>
                    <a:pt x="1" y="2954"/>
                    <a:pt x="1989" y="5782"/>
                    <a:pt x="5563" y="5782"/>
                  </a:cubicBezTo>
                  <a:cubicBezTo>
                    <a:pt x="5771" y="5782"/>
                    <a:pt x="5985" y="5772"/>
                    <a:pt x="6204" y="5752"/>
                  </a:cubicBezTo>
                  <a:cubicBezTo>
                    <a:pt x="10181" y="5359"/>
                    <a:pt x="10085" y="97"/>
                    <a:pt x="10026" y="1"/>
                  </a:cubicBezTo>
                  <a:cubicBezTo>
                    <a:pt x="10025" y="1"/>
                    <a:pt x="10025" y="0"/>
                    <a:pt x="10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74"/>
            <p:cNvSpPr/>
            <p:nvPr/>
          </p:nvSpPr>
          <p:spPr>
            <a:xfrm>
              <a:off x="1352551" y="3340814"/>
              <a:ext cx="675463" cy="385439"/>
            </a:xfrm>
            <a:custGeom>
              <a:avLst/>
              <a:gdLst/>
              <a:ahLst/>
              <a:cxnLst/>
              <a:rect l="l" t="t" r="r" b="b"/>
              <a:pathLst>
                <a:path w="10371" h="5918" extrusionOk="0">
                  <a:moveTo>
                    <a:pt x="10156" y="381"/>
                  </a:moveTo>
                  <a:cubicBezTo>
                    <a:pt x="10156" y="1083"/>
                    <a:pt x="10001" y="2893"/>
                    <a:pt x="9049" y="4239"/>
                  </a:cubicBezTo>
                  <a:cubicBezTo>
                    <a:pt x="8382" y="5132"/>
                    <a:pt x="7489" y="5655"/>
                    <a:pt x="6382" y="5763"/>
                  </a:cubicBezTo>
                  <a:cubicBezTo>
                    <a:pt x="6169" y="5782"/>
                    <a:pt x="5960" y="5792"/>
                    <a:pt x="5757" y="5792"/>
                  </a:cubicBezTo>
                  <a:cubicBezTo>
                    <a:pt x="2772" y="5792"/>
                    <a:pt x="883" y="3780"/>
                    <a:pt x="381" y="3167"/>
                  </a:cubicBezTo>
                  <a:lnTo>
                    <a:pt x="381" y="3167"/>
                  </a:lnTo>
                  <a:cubicBezTo>
                    <a:pt x="1233" y="3393"/>
                    <a:pt x="4337" y="4195"/>
                    <a:pt x="6314" y="4195"/>
                  </a:cubicBezTo>
                  <a:cubicBezTo>
                    <a:pt x="6521" y="4195"/>
                    <a:pt x="6715" y="4186"/>
                    <a:pt x="6894" y="4167"/>
                  </a:cubicBezTo>
                  <a:cubicBezTo>
                    <a:pt x="8704" y="3953"/>
                    <a:pt x="9799" y="1274"/>
                    <a:pt x="10156" y="381"/>
                  </a:cubicBezTo>
                  <a:close/>
                  <a:moveTo>
                    <a:pt x="10204" y="0"/>
                  </a:moveTo>
                  <a:cubicBezTo>
                    <a:pt x="10156" y="0"/>
                    <a:pt x="10144" y="12"/>
                    <a:pt x="10025" y="310"/>
                  </a:cubicBezTo>
                  <a:cubicBezTo>
                    <a:pt x="9668" y="1167"/>
                    <a:pt x="8596" y="3810"/>
                    <a:pt x="6870" y="4001"/>
                  </a:cubicBezTo>
                  <a:cubicBezTo>
                    <a:pt x="6694" y="4021"/>
                    <a:pt x="6499" y="4030"/>
                    <a:pt x="6292" y="4030"/>
                  </a:cubicBezTo>
                  <a:cubicBezTo>
                    <a:pt x="4050" y="4030"/>
                    <a:pt x="246" y="2952"/>
                    <a:pt x="203" y="2941"/>
                  </a:cubicBezTo>
                  <a:lnTo>
                    <a:pt x="0" y="2881"/>
                  </a:lnTo>
                  <a:lnTo>
                    <a:pt x="0" y="2881"/>
                  </a:lnTo>
                  <a:lnTo>
                    <a:pt x="119" y="3060"/>
                  </a:lnTo>
                  <a:cubicBezTo>
                    <a:pt x="131" y="3096"/>
                    <a:pt x="2155" y="5917"/>
                    <a:pt x="5727" y="5917"/>
                  </a:cubicBezTo>
                  <a:cubicBezTo>
                    <a:pt x="5953" y="5917"/>
                    <a:pt x="6168" y="5917"/>
                    <a:pt x="6394" y="5894"/>
                  </a:cubicBezTo>
                  <a:cubicBezTo>
                    <a:pt x="7846" y="5751"/>
                    <a:pt x="8918" y="4965"/>
                    <a:pt x="9609" y="3536"/>
                  </a:cubicBezTo>
                  <a:cubicBezTo>
                    <a:pt x="10371" y="1965"/>
                    <a:pt x="10323" y="119"/>
                    <a:pt x="10275" y="36"/>
                  </a:cubicBezTo>
                  <a:lnTo>
                    <a:pt x="102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74"/>
            <p:cNvSpPr/>
            <p:nvPr/>
          </p:nvSpPr>
          <p:spPr>
            <a:xfrm>
              <a:off x="2963923" y="2756863"/>
              <a:ext cx="93136" cy="372283"/>
            </a:xfrm>
            <a:custGeom>
              <a:avLst/>
              <a:gdLst/>
              <a:ahLst/>
              <a:cxnLst/>
              <a:rect l="l" t="t" r="r" b="b"/>
              <a:pathLst>
                <a:path w="1430" h="5716" extrusionOk="0">
                  <a:moveTo>
                    <a:pt x="858" y="1"/>
                  </a:moveTo>
                  <a:cubicBezTo>
                    <a:pt x="858" y="1"/>
                    <a:pt x="681" y="508"/>
                    <a:pt x="541" y="1055"/>
                  </a:cubicBezTo>
                  <a:lnTo>
                    <a:pt x="541" y="1055"/>
                  </a:lnTo>
                  <a:lnTo>
                    <a:pt x="858" y="1"/>
                  </a:lnTo>
                  <a:close/>
                  <a:moveTo>
                    <a:pt x="541" y="1055"/>
                  </a:moveTo>
                  <a:lnTo>
                    <a:pt x="0" y="2858"/>
                  </a:lnTo>
                  <a:lnTo>
                    <a:pt x="1429" y="5716"/>
                  </a:lnTo>
                  <a:cubicBezTo>
                    <a:pt x="1429" y="5716"/>
                    <a:pt x="441" y="2763"/>
                    <a:pt x="381" y="2168"/>
                  </a:cubicBezTo>
                  <a:cubicBezTo>
                    <a:pt x="350" y="1910"/>
                    <a:pt x="435" y="1471"/>
                    <a:pt x="541" y="10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74"/>
            <p:cNvSpPr/>
            <p:nvPr/>
          </p:nvSpPr>
          <p:spPr>
            <a:xfrm>
              <a:off x="2959234" y="2751132"/>
              <a:ext cx="103231" cy="383420"/>
            </a:xfrm>
            <a:custGeom>
              <a:avLst/>
              <a:gdLst/>
              <a:ahLst/>
              <a:cxnLst/>
              <a:rect l="l" t="t" r="r" b="b"/>
              <a:pathLst>
                <a:path w="1585" h="5887" extrusionOk="0">
                  <a:moveTo>
                    <a:pt x="915" y="1"/>
                  </a:moveTo>
                  <a:cubicBezTo>
                    <a:pt x="885" y="1"/>
                    <a:pt x="855" y="17"/>
                    <a:pt x="846" y="53"/>
                  </a:cubicBezTo>
                  <a:cubicBezTo>
                    <a:pt x="834" y="124"/>
                    <a:pt x="310" y="1636"/>
                    <a:pt x="370" y="2256"/>
                  </a:cubicBezTo>
                  <a:cubicBezTo>
                    <a:pt x="406" y="2625"/>
                    <a:pt x="799" y="3899"/>
                    <a:pt x="1096" y="4827"/>
                  </a:cubicBezTo>
                  <a:lnTo>
                    <a:pt x="144" y="2910"/>
                  </a:lnTo>
                  <a:cubicBezTo>
                    <a:pt x="126" y="2884"/>
                    <a:pt x="101" y="2870"/>
                    <a:pt x="75" y="2870"/>
                  </a:cubicBezTo>
                  <a:cubicBezTo>
                    <a:pt x="66" y="2870"/>
                    <a:pt x="57" y="2872"/>
                    <a:pt x="49" y="2875"/>
                  </a:cubicBezTo>
                  <a:cubicBezTo>
                    <a:pt x="13" y="2910"/>
                    <a:pt x="1" y="2934"/>
                    <a:pt x="13" y="2982"/>
                  </a:cubicBezTo>
                  <a:lnTo>
                    <a:pt x="1442" y="5839"/>
                  </a:lnTo>
                  <a:cubicBezTo>
                    <a:pt x="1465" y="5863"/>
                    <a:pt x="1489" y="5887"/>
                    <a:pt x="1525" y="5887"/>
                  </a:cubicBezTo>
                  <a:cubicBezTo>
                    <a:pt x="1537" y="5887"/>
                    <a:pt x="1537" y="5887"/>
                    <a:pt x="1525" y="5851"/>
                  </a:cubicBezTo>
                  <a:cubicBezTo>
                    <a:pt x="1561" y="5839"/>
                    <a:pt x="1584" y="5804"/>
                    <a:pt x="1561" y="5768"/>
                  </a:cubicBezTo>
                  <a:cubicBezTo>
                    <a:pt x="1549" y="5732"/>
                    <a:pt x="561" y="2803"/>
                    <a:pt x="513" y="2220"/>
                  </a:cubicBezTo>
                  <a:cubicBezTo>
                    <a:pt x="465" y="1660"/>
                    <a:pt x="977" y="112"/>
                    <a:pt x="977" y="89"/>
                  </a:cubicBezTo>
                  <a:cubicBezTo>
                    <a:pt x="1001" y="65"/>
                    <a:pt x="965" y="17"/>
                    <a:pt x="942" y="5"/>
                  </a:cubicBezTo>
                  <a:cubicBezTo>
                    <a:pt x="933" y="2"/>
                    <a:pt x="924" y="1"/>
                    <a:pt x="9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74"/>
            <p:cNvSpPr/>
            <p:nvPr/>
          </p:nvSpPr>
          <p:spPr>
            <a:xfrm>
              <a:off x="949269" y="2188153"/>
              <a:ext cx="332098" cy="358671"/>
            </a:xfrm>
            <a:custGeom>
              <a:avLst/>
              <a:gdLst/>
              <a:ahLst/>
              <a:cxnLst/>
              <a:rect l="l" t="t" r="r" b="b"/>
              <a:pathLst>
                <a:path w="5099" h="5507" extrusionOk="0">
                  <a:moveTo>
                    <a:pt x="3591" y="0"/>
                  </a:moveTo>
                  <a:cubicBezTo>
                    <a:pt x="3493" y="0"/>
                    <a:pt x="3391" y="14"/>
                    <a:pt x="3287" y="41"/>
                  </a:cubicBezTo>
                  <a:cubicBezTo>
                    <a:pt x="2168" y="339"/>
                    <a:pt x="2442" y="1815"/>
                    <a:pt x="2442" y="1815"/>
                  </a:cubicBezTo>
                  <a:cubicBezTo>
                    <a:pt x="2136" y="1525"/>
                    <a:pt x="1684" y="1321"/>
                    <a:pt x="1263" y="1321"/>
                  </a:cubicBezTo>
                  <a:cubicBezTo>
                    <a:pt x="733" y="1321"/>
                    <a:pt x="248" y="1643"/>
                    <a:pt x="156" y="2518"/>
                  </a:cubicBezTo>
                  <a:cubicBezTo>
                    <a:pt x="1" y="4077"/>
                    <a:pt x="4013" y="5506"/>
                    <a:pt x="4013" y="5506"/>
                  </a:cubicBezTo>
                  <a:cubicBezTo>
                    <a:pt x="4013" y="5506"/>
                    <a:pt x="4025" y="5506"/>
                    <a:pt x="4549" y="3446"/>
                  </a:cubicBezTo>
                  <a:cubicBezTo>
                    <a:pt x="5098" y="1217"/>
                    <a:pt x="4517" y="0"/>
                    <a:pt x="3591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74"/>
            <p:cNvSpPr/>
            <p:nvPr/>
          </p:nvSpPr>
          <p:spPr>
            <a:xfrm>
              <a:off x="942300" y="2184115"/>
              <a:ext cx="331186" cy="367333"/>
            </a:xfrm>
            <a:custGeom>
              <a:avLst/>
              <a:gdLst/>
              <a:ahLst/>
              <a:cxnLst/>
              <a:rect l="l" t="t" r="r" b="b"/>
              <a:pathLst>
                <a:path w="5085" h="5640" extrusionOk="0">
                  <a:moveTo>
                    <a:pt x="3690" y="160"/>
                  </a:moveTo>
                  <a:cubicBezTo>
                    <a:pt x="3937" y="160"/>
                    <a:pt x="4161" y="251"/>
                    <a:pt x="4335" y="425"/>
                  </a:cubicBezTo>
                  <a:cubicBezTo>
                    <a:pt x="4847" y="925"/>
                    <a:pt x="4942" y="2091"/>
                    <a:pt x="4585" y="3520"/>
                  </a:cubicBezTo>
                  <a:cubicBezTo>
                    <a:pt x="4239" y="4889"/>
                    <a:pt x="4120" y="5330"/>
                    <a:pt x="4073" y="5485"/>
                  </a:cubicBezTo>
                  <a:cubicBezTo>
                    <a:pt x="3537" y="5270"/>
                    <a:pt x="191" y="3961"/>
                    <a:pt x="346" y="2591"/>
                  </a:cubicBezTo>
                  <a:cubicBezTo>
                    <a:pt x="406" y="2032"/>
                    <a:pt x="620" y="1651"/>
                    <a:pt x="1013" y="1520"/>
                  </a:cubicBezTo>
                  <a:cubicBezTo>
                    <a:pt x="1120" y="1472"/>
                    <a:pt x="1251" y="1460"/>
                    <a:pt x="1370" y="1460"/>
                  </a:cubicBezTo>
                  <a:cubicBezTo>
                    <a:pt x="1787" y="1460"/>
                    <a:pt x="2215" y="1675"/>
                    <a:pt x="2501" y="1937"/>
                  </a:cubicBezTo>
                  <a:lnTo>
                    <a:pt x="2668" y="2103"/>
                  </a:lnTo>
                  <a:lnTo>
                    <a:pt x="2620" y="1877"/>
                  </a:lnTo>
                  <a:cubicBezTo>
                    <a:pt x="2596" y="1818"/>
                    <a:pt x="2382" y="460"/>
                    <a:pt x="3406" y="198"/>
                  </a:cubicBezTo>
                  <a:cubicBezTo>
                    <a:pt x="3503" y="172"/>
                    <a:pt x="3598" y="160"/>
                    <a:pt x="3690" y="160"/>
                  </a:cubicBezTo>
                  <a:close/>
                  <a:moveTo>
                    <a:pt x="3683" y="1"/>
                  </a:moveTo>
                  <a:cubicBezTo>
                    <a:pt x="3578" y="1"/>
                    <a:pt x="3469" y="15"/>
                    <a:pt x="3358" y="44"/>
                  </a:cubicBezTo>
                  <a:cubicBezTo>
                    <a:pt x="2453" y="270"/>
                    <a:pt x="2406" y="1282"/>
                    <a:pt x="2442" y="1699"/>
                  </a:cubicBezTo>
                  <a:cubicBezTo>
                    <a:pt x="2145" y="1480"/>
                    <a:pt x="1746" y="1320"/>
                    <a:pt x="1362" y="1320"/>
                  </a:cubicBezTo>
                  <a:cubicBezTo>
                    <a:pt x="1222" y="1320"/>
                    <a:pt x="1084" y="1341"/>
                    <a:pt x="953" y="1389"/>
                  </a:cubicBezTo>
                  <a:cubicBezTo>
                    <a:pt x="644" y="1496"/>
                    <a:pt x="263" y="1794"/>
                    <a:pt x="179" y="2580"/>
                  </a:cubicBezTo>
                  <a:cubicBezTo>
                    <a:pt x="1" y="4175"/>
                    <a:pt x="3918" y="5580"/>
                    <a:pt x="4073" y="5639"/>
                  </a:cubicBezTo>
                  <a:lnTo>
                    <a:pt x="4120" y="5639"/>
                  </a:lnTo>
                  <a:cubicBezTo>
                    <a:pt x="4192" y="5639"/>
                    <a:pt x="4239" y="5485"/>
                    <a:pt x="4716" y="3556"/>
                  </a:cubicBezTo>
                  <a:cubicBezTo>
                    <a:pt x="5085" y="2044"/>
                    <a:pt x="4989" y="865"/>
                    <a:pt x="4430" y="317"/>
                  </a:cubicBezTo>
                  <a:cubicBezTo>
                    <a:pt x="4229" y="108"/>
                    <a:pt x="3971" y="1"/>
                    <a:pt x="3683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74"/>
            <p:cNvSpPr/>
            <p:nvPr/>
          </p:nvSpPr>
          <p:spPr>
            <a:xfrm>
              <a:off x="2932140" y="1946523"/>
              <a:ext cx="136512" cy="556080"/>
            </a:xfrm>
            <a:custGeom>
              <a:avLst/>
              <a:gdLst/>
              <a:ahLst/>
              <a:cxnLst/>
              <a:rect l="l" t="t" r="r" b="b"/>
              <a:pathLst>
                <a:path w="2096" h="8538" extrusionOk="0">
                  <a:moveTo>
                    <a:pt x="1000" y="1"/>
                  </a:moveTo>
                  <a:lnTo>
                    <a:pt x="0" y="4275"/>
                  </a:lnTo>
                  <a:lnTo>
                    <a:pt x="846" y="4668"/>
                  </a:lnTo>
                  <a:lnTo>
                    <a:pt x="0" y="8537"/>
                  </a:lnTo>
                  <a:lnTo>
                    <a:pt x="2096" y="4406"/>
                  </a:lnTo>
                  <a:lnTo>
                    <a:pt x="774" y="3870"/>
                  </a:lnTo>
                  <a:lnTo>
                    <a:pt x="1941" y="394"/>
                  </a:lnTo>
                  <a:lnTo>
                    <a:pt x="1000" y="1"/>
                  </a:lnTo>
                  <a:close/>
                </a:path>
              </a:pathLst>
            </a:custGeom>
            <a:solidFill>
              <a:srgbClr val="FA5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74"/>
            <p:cNvSpPr/>
            <p:nvPr/>
          </p:nvSpPr>
          <p:spPr>
            <a:xfrm>
              <a:off x="2918919" y="1941117"/>
              <a:ext cx="156703" cy="597177"/>
            </a:xfrm>
            <a:custGeom>
              <a:avLst/>
              <a:gdLst/>
              <a:ahLst/>
              <a:cxnLst/>
              <a:rect l="l" t="t" r="r" b="b"/>
              <a:pathLst>
                <a:path w="2406" h="9169" extrusionOk="0">
                  <a:moveTo>
                    <a:pt x="1275" y="179"/>
                  </a:moveTo>
                  <a:lnTo>
                    <a:pt x="2061" y="500"/>
                  </a:lnTo>
                  <a:lnTo>
                    <a:pt x="906" y="3989"/>
                  </a:lnTo>
                  <a:lnTo>
                    <a:pt x="2215" y="4525"/>
                  </a:lnTo>
                  <a:lnTo>
                    <a:pt x="394" y="8061"/>
                  </a:lnTo>
                  <a:lnTo>
                    <a:pt x="1144" y="4703"/>
                  </a:lnTo>
                  <a:lnTo>
                    <a:pt x="275" y="4310"/>
                  </a:lnTo>
                  <a:lnTo>
                    <a:pt x="1275" y="179"/>
                  </a:lnTo>
                  <a:close/>
                  <a:moveTo>
                    <a:pt x="1144" y="0"/>
                  </a:moveTo>
                  <a:lnTo>
                    <a:pt x="96" y="4406"/>
                  </a:lnTo>
                  <a:lnTo>
                    <a:pt x="965" y="4787"/>
                  </a:lnTo>
                  <a:lnTo>
                    <a:pt x="1" y="9168"/>
                  </a:lnTo>
                  <a:lnTo>
                    <a:pt x="1" y="9168"/>
                  </a:lnTo>
                  <a:lnTo>
                    <a:pt x="2406" y="4465"/>
                  </a:lnTo>
                  <a:lnTo>
                    <a:pt x="1072" y="3929"/>
                  </a:lnTo>
                  <a:lnTo>
                    <a:pt x="2227" y="441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74"/>
            <p:cNvSpPr/>
            <p:nvPr/>
          </p:nvSpPr>
          <p:spPr>
            <a:xfrm>
              <a:off x="3000331" y="1864329"/>
              <a:ext cx="68321" cy="52820"/>
            </a:xfrm>
            <a:custGeom>
              <a:avLst/>
              <a:gdLst/>
              <a:ahLst/>
              <a:cxnLst/>
              <a:rect l="l" t="t" r="r" b="b"/>
              <a:pathLst>
                <a:path w="1049" h="811" extrusionOk="0">
                  <a:moveTo>
                    <a:pt x="180" y="1"/>
                  </a:moveTo>
                  <a:lnTo>
                    <a:pt x="1" y="572"/>
                  </a:lnTo>
                  <a:lnTo>
                    <a:pt x="894" y="810"/>
                  </a:lnTo>
                  <a:lnTo>
                    <a:pt x="1049" y="298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FA5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74"/>
            <p:cNvSpPr/>
            <p:nvPr/>
          </p:nvSpPr>
          <p:spPr>
            <a:xfrm>
              <a:off x="2994143" y="1858924"/>
              <a:ext cx="81478" cy="64414"/>
            </a:xfrm>
            <a:custGeom>
              <a:avLst/>
              <a:gdLst/>
              <a:ahLst/>
              <a:cxnLst/>
              <a:rect l="l" t="t" r="r" b="b"/>
              <a:pathLst>
                <a:path w="1251" h="989" extrusionOk="0">
                  <a:moveTo>
                    <a:pt x="322" y="167"/>
                  </a:moveTo>
                  <a:lnTo>
                    <a:pt x="1072" y="417"/>
                  </a:lnTo>
                  <a:lnTo>
                    <a:pt x="941" y="798"/>
                  </a:lnTo>
                  <a:lnTo>
                    <a:pt x="191" y="596"/>
                  </a:lnTo>
                  <a:lnTo>
                    <a:pt x="322" y="167"/>
                  </a:lnTo>
                  <a:close/>
                  <a:moveTo>
                    <a:pt x="227" y="0"/>
                  </a:moveTo>
                  <a:lnTo>
                    <a:pt x="1" y="691"/>
                  </a:lnTo>
                  <a:lnTo>
                    <a:pt x="1025" y="988"/>
                  </a:lnTo>
                  <a:lnTo>
                    <a:pt x="1251" y="33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74"/>
            <p:cNvSpPr/>
            <p:nvPr/>
          </p:nvSpPr>
          <p:spPr>
            <a:xfrm>
              <a:off x="1616978" y="2333457"/>
              <a:ext cx="183797" cy="335875"/>
            </a:xfrm>
            <a:custGeom>
              <a:avLst/>
              <a:gdLst/>
              <a:ahLst/>
              <a:cxnLst/>
              <a:rect l="l" t="t" r="r" b="b"/>
              <a:pathLst>
                <a:path w="2822" h="5157" extrusionOk="0">
                  <a:moveTo>
                    <a:pt x="1381" y="1"/>
                  </a:moveTo>
                  <a:lnTo>
                    <a:pt x="0" y="703"/>
                  </a:lnTo>
                  <a:lnTo>
                    <a:pt x="429" y="3275"/>
                  </a:lnTo>
                  <a:lnTo>
                    <a:pt x="1762" y="3096"/>
                  </a:lnTo>
                  <a:lnTo>
                    <a:pt x="1762" y="5156"/>
                  </a:lnTo>
                  <a:lnTo>
                    <a:pt x="2822" y="2227"/>
                  </a:lnTo>
                  <a:lnTo>
                    <a:pt x="1500" y="2203"/>
                  </a:lnTo>
                  <a:lnTo>
                    <a:pt x="2393" y="1525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FA5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74"/>
            <p:cNvSpPr/>
            <p:nvPr/>
          </p:nvSpPr>
          <p:spPr>
            <a:xfrm>
              <a:off x="1610725" y="2326488"/>
              <a:ext cx="196302" cy="369938"/>
            </a:xfrm>
            <a:custGeom>
              <a:avLst/>
              <a:gdLst/>
              <a:ahLst/>
              <a:cxnLst/>
              <a:rect l="l" t="t" r="r" b="b"/>
              <a:pathLst>
                <a:path w="3014" h="5680" extrusionOk="0">
                  <a:moveTo>
                    <a:pt x="1465" y="191"/>
                  </a:moveTo>
                  <a:lnTo>
                    <a:pt x="2406" y="1608"/>
                  </a:lnTo>
                  <a:lnTo>
                    <a:pt x="1394" y="2382"/>
                  </a:lnTo>
                  <a:lnTo>
                    <a:pt x="2823" y="2418"/>
                  </a:lnTo>
                  <a:lnTo>
                    <a:pt x="1942" y="4823"/>
                  </a:lnTo>
                  <a:lnTo>
                    <a:pt x="1942" y="3120"/>
                  </a:lnTo>
                  <a:lnTo>
                    <a:pt x="596" y="3287"/>
                  </a:lnTo>
                  <a:lnTo>
                    <a:pt x="180" y="834"/>
                  </a:lnTo>
                  <a:lnTo>
                    <a:pt x="1465" y="191"/>
                  </a:lnTo>
                  <a:close/>
                  <a:moveTo>
                    <a:pt x="1489" y="1"/>
                  </a:moveTo>
                  <a:lnTo>
                    <a:pt x="1" y="751"/>
                  </a:lnTo>
                  <a:lnTo>
                    <a:pt x="465" y="3453"/>
                  </a:lnTo>
                  <a:lnTo>
                    <a:pt x="1787" y="3275"/>
                  </a:lnTo>
                  <a:lnTo>
                    <a:pt x="1787" y="5680"/>
                  </a:lnTo>
                  <a:lnTo>
                    <a:pt x="3013" y="2263"/>
                  </a:lnTo>
                  <a:lnTo>
                    <a:pt x="1799" y="2239"/>
                  </a:lnTo>
                  <a:lnTo>
                    <a:pt x="2597" y="1644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74"/>
            <p:cNvSpPr/>
            <p:nvPr/>
          </p:nvSpPr>
          <p:spPr>
            <a:xfrm>
              <a:off x="1606883" y="2271454"/>
              <a:ext cx="81478" cy="62069"/>
            </a:xfrm>
            <a:custGeom>
              <a:avLst/>
              <a:gdLst/>
              <a:ahLst/>
              <a:cxnLst/>
              <a:rect l="l" t="t" r="r" b="b"/>
              <a:pathLst>
                <a:path w="1251" h="953" extrusionOk="0">
                  <a:moveTo>
                    <a:pt x="1096" y="0"/>
                  </a:moveTo>
                  <a:lnTo>
                    <a:pt x="0" y="477"/>
                  </a:lnTo>
                  <a:lnTo>
                    <a:pt x="155" y="953"/>
                  </a:lnTo>
                  <a:lnTo>
                    <a:pt x="1251" y="310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A5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74"/>
            <p:cNvSpPr/>
            <p:nvPr/>
          </p:nvSpPr>
          <p:spPr>
            <a:xfrm>
              <a:off x="1602193" y="2265266"/>
              <a:ext cx="92354" cy="75225"/>
            </a:xfrm>
            <a:custGeom>
              <a:avLst/>
              <a:gdLst/>
              <a:ahLst/>
              <a:cxnLst/>
              <a:rect l="l" t="t" r="r" b="b"/>
              <a:pathLst>
                <a:path w="1418" h="1155" extrusionOk="0">
                  <a:moveTo>
                    <a:pt x="1132" y="202"/>
                  </a:moveTo>
                  <a:lnTo>
                    <a:pt x="1227" y="381"/>
                  </a:lnTo>
                  <a:lnTo>
                    <a:pt x="251" y="929"/>
                  </a:lnTo>
                  <a:lnTo>
                    <a:pt x="168" y="619"/>
                  </a:lnTo>
                  <a:lnTo>
                    <a:pt x="1132" y="202"/>
                  </a:lnTo>
                  <a:close/>
                  <a:moveTo>
                    <a:pt x="1204" y="0"/>
                  </a:moveTo>
                  <a:lnTo>
                    <a:pt x="1" y="524"/>
                  </a:lnTo>
                  <a:lnTo>
                    <a:pt x="180" y="1155"/>
                  </a:lnTo>
                  <a:lnTo>
                    <a:pt x="1418" y="441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74"/>
            <p:cNvSpPr/>
            <p:nvPr/>
          </p:nvSpPr>
          <p:spPr>
            <a:xfrm>
              <a:off x="2404785" y="3529038"/>
              <a:ext cx="480073" cy="170054"/>
            </a:xfrm>
            <a:custGeom>
              <a:avLst/>
              <a:gdLst/>
              <a:ahLst/>
              <a:cxnLst/>
              <a:rect l="l" t="t" r="r" b="b"/>
              <a:pathLst>
                <a:path w="7371" h="2611" extrusionOk="0">
                  <a:moveTo>
                    <a:pt x="7288" y="0"/>
                  </a:moveTo>
                  <a:cubicBezTo>
                    <a:pt x="7270" y="0"/>
                    <a:pt x="7252" y="9"/>
                    <a:pt x="7240" y="27"/>
                  </a:cubicBezTo>
                  <a:lnTo>
                    <a:pt x="7204" y="51"/>
                  </a:lnTo>
                  <a:cubicBezTo>
                    <a:pt x="7109" y="134"/>
                    <a:pt x="6764" y="372"/>
                    <a:pt x="5525" y="1027"/>
                  </a:cubicBezTo>
                  <a:cubicBezTo>
                    <a:pt x="3990" y="1825"/>
                    <a:pt x="108" y="2468"/>
                    <a:pt x="60" y="2468"/>
                  </a:cubicBezTo>
                  <a:cubicBezTo>
                    <a:pt x="13" y="2480"/>
                    <a:pt x="1" y="2515"/>
                    <a:pt x="1" y="2551"/>
                  </a:cubicBezTo>
                  <a:cubicBezTo>
                    <a:pt x="13" y="2587"/>
                    <a:pt x="49" y="2611"/>
                    <a:pt x="72" y="2611"/>
                  </a:cubicBezTo>
                  <a:cubicBezTo>
                    <a:pt x="239" y="2587"/>
                    <a:pt x="4037" y="1956"/>
                    <a:pt x="5597" y="1146"/>
                  </a:cubicBezTo>
                  <a:cubicBezTo>
                    <a:pt x="5954" y="968"/>
                    <a:pt x="6240" y="801"/>
                    <a:pt x="6454" y="682"/>
                  </a:cubicBezTo>
                  <a:lnTo>
                    <a:pt x="6454" y="682"/>
                  </a:lnTo>
                  <a:cubicBezTo>
                    <a:pt x="5764" y="1241"/>
                    <a:pt x="4775" y="2015"/>
                    <a:pt x="4228" y="2242"/>
                  </a:cubicBezTo>
                  <a:cubicBezTo>
                    <a:pt x="4180" y="2277"/>
                    <a:pt x="4168" y="2301"/>
                    <a:pt x="4180" y="2349"/>
                  </a:cubicBezTo>
                  <a:cubicBezTo>
                    <a:pt x="4189" y="2385"/>
                    <a:pt x="4212" y="2401"/>
                    <a:pt x="4244" y="2401"/>
                  </a:cubicBezTo>
                  <a:cubicBezTo>
                    <a:pt x="4253" y="2401"/>
                    <a:pt x="4264" y="2399"/>
                    <a:pt x="4275" y="2396"/>
                  </a:cubicBezTo>
                  <a:cubicBezTo>
                    <a:pt x="5156" y="2039"/>
                    <a:pt x="7014" y="396"/>
                    <a:pt x="7288" y="158"/>
                  </a:cubicBezTo>
                  <a:cubicBezTo>
                    <a:pt x="7323" y="146"/>
                    <a:pt x="7335" y="134"/>
                    <a:pt x="7335" y="134"/>
                  </a:cubicBezTo>
                  <a:cubicBezTo>
                    <a:pt x="7371" y="98"/>
                    <a:pt x="7371" y="51"/>
                    <a:pt x="7335" y="27"/>
                  </a:cubicBezTo>
                  <a:cubicBezTo>
                    <a:pt x="7323" y="9"/>
                    <a:pt x="7305" y="0"/>
                    <a:pt x="72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74"/>
            <p:cNvSpPr/>
            <p:nvPr/>
          </p:nvSpPr>
          <p:spPr>
            <a:xfrm>
              <a:off x="2306309" y="2014778"/>
              <a:ext cx="103231" cy="218707"/>
            </a:xfrm>
            <a:custGeom>
              <a:avLst/>
              <a:gdLst/>
              <a:ahLst/>
              <a:cxnLst/>
              <a:rect l="l" t="t" r="r" b="b"/>
              <a:pathLst>
                <a:path w="1585" h="3358" extrusionOk="0">
                  <a:moveTo>
                    <a:pt x="715" y="0"/>
                  </a:moveTo>
                  <a:lnTo>
                    <a:pt x="1" y="3358"/>
                  </a:lnTo>
                  <a:lnTo>
                    <a:pt x="1584" y="335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74"/>
            <p:cNvSpPr/>
            <p:nvPr/>
          </p:nvSpPr>
          <p:spPr>
            <a:xfrm>
              <a:off x="2302141" y="2293793"/>
              <a:ext cx="114824" cy="63827"/>
            </a:xfrm>
            <a:custGeom>
              <a:avLst/>
              <a:gdLst/>
              <a:ahLst/>
              <a:cxnLst/>
              <a:rect l="l" t="t" r="r" b="b"/>
              <a:pathLst>
                <a:path w="1763" h="980" extrusionOk="0">
                  <a:moveTo>
                    <a:pt x="139" y="1"/>
                  </a:moveTo>
                  <a:cubicBezTo>
                    <a:pt x="73" y="1"/>
                    <a:pt x="0" y="54"/>
                    <a:pt x="29" y="134"/>
                  </a:cubicBezTo>
                  <a:cubicBezTo>
                    <a:pt x="132" y="543"/>
                    <a:pt x="498" y="980"/>
                    <a:pt x="940" y="980"/>
                  </a:cubicBezTo>
                  <a:cubicBezTo>
                    <a:pt x="1012" y="980"/>
                    <a:pt x="1085" y="968"/>
                    <a:pt x="1160" y="943"/>
                  </a:cubicBezTo>
                  <a:cubicBezTo>
                    <a:pt x="1482" y="836"/>
                    <a:pt x="1684" y="455"/>
                    <a:pt x="1756" y="134"/>
                  </a:cubicBezTo>
                  <a:cubicBezTo>
                    <a:pt x="1763" y="54"/>
                    <a:pt x="1686" y="1"/>
                    <a:pt x="1617" y="1"/>
                  </a:cubicBezTo>
                  <a:cubicBezTo>
                    <a:pt x="1573" y="1"/>
                    <a:pt x="1531" y="23"/>
                    <a:pt x="1517" y="74"/>
                  </a:cubicBezTo>
                  <a:cubicBezTo>
                    <a:pt x="1470" y="265"/>
                    <a:pt x="1386" y="479"/>
                    <a:pt x="1244" y="610"/>
                  </a:cubicBezTo>
                  <a:cubicBezTo>
                    <a:pt x="1138" y="709"/>
                    <a:pt x="1028" y="750"/>
                    <a:pt x="920" y="750"/>
                  </a:cubicBezTo>
                  <a:cubicBezTo>
                    <a:pt x="600" y="750"/>
                    <a:pt x="303" y="386"/>
                    <a:pt x="232" y="74"/>
                  </a:cubicBezTo>
                  <a:cubicBezTo>
                    <a:pt x="222" y="23"/>
                    <a:pt x="182" y="1"/>
                    <a:pt x="1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0" name="Google Shape;3210;p74"/>
          <p:cNvGrpSpPr/>
          <p:nvPr/>
        </p:nvGrpSpPr>
        <p:grpSpPr>
          <a:xfrm>
            <a:off x="6262100" y="1703825"/>
            <a:ext cx="1826929" cy="2044352"/>
            <a:chOff x="6262100" y="1703825"/>
            <a:chExt cx="1826929" cy="2044352"/>
          </a:xfrm>
        </p:grpSpPr>
        <p:grpSp>
          <p:nvGrpSpPr>
            <p:cNvPr id="3211" name="Google Shape;3211;p74"/>
            <p:cNvGrpSpPr/>
            <p:nvPr/>
          </p:nvGrpSpPr>
          <p:grpSpPr>
            <a:xfrm>
              <a:off x="7222475" y="2047797"/>
              <a:ext cx="81420" cy="94903"/>
              <a:chOff x="923925" y="3874050"/>
              <a:chExt cx="42875" cy="49975"/>
            </a:xfrm>
          </p:grpSpPr>
          <p:sp>
            <p:nvSpPr>
              <p:cNvPr id="3212" name="Google Shape;3212;p74"/>
              <p:cNvSpPr/>
              <p:nvPr/>
            </p:nvSpPr>
            <p:spPr>
              <a:xfrm>
                <a:off x="948325" y="3907750"/>
                <a:ext cx="1847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1" extrusionOk="0">
                    <a:moveTo>
                      <a:pt x="384" y="0"/>
                    </a:moveTo>
                    <a:cubicBezTo>
                      <a:pt x="257" y="0"/>
                      <a:pt x="139" y="84"/>
                      <a:pt x="84" y="203"/>
                    </a:cubicBezTo>
                    <a:cubicBezTo>
                      <a:pt x="0" y="370"/>
                      <a:pt x="96" y="560"/>
                      <a:pt x="262" y="620"/>
                    </a:cubicBezTo>
                    <a:cubicBezTo>
                      <a:pt x="301" y="641"/>
                      <a:pt x="343" y="650"/>
                      <a:pt x="386" y="650"/>
                    </a:cubicBezTo>
                    <a:cubicBezTo>
                      <a:pt x="510" y="650"/>
                      <a:pt x="634" y="566"/>
                      <a:pt x="679" y="441"/>
                    </a:cubicBezTo>
                    <a:cubicBezTo>
                      <a:pt x="739" y="286"/>
                      <a:pt x="643" y="84"/>
                      <a:pt x="500" y="24"/>
                    </a:cubicBezTo>
                    <a:cubicBezTo>
                      <a:pt x="462" y="8"/>
                      <a:pt x="423" y="0"/>
                      <a:pt x="384" y="0"/>
                    </a:cubicBezTo>
                    <a:close/>
                  </a:path>
                </a:pathLst>
              </a:custGeom>
              <a:solidFill>
                <a:srgbClr val="030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74"/>
              <p:cNvSpPr/>
              <p:nvPr/>
            </p:nvSpPr>
            <p:spPr>
              <a:xfrm>
                <a:off x="932700" y="3874050"/>
                <a:ext cx="317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688" extrusionOk="0">
                    <a:moveTo>
                      <a:pt x="1207" y="1"/>
                    </a:moveTo>
                    <a:cubicBezTo>
                      <a:pt x="1204" y="1"/>
                      <a:pt x="1200" y="2"/>
                      <a:pt x="1197" y="3"/>
                    </a:cubicBezTo>
                    <a:cubicBezTo>
                      <a:pt x="852" y="63"/>
                      <a:pt x="530" y="110"/>
                      <a:pt x="185" y="170"/>
                    </a:cubicBezTo>
                    <a:cubicBezTo>
                      <a:pt x="149" y="170"/>
                      <a:pt x="137" y="206"/>
                      <a:pt x="137" y="229"/>
                    </a:cubicBezTo>
                    <a:cubicBezTo>
                      <a:pt x="90" y="634"/>
                      <a:pt x="42" y="1051"/>
                      <a:pt x="6" y="1456"/>
                    </a:cubicBezTo>
                    <a:cubicBezTo>
                      <a:pt x="0" y="1491"/>
                      <a:pt x="27" y="1509"/>
                      <a:pt x="57" y="1509"/>
                    </a:cubicBezTo>
                    <a:cubicBezTo>
                      <a:pt x="87" y="1509"/>
                      <a:pt x="119" y="1491"/>
                      <a:pt x="125" y="1456"/>
                    </a:cubicBezTo>
                    <a:cubicBezTo>
                      <a:pt x="172" y="1057"/>
                      <a:pt x="207" y="670"/>
                      <a:pt x="243" y="283"/>
                    </a:cubicBezTo>
                    <a:lnTo>
                      <a:pt x="243" y="283"/>
                    </a:lnTo>
                    <a:cubicBezTo>
                      <a:pt x="258" y="280"/>
                      <a:pt x="273" y="277"/>
                      <a:pt x="292" y="277"/>
                    </a:cubicBezTo>
                    <a:cubicBezTo>
                      <a:pt x="302" y="278"/>
                      <a:pt x="313" y="279"/>
                      <a:pt x="324" y="279"/>
                    </a:cubicBezTo>
                    <a:cubicBezTo>
                      <a:pt x="413" y="279"/>
                      <a:pt x="518" y="239"/>
                      <a:pt x="613" y="218"/>
                    </a:cubicBezTo>
                    <a:cubicBezTo>
                      <a:pt x="779" y="187"/>
                      <a:pt x="962" y="164"/>
                      <a:pt x="1132" y="136"/>
                    </a:cubicBezTo>
                    <a:lnTo>
                      <a:pt x="1132" y="136"/>
                    </a:lnTo>
                    <a:cubicBezTo>
                      <a:pt x="1098" y="635"/>
                      <a:pt x="1064" y="1135"/>
                      <a:pt x="1030" y="1634"/>
                    </a:cubicBezTo>
                    <a:cubicBezTo>
                      <a:pt x="1030" y="1670"/>
                      <a:pt x="1060" y="1688"/>
                      <a:pt x="1091" y="1688"/>
                    </a:cubicBezTo>
                    <a:cubicBezTo>
                      <a:pt x="1122" y="1688"/>
                      <a:pt x="1155" y="1670"/>
                      <a:pt x="1161" y="1634"/>
                    </a:cubicBezTo>
                    <a:cubicBezTo>
                      <a:pt x="1197" y="1110"/>
                      <a:pt x="1244" y="587"/>
                      <a:pt x="1268" y="63"/>
                    </a:cubicBezTo>
                    <a:cubicBezTo>
                      <a:pt x="1268" y="32"/>
                      <a:pt x="1233" y="1"/>
                      <a:pt x="1207" y="1"/>
                    </a:cubicBezTo>
                    <a:close/>
                  </a:path>
                </a:pathLst>
              </a:custGeom>
              <a:solidFill>
                <a:srgbClr val="030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74"/>
              <p:cNvSpPr/>
              <p:nvPr/>
            </p:nvSpPr>
            <p:spPr>
              <a:xfrm>
                <a:off x="934325" y="3883650"/>
                <a:ext cx="286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251" extrusionOk="0">
                    <a:moveTo>
                      <a:pt x="1072" y="0"/>
                    </a:moveTo>
                    <a:cubicBezTo>
                      <a:pt x="739" y="36"/>
                      <a:pt x="417" y="72"/>
                      <a:pt x="84" y="119"/>
                    </a:cubicBezTo>
                    <a:cubicBezTo>
                      <a:pt x="4" y="131"/>
                      <a:pt x="1" y="251"/>
                      <a:pt x="74" y="251"/>
                    </a:cubicBezTo>
                    <a:cubicBezTo>
                      <a:pt x="77" y="251"/>
                      <a:pt x="80" y="251"/>
                      <a:pt x="84" y="250"/>
                    </a:cubicBezTo>
                    <a:cubicBezTo>
                      <a:pt x="417" y="203"/>
                      <a:pt x="739" y="179"/>
                      <a:pt x="1072" y="131"/>
                    </a:cubicBezTo>
                    <a:cubicBezTo>
                      <a:pt x="1144" y="119"/>
                      <a:pt x="1144" y="0"/>
                      <a:pt x="1072" y="0"/>
                    </a:cubicBezTo>
                    <a:close/>
                  </a:path>
                </a:pathLst>
              </a:custGeom>
              <a:solidFill>
                <a:srgbClr val="030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74"/>
              <p:cNvSpPr/>
              <p:nvPr/>
            </p:nvSpPr>
            <p:spPr>
              <a:xfrm>
                <a:off x="923925" y="3904125"/>
                <a:ext cx="1847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48" extrusionOk="0">
                    <a:moveTo>
                      <a:pt x="364" y="1"/>
                    </a:moveTo>
                    <a:cubicBezTo>
                      <a:pt x="236" y="1"/>
                      <a:pt x="116" y="79"/>
                      <a:pt x="71" y="205"/>
                    </a:cubicBezTo>
                    <a:cubicBezTo>
                      <a:pt x="0" y="372"/>
                      <a:pt x="83" y="562"/>
                      <a:pt x="250" y="622"/>
                    </a:cubicBezTo>
                    <a:cubicBezTo>
                      <a:pt x="291" y="639"/>
                      <a:pt x="333" y="648"/>
                      <a:pt x="374" y="648"/>
                    </a:cubicBezTo>
                    <a:cubicBezTo>
                      <a:pt x="502" y="648"/>
                      <a:pt x="622" y="569"/>
                      <a:pt x="667" y="443"/>
                    </a:cubicBezTo>
                    <a:cubicBezTo>
                      <a:pt x="738" y="277"/>
                      <a:pt x="655" y="86"/>
                      <a:pt x="488" y="27"/>
                    </a:cubicBezTo>
                    <a:cubicBezTo>
                      <a:pt x="447" y="9"/>
                      <a:pt x="405" y="1"/>
                      <a:pt x="364" y="1"/>
                    </a:cubicBezTo>
                    <a:close/>
                  </a:path>
                </a:pathLst>
              </a:custGeom>
              <a:solidFill>
                <a:srgbClr val="030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16" name="Google Shape;3216;p74"/>
            <p:cNvSpPr/>
            <p:nvPr/>
          </p:nvSpPr>
          <p:spPr>
            <a:xfrm>
              <a:off x="6942651" y="1758041"/>
              <a:ext cx="29435" cy="26254"/>
            </a:xfrm>
            <a:custGeom>
              <a:avLst/>
              <a:gdLst/>
              <a:ahLst/>
              <a:cxnLst/>
              <a:rect l="l" t="t" r="r" b="b"/>
              <a:pathLst>
                <a:path w="620" h="553" extrusionOk="0">
                  <a:moveTo>
                    <a:pt x="309" y="0"/>
                  </a:moveTo>
                  <a:cubicBezTo>
                    <a:pt x="198" y="0"/>
                    <a:pt x="105" y="67"/>
                    <a:pt x="60" y="176"/>
                  </a:cubicBezTo>
                  <a:cubicBezTo>
                    <a:pt x="0" y="319"/>
                    <a:pt x="72" y="474"/>
                    <a:pt x="203" y="533"/>
                  </a:cubicBezTo>
                  <a:cubicBezTo>
                    <a:pt x="238" y="547"/>
                    <a:pt x="272" y="553"/>
                    <a:pt x="305" y="553"/>
                  </a:cubicBezTo>
                  <a:cubicBezTo>
                    <a:pt x="418" y="553"/>
                    <a:pt x="514" y="480"/>
                    <a:pt x="560" y="378"/>
                  </a:cubicBezTo>
                  <a:cubicBezTo>
                    <a:pt x="620" y="247"/>
                    <a:pt x="548" y="81"/>
                    <a:pt x="417" y="21"/>
                  </a:cubicBezTo>
                  <a:cubicBezTo>
                    <a:pt x="380" y="7"/>
                    <a:pt x="343" y="0"/>
                    <a:pt x="309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74"/>
            <p:cNvSpPr/>
            <p:nvPr/>
          </p:nvSpPr>
          <p:spPr>
            <a:xfrm>
              <a:off x="6917252" y="1703825"/>
              <a:ext cx="51985" cy="68506"/>
            </a:xfrm>
            <a:custGeom>
              <a:avLst/>
              <a:gdLst/>
              <a:ahLst/>
              <a:cxnLst/>
              <a:rect l="l" t="t" r="r" b="b"/>
              <a:pathLst>
                <a:path w="1095" h="1443" extrusionOk="0">
                  <a:moveTo>
                    <a:pt x="225" y="201"/>
                  </a:moveTo>
                  <a:cubicBezTo>
                    <a:pt x="234" y="201"/>
                    <a:pt x="251" y="226"/>
                    <a:pt x="229" y="243"/>
                  </a:cubicBezTo>
                  <a:lnTo>
                    <a:pt x="229" y="243"/>
                  </a:lnTo>
                  <a:cubicBezTo>
                    <a:pt x="228" y="236"/>
                    <a:pt x="227" y="229"/>
                    <a:pt x="226" y="223"/>
                  </a:cubicBezTo>
                  <a:cubicBezTo>
                    <a:pt x="220" y="207"/>
                    <a:pt x="221" y="201"/>
                    <a:pt x="225" y="201"/>
                  </a:cubicBezTo>
                  <a:close/>
                  <a:moveTo>
                    <a:pt x="209" y="252"/>
                  </a:moveTo>
                  <a:cubicBezTo>
                    <a:pt x="203" y="254"/>
                    <a:pt x="195" y="256"/>
                    <a:pt x="187" y="257"/>
                  </a:cubicBezTo>
                  <a:lnTo>
                    <a:pt x="187" y="257"/>
                  </a:lnTo>
                  <a:cubicBezTo>
                    <a:pt x="193" y="256"/>
                    <a:pt x="201" y="254"/>
                    <a:pt x="209" y="252"/>
                  </a:cubicBezTo>
                  <a:close/>
                  <a:moveTo>
                    <a:pt x="1047" y="1"/>
                  </a:moveTo>
                  <a:cubicBezTo>
                    <a:pt x="1039" y="1"/>
                    <a:pt x="1031" y="3"/>
                    <a:pt x="1024" y="8"/>
                  </a:cubicBezTo>
                  <a:cubicBezTo>
                    <a:pt x="738" y="44"/>
                    <a:pt x="464" y="92"/>
                    <a:pt x="166" y="139"/>
                  </a:cubicBezTo>
                  <a:cubicBezTo>
                    <a:pt x="131" y="139"/>
                    <a:pt x="119" y="163"/>
                    <a:pt x="119" y="199"/>
                  </a:cubicBezTo>
                  <a:cubicBezTo>
                    <a:pt x="83" y="544"/>
                    <a:pt x="47" y="901"/>
                    <a:pt x="12" y="1235"/>
                  </a:cubicBezTo>
                  <a:cubicBezTo>
                    <a:pt x="0" y="1275"/>
                    <a:pt x="22" y="1296"/>
                    <a:pt x="49" y="1296"/>
                  </a:cubicBezTo>
                  <a:cubicBezTo>
                    <a:pt x="78" y="1296"/>
                    <a:pt x="113" y="1272"/>
                    <a:pt x="119" y="1223"/>
                  </a:cubicBezTo>
                  <a:cubicBezTo>
                    <a:pt x="131" y="1080"/>
                    <a:pt x="143" y="913"/>
                    <a:pt x="166" y="758"/>
                  </a:cubicBezTo>
                  <a:cubicBezTo>
                    <a:pt x="178" y="624"/>
                    <a:pt x="242" y="394"/>
                    <a:pt x="229" y="248"/>
                  </a:cubicBezTo>
                  <a:lnTo>
                    <a:pt x="229" y="248"/>
                  </a:lnTo>
                  <a:cubicBezTo>
                    <a:pt x="236" y="247"/>
                    <a:pt x="243" y="246"/>
                    <a:pt x="250" y="246"/>
                  </a:cubicBezTo>
                  <a:cubicBezTo>
                    <a:pt x="260" y="248"/>
                    <a:pt x="271" y="248"/>
                    <a:pt x="281" y="248"/>
                  </a:cubicBezTo>
                  <a:cubicBezTo>
                    <a:pt x="366" y="248"/>
                    <a:pt x="451" y="209"/>
                    <a:pt x="535" y="199"/>
                  </a:cubicBezTo>
                  <a:cubicBezTo>
                    <a:pt x="676" y="169"/>
                    <a:pt x="824" y="147"/>
                    <a:pt x="960" y="134"/>
                  </a:cubicBezTo>
                  <a:lnTo>
                    <a:pt x="960" y="134"/>
                  </a:lnTo>
                  <a:cubicBezTo>
                    <a:pt x="937" y="553"/>
                    <a:pt x="903" y="982"/>
                    <a:pt x="881" y="1389"/>
                  </a:cubicBezTo>
                  <a:cubicBezTo>
                    <a:pt x="881" y="1425"/>
                    <a:pt x="910" y="1443"/>
                    <a:pt x="942" y="1443"/>
                  </a:cubicBezTo>
                  <a:cubicBezTo>
                    <a:pt x="973" y="1443"/>
                    <a:pt x="1006" y="1425"/>
                    <a:pt x="1012" y="1389"/>
                  </a:cubicBezTo>
                  <a:cubicBezTo>
                    <a:pt x="1035" y="937"/>
                    <a:pt x="1071" y="496"/>
                    <a:pt x="1095" y="68"/>
                  </a:cubicBezTo>
                  <a:cubicBezTo>
                    <a:pt x="1095" y="31"/>
                    <a:pt x="1073" y="1"/>
                    <a:pt x="104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74"/>
            <p:cNvSpPr/>
            <p:nvPr/>
          </p:nvSpPr>
          <p:spPr>
            <a:xfrm>
              <a:off x="6919483" y="1718874"/>
              <a:ext cx="46953" cy="11347"/>
            </a:xfrm>
            <a:custGeom>
              <a:avLst/>
              <a:gdLst/>
              <a:ahLst/>
              <a:cxnLst/>
              <a:rect l="l" t="t" r="r" b="b"/>
              <a:pathLst>
                <a:path w="989" h="239" extrusionOk="0">
                  <a:moveTo>
                    <a:pt x="917" y="1"/>
                  </a:moveTo>
                  <a:cubicBezTo>
                    <a:pt x="631" y="25"/>
                    <a:pt x="369" y="72"/>
                    <a:pt x="84" y="108"/>
                  </a:cubicBezTo>
                  <a:cubicBezTo>
                    <a:pt x="0" y="120"/>
                    <a:pt x="0" y="239"/>
                    <a:pt x="84" y="239"/>
                  </a:cubicBezTo>
                  <a:cubicBezTo>
                    <a:pt x="369" y="203"/>
                    <a:pt x="631" y="167"/>
                    <a:pt x="917" y="132"/>
                  </a:cubicBezTo>
                  <a:cubicBezTo>
                    <a:pt x="988" y="120"/>
                    <a:pt x="988" y="1"/>
                    <a:pt x="91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74"/>
            <p:cNvSpPr/>
            <p:nvPr/>
          </p:nvSpPr>
          <p:spPr>
            <a:xfrm>
              <a:off x="6903627" y="1752297"/>
              <a:ext cx="28912" cy="26349"/>
            </a:xfrm>
            <a:custGeom>
              <a:avLst/>
              <a:gdLst/>
              <a:ahLst/>
              <a:cxnLst/>
              <a:rect l="l" t="t" r="r" b="b"/>
              <a:pathLst>
                <a:path w="609" h="555" extrusionOk="0">
                  <a:moveTo>
                    <a:pt x="307" y="0"/>
                  </a:moveTo>
                  <a:cubicBezTo>
                    <a:pt x="202" y="0"/>
                    <a:pt x="105" y="63"/>
                    <a:pt x="60" y="178"/>
                  </a:cubicBezTo>
                  <a:cubicBezTo>
                    <a:pt x="1" y="321"/>
                    <a:pt x="72" y="476"/>
                    <a:pt x="215" y="535"/>
                  </a:cubicBezTo>
                  <a:cubicBezTo>
                    <a:pt x="247" y="548"/>
                    <a:pt x="280" y="555"/>
                    <a:pt x="312" y="555"/>
                  </a:cubicBezTo>
                  <a:cubicBezTo>
                    <a:pt x="423" y="555"/>
                    <a:pt x="526" y="482"/>
                    <a:pt x="572" y="380"/>
                  </a:cubicBezTo>
                  <a:cubicBezTo>
                    <a:pt x="608" y="237"/>
                    <a:pt x="549" y="83"/>
                    <a:pt x="418" y="23"/>
                  </a:cubicBezTo>
                  <a:cubicBezTo>
                    <a:pt x="381" y="8"/>
                    <a:pt x="343" y="0"/>
                    <a:pt x="307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20" name="Google Shape;3220;p74"/>
            <p:cNvGrpSpPr/>
            <p:nvPr/>
          </p:nvGrpSpPr>
          <p:grpSpPr>
            <a:xfrm>
              <a:off x="6584839" y="2080650"/>
              <a:ext cx="81467" cy="95852"/>
              <a:chOff x="588150" y="3891350"/>
              <a:chExt cx="42900" cy="50475"/>
            </a:xfrm>
          </p:grpSpPr>
          <p:sp>
            <p:nvSpPr>
              <p:cNvPr id="3221" name="Google Shape;3221;p74"/>
              <p:cNvSpPr/>
              <p:nvPr/>
            </p:nvSpPr>
            <p:spPr>
              <a:xfrm>
                <a:off x="604375" y="3891350"/>
                <a:ext cx="26250" cy="4240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696" extrusionOk="0">
                    <a:moveTo>
                      <a:pt x="958" y="1"/>
                    </a:moveTo>
                    <a:cubicBezTo>
                      <a:pt x="955" y="1"/>
                      <a:pt x="951" y="1"/>
                      <a:pt x="947" y="2"/>
                    </a:cubicBezTo>
                    <a:cubicBezTo>
                      <a:pt x="697" y="37"/>
                      <a:pt x="459" y="73"/>
                      <a:pt x="197" y="121"/>
                    </a:cubicBezTo>
                    <a:cubicBezTo>
                      <a:pt x="173" y="121"/>
                      <a:pt x="161" y="145"/>
                      <a:pt x="161" y="180"/>
                    </a:cubicBezTo>
                    <a:cubicBezTo>
                      <a:pt x="114" y="669"/>
                      <a:pt x="54" y="1157"/>
                      <a:pt x="7" y="1633"/>
                    </a:cubicBezTo>
                    <a:cubicBezTo>
                      <a:pt x="1" y="1675"/>
                      <a:pt x="30" y="1695"/>
                      <a:pt x="62" y="1695"/>
                    </a:cubicBezTo>
                    <a:cubicBezTo>
                      <a:pt x="93" y="1695"/>
                      <a:pt x="126" y="1675"/>
                      <a:pt x="126" y="1633"/>
                    </a:cubicBezTo>
                    <a:cubicBezTo>
                      <a:pt x="173" y="1228"/>
                      <a:pt x="221" y="823"/>
                      <a:pt x="269" y="418"/>
                    </a:cubicBezTo>
                    <a:cubicBezTo>
                      <a:pt x="269" y="351"/>
                      <a:pt x="269" y="291"/>
                      <a:pt x="275" y="239"/>
                    </a:cubicBezTo>
                    <a:lnTo>
                      <a:pt x="275" y="239"/>
                    </a:lnTo>
                    <a:cubicBezTo>
                      <a:pt x="312" y="235"/>
                      <a:pt x="345" y="228"/>
                      <a:pt x="364" y="228"/>
                    </a:cubicBezTo>
                    <a:cubicBezTo>
                      <a:pt x="578" y="192"/>
                      <a:pt x="769" y="168"/>
                      <a:pt x="971" y="121"/>
                    </a:cubicBezTo>
                    <a:cubicBezTo>
                      <a:pt x="1050" y="98"/>
                      <a:pt x="1022" y="1"/>
                      <a:pt x="958" y="1"/>
                    </a:cubicBezTo>
                    <a:close/>
                  </a:path>
                </a:pathLst>
              </a:custGeom>
              <a:solidFill>
                <a:srgbClr val="030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74"/>
              <p:cNvSpPr/>
              <p:nvPr/>
            </p:nvSpPr>
            <p:spPr>
              <a:xfrm>
                <a:off x="606900" y="3901800"/>
                <a:ext cx="2415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239" extrusionOk="0">
                    <a:moveTo>
                      <a:pt x="894" y="0"/>
                    </a:moveTo>
                    <a:cubicBezTo>
                      <a:pt x="620" y="24"/>
                      <a:pt x="346" y="72"/>
                      <a:pt x="72" y="108"/>
                    </a:cubicBezTo>
                    <a:cubicBezTo>
                      <a:pt x="1" y="120"/>
                      <a:pt x="1" y="239"/>
                      <a:pt x="72" y="239"/>
                    </a:cubicBezTo>
                    <a:cubicBezTo>
                      <a:pt x="346" y="203"/>
                      <a:pt x="620" y="167"/>
                      <a:pt x="894" y="131"/>
                    </a:cubicBezTo>
                    <a:cubicBezTo>
                      <a:pt x="965" y="120"/>
                      <a:pt x="965" y="0"/>
                      <a:pt x="894" y="0"/>
                    </a:cubicBezTo>
                    <a:close/>
                  </a:path>
                </a:pathLst>
              </a:custGeom>
              <a:solidFill>
                <a:srgbClr val="030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74"/>
              <p:cNvSpPr/>
              <p:nvPr/>
            </p:nvSpPr>
            <p:spPr>
              <a:xfrm>
                <a:off x="588150" y="3922675"/>
                <a:ext cx="22050" cy="191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766" extrusionOk="0">
                    <a:moveTo>
                      <a:pt x="448" y="0"/>
                    </a:moveTo>
                    <a:cubicBezTo>
                      <a:pt x="293" y="0"/>
                      <a:pt x="140" y="99"/>
                      <a:pt x="84" y="249"/>
                    </a:cubicBezTo>
                    <a:cubicBezTo>
                      <a:pt x="1" y="439"/>
                      <a:pt x="108" y="666"/>
                      <a:pt x="298" y="737"/>
                    </a:cubicBezTo>
                    <a:cubicBezTo>
                      <a:pt x="346" y="757"/>
                      <a:pt x="394" y="766"/>
                      <a:pt x="441" y="766"/>
                    </a:cubicBezTo>
                    <a:cubicBezTo>
                      <a:pt x="594" y="766"/>
                      <a:pt x="735" y="669"/>
                      <a:pt x="798" y="523"/>
                    </a:cubicBezTo>
                    <a:cubicBezTo>
                      <a:pt x="882" y="320"/>
                      <a:pt x="775" y="106"/>
                      <a:pt x="572" y="23"/>
                    </a:cubicBezTo>
                    <a:cubicBezTo>
                      <a:pt x="532" y="8"/>
                      <a:pt x="490" y="0"/>
                      <a:pt x="448" y="0"/>
                    </a:cubicBezTo>
                    <a:close/>
                  </a:path>
                </a:pathLst>
              </a:custGeom>
              <a:solidFill>
                <a:srgbClr val="030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4" name="Google Shape;3224;p74"/>
            <p:cNvGrpSpPr/>
            <p:nvPr/>
          </p:nvGrpSpPr>
          <p:grpSpPr>
            <a:xfrm>
              <a:off x="7450830" y="1800785"/>
              <a:ext cx="80280" cy="94665"/>
              <a:chOff x="1044175" y="3743975"/>
              <a:chExt cx="42275" cy="49850"/>
            </a:xfrm>
          </p:grpSpPr>
          <p:sp>
            <p:nvSpPr>
              <p:cNvPr id="3225" name="Google Shape;3225;p74"/>
              <p:cNvSpPr/>
              <p:nvPr/>
            </p:nvSpPr>
            <p:spPr>
              <a:xfrm>
                <a:off x="1068275" y="3777625"/>
                <a:ext cx="1817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48" extrusionOk="0">
                    <a:moveTo>
                      <a:pt x="364" y="1"/>
                    </a:moveTo>
                    <a:cubicBezTo>
                      <a:pt x="237" y="1"/>
                      <a:pt x="117" y="79"/>
                      <a:pt x="72" y="205"/>
                    </a:cubicBezTo>
                    <a:cubicBezTo>
                      <a:pt x="1" y="372"/>
                      <a:pt x="84" y="562"/>
                      <a:pt x="251" y="622"/>
                    </a:cubicBezTo>
                    <a:cubicBezTo>
                      <a:pt x="291" y="639"/>
                      <a:pt x="334" y="647"/>
                      <a:pt x="375" y="647"/>
                    </a:cubicBezTo>
                    <a:cubicBezTo>
                      <a:pt x="503" y="647"/>
                      <a:pt x="622" y="569"/>
                      <a:pt x="667" y="443"/>
                    </a:cubicBezTo>
                    <a:cubicBezTo>
                      <a:pt x="727" y="265"/>
                      <a:pt x="655" y="86"/>
                      <a:pt x="489" y="26"/>
                    </a:cubicBezTo>
                    <a:cubicBezTo>
                      <a:pt x="448" y="9"/>
                      <a:pt x="406" y="1"/>
                      <a:pt x="364" y="1"/>
                    </a:cubicBezTo>
                    <a:close/>
                  </a:path>
                </a:pathLst>
              </a:custGeom>
              <a:solidFill>
                <a:srgbClr val="030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74"/>
              <p:cNvSpPr/>
              <p:nvPr/>
            </p:nvSpPr>
            <p:spPr>
              <a:xfrm>
                <a:off x="1052350" y="3743975"/>
                <a:ext cx="31725" cy="4192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677" extrusionOk="0">
                    <a:moveTo>
                      <a:pt x="1215" y="0"/>
                    </a:moveTo>
                    <a:cubicBezTo>
                      <a:pt x="1209" y="0"/>
                      <a:pt x="1203" y="1"/>
                      <a:pt x="1197" y="3"/>
                    </a:cubicBezTo>
                    <a:cubicBezTo>
                      <a:pt x="852" y="63"/>
                      <a:pt x="530" y="110"/>
                      <a:pt x="185" y="170"/>
                    </a:cubicBezTo>
                    <a:cubicBezTo>
                      <a:pt x="161" y="170"/>
                      <a:pt x="137" y="194"/>
                      <a:pt x="137" y="229"/>
                    </a:cubicBezTo>
                    <a:cubicBezTo>
                      <a:pt x="102" y="622"/>
                      <a:pt x="54" y="1039"/>
                      <a:pt x="7" y="1444"/>
                    </a:cubicBezTo>
                    <a:cubicBezTo>
                      <a:pt x="1" y="1480"/>
                      <a:pt x="27" y="1497"/>
                      <a:pt x="57" y="1497"/>
                    </a:cubicBezTo>
                    <a:cubicBezTo>
                      <a:pt x="87" y="1497"/>
                      <a:pt x="120" y="1480"/>
                      <a:pt x="126" y="1444"/>
                    </a:cubicBezTo>
                    <a:cubicBezTo>
                      <a:pt x="172" y="1048"/>
                      <a:pt x="219" y="675"/>
                      <a:pt x="243" y="280"/>
                    </a:cubicBezTo>
                    <a:lnTo>
                      <a:pt x="243" y="280"/>
                    </a:lnTo>
                    <a:cubicBezTo>
                      <a:pt x="260" y="273"/>
                      <a:pt x="278" y="265"/>
                      <a:pt x="292" y="265"/>
                    </a:cubicBezTo>
                    <a:cubicBezTo>
                      <a:pt x="312" y="270"/>
                      <a:pt x="333" y="272"/>
                      <a:pt x="353" y="272"/>
                    </a:cubicBezTo>
                    <a:cubicBezTo>
                      <a:pt x="443" y="272"/>
                      <a:pt x="536" y="235"/>
                      <a:pt x="614" y="206"/>
                    </a:cubicBezTo>
                    <a:cubicBezTo>
                      <a:pt x="790" y="185"/>
                      <a:pt x="966" y="155"/>
                      <a:pt x="1134" y="132"/>
                    </a:cubicBezTo>
                    <a:lnTo>
                      <a:pt x="1134" y="132"/>
                    </a:lnTo>
                    <a:cubicBezTo>
                      <a:pt x="1110" y="632"/>
                      <a:pt x="1065" y="1122"/>
                      <a:pt x="1042" y="1622"/>
                    </a:cubicBezTo>
                    <a:cubicBezTo>
                      <a:pt x="1042" y="1658"/>
                      <a:pt x="1072" y="1676"/>
                      <a:pt x="1103" y="1676"/>
                    </a:cubicBezTo>
                    <a:cubicBezTo>
                      <a:pt x="1135" y="1676"/>
                      <a:pt x="1167" y="1658"/>
                      <a:pt x="1173" y="1622"/>
                    </a:cubicBezTo>
                    <a:cubicBezTo>
                      <a:pt x="1197" y="1099"/>
                      <a:pt x="1245" y="587"/>
                      <a:pt x="1269" y="63"/>
                    </a:cubicBezTo>
                    <a:cubicBezTo>
                      <a:pt x="1269" y="23"/>
                      <a:pt x="1244" y="0"/>
                      <a:pt x="1215" y="0"/>
                    </a:cubicBezTo>
                    <a:close/>
                  </a:path>
                </a:pathLst>
              </a:custGeom>
              <a:solidFill>
                <a:srgbClr val="030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74"/>
              <p:cNvSpPr/>
              <p:nvPr/>
            </p:nvSpPr>
            <p:spPr>
              <a:xfrm>
                <a:off x="1044175" y="3773800"/>
                <a:ext cx="1817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51" extrusionOk="0">
                    <a:moveTo>
                      <a:pt x="371" y="0"/>
                    </a:moveTo>
                    <a:cubicBezTo>
                      <a:pt x="240" y="0"/>
                      <a:pt x="117" y="84"/>
                      <a:pt x="72" y="203"/>
                    </a:cubicBezTo>
                    <a:cubicBezTo>
                      <a:pt x="0" y="370"/>
                      <a:pt x="83" y="560"/>
                      <a:pt x="250" y="620"/>
                    </a:cubicBezTo>
                    <a:cubicBezTo>
                      <a:pt x="292" y="641"/>
                      <a:pt x="336" y="651"/>
                      <a:pt x="378" y="651"/>
                    </a:cubicBezTo>
                    <a:cubicBezTo>
                      <a:pt x="505" y="651"/>
                      <a:pt x="622" y="566"/>
                      <a:pt x="667" y="441"/>
                    </a:cubicBezTo>
                    <a:cubicBezTo>
                      <a:pt x="726" y="287"/>
                      <a:pt x="631" y="84"/>
                      <a:pt x="488" y="25"/>
                    </a:cubicBezTo>
                    <a:cubicBezTo>
                      <a:pt x="450" y="8"/>
                      <a:pt x="410" y="0"/>
                      <a:pt x="371" y="0"/>
                    </a:cubicBezTo>
                    <a:close/>
                  </a:path>
                </a:pathLst>
              </a:custGeom>
              <a:solidFill>
                <a:srgbClr val="030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28" name="Google Shape;3228;p74"/>
            <p:cNvSpPr/>
            <p:nvPr/>
          </p:nvSpPr>
          <p:spPr>
            <a:xfrm>
              <a:off x="7561580" y="1977184"/>
              <a:ext cx="37220" cy="61480"/>
            </a:xfrm>
            <a:custGeom>
              <a:avLst/>
              <a:gdLst/>
              <a:ahLst/>
              <a:cxnLst/>
              <a:rect l="l" t="t" r="r" b="b"/>
              <a:pathLst>
                <a:path w="784" h="1295" extrusionOk="0">
                  <a:moveTo>
                    <a:pt x="241" y="157"/>
                  </a:moveTo>
                  <a:cubicBezTo>
                    <a:pt x="244" y="157"/>
                    <a:pt x="246" y="163"/>
                    <a:pt x="237" y="172"/>
                  </a:cubicBezTo>
                  <a:lnTo>
                    <a:pt x="237" y="172"/>
                  </a:lnTo>
                  <a:cubicBezTo>
                    <a:pt x="235" y="161"/>
                    <a:pt x="238" y="157"/>
                    <a:pt x="241" y="157"/>
                  </a:cubicBezTo>
                  <a:close/>
                  <a:moveTo>
                    <a:pt x="691" y="0"/>
                  </a:moveTo>
                  <a:cubicBezTo>
                    <a:pt x="687" y="0"/>
                    <a:pt x="683" y="0"/>
                    <a:pt x="679" y="1"/>
                  </a:cubicBezTo>
                  <a:cubicBezTo>
                    <a:pt x="501" y="37"/>
                    <a:pt x="346" y="60"/>
                    <a:pt x="167" y="96"/>
                  </a:cubicBezTo>
                  <a:cubicBezTo>
                    <a:pt x="132" y="96"/>
                    <a:pt x="120" y="120"/>
                    <a:pt x="120" y="156"/>
                  </a:cubicBezTo>
                  <a:cubicBezTo>
                    <a:pt x="72" y="525"/>
                    <a:pt x="48" y="882"/>
                    <a:pt x="1" y="1251"/>
                  </a:cubicBezTo>
                  <a:cubicBezTo>
                    <a:pt x="1" y="1280"/>
                    <a:pt x="31" y="1294"/>
                    <a:pt x="62" y="1294"/>
                  </a:cubicBezTo>
                  <a:cubicBezTo>
                    <a:pt x="96" y="1294"/>
                    <a:pt x="132" y="1277"/>
                    <a:pt x="132" y="1239"/>
                  </a:cubicBezTo>
                  <a:lnTo>
                    <a:pt x="227" y="346"/>
                  </a:lnTo>
                  <a:cubicBezTo>
                    <a:pt x="227" y="307"/>
                    <a:pt x="243" y="252"/>
                    <a:pt x="242" y="207"/>
                  </a:cubicBezTo>
                  <a:lnTo>
                    <a:pt x="242" y="207"/>
                  </a:lnTo>
                  <a:cubicBezTo>
                    <a:pt x="254" y="205"/>
                    <a:pt x="263" y="203"/>
                    <a:pt x="263" y="203"/>
                  </a:cubicBezTo>
                  <a:cubicBezTo>
                    <a:pt x="406" y="203"/>
                    <a:pt x="560" y="156"/>
                    <a:pt x="715" y="120"/>
                  </a:cubicBezTo>
                  <a:cubicBezTo>
                    <a:pt x="783" y="109"/>
                    <a:pt x="765" y="0"/>
                    <a:pt x="69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74"/>
            <p:cNvSpPr/>
            <p:nvPr/>
          </p:nvSpPr>
          <p:spPr>
            <a:xfrm>
              <a:off x="7534472" y="2028788"/>
              <a:ext cx="35084" cy="31571"/>
            </a:xfrm>
            <a:custGeom>
              <a:avLst/>
              <a:gdLst/>
              <a:ahLst/>
              <a:cxnLst/>
              <a:rect l="l" t="t" r="r" b="b"/>
              <a:pathLst>
                <a:path w="739" h="665" extrusionOk="0">
                  <a:moveTo>
                    <a:pt x="357" y="93"/>
                  </a:moveTo>
                  <a:cubicBezTo>
                    <a:pt x="393" y="93"/>
                    <a:pt x="417" y="93"/>
                    <a:pt x="453" y="105"/>
                  </a:cubicBezTo>
                  <a:cubicBezTo>
                    <a:pt x="512" y="140"/>
                    <a:pt x="560" y="188"/>
                    <a:pt x="584" y="247"/>
                  </a:cubicBezTo>
                  <a:cubicBezTo>
                    <a:pt x="596" y="307"/>
                    <a:pt x="619" y="366"/>
                    <a:pt x="584" y="426"/>
                  </a:cubicBezTo>
                  <a:cubicBezTo>
                    <a:pt x="547" y="517"/>
                    <a:pt x="455" y="573"/>
                    <a:pt x="360" y="573"/>
                  </a:cubicBezTo>
                  <a:cubicBezTo>
                    <a:pt x="331" y="573"/>
                    <a:pt x="302" y="568"/>
                    <a:pt x="274" y="557"/>
                  </a:cubicBezTo>
                  <a:cubicBezTo>
                    <a:pt x="215" y="521"/>
                    <a:pt x="167" y="486"/>
                    <a:pt x="143" y="426"/>
                  </a:cubicBezTo>
                  <a:cubicBezTo>
                    <a:pt x="119" y="366"/>
                    <a:pt x="107" y="307"/>
                    <a:pt x="143" y="247"/>
                  </a:cubicBezTo>
                  <a:cubicBezTo>
                    <a:pt x="167" y="152"/>
                    <a:pt x="262" y="93"/>
                    <a:pt x="357" y="93"/>
                  </a:cubicBezTo>
                  <a:close/>
                  <a:moveTo>
                    <a:pt x="374" y="1"/>
                  </a:moveTo>
                  <a:cubicBezTo>
                    <a:pt x="235" y="1"/>
                    <a:pt x="103" y="75"/>
                    <a:pt x="48" y="212"/>
                  </a:cubicBezTo>
                  <a:cubicBezTo>
                    <a:pt x="0" y="283"/>
                    <a:pt x="24" y="390"/>
                    <a:pt x="48" y="462"/>
                  </a:cubicBezTo>
                  <a:cubicBezTo>
                    <a:pt x="84" y="557"/>
                    <a:pt x="155" y="617"/>
                    <a:pt x="238" y="640"/>
                  </a:cubicBezTo>
                  <a:cubicBezTo>
                    <a:pt x="274" y="664"/>
                    <a:pt x="322" y="664"/>
                    <a:pt x="357" y="664"/>
                  </a:cubicBezTo>
                  <a:cubicBezTo>
                    <a:pt x="512" y="664"/>
                    <a:pt x="643" y="581"/>
                    <a:pt x="691" y="450"/>
                  </a:cubicBezTo>
                  <a:cubicBezTo>
                    <a:pt x="738" y="378"/>
                    <a:pt x="715" y="271"/>
                    <a:pt x="691" y="200"/>
                  </a:cubicBezTo>
                  <a:cubicBezTo>
                    <a:pt x="655" y="128"/>
                    <a:pt x="584" y="45"/>
                    <a:pt x="500" y="21"/>
                  </a:cubicBezTo>
                  <a:cubicBezTo>
                    <a:pt x="459" y="7"/>
                    <a:pt x="416" y="1"/>
                    <a:pt x="37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74"/>
            <p:cNvSpPr/>
            <p:nvPr/>
          </p:nvSpPr>
          <p:spPr>
            <a:xfrm>
              <a:off x="6466954" y="2918604"/>
              <a:ext cx="502285" cy="382981"/>
            </a:xfrm>
            <a:custGeom>
              <a:avLst/>
              <a:gdLst/>
              <a:ahLst/>
              <a:cxnLst/>
              <a:rect l="l" t="t" r="r" b="b"/>
              <a:pathLst>
                <a:path w="10580" h="8067" extrusionOk="0">
                  <a:moveTo>
                    <a:pt x="7921" y="0"/>
                  </a:moveTo>
                  <a:cubicBezTo>
                    <a:pt x="7612" y="0"/>
                    <a:pt x="7374" y="104"/>
                    <a:pt x="7282" y="376"/>
                  </a:cubicBezTo>
                  <a:cubicBezTo>
                    <a:pt x="6877" y="1507"/>
                    <a:pt x="6377" y="3055"/>
                    <a:pt x="5484" y="3733"/>
                  </a:cubicBezTo>
                  <a:cubicBezTo>
                    <a:pt x="4591" y="4412"/>
                    <a:pt x="543" y="6234"/>
                    <a:pt x="543" y="6234"/>
                  </a:cubicBezTo>
                  <a:cubicBezTo>
                    <a:pt x="543" y="6234"/>
                    <a:pt x="0" y="8067"/>
                    <a:pt x="947" y="8067"/>
                  </a:cubicBezTo>
                  <a:cubicBezTo>
                    <a:pt x="1021" y="8067"/>
                    <a:pt x="1105" y="8056"/>
                    <a:pt x="1198" y="8032"/>
                  </a:cubicBezTo>
                  <a:cubicBezTo>
                    <a:pt x="2472" y="7710"/>
                    <a:pt x="7044" y="5650"/>
                    <a:pt x="7877" y="4972"/>
                  </a:cubicBezTo>
                  <a:cubicBezTo>
                    <a:pt x="8711" y="4281"/>
                    <a:pt x="10580" y="1031"/>
                    <a:pt x="10580" y="1031"/>
                  </a:cubicBezTo>
                  <a:cubicBezTo>
                    <a:pt x="10580" y="1031"/>
                    <a:pt x="8897" y="0"/>
                    <a:pt x="79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74"/>
            <p:cNvSpPr/>
            <p:nvPr/>
          </p:nvSpPr>
          <p:spPr>
            <a:xfrm>
              <a:off x="6472366" y="2914711"/>
              <a:ext cx="500861" cy="389722"/>
            </a:xfrm>
            <a:custGeom>
              <a:avLst/>
              <a:gdLst/>
              <a:ahLst/>
              <a:cxnLst/>
              <a:rect l="l" t="t" r="r" b="b"/>
              <a:pathLst>
                <a:path w="10550" h="8209" extrusionOk="0">
                  <a:moveTo>
                    <a:pt x="7810" y="115"/>
                  </a:moveTo>
                  <a:cubicBezTo>
                    <a:pt x="8671" y="115"/>
                    <a:pt x="10143" y="966"/>
                    <a:pt x="10406" y="1125"/>
                  </a:cubicBezTo>
                  <a:cubicBezTo>
                    <a:pt x="10168" y="1541"/>
                    <a:pt x="8430" y="4458"/>
                    <a:pt x="7739" y="5006"/>
                  </a:cubicBezTo>
                  <a:cubicBezTo>
                    <a:pt x="6918" y="5673"/>
                    <a:pt x="2310" y="7744"/>
                    <a:pt x="1084" y="8054"/>
                  </a:cubicBezTo>
                  <a:cubicBezTo>
                    <a:pt x="993" y="8083"/>
                    <a:pt x="912" y="8096"/>
                    <a:pt x="838" y="8096"/>
                  </a:cubicBezTo>
                  <a:cubicBezTo>
                    <a:pt x="699" y="8096"/>
                    <a:pt x="590" y="8049"/>
                    <a:pt x="512" y="7971"/>
                  </a:cubicBezTo>
                  <a:cubicBezTo>
                    <a:pt x="155" y="7602"/>
                    <a:pt x="429" y="6506"/>
                    <a:pt x="465" y="6351"/>
                  </a:cubicBezTo>
                  <a:cubicBezTo>
                    <a:pt x="822" y="6197"/>
                    <a:pt x="4537" y="4518"/>
                    <a:pt x="5394" y="3851"/>
                  </a:cubicBezTo>
                  <a:cubicBezTo>
                    <a:pt x="6275" y="3172"/>
                    <a:pt x="6799" y="1660"/>
                    <a:pt x="7180" y="541"/>
                  </a:cubicBezTo>
                  <a:lnTo>
                    <a:pt x="7216" y="458"/>
                  </a:lnTo>
                  <a:cubicBezTo>
                    <a:pt x="7275" y="303"/>
                    <a:pt x="7358" y="220"/>
                    <a:pt x="7513" y="160"/>
                  </a:cubicBezTo>
                  <a:cubicBezTo>
                    <a:pt x="7600" y="129"/>
                    <a:pt x="7700" y="115"/>
                    <a:pt x="7810" y="115"/>
                  </a:cubicBezTo>
                  <a:close/>
                  <a:moveTo>
                    <a:pt x="7810" y="0"/>
                  </a:moveTo>
                  <a:cubicBezTo>
                    <a:pt x="7683" y="0"/>
                    <a:pt x="7567" y="16"/>
                    <a:pt x="7466" y="53"/>
                  </a:cubicBezTo>
                  <a:cubicBezTo>
                    <a:pt x="7287" y="113"/>
                    <a:pt x="7168" y="232"/>
                    <a:pt x="7108" y="410"/>
                  </a:cubicBezTo>
                  <a:lnTo>
                    <a:pt x="7073" y="494"/>
                  </a:lnTo>
                  <a:cubicBezTo>
                    <a:pt x="6692" y="1601"/>
                    <a:pt x="6168" y="3101"/>
                    <a:pt x="5323" y="3756"/>
                  </a:cubicBezTo>
                  <a:cubicBezTo>
                    <a:pt x="4453" y="4423"/>
                    <a:pt x="441" y="6232"/>
                    <a:pt x="393" y="6244"/>
                  </a:cubicBezTo>
                  <a:lnTo>
                    <a:pt x="381" y="6256"/>
                  </a:lnTo>
                  <a:lnTo>
                    <a:pt x="381" y="6292"/>
                  </a:lnTo>
                  <a:cubicBezTo>
                    <a:pt x="358" y="6351"/>
                    <a:pt x="0" y="7602"/>
                    <a:pt x="441" y="8042"/>
                  </a:cubicBezTo>
                  <a:cubicBezTo>
                    <a:pt x="548" y="8149"/>
                    <a:pt x="679" y="8209"/>
                    <a:pt x="846" y="8209"/>
                  </a:cubicBezTo>
                  <a:cubicBezTo>
                    <a:pt x="917" y="8209"/>
                    <a:pt x="1001" y="8197"/>
                    <a:pt x="1084" y="8161"/>
                  </a:cubicBezTo>
                  <a:cubicBezTo>
                    <a:pt x="2358" y="7840"/>
                    <a:pt x="6930" y="5780"/>
                    <a:pt x="7787" y="5077"/>
                  </a:cubicBezTo>
                  <a:cubicBezTo>
                    <a:pt x="8621" y="4411"/>
                    <a:pt x="10442" y="1256"/>
                    <a:pt x="10514" y="1125"/>
                  </a:cubicBezTo>
                  <a:lnTo>
                    <a:pt x="10549" y="1077"/>
                  </a:lnTo>
                  <a:lnTo>
                    <a:pt x="10502" y="1053"/>
                  </a:lnTo>
                  <a:cubicBezTo>
                    <a:pt x="10417" y="990"/>
                    <a:pt x="8799" y="0"/>
                    <a:pt x="78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74"/>
            <p:cNvSpPr/>
            <p:nvPr/>
          </p:nvSpPr>
          <p:spPr>
            <a:xfrm>
              <a:off x="6371767" y="3191915"/>
              <a:ext cx="175800" cy="154341"/>
            </a:xfrm>
            <a:custGeom>
              <a:avLst/>
              <a:gdLst/>
              <a:ahLst/>
              <a:cxnLst/>
              <a:rect l="l" t="t" r="r" b="b"/>
              <a:pathLst>
                <a:path w="3703" h="3251" extrusionOk="0">
                  <a:moveTo>
                    <a:pt x="2929" y="0"/>
                  </a:moveTo>
                  <a:lnTo>
                    <a:pt x="0" y="1084"/>
                  </a:lnTo>
                  <a:lnTo>
                    <a:pt x="857" y="3251"/>
                  </a:lnTo>
                  <a:lnTo>
                    <a:pt x="3703" y="2370"/>
                  </a:lnTo>
                  <a:lnTo>
                    <a:pt x="29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74"/>
            <p:cNvSpPr/>
            <p:nvPr/>
          </p:nvSpPr>
          <p:spPr>
            <a:xfrm>
              <a:off x="6368918" y="3188497"/>
              <a:ext cx="182067" cy="160608"/>
            </a:xfrm>
            <a:custGeom>
              <a:avLst/>
              <a:gdLst/>
              <a:ahLst/>
              <a:cxnLst/>
              <a:rect l="l" t="t" r="r" b="b"/>
              <a:pathLst>
                <a:path w="3835" h="3383" extrusionOk="0">
                  <a:moveTo>
                    <a:pt x="2965" y="132"/>
                  </a:moveTo>
                  <a:lnTo>
                    <a:pt x="3668" y="2406"/>
                  </a:lnTo>
                  <a:lnTo>
                    <a:pt x="941" y="3263"/>
                  </a:lnTo>
                  <a:lnTo>
                    <a:pt x="120" y="1192"/>
                  </a:lnTo>
                  <a:lnTo>
                    <a:pt x="2965" y="132"/>
                  </a:lnTo>
                  <a:close/>
                  <a:moveTo>
                    <a:pt x="3037" y="1"/>
                  </a:moveTo>
                  <a:lnTo>
                    <a:pt x="1" y="1132"/>
                  </a:lnTo>
                  <a:lnTo>
                    <a:pt x="894" y="3382"/>
                  </a:lnTo>
                  <a:lnTo>
                    <a:pt x="3834" y="2466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74"/>
            <p:cNvSpPr/>
            <p:nvPr/>
          </p:nvSpPr>
          <p:spPr>
            <a:xfrm>
              <a:off x="6402815" y="3285156"/>
              <a:ext cx="140241" cy="43582"/>
            </a:xfrm>
            <a:custGeom>
              <a:avLst/>
              <a:gdLst/>
              <a:ahLst/>
              <a:cxnLst/>
              <a:rect l="l" t="t" r="r" b="b"/>
              <a:pathLst>
                <a:path w="2954" h="918" extrusionOk="0">
                  <a:moveTo>
                    <a:pt x="2918" y="1"/>
                  </a:moveTo>
                  <a:lnTo>
                    <a:pt x="1" y="822"/>
                  </a:lnTo>
                  <a:lnTo>
                    <a:pt x="25" y="918"/>
                  </a:lnTo>
                  <a:lnTo>
                    <a:pt x="2954" y="96"/>
                  </a:lnTo>
                  <a:lnTo>
                    <a:pt x="2918" y="1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74"/>
            <p:cNvSpPr/>
            <p:nvPr/>
          </p:nvSpPr>
          <p:spPr>
            <a:xfrm>
              <a:off x="6394365" y="3259187"/>
              <a:ext cx="139671" cy="43582"/>
            </a:xfrm>
            <a:custGeom>
              <a:avLst/>
              <a:gdLst/>
              <a:ahLst/>
              <a:cxnLst/>
              <a:rect l="l" t="t" r="r" b="b"/>
              <a:pathLst>
                <a:path w="2942" h="918" extrusionOk="0">
                  <a:moveTo>
                    <a:pt x="2917" y="0"/>
                  </a:moveTo>
                  <a:lnTo>
                    <a:pt x="0" y="822"/>
                  </a:lnTo>
                  <a:lnTo>
                    <a:pt x="24" y="917"/>
                  </a:lnTo>
                  <a:lnTo>
                    <a:pt x="2941" y="96"/>
                  </a:lnTo>
                  <a:lnTo>
                    <a:pt x="2917" y="0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74"/>
            <p:cNvSpPr/>
            <p:nvPr/>
          </p:nvSpPr>
          <p:spPr>
            <a:xfrm>
              <a:off x="6387006" y="3234310"/>
              <a:ext cx="141950" cy="49232"/>
            </a:xfrm>
            <a:custGeom>
              <a:avLst/>
              <a:gdLst/>
              <a:ahLst/>
              <a:cxnLst/>
              <a:rect l="l" t="t" r="r" b="b"/>
              <a:pathLst>
                <a:path w="2990" h="1037" extrusionOk="0">
                  <a:moveTo>
                    <a:pt x="2953" y="0"/>
                  </a:moveTo>
                  <a:lnTo>
                    <a:pt x="1" y="941"/>
                  </a:lnTo>
                  <a:lnTo>
                    <a:pt x="36" y="1036"/>
                  </a:lnTo>
                  <a:lnTo>
                    <a:pt x="2989" y="108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74"/>
            <p:cNvSpPr/>
            <p:nvPr/>
          </p:nvSpPr>
          <p:spPr>
            <a:xfrm>
              <a:off x="6377986" y="3212282"/>
              <a:ext cx="143042" cy="49184"/>
            </a:xfrm>
            <a:custGeom>
              <a:avLst/>
              <a:gdLst/>
              <a:ahLst/>
              <a:cxnLst/>
              <a:rect l="l" t="t" r="r" b="b"/>
              <a:pathLst>
                <a:path w="3013" h="1036" extrusionOk="0">
                  <a:moveTo>
                    <a:pt x="2977" y="0"/>
                  </a:moveTo>
                  <a:lnTo>
                    <a:pt x="0" y="941"/>
                  </a:lnTo>
                  <a:lnTo>
                    <a:pt x="24" y="1036"/>
                  </a:lnTo>
                  <a:lnTo>
                    <a:pt x="3012" y="107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74"/>
            <p:cNvSpPr/>
            <p:nvPr/>
          </p:nvSpPr>
          <p:spPr>
            <a:xfrm>
              <a:off x="6265471" y="3181186"/>
              <a:ext cx="244259" cy="390055"/>
            </a:xfrm>
            <a:custGeom>
              <a:avLst/>
              <a:gdLst/>
              <a:ahLst/>
              <a:cxnLst/>
              <a:rect l="l" t="t" r="r" b="b"/>
              <a:pathLst>
                <a:path w="5145" h="8216" extrusionOk="0">
                  <a:moveTo>
                    <a:pt x="4013" y="0"/>
                  </a:moveTo>
                  <a:lnTo>
                    <a:pt x="1" y="1548"/>
                  </a:lnTo>
                  <a:lnTo>
                    <a:pt x="2858" y="8215"/>
                  </a:lnTo>
                  <a:lnTo>
                    <a:pt x="3656" y="3977"/>
                  </a:lnTo>
                  <a:lnTo>
                    <a:pt x="5144" y="3215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74"/>
            <p:cNvSpPr/>
            <p:nvPr/>
          </p:nvSpPr>
          <p:spPr>
            <a:xfrm>
              <a:off x="6262100" y="3177768"/>
              <a:ext cx="250431" cy="401971"/>
            </a:xfrm>
            <a:custGeom>
              <a:avLst/>
              <a:gdLst/>
              <a:ahLst/>
              <a:cxnLst/>
              <a:rect l="l" t="t" r="r" b="b"/>
              <a:pathLst>
                <a:path w="5275" h="8467" extrusionOk="0">
                  <a:moveTo>
                    <a:pt x="4060" y="156"/>
                  </a:moveTo>
                  <a:lnTo>
                    <a:pt x="5168" y="3275"/>
                  </a:lnTo>
                  <a:lnTo>
                    <a:pt x="3679" y="4025"/>
                  </a:lnTo>
                  <a:lnTo>
                    <a:pt x="2917" y="8133"/>
                  </a:lnTo>
                  <a:lnTo>
                    <a:pt x="131" y="1656"/>
                  </a:lnTo>
                  <a:lnTo>
                    <a:pt x="4060" y="156"/>
                  </a:lnTo>
                  <a:close/>
                  <a:moveTo>
                    <a:pt x="4108" y="1"/>
                  </a:moveTo>
                  <a:lnTo>
                    <a:pt x="48" y="1584"/>
                  </a:lnTo>
                  <a:lnTo>
                    <a:pt x="0" y="1596"/>
                  </a:lnTo>
                  <a:lnTo>
                    <a:pt x="2965" y="8466"/>
                  </a:lnTo>
                  <a:lnTo>
                    <a:pt x="3751" y="4097"/>
                  </a:lnTo>
                  <a:lnTo>
                    <a:pt x="5275" y="3323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74"/>
            <p:cNvSpPr/>
            <p:nvPr/>
          </p:nvSpPr>
          <p:spPr>
            <a:xfrm>
              <a:off x="6388715" y="3441204"/>
              <a:ext cx="51463" cy="5697"/>
            </a:xfrm>
            <a:custGeom>
              <a:avLst/>
              <a:gdLst/>
              <a:ahLst/>
              <a:cxnLst/>
              <a:rect l="l" t="t" r="r" b="b"/>
              <a:pathLst>
                <a:path w="1084" h="120" extrusionOk="0">
                  <a:moveTo>
                    <a:pt x="0" y="0"/>
                  </a:moveTo>
                  <a:lnTo>
                    <a:pt x="0" y="107"/>
                  </a:lnTo>
                  <a:lnTo>
                    <a:pt x="1084" y="119"/>
                  </a:lnTo>
                  <a:lnTo>
                    <a:pt x="108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74"/>
            <p:cNvSpPr/>
            <p:nvPr/>
          </p:nvSpPr>
          <p:spPr>
            <a:xfrm>
              <a:off x="6392086" y="3405551"/>
              <a:ext cx="52080" cy="5744"/>
            </a:xfrm>
            <a:custGeom>
              <a:avLst/>
              <a:gdLst/>
              <a:ahLst/>
              <a:cxnLst/>
              <a:rect l="l" t="t" r="r" b="b"/>
              <a:pathLst>
                <a:path w="1097" h="121" extrusionOk="0">
                  <a:moveTo>
                    <a:pt x="1" y="1"/>
                  </a:moveTo>
                  <a:lnTo>
                    <a:pt x="1" y="108"/>
                  </a:lnTo>
                  <a:lnTo>
                    <a:pt x="1084" y="120"/>
                  </a:lnTo>
                  <a:lnTo>
                    <a:pt x="1096" y="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74"/>
            <p:cNvSpPr/>
            <p:nvPr/>
          </p:nvSpPr>
          <p:spPr>
            <a:xfrm>
              <a:off x="6434481" y="3381292"/>
              <a:ext cx="100647" cy="54264"/>
            </a:xfrm>
            <a:custGeom>
              <a:avLst/>
              <a:gdLst/>
              <a:ahLst/>
              <a:cxnLst/>
              <a:rect l="l" t="t" r="r" b="b"/>
              <a:pathLst>
                <a:path w="2120" h="1143" extrusionOk="0">
                  <a:moveTo>
                    <a:pt x="286" y="119"/>
                  </a:moveTo>
                  <a:cubicBezTo>
                    <a:pt x="810" y="167"/>
                    <a:pt x="1799" y="310"/>
                    <a:pt x="1977" y="655"/>
                  </a:cubicBezTo>
                  <a:cubicBezTo>
                    <a:pt x="2025" y="750"/>
                    <a:pt x="2013" y="833"/>
                    <a:pt x="1918" y="952"/>
                  </a:cubicBezTo>
                  <a:cubicBezTo>
                    <a:pt x="1882" y="1012"/>
                    <a:pt x="1834" y="1048"/>
                    <a:pt x="1763" y="1048"/>
                  </a:cubicBezTo>
                  <a:lnTo>
                    <a:pt x="1727" y="1048"/>
                  </a:lnTo>
                  <a:cubicBezTo>
                    <a:pt x="1310" y="1048"/>
                    <a:pt x="548" y="369"/>
                    <a:pt x="286" y="119"/>
                  </a:cubicBezTo>
                  <a:close/>
                  <a:moveTo>
                    <a:pt x="1" y="0"/>
                  </a:moveTo>
                  <a:lnTo>
                    <a:pt x="84" y="95"/>
                  </a:lnTo>
                  <a:cubicBezTo>
                    <a:pt x="132" y="131"/>
                    <a:pt x="1156" y="1131"/>
                    <a:pt x="1715" y="1131"/>
                  </a:cubicBezTo>
                  <a:cubicBezTo>
                    <a:pt x="1727" y="1131"/>
                    <a:pt x="1739" y="1131"/>
                    <a:pt x="1739" y="1143"/>
                  </a:cubicBezTo>
                  <a:cubicBezTo>
                    <a:pt x="1846" y="1143"/>
                    <a:pt x="1918" y="1107"/>
                    <a:pt x="1977" y="1024"/>
                  </a:cubicBezTo>
                  <a:cubicBezTo>
                    <a:pt x="2084" y="881"/>
                    <a:pt x="2120" y="750"/>
                    <a:pt x="2060" y="631"/>
                  </a:cubicBezTo>
                  <a:cubicBezTo>
                    <a:pt x="1822" y="119"/>
                    <a:pt x="215" y="12"/>
                    <a:pt x="132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74"/>
            <p:cNvSpPr/>
            <p:nvPr/>
          </p:nvSpPr>
          <p:spPr>
            <a:xfrm>
              <a:off x="6438469" y="3366005"/>
              <a:ext cx="89348" cy="18705"/>
            </a:xfrm>
            <a:custGeom>
              <a:avLst/>
              <a:gdLst/>
              <a:ahLst/>
              <a:cxnLst/>
              <a:rect l="l" t="t" r="r" b="b"/>
              <a:pathLst>
                <a:path w="1882" h="394" extrusionOk="0">
                  <a:moveTo>
                    <a:pt x="1857" y="1"/>
                  </a:moveTo>
                  <a:lnTo>
                    <a:pt x="0" y="286"/>
                  </a:lnTo>
                  <a:lnTo>
                    <a:pt x="12" y="393"/>
                  </a:lnTo>
                  <a:lnTo>
                    <a:pt x="1881" y="9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74"/>
            <p:cNvSpPr/>
            <p:nvPr/>
          </p:nvSpPr>
          <p:spPr>
            <a:xfrm>
              <a:off x="6353109" y="3258950"/>
              <a:ext cx="93858" cy="83034"/>
            </a:xfrm>
            <a:custGeom>
              <a:avLst/>
              <a:gdLst/>
              <a:ahLst/>
              <a:cxnLst/>
              <a:rect l="l" t="t" r="r" b="b"/>
              <a:pathLst>
                <a:path w="1977" h="1749" extrusionOk="0">
                  <a:moveTo>
                    <a:pt x="994" y="0"/>
                  </a:moveTo>
                  <a:cubicBezTo>
                    <a:pt x="881" y="0"/>
                    <a:pt x="766" y="21"/>
                    <a:pt x="655" y="65"/>
                  </a:cubicBezTo>
                  <a:cubicBezTo>
                    <a:pt x="215" y="243"/>
                    <a:pt x="0" y="767"/>
                    <a:pt x="179" y="1208"/>
                  </a:cubicBezTo>
                  <a:cubicBezTo>
                    <a:pt x="314" y="1550"/>
                    <a:pt x="646" y="1749"/>
                    <a:pt x="995" y="1749"/>
                  </a:cubicBezTo>
                  <a:cubicBezTo>
                    <a:pt x="1108" y="1749"/>
                    <a:pt x="1223" y="1728"/>
                    <a:pt x="1334" y="1684"/>
                  </a:cubicBezTo>
                  <a:cubicBezTo>
                    <a:pt x="1774" y="1494"/>
                    <a:pt x="1977" y="982"/>
                    <a:pt x="1810" y="541"/>
                  </a:cubicBezTo>
                  <a:cubicBezTo>
                    <a:pt x="1675" y="199"/>
                    <a:pt x="1343" y="0"/>
                    <a:pt x="994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74"/>
            <p:cNvSpPr/>
            <p:nvPr/>
          </p:nvSpPr>
          <p:spPr>
            <a:xfrm>
              <a:off x="6740266" y="2779836"/>
              <a:ext cx="357867" cy="274216"/>
            </a:xfrm>
            <a:custGeom>
              <a:avLst/>
              <a:gdLst/>
              <a:ahLst/>
              <a:cxnLst/>
              <a:rect l="l" t="t" r="r" b="b"/>
              <a:pathLst>
                <a:path w="7538" h="5776" extrusionOk="0">
                  <a:moveTo>
                    <a:pt x="2394" y="1"/>
                  </a:moveTo>
                  <a:lnTo>
                    <a:pt x="1" y="3239"/>
                  </a:lnTo>
                  <a:lnTo>
                    <a:pt x="4811" y="5775"/>
                  </a:lnTo>
                  <a:lnTo>
                    <a:pt x="7538" y="2061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74"/>
            <p:cNvSpPr/>
            <p:nvPr/>
          </p:nvSpPr>
          <p:spPr>
            <a:xfrm>
              <a:off x="6736895" y="2777035"/>
              <a:ext cx="364655" cy="279818"/>
            </a:xfrm>
            <a:custGeom>
              <a:avLst/>
              <a:gdLst/>
              <a:ahLst/>
              <a:cxnLst/>
              <a:rect l="l" t="t" r="r" b="b"/>
              <a:pathLst>
                <a:path w="7681" h="5894" extrusionOk="0">
                  <a:moveTo>
                    <a:pt x="2501" y="143"/>
                  </a:moveTo>
                  <a:lnTo>
                    <a:pt x="7537" y="2143"/>
                  </a:lnTo>
                  <a:lnTo>
                    <a:pt x="4870" y="5775"/>
                  </a:lnTo>
                  <a:lnTo>
                    <a:pt x="167" y="3274"/>
                  </a:lnTo>
                  <a:lnTo>
                    <a:pt x="2501" y="143"/>
                  </a:lnTo>
                  <a:close/>
                  <a:moveTo>
                    <a:pt x="2453" y="0"/>
                  </a:moveTo>
                  <a:lnTo>
                    <a:pt x="1" y="3310"/>
                  </a:lnTo>
                  <a:lnTo>
                    <a:pt x="4846" y="5882"/>
                  </a:lnTo>
                  <a:lnTo>
                    <a:pt x="4894" y="5894"/>
                  </a:lnTo>
                  <a:lnTo>
                    <a:pt x="7680" y="2084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74"/>
            <p:cNvSpPr/>
            <p:nvPr/>
          </p:nvSpPr>
          <p:spPr>
            <a:xfrm>
              <a:off x="6683201" y="2346156"/>
              <a:ext cx="307875" cy="385450"/>
            </a:xfrm>
            <a:custGeom>
              <a:avLst/>
              <a:gdLst/>
              <a:ahLst/>
              <a:cxnLst/>
              <a:rect l="l" t="t" r="r" b="b"/>
              <a:pathLst>
                <a:path w="6485" h="8119" extrusionOk="0">
                  <a:moveTo>
                    <a:pt x="4893" y="1"/>
                  </a:moveTo>
                  <a:cubicBezTo>
                    <a:pt x="4756" y="1"/>
                    <a:pt x="4610" y="20"/>
                    <a:pt x="4453" y="63"/>
                  </a:cubicBezTo>
                  <a:cubicBezTo>
                    <a:pt x="4453" y="63"/>
                    <a:pt x="3227" y="468"/>
                    <a:pt x="1667" y="1575"/>
                  </a:cubicBezTo>
                  <a:cubicBezTo>
                    <a:pt x="108" y="2695"/>
                    <a:pt x="0" y="3409"/>
                    <a:pt x="179" y="4230"/>
                  </a:cubicBezTo>
                  <a:cubicBezTo>
                    <a:pt x="370" y="5028"/>
                    <a:pt x="2155" y="6326"/>
                    <a:pt x="3215" y="6933"/>
                  </a:cubicBezTo>
                  <a:cubicBezTo>
                    <a:pt x="4275" y="7552"/>
                    <a:pt x="5108" y="8028"/>
                    <a:pt x="5406" y="8088"/>
                  </a:cubicBezTo>
                  <a:cubicBezTo>
                    <a:pt x="5498" y="8110"/>
                    <a:pt x="5577" y="8119"/>
                    <a:pt x="5643" y="8119"/>
                  </a:cubicBezTo>
                  <a:cubicBezTo>
                    <a:pt x="5789" y="8119"/>
                    <a:pt x="5873" y="8077"/>
                    <a:pt x="5906" y="8052"/>
                  </a:cubicBezTo>
                  <a:cubicBezTo>
                    <a:pt x="5954" y="8028"/>
                    <a:pt x="6001" y="7921"/>
                    <a:pt x="6001" y="7921"/>
                  </a:cubicBezTo>
                  <a:cubicBezTo>
                    <a:pt x="6001" y="7921"/>
                    <a:pt x="6180" y="7886"/>
                    <a:pt x="6180" y="7826"/>
                  </a:cubicBezTo>
                  <a:cubicBezTo>
                    <a:pt x="6180" y="7767"/>
                    <a:pt x="6180" y="7695"/>
                    <a:pt x="6239" y="7695"/>
                  </a:cubicBezTo>
                  <a:cubicBezTo>
                    <a:pt x="6275" y="7683"/>
                    <a:pt x="6358" y="7564"/>
                    <a:pt x="6299" y="7493"/>
                  </a:cubicBezTo>
                  <a:cubicBezTo>
                    <a:pt x="6232" y="7426"/>
                    <a:pt x="6204" y="7375"/>
                    <a:pt x="6231" y="7375"/>
                  </a:cubicBezTo>
                  <a:cubicBezTo>
                    <a:pt x="6238" y="7375"/>
                    <a:pt x="6249" y="7378"/>
                    <a:pt x="6263" y="7386"/>
                  </a:cubicBezTo>
                  <a:cubicBezTo>
                    <a:pt x="6295" y="7390"/>
                    <a:pt x="6335" y="7395"/>
                    <a:pt x="6372" y="7395"/>
                  </a:cubicBezTo>
                  <a:cubicBezTo>
                    <a:pt x="6432" y="7395"/>
                    <a:pt x="6485" y="7382"/>
                    <a:pt x="6477" y="7338"/>
                  </a:cubicBezTo>
                  <a:cubicBezTo>
                    <a:pt x="6466" y="7267"/>
                    <a:pt x="6358" y="7100"/>
                    <a:pt x="6263" y="7040"/>
                  </a:cubicBezTo>
                  <a:cubicBezTo>
                    <a:pt x="6192" y="6981"/>
                    <a:pt x="6168" y="6957"/>
                    <a:pt x="6168" y="6957"/>
                  </a:cubicBezTo>
                  <a:cubicBezTo>
                    <a:pt x="6168" y="6957"/>
                    <a:pt x="6108" y="6695"/>
                    <a:pt x="6073" y="6624"/>
                  </a:cubicBezTo>
                  <a:cubicBezTo>
                    <a:pt x="6049" y="6552"/>
                    <a:pt x="5894" y="6254"/>
                    <a:pt x="5656" y="6254"/>
                  </a:cubicBezTo>
                  <a:cubicBezTo>
                    <a:pt x="5418" y="6243"/>
                    <a:pt x="4739" y="6195"/>
                    <a:pt x="4739" y="6195"/>
                  </a:cubicBezTo>
                  <a:lnTo>
                    <a:pt x="2453" y="3885"/>
                  </a:lnTo>
                  <a:lnTo>
                    <a:pt x="4715" y="2385"/>
                  </a:lnTo>
                  <a:lnTo>
                    <a:pt x="6454" y="1266"/>
                  </a:lnTo>
                  <a:cubicBezTo>
                    <a:pt x="6464" y="1255"/>
                    <a:pt x="5994" y="1"/>
                    <a:pt x="4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74"/>
            <p:cNvSpPr/>
            <p:nvPr/>
          </p:nvSpPr>
          <p:spPr>
            <a:xfrm>
              <a:off x="6944930" y="2654361"/>
              <a:ext cx="49184" cy="44721"/>
            </a:xfrm>
            <a:custGeom>
              <a:avLst/>
              <a:gdLst/>
              <a:ahLst/>
              <a:cxnLst/>
              <a:rect l="l" t="t" r="r" b="b"/>
              <a:pathLst>
                <a:path w="1036" h="942" extrusionOk="0">
                  <a:moveTo>
                    <a:pt x="155" y="1"/>
                  </a:moveTo>
                  <a:lnTo>
                    <a:pt x="95" y="84"/>
                  </a:lnTo>
                  <a:cubicBezTo>
                    <a:pt x="500" y="358"/>
                    <a:pt x="917" y="715"/>
                    <a:pt x="905" y="834"/>
                  </a:cubicBezTo>
                  <a:cubicBezTo>
                    <a:pt x="898" y="840"/>
                    <a:pt x="887" y="842"/>
                    <a:pt x="871" y="842"/>
                  </a:cubicBezTo>
                  <a:cubicBezTo>
                    <a:pt x="752" y="842"/>
                    <a:pt x="394" y="687"/>
                    <a:pt x="36" y="477"/>
                  </a:cubicBezTo>
                  <a:lnTo>
                    <a:pt x="0" y="560"/>
                  </a:lnTo>
                  <a:cubicBezTo>
                    <a:pt x="143" y="655"/>
                    <a:pt x="655" y="941"/>
                    <a:pt x="869" y="941"/>
                  </a:cubicBezTo>
                  <a:cubicBezTo>
                    <a:pt x="905" y="941"/>
                    <a:pt x="917" y="941"/>
                    <a:pt x="953" y="905"/>
                  </a:cubicBezTo>
                  <a:cubicBezTo>
                    <a:pt x="976" y="894"/>
                    <a:pt x="1012" y="858"/>
                    <a:pt x="1012" y="834"/>
                  </a:cubicBezTo>
                  <a:cubicBezTo>
                    <a:pt x="1036" y="596"/>
                    <a:pt x="310" y="108"/>
                    <a:pt x="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74"/>
            <p:cNvSpPr/>
            <p:nvPr/>
          </p:nvSpPr>
          <p:spPr>
            <a:xfrm>
              <a:off x="6934723" y="2691676"/>
              <a:ext cx="51510" cy="22076"/>
            </a:xfrm>
            <a:custGeom>
              <a:avLst/>
              <a:gdLst/>
              <a:ahLst/>
              <a:cxnLst/>
              <a:rect l="l" t="t" r="r" b="b"/>
              <a:pathLst>
                <a:path w="1085" h="465" extrusionOk="0">
                  <a:moveTo>
                    <a:pt x="894" y="0"/>
                  </a:moveTo>
                  <a:lnTo>
                    <a:pt x="822" y="72"/>
                  </a:lnTo>
                  <a:cubicBezTo>
                    <a:pt x="882" y="155"/>
                    <a:pt x="965" y="274"/>
                    <a:pt x="953" y="334"/>
                  </a:cubicBezTo>
                  <a:cubicBezTo>
                    <a:pt x="953" y="346"/>
                    <a:pt x="953" y="346"/>
                    <a:pt x="929" y="358"/>
                  </a:cubicBezTo>
                  <a:cubicBezTo>
                    <a:pt x="922" y="361"/>
                    <a:pt x="912" y="362"/>
                    <a:pt x="900" y="362"/>
                  </a:cubicBezTo>
                  <a:cubicBezTo>
                    <a:pt x="772" y="362"/>
                    <a:pt x="385" y="199"/>
                    <a:pt x="48" y="36"/>
                  </a:cubicBezTo>
                  <a:lnTo>
                    <a:pt x="1" y="119"/>
                  </a:lnTo>
                  <a:cubicBezTo>
                    <a:pt x="120" y="179"/>
                    <a:pt x="679" y="465"/>
                    <a:pt x="906" y="465"/>
                  </a:cubicBezTo>
                  <a:cubicBezTo>
                    <a:pt x="941" y="465"/>
                    <a:pt x="953" y="465"/>
                    <a:pt x="965" y="429"/>
                  </a:cubicBezTo>
                  <a:cubicBezTo>
                    <a:pt x="1025" y="417"/>
                    <a:pt x="1048" y="370"/>
                    <a:pt x="1060" y="346"/>
                  </a:cubicBezTo>
                  <a:cubicBezTo>
                    <a:pt x="1084" y="227"/>
                    <a:pt x="918" y="36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74"/>
            <p:cNvSpPr/>
            <p:nvPr/>
          </p:nvSpPr>
          <p:spPr>
            <a:xfrm>
              <a:off x="6925133" y="2708624"/>
              <a:ext cx="53742" cy="14765"/>
            </a:xfrm>
            <a:custGeom>
              <a:avLst/>
              <a:gdLst/>
              <a:ahLst/>
              <a:cxnLst/>
              <a:rect l="l" t="t" r="r" b="b"/>
              <a:pathLst>
                <a:path w="1132" h="311" extrusionOk="0">
                  <a:moveTo>
                    <a:pt x="24" y="1"/>
                  </a:moveTo>
                  <a:lnTo>
                    <a:pt x="0" y="108"/>
                  </a:lnTo>
                  <a:cubicBezTo>
                    <a:pt x="12" y="120"/>
                    <a:pt x="477" y="251"/>
                    <a:pt x="679" y="298"/>
                  </a:cubicBezTo>
                  <a:cubicBezTo>
                    <a:pt x="750" y="310"/>
                    <a:pt x="810" y="310"/>
                    <a:pt x="858" y="310"/>
                  </a:cubicBezTo>
                  <a:cubicBezTo>
                    <a:pt x="977" y="310"/>
                    <a:pt x="1048" y="298"/>
                    <a:pt x="1072" y="227"/>
                  </a:cubicBezTo>
                  <a:cubicBezTo>
                    <a:pt x="1131" y="132"/>
                    <a:pt x="1084" y="13"/>
                    <a:pt x="1084" y="13"/>
                  </a:cubicBezTo>
                  <a:lnTo>
                    <a:pt x="1084" y="13"/>
                  </a:lnTo>
                  <a:lnTo>
                    <a:pt x="989" y="60"/>
                  </a:lnTo>
                  <a:cubicBezTo>
                    <a:pt x="989" y="72"/>
                    <a:pt x="1024" y="132"/>
                    <a:pt x="989" y="167"/>
                  </a:cubicBezTo>
                  <a:cubicBezTo>
                    <a:pt x="980" y="184"/>
                    <a:pt x="949" y="211"/>
                    <a:pt x="857" y="211"/>
                  </a:cubicBezTo>
                  <a:cubicBezTo>
                    <a:pt x="815" y="211"/>
                    <a:pt x="761" y="206"/>
                    <a:pt x="691" y="191"/>
                  </a:cubicBezTo>
                  <a:cubicBezTo>
                    <a:pt x="488" y="155"/>
                    <a:pt x="24" y="1"/>
                    <a:pt x="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74"/>
            <p:cNvSpPr/>
            <p:nvPr/>
          </p:nvSpPr>
          <p:spPr>
            <a:xfrm>
              <a:off x="6668484" y="2345634"/>
              <a:ext cx="325061" cy="387918"/>
            </a:xfrm>
            <a:custGeom>
              <a:avLst/>
              <a:gdLst/>
              <a:ahLst/>
              <a:cxnLst/>
              <a:rect l="l" t="t" r="r" b="b"/>
              <a:pathLst>
                <a:path w="6847" h="8171" extrusionOk="0">
                  <a:moveTo>
                    <a:pt x="5172" y="1"/>
                  </a:moveTo>
                  <a:cubicBezTo>
                    <a:pt x="4635" y="1"/>
                    <a:pt x="4012" y="218"/>
                    <a:pt x="3311" y="658"/>
                  </a:cubicBezTo>
                  <a:cubicBezTo>
                    <a:pt x="537" y="2384"/>
                    <a:pt x="1" y="3158"/>
                    <a:pt x="620" y="4551"/>
                  </a:cubicBezTo>
                  <a:cubicBezTo>
                    <a:pt x="1227" y="5932"/>
                    <a:pt x="5383" y="8075"/>
                    <a:pt x="5680" y="8135"/>
                  </a:cubicBezTo>
                  <a:cubicBezTo>
                    <a:pt x="5799" y="8159"/>
                    <a:pt x="5894" y="8170"/>
                    <a:pt x="5978" y="8170"/>
                  </a:cubicBezTo>
                  <a:cubicBezTo>
                    <a:pt x="6121" y="8170"/>
                    <a:pt x="6204" y="8135"/>
                    <a:pt x="6275" y="8111"/>
                  </a:cubicBezTo>
                  <a:cubicBezTo>
                    <a:pt x="6323" y="8063"/>
                    <a:pt x="6323" y="7992"/>
                    <a:pt x="6323" y="7956"/>
                  </a:cubicBezTo>
                  <a:lnTo>
                    <a:pt x="6323" y="7956"/>
                  </a:lnTo>
                  <a:lnTo>
                    <a:pt x="6216" y="7980"/>
                  </a:lnTo>
                  <a:cubicBezTo>
                    <a:pt x="6216" y="7980"/>
                    <a:pt x="6240" y="8004"/>
                    <a:pt x="6204" y="8039"/>
                  </a:cubicBezTo>
                  <a:cubicBezTo>
                    <a:pt x="6189" y="8055"/>
                    <a:pt x="6138" y="8085"/>
                    <a:pt x="6010" y="8085"/>
                  </a:cubicBezTo>
                  <a:cubicBezTo>
                    <a:pt x="5941" y="8085"/>
                    <a:pt x="5849" y="8076"/>
                    <a:pt x="5728" y="8051"/>
                  </a:cubicBezTo>
                  <a:cubicBezTo>
                    <a:pt x="5430" y="7992"/>
                    <a:pt x="1334" y="5873"/>
                    <a:pt x="727" y="4527"/>
                  </a:cubicBezTo>
                  <a:cubicBezTo>
                    <a:pt x="132" y="3182"/>
                    <a:pt x="620" y="2467"/>
                    <a:pt x="3382" y="753"/>
                  </a:cubicBezTo>
                  <a:cubicBezTo>
                    <a:pt x="4063" y="328"/>
                    <a:pt x="4664" y="115"/>
                    <a:pt x="5182" y="115"/>
                  </a:cubicBezTo>
                  <a:cubicBezTo>
                    <a:pt x="5389" y="115"/>
                    <a:pt x="5583" y="149"/>
                    <a:pt x="5764" y="217"/>
                  </a:cubicBezTo>
                  <a:cubicBezTo>
                    <a:pt x="6418" y="455"/>
                    <a:pt x="6668" y="1098"/>
                    <a:pt x="6728" y="1265"/>
                  </a:cubicBezTo>
                  <a:cubicBezTo>
                    <a:pt x="5775" y="1872"/>
                    <a:pt x="2811" y="3753"/>
                    <a:pt x="2739" y="3872"/>
                  </a:cubicBezTo>
                  <a:cubicBezTo>
                    <a:pt x="2727" y="3908"/>
                    <a:pt x="2644" y="4027"/>
                    <a:pt x="5025" y="6230"/>
                  </a:cubicBezTo>
                  <a:lnTo>
                    <a:pt x="5049" y="6254"/>
                  </a:lnTo>
                  <a:lnTo>
                    <a:pt x="5061" y="6254"/>
                  </a:lnTo>
                  <a:cubicBezTo>
                    <a:pt x="5128" y="6247"/>
                    <a:pt x="5224" y="6243"/>
                    <a:pt x="5334" y="6243"/>
                  </a:cubicBezTo>
                  <a:cubicBezTo>
                    <a:pt x="5652" y="6243"/>
                    <a:pt x="6080" y="6281"/>
                    <a:pt x="6204" y="6432"/>
                  </a:cubicBezTo>
                  <a:cubicBezTo>
                    <a:pt x="6395" y="6670"/>
                    <a:pt x="6395" y="6932"/>
                    <a:pt x="6395" y="6932"/>
                  </a:cubicBezTo>
                  <a:lnTo>
                    <a:pt x="6502" y="6932"/>
                  </a:lnTo>
                  <a:cubicBezTo>
                    <a:pt x="6502" y="6920"/>
                    <a:pt x="6514" y="6623"/>
                    <a:pt x="6275" y="6349"/>
                  </a:cubicBezTo>
                  <a:cubicBezTo>
                    <a:pt x="6118" y="6165"/>
                    <a:pt x="5632" y="6123"/>
                    <a:pt x="5319" y="6123"/>
                  </a:cubicBezTo>
                  <a:cubicBezTo>
                    <a:pt x="5207" y="6123"/>
                    <a:pt x="5117" y="6128"/>
                    <a:pt x="5073" y="6135"/>
                  </a:cubicBezTo>
                  <a:cubicBezTo>
                    <a:pt x="4240" y="5361"/>
                    <a:pt x="2930" y="4110"/>
                    <a:pt x="2823" y="3896"/>
                  </a:cubicBezTo>
                  <a:cubicBezTo>
                    <a:pt x="3049" y="3706"/>
                    <a:pt x="5311" y="2265"/>
                    <a:pt x="6811" y="1312"/>
                  </a:cubicBezTo>
                  <a:lnTo>
                    <a:pt x="6847" y="1289"/>
                  </a:lnTo>
                  <a:lnTo>
                    <a:pt x="6823" y="1265"/>
                  </a:lnTo>
                  <a:cubicBezTo>
                    <a:pt x="6811" y="1229"/>
                    <a:pt x="6573" y="408"/>
                    <a:pt x="5787" y="110"/>
                  </a:cubicBezTo>
                  <a:cubicBezTo>
                    <a:pt x="5597" y="37"/>
                    <a:pt x="5392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74"/>
            <p:cNvSpPr/>
            <p:nvPr/>
          </p:nvSpPr>
          <p:spPr>
            <a:xfrm>
              <a:off x="6766852" y="2237202"/>
              <a:ext cx="338259" cy="290594"/>
            </a:xfrm>
            <a:custGeom>
              <a:avLst/>
              <a:gdLst/>
              <a:ahLst/>
              <a:cxnLst/>
              <a:rect l="l" t="t" r="r" b="b"/>
              <a:pathLst>
                <a:path w="7125" h="6121" extrusionOk="0">
                  <a:moveTo>
                    <a:pt x="4894" y="1"/>
                  </a:moveTo>
                  <a:lnTo>
                    <a:pt x="251" y="2906"/>
                  </a:lnTo>
                  <a:lnTo>
                    <a:pt x="1" y="3073"/>
                  </a:lnTo>
                  <a:lnTo>
                    <a:pt x="2394" y="6121"/>
                  </a:lnTo>
                  <a:cubicBezTo>
                    <a:pt x="2394" y="6121"/>
                    <a:pt x="5251" y="4323"/>
                    <a:pt x="6323" y="3001"/>
                  </a:cubicBezTo>
                  <a:cubicBezTo>
                    <a:pt x="7125" y="1992"/>
                    <a:pt x="7122" y="1869"/>
                    <a:pt x="7073" y="1869"/>
                  </a:cubicBezTo>
                  <a:cubicBezTo>
                    <a:pt x="7058" y="1869"/>
                    <a:pt x="7037" y="1882"/>
                    <a:pt x="7037" y="1882"/>
                  </a:cubicBez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74"/>
            <p:cNvSpPr/>
            <p:nvPr/>
          </p:nvSpPr>
          <p:spPr>
            <a:xfrm>
              <a:off x="6766852" y="2363816"/>
              <a:ext cx="143042" cy="164548"/>
            </a:xfrm>
            <a:custGeom>
              <a:avLst/>
              <a:gdLst/>
              <a:ahLst/>
              <a:cxnLst/>
              <a:rect l="l" t="t" r="r" b="b"/>
              <a:pathLst>
                <a:path w="3013" h="3466" extrusionOk="0">
                  <a:moveTo>
                    <a:pt x="620" y="1"/>
                  </a:moveTo>
                  <a:lnTo>
                    <a:pt x="1" y="406"/>
                  </a:lnTo>
                  <a:lnTo>
                    <a:pt x="2394" y="3466"/>
                  </a:lnTo>
                  <a:lnTo>
                    <a:pt x="3013" y="3049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74"/>
            <p:cNvSpPr/>
            <p:nvPr/>
          </p:nvSpPr>
          <p:spPr>
            <a:xfrm>
              <a:off x="6762342" y="2237202"/>
              <a:ext cx="336360" cy="294013"/>
            </a:xfrm>
            <a:custGeom>
              <a:avLst/>
              <a:gdLst/>
              <a:ahLst/>
              <a:cxnLst/>
              <a:rect l="l" t="t" r="r" b="b"/>
              <a:pathLst>
                <a:path w="7085" h="6193" extrusionOk="0">
                  <a:moveTo>
                    <a:pt x="4882" y="1"/>
                  </a:moveTo>
                  <a:lnTo>
                    <a:pt x="48" y="3025"/>
                  </a:lnTo>
                  <a:lnTo>
                    <a:pt x="0" y="3061"/>
                  </a:lnTo>
                  <a:lnTo>
                    <a:pt x="2477" y="6192"/>
                  </a:lnTo>
                  <a:lnTo>
                    <a:pt x="2513" y="6180"/>
                  </a:lnTo>
                  <a:cubicBezTo>
                    <a:pt x="2548" y="6156"/>
                    <a:pt x="5977" y="4013"/>
                    <a:pt x="7085" y="2239"/>
                  </a:cubicBezTo>
                  <a:lnTo>
                    <a:pt x="7001" y="2180"/>
                  </a:lnTo>
                  <a:cubicBezTo>
                    <a:pt x="5965" y="3835"/>
                    <a:pt x="2894" y="5823"/>
                    <a:pt x="2501" y="6061"/>
                  </a:cubicBezTo>
                  <a:lnTo>
                    <a:pt x="167" y="3085"/>
                  </a:lnTo>
                  <a:lnTo>
                    <a:pt x="4941" y="96"/>
                  </a:lnTo>
                  <a:lnTo>
                    <a:pt x="48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74"/>
            <p:cNvSpPr/>
            <p:nvPr/>
          </p:nvSpPr>
          <p:spPr>
            <a:xfrm>
              <a:off x="6847132" y="2349147"/>
              <a:ext cx="30574" cy="29435"/>
            </a:xfrm>
            <a:custGeom>
              <a:avLst/>
              <a:gdLst/>
              <a:ahLst/>
              <a:cxnLst/>
              <a:rect l="l" t="t" r="r" b="b"/>
              <a:pathLst>
                <a:path w="644" h="620" extrusionOk="0">
                  <a:moveTo>
                    <a:pt x="310" y="119"/>
                  </a:moveTo>
                  <a:cubicBezTo>
                    <a:pt x="357" y="119"/>
                    <a:pt x="405" y="131"/>
                    <a:pt x="429" y="167"/>
                  </a:cubicBezTo>
                  <a:cubicBezTo>
                    <a:pt x="477" y="191"/>
                    <a:pt x="512" y="238"/>
                    <a:pt x="512" y="298"/>
                  </a:cubicBezTo>
                  <a:cubicBezTo>
                    <a:pt x="512" y="357"/>
                    <a:pt x="488" y="405"/>
                    <a:pt x="465" y="441"/>
                  </a:cubicBezTo>
                  <a:cubicBezTo>
                    <a:pt x="429" y="488"/>
                    <a:pt x="393" y="524"/>
                    <a:pt x="334" y="524"/>
                  </a:cubicBezTo>
                  <a:cubicBezTo>
                    <a:pt x="325" y="526"/>
                    <a:pt x="318" y="526"/>
                    <a:pt x="310" y="526"/>
                  </a:cubicBezTo>
                  <a:cubicBezTo>
                    <a:pt x="261" y="526"/>
                    <a:pt x="220" y="497"/>
                    <a:pt x="179" y="476"/>
                  </a:cubicBezTo>
                  <a:cubicBezTo>
                    <a:pt x="131" y="441"/>
                    <a:pt x="107" y="405"/>
                    <a:pt x="107" y="346"/>
                  </a:cubicBezTo>
                  <a:cubicBezTo>
                    <a:pt x="107" y="238"/>
                    <a:pt x="179" y="131"/>
                    <a:pt x="298" y="119"/>
                  </a:cubicBezTo>
                  <a:close/>
                  <a:moveTo>
                    <a:pt x="298" y="0"/>
                  </a:moveTo>
                  <a:cubicBezTo>
                    <a:pt x="119" y="12"/>
                    <a:pt x="0" y="179"/>
                    <a:pt x="12" y="346"/>
                  </a:cubicBezTo>
                  <a:cubicBezTo>
                    <a:pt x="12" y="417"/>
                    <a:pt x="60" y="488"/>
                    <a:pt x="119" y="548"/>
                  </a:cubicBezTo>
                  <a:cubicBezTo>
                    <a:pt x="179" y="596"/>
                    <a:pt x="238" y="619"/>
                    <a:pt x="310" y="619"/>
                  </a:cubicBezTo>
                  <a:cubicBezTo>
                    <a:pt x="310" y="619"/>
                    <a:pt x="334" y="619"/>
                    <a:pt x="346" y="607"/>
                  </a:cubicBezTo>
                  <a:cubicBezTo>
                    <a:pt x="417" y="607"/>
                    <a:pt x="488" y="560"/>
                    <a:pt x="548" y="500"/>
                  </a:cubicBezTo>
                  <a:cubicBezTo>
                    <a:pt x="607" y="441"/>
                    <a:pt x="643" y="369"/>
                    <a:pt x="631" y="286"/>
                  </a:cubicBezTo>
                  <a:cubicBezTo>
                    <a:pt x="631" y="203"/>
                    <a:pt x="584" y="131"/>
                    <a:pt x="524" y="72"/>
                  </a:cubicBezTo>
                  <a:cubicBezTo>
                    <a:pt x="465" y="12"/>
                    <a:pt x="393" y="0"/>
                    <a:pt x="298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74"/>
            <p:cNvSpPr/>
            <p:nvPr/>
          </p:nvSpPr>
          <p:spPr>
            <a:xfrm>
              <a:off x="6926272" y="2360446"/>
              <a:ext cx="30574" cy="29435"/>
            </a:xfrm>
            <a:custGeom>
              <a:avLst/>
              <a:gdLst/>
              <a:ahLst/>
              <a:cxnLst/>
              <a:rect l="l" t="t" r="r" b="b"/>
              <a:pathLst>
                <a:path w="644" h="620" extrusionOk="0">
                  <a:moveTo>
                    <a:pt x="334" y="108"/>
                  </a:moveTo>
                  <a:cubicBezTo>
                    <a:pt x="369" y="108"/>
                    <a:pt x="417" y="119"/>
                    <a:pt x="453" y="143"/>
                  </a:cubicBezTo>
                  <a:cubicBezTo>
                    <a:pt x="488" y="179"/>
                    <a:pt x="524" y="227"/>
                    <a:pt x="524" y="286"/>
                  </a:cubicBezTo>
                  <a:cubicBezTo>
                    <a:pt x="524" y="346"/>
                    <a:pt x="512" y="381"/>
                    <a:pt x="476" y="429"/>
                  </a:cubicBezTo>
                  <a:cubicBezTo>
                    <a:pt x="441" y="477"/>
                    <a:pt x="405" y="500"/>
                    <a:pt x="345" y="500"/>
                  </a:cubicBezTo>
                  <a:cubicBezTo>
                    <a:pt x="332" y="506"/>
                    <a:pt x="318" y="508"/>
                    <a:pt x="306" y="508"/>
                  </a:cubicBezTo>
                  <a:cubicBezTo>
                    <a:pt x="264" y="508"/>
                    <a:pt x="227" y="483"/>
                    <a:pt x="191" y="465"/>
                  </a:cubicBezTo>
                  <a:cubicBezTo>
                    <a:pt x="143" y="429"/>
                    <a:pt x="119" y="381"/>
                    <a:pt x="119" y="322"/>
                  </a:cubicBezTo>
                  <a:cubicBezTo>
                    <a:pt x="119" y="227"/>
                    <a:pt x="191" y="119"/>
                    <a:pt x="310" y="108"/>
                  </a:cubicBezTo>
                  <a:close/>
                  <a:moveTo>
                    <a:pt x="298" y="0"/>
                  </a:moveTo>
                  <a:cubicBezTo>
                    <a:pt x="119" y="12"/>
                    <a:pt x="0" y="179"/>
                    <a:pt x="12" y="346"/>
                  </a:cubicBezTo>
                  <a:cubicBezTo>
                    <a:pt x="12" y="417"/>
                    <a:pt x="60" y="489"/>
                    <a:pt x="119" y="548"/>
                  </a:cubicBezTo>
                  <a:cubicBezTo>
                    <a:pt x="179" y="596"/>
                    <a:pt x="238" y="619"/>
                    <a:pt x="310" y="619"/>
                  </a:cubicBezTo>
                  <a:cubicBezTo>
                    <a:pt x="334" y="619"/>
                    <a:pt x="345" y="619"/>
                    <a:pt x="345" y="608"/>
                  </a:cubicBezTo>
                  <a:cubicBezTo>
                    <a:pt x="417" y="608"/>
                    <a:pt x="488" y="560"/>
                    <a:pt x="548" y="500"/>
                  </a:cubicBezTo>
                  <a:cubicBezTo>
                    <a:pt x="607" y="441"/>
                    <a:pt x="643" y="369"/>
                    <a:pt x="631" y="286"/>
                  </a:cubicBezTo>
                  <a:cubicBezTo>
                    <a:pt x="631" y="203"/>
                    <a:pt x="584" y="131"/>
                    <a:pt x="524" y="72"/>
                  </a:cubicBezTo>
                  <a:cubicBezTo>
                    <a:pt x="464" y="12"/>
                    <a:pt x="393" y="0"/>
                    <a:pt x="298" y="0"/>
                  </a:cubicBezTo>
                  <a:close/>
                </a:path>
              </a:pathLst>
            </a:custGeom>
            <a:solidFill>
              <a:srgbClr val="275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74"/>
            <p:cNvSpPr/>
            <p:nvPr/>
          </p:nvSpPr>
          <p:spPr>
            <a:xfrm>
              <a:off x="6873101" y="2419219"/>
              <a:ext cx="30574" cy="28865"/>
            </a:xfrm>
            <a:custGeom>
              <a:avLst/>
              <a:gdLst/>
              <a:ahLst/>
              <a:cxnLst/>
              <a:rect l="l" t="t" r="r" b="b"/>
              <a:pathLst>
                <a:path w="644" h="608" extrusionOk="0">
                  <a:moveTo>
                    <a:pt x="322" y="96"/>
                  </a:moveTo>
                  <a:cubicBezTo>
                    <a:pt x="358" y="96"/>
                    <a:pt x="406" y="120"/>
                    <a:pt x="441" y="143"/>
                  </a:cubicBezTo>
                  <a:cubicBezTo>
                    <a:pt x="477" y="167"/>
                    <a:pt x="513" y="215"/>
                    <a:pt x="513" y="274"/>
                  </a:cubicBezTo>
                  <a:cubicBezTo>
                    <a:pt x="513" y="334"/>
                    <a:pt x="501" y="382"/>
                    <a:pt x="465" y="429"/>
                  </a:cubicBezTo>
                  <a:cubicBezTo>
                    <a:pt x="430" y="465"/>
                    <a:pt x="394" y="501"/>
                    <a:pt x="334" y="501"/>
                  </a:cubicBezTo>
                  <a:cubicBezTo>
                    <a:pt x="324" y="503"/>
                    <a:pt x="314" y="504"/>
                    <a:pt x="304" y="504"/>
                  </a:cubicBezTo>
                  <a:cubicBezTo>
                    <a:pt x="258" y="504"/>
                    <a:pt x="219" y="482"/>
                    <a:pt x="180" y="453"/>
                  </a:cubicBezTo>
                  <a:cubicBezTo>
                    <a:pt x="132" y="429"/>
                    <a:pt x="108" y="382"/>
                    <a:pt x="108" y="322"/>
                  </a:cubicBezTo>
                  <a:cubicBezTo>
                    <a:pt x="108" y="215"/>
                    <a:pt x="180" y="120"/>
                    <a:pt x="299" y="96"/>
                  </a:cubicBezTo>
                  <a:close/>
                  <a:moveTo>
                    <a:pt x="299" y="1"/>
                  </a:moveTo>
                  <a:cubicBezTo>
                    <a:pt x="227" y="1"/>
                    <a:pt x="156" y="36"/>
                    <a:pt x="96" y="96"/>
                  </a:cubicBezTo>
                  <a:cubicBezTo>
                    <a:pt x="37" y="155"/>
                    <a:pt x="1" y="239"/>
                    <a:pt x="25" y="322"/>
                  </a:cubicBezTo>
                  <a:cubicBezTo>
                    <a:pt x="25" y="394"/>
                    <a:pt x="60" y="477"/>
                    <a:pt x="120" y="536"/>
                  </a:cubicBezTo>
                  <a:cubicBezTo>
                    <a:pt x="180" y="572"/>
                    <a:pt x="239" y="608"/>
                    <a:pt x="322" y="608"/>
                  </a:cubicBezTo>
                  <a:lnTo>
                    <a:pt x="346" y="608"/>
                  </a:lnTo>
                  <a:cubicBezTo>
                    <a:pt x="418" y="608"/>
                    <a:pt x="489" y="560"/>
                    <a:pt x="561" y="501"/>
                  </a:cubicBezTo>
                  <a:cubicBezTo>
                    <a:pt x="620" y="441"/>
                    <a:pt x="644" y="370"/>
                    <a:pt x="632" y="274"/>
                  </a:cubicBezTo>
                  <a:cubicBezTo>
                    <a:pt x="632" y="203"/>
                    <a:pt x="584" y="132"/>
                    <a:pt x="525" y="72"/>
                  </a:cubicBezTo>
                  <a:cubicBezTo>
                    <a:pt x="465" y="13"/>
                    <a:pt x="394" y="1"/>
                    <a:pt x="299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74"/>
            <p:cNvSpPr/>
            <p:nvPr/>
          </p:nvSpPr>
          <p:spPr>
            <a:xfrm>
              <a:off x="6939803" y="2437165"/>
              <a:ext cx="30574" cy="29007"/>
            </a:xfrm>
            <a:custGeom>
              <a:avLst/>
              <a:gdLst/>
              <a:ahLst/>
              <a:cxnLst/>
              <a:rect l="l" t="t" r="r" b="b"/>
              <a:pathLst>
                <a:path w="644" h="611" extrusionOk="0">
                  <a:moveTo>
                    <a:pt x="310" y="111"/>
                  </a:moveTo>
                  <a:cubicBezTo>
                    <a:pt x="358" y="111"/>
                    <a:pt x="406" y="123"/>
                    <a:pt x="430" y="170"/>
                  </a:cubicBezTo>
                  <a:cubicBezTo>
                    <a:pt x="477" y="194"/>
                    <a:pt x="501" y="242"/>
                    <a:pt x="501" y="301"/>
                  </a:cubicBezTo>
                  <a:cubicBezTo>
                    <a:pt x="501" y="361"/>
                    <a:pt x="489" y="408"/>
                    <a:pt x="465" y="456"/>
                  </a:cubicBezTo>
                  <a:cubicBezTo>
                    <a:pt x="430" y="492"/>
                    <a:pt x="382" y="527"/>
                    <a:pt x="322" y="527"/>
                  </a:cubicBezTo>
                  <a:cubicBezTo>
                    <a:pt x="227" y="527"/>
                    <a:pt x="120" y="456"/>
                    <a:pt x="108" y="337"/>
                  </a:cubicBezTo>
                  <a:cubicBezTo>
                    <a:pt x="108" y="230"/>
                    <a:pt x="179" y="123"/>
                    <a:pt x="299" y="111"/>
                  </a:cubicBezTo>
                  <a:close/>
                  <a:moveTo>
                    <a:pt x="340" y="1"/>
                  </a:moveTo>
                  <a:cubicBezTo>
                    <a:pt x="326" y="1"/>
                    <a:pt x="312" y="2"/>
                    <a:pt x="299" y="4"/>
                  </a:cubicBezTo>
                  <a:cubicBezTo>
                    <a:pt x="227" y="4"/>
                    <a:pt x="144" y="51"/>
                    <a:pt x="84" y="111"/>
                  </a:cubicBezTo>
                  <a:cubicBezTo>
                    <a:pt x="25" y="170"/>
                    <a:pt x="1" y="242"/>
                    <a:pt x="13" y="337"/>
                  </a:cubicBezTo>
                  <a:cubicBezTo>
                    <a:pt x="13" y="408"/>
                    <a:pt x="60" y="480"/>
                    <a:pt x="120" y="539"/>
                  </a:cubicBezTo>
                  <a:cubicBezTo>
                    <a:pt x="179" y="587"/>
                    <a:pt x="239" y="611"/>
                    <a:pt x="310" y="611"/>
                  </a:cubicBezTo>
                  <a:lnTo>
                    <a:pt x="346" y="611"/>
                  </a:lnTo>
                  <a:cubicBezTo>
                    <a:pt x="418" y="611"/>
                    <a:pt x="489" y="563"/>
                    <a:pt x="549" y="516"/>
                  </a:cubicBezTo>
                  <a:cubicBezTo>
                    <a:pt x="608" y="456"/>
                    <a:pt x="644" y="373"/>
                    <a:pt x="620" y="289"/>
                  </a:cubicBezTo>
                  <a:cubicBezTo>
                    <a:pt x="620" y="218"/>
                    <a:pt x="584" y="135"/>
                    <a:pt x="525" y="75"/>
                  </a:cubicBezTo>
                  <a:cubicBezTo>
                    <a:pt x="475" y="25"/>
                    <a:pt x="409" y="1"/>
                    <a:pt x="340" y="1"/>
                  </a:cubicBezTo>
                  <a:close/>
                </a:path>
              </a:pathLst>
            </a:custGeom>
            <a:solidFill>
              <a:srgbClr val="275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74"/>
            <p:cNvSpPr/>
            <p:nvPr/>
          </p:nvSpPr>
          <p:spPr>
            <a:xfrm>
              <a:off x="6899686" y="2316342"/>
              <a:ext cx="30004" cy="29435"/>
            </a:xfrm>
            <a:custGeom>
              <a:avLst/>
              <a:gdLst/>
              <a:ahLst/>
              <a:cxnLst/>
              <a:rect l="l" t="t" r="r" b="b"/>
              <a:pathLst>
                <a:path w="632" h="620" extrusionOk="0">
                  <a:moveTo>
                    <a:pt x="322" y="96"/>
                  </a:moveTo>
                  <a:cubicBezTo>
                    <a:pt x="429" y="96"/>
                    <a:pt x="513" y="179"/>
                    <a:pt x="536" y="286"/>
                  </a:cubicBezTo>
                  <a:cubicBezTo>
                    <a:pt x="536" y="394"/>
                    <a:pt x="453" y="489"/>
                    <a:pt x="334" y="513"/>
                  </a:cubicBezTo>
                  <a:cubicBezTo>
                    <a:pt x="239" y="513"/>
                    <a:pt x="132" y="429"/>
                    <a:pt x="120" y="322"/>
                  </a:cubicBezTo>
                  <a:cubicBezTo>
                    <a:pt x="120" y="215"/>
                    <a:pt x="191" y="108"/>
                    <a:pt x="310" y="96"/>
                  </a:cubicBezTo>
                  <a:close/>
                  <a:moveTo>
                    <a:pt x="298" y="1"/>
                  </a:moveTo>
                  <a:cubicBezTo>
                    <a:pt x="215" y="1"/>
                    <a:pt x="143" y="48"/>
                    <a:pt x="84" y="108"/>
                  </a:cubicBezTo>
                  <a:cubicBezTo>
                    <a:pt x="24" y="167"/>
                    <a:pt x="1" y="239"/>
                    <a:pt x="12" y="334"/>
                  </a:cubicBezTo>
                  <a:cubicBezTo>
                    <a:pt x="24" y="501"/>
                    <a:pt x="155" y="620"/>
                    <a:pt x="322" y="620"/>
                  </a:cubicBezTo>
                  <a:cubicBezTo>
                    <a:pt x="513" y="620"/>
                    <a:pt x="632" y="453"/>
                    <a:pt x="620" y="286"/>
                  </a:cubicBezTo>
                  <a:cubicBezTo>
                    <a:pt x="620" y="215"/>
                    <a:pt x="572" y="132"/>
                    <a:pt x="513" y="84"/>
                  </a:cubicBezTo>
                  <a:cubicBezTo>
                    <a:pt x="453" y="24"/>
                    <a:pt x="382" y="1"/>
                    <a:pt x="298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74"/>
            <p:cNvSpPr/>
            <p:nvPr/>
          </p:nvSpPr>
          <p:spPr>
            <a:xfrm>
              <a:off x="6939233" y="2272238"/>
              <a:ext cx="30004" cy="28912"/>
            </a:xfrm>
            <a:custGeom>
              <a:avLst/>
              <a:gdLst/>
              <a:ahLst/>
              <a:cxnLst/>
              <a:rect l="l" t="t" r="r" b="b"/>
              <a:pathLst>
                <a:path w="632" h="609" extrusionOk="0">
                  <a:moveTo>
                    <a:pt x="311" y="84"/>
                  </a:moveTo>
                  <a:cubicBezTo>
                    <a:pt x="358" y="84"/>
                    <a:pt x="394" y="96"/>
                    <a:pt x="442" y="144"/>
                  </a:cubicBezTo>
                  <a:cubicBezTo>
                    <a:pt x="489" y="168"/>
                    <a:pt x="513" y="215"/>
                    <a:pt x="513" y="275"/>
                  </a:cubicBezTo>
                  <a:cubicBezTo>
                    <a:pt x="513" y="334"/>
                    <a:pt x="501" y="382"/>
                    <a:pt x="477" y="430"/>
                  </a:cubicBezTo>
                  <a:cubicBezTo>
                    <a:pt x="442" y="465"/>
                    <a:pt x="394" y="501"/>
                    <a:pt x="334" y="501"/>
                  </a:cubicBezTo>
                  <a:cubicBezTo>
                    <a:pt x="239" y="501"/>
                    <a:pt x="132" y="430"/>
                    <a:pt x="120" y="311"/>
                  </a:cubicBezTo>
                  <a:cubicBezTo>
                    <a:pt x="120" y="251"/>
                    <a:pt x="132" y="203"/>
                    <a:pt x="156" y="156"/>
                  </a:cubicBezTo>
                  <a:cubicBezTo>
                    <a:pt x="191" y="120"/>
                    <a:pt x="239" y="84"/>
                    <a:pt x="299" y="84"/>
                  </a:cubicBezTo>
                  <a:close/>
                  <a:moveTo>
                    <a:pt x="299" y="1"/>
                  </a:moveTo>
                  <a:cubicBezTo>
                    <a:pt x="215" y="1"/>
                    <a:pt x="144" y="37"/>
                    <a:pt x="84" y="96"/>
                  </a:cubicBezTo>
                  <a:cubicBezTo>
                    <a:pt x="25" y="156"/>
                    <a:pt x="1" y="239"/>
                    <a:pt x="13" y="322"/>
                  </a:cubicBezTo>
                  <a:cubicBezTo>
                    <a:pt x="13" y="394"/>
                    <a:pt x="61" y="477"/>
                    <a:pt x="120" y="537"/>
                  </a:cubicBezTo>
                  <a:cubicBezTo>
                    <a:pt x="180" y="572"/>
                    <a:pt x="239" y="608"/>
                    <a:pt x="311" y="608"/>
                  </a:cubicBezTo>
                  <a:lnTo>
                    <a:pt x="334" y="608"/>
                  </a:lnTo>
                  <a:cubicBezTo>
                    <a:pt x="418" y="608"/>
                    <a:pt x="489" y="561"/>
                    <a:pt x="549" y="501"/>
                  </a:cubicBezTo>
                  <a:cubicBezTo>
                    <a:pt x="608" y="442"/>
                    <a:pt x="632" y="370"/>
                    <a:pt x="620" y="275"/>
                  </a:cubicBezTo>
                  <a:cubicBezTo>
                    <a:pt x="620" y="203"/>
                    <a:pt x="572" y="132"/>
                    <a:pt x="513" y="72"/>
                  </a:cubicBezTo>
                  <a:cubicBezTo>
                    <a:pt x="453" y="13"/>
                    <a:pt x="382" y="1"/>
                    <a:pt x="299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74"/>
            <p:cNvSpPr/>
            <p:nvPr/>
          </p:nvSpPr>
          <p:spPr>
            <a:xfrm>
              <a:off x="6993497" y="2379673"/>
              <a:ext cx="30004" cy="28865"/>
            </a:xfrm>
            <a:custGeom>
              <a:avLst/>
              <a:gdLst/>
              <a:ahLst/>
              <a:cxnLst/>
              <a:rect l="l" t="t" r="r" b="b"/>
              <a:pathLst>
                <a:path w="632" h="608" extrusionOk="0">
                  <a:moveTo>
                    <a:pt x="311" y="84"/>
                  </a:moveTo>
                  <a:cubicBezTo>
                    <a:pt x="418" y="84"/>
                    <a:pt x="501" y="179"/>
                    <a:pt x="525" y="262"/>
                  </a:cubicBezTo>
                  <a:cubicBezTo>
                    <a:pt x="525" y="322"/>
                    <a:pt x="501" y="369"/>
                    <a:pt x="477" y="417"/>
                  </a:cubicBezTo>
                  <a:cubicBezTo>
                    <a:pt x="442" y="453"/>
                    <a:pt x="406" y="488"/>
                    <a:pt x="334" y="488"/>
                  </a:cubicBezTo>
                  <a:cubicBezTo>
                    <a:pt x="324" y="490"/>
                    <a:pt x="314" y="491"/>
                    <a:pt x="305" y="491"/>
                  </a:cubicBezTo>
                  <a:cubicBezTo>
                    <a:pt x="262" y="491"/>
                    <a:pt x="231" y="470"/>
                    <a:pt x="191" y="441"/>
                  </a:cubicBezTo>
                  <a:cubicBezTo>
                    <a:pt x="144" y="417"/>
                    <a:pt x="120" y="369"/>
                    <a:pt x="120" y="310"/>
                  </a:cubicBezTo>
                  <a:cubicBezTo>
                    <a:pt x="120" y="250"/>
                    <a:pt x="132" y="203"/>
                    <a:pt x="168" y="155"/>
                  </a:cubicBezTo>
                  <a:cubicBezTo>
                    <a:pt x="191" y="119"/>
                    <a:pt x="239" y="84"/>
                    <a:pt x="299" y="84"/>
                  </a:cubicBezTo>
                  <a:close/>
                  <a:moveTo>
                    <a:pt x="299" y="0"/>
                  </a:moveTo>
                  <a:cubicBezTo>
                    <a:pt x="227" y="0"/>
                    <a:pt x="144" y="36"/>
                    <a:pt x="84" y="95"/>
                  </a:cubicBezTo>
                  <a:cubicBezTo>
                    <a:pt x="25" y="155"/>
                    <a:pt x="1" y="238"/>
                    <a:pt x="13" y="322"/>
                  </a:cubicBezTo>
                  <a:cubicBezTo>
                    <a:pt x="13" y="393"/>
                    <a:pt x="61" y="476"/>
                    <a:pt x="120" y="536"/>
                  </a:cubicBezTo>
                  <a:cubicBezTo>
                    <a:pt x="180" y="572"/>
                    <a:pt x="239" y="607"/>
                    <a:pt x="311" y="607"/>
                  </a:cubicBezTo>
                  <a:lnTo>
                    <a:pt x="334" y="607"/>
                  </a:lnTo>
                  <a:cubicBezTo>
                    <a:pt x="418" y="607"/>
                    <a:pt x="489" y="560"/>
                    <a:pt x="549" y="500"/>
                  </a:cubicBezTo>
                  <a:cubicBezTo>
                    <a:pt x="608" y="441"/>
                    <a:pt x="632" y="369"/>
                    <a:pt x="620" y="274"/>
                  </a:cubicBezTo>
                  <a:cubicBezTo>
                    <a:pt x="620" y="203"/>
                    <a:pt x="584" y="131"/>
                    <a:pt x="525" y="72"/>
                  </a:cubicBezTo>
                  <a:cubicBezTo>
                    <a:pt x="465" y="12"/>
                    <a:pt x="382" y="0"/>
                    <a:pt x="299" y="0"/>
                  </a:cubicBezTo>
                  <a:close/>
                </a:path>
              </a:pathLst>
            </a:custGeom>
            <a:solidFill>
              <a:srgbClr val="275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74"/>
            <p:cNvSpPr/>
            <p:nvPr/>
          </p:nvSpPr>
          <p:spPr>
            <a:xfrm>
              <a:off x="6985046" y="2324840"/>
              <a:ext cx="30574" cy="29435"/>
            </a:xfrm>
            <a:custGeom>
              <a:avLst/>
              <a:gdLst/>
              <a:ahLst/>
              <a:cxnLst/>
              <a:rect l="l" t="t" r="r" b="b"/>
              <a:pathLst>
                <a:path w="644" h="620" extrusionOk="0">
                  <a:moveTo>
                    <a:pt x="310" y="96"/>
                  </a:moveTo>
                  <a:cubicBezTo>
                    <a:pt x="417" y="96"/>
                    <a:pt x="500" y="167"/>
                    <a:pt x="524" y="274"/>
                  </a:cubicBezTo>
                  <a:cubicBezTo>
                    <a:pt x="524" y="334"/>
                    <a:pt x="500" y="381"/>
                    <a:pt x="477" y="417"/>
                  </a:cubicBezTo>
                  <a:cubicBezTo>
                    <a:pt x="441" y="465"/>
                    <a:pt x="405" y="500"/>
                    <a:pt x="346" y="500"/>
                  </a:cubicBezTo>
                  <a:cubicBezTo>
                    <a:pt x="338" y="502"/>
                    <a:pt x="330" y="503"/>
                    <a:pt x="322" y="503"/>
                  </a:cubicBezTo>
                  <a:cubicBezTo>
                    <a:pt x="273" y="503"/>
                    <a:pt x="232" y="473"/>
                    <a:pt x="191" y="453"/>
                  </a:cubicBezTo>
                  <a:cubicBezTo>
                    <a:pt x="143" y="417"/>
                    <a:pt x="119" y="381"/>
                    <a:pt x="119" y="322"/>
                  </a:cubicBezTo>
                  <a:cubicBezTo>
                    <a:pt x="119" y="262"/>
                    <a:pt x="131" y="215"/>
                    <a:pt x="167" y="167"/>
                  </a:cubicBezTo>
                  <a:cubicBezTo>
                    <a:pt x="191" y="119"/>
                    <a:pt x="239" y="96"/>
                    <a:pt x="298" y="96"/>
                  </a:cubicBezTo>
                  <a:close/>
                  <a:moveTo>
                    <a:pt x="298" y="0"/>
                  </a:moveTo>
                  <a:cubicBezTo>
                    <a:pt x="227" y="0"/>
                    <a:pt x="143" y="48"/>
                    <a:pt x="84" y="107"/>
                  </a:cubicBezTo>
                  <a:cubicBezTo>
                    <a:pt x="24" y="167"/>
                    <a:pt x="0" y="238"/>
                    <a:pt x="12" y="334"/>
                  </a:cubicBezTo>
                  <a:cubicBezTo>
                    <a:pt x="12" y="405"/>
                    <a:pt x="60" y="477"/>
                    <a:pt x="119" y="536"/>
                  </a:cubicBezTo>
                  <a:cubicBezTo>
                    <a:pt x="179" y="584"/>
                    <a:pt x="239" y="619"/>
                    <a:pt x="310" y="619"/>
                  </a:cubicBezTo>
                  <a:lnTo>
                    <a:pt x="346" y="619"/>
                  </a:lnTo>
                  <a:cubicBezTo>
                    <a:pt x="417" y="619"/>
                    <a:pt x="489" y="572"/>
                    <a:pt x="548" y="512"/>
                  </a:cubicBezTo>
                  <a:cubicBezTo>
                    <a:pt x="608" y="453"/>
                    <a:pt x="643" y="381"/>
                    <a:pt x="620" y="286"/>
                  </a:cubicBezTo>
                  <a:cubicBezTo>
                    <a:pt x="620" y="215"/>
                    <a:pt x="584" y="143"/>
                    <a:pt x="524" y="84"/>
                  </a:cubicBezTo>
                  <a:cubicBezTo>
                    <a:pt x="465" y="24"/>
                    <a:pt x="381" y="0"/>
                    <a:pt x="298" y="0"/>
                  </a:cubicBezTo>
                  <a:close/>
                </a:path>
              </a:pathLst>
            </a:custGeom>
            <a:solidFill>
              <a:srgbClr val="275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74"/>
            <p:cNvSpPr/>
            <p:nvPr/>
          </p:nvSpPr>
          <p:spPr>
            <a:xfrm>
              <a:off x="7048330" y="2330394"/>
              <a:ext cx="30574" cy="30099"/>
            </a:xfrm>
            <a:custGeom>
              <a:avLst/>
              <a:gdLst/>
              <a:ahLst/>
              <a:cxnLst/>
              <a:rect l="l" t="t" r="r" b="b"/>
              <a:pathLst>
                <a:path w="644" h="634" extrusionOk="0">
                  <a:moveTo>
                    <a:pt x="322" y="109"/>
                  </a:moveTo>
                  <a:cubicBezTo>
                    <a:pt x="358" y="109"/>
                    <a:pt x="406" y="121"/>
                    <a:pt x="453" y="169"/>
                  </a:cubicBezTo>
                  <a:cubicBezTo>
                    <a:pt x="501" y="193"/>
                    <a:pt x="525" y="240"/>
                    <a:pt x="525" y="300"/>
                  </a:cubicBezTo>
                  <a:cubicBezTo>
                    <a:pt x="525" y="407"/>
                    <a:pt x="453" y="514"/>
                    <a:pt x="334" y="526"/>
                  </a:cubicBezTo>
                  <a:cubicBezTo>
                    <a:pt x="227" y="526"/>
                    <a:pt x="108" y="443"/>
                    <a:pt x="108" y="336"/>
                  </a:cubicBezTo>
                  <a:cubicBezTo>
                    <a:pt x="108" y="229"/>
                    <a:pt x="179" y="121"/>
                    <a:pt x="299" y="109"/>
                  </a:cubicBezTo>
                  <a:close/>
                  <a:moveTo>
                    <a:pt x="334" y="0"/>
                  </a:moveTo>
                  <a:cubicBezTo>
                    <a:pt x="323" y="0"/>
                    <a:pt x="311" y="1"/>
                    <a:pt x="299" y="2"/>
                  </a:cubicBezTo>
                  <a:cubicBezTo>
                    <a:pt x="120" y="26"/>
                    <a:pt x="1" y="181"/>
                    <a:pt x="25" y="348"/>
                  </a:cubicBezTo>
                  <a:cubicBezTo>
                    <a:pt x="25" y="419"/>
                    <a:pt x="60" y="502"/>
                    <a:pt x="120" y="562"/>
                  </a:cubicBezTo>
                  <a:cubicBezTo>
                    <a:pt x="179" y="598"/>
                    <a:pt x="239" y="633"/>
                    <a:pt x="322" y="633"/>
                  </a:cubicBezTo>
                  <a:cubicBezTo>
                    <a:pt x="330" y="633"/>
                    <a:pt x="333" y="628"/>
                    <a:pt x="337" y="628"/>
                  </a:cubicBezTo>
                  <a:cubicBezTo>
                    <a:pt x="340" y="628"/>
                    <a:pt x="342" y="629"/>
                    <a:pt x="346" y="633"/>
                  </a:cubicBezTo>
                  <a:cubicBezTo>
                    <a:pt x="525" y="621"/>
                    <a:pt x="644" y="455"/>
                    <a:pt x="632" y="288"/>
                  </a:cubicBezTo>
                  <a:cubicBezTo>
                    <a:pt x="632" y="217"/>
                    <a:pt x="584" y="145"/>
                    <a:pt x="525" y="86"/>
                  </a:cubicBezTo>
                  <a:cubicBezTo>
                    <a:pt x="473" y="34"/>
                    <a:pt x="412" y="0"/>
                    <a:pt x="334" y="0"/>
                  </a:cubicBezTo>
                  <a:close/>
                </a:path>
              </a:pathLst>
            </a:custGeom>
            <a:solidFill>
              <a:srgbClr val="275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74"/>
            <p:cNvSpPr/>
            <p:nvPr/>
          </p:nvSpPr>
          <p:spPr>
            <a:xfrm>
              <a:off x="7016142" y="2257758"/>
              <a:ext cx="30574" cy="29245"/>
            </a:xfrm>
            <a:custGeom>
              <a:avLst/>
              <a:gdLst/>
              <a:ahLst/>
              <a:cxnLst/>
              <a:rect l="l" t="t" r="r" b="b"/>
              <a:pathLst>
                <a:path w="644" h="616" extrusionOk="0">
                  <a:moveTo>
                    <a:pt x="322" y="92"/>
                  </a:moveTo>
                  <a:cubicBezTo>
                    <a:pt x="429" y="92"/>
                    <a:pt x="524" y="187"/>
                    <a:pt x="548" y="282"/>
                  </a:cubicBezTo>
                  <a:cubicBezTo>
                    <a:pt x="548" y="389"/>
                    <a:pt x="476" y="496"/>
                    <a:pt x="357" y="508"/>
                  </a:cubicBezTo>
                  <a:cubicBezTo>
                    <a:pt x="238" y="508"/>
                    <a:pt x="143" y="437"/>
                    <a:pt x="131" y="318"/>
                  </a:cubicBezTo>
                  <a:cubicBezTo>
                    <a:pt x="131" y="258"/>
                    <a:pt x="143" y="211"/>
                    <a:pt x="179" y="163"/>
                  </a:cubicBezTo>
                  <a:cubicBezTo>
                    <a:pt x="203" y="127"/>
                    <a:pt x="250" y="92"/>
                    <a:pt x="310" y="92"/>
                  </a:cubicBezTo>
                  <a:close/>
                  <a:moveTo>
                    <a:pt x="351" y="1"/>
                  </a:moveTo>
                  <a:cubicBezTo>
                    <a:pt x="333" y="1"/>
                    <a:pt x="316" y="3"/>
                    <a:pt x="298" y="8"/>
                  </a:cubicBezTo>
                  <a:cubicBezTo>
                    <a:pt x="226" y="8"/>
                    <a:pt x="143" y="44"/>
                    <a:pt x="84" y="104"/>
                  </a:cubicBezTo>
                  <a:cubicBezTo>
                    <a:pt x="24" y="163"/>
                    <a:pt x="0" y="246"/>
                    <a:pt x="12" y="330"/>
                  </a:cubicBezTo>
                  <a:cubicBezTo>
                    <a:pt x="24" y="496"/>
                    <a:pt x="167" y="616"/>
                    <a:pt x="322" y="616"/>
                  </a:cubicBezTo>
                  <a:cubicBezTo>
                    <a:pt x="417" y="616"/>
                    <a:pt x="488" y="568"/>
                    <a:pt x="548" y="508"/>
                  </a:cubicBezTo>
                  <a:cubicBezTo>
                    <a:pt x="607" y="449"/>
                    <a:pt x="643" y="377"/>
                    <a:pt x="619" y="282"/>
                  </a:cubicBezTo>
                  <a:cubicBezTo>
                    <a:pt x="619" y="211"/>
                    <a:pt x="584" y="139"/>
                    <a:pt x="524" y="80"/>
                  </a:cubicBezTo>
                  <a:cubicBezTo>
                    <a:pt x="477" y="33"/>
                    <a:pt x="416" y="1"/>
                    <a:pt x="351" y="1"/>
                  </a:cubicBezTo>
                  <a:close/>
                </a:path>
              </a:pathLst>
            </a:custGeom>
            <a:solidFill>
              <a:srgbClr val="275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74"/>
            <p:cNvSpPr/>
            <p:nvPr/>
          </p:nvSpPr>
          <p:spPr>
            <a:xfrm>
              <a:off x="6888387" y="2580870"/>
              <a:ext cx="210314" cy="100125"/>
            </a:xfrm>
            <a:custGeom>
              <a:avLst/>
              <a:gdLst/>
              <a:ahLst/>
              <a:cxnLst/>
              <a:rect l="l" t="t" r="r" b="b"/>
              <a:pathLst>
                <a:path w="4430" h="2109" extrusionOk="0">
                  <a:moveTo>
                    <a:pt x="310" y="1"/>
                  </a:moveTo>
                  <a:lnTo>
                    <a:pt x="0" y="1596"/>
                  </a:lnTo>
                  <a:lnTo>
                    <a:pt x="155" y="2108"/>
                  </a:lnTo>
                  <a:lnTo>
                    <a:pt x="4430" y="1739"/>
                  </a:lnTo>
                  <a:lnTo>
                    <a:pt x="4108" y="167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74"/>
            <p:cNvSpPr/>
            <p:nvPr/>
          </p:nvSpPr>
          <p:spPr>
            <a:xfrm>
              <a:off x="6886109" y="2578069"/>
              <a:ext cx="215964" cy="105157"/>
            </a:xfrm>
            <a:custGeom>
              <a:avLst/>
              <a:gdLst/>
              <a:ahLst/>
              <a:cxnLst/>
              <a:rect l="l" t="t" r="r" b="b"/>
              <a:pathLst>
                <a:path w="4549" h="2215" extrusionOk="0">
                  <a:moveTo>
                    <a:pt x="382" y="107"/>
                  </a:moveTo>
                  <a:lnTo>
                    <a:pt x="4108" y="262"/>
                  </a:lnTo>
                  <a:lnTo>
                    <a:pt x="4418" y="1750"/>
                  </a:lnTo>
                  <a:lnTo>
                    <a:pt x="239" y="2108"/>
                  </a:lnTo>
                  <a:lnTo>
                    <a:pt x="84" y="1655"/>
                  </a:lnTo>
                  <a:lnTo>
                    <a:pt x="382" y="107"/>
                  </a:lnTo>
                  <a:close/>
                  <a:moveTo>
                    <a:pt x="310" y="0"/>
                  </a:moveTo>
                  <a:lnTo>
                    <a:pt x="1" y="1655"/>
                  </a:lnTo>
                  <a:lnTo>
                    <a:pt x="179" y="2215"/>
                  </a:lnTo>
                  <a:lnTo>
                    <a:pt x="4549" y="1846"/>
                  </a:lnTo>
                  <a:lnTo>
                    <a:pt x="4192" y="167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74"/>
            <p:cNvSpPr/>
            <p:nvPr/>
          </p:nvSpPr>
          <p:spPr>
            <a:xfrm>
              <a:off x="6854490" y="2228609"/>
              <a:ext cx="309774" cy="422433"/>
            </a:xfrm>
            <a:custGeom>
              <a:avLst/>
              <a:gdLst/>
              <a:ahLst/>
              <a:cxnLst/>
              <a:rect l="l" t="t" r="r" b="b"/>
              <a:pathLst>
                <a:path w="6525" h="8898" extrusionOk="0">
                  <a:moveTo>
                    <a:pt x="3707" y="1"/>
                  </a:moveTo>
                  <a:cubicBezTo>
                    <a:pt x="3390" y="1"/>
                    <a:pt x="3096" y="51"/>
                    <a:pt x="3096" y="51"/>
                  </a:cubicBezTo>
                  <a:cubicBezTo>
                    <a:pt x="3096" y="51"/>
                    <a:pt x="2298" y="456"/>
                    <a:pt x="1500" y="2123"/>
                  </a:cubicBezTo>
                  <a:cubicBezTo>
                    <a:pt x="691" y="3789"/>
                    <a:pt x="0" y="8611"/>
                    <a:pt x="0" y="8611"/>
                  </a:cubicBezTo>
                  <a:lnTo>
                    <a:pt x="6525" y="8897"/>
                  </a:lnTo>
                  <a:cubicBezTo>
                    <a:pt x="6525" y="8897"/>
                    <a:pt x="5775" y="4230"/>
                    <a:pt x="5667" y="3361"/>
                  </a:cubicBezTo>
                  <a:cubicBezTo>
                    <a:pt x="5560" y="2480"/>
                    <a:pt x="4703" y="396"/>
                    <a:pt x="4382" y="158"/>
                  </a:cubicBezTo>
                  <a:cubicBezTo>
                    <a:pt x="4242" y="34"/>
                    <a:pt x="3967" y="1"/>
                    <a:pt x="37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74"/>
            <p:cNvSpPr/>
            <p:nvPr/>
          </p:nvSpPr>
          <p:spPr>
            <a:xfrm>
              <a:off x="6851642" y="2226235"/>
              <a:ext cx="315471" cy="426468"/>
            </a:xfrm>
            <a:custGeom>
              <a:avLst/>
              <a:gdLst/>
              <a:ahLst/>
              <a:cxnLst/>
              <a:rect l="l" t="t" r="r" b="b"/>
              <a:pathLst>
                <a:path w="6645" h="8983" extrusionOk="0">
                  <a:moveTo>
                    <a:pt x="3789" y="105"/>
                  </a:moveTo>
                  <a:cubicBezTo>
                    <a:pt x="4036" y="105"/>
                    <a:pt x="4291" y="133"/>
                    <a:pt x="4418" y="232"/>
                  </a:cubicBezTo>
                  <a:cubicBezTo>
                    <a:pt x="4715" y="470"/>
                    <a:pt x="5573" y="2542"/>
                    <a:pt x="5680" y="3411"/>
                  </a:cubicBezTo>
                  <a:cubicBezTo>
                    <a:pt x="5775" y="4220"/>
                    <a:pt x="6442" y="8328"/>
                    <a:pt x="6525" y="8888"/>
                  </a:cubicBezTo>
                  <a:lnTo>
                    <a:pt x="120" y="8602"/>
                  </a:lnTo>
                  <a:cubicBezTo>
                    <a:pt x="191" y="8054"/>
                    <a:pt x="858" y="3720"/>
                    <a:pt x="1608" y="2184"/>
                  </a:cubicBezTo>
                  <a:cubicBezTo>
                    <a:pt x="2346" y="637"/>
                    <a:pt x="3096" y="196"/>
                    <a:pt x="3168" y="148"/>
                  </a:cubicBezTo>
                  <a:cubicBezTo>
                    <a:pt x="3225" y="142"/>
                    <a:pt x="3502" y="105"/>
                    <a:pt x="3789" y="105"/>
                  </a:cubicBezTo>
                  <a:close/>
                  <a:moveTo>
                    <a:pt x="3756" y="1"/>
                  </a:moveTo>
                  <a:cubicBezTo>
                    <a:pt x="3443" y="1"/>
                    <a:pt x="3157" y="41"/>
                    <a:pt x="3132" y="41"/>
                  </a:cubicBezTo>
                  <a:lnTo>
                    <a:pt x="3120" y="41"/>
                  </a:lnTo>
                  <a:cubicBezTo>
                    <a:pt x="3096" y="53"/>
                    <a:pt x="2322" y="458"/>
                    <a:pt x="1513" y="2125"/>
                  </a:cubicBezTo>
                  <a:cubicBezTo>
                    <a:pt x="715" y="3780"/>
                    <a:pt x="12" y="8590"/>
                    <a:pt x="12" y="8626"/>
                  </a:cubicBezTo>
                  <a:lnTo>
                    <a:pt x="1" y="8685"/>
                  </a:lnTo>
                  <a:lnTo>
                    <a:pt x="6644" y="8983"/>
                  </a:lnTo>
                  <a:lnTo>
                    <a:pt x="6644" y="8923"/>
                  </a:lnTo>
                  <a:cubicBezTo>
                    <a:pt x="6632" y="8876"/>
                    <a:pt x="5894" y="4256"/>
                    <a:pt x="5787" y="3387"/>
                  </a:cubicBezTo>
                  <a:cubicBezTo>
                    <a:pt x="5668" y="2482"/>
                    <a:pt x="4799" y="398"/>
                    <a:pt x="4477" y="148"/>
                  </a:cubicBezTo>
                  <a:cubicBezTo>
                    <a:pt x="4322" y="32"/>
                    <a:pt x="4029" y="1"/>
                    <a:pt x="37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74"/>
            <p:cNvSpPr/>
            <p:nvPr/>
          </p:nvSpPr>
          <p:spPr>
            <a:xfrm>
              <a:off x="6907615" y="2586045"/>
              <a:ext cx="32805" cy="29387"/>
            </a:xfrm>
            <a:custGeom>
              <a:avLst/>
              <a:gdLst/>
              <a:ahLst/>
              <a:cxnLst/>
              <a:rect l="l" t="t" r="r" b="b"/>
              <a:pathLst>
                <a:path w="691" h="619" extrusionOk="0">
                  <a:moveTo>
                    <a:pt x="346" y="94"/>
                  </a:moveTo>
                  <a:cubicBezTo>
                    <a:pt x="355" y="94"/>
                    <a:pt x="380" y="109"/>
                    <a:pt x="408" y="109"/>
                  </a:cubicBezTo>
                  <a:cubicBezTo>
                    <a:pt x="415" y="109"/>
                    <a:pt x="422" y="108"/>
                    <a:pt x="429" y="106"/>
                  </a:cubicBezTo>
                  <a:cubicBezTo>
                    <a:pt x="524" y="154"/>
                    <a:pt x="572" y="273"/>
                    <a:pt x="524" y="380"/>
                  </a:cubicBezTo>
                  <a:cubicBezTo>
                    <a:pt x="488" y="460"/>
                    <a:pt x="412" y="500"/>
                    <a:pt x="337" y="500"/>
                  </a:cubicBezTo>
                  <a:cubicBezTo>
                    <a:pt x="311" y="500"/>
                    <a:pt x="286" y="496"/>
                    <a:pt x="262" y="487"/>
                  </a:cubicBezTo>
                  <a:cubicBezTo>
                    <a:pt x="155" y="439"/>
                    <a:pt x="107" y="320"/>
                    <a:pt x="155" y="213"/>
                  </a:cubicBezTo>
                  <a:cubicBezTo>
                    <a:pt x="191" y="142"/>
                    <a:pt x="274" y="94"/>
                    <a:pt x="346" y="94"/>
                  </a:cubicBezTo>
                  <a:close/>
                  <a:moveTo>
                    <a:pt x="350" y="0"/>
                  </a:moveTo>
                  <a:cubicBezTo>
                    <a:pt x="233" y="0"/>
                    <a:pt x="113" y="65"/>
                    <a:pt x="60" y="189"/>
                  </a:cubicBezTo>
                  <a:cubicBezTo>
                    <a:pt x="0" y="332"/>
                    <a:pt x="60" y="535"/>
                    <a:pt x="226" y="594"/>
                  </a:cubicBezTo>
                  <a:cubicBezTo>
                    <a:pt x="274" y="606"/>
                    <a:pt x="298" y="618"/>
                    <a:pt x="346" y="618"/>
                  </a:cubicBezTo>
                  <a:cubicBezTo>
                    <a:pt x="465" y="618"/>
                    <a:pt x="572" y="547"/>
                    <a:pt x="631" y="428"/>
                  </a:cubicBezTo>
                  <a:cubicBezTo>
                    <a:pt x="691" y="273"/>
                    <a:pt x="631" y="82"/>
                    <a:pt x="465" y="23"/>
                  </a:cubicBezTo>
                  <a:cubicBezTo>
                    <a:pt x="428" y="8"/>
                    <a:pt x="389" y="0"/>
                    <a:pt x="350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74"/>
            <p:cNvSpPr/>
            <p:nvPr/>
          </p:nvSpPr>
          <p:spPr>
            <a:xfrm>
              <a:off x="6955090" y="2521052"/>
              <a:ext cx="32805" cy="29340"/>
            </a:xfrm>
            <a:custGeom>
              <a:avLst/>
              <a:gdLst/>
              <a:ahLst/>
              <a:cxnLst/>
              <a:rect l="l" t="t" r="r" b="b"/>
              <a:pathLst>
                <a:path w="691" h="618" extrusionOk="0">
                  <a:moveTo>
                    <a:pt x="346" y="118"/>
                  </a:moveTo>
                  <a:cubicBezTo>
                    <a:pt x="381" y="118"/>
                    <a:pt x="405" y="118"/>
                    <a:pt x="417" y="130"/>
                  </a:cubicBezTo>
                  <a:cubicBezTo>
                    <a:pt x="524" y="165"/>
                    <a:pt x="572" y="284"/>
                    <a:pt x="524" y="392"/>
                  </a:cubicBezTo>
                  <a:cubicBezTo>
                    <a:pt x="489" y="471"/>
                    <a:pt x="415" y="517"/>
                    <a:pt x="336" y="517"/>
                  </a:cubicBezTo>
                  <a:cubicBezTo>
                    <a:pt x="308" y="517"/>
                    <a:pt x="279" y="511"/>
                    <a:pt x="250" y="499"/>
                  </a:cubicBezTo>
                  <a:cubicBezTo>
                    <a:pt x="155" y="451"/>
                    <a:pt x="108" y="332"/>
                    <a:pt x="155" y="237"/>
                  </a:cubicBezTo>
                  <a:cubicBezTo>
                    <a:pt x="179" y="154"/>
                    <a:pt x="274" y="118"/>
                    <a:pt x="346" y="118"/>
                  </a:cubicBezTo>
                  <a:close/>
                  <a:moveTo>
                    <a:pt x="348" y="0"/>
                  </a:moveTo>
                  <a:cubicBezTo>
                    <a:pt x="228" y="0"/>
                    <a:pt x="104" y="65"/>
                    <a:pt x="60" y="189"/>
                  </a:cubicBezTo>
                  <a:cubicBezTo>
                    <a:pt x="0" y="332"/>
                    <a:pt x="60" y="535"/>
                    <a:pt x="227" y="582"/>
                  </a:cubicBezTo>
                  <a:cubicBezTo>
                    <a:pt x="274" y="606"/>
                    <a:pt x="298" y="618"/>
                    <a:pt x="346" y="618"/>
                  </a:cubicBezTo>
                  <a:cubicBezTo>
                    <a:pt x="465" y="618"/>
                    <a:pt x="584" y="558"/>
                    <a:pt x="631" y="427"/>
                  </a:cubicBezTo>
                  <a:cubicBezTo>
                    <a:pt x="691" y="273"/>
                    <a:pt x="631" y="82"/>
                    <a:pt x="465" y="23"/>
                  </a:cubicBezTo>
                  <a:cubicBezTo>
                    <a:pt x="429" y="7"/>
                    <a:pt x="389" y="0"/>
                    <a:pt x="348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74"/>
            <p:cNvSpPr/>
            <p:nvPr/>
          </p:nvSpPr>
          <p:spPr>
            <a:xfrm>
              <a:off x="6982198" y="2595872"/>
              <a:ext cx="29435" cy="29719"/>
            </a:xfrm>
            <a:custGeom>
              <a:avLst/>
              <a:gdLst/>
              <a:ahLst/>
              <a:cxnLst/>
              <a:rect l="l" t="t" r="r" b="b"/>
              <a:pathLst>
                <a:path w="620" h="626" extrusionOk="0">
                  <a:moveTo>
                    <a:pt x="310" y="102"/>
                  </a:moveTo>
                  <a:cubicBezTo>
                    <a:pt x="346" y="102"/>
                    <a:pt x="370" y="113"/>
                    <a:pt x="406" y="113"/>
                  </a:cubicBezTo>
                  <a:cubicBezTo>
                    <a:pt x="441" y="149"/>
                    <a:pt x="489" y="185"/>
                    <a:pt x="501" y="232"/>
                  </a:cubicBezTo>
                  <a:cubicBezTo>
                    <a:pt x="513" y="292"/>
                    <a:pt x="513" y="352"/>
                    <a:pt x="501" y="399"/>
                  </a:cubicBezTo>
                  <a:cubicBezTo>
                    <a:pt x="477" y="447"/>
                    <a:pt x="429" y="483"/>
                    <a:pt x="382" y="506"/>
                  </a:cubicBezTo>
                  <a:cubicBezTo>
                    <a:pt x="357" y="516"/>
                    <a:pt x="332" y="520"/>
                    <a:pt x="307" y="520"/>
                  </a:cubicBezTo>
                  <a:cubicBezTo>
                    <a:pt x="274" y="520"/>
                    <a:pt x="243" y="513"/>
                    <a:pt x="215" y="506"/>
                  </a:cubicBezTo>
                  <a:cubicBezTo>
                    <a:pt x="179" y="471"/>
                    <a:pt x="132" y="423"/>
                    <a:pt x="120" y="387"/>
                  </a:cubicBezTo>
                  <a:cubicBezTo>
                    <a:pt x="108" y="328"/>
                    <a:pt x="108" y="268"/>
                    <a:pt x="120" y="221"/>
                  </a:cubicBezTo>
                  <a:cubicBezTo>
                    <a:pt x="144" y="173"/>
                    <a:pt x="191" y="125"/>
                    <a:pt x="239" y="113"/>
                  </a:cubicBezTo>
                  <a:cubicBezTo>
                    <a:pt x="251" y="102"/>
                    <a:pt x="287" y="102"/>
                    <a:pt x="310" y="102"/>
                  </a:cubicBezTo>
                  <a:close/>
                  <a:moveTo>
                    <a:pt x="310" y="0"/>
                  </a:moveTo>
                  <a:cubicBezTo>
                    <a:pt x="269" y="0"/>
                    <a:pt x="227" y="6"/>
                    <a:pt x="191" y="18"/>
                  </a:cubicBezTo>
                  <a:cubicBezTo>
                    <a:pt x="120" y="54"/>
                    <a:pt x="60" y="113"/>
                    <a:pt x="25" y="185"/>
                  </a:cubicBezTo>
                  <a:cubicBezTo>
                    <a:pt x="1" y="256"/>
                    <a:pt x="1" y="352"/>
                    <a:pt x="25" y="423"/>
                  </a:cubicBezTo>
                  <a:cubicBezTo>
                    <a:pt x="60" y="494"/>
                    <a:pt x="120" y="554"/>
                    <a:pt x="191" y="590"/>
                  </a:cubicBezTo>
                  <a:cubicBezTo>
                    <a:pt x="227" y="602"/>
                    <a:pt x="263" y="625"/>
                    <a:pt x="310" y="625"/>
                  </a:cubicBezTo>
                  <a:cubicBezTo>
                    <a:pt x="358" y="625"/>
                    <a:pt x="406" y="625"/>
                    <a:pt x="429" y="590"/>
                  </a:cubicBezTo>
                  <a:cubicBezTo>
                    <a:pt x="501" y="554"/>
                    <a:pt x="560" y="494"/>
                    <a:pt x="596" y="423"/>
                  </a:cubicBezTo>
                  <a:cubicBezTo>
                    <a:pt x="620" y="352"/>
                    <a:pt x="620" y="256"/>
                    <a:pt x="596" y="185"/>
                  </a:cubicBezTo>
                  <a:cubicBezTo>
                    <a:pt x="560" y="113"/>
                    <a:pt x="501" y="54"/>
                    <a:pt x="429" y="18"/>
                  </a:cubicBezTo>
                  <a:cubicBezTo>
                    <a:pt x="394" y="6"/>
                    <a:pt x="352" y="0"/>
                    <a:pt x="310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74"/>
            <p:cNvSpPr/>
            <p:nvPr/>
          </p:nvSpPr>
          <p:spPr>
            <a:xfrm>
              <a:off x="7072067" y="2597914"/>
              <a:ext cx="30574" cy="29387"/>
            </a:xfrm>
            <a:custGeom>
              <a:avLst/>
              <a:gdLst/>
              <a:ahLst/>
              <a:cxnLst/>
              <a:rect l="l" t="t" r="r" b="b"/>
              <a:pathLst>
                <a:path w="644" h="619" extrusionOk="0">
                  <a:moveTo>
                    <a:pt x="311" y="118"/>
                  </a:moveTo>
                  <a:cubicBezTo>
                    <a:pt x="334" y="118"/>
                    <a:pt x="358" y="118"/>
                    <a:pt x="382" y="142"/>
                  </a:cubicBezTo>
                  <a:cubicBezTo>
                    <a:pt x="489" y="189"/>
                    <a:pt x="537" y="309"/>
                    <a:pt x="489" y="416"/>
                  </a:cubicBezTo>
                  <a:cubicBezTo>
                    <a:pt x="454" y="485"/>
                    <a:pt x="381" y="530"/>
                    <a:pt x="302" y="530"/>
                  </a:cubicBezTo>
                  <a:cubicBezTo>
                    <a:pt x="274" y="530"/>
                    <a:pt x="244" y="524"/>
                    <a:pt x="215" y="511"/>
                  </a:cubicBezTo>
                  <a:cubicBezTo>
                    <a:pt x="180" y="487"/>
                    <a:pt x="132" y="440"/>
                    <a:pt x="108" y="404"/>
                  </a:cubicBezTo>
                  <a:cubicBezTo>
                    <a:pt x="96" y="344"/>
                    <a:pt x="96" y="273"/>
                    <a:pt x="108" y="237"/>
                  </a:cubicBezTo>
                  <a:cubicBezTo>
                    <a:pt x="144" y="154"/>
                    <a:pt x="239" y="118"/>
                    <a:pt x="311" y="118"/>
                  </a:cubicBezTo>
                  <a:close/>
                  <a:moveTo>
                    <a:pt x="308" y="0"/>
                  </a:moveTo>
                  <a:cubicBezTo>
                    <a:pt x="187" y="0"/>
                    <a:pt x="69" y="65"/>
                    <a:pt x="25" y="189"/>
                  </a:cubicBezTo>
                  <a:cubicBezTo>
                    <a:pt x="1" y="261"/>
                    <a:pt x="1" y="356"/>
                    <a:pt x="25" y="428"/>
                  </a:cubicBezTo>
                  <a:cubicBezTo>
                    <a:pt x="49" y="499"/>
                    <a:pt x="108" y="559"/>
                    <a:pt x="191" y="594"/>
                  </a:cubicBezTo>
                  <a:cubicBezTo>
                    <a:pt x="239" y="606"/>
                    <a:pt x="263" y="618"/>
                    <a:pt x="311" y="618"/>
                  </a:cubicBezTo>
                  <a:cubicBezTo>
                    <a:pt x="430" y="618"/>
                    <a:pt x="549" y="559"/>
                    <a:pt x="584" y="428"/>
                  </a:cubicBezTo>
                  <a:cubicBezTo>
                    <a:pt x="644" y="285"/>
                    <a:pt x="584" y="82"/>
                    <a:pt x="430" y="23"/>
                  </a:cubicBezTo>
                  <a:cubicBezTo>
                    <a:pt x="390" y="8"/>
                    <a:pt x="349" y="0"/>
                    <a:pt x="308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74"/>
            <p:cNvSpPr/>
            <p:nvPr/>
          </p:nvSpPr>
          <p:spPr>
            <a:xfrm>
              <a:off x="6952241" y="2346583"/>
              <a:ext cx="31144" cy="29150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310" y="102"/>
                  </a:moveTo>
                  <a:cubicBezTo>
                    <a:pt x="346" y="102"/>
                    <a:pt x="382" y="102"/>
                    <a:pt x="406" y="126"/>
                  </a:cubicBezTo>
                  <a:cubicBezTo>
                    <a:pt x="513" y="173"/>
                    <a:pt x="549" y="292"/>
                    <a:pt x="513" y="400"/>
                  </a:cubicBezTo>
                  <a:cubicBezTo>
                    <a:pt x="477" y="435"/>
                    <a:pt x="429" y="483"/>
                    <a:pt x="394" y="495"/>
                  </a:cubicBezTo>
                  <a:cubicBezTo>
                    <a:pt x="364" y="507"/>
                    <a:pt x="334" y="513"/>
                    <a:pt x="306" y="513"/>
                  </a:cubicBezTo>
                  <a:cubicBezTo>
                    <a:pt x="278" y="513"/>
                    <a:pt x="251" y="507"/>
                    <a:pt x="227" y="495"/>
                  </a:cubicBezTo>
                  <a:cubicBezTo>
                    <a:pt x="179" y="471"/>
                    <a:pt x="132" y="423"/>
                    <a:pt x="120" y="376"/>
                  </a:cubicBezTo>
                  <a:cubicBezTo>
                    <a:pt x="108" y="316"/>
                    <a:pt x="108" y="257"/>
                    <a:pt x="120" y="221"/>
                  </a:cubicBezTo>
                  <a:cubicBezTo>
                    <a:pt x="156" y="173"/>
                    <a:pt x="191" y="126"/>
                    <a:pt x="239" y="114"/>
                  </a:cubicBezTo>
                  <a:cubicBezTo>
                    <a:pt x="251" y="102"/>
                    <a:pt x="287" y="102"/>
                    <a:pt x="310" y="102"/>
                  </a:cubicBezTo>
                  <a:close/>
                  <a:moveTo>
                    <a:pt x="315" y="1"/>
                  </a:moveTo>
                  <a:cubicBezTo>
                    <a:pt x="275" y="1"/>
                    <a:pt x="233" y="7"/>
                    <a:pt x="191" y="19"/>
                  </a:cubicBezTo>
                  <a:cubicBezTo>
                    <a:pt x="120" y="54"/>
                    <a:pt x="60" y="114"/>
                    <a:pt x="37" y="185"/>
                  </a:cubicBezTo>
                  <a:cubicBezTo>
                    <a:pt x="1" y="257"/>
                    <a:pt x="1" y="352"/>
                    <a:pt x="37" y="423"/>
                  </a:cubicBezTo>
                  <a:cubicBezTo>
                    <a:pt x="60" y="495"/>
                    <a:pt x="120" y="554"/>
                    <a:pt x="191" y="590"/>
                  </a:cubicBezTo>
                  <a:cubicBezTo>
                    <a:pt x="227" y="602"/>
                    <a:pt x="275" y="614"/>
                    <a:pt x="310" y="614"/>
                  </a:cubicBezTo>
                  <a:cubicBezTo>
                    <a:pt x="346" y="614"/>
                    <a:pt x="394" y="602"/>
                    <a:pt x="429" y="590"/>
                  </a:cubicBezTo>
                  <a:cubicBezTo>
                    <a:pt x="513" y="554"/>
                    <a:pt x="572" y="495"/>
                    <a:pt x="596" y="423"/>
                  </a:cubicBezTo>
                  <a:cubicBezTo>
                    <a:pt x="656" y="280"/>
                    <a:pt x="596" y="78"/>
                    <a:pt x="429" y="19"/>
                  </a:cubicBezTo>
                  <a:cubicBezTo>
                    <a:pt x="394" y="7"/>
                    <a:pt x="355" y="1"/>
                    <a:pt x="315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74"/>
            <p:cNvSpPr/>
            <p:nvPr/>
          </p:nvSpPr>
          <p:spPr>
            <a:xfrm>
              <a:off x="7028581" y="2546261"/>
              <a:ext cx="32805" cy="29577"/>
            </a:xfrm>
            <a:custGeom>
              <a:avLst/>
              <a:gdLst/>
              <a:ahLst/>
              <a:cxnLst/>
              <a:rect l="l" t="t" r="r" b="b"/>
              <a:pathLst>
                <a:path w="691" h="623" extrusionOk="0">
                  <a:moveTo>
                    <a:pt x="345" y="99"/>
                  </a:moveTo>
                  <a:cubicBezTo>
                    <a:pt x="381" y="99"/>
                    <a:pt x="405" y="99"/>
                    <a:pt x="429" y="111"/>
                  </a:cubicBezTo>
                  <a:cubicBezTo>
                    <a:pt x="536" y="158"/>
                    <a:pt x="584" y="277"/>
                    <a:pt x="536" y="385"/>
                  </a:cubicBezTo>
                  <a:cubicBezTo>
                    <a:pt x="512" y="432"/>
                    <a:pt x="465" y="468"/>
                    <a:pt x="417" y="492"/>
                  </a:cubicBezTo>
                  <a:cubicBezTo>
                    <a:pt x="387" y="498"/>
                    <a:pt x="357" y="501"/>
                    <a:pt x="329" y="501"/>
                  </a:cubicBezTo>
                  <a:cubicBezTo>
                    <a:pt x="301" y="501"/>
                    <a:pt x="274" y="498"/>
                    <a:pt x="250" y="492"/>
                  </a:cubicBezTo>
                  <a:cubicBezTo>
                    <a:pt x="155" y="444"/>
                    <a:pt x="107" y="325"/>
                    <a:pt x="155" y="218"/>
                  </a:cubicBezTo>
                  <a:cubicBezTo>
                    <a:pt x="179" y="146"/>
                    <a:pt x="274" y="99"/>
                    <a:pt x="345" y="99"/>
                  </a:cubicBezTo>
                  <a:close/>
                  <a:moveTo>
                    <a:pt x="345" y="1"/>
                  </a:moveTo>
                  <a:cubicBezTo>
                    <a:pt x="304" y="1"/>
                    <a:pt x="262" y="9"/>
                    <a:pt x="226" y="27"/>
                  </a:cubicBezTo>
                  <a:cubicBezTo>
                    <a:pt x="155" y="51"/>
                    <a:pt x="95" y="111"/>
                    <a:pt x="60" y="194"/>
                  </a:cubicBezTo>
                  <a:cubicBezTo>
                    <a:pt x="0" y="337"/>
                    <a:pt x="60" y="539"/>
                    <a:pt x="226" y="599"/>
                  </a:cubicBezTo>
                  <a:cubicBezTo>
                    <a:pt x="262" y="611"/>
                    <a:pt x="298" y="623"/>
                    <a:pt x="345" y="623"/>
                  </a:cubicBezTo>
                  <a:cubicBezTo>
                    <a:pt x="393" y="623"/>
                    <a:pt x="417" y="611"/>
                    <a:pt x="465" y="599"/>
                  </a:cubicBezTo>
                  <a:cubicBezTo>
                    <a:pt x="536" y="563"/>
                    <a:pt x="595" y="504"/>
                    <a:pt x="631" y="432"/>
                  </a:cubicBezTo>
                  <a:cubicBezTo>
                    <a:pt x="691" y="277"/>
                    <a:pt x="631" y="87"/>
                    <a:pt x="465" y="27"/>
                  </a:cubicBezTo>
                  <a:cubicBezTo>
                    <a:pt x="429" y="9"/>
                    <a:pt x="387" y="1"/>
                    <a:pt x="345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74"/>
            <p:cNvSpPr/>
            <p:nvPr/>
          </p:nvSpPr>
          <p:spPr>
            <a:xfrm>
              <a:off x="6892898" y="2480699"/>
              <a:ext cx="30004" cy="29577"/>
            </a:xfrm>
            <a:custGeom>
              <a:avLst/>
              <a:gdLst/>
              <a:ahLst/>
              <a:cxnLst/>
              <a:rect l="l" t="t" r="r" b="b"/>
              <a:pathLst>
                <a:path w="632" h="623" extrusionOk="0">
                  <a:moveTo>
                    <a:pt x="322" y="111"/>
                  </a:moveTo>
                  <a:cubicBezTo>
                    <a:pt x="346" y="111"/>
                    <a:pt x="370" y="111"/>
                    <a:pt x="405" y="134"/>
                  </a:cubicBezTo>
                  <a:cubicBezTo>
                    <a:pt x="453" y="158"/>
                    <a:pt x="501" y="206"/>
                    <a:pt x="513" y="253"/>
                  </a:cubicBezTo>
                  <a:cubicBezTo>
                    <a:pt x="525" y="313"/>
                    <a:pt x="525" y="372"/>
                    <a:pt x="513" y="408"/>
                  </a:cubicBezTo>
                  <a:cubicBezTo>
                    <a:pt x="477" y="456"/>
                    <a:pt x="441" y="503"/>
                    <a:pt x="394" y="515"/>
                  </a:cubicBezTo>
                  <a:cubicBezTo>
                    <a:pt x="364" y="521"/>
                    <a:pt x="334" y="524"/>
                    <a:pt x="306" y="524"/>
                  </a:cubicBezTo>
                  <a:cubicBezTo>
                    <a:pt x="277" y="524"/>
                    <a:pt x="251" y="521"/>
                    <a:pt x="227" y="515"/>
                  </a:cubicBezTo>
                  <a:cubicBezTo>
                    <a:pt x="179" y="492"/>
                    <a:pt x="144" y="444"/>
                    <a:pt x="120" y="396"/>
                  </a:cubicBezTo>
                  <a:cubicBezTo>
                    <a:pt x="108" y="337"/>
                    <a:pt x="108" y="277"/>
                    <a:pt x="120" y="230"/>
                  </a:cubicBezTo>
                  <a:cubicBezTo>
                    <a:pt x="155" y="194"/>
                    <a:pt x="203" y="146"/>
                    <a:pt x="239" y="134"/>
                  </a:cubicBezTo>
                  <a:cubicBezTo>
                    <a:pt x="263" y="111"/>
                    <a:pt x="286" y="111"/>
                    <a:pt x="322" y="111"/>
                  </a:cubicBezTo>
                  <a:close/>
                  <a:moveTo>
                    <a:pt x="318" y="0"/>
                  </a:moveTo>
                  <a:cubicBezTo>
                    <a:pt x="277" y="0"/>
                    <a:pt x="239" y="9"/>
                    <a:pt x="203" y="27"/>
                  </a:cubicBezTo>
                  <a:cubicBezTo>
                    <a:pt x="120" y="51"/>
                    <a:pt x="60" y="111"/>
                    <a:pt x="36" y="194"/>
                  </a:cubicBezTo>
                  <a:cubicBezTo>
                    <a:pt x="1" y="265"/>
                    <a:pt x="1" y="349"/>
                    <a:pt x="36" y="432"/>
                  </a:cubicBezTo>
                  <a:cubicBezTo>
                    <a:pt x="60" y="503"/>
                    <a:pt x="120" y="563"/>
                    <a:pt x="203" y="587"/>
                  </a:cubicBezTo>
                  <a:cubicBezTo>
                    <a:pt x="227" y="611"/>
                    <a:pt x="275" y="623"/>
                    <a:pt x="322" y="623"/>
                  </a:cubicBezTo>
                  <a:cubicBezTo>
                    <a:pt x="358" y="623"/>
                    <a:pt x="405" y="623"/>
                    <a:pt x="441" y="587"/>
                  </a:cubicBezTo>
                  <a:cubicBezTo>
                    <a:pt x="513" y="563"/>
                    <a:pt x="572" y="503"/>
                    <a:pt x="596" y="432"/>
                  </a:cubicBezTo>
                  <a:cubicBezTo>
                    <a:pt x="632" y="349"/>
                    <a:pt x="632" y="265"/>
                    <a:pt x="596" y="194"/>
                  </a:cubicBezTo>
                  <a:cubicBezTo>
                    <a:pt x="572" y="111"/>
                    <a:pt x="513" y="51"/>
                    <a:pt x="441" y="27"/>
                  </a:cubicBezTo>
                  <a:cubicBezTo>
                    <a:pt x="400" y="9"/>
                    <a:pt x="358" y="0"/>
                    <a:pt x="318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74"/>
            <p:cNvSpPr/>
            <p:nvPr/>
          </p:nvSpPr>
          <p:spPr>
            <a:xfrm>
              <a:off x="7003134" y="2470967"/>
              <a:ext cx="31144" cy="29150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417" y="113"/>
                  </a:moveTo>
                  <a:cubicBezTo>
                    <a:pt x="465" y="137"/>
                    <a:pt x="512" y="185"/>
                    <a:pt x="524" y="232"/>
                  </a:cubicBezTo>
                  <a:cubicBezTo>
                    <a:pt x="536" y="292"/>
                    <a:pt x="536" y="351"/>
                    <a:pt x="524" y="399"/>
                  </a:cubicBezTo>
                  <a:cubicBezTo>
                    <a:pt x="489" y="469"/>
                    <a:pt x="416" y="513"/>
                    <a:pt x="338" y="513"/>
                  </a:cubicBezTo>
                  <a:cubicBezTo>
                    <a:pt x="309" y="513"/>
                    <a:pt x="279" y="507"/>
                    <a:pt x="250" y="494"/>
                  </a:cubicBezTo>
                  <a:cubicBezTo>
                    <a:pt x="155" y="458"/>
                    <a:pt x="108" y="339"/>
                    <a:pt x="155" y="232"/>
                  </a:cubicBezTo>
                  <a:cubicBezTo>
                    <a:pt x="179" y="185"/>
                    <a:pt x="227" y="137"/>
                    <a:pt x="274" y="125"/>
                  </a:cubicBezTo>
                  <a:cubicBezTo>
                    <a:pt x="286" y="113"/>
                    <a:pt x="322" y="113"/>
                    <a:pt x="346" y="113"/>
                  </a:cubicBezTo>
                  <a:close/>
                  <a:moveTo>
                    <a:pt x="346" y="0"/>
                  </a:moveTo>
                  <a:cubicBezTo>
                    <a:pt x="304" y="0"/>
                    <a:pt x="262" y="6"/>
                    <a:pt x="227" y="18"/>
                  </a:cubicBezTo>
                  <a:cubicBezTo>
                    <a:pt x="155" y="54"/>
                    <a:pt x="96" y="113"/>
                    <a:pt x="60" y="185"/>
                  </a:cubicBezTo>
                  <a:cubicBezTo>
                    <a:pt x="0" y="339"/>
                    <a:pt x="60" y="530"/>
                    <a:pt x="227" y="589"/>
                  </a:cubicBezTo>
                  <a:cubicBezTo>
                    <a:pt x="274" y="601"/>
                    <a:pt x="298" y="613"/>
                    <a:pt x="346" y="613"/>
                  </a:cubicBezTo>
                  <a:cubicBezTo>
                    <a:pt x="465" y="613"/>
                    <a:pt x="584" y="554"/>
                    <a:pt x="631" y="423"/>
                  </a:cubicBezTo>
                  <a:cubicBezTo>
                    <a:pt x="655" y="351"/>
                    <a:pt x="655" y="256"/>
                    <a:pt x="631" y="185"/>
                  </a:cubicBezTo>
                  <a:cubicBezTo>
                    <a:pt x="596" y="113"/>
                    <a:pt x="536" y="54"/>
                    <a:pt x="465" y="18"/>
                  </a:cubicBezTo>
                  <a:cubicBezTo>
                    <a:pt x="429" y="6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74"/>
            <p:cNvSpPr/>
            <p:nvPr/>
          </p:nvSpPr>
          <p:spPr>
            <a:xfrm>
              <a:off x="6951149" y="2452641"/>
              <a:ext cx="32236" cy="29387"/>
            </a:xfrm>
            <a:custGeom>
              <a:avLst/>
              <a:gdLst/>
              <a:ahLst/>
              <a:cxnLst/>
              <a:rect l="l" t="t" r="r" b="b"/>
              <a:pathLst>
                <a:path w="679" h="619" extrusionOk="0">
                  <a:moveTo>
                    <a:pt x="333" y="106"/>
                  </a:moveTo>
                  <a:cubicBezTo>
                    <a:pt x="369" y="106"/>
                    <a:pt x="405" y="106"/>
                    <a:pt x="417" y="130"/>
                  </a:cubicBezTo>
                  <a:cubicBezTo>
                    <a:pt x="512" y="166"/>
                    <a:pt x="560" y="285"/>
                    <a:pt x="512" y="392"/>
                  </a:cubicBezTo>
                  <a:cubicBezTo>
                    <a:pt x="485" y="472"/>
                    <a:pt x="412" y="513"/>
                    <a:pt x="331" y="513"/>
                  </a:cubicBezTo>
                  <a:cubicBezTo>
                    <a:pt x="304" y="513"/>
                    <a:pt x="277" y="508"/>
                    <a:pt x="250" y="499"/>
                  </a:cubicBezTo>
                  <a:cubicBezTo>
                    <a:pt x="143" y="452"/>
                    <a:pt x="95" y="332"/>
                    <a:pt x="143" y="225"/>
                  </a:cubicBezTo>
                  <a:cubicBezTo>
                    <a:pt x="179" y="154"/>
                    <a:pt x="262" y="106"/>
                    <a:pt x="333" y="106"/>
                  </a:cubicBezTo>
                  <a:close/>
                  <a:moveTo>
                    <a:pt x="338" y="0"/>
                  </a:moveTo>
                  <a:cubicBezTo>
                    <a:pt x="221" y="0"/>
                    <a:pt x="104" y="65"/>
                    <a:pt x="60" y="190"/>
                  </a:cubicBezTo>
                  <a:cubicBezTo>
                    <a:pt x="0" y="332"/>
                    <a:pt x="60" y="523"/>
                    <a:pt x="214" y="582"/>
                  </a:cubicBezTo>
                  <a:cubicBezTo>
                    <a:pt x="262" y="606"/>
                    <a:pt x="298" y="618"/>
                    <a:pt x="333" y="618"/>
                  </a:cubicBezTo>
                  <a:cubicBezTo>
                    <a:pt x="464" y="618"/>
                    <a:pt x="583" y="559"/>
                    <a:pt x="619" y="428"/>
                  </a:cubicBezTo>
                  <a:cubicBezTo>
                    <a:pt x="679" y="273"/>
                    <a:pt x="619" y="82"/>
                    <a:pt x="452" y="23"/>
                  </a:cubicBezTo>
                  <a:cubicBezTo>
                    <a:pt x="416" y="8"/>
                    <a:pt x="377" y="0"/>
                    <a:pt x="338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74"/>
            <p:cNvSpPr/>
            <p:nvPr/>
          </p:nvSpPr>
          <p:spPr>
            <a:xfrm>
              <a:off x="6908754" y="2392396"/>
              <a:ext cx="31096" cy="29719"/>
            </a:xfrm>
            <a:custGeom>
              <a:avLst/>
              <a:gdLst/>
              <a:ahLst/>
              <a:cxnLst/>
              <a:rect l="l" t="t" r="r" b="b"/>
              <a:pathLst>
                <a:path w="655" h="626" extrusionOk="0">
                  <a:moveTo>
                    <a:pt x="310" y="113"/>
                  </a:moveTo>
                  <a:cubicBezTo>
                    <a:pt x="333" y="113"/>
                    <a:pt x="369" y="113"/>
                    <a:pt x="381" y="149"/>
                  </a:cubicBezTo>
                  <a:cubicBezTo>
                    <a:pt x="488" y="185"/>
                    <a:pt x="536" y="304"/>
                    <a:pt x="488" y="411"/>
                  </a:cubicBezTo>
                  <a:cubicBezTo>
                    <a:pt x="453" y="490"/>
                    <a:pt x="379" y="536"/>
                    <a:pt x="300" y="536"/>
                  </a:cubicBezTo>
                  <a:cubicBezTo>
                    <a:pt x="272" y="536"/>
                    <a:pt x="243" y="531"/>
                    <a:pt x="214" y="518"/>
                  </a:cubicBezTo>
                  <a:cubicBezTo>
                    <a:pt x="179" y="482"/>
                    <a:pt x="131" y="447"/>
                    <a:pt x="119" y="399"/>
                  </a:cubicBezTo>
                  <a:cubicBezTo>
                    <a:pt x="107" y="339"/>
                    <a:pt x="107" y="280"/>
                    <a:pt x="119" y="232"/>
                  </a:cubicBezTo>
                  <a:cubicBezTo>
                    <a:pt x="143" y="161"/>
                    <a:pt x="238" y="113"/>
                    <a:pt x="310" y="113"/>
                  </a:cubicBezTo>
                  <a:close/>
                  <a:moveTo>
                    <a:pt x="312" y="0"/>
                  </a:moveTo>
                  <a:cubicBezTo>
                    <a:pt x="189" y="0"/>
                    <a:pt x="69" y="58"/>
                    <a:pt x="24" y="185"/>
                  </a:cubicBezTo>
                  <a:cubicBezTo>
                    <a:pt x="0" y="268"/>
                    <a:pt x="0" y="351"/>
                    <a:pt x="24" y="423"/>
                  </a:cubicBezTo>
                  <a:cubicBezTo>
                    <a:pt x="60" y="506"/>
                    <a:pt x="119" y="566"/>
                    <a:pt x="191" y="589"/>
                  </a:cubicBezTo>
                  <a:cubicBezTo>
                    <a:pt x="238" y="601"/>
                    <a:pt x="262" y="625"/>
                    <a:pt x="310" y="625"/>
                  </a:cubicBezTo>
                  <a:cubicBezTo>
                    <a:pt x="429" y="625"/>
                    <a:pt x="548" y="566"/>
                    <a:pt x="595" y="423"/>
                  </a:cubicBezTo>
                  <a:cubicBezTo>
                    <a:pt x="655" y="280"/>
                    <a:pt x="595" y="77"/>
                    <a:pt x="429" y="18"/>
                  </a:cubicBezTo>
                  <a:cubicBezTo>
                    <a:pt x="391" y="6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74"/>
            <p:cNvSpPr/>
            <p:nvPr/>
          </p:nvSpPr>
          <p:spPr>
            <a:xfrm>
              <a:off x="7041161" y="2361015"/>
              <a:ext cx="397840" cy="311104"/>
            </a:xfrm>
            <a:custGeom>
              <a:avLst/>
              <a:gdLst/>
              <a:ahLst/>
              <a:cxnLst/>
              <a:rect l="l" t="t" r="r" b="b"/>
              <a:pathLst>
                <a:path w="8380" h="6553" extrusionOk="0">
                  <a:moveTo>
                    <a:pt x="1616" y="0"/>
                  </a:moveTo>
                  <a:cubicBezTo>
                    <a:pt x="1574" y="0"/>
                    <a:pt x="0" y="448"/>
                    <a:pt x="223" y="1881"/>
                  </a:cubicBezTo>
                  <a:cubicBezTo>
                    <a:pt x="223" y="1881"/>
                    <a:pt x="509" y="3144"/>
                    <a:pt x="1485" y="4798"/>
                  </a:cubicBezTo>
                  <a:cubicBezTo>
                    <a:pt x="2298" y="6199"/>
                    <a:pt x="2937" y="6553"/>
                    <a:pt x="3609" y="6553"/>
                  </a:cubicBezTo>
                  <a:cubicBezTo>
                    <a:pt x="3725" y="6553"/>
                    <a:pt x="3843" y="6542"/>
                    <a:pt x="3962" y="6525"/>
                  </a:cubicBezTo>
                  <a:cubicBezTo>
                    <a:pt x="4783" y="6418"/>
                    <a:pt x="6248" y="4751"/>
                    <a:pt x="6938" y="3751"/>
                  </a:cubicBezTo>
                  <a:cubicBezTo>
                    <a:pt x="7641" y="2751"/>
                    <a:pt x="8189" y="1965"/>
                    <a:pt x="8296" y="1679"/>
                  </a:cubicBezTo>
                  <a:cubicBezTo>
                    <a:pt x="8379" y="1405"/>
                    <a:pt x="8343" y="1227"/>
                    <a:pt x="8308" y="1179"/>
                  </a:cubicBezTo>
                  <a:cubicBezTo>
                    <a:pt x="8284" y="1131"/>
                    <a:pt x="8177" y="1072"/>
                    <a:pt x="8177" y="1072"/>
                  </a:cubicBezTo>
                  <a:cubicBezTo>
                    <a:pt x="8177" y="1072"/>
                    <a:pt x="8165" y="893"/>
                    <a:pt x="8105" y="893"/>
                  </a:cubicBezTo>
                  <a:cubicBezTo>
                    <a:pt x="8046" y="893"/>
                    <a:pt x="7962" y="881"/>
                    <a:pt x="7962" y="834"/>
                  </a:cubicBezTo>
                  <a:cubicBezTo>
                    <a:pt x="7962" y="790"/>
                    <a:pt x="7898" y="740"/>
                    <a:pt x="7836" y="740"/>
                  </a:cubicBezTo>
                  <a:cubicBezTo>
                    <a:pt x="7813" y="740"/>
                    <a:pt x="7791" y="746"/>
                    <a:pt x="7772" y="762"/>
                  </a:cubicBezTo>
                  <a:cubicBezTo>
                    <a:pt x="7731" y="796"/>
                    <a:pt x="7695" y="818"/>
                    <a:pt x="7673" y="818"/>
                  </a:cubicBezTo>
                  <a:cubicBezTo>
                    <a:pt x="7656" y="818"/>
                    <a:pt x="7648" y="805"/>
                    <a:pt x="7653" y="774"/>
                  </a:cubicBezTo>
                  <a:cubicBezTo>
                    <a:pt x="7686" y="708"/>
                    <a:pt x="7699" y="569"/>
                    <a:pt x="7652" y="569"/>
                  </a:cubicBezTo>
                  <a:cubicBezTo>
                    <a:pt x="7649" y="569"/>
                    <a:pt x="7645" y="570"/>
                    <a:pt x="7641" y="572"/>
                  </a:cubicBezTo>
                  <a:cubicBezTo>
                    <a:pt x="7581" y="584"/>
                    <a:pt x="7403" y="667"/>
                    <a:pt x="7331" y="750"/>
                  </a:cubicBezTo>
                  <a:lnTo>
                    <a:pt x="7224" y="846"/>
                  </a:lnTo>
                  <a:cubicBezTo>
                    <a:pt x="7224" y="846"/>
                    <a:pt x="6974" y="881"/>
                    <a:pt x="6891" y="905"/>
                  </a:cubicBezTo>
                  <a:cubicBezTo>
                    <a:pt x="6819" y="941"/>
                    <a:pt x="6510" y="1048"/>
                    <a:pt x="6474" y="1286"/>
                  </a:cubicBezTo>
                  <a:cubicBezTo>
                    <a:pt x="6450" y="1524"/>
                    <a:pt x="6331" y="2191"/>
                    <a:pt x="6331" y="2191"/>
                  </a:cubicBezTo>
                  <a:lnTo>
                    <a:pt x="3831" y="4239"/>
                  </a:lnTo>
                  <a:lnTo>
                    <a:pt x="2545" y="1846"/>
                  </a:lnTo>
                  <a:lnTo>
                    <a:pt x="1616" y="0"/>
                  </a:lnTo>
                  <a:cubicBezTo>
                    <a:pt x="1616" y="0"/>
                    <a:pt x="1616" y="0"/>
                    <a:pt x="16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74"/>
            <p:cNvSpPr/>
            <p:nvPr/>
          </p:nvSpPr>
          <p:spPr>
            <a:xfrm>
              <a:off x="7361474" y="2385702"/>
              <a:ext cx="50941" cy="46003"/>
            </a:xfrm>
            <a:custGeom>
              <a:avLst/>
              <a:gdLst/>
              <a:ahLst/>
              <a:cxnLst/>
              <a:rect l="l" t="t" r="r" b="b"/>
              <a:pathLst>
                <a:path w="1073" h="969" extrusionOk="0">
                  <a:moveTo>
                    <a:pt x="877" y="0"/>
                  </a:moveTo>
                  <a:cubicBezTo>
                    <a:pt x="644" y="0"/>
                    <a:pt x="115" y="629"/>
                    <a:pt x="1" y="766"/>
                  </a:cubicBezTo>
                  <a:lnTo>
                    <a:pt x="72" y="826"/>
                  </a:lnTo>
                  <a:cubicBezTo>
                    <a:pt x="384" y="456"/>
                    <a:pt x="752" y="86"/>
                    <a:pt x="883" y="86"/>
                  </a:cubicBezTo>
                  <a:cubicBezTo>
                    <a:pt x="887" y="86"/>
                    <a:pt x="890" y="87"/>
                    <a:pt x="894" y="87"/>
                  </a:cubicBezTo>
                  <a:cubicBezTo>
                    <a:pt x="942" y="147"/>
                    <a:pt x="727" y="540"/>
                    <a:pt x="465" y="909"/>
                  </a:cubicBezTo>
                  <a:lnTo>
                    <a:pt x="549" y="969"/>
                  </a:lnTo>
                  <a:cubicBezTo>
                    <a:pt x="668" y="802"/>
                    <a:pt x="1073" y="242"/>
                    <a:pt x="989" y="64"/>
                  </a:cubicBezTo>
                  <a:cubicBezTo>
                    <a:pt x="965" y="28"/>
                    <a:pt x="942" y="16"/>
                    <a:pt x="906" y="4"/>
                  </a:cubicBezTo>
                  <a:cubicBezTo>
                    <a:pt x="897" y="2"/>
                    <a:pt x="887" y="0"/>
                    <a:pt x="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74"/>
            <p:cNvSpPr/>
            <p:nvPr/>
          </p:nvSpPr>
          <p:spPr>
            <a:xfrm>
              <a:off x="7398789" y="2394058"/>
              <a:ext cx="26633" cy="48947"/>
            </a:xfrm>
            <a:custGeom>
              <a:avLst/>
              <a:gdLst/>
              <a:ahLst/>
              <a:cxnLst/>
              <a:rect l="l" t="t" r="r" b="b"/>
              <a:pathLst>
                <a:path w="561" h="1031" extrusionOk="0">
                  <a:moveTo>
                    <a:pt x="396" y="1"/>
                  </a:moveTo>
                  <a:cubicBezTo>
                    <a:pt x="277" y="1"/>
                    <a:pt x="116" y="106"/>
                    <a:pt x="84" y="138"/>
                  </a:cubicBezTo>
                  <a:lnTo>
                    <a:pt x="144" y="209"/>
                  </a:lnTo>
                  <a:cubicBezTo>
                    <a:pt x="210" y="154"/>
                    <a:pt x="327" y="89"/>
                    <a:pt x="391" y="89"/>
                  </a:cubicBezTo>
                  <a:cubicBezTo>
                    <a:pt x="396" y="89"/>
                    <a:pt x="401" y="89"/>
                    <a:pt x="406" y="90"/>
                  </a:cubicBezTo>
                  <a:cubicBezTo>
                    <a:pt x="406" y="90"/>
                    <a:pt x="417" y="90"/>
                    <a:pt x="417" y="126"/>
                  </a:cubicBezTo>
                  <a:cubicBezTo>
                    <a:pt x="441" y="209"/>
                    <a:pt x="227" y="626"/>
                    <a:pt x="1" y="971"/>
                  </a:cubicBezTo>
                  <a:lnTo>
                    <a:pt x="96" y="1031"/>
                  </a:lnTo>
                  <a:cubicBezTo>
                    <a:pt x="167" y="900"/>
                    <a:pt x="560" y="269"/>
                    <a:pt x="525" y="114"/>
                  </a:cubicBezTo>
                  <a:cubicBezTo>
                    <a:pt x="513" y="42"/>
                    <a:pt x="465" y="19"/>
                    <a:pt x="441" y="7"/>
                  </a:cubicBezTo>
                  <a:cubicBezTo>
                    <a:pt x="427" y="3"/>
                    <a:pt x="412" y="1"/>
                    <a:pt x="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74"/>
            <p:cNvSpPr/>
            <p:nvPr/>
          </p:nvSpPr>
          <p:spPr>
            <a:xfrm>
              <a:off x="7414646" y="2401511"/>
              <a:ext cx="19797" cy="52792"/>
            </a:xfrm>
            <a:custGeom>
              <a:avLst/>
              <a:gdLst/>
              <a:ahLst/>
              <a:cxnLst/>
              <a:rect l="l" t="t" r="r" b="b"/>
              <a:pathLst>
                <a:path w="417" h="1112" extrusionOk="0">
                  <a:moveTo>
                    <a:pt x="217" y="1"/>
                  </a:moveTo>
                  <a:cubicBezTo>
                    <a:pt x="170" y="1"/>
                    <a:pt x="131" y="16"/>
                    <a:pt x="131" y="16"/>
                  </a:cubicBezTo>
                  <a:lnTo>
                    <a:pt x="167" y="100"/>
                  </a:lnTo>
                  <a:cubicBezTo>
                    <a:pt x="167" y="100"/>
                    <a:pt x="182" y="97"/>
                    <a:pt x="200" y="97"/>
                  </a:cubicBezTo>
                  <a:cubicBezTo>
                    <a:pt x="217" y="97"/>
                    <a:pt x="238" y="100"/>
                    <a:pt x="250" y="112"/>
                  </a:cubicBezTo>
                  <a:cubicBezTo>
                    <a:pt x="262" y="135"/>
                    <a:pt x="310" y="195"/>
                    <a:pt x="250" y="409"/>
                  </a:cubicBezTo>
                  <a:cubicBezTo>
                    <a:pt x="191" y="624"/>
                    <a:pt x="0" y="1064"/>
                    <a:pt x="0" y="1064"/>
                  </a:cubicBezTo>
                  <a:lnTo>
                    <a:pt x="83" y="1112"/>
                  </a:lnTo>
                  <a:cubicBezTo>
                    <a:pt x="83" y="1088"/>
                    <a:pt x="286" y="647"/>
                    <a:pt x="357" y="445"/>
                  </a:cubicBezTo>
                  <a:cubicBezTo>
                    <a:pt x="417" y="255"/>
                    <a:pt x="405" y="112"/>
                    <a:pt x="322" y="40"/>
                  </a:cubicBezTo>
                  <a:cubicBezTo>
                    <a:pt x="291" y="10"/>
                    <a:pt x="252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74"/>
            <p:cNvSpPr/>
            <p:nvPr/>
          </p:nvSpPr>
          <p:spPr>
            <a:xfrm>
              <a:off x="7043820" y="2357597"/>
              <a:ext cx="397413" cy="314902"/>
            </a:xfrm>
            <a:custGeom>
              <a:avLst/>
              <a:gdLst/>
              <a:ahLst/>
              <a:cxnLst/>
              <a:rect l="l" t="t" r="r" b="b"/>
              <a:pathLst>
                <a:path w="8371" h="6633" extrusionOk="0">
                  <a:moveTo>
                    <a:pt x="1548" y="1"/>
                  </a:moveTo>
                  <a:cubicBezTo>
                    <a:pt x="1513" y="1"/>
                    <a:pt x="679" y="168"/>
                    <a:pt x="310" y="918"/>
                  </a:cubicBezTo>
                  <a:cubicBezTo>
                    <a:pt x="1" y="1561"/>
                    <a:pt x="84" y="2394"/>
                    <a:pt x="608" y="3442"/>
                  </a:cubicBezTo>
                  <a:cubicBezTo>
                    <a:pt x="1763" y="5787"/>
                    <a:pt x="2465" y="6633"/>
                    <a:pt x="3430" y="6633"/>
                  </a:cubicBezTo>
                  <a:cubicBezTo>
                    <a:pt x="3692" y="6633"/>
                    <a:pt x="3942" y="6597"/>
                    <a:pt x="4239" y="6454"/>
                  </a:cubicBezTo>
                  <a:cubicBezTo>
                    <a:pt x="5668" y="5978"/>
                    <a:pt x="8192" y="2037"/>
                    <a:pt x="8287" y="1751"/>
                  </a:cubicBezTo>
                  <a:cubicBezTo>
                    <a:pt x="8371" y="1465"/>
                    <a:pt x="8371" y="1287"/>
                    <a:pt x="8299" y="1191"/>
                  </a:cubicBezTo>
                  <a:cubicBezTo>
                    <a:pt x="8252" y="1132"/>
                    <a:pt x="8180" y="1132"/>
                    <a:pt x="8156" y="1132"/>
                  </a:cubicBezTo>
                  <a:lnTo>
                    <a:pt x="8168" y="1227"/>
                  </a:lnTo>
                  <a:cubicBezTo>
                    <a:pt x="8168" y="1227"/>
                    <a:pt x="8192" y="1227"/>
                    <a:pt x="8228" y="1263"/>
                  </a:cubicBezTo>
                  <a:cubicBezTo>
                    <a:pt x="8252" y="1299"/>
                    <a:pt x="8299" y="1406"/>
                    <a:pt x="8192" y="1739"/>
                  </a:cubicBezTo>
                  <a:cubicBezTo>
                    <a:pt x="8109" y="2025"/>
                    <a:pt x="5620" y="5906"/>
                    <a:pt x="4204" y="6383"/>
                  </a:cubicBezTo>
                  <a:cubicBezTo>
                    <a:pt x="3917" y="6480"/>
                    <a:pt x="3662" y="6534"/>
                    <a:pt x="3425" y="6534"/>
                  </a:cubicBezTo>
                  <a:cubicBezTo>
                    <a:pt x="2499" y="6534"/>
                    <a:pt x="1848" y="5708"/>
                    <a:pt x="691" y="3394"/>
                  </a:cubicBezTo>
                  <a:cubicBezTo>
                    <a:pt x="203" y="2382"/>
                    <a:pt x="96" y="1561"/>
                    <a:pt x="394" y="965"/>
                  </a:cubicBezTo>
                  <a:cubicBezTo>
                    <a:pt x="715" y="346"/>
                    <a:pt x="1370" y="144"/>
                    <a:pt x="1525" y="108"/>
                  </a:cubicBezTo>
                  <a:cubicBezTo>
                    <a:pt x="2037" y="1132"/>
                    <a:pt x="3632" y="4251"/>
                    <a:pt x="3751" y="4335"/>
                  </a:cubicBezTo>
                  <a:cubicBezTo>
                    <a:pt x="3756" y="4338"/>
                    <a:pt x="3761" y="4341"/>
                    <a:pt x="3772" y="4341"/>
                  </a:cubicBezTo>
                  <a:cubicBezTo>
                    <a:pt x="3850" y="4341"/>
                    <a:pt x="4199" y="4160"/>
                    <a:pt x="6323" y="2275"/>
                  </a:cubicBezTo>
                  <a:lnTo>
                    <a:pt x="6335" y="2263"/>
                  </a:lnTo>
                  <a:lnTo>
                    <a:pt x="6335" y="2251"/>
                  </a:lnTo>
                  <a:cubicBezTo>
                    <a:pt x="6335" y="1989"/>
                    <a:pt x="6406" y="1275"/>
                    <a:pt x="6621" y="1132"/>
                  </a:cubicBezTo>
                  <a:cubicBezTo>
                    <a:pt x="6818" y="991"/>
                    <a:pt x="7030" y="976"/>
                    <a:pt x="7111" y="976"/>
                  </a:cubicBezTo>
                  <a:cubicBezTo>
                    <a:pt x="7132" y="976"/>
                    <a:pt x="7144" y="977"/>
                    <a:pt x="7144" y="977"/>
                  </a:cubicBezTo>
                  <a:lnTo>
                    <a:pt x="7156" y="882"/>
                  </a:lnTo>
                  <a:cubicBezTo>
                    <a:pt x="7152" y="882"/>
                    <a:pt x="7121" y="877"/>
                    <a:pt x="7069" y="877"/>
                  </a:cubicBezTo>
                  <a:cubicBezTo>
                    <a:pt x="6960" y="877"/>
                    <a:pt x="6763" y="899"/>
                    <a:pt x="6561" y="1037"/>
                  </a:cubicBezTo>
                  <a:cubicBezTo>
                    <a:pt x="6287" y="1239"/>
                    <a:pt x="6228" y="2049"/>
                    <a:pt x="6228" y="2215"/>
                  </a:cubicBezTo>
                  <a:cubicBezTo>
                    <a:pt x="5394" y="2977"/>
                    <a:pt x="4025" y="4156"/>
                    <a:pt x="3811" y="4239"/>
                  </a:cubicBezTo>
                  <a:cubicBezTo>
                    <a:pt x="3644" y="4001"/>
                    <a:pt x="2406" y="1620"/>
                    <a:pt x="1608" y="25"/>
                  </a:cubicBezTo>
                  <a:lnTo>
                    <a:pt x="158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74"/>
            <p:cNvSpPr/>
            <p:nvPr/>
          </p:nvSpPr>
          <p:spPr>
            <a:xfrm>
              <a:off x="6974317" y="2241237"/>
              <a:ext cx="254941" cy="340253"/>
            </a:xfrm>
            <a:custGeom>
              <a:avLst/>
              <a:gdLst/>
              <a:ahLst/>
              <a:cxnLst/>
              <a:rect l="l" t="t" r="r" b="b"/>
              <a:pathLst>
                <a:path w="5370" h="7167" extrusionOk="0">
                  <a:moveTo>
                    <a:pt x="1592" y="1"/>
                  </a:moveTo>
                  <a:cubicBezTo>
                    <a:pt x="1548" y="1"/>
                    <a:pt x="1572" y="59"/>
                    <a:pt x="1572" y="59"/>
                  </a:cubicBezTo>
                  <a:lnTo>
                    <a:pt x="0" y="3154"/>
                  </a:lnTo>
                  <a:lnTo>
                    <a:pt x="1965" y="6905"/>
                  </a:lnTo>
                  <a:lnTo>
                    <a:pt x="2096" y="7167"/>
                  </a:lnTo>
                  <a:lnTo>
                    <a:pt x="5370" y="5071"/>
                  </a:lnTo>
                  <a:cubicBezTo>
                    <a:pt x="5370" y="5071"/>
                    <a:pt x="3858" y="2047"/>
                    <a:pt x="2631" y="868"/>
                  </a:cubicBezTo>
                  <a:cubicBezTo>
                    <a:pt x="1891" y="142"/>
                    <a:pt x="1659" y="1"/>
                    <a:pt x="15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74"/>
            <p:cNvSpPr/>
            <p:nvPr/>
          </p:nvSpPr>
          <p:spPr>
            <a:xfrm>
              <a:off x="7058537" y="2450315"/>
              <a:ext cx="170720" cy="130604"/>
            </a:xfrm>
            <a:custGeom>
              <a:avLst/>
              <a:gdLst/>
              <a:ahLst/>
              <a:cxnLst/>
              <a:rect l="l" t="t" r="r" b="b"/>
              <a:pathLst>
                <a:path w="3596" h="2751" extrusionOk="0">
                  <a:moveTo>
                    <a:pt x="3263" y="0"/>
                  </a:moveTo>
                  <a:lnTo>
                    <a:pt x="0" y="2096"/>
                  </a:lnTo>
                  <a:lnTo>
                    <a:pt x="345" y="2751"/>
                  </a:lnTo>
                  <a:lnTo>
                    <a:pt x="3596" y="655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74"/>
            <p:cNvSpPr/>
            <p:nvPr/>
          </p:nvSpPr>
          <p:spPr>
            <a:xfrm>
              <a:off x="6990696" y="2246839"/>
              <a:ext cx="240841" cy="337500"/>
            </a:xfrm>
            <a:custGeom>
              <a:avLst/>
              <a:gdLst/>
              <a:ahLst/>
              <a:cxnLst/>
              <a:rect l="l" t="t" r="r" b="b"/>
              <a:pathLst>
                <a:path w="5073" h="7109" extrusionOk="0">
                  <a:moveTo>
                    <a:pt x="1560" y="0"/>
                  </a:moveTo>
                  <a:lnTo>
                    <a:pt x="1501" y="72"/>
                  </a:lnTo>
                  <a:cubicBezTo>
                    <a:pt x="3048" y="1250"/>
                    <a:pt x="4751" y="4501"/>
                    <a:pt x="4953" y="4906"/>
                  </a:cubicBezTo>
                  <a:lnTo>
                    <a:pt x="1774" y="6965"/>
                  </a:lnTo>
                  <a:lnTo>
                    <a:pt x="84" y="3751"/>
                  </a:lnTo>
                  <a:lnTo>
                    <a:pt x="0" y="3786"/>
                  </a:lnTo>
                  <a:lnTo>
                    <a:pt x="1739" y="7108"/>
                  </a:lnTo>
                  <a:lnTo>
                    <a:pt x="5025" y="4977"/>
                  </a:lnTo>
                  <a:lnTo>
                    <a:pt x="5073" y="4953"/>
                  </a:lnTo>
                  <a:lnTo>
                    <a:pt x="5061" y="4906"/>
                  </a:lnTo>
                  <a:cubicBezTo>
                    <a:pt x="5049" y="4882"/>
                    <a:pt x="3227" y="1262"/>
                    <a:pt x="15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74"/>
            <p:cNvSpPr/>
            <p:nvPr/>
          </p:nvSpPr>
          <p:spPr>
            <a:xfrm>
              <a:off x="7050039" y="2468973"/>
              <a:ext cx="29435" cy="30004"/>
            </a:xfrm>
            <a:custGeom>
              <a:avLst/>
              <a:gdLst/>
              <a:ahLst/>
              <a:cxnLst/>
              <a:rect l="l" t="t" r="r" b="b"/>
              <a:pathLst>
                <a:path w="620" h="632" extrusionOk="0">
                  <a:moveTo>
                    <a:pt x="310" y="108"/>
                  </a:moveTo>
                  <a:cubicBezTo>
                    <a:pt x="429" y="108"/>
                    <a:pt x="524" y="215"/>
                    <a:pt x="524" y="322"/>
                  </a:cubicBezTo>
                  <a:cubicBezTo>
                    <a:pt x="524" y="441"/>
                    <a:pt x="429" y="524"/>
                    <a:pt x="310" y="524"/>
                  </a:cubicBezTo>
                  <a:cubicBezTo>
                    <a:pt x="191" y="524"/>
                    <a:pt x="108" y="441"/>
                    <a:pt x="108" y="322"/>
                  </a:cubicBezTo>
                  <a:cubicBezTo>
                    <a:pt x="108" y="203"/>
                    <a:pt x="191" y="108"/>
                    <a:pt x="310" y="108"/>
                  </a:cubicBezTo>
                  <a:close/>
                  <a:moveTo>
                    <a:pt x="310" y="0"/>
                  </a:moveTo>
                  <a:cubicBezTo>
                    <a:pt x="132" y="0"/>
                    <a:pt x="1" y="143"/>
                    <a:pt x="1" y="322"/>
                  </a:cubicBezTo>
                  <a:cubicBezTo>
                    <a:pt x="1" y="500"/>
                    <a:pt x="143" y="631"/>
                    <a:pt x="310" y="631"/>
                  </a:cubicBezTo>
                  <a:cubicBezTo>
                    <a:pt x="477" y="631"/>
                    <a:pt x="620" y="500"/>
                    <a:pt x="620" y="322"/>
                  </a:cubicBezTo>
                  <a:cubicBezTo>
                    <a:pt x="620" y="143"/>
                    <a:pt x="489" y="0"/>
                    <a:pt x="310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74"/>
            <p:cNvSpPr/>
            <p:nvPr/>
          </p:nvSpPr>
          <p:spPr>
            <a:xfrm>
              <a:off x="7068127" y="2390972"/>
              <a:ext cx="30004" cy="29435"/>
            </a:xfrm>
            <a:custGeom>
              <a:avLst/>
              <a:gdLst/>
              <a:ahLst/>
              <a:cxnLst/>
              <a:rect l="l" t="t" r="r" b="b"/>
              <a:pathLst>
                <a:path w="632" h="620" extrusionOk="0">
                  <a:moveTo>
                    <a:pt x="322" y="96"/>
                  </a:moveTo>
                  <a:cubicBezTo>
                    <a:pt x="441" y="96"/>
                    <a:pt x="524" y="203"/>
                    <a:pt x="524" y="310"/>
                  </a:cubicBezTo>
                  <a:cubicBezTo>
                    <a:pt x="524" y="429"/>
                    <a:pt x="441" y="512"/>
                    <a:pt x="322" y="512"/>
                  </a:cubicBezTo>
                  <a:cubicBezTo>
                    <a:pt x="191" y="512"/>
                    <a:pt x="108" y="429"/>
                    <a:pt x="108" y="310"/>
                  </a:cubicBezTo>
                  <a:cubicBezTo>
                    <a:pt x="108" y="191"/>
                    <a:pt x="191" y="96"/>
                    <a:pt x="322" y="96"/>
                  </a:cubicBezTo>
                  <a:close/>
                  <a:moveTo>
                    <a:pt x="322" y="0"/>
                  </a:moveTo>
                  <a:cubicBezTo>
                    <a:pt x="143" y="0"/>
                    <a:pt x="1" y="131"/>
                    <a:pt x="1" y="310"/>
                  </a:cubicBezTo>
                  <a:cubicBezTo>
                    <a:pt x="1" y="488"/>
                    <a:pt x="155" y="619"/>
                    <a:pt x="322" y="619"/>
                  </a:cubicBezTo>
                  <a:cubicBezTo>
                    <a:pt x="477" y="619"/>
                    <a:pt x="632" y="488"/>
                    <a:pt x="632" y="310"/>
                  </a:cubicBezTo>
                  <a:cubicBezTo>
                    <a:pt x="632" y="131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74"/>
            <p:cNvSpPr/>
            <p:nvPr/>
          </p:nvSpPr>
          <p:spPr>
            <a:xfrm>
              <a:off x="7121251" y="2449176"/>
              <a:ext cx="30004" cy="30004"/>
            </a:xfrm>
            <a:custGeom>
              <a:avLst/>
              <a:gdLst/>
              <a:ahLst/>
              <a:cxnLst/>
              <a:rect l="l" t="t" r="r" b="b"/>
              <a:pathLst>
                <a:path w="632" h="632" extrusionOk="0">
                  <a:moveTo>
                    <a:pt x="310" y="120"/>
                  </a:moveTo>
                  <a:cubicBezTo>
                    <a:pt x="418" y="120"/>
                    <a:pt x="525" y="215"/>
                    <a:pt x="525" y="334"/>
                  </a:cubicBezTo>
                  <a:cubicBezTo>
                    <a:pt x="525" y="453"/>
                    <a:pt x="429" y="536"/>
                    <a:pt x="310" y="536"/>
                  </a:cubicBezTo>
                  <a:cubicBezTo>
                    <a:pt x="191" y="536"/>
                    <a:pt x="108" y="453"/>
                    <a:pt x="108" y="334"/>
                  </a:cubicBezTo>
                  <a:cubicBezTo>
                    <a:pt x="108" y="215"/>
                    <a:pt x="191" y="120"/>
                    <a:pt x="310" y="120"/>
                  </a:cubicBezTo>
                  <a:close/>
                  <a:moveTo>
                    <a:pt x="310" y="1"/>
                  </a:moveTo>
                  <a:cubicBezTo>
                    <a:pt x="132" y="1"/>
                    <a:pt x="1" y="144"/>
                    <a:pt x="1" y="322"/>
                  </a:cubicBezTo>
                  <a:cubicBezTo>
                    <a:pt x="1" y="501"/>
                    <a:pt x="156" y="632"/>
                    <a:pt x="310" y="632"/>
                  </a:cubicBezTo>
                  <a:cubicBezTo>
                    <a:pt x="477" y="632"/>
                    <a:pt x="632" y="501"/>
                    <a:pt x="632" y="322"/>
                  </a:cubicBezTo>
                  <a:cubicBezTo>
                    <a:pt x="632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74"/>
            <p:cNvSpPr/>
            <p:nvPr/>
          </p:nvSpPr>
          <p:spPr>
            <a:xfrm>
              <a:off x="7145558" y="2385322"/>
              <a:ext cx="29435" cy="29435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29" y="95"/>
                    <a:pt x="513" y="203"/>
                    <a:pt x="513" y="310"/>
                  </a:cubicBezTo>
                  <a:cubicBezTo>
                    <a:pt x="513" y="429"/>
                    <a:pt x="429" y="512"/>
                    <a:pt x="310" y="512"/>
                  </a:cubicBezTo>
                  <a:cubicBezTo>
                    <a:pt x="191" y="512"/>
                    <a:pt x="96" y="42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32" y="0"/>
                    <a:pt x="1" y="131"/>
                    <a:pt x="1" y="310"/>
                  </a:cubicBezTo>
                  <a:cubicBezTo>
                    <a:pt x="1" y="488"/>
                    <a:pt x="144" y="619"/>
                    <a:pt x="310" y="619"/>
                  </a:cubicBezTo>
                  <a:cubicBezTo>
                    <a:pt x="489" y="619"/>
                    <a:pt x="620" y="488"/>
                    <a:pt x="620" y="310"/>
                  </a:cubicBezTo>
                  <a:cubicBezTo>
                    <a:pt x="620" y="131"/>
                    <a:pt x="489" y="0"/>
                    <a:pt x="310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74"/>
            <p:cNvSpPr/>
            <p:nvPr/>
          </p:nvSpPr>
          <p:spPr>
            <a:xfrm>
              <a:off x="6994066" y="2378534"/>
              <a:ext cx="29435" cy="30004"/>
            </a:xfrm>
            <a:custGeom>
              <a:avLst/>
              <a:gdLst/>
              <a:ahLst/>
              <a:cxnLst/>
              <a:rect l="l" t="t" r="r" b="b"/>
              <a:pathLst>
                <a:path w="620" h="632" extrusionOk="0">
                  <a:moveTo>
                    <a:pt x="310" y="108"/>
                  </a:moveTo>
                  <a:cubicBezTo>
                    <a:pt x="430" y="108"/>
                    <a:pt x="525" y="203"/>
                    <a:pt x="525" y="322"/>
                  </a:cubicBezTo>
                  <a:cubicBezTo>
                    <a:pt x="525" y="441"/>
                    <a:pt x="430" y="524"/>
                    <a:pt x="310" y="524"/>
                  </a:cubicBezTo>
                  <a:cubicBezTo>
                    <a:pt x="191" y="524"/>
                    <a:pt x="108" y="441"/>
                    <a:pt x="108" y="322"/>
                  </a:cubicBezTo>
                  <a:cubicBezTo>
                    <a:pt x="108" y="203"/>
                    <a:pt x="191" y="108"/>
                    <a:pt x="310" y="108"/>
                  </a:cubicBezTo>
                  <a:close/>
                  <a:moveTo>
                    <a:pt x="310" y="0"/>
                  </a:moveTo>
                  <a:cubicBezTo>
                    <a:pt x="132" y="0"/>
                    <a:pt x="1" y="143"/>
                    <a:pt x="1" y="322"/>
                  </a:cubicBezTo>
                  <a:cubicBezTo>
                    <a:pt x="1" y="500"/>
                    <a:pt x="156" y="631"/>
                    <a:pt x="310" y="631"/>
                  </a:cubicBezTo>
                  <a:cubicBezTo>
                    <a:pt x="489" y="631"/>
                    <a:pt x="620" y="500"/>
                    <a:pt x="620" y="322"/>
                  </a:cubicBezTo>
                  <a:cubicBezTo>
                    <a:pt x="620" y="143"/>
                    <a:pt x="489" y="0"/>
                    <a:pt x="310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74"/>
            <p:cNvSpPr/>
            <p:nvPr/>
          </p:nvSpPr>
          <p:spPr>
            <a:xfrm>
              <a:off x="7093004" y="2325979"/>
              <a:ext cx="30004" cy="29435"/>
            </a:xfrm>
            <a:custGeom>
              <a:avLst/>
              <a:gdLst/>
              <a:ahLst/>
              <a:cxnLst/>
              <a:rect l="l" t="t" r="r" b="b"/>
              <a:pathLst>
                <a:path w="632" h="620" extrusionOk="0">
                  <a:moveTo>
                    <a:pt x="310" y="119"/>
                  </a:moveTo>
                  <a:cubicBezTo>
                    <a:pt x="417" y="119"/>
                    <a:pt x="524" y="202"/>
                    <a:pt x="524" y="322"/>
                  </a:cubicBezTo>
                  <a:cubicBezTo>
                    <a:pt x="524" y="441"/>
                    <a:pt x="429" y="524"/>
                    <a:pt x="310" y="524"/>
                  </a:cubicBezTo>
                  <a:cubicBezTo>
                    <a:pt x="191" y="524"/>
                    <a:pt x="108" y="441"/>
                    <a:pt x="108" y="322"/>
                  </a:cubicBezTo>
                  <a:cubicBezTo>
                    <a:pt x="108" y="202"/>
                    <a:pt x="191" y="119"/>
                    <a:pt x="310" y="119"/>
                  </a:cubicBezTo>
                  <a:close/>
                  <a:moveTo>
                    <a:pt x="310" y="0"/>
                  </a:moveTo>
                  <a:cubicBezTo>
                    <a:pt x="131" y="0"/>
                    <a:pt x="0" y="131"/>
                    <a:pt x="0" y="310"/>
                  </a:cubicBezTo>
                  <a:cubicBezTo>
                    <a:pt x="0" y="488"/>
                    <a:pt x="155" y="619"/>
                    <a:pt x="310" y="619"/>
                  </a:cubicBezTo>
                  <a:cubicBezTo>
                    <a:pt x="477" y="619"/>
                    <a:pt x="632" y="488"/>
                    <a:pt x="632" y="310"/>
                  </a:cubicBezTo>
                  <a:cubicBezTo>
                    <a:pt x="632" y="131"/>
                    <a:pt x="489" y="0"/>
                    <a:pt x="310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74"/>
            <p:cNvSpPr/>
            <p:nvPr/>
          </p:nvSpPr>
          <p:spPr>
            <a:xfrm>
              <a:off x="7037031" y="2329350"/>
              <a:ext cx="30004" cy="29435"/>
            </a:xfrm>
            <a:custGeom>
              <a:avLst/>
              <a:gdLst/>
              <a:ahLst/>
              <a:cxnLst/>
              <a:rect l="l" t="t" r="r" b="b"/>
              <a:pathLst>
                <a:path w="632" h="620" extrusionOk="0">
                  <a:moveTo>
                    <a:pt x="310" y="120"/>
                  </a:moveTo>
                  <a:cubicBezTo>
                    <a:pt x="441" y="120"/>
                    <a:pt x="525" y="203"/>
                    <a:pt x="525" y="322"/>
                  </a:cubicBezTo>
                  <a:cubicBezTo>
                    <a:pt x="525" y="441"/>
                    <a:pt x="441" y="536"/>
                    <a:pt x="310" y="536"/>
                  </a:cubicBezTo>
                  <a:cubicBezTo>
                    <a:pt x="191" y="536"/>
                    <a:pt x="108" y="441"/>
                    <a:pt x="108" y="322"/>
                  </a:cubicBezTo>
                  <a:cubicBezTo>
                    <a:pt x="108" y="203"/>
                    <a:pt x="191" y="120"/>
                    <a:pt x="310" y="120"/>
                  </a:cubicBezTo>
                  <a:close/>
                  <a:moveTo>
                    <a:pt x="310" y="1"/>
                  </a:moveTo>
                  <a:cubicBezTo>
                    <a:pt x="144" y="1"/>
                    <a:pt x="1" y="131"/>
                    <a:pt x="1" y="310"/>
                  </a:cubicBezTo>
                  <a:cubicBezTo>
                    <a:pt x="1" y="489"/>
                    <a:pt x="156" y="620"/>
                    <a:pt x="310" y="620"/>
                  </a:cubicBezTo>
                  <a:cubicBezTo>
                    <a:pt x="501" y="620"/>
                    <a:pt x="632" y="489"/>
                    <a:pt x="632" y="310"/>
                  </a:cubicBezTo>
                  <a:cubicBezTo>
                    <a:pt x="632" y="131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74"/>
            <p:cNvSpPr/>
            <p:nvPr/>
          </p:nvSpPr>
          <p:spPr>
            <a:xfrm>
              <a:off x="7050039" y="2267158"/>
              <a:ext cx="29435" cy="29435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108"/>
                  </a:moveTo>
                  <a:cubicBezTo>
                    <a:pt x="429" y="108"/>
                    <a:pt x="524" y="191"/>
                    <a:pt x="524" y="310"/>
                  </a:cubicBezTo>
                  <a:cubicBezTo>
                    <a:pt x="524" y="429"/>
                    <a:pt x="429" y="525"/>
                    <a:pt x="310" y="525"/>
                  </a:cubicBezTo>
                  <a:cubicBezTo>
                    <a:pt x="191" y="525"/>
                    <a:pt x="108" y="429"/>
                    <a:pt x="108" y="310"/>
                  </a:cubicBezTo>
                  <a:cubicBezTo>
                    <a:pt x="108" y="191"/>
                    <a:pt x="191" y="108"/>
                    <a:pt x="310" y="108"/>
                  </a:cubicBezTo>
                  <a:close/>
                  <a:moveTo>
                    <a:pt x="310" y="1"/>
                  </a:moveTo>
                  <a:cubicBezTo>
                    <a:pt x="132" y="1"/>
                    <a:pt x="1" y="132"/>
                    <a:pt x="1" y="310"/>
                  </a:cubicBezTo>
                  <a:cubicBezTo>
                    <a:pt x="1" y="489"/>
                    <a:pt x="143" y="620"/>
                    <a:pt x="310" y="620"/>
                  </a:cubicBezTo>
                  <a:cubicBezTo>
                    <a:pt x="477" y="620"/>
                    <a:pt x="620" y="489"/>
                    <a:pt x="620" y="310"/>
                  </a:cubicBezTo>
                  <a:cubicBezTo>
                    <a:pt x="620" y="132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75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74"/>
            <p:cNvSpPr/>
            <p:nvPr/>
          </p:nvSpPr>
          <p:spPr>
            <a:xfrm>
              <a:off x="6974317" y="2290896"/>
              <a:ext cx="30004" cy="30004"/>
            </a:xfrm>
            <a:custGeom>
              <a:avLst/>
              <a:gdLst/>
              <a:ahLst/>
              <a:cxnLst/>
              <a:rect l="l" t="t" r="r" b="b"/>
              <a:pathLst>
                <a:path w="632" h="632" extrusionOk="0">
                  <a:moveTo>
                    <a:pt x="310" y="120"/>
                  </a:moveTo>
                  <a:cubicBezTo>
                    <a:pt x="417" y="120"/>
                    <a:pt x="524" y="215"/>
                    <a:pt x="524" y="334"/>
                  </a:cubicBezTo>
                  <a:cubicBezTo>
                    <a:pt x="524" y="453"/>
                    <a:pt x="429" y="537"/>
                    <a:pt x="310" y="537"/>
                  </a:cubicBezTo>
                  <a:cubicBezTo>
                    <a:pt x="191" y="537"/>
                    <a:pt x="107" y="453"/>
                    <a:pt x="107" y="334"/>
                  </a:cubicBezTo>
                  <a:cubicBezTo>
                    <a:pt x="107" y="215"/>
                    <a:pt x="191" y="120"/>
                    <a:pt x="310" y="120"/>
                  </a:cubicBezTo>
                  <a:close/>
                  <a:moveTo>
                    <a:pt x="310" y="1"/>
                  </a:moveTo>
                  <a:cubicBezTo>
                    <a:pt x="131" y="1"/>
                    <a:pt x="0" y="132"/>
                    <a:pt x="0" y="322"/>
                  </a:cubicBezTo>
                  <a:cubicBezTo>
                    <a:pt x="0" y="501"/>
                    <a:pt x="155" y="632"/>
                    <a:pt x="310" y="632"/>
                  </a:cubicBezTo>
                  <a:cubicBezTo>
                    <a:pt x="476" y="632"/>
                    <a:pt x="631" y="501"/>
                    <a:pt x="631" y="322"/>
                  </a:cubicBezTo>
                  <a:cubicBezTo>
                    <a:pt x="631" y="132"/>
                    <a:pt x="488" y="1"/>
                    <a:pt x="310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74"/>
            <p:cNvSpPr/>
            <p:nvPr/>
          </p:nvSpPr>
          <p:spPr>
            <a:xfrm>
              <a:off x="7141618" y="2086280"/>
              <a:ext cx="22646" cy="33422"/>
            </a:xfrm>
            <a:custGeom>
              <a:avLst/>
              <a:gdLst/>
              <a:ahLst/>
              <a:cxnLst/>
              <a:rect l="l" t="t" r="r" b="b"/>
              <a:pathLst>
                <a:path w="477" h="704" extrusionOk="0">
                  <a:moveTo>
                    <a:pt x="36" y="1"/>
                  </a:moveTo>
                  <a:lnTo>
                    <a:pt x="0" y="703"/>
                  </a:lnTo>
                  <a:lnTo>
                    <a:pt x="477" y="59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74"/>
            <p:cNvSpPr/>
            <p:nvPr/>
          </p:nvSpPr>
          <p:spPr>
            <a:xfrm>
              <a:off x="6996915" y="2007140"/>
              <a:ext cx="147030" cy="240888"/>
            </a:xfrm>
            <a:custGeom>
              <a:avLst/>
              <a:gdLst/>
              <a:ahLst/>
              <a:cxnLst/>
              <a:rect l="l" t="t" r="r" b="b"/>
              <a:pathLst>
                <a:path w="3097" h="5074" extrusionOk="0">
                  <a:moveTo>
                    <a:pt x="1137" y="1"/>
                  </a:moveTo>
                  <a:cubicBezTo>
                    <a:pt x="573" y="1"/>
                    <a:pt x="95" y="532"/>
                    <a:pt x="72" y="1192"/>
                  </a:cubicBezTo>
                  <a:lnTo>
                    <a:pt x="48" y="2561"/>
                  </a:lnTo>
                  <a:lnTo>
                    <a:pt x="48" y="2680"/>
                  </a:lnTo>
                  <a:cubicBezTo>
                    <a:pt x="36" y="2727"/>
                    <a:pt x="36" y="2763"/>
                    <a:pt x="36" y="2799"/>
                  </a:cubicBezTo>
                  <a:lnTo>
                    <a:pt x="12" y="3632"/>
                  </a:lnTo>
                  <a:lnTo>
                    <a:pt x="12" y="3668"/>
                  </a:lnTo>
                  <a:lnTo>
                    <a:pt x="0" y="4513"/>
                  </a:lnTo>
                  <a:cubicBezTo>
                    <a:pt x="0" y="4811"/>
                    <a:pt x="239" y="5061"/>
                    <a:pt x="536" y="5073"/>
                  </a:cubicBezTo>
                  <a:lnTo>
                    <a:pt x="893" y="5073"/>
                  </a:lnTo>
                  <a:cubicBezTo>
                    <a:pt x="1191" y="5073"/>
                    <a:pt x="1441" y="4835"/>
                    <a:pt x="1465" y="4537"/>
                  </a:cubicBezTo>
                  <a:lnTo>
                    <a:pt x="1477" y="3787"/>
                  </a:lnTo>
                  <a:lnTo>
                    <a:pt x="1977" y="3811"/>
                  </a:lnTo>
                  <a:cubicBezTo>
                    <a:pt x="1983" y="3811"/>
                    <a:pt x="1990" y="3811"/>
                    <a:pt x="1996" y="3811"/>
                  </a:cubicBezTo>
                  <a:cubicBezTo>
                    <a:pt x="2571" y="3811"/>
                    <a:pt x="3049" y="3280"/>
                    <a:pt x="3072" y="2620"/>
                  </a:cubicBezTo>
                  <a:lnTo>
                    <a:pt x="3096" y="1251"/>
                  </a:lnTo>
                  <a:cubicBezTo>
                    <a:pt x="3096" y="584"/>
                    <a:pt x="2632" y="25"/>
                    <a:pt x="2036" y="13"/>
                  </a:cubicBezTo>
                  <a:lnTo>
                    <a:pt x="1155" y="1"/>
                  </a:lnTo>
                  <a:cubicBezTo>
                    <a:pt x="1149" y="1"/>
                    <a:pt x="1143" y="1"/>
                    <a:pt x="1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74"/>
            <p:cNvSpPr/>
            <p:nvPr/>
          </p:nvSpPr>
          <p:spPr>
            <a:xfrm>
              <a:off x="6994066" y="2004909"/>
              <a:ext cx="152110" cy="245921"/>
            </a:xfrm>
            <a:custGeom>
              <a:avLst/>
              <a:gdLst/>
              <a:ahLst/>
              <a:cxnLst/>
              <a:rect l="l" t="t" r="r" b="b"/>
              <a:pathLst>
                <a:path w="3204" h="5180" extrusionOk="0">
                  <a:moveTo>
                    <a:pt x="1251" y="108"/>
                  </a:moveTo>
                  <a:lnTo>
                    <a:pt x="2132" y="119"/>
                  </a:lnTo>
                  <a:cubicBezTo>
                    <a:pt x="2394" y="131"/>
                    <a:pt x="2656" y="250"/>
                    <a:pt x="2846" y="477"/>
                  </a:cubicBezTo>
                  <a:cubicBezTo>
                    <a:pt x="3037" y="703"/>
                    <a:pt x="3132" y="1000"/>
                    <a:pt x="3132" y="1310"/>
                  </a:cubicBezTo>
                  <a:lnTo>
                    <a:pt x="3097" y="2679"/>
                  </a:lnTo>
                  <a:cubicBezTo>
                    <a:pt x="3085" y="3322"/>
                    <a:pt x="2620" y="3822"/>
                    <a:pt x="2073" y="3822"/>
                  </a:cubicBezTo>
                  <a:lnTo>
                    <a:pt x="2061" y="3822"/>
                  </a:lnTo>
                  <a:lnTo>
                    <a:pt x="1489" y="3810"/>
                  </a:lnTo>
                  <a:lnTo>
                    <a:pt x="1477" y="4596"/>
                  </a:lnTo>
                  <a:cubicBezTo>
                    <a:pt x="1465" y="4870"/>
                    <a:pt x="1239" y="5096"/>
                    <a:pt x="965" y="5096"/>
                  </a:cubicBezTo>
                  <a:lnTo>
                    <a:pt x="596" y="5096"/>
                  </a:lnTo>
                  <a:cubicBezTo>
                    <a:pt x="310" y="5096"/>
                    <a:pt x="108" y="4858"/>
                    <a:pt x="108" y="4584"/>
                  </a:cubicBezTo>
                  <a:lnTo>
                    <a:pt x="132" y="2870"/>
                  </a:lnTo>
                  <a:cubicBezTo>
                    <a:pt x="132" y="2834"/>
                    <a:pt x="132" y="2798"/>
                    <a:pt x="156" y="2751"/>
                  </a:cubicBezTo>
                  <a:lnTo>
                    <a:pt x="156" y="2739"/>
                  </a:lnTo>
                  <a:lnTo>
                    <a:pt x="156" y="2727"/>
                  </a:lnTo>
                  <a:lnTo>
                    <a:pt x="156" y="2620"/>
                  </a:lnTo>
                  <a:lnTo>
                    <a:pt x="179" y="1250"/>
                  </a:lnTo>
                  <a:cubicBezTo>
                    <a:pt x="191" y="608"/>
                    <a:pt x="656" y="108"/>
                    <a:pt x="1203" y="108"/>
                  </a:cubicBezTo>
                  <a:close/>
                  <a:moveTo>
                    <a:pt x="1215" y="0"/>
                  </a:moveTo>
                  <a:cubicBezTo>
                    <a:pt x="596" y="0"/>
                    <a:pt x="84" y="548"/>
                    <a:pt x="72" y="1250"/>
                  </a:cubicBezTo>
                  <a:lnTo>
                    <a:pt x="49" y="2620"/>
                  </a:lnTo>
                  <a:lnTo>
                    <a:pt x="49" y="2727"/>
                  </a:lnTo>
                  <a:cubicBezTo>
                    <a:pt x="25" y="2774"/>
                    <a:pt x="25" y="2810"/>
                    <a:pt x="25" y="2858"/>
                  </a:cubicBezTo>
                  <a:lnTo>
                    <a:pt x="1" y="4572"/>
                  </a:lnTo>
                  <a:cubicBezTo>
                    <a:pt x="1" y="4894"/>
                    <a:pt x="275" y="5180"/>
                    <a:pt x="596" y="5180"/>
                  </a:cubicBezTo>
                  <a:lnTo>
                    <a:pt x="953" y="5180"/>
                  </a:lnTo>
                  <a:cubicBezTo>
                    <a:pt x="1287" y="5180"/>
                    <a:pt x="1549" y="4930"/>
                    <a:pt x="1549" y="4584"/>
                  </a:cubicBezTo>
                  <a:lnTo>
                    <a:pt x="1561" y="3906"/>
                  </a:lnTo>
                  <a:lnTo>
                    <a:pt x="2025" y="3917"/>
                  </a:lnTo>
                  <a:cubicBezTo>
                    <a:pt x="2656" y="3917"/>
                    <a:pt x="3156" y="3370"/>
                    <a:pt x="3168" y="2667"/>
                  </a:cubicBezTo>
                  <a:lnTo>
                    <a:pt x="3204" y="1298"/>
                  </a:lnTo>
                  <a:cubicBezTo>
                    <a:pt x="3204" y="965"/>
                    <a:pt x="3097" y="643"/>
                    <a:pt x="2882" y="405"/>
                  </a:cubicBezTo>
                  <a:cubicBezTo>
                    <a:pt x="2680" y="167"/>
                    <a:pt x="2394" y="12"/>
                    <a:pt x="2096" y="12"/>
                  </a:cubicBezTo>
                  <a:lnTo>
                    <a:pt x="12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74"/>
            <p:cNvSpPr/>
            <p:nvPr/>
          </p:nvSpPr>
          <p:spPr>
            <a:xfrm>
              <a:off x="7093574" y="2089081"/>
              <a:ext cx="19845" cy="18420"/>
            </a:xfrm>
            <a:custGeom>
              <a:avLst/>
              <a:gdLst/>
              <a:ahLst/>
              <a:cxnLst/>
              <a:rect l="l" t="t" r="r" b="b"/>
              <a:pathLst>
                <a:path w="418" h="388" extrusionOk="0">
                  <a:moveTo>
                    <a:pt x="218" y="0"/>
                  </a:moveTo>
                  <a:cubicBezTo>
                    <a:pt x="128" y="0"/>
                    <a:pt x="35" y="69"/>
                    <a:pt x="24" y="168"/>
                  </a:cubicBezTo>
                  <a:cubicBezTo>
                    <a:pt x="0" y="263"/>
                    <a:pt x="60" y="370"/>
                    <a:pt x="179" y="382"/>
                  </a:cubicBezTo>
                  <a:cubicBezTo>
                    <a:pt x="195" y="386"/>
                    <a:pt x="210" y="388"/>
                    <a:pt x="226" y="388"/>
                  </a:cubicBezTo>
                  <a:cubicBezTo>
                    <a:pt x="315" y="388"/>
                    <a:pt x="395" y="329"/>
                    <a:pt x="405" y="228"/>
                  </a:cubicBezTo>
                  <a:cubicBezTo>
                    <a:pt x="417" y="120"/>
                    <a:pt x="358" y="13"/>
                    <a:pt x="239" y="1"/>
                  </a:cubicBezTo>
                  <a:cubicBezTo>
                    <a:pt x="232" y="1"/>
                    <a:pt x="225" y="0"/>
                    <a:pt x="218" y="0"/>
                  </a:cubicBezTo>
                  <a:close/>
                </a:path>
              </a:pathLst>
            </a:custGeom>
            <a:solidFill>
              <a:srgbClr val="1E1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74"/>
            <p:cNvSpPr/>
            <p:nvPr/>
          </p:nvSpPr>
          <p:spPr>
            <a:xfrm>
              <a:off x="7038740" y="2105033"/>
              <a:ext cx="59391" cy="54691"/>
            </a:xfrm>
            <a:custGeom>
              <a:avLst/>
              <a:gdLst/>
              <a:ahLst/>
              <a:cxnLst/>
              <a:rect l="l" t="t" r="r" b="b"/>
              <a:pathLst>
                <a:path w="1251" h="1152" extrusionOk="0">
                  <a:moveTo>
                    <a:pt x="615" y="0"/>
                  </a:moveTo>
                  <a:cubicBezTo>
                    <a:pt x="339" y="0"/>
                    <a:pt x="102" y="190"/>
                    <a:pt x="60" y="463"/>
                  </a:cubicBezTo>
                  <a:cubicBezTo>
                    <a:pt x="0" y="785"/>
                    <a:pt x="203" y="1082"/>
                    <a:pt x="512" y="1142"/>
                  </a:cubicBezTo>
                  <a:cubicBezTo>
                    <a:pt x="549" y="1148"/>
                    <a:pt x="585" y="1152"/>
                    <a:pt x="620" y="1152"/>
                  </a:cubicBezTo>
                  <a:cubicBezTo>
                    <a:pt x="898" y="1152"/>
                    <a:pt x="1138" y="952"/>
                    <a:pt x="1191" y="677"/>
                  </a:cubicBezTo>
                  <a:cubicBezTo>
                    <a:pt x="1251" y="368"/>
                    <a:pt x="1036" y="70"/>
                    <a:pt x="727" y="11"/>
                  </a:cubicBezTo>
                  <a:cubicBezTo>
                    <a:pt x="689" y="4"/>
                    <a:pt x="651" y="0"/>
                    <a:pt x="615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74"/>
            <p:cNvSpPr/>
            <p:nvPr/>
          </p:nvSpPr>
          <p:spPr>
            <a:xfrm>
              <a:off x="7107721" y="2149042"/>
              <a:ext cx="27725" cy="16426"/>
            </a:xfrm>
            <a:custGeom>
              <a:avLst/>
              <a:gdLst/>
              <a:ahLst/>
              <a:cxnLst/>
              <a:rect l="l" t="t" r="r" b="b"/>
              <a:pathLst>
                <a:path w="584" h="346" extrusionOk="0">
                  <a:moveTo>
                    <a:pt x="95" y="0"/>
                  </a:moveTo>
                  <a:lnTo>
                    <a:pt x="0" y="60"/>
                  </a:lnTo>
                  <a:cubicBezTo>
                    <a:pt x="155" y="298"/>
                    <a:pt x="333" y="346"/>
                    <a:pt x="452" y="346"/>
                  </a:cubicBezTo>
                  <a:cubicBezTo>
                    <a:pt x="524" y="346"/>
                    <a:pt x="572" y="334"/>
                    <a:pt x="583" y="310"/>
                  </a:cubicBezTo>
                  <a:lnTo>
                    <a:pt x="560" y="227"/>
                  </a:lnTo>
                  <a:cubicBezTo>
                    <a:pt x="551" y="227"/>
                    <a:pt x="515" y="237"/>
                    <a:pt x="464" y="237"/>
                  </a:cubicBezTo>
                  <a:cubicBezTo>
                    <a:pt x="368" y="237"/>
                    <a:pt x="219" y="202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74"/>
            <p:cNvSpPr/>
            <p:nvPr/>
          </p:nvSpPr>
          <p:spPr>
            <a:xfrm>
              <a:off x="6983337" y="2202166"/>
              <a:ext cx="103496" cy="57730"/>
            </a:xfrm>
            <a:custGeom>
              <a:avLst/>
              <a:gdLst/>
              <a:ahLst/>
              <a:cxnLst/>
              <a:rect l="l" t="t" r="r" b="b"/>
              <a:pathLst>
                <a:path w="2180" h="1216" extrusionOk="0">
                  <a:moveTo>
                    <a:pt x="620" y="1"/>
                  </a:moveTo>
                  <a:cubicBezTo>
                    <a:pt x="275" y="1"/>
                    <a:pt x="1" y="263"/>
                    <a:pt x="1" y="608"/>
                  </a:cubicBezTo>
                  <a:cubicBezTo>
                    <a:pt x="1" y="953"/>
                    <a:pt x="275" y="1215"/>
                    <a:pt x="620" y="1215"/>
                  </a:cubicBezTo>
                  <a:lnTo>
                    <a:pt x="1572" y="1215"/>
                  </a:lnTo>
                  <a:cubicBezTo>
                    <a:pt x="1894" y="1215"/>
                    <a:pt x="2180" y="941"/>
                    <a:pt x="2180" y="608"/>
                  </a:cubicBezTo>
                  <a:cubicBezTo>
                    <a:pt x="2180" y="263"/>
                    <a:pt x="1906" y="1"/>
                    <a:pt x="1572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74"/>
            <p:cNvSpPr/>
            <p:nvPr/>
          </p:nvSpPr>
          <p:spPr>
            <a:xfrm>
              <a:off x="6931922" y="1923870"/>
              <a:ext cx="274738" cy="251238"/>
            </a:xfrm>
            <a:custGeom>
              <a:avLst/>
              <a:gdLst/>
              <a:ahLst/>
              <a:cxnLst/>
              <a:rect l="l" t="t" r="r" b="b"/>
              <a:pathLst>
                <a:path w="5787" h="5292" extrusionOk="0">
                  <a:moveTo>
                    <a:pt x="3385" y="1"/>
                  </a:moveTo>
                  <a:cubicBezTo>
                    <a:pt x="2831" y="1"/>
                    <a:pt x="2310" y="1053"/>
                    <a:pt x="2310" y="1053"/>
                  </a:cubicBezTo>
                  <a:cubicBezTo>
                    <a:pt x="2310" y="1053"/>
                    <a:pt x="1250" y="1207"/>
                    <a:pt x="596" y="1886"/>
                  </a:cubicBezTo>
                  <a:cubicBezTo>
                    <a:pt x="226" y="2279"/>
                    <a:pt x="0" y="2946"/>
                    <a:pt x="60" y="3708"/>
                  </a:cubicBezTo>
                  <a:cubicBezTo>
                    <a:pt x="60" y="3708"/>
                    <a:pt x="119" y="4934"/>
                    <a:pt x="1381" y="5291"/>
                  </a:cubicBezTo>
                  <a:lnTo>
                    <a:pt x="1429" y="3946"/>
                  </a:lnTo>
                  <a:lnTo>
                    <a:pt x="1798" y="3684"/>
                  </a:lnTo>
                  <a:cubicBezTo>
                    <a:pt x="1798" y="3684"/>
                    <a:pt x="3203" y="3672"/>
                    <a:pt x="4501" y="2529"/>
                  </a:cubicBezTo>
                  <a:cubicBezTo>
                    <a:pt x="5787" y="1386"/>
                    <a:pt x="5668" y="374"/>
                    <a:pt x="5156" y="112"/>
                  </a:cubicBezTo>
                  <a:cubicBezTo>
                    <a:pt x="5106" y="90"/>
                    <a:pt x="5054" y="80"/>
                    <a:pt x="4998" y="80"/>
                  </a:cubicBezTo>
                  <a:cubicBezTo>
                    <a:pt x="4449" y="80"/>
                    <a:pt x="3644" y="1053"/>
                    <a:pt x="3644" y="1053"/>
                  </a:cubicBezTo>
                  <a:cubicBezTo>
                    <a:pt x="3644" y="1053"/>
                    <a:pt x="4096" y="171"/>
                    <a:pt x="3501" y="17"/>
                  </a:cubicBezTo>
                  <a:cubicBezTo>
                    <a:pt x="3462" y="6"/>
                    <a:pt x="3423" y="1"/>
                    <a:pt x="33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74"/>
            <p:cNvSpPr/>
            <p:nvPr/>
          </p:nvSpPr>
          <p:spPr>
            <a:xfrm>
              <a:off x="6891758" y="2011698"/>
              <a:ext cx="35132" cy="35654"/>
            </a:xfrm>
            <a:custGeom>
              <a:avLst/>
              <a:gdLst/>
              <a:ahLst/>
              <a:cxnLst/>
              <a:rect l="l" t="t" r="r" b="b"/>
              <a:pathLst>
                <a:path w="740" h="751" extrusionOk="0">
                  <a:moveTo>
                    <a:pt x="370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84"/>
                    <a:pt x="168" y="750"/>
                    <a:pt x="370" y="750"/>
                  </a:cubicBezTo>
                  <a:cubicBezTo>
                    <a:pt x="572" y="750"/>
                    <a:pt x="739" y="584"/>
                    <a:pt x="739" y="381"/>
                  </a:cubicBezTo>
                  <a:cubicBezTo>
                    <a:pt x="739" y="167"/>
                    <a:pt x="572" y="0"/>
                    <a:pt x="370" y="0"/>
                  </a:cubicBezTo>
                  <a:close/>
                </a:path>
              </a:pathLst>
            </a:custGeom>
            <a:solidFill>
              <a:srgbClr val="275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74"/>
            <p:cNvSpPr/>
            <p:nvPr/>
          </p:nvSpPr>
          <p:spPr>
            <a:xfrm>
              <a:off x="6973177" y="1978893"/>
              <a:ext cx="56543" cy="108575"/>
            </a:xfrm>
            <a:custGeom>
              <a:avLst/>
              <a:gdLst/>
              <a:ahLst/>
              <a:cxnLst/>
              <a:rect l="l" t="t" r="r" b="b"/>
              <a:pathLst>
                <a:path w="1191" h="2287" extrusionOk="0">
                  <a:moveTo>
                    <a:pt x="1191" y="1"/>
                  </a:moveTo>
                  <a:lnTo>
                    <a:pt x="1191" y="1"/>
                  </a:lnTo>
                  <a:cubicBezTo>
                    <a:pt x="500" y="167"/>
                    <a:pt x="0" y="906"/>
                    <a:pt x="0" y="1798"/>
                  </a:cubicBezTo>
                  <a:cubicBezTo>
                    <a:pt x="0" y="1965"/>
                    <a:pt x="24" y="2132"/>
                    <a:pt x="60" y="2287"/>
                  </a:cubicBezTo>
                  <a:lnTo>
                    <a:pt x="500" y="2168"/>
                  </a:lnTo>
                  <a:cubicBezTo>
                    <a:pt x="453" y="1989"/>
                    <a:pt x="429" y="1810"/>
                    <a:pt x="429" y="1620"/>
                  </a:cubicBezTo>
                  <a:cubicBezTo>
                    <a:pt x="417" y="917"/>
                    <a:pt x="727" y="310"/>
                    <a:pt x="1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74"/>
            <p:cNvSpPr/>
            <p:nvPr/>
          </p:nvSpPr>
          <p:spPr>
            <a:xfrm>
              <a:off x="6970329" y="1973813"/>
              <a:ext cx="71260" cy="117596"/>
            </a:xfrm>
            <a:custGeom>
              <a:avLst/>
              <a:gdLst/>
              <a:ahLst/>
              <a:cxnLst/>
              <a:rect l="l" t="t" r="r" b="b"/>
              <a:pathLst>
                <a:path w="1501" h="2477" extrusionOk="0">
                  <a:moveTo>
                    <a:pt x="989" y="251"/>
                  </a:moveTo>
                  <a:lnTo>
                    <a:pt x="989" y="251"/>
                  </a:lnTo>
                  <a:cubicBezTo>
                    <a:pt x="632" y="608"/>
                    <a:pt x="429" y="1143"/>
                    <a:pt x="441" y="1727"/>
                  </a:cubicBezTo>
                  <a:cubicBezTo>
                    <a:pt x="441" y="1894"/>
                    <a:pt x="453" y="2072"/>
                    <a:pt x="501" y="2239"/>
                  </a:cubicBezTo>
                  <a:lnTo>
                    <a:pt x="156" y="2334"/>
                  </a:lnTo>
                  <a:cubicBezTo>
                    <a:pt x="132" y="2203"/>
                    <a:pt x="120" y="2060"/>
                    <a:pt x="120" y="1917"/>
                  </a:cubicBezTo>
                  <a:cubicBezTo>
                    <a:pt x="96" y="1179"/>
                    <a:pt x="453" y="524"/>
                    <a:pt x="989" y="251"/>
                  </a:cubicBezTo>
                  <a:close/>
                  <a:moveTo>
                    <a:pt x="1501" y="1"/>
                  </a:moveTo>
                  <a:lnTo>
                    <a:pt x="1227" y="60"/>
                  </a:lnTo>
                  <a:cubicBezTo>
                    <a:pt x="513" y="239"/>
                    <a:pt x="1" y="1013"/>
                    <a:pt x="13" y="1917"/>
                  </a:cubicBezTo>
                  <a:cubicBezTo>
                    <a:pt x="13" y="2084"/>
                    <a:pt x="25" y="2251"/>
                    <a:pt x="72" y="2417"/>
                  </a:cubicBezTo>
                  <a:lnTo>
                    <a:pt x="84" y="2477"/>
                  </a:lnTo>
                  <a:lnTo>
                    <a:pt x="632" y="2310"/>
                  </a:lnTo>
                  <a:lnTo>
                    <a:pt x="620" y="2263"/>
                  </a:lnTo>
                  <a:cubicBezTo>
                    <a:pt x="572" y="2084"/>
                    <a:pt x="549" y="1905"/>
                    <a:pt x="549" y="1727"/>
                  </a:cubicBezTo>
                  <a:cubicBezTo>
                    <a:pt x="525" y="1072"/>
                    <a:pt x="810" y="465"/>
                    <a:pt x="1275" y="155"/>
                  </a:cubicBezTo>
                  <a:lnTo>
                    <a:pt x="15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74"/>
            <p:cNvSpPr/>
            <p:nvPr/>
          </p:nvSpPr>
          <p:spPr>
            <a:xfrm>
              <a:off x="6944360" y="2067195"/>
              <a:ext cx="97799" cy="86262"/>
            </a:xfrm>
            <a:custGeom>
              <a:avLst/>
              <a:gdLst/>
              <a:ahLst/>
              <a:cxnLst/>
              <a:rect l="l" t="t" r="r" b="b"/>
              <a:pathLst>
                <a:path w="2060" h="1817" extrusionOk="0">
                  <a:moveTo>
                    <a:pt x="1030" y="1"/>
                  </a:moveTo>
                  <a:cubicBezTo>
                    <a:pt x="850" y="1"/>
                    <a:pt x="669" y="54"/>
                    <a:pt x="512" y="165"/>
                  </a:cubicBezTo>
                  <a:cubicBezTo>
                    <a:pt x="95" y="450"/>
                    <a:pt x="0" y="1010"/>
                    <a:pt x="286" y="1427"/>
                  </a:cubicBezTo>
                  <a:cubicBezTo>
                    <a:pt x="461" y="1682"/>
                    <a:pt x="739" y="1817"/>
                    <a:pt x="1025" y="1817"/>
                  </a:cubicBezTo>
                  <a:cubicBezTo>
                    <a:pt x="1204" y="1817"/>
                    <a:pt x="1387" y="1763"/>
                    <a:pt x="1548" y="1653"/>
                  </a:cubicBezTo>
                  <a:cubicBezTo>
                    <a:pt x="1953" y="1367"/>
                    <a:pt x="2060" y="796"/>
                    <a:pt x="1774" y="391"/>
                  </a:cubicBezTo>
                  <a:cubicBezTo>
                    <a:pt x="1599" y="135"/>
                    <a:pt x="1316" y="1"/>
                    <a:pt x="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74"/>
            <p:cNvSpPr/>
            <p:nvPr/>
          </p:nvSpPr>
          <p:spPr>
            <a:xfrm>
              <a:off x="6940942" y="2064584"/>
              <a:ext cx="100125" cy="91864"/>
            </a:xfrm>
            <a:custGeom>
              <a:avLst/>
              <a:gdLst/>
              <a:ahLst/>
              <a:cxnLst/>
              <a:rect l="l" t="t" r="r" b="b"/>
              <a:pathLst>
                <a:path w="2109" h="1935" extrusionOk="0">
                  <a:moveTo>
                    <a:pt x="1108" y="113"/>
                  </a:moveTo>
                  <a:cubicBezTo>
                    <a:pt x="1191" y="113"/>
                    <a:pt x="1298" y="124"/>
                    <a:pt x="1370" y="160"/>
                  </a:cubicBezTo>
                  <a:cubicBezTo>
                    <a:pt x="1596" y="232"/>
                    <a:pt x="1763" y="386"/>
                    <a:pt x="1870" y="589"/>
                  </a:cubicBezTo>
                  <a:cubicBezTo>
                    <a:pt x="1965" y="803"/>
                    <a:pt x="1989" y="1017"/>
                    <a:pt x="1906" y="1244"/>
                  </a:cubicBezTo>
                  <a:cubicBezTo>
                    <a:pt x="1834" y="1470"/>
                    <a:pt x="1691" y="1637"/>
                    <a:pt x="1477" y="1732"/>
                  </a:cubicBezTo>
                  <a:cubicBezTo>
                    <a:pt x="1359" y="1794"/>
                    <a:pt x="1233" y="1824"/>
                    <a:pt x="1103" y="1824"/>
                  </a:cubicBezTo>
                  <a:cubicBezTo>
                    <a:pt x="1011" y="1824"/>
                    <a:pt x="916" y="1809"/>
                    <a:pt x="822" y="1779"/>
                  </a:cubicBezTo>
                  <a:cubicBezTo>
                    <a:pt x="596" y="1708"/>
                    <a:pt x="441" y="1553"/>
                    <a:pt x="334" y="1351"/>
                  </a:cubicBezTo>
                  <a:cubicBezTo>
                    <a:pt x="120" y="934"/>
                    <a:pt x="298" y="410"/>
                    <a:pt x="739" y="208"/>
                  </a:cubicBezTo>
                  <a:cubicBezTo>
                    <a:pt x="858" y="148"/>
                    <a:pt x="977" y="113"/>
                    <a:pt x="1108" y="113"/>
                  </a:cubicBezTo>
                  <a:close/>
                  <a:moveTo>
                    <a:pt x="1115" y="1"/>
                  </a:moveTo>
                  <a:cubicBezTo>
                    <a:pt x="972" y="1"/>
                    <a:pt x="827" y="33"/>
                    <a:pt x="691" y="101"/>
                  </a:cubicBezTo>
                  <a:cubicBezTo>
                    <a:pt x="215" y="327"/>
                    <a:pt x="1" y="898"/>
                    <a:pt x="239" y="1375"/>
                  </a:cubicBezTo>
                  <a:cubicBezTo>
                    <a:pt x="358" y="1613"/>
                    <a:pt x="560" y="1779"/>
                    <a:pt x="798" y="1875"/>
                  </a:cubicBezTo>
                  <a:cubicBezTo>
                    <a:pt x="894" y="1910"/>
                    <a:pt x="1001" y="1934"/>
                    <a:pt x="1108" y="1934"/>
                  </a:cubicBezTo>
                  <a:cubicBezTo>
                    <a:pt x="1239" y="1934"/>
                    <a:pt x="1394" y="1898"/>
                    <a:pt x="1525" y="1827"/>
                  </a:cubicBezTo>
                  <a:cubicBezTo>
                    <a:pt x="1763" y="1708"/>
                    <a:pt x="1930" y="1517"/>
                    <a:pt x="2013" y="1279"/>
                  </a:cubicBezTo>
                  <a:cubicBezTo>
                    <a:pt x="2108" y="1041"/>
                    <a:pt x="2084" y="779"/>
                    <a:pt x="1965" y="541"/>
                  </a:cubicBezTo>
                  <a:cubicBezTo>
                    <a:pt x="1812" y="201"/>
                    <a:pt x="1471" y="1"/>
                    <a:pt x="11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74"/>
            <p:cNvSpPr/>
            <p:nvPr/>
          </p:nvSpPr>
          <p:spPr>
            <a:xfrm>
              <a:off x="6966389" y="2095633"/>
              <a:ext cx="50941" cy="30859"/>
            </a:xfrm>
            <a:custGeom>
              <a:avLst/>
              <a:gdLst/>
              <a:ahLst/>
              <a:cxnLst/>
              <a:rect l="l" t="t" r="r" b="b"/>
              <a:pathLst>
                <a:path w="1073" h="650" extrusionOk="0">
                  <a:moveTo>
                    <a:pt x="753" y="0"/>
                  </a:moveTo>
                  <a:cubicBezTo>
                    <a:pt x="560" y="0"/>
                    <a:pt x="560" y="352"/>
                    <a:pt x="560" y="352"/>
                  </a:cubicBezTo>
                  <a:cubicBezTo>
                    <a:pt x="560" y="352"/>
                    <a:pt x="408" y="120"/>
                    <a:pt x="272" y="120"/>
                  </a:cubicBezTo>
                  <a:cubicBezTo>
                    <a:pt x="225" y="120"/>
                    <a:pt x="180" y="148"/>
                    <a:pt x="143" y="221"/>
                  </a:cubicBezTo>
                  <a:cubicBezTo>
                    <a:pt x="0" y="459"/>
                    <a:pt x="608" y="649"/>
                    <a:pt x="608" y="649"/>
                  </a:cubicBezTo>
                  <a:cubicBezTo>
                    <a:pt x="751" y="518"/>
                    <a:pt x="1072" y="66"/>
                    <a:pt x="798" y="6"/>
                  </a:cubicBezTo>
                  <a:cubicBezTo>
                    <a:pt x="782" y="2"/>
                    <a:pt x="767" y="0"/>
                    <a:pt x="753" y="0"/>
                  </a:cubicBezTo>
                  <a:close/>
                </a:path>
              </a:pathLst>
            </a:custGeom>
            <a:solidFill>
              <a:srgbClr val="FFB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74"/>
            <p:cNvSpPr/>
            <p:nvPr/>
          </p:nvSpPr>
          <p:spPr>
            <a:xfrm>
              <a:off x="6953950" y="2076548"/>
              <a:ext cx="73539" cy="68601"/>
            </a:xfrm>
            <a:custGeom>
              <a:avLst/>
              <a:gdLst/>
              <a:ahLst/>
              <a:cxnLst/>
              <a:rect l="l" t="t" r="r" b="b"/>
              <a:pathLst>
                <a:path w="1549" h="1445" extrusionOk="0">
                  <a:moveTo>
                    <a:pt x="834" y="99"/>
                  </a:moveTo>
                  <a:cubicBezTo>
                    <a:pt x="1060" y="99"/>
                    <a:pt x="1275" y="230"/>
                    <a:pt x="1394" y="444"/>
                  </a:cubicBezTo>
                  <a:cubicBezTo>
                    <a:pt x="1465" y="587"/>
                    <a:pt x="1489" y="754"/>
                    <a:pt x="1429" y="920"/>
                  </a:cubicBezTo>
                  <a:cubicBezTo>
                    <a:pt x="1370" y="1087"/>
                    <a:pt x="1263" y="1206"/>
                    <a:pt x="1108" y="1277"/>
                  </a:cubicBezTo>
                  <a:cubicBezTo>
                    <a:pt x="1027" y="1318"/>
                    <a:pt x="934" y="1339"/>
                    <a:pt x="843" y="1339"/>
                  </a:cubicBezTo>
                  <a:cubicBezTo>
                    <a:pt x="774" y="1339"/>
                    <a:pt x="705" y="1327"/>
                    <a:pt x="643" y="1301"/>
                  </a:cubicBezTo>
                  <a:cubicBezTo>
                    <a:pt x="477" y="1242"/>
                    <a:pt x="358" y="1146"/>
                    <a:pt x="274" y="992"/>
                  </a:cubicBezTo>
                  <a:cubicBezTo>
                    <a:pt x="203" y="849"/>
                    <a:pt x="191" y="670"/>
                    <a:pt x="251" y="515"/>
                  </a:cubicBezTo>
                  <a:cubicBezTo>
                    <a:pt x="310" y="349"/>
                    <a:pt x="417" y="230"/>
                    <a:pt x="560" y="158"/>
                  </a:cubicBezTo>
                  <a:cubicBezTo>
                    <a:pt x="655" y="111"/>
                    <a:pt x="739" y="99"/>
                    <a:pt x="834" y="99"/>
                  </a:cubicBezTo>
                  <a:close/>
                  <a:moveTo>
                    <a:pt x="818" y="0"/>
                  </a:moveTo>
                  <a:cubicBezTo>
                    <a:pt x="711" y="0"/>
                    <a:pt x="602" y="24"/>
                    <a:pt x="501" y="75"/>
                  </a:cubicBezTo>
                  <a:cubicBezTo>
                    <a:pt x="167" y="230"/>
                    <a:pt x="1" y="670"/>
                    <a:pt x="179" y="1027"/>
                  </a:cubicBezTo>
                  <a:cubicBezTo>
                    <a:pt x="262" y="1206"/>
                    <a:pt x="417" y="1337"/>
                    <a:pt x="596" y="1396"/>
                  </a:cubicBezTo>
                  <a:cubicBezTo>
                    <a:pt x="667" y="1420"/>
                    <a:pt x="763" y="1444"/>
                    <a:pt x="834" y="1444"/>
                  </a:cubicBezTo>
                  <a:cubicBezTo>
                    <a:pt x="941" y="1444"/>
                    <a:pt x="1036" y="1408"/>
                    <a:pt x="1108" y="1361"/>
                  </a:cubicBezTo>
                  <a:cubicBezTo>
                    <a:pt x="1286" y="1277"/>
                    <a:pt x="1429" y="1123"/>
                    <a:pt x="1489" y="944"/>
                  </a:cubicBezTo>
                  <a:cubicBezTo>
                    <a:pt x="1548" y="765"/>
                    <a:pt x="1548" y="575"/>
                    <a:pt x="1453" y="396"/>
                  </a:cubicBezTo>
                  <a:cubicBezTo>
                    <a:pt x="1342" y="150"/>
                    <a:pt x="1086" y="0"/>
                    <a:pt x="8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74"/>
            <p:cNvSpPr/>
            <p:nvPr/>
          </p:nvSpPr>
          <p:spPr>
            <a:xfrm>
              <a:off x="6950579" y="2837518"/>
              <a:ext cx="319412" cy="685112"/>
            </a:xfrm>
            <a:custGeom>
              <a:avLst/>
              <a:gdLst/>
              <a:ahLst/>
              <a:cxnLst/>
              <a:rect l="l" t="t" r="r" b="b"/>
              <a:pathLst>
                <a:path w="6728" h="14431" extrusionOk="0">
                  <a:moveTo>
                    <a:pt x="3584" y="0"/>
                  </a:moveTo>
                  <a:cubicBezTo>
                    <a:pt x="3584" y="0"/>
                    <a:pt x="0" y="953"/>
                    <a:pt x="191" y="1560"/>
                  </a:cubicBezTo>
                  <a:cubicBezTo>
                    <a:pt x="381" y="2167"/>
                    <a:pt x="3584" y="6346"/>
                    <a:pt x="3715" y="7775"/>
                  </a:cubicBezTo>
                  <a:cubicBezTo>
                    <a:pt x="3834" y="9025"/>
                    <a:pt x="1857" y="14192"/>
                    <a:pt x="1857" y="14192"/>
                  </a:cubicBezTo>
                  <a:lnTo>
                    <a:pt x="4167" y="14431"/>
                  </a:lnTo>
                  <a:cubicBezTo>
                    <a:pt x="4167" y="14431"/>
                    <a:pt x="4120" y="14121"/>
                    <a:pt x="4953" y="12323"/>
                  </a:cubicBezTo>
                  <a:cubicBezTo>
                    <a:pt x="5775" y="10502"/>
                    <a:pt x="6727" y="7894"/>
                    <a:pt x="6215" y="6382"/>
                  </a:cubicBezTo>
                  <a:cubicBezTo>
                    <a:pt x="5715" y="4858"/>
                    <a:pt x="3584" y="0"/>
                    <a:pt x="3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74"/>
            <p:cNvSpPr/>
            <p:nvPr/>
          </p:nvSpPr>
          <p:spPr>
            <a:xfrm>
              <a:off x="6956799" y="2833530"/>
              <a:ext cx="317133" cy="691948"/>
            </a:xfrm>
            <a:custGeom>
              <a:avLst/>
              <a:gdLst/>
              <a:ahLst/>
              <a:cxnLst/>
              <a:rect l="l" t="t" r="r" b="b"/>
              <a:pathLst>
                <a:path w="6680" h="14575" extrusionOk="0">
                  <a:moveTo>
                    <a:pt x="3393" y="156"/>
                  </a:moveTo>
                  <a:cubicBezTo>
                    <a:pt x="3596" y="620"/>
                    <a:pt x="5536" y="5061"/>
                    <a:pt x="6013" y="6490"/>
                  </a:cubicBezTo>
                  <a:cubicBezTo>
                    <a:pt x="6549" y="8073"/>
                    <a:pt x="5441" y="10871"/>
                    <a:pt x="4751" y="12383"/>
                  </a:cubicBezTo>
                  <a:cubicBezTo>
                    <a:pt x="4096" y="13800"/>
                    <a:pt x="3965" y="14312"/>
                    <a:pt x="3953" y="14467"/>
                  </a:cubicBezTo>
                  <a:lnTo>
                    <a:pt x="1786" y="14253"/>
                  </a:lnTo>
                  <a:cubicBezTo>
                    <a:pt x="2024" y="13622"/>
                    <a:pt x="3751" y="9050"/>
                    <a:pt x="3620" y="7883"/>
                  </a:cubicBezTo>
                  <a:cubicBezTo>
                    <a:pt x="3524" y="6906"/>
                    <a:pt x="2096" y="4751"/>
                    <a:pt x="1060" y="3192"/>
                  </a:cubicBezTo>
                  <a:cubicBezTo>
                    <a:pt x="548" y="2430"/>
                    <a:pt x="143" y="1834"/>
                    <a:pt x="83" y="1644"/>
                  </a:cubicBezTo>
                  <a:cubicBezTo>
                    <a:pt x="72" y="1608"/>
                    <a:pt x="83" y="1584"/>
                    <a:pt x="107" y="1537"/>
                  </a:cubicBezTo>
                  <a:cubicBezTo>
                    <a:pt x="381" y="1001"/>
                    <a:pt x="3024" y="263"/>
                    <a:pt x="3393" y="156"/>
                  </a:cubicBezTo>
                  <a:close/>
                  <a:moveTo>
                    <a:pt x="3501" y="1"/>
                  </a:moveTo>
                  <a:lnTo>
                    <a:pt x="3453" y="13"/>
                  </a:lnTo>
                  <a:cubicBezTo>
                    <a:pt x="3310" y="48"/>
                    <a:pt x="369" y="846"/>
                    <a:pt x="36" y="1465"/>
                  </a:cubicBezTo>
                  <a:cubicBezTo>
                    <a:pt x="0" y="1537"/>
                    <a:pt x="0" y="1596"/>
                    <a:pt x="12" y="1656"/>
                  </a:cubicBezTo>
                  <a:cubicBezTo>
                    <a:pt x="83" y="1858"/>
                    <a:pt x="488" y="2477"/>
                    <a:pt x="988" y="3227"/>
                  </a:cubicBezTo>
                  <a:cubicBezTo>
                    <a:pt x="1977" y="4704"/>
                    <a:pt x="3453" y="6942"/>
                    <a:pt x="3536" y="7883"/>
                  </a:cubicBezTo>
                  <a:cubicBezTo>
                    <a:pt x="3640" y="8930"/>
                    <a:pt x="1741" y="14092"/>
                    <a:pt x="1679" y="14265"/>
                  </a:cubicBezTo>
                  <a:lnTo>
                    <a:pt x="1679" y="14265"/>
                  </a:lnTo>
                  <a:lnTo>
                    <a:pt x="1643" y="14324"/>
                  </a:lnTo>
                  <a:lnTo>
                    <a:pt x="4012" y="14574"/>
                  </a:lnTo>
                  <a:lnTo>
                    <a:pt x="4072" y="14574"/>
                  </a:lnTo>
                  <a:lnTo>
                    <a:pt x="4072" y="14515"/>
                  </a:lnTo>
                  <a:cubicBezTo>
                    <a:pt x="4072" y="14503"/>
                    <a:pt x="4060" y="14157"/>
                    <a:pt x="4858" y="12419"/>
                  </a:cubicBezTo>
                  <a:cubicBezTo>
                    <a:pt x="5572" y="10883"/>
                    <a:pt x="6679" y="8049"/>
                    <a:pt x="6144" y="6442"/>
                  </a:cubicBezTo>
                  <a:cubicBezTo>
                    <a:pt x="5644" y="4930"/>
                    <a:pt x="3524" y="96"/>
                    <a:pt x="3512" y="48"/>
                  </a:cubicBezTo>
                  <a:lnTo>
                    <a:pt x="35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74"/>
            <p:cNvSpPr/>
            <p:nvPr/>
          </p:nvSpPr>
          <p:spPr>
            <a:xfrm>
              <a:off x="7011585" y="3454735"/>
              <a:ext cx="152680" cy="163979"/>
            </a:xfrm>
            <a:custGeom>
              <a:avLst/>
              <a:gdLst/>
              <a:ahLst/>
              <a:cxnLst/>
              <a:rect l="l" t="t" r="r" b="b"/>
              <a:pathLst>
                <a:path w="3216" h="3454" extrusionOk="0">
                  <a:moveTo>
                    <a:pt x="799" y="1"/>
                  </a:moveTo>
                  <a:lnTo>
                    <a:pt x="1" y="3049"/>
                  </a:lnTo>
                  <a:lnTo>
                    <a:pt x="2501" y="3454"/>
                  </a:lnTo>
                  <a:lnTo>
                    <a:pt x="3216" y="572"/>
                  </a:lnTo>
                  <a:lnTo>
                    <a:pt x="7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74"/>
            <p:cNvSpPr/>
            <p:nvPr/>
          </p:nvSpPr>
          <p:spPr>
            <a:xfrm>
              <a:off x="7008784" y="3451934"/>
              <a:ext cx="158329" cy="169628"/>
            </a:xfrm>
            <a:custGeom>
              <a:avLst/>
              <a:gdLst/>
              <a:ahLst/>
              <a:cxnLst/>
              <a:rect l="l" t="t" r="r" b="b"/>
              <a:pathLst>
                <a:path w="3335" h="3573" extrusionOk="0">
                  <a:moveTo>
                    <a:pt x="882" y="119"/>
                  </a:moveTo>
                  <a:lnTo>
                    <a:pt x="3215" y="667"/>
                  </a:lnTo>
                  <a:lnTo>
                    <a:pt x="2536" y="3453"/>
                  </a:lnTo>
                  <a:lnTo>
                    <a:pt x="143" y="3072"/>
                  </a:lnTo>
                  <a:lnTo>
                    <a:pt x="882" y="119"/>
                  </a:lnTo>
                  <a:close/>
                  <a:moveTo>
                    <a:pt x="810" y="0"/>
                  </a:moveTo>
                  <a:lnTo>
                    <a:pt x="0" y="3155"/>
                  </a:lnTo>
                  <a:lnTo>
                    <a:pt x="2608" y="3572"/>
                  </a:lnTo>
                  <a:lnTo>
                    <a:pt x="3334" y="596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74"/>
            <p:cNvSpPr/>
            <p:nvPr/>
          </p:nvSpPr>
          <p:spPr>
            <a:xfrm>
              <a:off x="7105442" y="3476810"/>
              <a:ext cx="43012" cy="140763"/>
            </a:xfrm>
            <a:custGeom>
              <a:avLst/>
              <a:gdLst/>
              <a:ahLst/>
              <a:cxnLst/>
              <a:rect l="l" t="t" r="r" b="b"/>
              <a:pathLst>
                <a:path w="906" h="2965" extrusionOk="0">
                  <a:moveTo>
                    <a:pt x="798" y="0"/>
                  </a:moveTo>
                  <a:lnTo>
                    <a:pt x="0" y="2929"/>
                  </a:lnTo>
                  <a:lnTo>
                    <a:pt x="108" y="2965"/>
                  </a:lnTo>
                  <a:lnTo>
                    <a:pt x="905" y="36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74"/>
            <p:cNvSpPr/>
            <p:nvPr/>
          </p:nvSpPr>
          <p:spPr>
            <a:xfrm>
              <a:off x="7079426" y="3470591"/>
              <a:ext cx="43012" cy="140194"/>
            </a:xfrm>
            <a:custGeom>
              <a:avLst/>
              <a:gdLst/>
              <a:ahLst/>
              <a:cxnLst/>
              <a:rect l="l" t="t" r="r" b="b"/>
              <a:pathLst>
                <a:path w="906" h="2953" extrusionOk="0">
                  <a:moveTo>
                    <a:pt x="810" y="0"/>
                  </a:moveTo>
                  <a:lnTo>
                    <a:pt x="1" y="2929"/>
                  </a:lnTo>
                  <a:lnTo>
                    <a:pt x="108" y="2953"/>
                  </a:lnTo>
                  <a:lnTo>
                    <a:pt x="906" y="2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74"/>
            <p:cNvSpPr/>
            <p:nvPr/>
          </p:nvSpPr>
          <p:spPr>
            <a:xfrm>
              <a:off x="7059107" y="3462663"/>
              <a:ext cx="39024" cy="144182"/>
            </a:xfrm>
            <a:custGeom>
              <a:avLst/>
              <a:gdLst/>
              <a:ahLst/>
              <a:cxnLst/>
              <a:rect l="l" t="t" r="r" b="b"/>
              <a:pathLst>
                <a:path w="822" h="3037" extrusionOk="0">
                  <a:moveTo>
                    <a:pt x="714" y="0"/>
                  </a:moveTo>
                  <a:lnTo>
                    <a:pt x="0" y="3013"/>
                  </a:lnTo>
                  <a:lnTo>
                    <a:pt x="107" y="3037"/>
                  </a:lnTo>
                  <a:lnTo>
                    <a:pt x="822" y="24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74"/>
            <p:cNvSpPr/>
            <p:nvPr/>
          </p:nvSpPr>
          <p:spPr>
            <a:xfrm>
              <a:off x="7036461" y="3458723"/>
              <a:ext cx="39642" cy="145321"/>
            </a:xfrm>
            <a:custGeom>
              <a:avLst/>
              <a:gdLst/>
              <a:ahLst/>
              <a:cxnLst/>
              <a:rect l="l" t="t" r="r" b="b"/>
              <a:pathLst>
                <a:path w="835" h="3061" extrusionOk="0">
                  <a:moveTo>
                    <a:pt x="727" y="0"/>
                  </a:moveTo>
                  <a:lnTo>
                    <a:pt x="1" y="3036"/>
                  </a:lnTo>
                  <a:lnTo>
                    <a:pt x="96" y="3060"/>
                  </a:lnTo>
                  <a:lnTo>
                    <a:pt x="834" y="24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74"/>
            <p:cNvSpPr/>
            <p:nvPr/>
          </p:nvSpPr>
          <p:spPr>
            <a:xfrm>
              <a:off x="6976548" y="3496560"/>
              <a:ext cx="342057" cy="248199"/>
            </a:xfrm>
            <a:custGeom>
              <a:avLst/>
              <a:gdLst/>
              <a:ahLst/>
              <a:cxnLst/>
              <a:rect l="l" t="t" r="r" b="b"/>
              <a:pathLst>
                <a:path w="7205" h="5228" extrusionOk="0">
                  <a:moveTo>
                    <a:pt x="739" y="1"/>
                  </a:moveTo>
                  <a:lnTo>
                    <a:pt x="1" y="4239"/>
                  </a:lnTo>
                  <a:lnTo>
                    <a:pt x="7204" y="5228"/>
                  </a:lnTo>
                  <a:lnTo>
                    <a:pt x="3954" y="2358"/>
                  </a:lnTo>
                  <a:lnTo>
                    <a:pt x="4097" y="680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74"/>
            <p:cNvSpPr/>
            <p:nvPr/>
          </p:nvSpPr>
          <p:spPr>
            <a:xfrm>
              <a:off x="6973747" y="3493759"/>
              <a:ext cx="352739" cy="254419"/>
            </a:xfrm>
            <a:custGeom>
              <a:avLst/>
              <a:gdLst/>
              <a:ahLst/>
              <a:cxnLst/>
              <a:rect l="l" t="t" r="r" b="b"/>
              <a:pathLst>
                <a:path w="7430" h="5359" extrusionOk="0">
                  <a:moveTo>
                    <a:pt x="834" y="131"/>
                  </a:moveTo>
                  <a:lnTo>
                    <a:pt x="4096" y="798"/>
                  </a:lnTo>
                  <a:lnTo>
                    <a:pt x="3977" y="2453"/>
                  </a:lnTo>
                  <a:lnTo>
                    <a:pt x="7096" y="5203"/>
                  </a:lnTo>
                  <a:lnTo>
                    <a:pt x="119" y="4251"/>
                  </a:lnTo>
                  <a:lnTo>
                    <a:pt x="834" y="131"/>
                  </a:lnTo>
                  <a:close/>
                  <a:moveTo>
                    <a:pt x="750" y="0"/>
                  </a:moveTo>
                  <a:lnTo>
                    <a:pt x="0" y="4346"/>
                  </a:lnTo>
                  <a:lnTo>
                    <a:pt x="7430" y="5358"/>
                  </a:lnTo>
                  <a:lnTo>
                    <a:pt x="4072" y="2405"/>
                  </a:lnTo>
                  <a:lnTo>
                    <a:pt x="4191" y="715"/>
                  </a:lnTo>
                  <a:lnTo>
                    <a:pt x="798" y="12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74"/>
            <p:cNvSpPr/>
            <p:nvPr/>
          </p:nvSpPr>
          <p:spPr>
            <a:xfrm>
              <a:off x="7200962" y="3644680"/>
              <a:ext cx="31144" cy="46383"/>
            </a:xfrm>
            <a:custGeom>
              <a:avLst/>
              <a:gdLst/>
              <a:ahLst/>
              <a:cxnLst/>
              <a:rect l="l" t="t" r="r" b="b"/>
              <a:pathLst>
                <a:path w="656" h="977" extrusionOk="0">
                  <a:moveTo>
                    <a:pt x="572" y="0"/>
                  </a:moveTo>
                  <a:lnTo>
                    <a:pt x="1" y="929"/>
                  </a:lnTo>
                  <a:lnTo>
                    <a:pt x="84" y="977"/>
                  </a:lnTo>
                  <a:lnTo>
                    <a:pt x="655" y="6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74"/>
            <p:cNvSpPr/>
            <p:nvPr/>
          </p:nvSpPr>
          <p:spPr>
            <a:xfrm>
              <a:off x="7171005" y="3623174"/>
              <a:ext cx="31713" cy="46431"/>
            </a:xfrm>
            <a:custGeom>
              <a:avLst/>
              <a:gdLst/>
              <a:ahLst/>
              <a:cxnLst/>
              <a:rect l="l" t="t" r="r" b="b"/>
              <a:pathLst>
                <a:path w="668" h="978" extrusionOk="0">
                  <a:moveTo>
                    <a:pt x="572" y="1"/>
                  </a:moveTo>
                  <a:lnTo>
                    <a:pt x="1" y="918"/>
                  </a:lnTo>
                  <a:lnTo>
                    <a:pt x="96" y="977"/>
                  </a:lnTo>
                  <a:lnTo>
                    <a:pt x="667" y="60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74"/>
            <p:cNvSpPr/>
            <p:nvPr/>
          </p:nvSpPr>
          <p:spPr>
            <a:xfrm>
              <a:off x="7172144" y="3550254"/>
              <a:ext cx="91057" cy="67889"/>
            </a:xfrm>
            <a:custGeom>
              <a:avLst/>
              <a:gdLst/>
              <a:ahLst/>
              <a:cxnLst/>
              <a:rect l="l" t="t" r="r" b="b"/>
              <a:pathLst>
                <a:path w="1918" h="1430" extrusionOk="0">
                  <a:moveTo>
                    <a:pt x="1596" y="72"/>
                  </a:moveTo>
                  <a:cubicBezTo>
                    <a:pt x="1703" y="84"/>
                    <a:pt x="1762" y="144"/>
                    <a:pt x="1822" y="287"/>
                  </a:cubicBezTo>
                  <a:cubicBezTo>
                    <a:pt x="1834" y="346"/>
                    <a:pt x="1834" y="406"/>
                    <a:pt x="1798" y="465"/>
                  </a:cubicBezTo>
                  <a:cubicBezTo>
                    <a:pt x="1608" y="834"/>
                    <a:pt x="631" y="1144"/>
                    <a:pt x="250" y="1251"/>
                  </a:cubicBezTo>
                  <a:cubicBezTo>
                    <a:pt x="548" y="834"/>
                    <a:pt x="1179" y="72"/>
                    <a:pt x="1548" y="72"/>
                  </a:cubicBezTo>
                  <a:close/>
                  <a:moveTo>
                    <a:pt x="1548" y="1"/>
                  </a:moveTo>
                  <a:cubicBezTo>
                    <a:pt x="989" y="1"/>
                    <a:pt x="119" y="1263"/>
                    <a:pt x="72" y="1323"/>
                  </a:cubicBezTo>
                  <a:lnTo>
                    <a:pt x="0" y="1430"/>
                  </a:lnTo>
                  <a:lnTo>
                    <a:pt x="0" y="1430"/>
                  </a:lnTo>
                  <a:lnTo>
                    <a:pt x="131" y="1418"/>
                  </a:lnTo>
                  <a:cubicBezTo>
                    <a:pt x="191" y="1394"/>
                    <a:pt x="1643" y="1025"/>
                    <a:pt x="1882" y="537"/>
                  </a:cubicBezTo>
                  <a:cubicBezTo>
                    <a:pt x="1917" y="441"/>
                    <a:pt x="1917" y="358"/>
                    <a:pt x="1893" y="263"/>
                  </a:cubicBezTo>
                  <a:cubicBezTo>
                    <a:pt x="1810" y="108"/>
                    <a:pt x="1715" y="13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74"/>
            <p:cNvSpPr/>
            <p:nvPr/>
          </p:nvSpPr>
          <p:spPr>
            <a:xfrm>
              <a:off x="7172144" y="3530504"/>
              <a:ext cx="38455" cy="84838"/>
            </a:xfrm>
            <a:custGeom>
              <a:avLst/>
              <a:gdLst/>
              <a:ahLst/>
              <a:cxnLst/>
              <a:rect l="l" t="t" r="r" b="b"/>
              <a:pathLst>
                <a:path w="810" h="1787" extrusionOk="0">
                  <a:moveTo>
                    <a:pt x="715" y="0"/>
                  </a:moveTo>
                  <a:lnTo>
                    <a:pt x="0" y="1750"/>
                  </a:lnTo>
                  <a:lnTo>
                    <a:pt x="96" y="1786"/>
                  </a:lnTo>
                  <a:lnTo>
                    <a:pt x="810" y="36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74"/>
            <p:cNvSpPr/>
            <p:nvPr/>
          </p:nvSpPr>
          <p:spPr>
            <a:xfrm>
              <a:off x="7041019" y="3563926"/>
              <a:ext cx="88778" cy="82939"/>
            </a:xfrm>
            <a:custGeom>
              <a:avLst/>
              <a:gdLst/>
              <a:ahLst/>
              <a:cxnLst/>
              <a:rect l="l" t="t" r="r" b="b"/>
              <a:pathLst>
                <a:path w="1870" h="1747" extrusionOk="0">
                  <a:moveTo>
                    <a:pt x="939" y="1"/>
                  </a:moveTo>
                  <a:cubicBezTo>
                    <a:pt x="514" y="1"/>
                    <a:pt x="136" y="305"/>
                    <a:pt x="72" y="737"/>
                  </a:cubicBezTo>
                  <a:cubicBezTo>
                    <a:pt x="0" y="1213"/>
                    <a:pt x="322" y="1666"/>
                    <a:pt x="798" y="1737"/>
                  </a:cubicBezTo>
                  <a:cubicBezTo>
                    <a:pt x="842" y="1744"/>
                    <a:pt x="887" y="1747"/>
                    <a:pt x="931" y="1747"/>
                  </a:cubicBezTo>
                  <a:cubicBezTo>
                    <a:pt x="1355" y="1747"/>
                    <a:pt x="1733" y="1442"/>
                    <a:pt x="1798" y="1011"/>
                  </a:cubicBezTo>
                  <a:cubicBezTo>
                    <a:pt x="1869" y="534"/>
                    <a:pt x="1536" y="82"/>
                    <a:pt x="1072" y="11"/>
                  </a:cubicBezTo>
                  <a:cubicBezTo>
                    <a:pt x="1027" y="4"/>
                    <a:pt x="983" y="1"/>
                    <a:pt x="939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74"/>
            <p:cNvSpPr/>
            <p:nvPr/>
          </p:nvSpPr>
          <p:spPr>
            <a:xfrm>
              <a:off x="6834693" y="2688258"/>
              <a:ext cx="386114" cy="375955"/>
            </a:xfrm>
            <a:custGeom>
              <a:avLst/>
              <a:gdLst/>
              <a:ahLst/>
              <a:cxnLst/>
              <a:rect l="l" t="t" r="r" b="b"/>
              <a:pathLst>
                <a:path w="8133" h="7919" extrusionOk="0">
                  <a:moveTo>
                    <a:pt x="1131" y="1"/>
                  </a:moveTo>
                  <a:cubicBezTo>
                    <a:pt x="1131" y="1"/>
                    <a:pt x="0" y="1037"/>
                    <a:pt x="107" y="2370"/>
                  </a:cubicBezTo>
                  <a:cubicBezTo>
                    <a:pt x="238" y="3704"/>
                    <a:pt x="2524" y="7919"/>
                    <a:pt x="2524" y="7919"/>
                  </a:cubicBezTo>
                  <a:cubicBezTo>
                    <a:pt x="2524" y="7919"/>
                    <a:pt x="7644" y="6026"/>
                    <a:pt x="8132" y="5954"/>
                  </a:cubicBezTo>
                  <a:lnTo>
                    <a:pt x="6120" y="668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74"/>
            <p:cNvSpPr/>
            <p:nvPr/>
          </p:nvSpPr>
          <p:spPr>
            <a:xfrm>
              <a:off x="6995775" y="2680947"/>
              <a:ext cx="148169" cy="329571"/>
            </a:xfrm>
            <a:custGeom>
              <a:avLst/>
              <a:gdLst/>
              <a:ahLst/>
              <a:cxnLst/>
              <a:rect l="l" t="t" r="r" b="b"/>
              <a:pathLst>
                <a:path w="3121" h="6942" extrusionOk="0">
                  <a:moveTo>
                    <a:pt x="24" y="0"/>
                  </a:moveTo>
                  <a:cubicBezTo>
                    <a:pt x="24" y="0"/>
                    <a:pt x="1" y="1477"/>
                    <a:pt x="536" y="3024"/>
                  </a:cubicBezTo>
                  <a:cubicBezTo>
                    <a:pt x="1072" y="4572"/>
                    <a:pt x="2263" y="6942"/>
                    <a:pt x="2263" y="6942"/>
                  </a:cubicBezTo>
                  <a:lnTo>
                    <a:pt x="3120" y="6644"/>
                  </a:lnTo>
                  <a:cubicBezTo>
                    <a:pt x="3120" y="6644"/>
                    <a:pt x="1501" y="3370"/>
                    <a:pt x="1203" y="2417"/>
                  </a:cubicBezTo>
                  <a:cubicBezTo>
                    <a:pt x="905" y="1441"/>
                    <a:pt x="786" y="12"/>
                    <a:pt x="786" y="12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74"/>
            <p:cNvSpPr/>
            <p:nvPr/>
          </p:nvSpPr>
          <p:spPr>
            <a:xfrm>
              <a:off x="6831275" y="2686026"/>
              <a:ext cx="392903" cy="381604"/>
            </a:xfrm>
            <a:custGeom>
              <a:avLst/>
              <a:gdLst/>
              <a:ahLst/>
              <a:cxnLst/>
              <a:rect l="l" t="t" r="r" b="b"/>
              <a:pathLst>
                <a:path w="8276" h="8038" extrusionOk="0">
                  <a:moveTo>
                    <a:pt x="1215" y="108"/>
                  </a:moveTo>
                  <a:lnTo>
                    <a:pt x="6168" y="762"/>
                  </a:lnTo>
                  <a:lnTo>
                    <a:pt x="8145" y="5953"/>
                  </a:lnTo>
                  <a:cubicBezTo>
                    <a:pt x="7430" y="6132"/>
                    <a:pt x="3132" y="7716"/>
                    <a:pt x="2632" y="7906"/>
                  </a:cubicBezTo>
                  <a:cubicBezTo>
                    <a:pt x="2394" y="7477"/>
                    <a:pt x="334" y="3644"/>
                    <a:pt x="227" y="2417"/>
                  </a:cubicBezTo>
                  <a:cubicBezTo>
                    <a:pt x="120" y="1203"/>
                    <a:pt x="1072" y="238"/>
                    <a:pt x="1215" y="108"/>
                  </a:cubicBezTo>
                  <a:close/>
                  <a:moveTo>
                    <a:pt x="1180" y="0"/>
                  </a:moveTo>
                  <a:lnTo>
                    <a:pt x="1168" y="12"/>
                  </a:lnTo>
                  <a:cubicBezTo>
                    <a:pt x="1156" y="36"/>
                    <a:pt x="1" y="1084"/>
                    <a:pt x="120" y="2429"/>
                  </a:cubicBezTo>
                  <a:cubicBezTo>
                    <a:pt x="251" y="3751"/>
                    <a:pt x="2465" y="7811"/>
                    <a:pt x="2549" y="7989"/>
                  </a:cubicBezTo>
                  <a:lnTo>
                    <a:pt x="2561" y="8037"/>
                  </a:lnTo>
                  <a:lnTo>
                    <a:pt x="2620" y="8025"/>
                  </a:lnTo>
                  <a:cubicBezTo>
                    <a:pt x="2668" y="8013"/>
                    <a:pt x="7728" y="6132"/>
                    <a:pt x="8216" y="6061"/>
                  </a:cubicBezTo>
                  <a:lnTo>
                    <a:pt x="8276" y="6049"/>
                  </a:lnTo>
                  <a:lnTo>
                    <a:pt x="6252" y="703"/>
                  </a:lnTo>
                  <a:lnTo>
                    <a:pt x="6240" y="667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74"/>
            <p:cNvSpPr/>
            <p:nvPr/>
          </p:nvSpPr>
          <p:spPr>
            <a:xfrm>
              <a:off x="6866359" y="2656640"/>
              <a:ext cx="259498" cy="63332"/>
            </a:xfrm>
            <a:custGeom>
              <a:avLst/>
              <a:gdLst/>
              <a:ahLst/>
              <a:cxnLst/>
              <a:rect l="l" t="t" r="r" b="b"/>
              <a:pathLst>
                <a:path w="5466" h="1334" extrusionOk="0">
                  <a:moveTo>
                    <a:pt x="464" y="0"/>
                  </a:moveTo>
                  <a:cubicBezTo>
                    <a:pt x="464" y="0"/>
                    <a:pt x="226" y="476"/>
                    <a:pt x="0" y="1155"/>
                  </a:cubicBezTo>
                  <a:lnTo>
                    <a:pt x="5465" y="1334"/>
                  </a:lnTo>
                  <a:cubicBezTo>
                    <a:pt x="5084" y="512"/>
                    <a:pt x="4846" y="0"/>
                    <a:pt x="4846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74"/>
            <p:cNvSpPr/>
            <p:nvPr/>
          </p:nvSpPr>
          <p:spPr>
            <a:xfrm>
              <a:off x="6862371" y="2654361"/>
              <a:ext cx="266857" cy="68459"/>
            </a:xfrm>
            <a:custGeom>
              <a:avLst/>
              <a:gdLst/>
              <a:ahLst/>
              <a:cxnLst/>
              <a:rect l="l" t="t" r="r" b="b"/>
              <a:pathLst>
                <a:path w="5621" h="1442" extrusionOk="0">
                  <a:moveTo>
                    <a:pt x="4906" y="84"/>
                  </a:moveTo>
                  <a:cubicBezTo>
                    <a:pt x="4966" y="203"/>
                    <a:pt x="5168" y="667"/>
                    <a:pt x="5466" y="1322"/>
                  </a:cubicBezTo>
                  <a:lnTo>
                    <a:pt x="156" y="1156"/>
                  </a:lnTo>
                  <a:cubicBezTo>
                    <a:pt x="334" y="608"/>
                    <a:pt x="525" y="203"/>
                    <a:pt x="572" y="84"/>
                  </a:cubicBezTo>
                  <a:close/>
                  <a:moveTo>
                    <a:pt x="501" y="1"/>
                  </a:moveTo>
                  <a:lnTo>
                    <a:pt x="477" y="24"/>
                  </a:lnTo>
                  <a:cubicBezTo>
                    <a:pt x="477" y="48"/>
                    <a:pt x="239" y="524"/>
                    <a:pt x="25" y="1203"/>
                  </a:cubicBezTo>
                  <a:lnTo>
                    <a:pt x="1" y="1263"/>
                  </a:lnTo>
                  <a:lnTo>
                    <a:pt x="5620" y="1441"/>
                  </a:lnTo>
                  <a:lnTo>
                    <a:pt x="5620" y="1441"/>
                  </a:lnTo>
                  <a:lnTo>
                    <a:pt x="5573" y="1370"/>
                  </a:lnTo>
                  <a:cubicBezTo>
                    <a:pt x="5216" y="560"/>
                    <a:pt x="4966" y="24"/>
                    <a:pt x="4966" y="24"/>
                  </a:cubicBezTo>
                  <a:lnTo>
                    <a:pt x="494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74"/>
            <p:cNvSpPr/>
            <p:nvPr/>
          </p:nvSpPr>
          <p:spPr>
            <a:xfrm>
              <a:off x="7246205" y="3576744"/>
              <a:ext cx="159991" cy="78144"/>
            </a:xfrm>
            <a:custGeom>
              <a:avLst/>
              <a:gdLst/>
              <a:ahLst/>
              <a:cxnLst/>
              <a:rect l="l" t="t" r="r" b="b"/>
              <a:pathLst>
                <a:path w="3370" h="1646" extrusionOk="0">
                  <a:moveTo>
                    <a:pt x="2224" y="0"/>
                  </a:moveTo>
                  <a:cubicBezTo>
                    <a:pt x="1977" y="0"/>
                    <a:pt x="1623" y="148"/>
                    <a:pt x="1298" y="324"/>
                  </a:cubicBezTo>
                  <a:cubicBezTo>
                    <a:pt x="881" y="538"/>
                    <a:pt x="0" y="1038"/>
                    <a:pt x="119" y="1110"/>
                  </a:cubicBezTo>
                  <a:cubicBezTo>
                    <a:pt x="147" y="1126"/>
                    <a:pt x="182" y="1133"/>
                    <a:pt x="221" y="1133"/>
                  </a:cubicBezTo>
                  <a:cubicBezTo>
                    <a:pt x="350" y="1133"/>
                    <a:pt x="512" y="1062"/>
                    <a:pt x="512" y="1062"/>
                  </a:cubicBezTo>
                  <a:lnTo>
                    <a:pt x="512" y="1062"/>
                  </a:lnTo>
                  <a:cubicBezTo>
                    <a:pt x="512" y="1062"/>
                    <a:pt x="155" y="1348"/>
                    <a:pt x="238" y="1407"/>
                  </a:cubicBezTo>
                  <a:cubicBezTo>
                    <a:pt x="251" y="1414"/>
                    <a:pt x="267" y="1417"/>
                    <a:pt x="286" y="1417"/>
                  </a:cubicBezTo>
                  <a:cubicBezTo>
                    <a:pt x="408" y="1417"/>
                    <a:pt x="631" y="1300"/>
                    <a:pt x="631" y="1300"/>
                  </a:cubicBezTo>
                  <a:lnTo>
                    <a:pt x="631" y="1300"/>
                  </a:lnTo>
                  <a:cubicBezTo>
                    <a:pt x="631" y="1300"/>
                    <a:pt x="345" y="1634"/>
                    <a:pt x="476" y="1646"/>
                  </a:cubicBezTo>
                  <a:cubicBezTo>
                    <a:pt x="479" y="1646"/>
                    <a:pt x="482" y="1646"/>
                    <a:pt x="486" y="1646"/>
                  </a:cubicBezTo>
                  <a:cubicBezTo>
                    <a:pt x="662" y="1646"/>
                    <a:pt x="1470" y="1347"/>
                    <a:pt x="1774" y="1300"/>
                  </a:cubicBezTo>
                  <a:cubicBezTo>
                    <a:pt x="1836" y="1291"/>
                    <a:pt x="1926" y="1287"/>
                    <a:pt x="2029" y="1287"/>
                  </a:cubicBezTo>
                  <a:cubicBezTo>
                    <a:pt x="2444" y="1287"/>
                    <a:pt x="3084" y="1348"/>
                    <a:pt x="3084" y="1348"/>
                  </a:cubicBezTo>
                  <a:lnTo>
                    <a:pt x="3370" y="181"/>
                  </a:lnTo>
                  <a:cubicBezTo>
                    <a:pt x="3370" y="181"/>
                    <a:pt x="2643" y="157"/>
                    <a:pt x="2405" y="38"/>
                  </a:cubicBezTo>
                  <a:cubicBezTo>
                    <a:pt x="2355" y="12"/>
                    <a:pt x="2294" y="0"/>
                    <a:pt x="2224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74"/>
            <p:cNvSpPr/>
            <p:nvPr/>
          </p:nvSpPr>
          <p:spPr>
            <a:xfrm>
              <a:off x="7248436" y="3607365"/>
              <a:ext cx="48662" cy="47000"/>
            </a:xfrm>
            <a:custGeom>
              <a:avLst/>
              <a:gdLst/>
              <a:ahLst/>
              <a:cxnLst/>
              <a:rect l="l" t="t" r="r" b="b"/>
              <a:pathLst>
                <a:path w="1025" h="990" extrusionOk="0">
                  <a:moveTo>
                    <a:pt x="644" y="0"/>
                  </a:moveTo>
                  <a:cubicBezTo>
                    <a:pt x="298" y="191"/>
                    <a:pt x="1" y="405"/>
                    <a:pt x="72" y="453"/>
                  </a:cubicBezTo>
                  <a:cubicBezTo>
                    <a:pt x="100" y="469"/>
                    <a:pt x="135" y="476"/>
                    <a:pt x="174" y="476"/>
                  </a:cubicBezTo>
                  <a:cubicBezTo>
                    <a:pt x="303" y="476"/>
                    <a:pt x="465" y="405"/>
                    <a:pt x="465" y="405"/>
                  </a:cubicBezTo>
                  <a:lnTo>
                    <a:pt x="465" y="405"/>
                  </a:lnTo>
                  <a:cubicBezTo>
                    <a:pt x="465" y="405"/>
                    <a:pt x="108" y="691"/>
                    <a:pt x="191" y="751"/>
                  </a:cubicBezTo>
                  <a:cubicBezTo>
                    <a:pt x="202" y="755"/>
                    <a:pt x="215" y="756"/>
                    <a:pt x="230" y="756"/>
                  </a:cubicBezTo>
                  <a:cubicBezTo>
                    <a:pt x="349" y="756"/>
                    <a:pt x="584" y="643"/>
                    <a:pt x="584" y="643"/>
                  </a:cubicBezTo>
                  <a:lnTo>
                    <a:pt x="584" y="643"/>
                  </a:lnTo>
                  <a:cubicBezTo>
                    <a:pt x="584" y="643"/>
                    <a:pt x="298" y="965"/>
                    <a:pt x="429" y="989"/>
                  </a:cubicBezTo>
                  <a:cubicBezTo>
                    <a:pt x="433" y="989"/>
                    <a:pt x="438" y="990"/>
                    <a:pt x="444" y="990"/>
                  </a:cubicBezTo>
                  <a:cubicBezTo>
                    <a:pt x="531" y="990"/>
                    <a:pt x="778" y="901"/>
                    <a:pt x="1025" y="834"/>
                  </a:cubicBezTo>
                  <a:cubicBezTo>
                    <a:pt x="953" y="524"/>
                    <a:pt x="775" y="227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74"/>
            <p:cNvSpPr/>
            <p:nvPr/>
          </p:nvSpPr>
          <p:spPr>
            <a:xfrm>
              <a:off x="7245635" y="3574703"/>
              <a:ext cx="162934" cy="80992"/>
            </a:xfrm>
            <a:custGeom>
              <a:avLst/>
              <a:gdLst/>
              <a:ahLst/>
              <a:cxnLst/>
              <a:rect l="l" t="t" r="r" b="b"/>
              <a:pathLst>
                <a:path w="3432" h="1706" extrusionOk="0">
                  <a:moveTo>
                    <a:pt x="2191" y="154"/>
                  </a:moveTo>
                  <a:cubicBezTo>
                    <a:pt x="2567" y="154"/>
                    <a:pt x="2962" y="281"/>
                    <a:pt x="3330" y="315"/>
                  </a:cubicBezTo>
                  <a:lnTo>
                    <a:pt x="3330" y="315"/>
                  </a:lnTo>
                  <a:cubicBezTo>
                    <a:pt x="3264" y="590"/>
                    <a:pt x="3198" y="866"/>
                    <a:pt x="3143" y="1141"/>
                  </a:cubicBezTo>
                  <a:cubicBezTo>
                    <a:pt x="3108" y="1260"/>
                    <a:pt x="3096" y="1331"/>
                    <a:pt x="3072" y="1343"/>
                  </a:cubicBezTo>
                  <a:cubicBezTo>
                    <a:pt x="3041" y="1359"/>
                    <a:pt x="2997" y="1365"/>
                    <a:pt x="2947" y="1365"/>
                  </a:cubicBezTo>
                  <a:cubicBezTo>
                    <a:pt x="2807" y="1365"/>
                    <a:pt x="2618" y="1320"/>
                    <a:pt x="2512" y="1320"/>
                  </a:cubicBezTo>
                  <a:cubicBezTo>
                    <a:pt x="2390" y="1312"/>
                    <a:pt x="2272" y="1307"/>
                    <a:pt x="2156" y="1307"/>
                  </a:cubicBezTo>
                  <a:cubicBezTo>
                    <a:pt x="1909" y="1307"/>
                    <a:pt x="1672" y="1330"/>
                    <a:pt x="1429" y="1403"/>
                  </a:cubicBezTo>
                  <a:cubicBezTo>
                    <a:pt x="1308" y="1441"/>
                    <a:pt x="877" y="1617"/>
                    <a:pt x="683" y="1617"/>
                  </a:cubicBezTo>
                  <a:cubicBezTo>
                    <a:pt x="571" y="1617"/>
                    <a:pt x="538" y="1558"/>
                    <a:pt x="691" y="1379"/>
                  </a:cubicBezTo>
                  <a:cubicBezTo>
                    <a:pt x="712" y="1347"/>
                    <a:pt x="695" y="1306"/>
                    <a:pt x="658" y="1306"/>
                  </a:cubicBezTo>
                  <a:cubicBezTo>
                    <a:pt x="653" y="1306"/>
                    <a:pt x="648" y="1306"/>
                    <a:pt x="643" y="1308"/>
                  </a:cubicBezTo>
                  <a:cubicBezTo>
                    <a:pt x="539" y="1360"/>
                    <a:pt x="472" y="1382"/>
                    <a:pt x="436" y="1382"/>
                  </a:cubicBezTo>
                  <a:cubicBezTo>
                    <a:pt x="356" y="1382"/>
                    <a:pt x="424" y="1276"/>
                    <a:pt x="572" y="1153"/>
                  </a:cubicBezTo>
                  <a:cubicBezTo>
                    <a:pt x="592" y="1122"/>
                    <a:pt x="559" y="1091"/>
                    <a:pt x="535" y="1091"/>
                  </a:cubicBezTo>
                  <a:cubicBezTo>
                    <a:pt x="531" y="1091"/>
                    <a:pt x="527" y="1092"/>
                    <a:pt x="524" y="1093"/>
                  </a:cubicBezTo>
                  <a:cubicBezTo>
                    <a:pt x="514" y="1097"/>
                    <a:pt x="504" y="1101"/>
                    <a:pt x="495" y="1104"/>
                  </a:cubicBezTo>
                  <a:lnTo>
                    <a:pt x="495" y="1104"/>
                  </a:lnTo>
                  <a:cubicBezTo>
                    <a:pt x="494" y="1104"/>
                    <a:pt x="494" y="1104"/>
                    <a:pt x="494" y="1104"/>
                  </a:cubicBezTo>
                  <a:cubicBezTo>
                    <a:pt x="490" y="1104"/>
                    <a:pt x="482" y="1107"/>
                    <a:pt x="470" y="1113"/>
                  </a:cubicBezTo>
                  <a:lnTo>
                    <a:pt x="470" y="1113"/>
                  </a:lnTo>
                  <a:cubicBezTo>
                    <a:pt x="398" y="1138"/>
                    <a:pt x="343" y="1150"/>
                    <a:pt x="307" y="1150"/>
                  </a:cubicBezTo>
                  <a:cubicBezTo>
                    <a:pt x="226" y="1150"/>
                    <a:pt x="244" y="1089"/>
                    <a:pt x="405" y="974"/>
                  </a:cubicBezTo>
                  <a:cubicBezTo>
                    <a:pt x="536" y="879"/>
                    <a:pt x="691" y="796"/>
                    <a:pt x="822" y="712"/>
                  </a:cubicBezTo>
                  <a:cubicBezTo>
                    <a:pt x="1131" y="534"/>
                    <a:pt x="1465" y="331"/>
                    <a:pt x="1798" y="212"/>
                  </a:cubicBezTo>
                  <a:cubicBezTo>
                    <a:pt x="1925" y="170"/>
                    <a:pt x="2057" y="154"/>
                    <a:pt x="2191" y="154"/>
                  </a:cubicBezTo>
                  <a:close/>
                  <a:moveTo>
                    <a:pt x="2215" y="1"/>
                  </a:moveTo>
                  <a:cubicBezTo>
                    <a:pt x="2122" y="1"/>
                    <a:pt x="2030" y="10"/>
                    <a:pt x="1941" y="34"/>
                  </a:cubicBezTo>
                  <a:cubicBezTo>
                    <a:pt x="1381" y="188"/>
                    <a:pt x="667" y="558"/>
                    <a:pt x="238" y="939"/>
                  </a:cubicBezTo>
                  <a:cubicBezTo>
                    <a:pt x="107" y="1058"/>
                    <a:pt x="0" y="1129"/>
                    <a:pt x="226" y="1200"/>
                  </a:cubicBezTo>
                  <a:cubicBezTo>
                    <a:pt x="239" y="1203"/>
                    <a:pt x="253" y="1204"/>
                    <a:pt x="266" y="1204"/>
                  </a:cubicBezTo>
                  <a:cubicBezTo>
                    <a:pt x="294" y="1204"/>
                    <a:pt x="323" y="1199"/>
                    <a:pt x="350" y="1191"/>
                  </a:cubicBezTo>
                  <a:lnTo>
                    <a:pt x="350" y="1191"/>
                  </a:lnTo>
                  <a:cubicBezTo>
                    <a:pt x="280" y="1245"/>
                    <a:pt x="194" y="1352"/>
                    <a:pt x="226" y="1439"/>
                  </a:cubicBezTo>
                  <a:cubicBezTo>
                    <a:pt x="226" y="1450"/>
                    <a:pt x="238" y="1462"/>
                    <a:pt x="250" y="1462"/>
                  </a:cubicBezTo>
                  <a:cubicBezTo>
                    <a:pt x="266" y="1464"/>
                    <a:pt x="281" y="1465"/>
                    <a:pt x="297" y="1465"/>
                  </a:cubicBezTo>
                  <a:cubicBezTo>
                    <a:pt x="377" y="1465"/>
                    <a:pt x="452" y="1444"/>
                    <a:pt x="532" y="1415"/>
                  </a:cubicBezTo>
                  <a:lnTo>
                    <a:pt x="532" y="1415"/>
                  </a:lnTo>
                  <a:cubicBezTo>
                    <a:pt x="507" y="1444"/>
                    <a:pt x="483" y="1475"/>
                    <a:pt x="476" y="1510"/>
                  </a:cubicBezTo>
                  <a:cubicBezTo>
                    <a:pt x="417" y="1689"/>
                    <a:pt x="429" y="1677"/>
                    <a:pt x="595" y="1701"/>
                  </a:cubicBezTo>
                  <a:cubicBezTo>
                    <a:pt x="610" y="1704"/>
                    <a:pt x="627" y="1705"/>
                    <a:pt x="644" y="1705"/>
                  </a:cubicBezTo>
                  <a:cubicBezTo>
                    <a:pt x="810" y="1705"/>
                    <a:pt x="1086" y="1565"/>
                    <a:pt x="1227" y="1522"/>
                  </a:cubicBezTo>
                  <a:cubicBezTo>
                    <a:pt x="1441" y="1450"/>
                    <a:pt x="1679" y="1379"/>
                    <a:pt x="1917" y="1355"/>
                  </a:cubicBezTo>
                  <a:cubicBezTo>
                    <a:pt x="1994" y="1351"/>
                    <a:pt x="2072" y="1349"/>
                    <a:pt x="2149" y="1349"/>
                  </a:cubicBezTo>
                  <a:cubicBezTo>
                    <a:pt x="2477" y="1349"/>
                    <a:pt x="2804" y="1384"/>
                    <a:pt x="3132" y="1403"/>
                  </a:cubicBezTo>
                  <a:cubicBezTo>
                    <a:pt x="3143" y="1403"/>
                    <a:pt x="3155" y="1391"/>
                    <a:pt x="3155" y="1379"/>
                  </a:cubicBezTo>
                  <a:lnTo>
                    <a:pt x="3429" y="260"/>
                  </a:lnTo>
                  <a:cubicBezTo>
                    <a:pt x="3432" y="249"/>
                    <a:pt x="3430" y="240"/>
                    <a:pt x="3426" y="232"/>
                  </a:cubicBezTo>
                  <a:lnTo>
                    <a:pt x="3426" y="232"/>
                  </a:lnTo>
                  <a:cubicBezTo>
                    <a:pt x="3425" y="207"/>
                    <a:pt x="3410" y="188"/>
                    <a:pt x="3382" y="188"/>
                  </a:cubicBezTo>
                  <a:cubicBezTo>
                    <a:pt x="2999" y="160"/>
                    <a:pt x="2594" y="1"/>
                    <a:pt x="2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74"/>
            <p:cNvSpPr/>
            <p:nvPr/>
          </p:nvSpPr>
          <p:spPr>
            <a:xfrm>
              <a:off x="7274452" y="3482650"/>
              <a:ext cx="181497" cy="45054"/>
            </a:xfrm>
            <a:custGeom>
              <a:avLst/>
              <a:gdLst/>
              <a:ahLst/>
              <a:cxnLst/>
              <a:rect l="l" t="t" r="r" b="b"/>
              <a:pathLst>
                <a:path w="3823" h="949" extrusionOk="0">
                  <a:moveTo>
                    <a:pt x="2031" y="1"/>
                  </a:moveTo>
                  <a:cubicBezTo>
                    <a:pt x="1710" y="1"/>
                    <a:pt x="1393" y="37"/>
                    <a:pt x="1167" y="103"/>
                  </a:cubicBezTo>
                  <a:cubicBezTo>
                    <a:pt x="905" y="175"/>
                    <a:pt x="614" y="193"/>
                    <a:pt x="387" y="193"/>
                  </a:cubicBezTo>
                  <a:cubicBezTo>
                    <a:pt x="161" y="193"/>
                    <a:pt x="0" y="175"/>
                    <a:pt x="0" y="175"/>
                  </a:cubicBezTo>
                  <a:lnTo>
                    <a:pt x="0" y="175"/>
                  </a:lnTo>
                  <a:cubicBezTo>
                    <a:pt x="194" y="293"/>
                    <a:pt x="716" y="343"/>
                    <a:pt x="1114" y="343"/>
                  </a:cubicBezTo>
                  <a:cubicBezTo>
                    <a:pt x="1157" y="343"/>
                    <a:pt x="1199" y="343"/>
                    <a:pt x="1239" y="341"/>
                  </a:cubicBezTo>
                  <a:cubicBezTo>
                    <a:pt x="1361" y="333"/>
                    <a:pt x="1476" y="329"/>
                    <a:pt x="1584" y="329"/>
                  </a:cubicBezTo>
                  <a:cubicBezTo>
                    <a:pt x="1947" y="329"/>
                    <a:pt x="2245" y="373"/>
                    <a:pt x="2584" y="437"/>
                  </a:cubicBezTo>
                  <a:cubicBezTo>
                    <a:pt x="3001" y="532"/>
                    <a:pt x="3298" y="949"/>
                    <a:pt x="3298" y="949"/>
                  </a:cubicBezTo>
                  <a:lnTo>
                    <a:pt x="3822" y="758"/>
                  </a:lnTo>
                  <a:cubicBezTo>
                    <a:pt x="3822" y="758"/>
                    <a:pt x="3560" y="437"/>
                    <a:pt x="3132" y="199"/>
                  </a:cubicBezTo>
                  <a:cubicBezTo>
                    <a:pt x="2888" y="63"/>
                    <a:pt x="2455" y="1"/>
                    <a:pt x="20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74"/>
            <p:cNvSpPr/>
            <p:nvPr/>
          </p:nvSpPr>
          <p:spPr>
            <a:xfrm>
              <a:off x="7687388" y="3301249"/>
              <a:ext cx="210552" cy="111709"/>
            </a:xfrm>
            <a:custGeom>
              <a:avLst/>
              <a:gdLst/>
              <a:ahLst/>
              <a:cxnLst/>
              <a:rect l="l" t="t" r="r" b="b"/>
              <a:pathLst>
                <a:path w="4435" h="2353" extrusionOk="0">
                  <a:moveTo>
                    <a:pt x="544" y="0"/>
                  </a:moveTo>
                  <a:cubicBezTo>
                    <a:pt x="1" y="0"/>
                    <a:pt x="656" y="1556"/>
                    <a:pt x="1292" y="2019"/>
                  </a:cubicBezTo>
                  <a:cubicBezTo>
                    <a:pt x="1581" y="2225"/>
                    <a:pt x="1978" y="2353"/>
                    <a:pt x="2398" y="2353"/>
                  </a:cubicBezTo>
                  <a:cubicBezTo>
                    <a:pt x="2996" y="2353"/>
                    <a:pt x="3642" y="2094"/>
                    <a:pt x="4090" y="1436"/>
                  </a:cubicBezTo>
                  <a:cubicBezTo>
                    <a:pt x="4435" y="948"/>
                    <a:pt x="4137" y="948"/>
                    <a:pt x="4125" y="924"/>
                  </a:cubicBezTo>
                  <a:lnTo>
                    <a:pt x="4125" y="924"/>
                  </a:lnTo>
                  <a:cubicBezTo>
                    <a:pt x="4124" y="925"/>
                    <a:pt x="4122" y="925"/>
                    <a:pt x="4118" y="925"/>
                  </a:cubicBezTo>
                  <a:cubicBezTo>
                    <a:pt x="3958" y="925"/>
                    <a:pt x="1629" y="427"/>
                    <a:pt x="756" y="55"/>
                  </a:cubicBezTo>
                  <a:cubicBezTo>
                    <a:pt x="671" y="18"/>
                    <a:pt x="601" y="0"/>
                    <a:pt x="5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74"/>
            <p:cNvSpPr/>
            <p:nvPr/>
          </p:nvSpPr>
          <p:spPr>
            <a:xfrm>
              <a:off x="7814241" y="3586524"/>
              <a:ext cx="143090" cy="86547"/>
            </a:xfrm>
            <a:custGeom>
              <a:avLst/>
              <a:gdLst/>
              <a:ahLst/>
              <a:cxnLst/>
              <a:rect l="l" t="t" r="r" b="b"/>
              <a:pathLst>
                <a:path w="3014" h="1823" extrusionOk="0">
                  <a:moveTo>
                    <a:pt x="567" y="0"/>
                  </a:moveTo>
                  <a:cubicBezTo>
                    <a:pt x="187" y="0"/>
                    <a:pt x="1" y="690"/>
                    <a:pt x="1" y="690"/>
                  </a:cubicBezTo>
                  <a:lnTo>
                    <a:pt x="48" y="737"/>
                  </a:lnTo>
                  <a:cubicBezTo>
                    <a:pt x="215" y="868"/>
                    <a:pt x="775" y="1297"/>
                    <a:pt x="1644" y="1594"/>
                  </a:cubicBezTo>
                  <a:cubicBezTo>
                    <a:pt x="2089" y="1758"/>
                    <a:pt x="2364" y="1823"/>
                    <a:pt x="2513" y="1823"/>
                  </a:cubicBezTo>
                  <a:cubicBezTo>
                    <a:pt x="2712" y="1823"/>
                    <a:pt x="2686" y="1708"/>
                    <a:pt x="2537" y="1559"/>
                  </a:cubicBezTo>
                  <a:lnTo>
                    <a:pt x="2537" y="1559"/>
                  </a:lnTo>
                  <a:cubicBezTo>
                    <a:pt x="2537" y="1559"/>
                    <a:pt x="2710" y="1629"/>
                    <a:pt x="2825" y="1629"/>
                  </a:cubicBezTo>
                  <a:cubicBezTo>
                    <a:pt x="2868" y="1629"/>
                    <a:pt x="2902" y="1620"/>
                    <a:pt x="2918" y="1594"/>
                  </a:cubicBezTo>
                  <a:cubicBezTo>
                    <a:pt x="2977" y="1511"/>
                    <a:pt x="2716" y="1321"/>
                    <a:pt x="2715" y="1321"/>
                  </a:cubicBezTo>
                  <a:lnTo>
                    <a:pt x="2715" y="1321"/>
                  </a:lnTo>
                  <a:cubicBezTo>
                    <a:pt x="2715" y="1321"/>
                    <a:pt x="2772" y="1341"/>
                    <a:pt x="2833" y="1341"/>
                  </a:cubicBezTo>
                  <a:cubicBezTo>
                    <a:pt x="2894" y="1341"/>
                    <a:pt x="2960" y="1321"/>
                    <a:pt x="2977" y="1237"/>
                  </a:cubicBezTo>
                  <a:cubicBezTo>
                    <a:pt x="3013" y="1082"/>
                    <a:pt x="1394" y="570"/>
                    <a:pt x="834" y="106"/>
                  </a:cubicBezTo>
                  <a:cubicBezTo>
                    <a:pt x="736" y="31"/>
                    <a:pt x="647" y="0"/>
                    <a:pt x="567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74"/>
            <p:cNvSpPr/>
            <p:nvPr/>
          </p:nvSpPr>
          <p:spPr>
            <a:xfrm>
              <a:off x="7880373" y="3621513"/>
              <a:ext cx="76387" cy="51653"/>
            </a:xfrm>
            <a:custGeom>
              <a:avLst/>
              <a:gdLst/>
              <a:ahLst/>
              <a:cxnLst/>
              <a:rect l="l" t="t" r="r" b="b"/>
              <a:pathLst>
                <a:path w="1609" h="1088" extrusionOk="0">
                  <a:moveTo>
                    <a:pt x="572" y="0"/>
                  </a:moveTo>
                  <a:cubicBezTo>
                    <a:pt x="430" y="191"/>
                    <a:pt x="203" y="512"/>
                    <a:pt x="1" y="762"/>
                  </a:cubicBezTo>
                  <a:cubicBezTo>
                    <a:pt x="84" y="786"/>
                    <a:pt x="179" y="834"/>
                    <a:pt x="263" y="869"/>
                  </a:cubicBezTo>
                  <a:cubicBezTo>
                    <a:pt x="707" y="1026"/>
                    <a:pt x="984" y="1088"/>
                    <a:pt x="1135" y="1088"/>
                  </a:cubicBezTo>
                  <a:cubicBezTo>
                    <a:pt x="1341" y="1088"/>
                    <a:pt x="1314" y="973"/>
                    <a:pt x="1156" y="822"/>
                  </a:cubicBezTo>
                  <a:lnTo>
                    <a:pt x="1156" y="822"/>
                  </a:lnTo>
                  <a:cubicBezTo>
                    <a:pt x="1156" y="822"/>
                    <a:pt x="1348" y="897"/>
                    <a:pt x="1466" y="897"/>
                  </a:cubicBezTo>
                  <a:cubicBezTo>
                    <a:pt x="1504" y="897"/>
                    <a:pt x="1534" y="889"/>
                    <a:pt x="1549" y="869"/>
                  </a:cubicBezTo>
                  <a:cubicBezTo>
                    <a:pt x="1608" y="774"/>
                    <a:pt x="1334" y="584"/>
                    <a:pt x="1334" y="584"/>
                  </a:cubicBezTo>
                  <a:lnTo>
                    <a:pt x="1334" y="584"/>
                  </a:lnTo>
                  <a:cubicBezTo>
                    <a:pt x="1334" y="584"/>
                    <a:pt x="1395" y="606"/>
                    <a:pt x="1460" y="606"/>
                  </a:cubicBezTo>
                  <a:cubicBezTo>
                    <a:pt x="1521" y="606"/>
                    <a:pt x="1585" y="587"/>
                    <a:pt x="1608" y="512"/>
                  </a:cubicBezTo>
                  <a:cubicBezTo>
                    <a:pt x="1608" y="429"/>
                    <a:pt x="1108" y="238"/>
                    <a:pt x="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74"/>
            <p:cNvSpPr/>
            <p:nvPr/>
          </p:nvSpPr>
          <p:spPr>
            <a:xfrm>
              <a:off x="7812105" y="3586809"/>
              <a:ext cx="145796" cy="89348"/>
            </a:xfrm>
            <a:custGeom>
              <a:avLst/>
              <a:gdLst/>
              <a:ahLst/>
              <a:cxnLst/>
              <a:rect l="l" t="t" r="r" b="b"/>
              <a:pathLst>
                <a:path w="3071" h="1882" extrusionOk="0">
                  <a:moveTo>
                    <a:pt x="585" y="130"/>
                  </a:moveTo>
                  <a:cubicBezTo>
                    <a:pt x="868" y="130"/>
                    <a:pt x="1192" y="414"/>
                    <a:pt x="1427" y="541"/>
                  </a:cubicBezTo>
                  <a:cubicBezTo>
                    <a:pt x="1725" y="684"/>
                    <a:pt x="2058" y="826"/>
                    <a:pt x="2356" y="957"/>
                  </a:cubicBezTo>
                  <a:cubicBezTo>
                    <a:pt x="2475" y="1017"/>
                    <a:pt x="2594" y="1053"/>
                    <a:pt x="2713" y="1112"/>
                  </a:cubicBezTo>
                  <a:cubicBezTo>
                    <a:pt x="2725" y="1112"/>
                    <a:pt x="2856" y="1172"/>
                    <a:pt x="2880" y="1207"/>
                  </a:cubicBezTo>
                  <a:cubicBezTo>
                    <a:pt x="2890" y="1229"/>
                    <a:pt x="2842" y="1330"/>
                    <a:pt x="2779" y="1330"/>
                  </a:cubicBezTo>
                  <a:cubicBezTo>
                    <a:pt x="2773" y="1330"/>
                    <a:pt x="2767" y="1329"/>
                    <a:pt x="2760" y="1326"/>
                  </a:cubicBezTo>
                  <a:cubicBezTo>
                    <a:pt x="2757" y="1325"/>
                    <a:pt x="2754" y="1325"/>
                    <a:pt x="2751" y="1325"/>
                  </a:cubicBezTo>
                  <a:cubicBezTo>
                    <a:pt x="2717" y="1325"/>
                    <a:pt x="2681" y="1375"/>
                    <a:pt x="2725" y="1386"/>
                  </a:cubicBezTo>
                  <a:cubicBezTo>
                    <a:pt x="2864" y="1488"/>
                    <a:pt x="2815" y="1576"/>
                    <a:pt x="2702" y="1576"/>
                  </a:cubicBezTo>
                  <a:cubicBezTo>
                    <a:pt x="2670" y="1576"/>
                    <a:pt x="2633" y="1568"/>
                    <a:pt x="2594" y="1553"/>
                  </a:cubicBezTo>
                  <a:cubicBezTo>
                    <a:pt x="2586" y="1549"/>
                    <a:pt x="2579" y="1547"/>
                    <a:pt x="2574" y="1547"/>
                  </a:cubicBezTo>
                  <a:cubicBezTo>
                    <a:pt x="2543" y="1547"/>
                    <a:pt x="2538" y="1592"/>
                    <a:pt x="2558" y="1612"/>
                  </a:cubicBezTo>
                  <a:cubicBezTo>
                    <a:pt x="2700" y="1754"/>
                    <a:pt x="2626" y="1794"/>
                    <a:pt x="2501" y="1794"/>
                  </a:cubicBezTo>
                  <a:cubicBezTo>
                    <a:pt x="2396" y="1794"/>
                    <a:pt x="2254" y="1765"/>
                    <a:pt x="2177" y="1743"/>
                  </a:cubicBezTo>
                  <a:cubicBezTo>
                    <a:pt x="1832" y="1648"/>
                    <a:pt x="1475" y="1517"/>
                    <a:pt x="1165" y="1374"/>
                  </a:cubicBezTo>
                  <a:cubicBezTo>
                    <a:pt x="772" y="1195"/>
                    <a:pt x="403" y="969"/>
                    <a:pt x="93" y="695"/>
                  </a:cubicBezTo>
                  <a:cubicBezTo>
                    <a:pt x="92" y="694"/>
                    <a:pt x="90" y="692"/>
                    <a:pt x="88" y="690"/>
                  </a:cubicBezTo>
                  <a:lnTo>
                    <a:pt x="88" y="690"/>
                  </a:lnTo>
                  <a:cubicBezTo>
                    <a:pt x="127" y="530"/>
                    <a:pt x="208" y="343"/>
                    <a:pt x="332" y="231"/>
                  </a:cubicBezTo>
                  <a:cubicBezTo>
                    <a:pt x="409" y="159"/>
                    <a:pt x="495" y="130"/>
                    <a:pt x="585" y="130"/>
                  </a:cubicBezTo>
                  <a:close/>
                  <a:moveTo>
                    <a:pt x="594" y="1"/>
                  </a:moveTo>
                  <a:cubicBezTo>
                    <a:pt x="578" y="1"/>
                    <a:pt x="562" y="2"/>
                    <a:pt x="546" y="5"/>
                  </a:cubicBezTo>
                  <a:cubicBezTo>
                    <a:pt x="253" y="50"/>
                    <a:pt x="99" y="404"/>
                    <a:pt x="33" y="674"/>
                  </a:cubicBezTo>
                  <a:lnTo>
                    <a:pt x="33" y="674"/>
                  </a:lnTo>
                  <a:cubicBezTo>
                    <a:pt x="12" y="679"/>
                    <a:pt x="2" y="699"/>
                    <a:pt x="22" y="719"/>
                  </a:cubicBezTo>
                  <a:cubicBezTo>
                    <a:pt x="22" y="719"/>
                    <a:pt x="22" y="719"/>
                    <a:pt x="22" y="719"/>
                  </a:cubicBezTo>
                  <a:lnTo>
                    <a:pt x="22" y="719"/>
                  </a:lnTo>
                  <a:cubicBezTo>
                    <a:pt x="1" y="733"/>
                    <a:pt x="22" y="752"/>
                    <a:pt x="45" y="752"/>
                  </a:cubicBezTo>
                  <a:cubicBezTo>
                    <a:pt x="50" y="752"/>
                    <a:pt x="55" y="751"/>
                    <a:pt x="59" y="749"/>
                  </a:cubicBezTo>
                  <a:lnTo>
                    <a:pt x="59" y="749"/>
                  </a:lnTo>
                  <a:cubicBezTo>
                    <a:pt x="359" y="987"/>
                    <a:pt x="692" y="1203"/>
                    <a:pt x="1046" y="1374"/>
                  </a:cubicBezTo>
                  <a:cubicBezTo>
                    <a:pt x="1356" y="1517"/>
                    <a:pt x="1689" y="1660"/>
                    <a:pt x="2010" y="1755"/>
                  </a:cubicBezTo>
                  <a:cubicBezTo>
                    <a:pt x="2144" y="1796"/>
                    <a:pt x="2348" y="1881"/>
                    <a:pt x="2508" y="1881"/>
                  </a:cubicBezTo>
                  <a:cubicBezTo>
                    <a:pt x="2534" y="1881"/>
                    <a:pt x="2559" y="1879"/>
                    <a:pt x="2582" y="1874"/>
                  </a:cubicBezTo>
                  <a:cubicBezTo>
                    <a:pt x="2677" y="1850"/>
                    <a:pt x="2760" y="1850"/>
                    <a:pt x="2749" y="1731"/>
                  </a:cubicBezTo>
                  <a:cubicBezTo>
                    <a:pt x="2743" y="1694"/>
                    <a:pt x="2731" y="1669"/>
                    <a:pt x="2717" y="1653"/>
                  </a:cubicBezTo>
                  <a:lnTo>
                    <a:pt x="2717" y="1653"/>
                  </a:lnTo>
                  <a:cubicBezTo>
                    <a:pt x="2785" y="1665"/>
                    <a:pt x="2839" y="1698"/>
                    <a:pt x="2902" y="1698"/>
                  </a:cubicBezTo>
                  <a:cubicBezTo>
                    <a:pt x="2932" y="1698"/>
                    <a:pt x="2963" y="1691"/>
                    <a:pt x="2999" y="1672"/>
                  </a:cubicBezTo>
                  <a:cubicBezTo>
                    <a:pt x="3011" y="1672"/>
                    <a:pt x="3011" y="1648"/>
                    <a:pt x="3011" y="1636"/>
                  </a:cubicBezTo>
                  <a:cubicBezTo>
                    <a:pt x="3011" y="1565"/>
                    <a:pt x="2999" y="1553"/>
                    <a:pt x="2951" y="1469"/>
                  </a:cubicBezTo>
                  <a:cubicBezTo>
                    <a:pt x="2931" y="1438"/>
                    <a:pt x="2914" y="1416"/>
                    <a:pt x="2898" y="1401"/>
                  </a:cubicBezTo>
                  <a:lnTo>
                    <a:pt x="2898" y="1401"/>
                  </a:lnTo>
                  <a:cubicBezTo>
                    <a:pt x="2972" y="1397"/>
                    <a:pt x="3058" y="1395"/>
                    <a:pt x="3058" y="1279"/>
                  </a:cubicBezTo>
                  <a:cubicBezTo>
                    <a:pt x="3070" y="1041"/>
                    <a:pt x="2237" y="803"/>
                    <a:pt x="2070" y="743"/>
                  </a:cubicBezTo>
                  <a:cubicBezTo>
                    <a:pt x="1748" y="612"/>
                    <a:pt x="1415" y="457"/>
                    <a:pt x="1117" y="279"/>
                  </a:cubicBezTo>
                  <a:cubicBezTo>
                    <a:pt x="952" y="191"/>
                    <a:pt x="787" y="1"/>
                    <a:pt x="5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74"/>
            <p:cNvSpPr/>
            <p:nvPr/>
          </p:nvSpPr>
          <p:spPr>
            <a:xfrm>
              <a:off x="7240223" y="3341128"/>
              <a:ext cx="840307" cy="373723"/>
            </a:xfrm>
            <a:custGeom>
              <a:avLst/>
              <a:gdLst/>
              <a:ahLst/>
              <a:cxnLst/>
              <a:rect l="l" t="t" r="r" b="b"/>
              <a:pathLst>
                <a:path w="17700" h="7872" extrusionOk="0">
                  <a:moveTo>
                    <a:pt x="13643" y="1"/>
                  </a:moveTo>
                  <a:cubicBezTo>
                    <a:pt x="13634" y="1"/>
                    <a:pt x="13625" y="1"/>
                    <a:pt x="13616" y="1"/>
                  </a:cubicBezTo>
                  <a:cubicBezTo>
                    <a:pt x="12437" y="13"/>
                    <a:pt x="12163" y="941"/>
                    <a:pt x="11687" y="1679"/>
                  </a:cubicBezTo>
                  <a:cubicBezTo>
                    <a:pt x="11223" y="2430"/>
                    <a:pt x="11199" y="2822"/>
                    <a:pt x="10282" y="3263"/>
                  </a:cubicBezTo>
                  <a:cubicBezTo>
                    <a:pt x="9700" y="3531"/>
                    <a:pt x="8114" y="3636"/>
                    <a:pt x="6785" y="3636"/>
                  </a:cubicBezTo>
                  <a:cubicBezTo>
                    <a:pt x="5992" y="3636"/>
                    <a:pt x="5291" y="3599"/>
                    <a:pt x="4948" y="3537"/>
                  </a:cubicBezTo>
                  <a:cubicBezTo>
                    <a:pt x="4863" y="3523"/>
                    <a:pt x="4781" y="3517"/>
                    <a:pt x="4704" y="3517"/>
                  </a:cubicBezTo>
                  <a:cubicBezTo>
                    <a:pt x="3968" y="3517"/>
                    <a:pt x="3610" y="4111"/>
                    <a:pt x="3341" y="4823"/>
                  </a:cubicBezTo>
                  <a:cubicBezTo>
                    <a:pt x="3055" y="5597"/>
                    <a:pt x="3031" y="5954"/>
                    <a:pt x="3031" y="5954"/>
                  </a:cubicBezTo>
                  <a:cubicBezTo>
                    <a:pt x="3031" y="5954"/>
                    <a:pt x="2973" y="5955"/>
                    <a:pt x="2885" y="5955"/>
                  </a:cubicBezTo>
                  <a:cubicBezTo>
                    <a:pt x="2665" y="5955"/>
                    <a:pt x="2259" y="5949"/>
                    <a:pt x="2114" y="5906"/>
                  </a:cubicBezTo>
                  <a:cubicBezTo>
                    <a:pt x="2114" y="5906"/>
                    <a:pt x="2113" y="5906"/>
                    <a:pt x="2112" y="5906"/>
                  </a:cubicBezTo>
                  <a:cubicBezTo>
                    <a:pt x="1897" y="5906"/>
                    <a:pt x="173" y="7228"/>
                    <a:pt x="55" y="7394"/>
                  </a:cubicBezTo>
                  <a:cubicBezTo>
                    <a:pt x="1" y="7463"/>
                    <a:pt x="48" y="7483"/>
                    <a:pt x="122" y="7483"/>
                  </a:cubicBezTo>
                  <a:cubicBezTo>
                    <a:pt x="227" y="7483"/>
                    <a:pt x="388" y="7442"/>
                    <a:pt x="388" y="7442"/>
                  </a:cubicBezTo>
                  <a:lnTo>
                    <a:pt x="388" y="7442"/>
                  </a:lnTo>
                  <a:cubicBezTo>
                    <a:pt x="388" y="7442"/>
                    <a:pt x="293" y="7490"/>
                    <a:pt x="233" y="7680"/>
                  </a:cubicBezTo>
                  <a:cubicBezTo>
                    <a:pt x="213" y="7744"/>
                    <a:pt x="241" y="7765"/>
                    <a:pt x="287" y="7765"/>
                  </a:cubicBezTo>
                  <a:cubicBezTo>
                    <a:pt x="379" y="7765"/>
                    <a:pt x="543" y="7680"/>
                    <a:pt x="543" y="7680"/>
                  </a:cubicBezTo>
                  <a:lnTo>
                    <a:pt x="543" y="7680"/>
                  </a:lnTo>
                  <a:cubicBezTo>
                    <a:pt x="543" y="7680"/>
                    <a:pt x="462" y="7872"/>
                    <a:pt x="605" y="7872"/>
                  </a:cubicBezTo>
                  <a:cubicBezTo>
                    <a:pt x="660" y="7872"/>
                    <a:pt x="749" y="7843"/>
                    <a:pt x="888" y="7764"/>
                  </a:cubicBezTo>
                  <a:cubicBezTo>
                    <a:pt x="1400" y="7490"/>
                    <a:pt x="1948" y="7323"/>
                    <a:pt x="2257" y="7228"/>
                  </a:cubicBezTo>
                  <a:cubicBezTo>
                    <a:pt x="2309" y="7214"/>
                    <a:pt x="2374" y="7208"/>
                    <a:pt x="2447" y="7208"/>
                  </a:cubicBezTo>
                  <a:cubicBezTo>
                    <a:pt x="2811" y="7208"/>
                    <a:pt x="3389" y="7355"/>
                    <a:pt x="3686" y="7394"/>
                  </a:cubicBezTo>
                  <a:cubicBezTo>
                    <a:pt x="3699" y="7396"/>
                    <a:pt x="3712" y="7397"/>
                    <a:pt x="3725" y="7397"/>
                  </a:cubicBezTo>
                  <a:cubicBezTo>
                    <a:pt x="4074" y="7397"/>
                    <a:pt x="4489" y="6802"/>
                    <a:pt x="4948" y="6561"/>
                  </a:cubicBezTo>
                  <a:cubicBezTo>
                    <a:pt x="5119" y="6476"/>
                    <a:pt x="5349" y="6442"/>
                    <a:pt x="5596" y="6442"/>
                  </a:cubicBezTo>
                  <a:cubicBezTo>
                    <a:pt x="6039" y="6442"/>
                    <a:pt x="6536" y="6549"/>
                    <a:pt x="6841" y="6656"/>
                  </a:cubicBezTo>
                  <a:cubicBezTo>
                    <a:pt x="7317" y="6811"/>
                    <a:pt x="9342" y="7335"/>
                    <a:pt x="10544" y="7394"/>
                  </a:cubicBezTo>
                  <a:cubicBezTo>
                    <a:pt x="10612" y="7398"/>
                    <a:pt x="10679" y="7399"/>
                    <a:pt x="10742" y="7399"/>
                  </a:cubicBezTo>
                  <a:cubicBezTo>
                    <a:pt x="11788" y="7399"/>
                    <a:pt x="12211" y="6966"/>
                    <a:pt x="12211" y="6966"/>
                  </a:cubicBezTo>
                  <a:cubicBezTo>
                    <a:pt x="12211" y="6966"/>
                    <a:pt x="12330" y="6894"/>
                    <a:pt x="12913" y="6323"/>
                  </a:cubicBezTo>
                  <a:cubicBezTo>
                    <a:pt x="13497" y="5763"/>
                    <a:pt x="13675" y="4430"/>
                    <a:pt x="13985" y="3477"/>
                  </a:cubicBezTo>
                  <a:cubicBezTo>
                    <a:pt x="14295" y="2525"/>
                    <a:pt x="15164" y="2977"/>
                    <a:pt x="16092" y="2513"/>
                  </a:cubicBezTo>
                  <a:cubicBezTo>
                    <a:pt x="17021" y="2049"/>
                    <a:pt x="17700" y="1418"/>
                    <a:pt x="17640" y="1060"/>
                  </a:cubicBezTo>
                  <a:cubicBezTo>
                    <a:pt x="17612" y="889"/>
                    <a:pt x="17307" y="855"/>
                    <a:pt x="16927" y="855"/>
                  </a:cubicBezTo>
                  <a:cubicBezTo>
                    <a:pt x="16670" y="855"/>
                    <a:pt x="16378" y="871"/>
                    <a:pt x="16113" y="871"/>
                  </a:cubicBezTo>
                  <a:cubicBezTo>
                    <a:pt x="15953" y="871"/>
                    <a:pt x="15802" y="865"/>
                    <a:pt x="15676" y="846"/>
                  </a:cubicBezTo>
                  <a:cubicBezTo>
                    <a:pt x="15050" y="740"/>
                    <a:pt x="14787" y="1"/>
                    <a:pt x="136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74"/>
            <p:cNvSpPr/>
            <p:nvPr/>
          </p:nvSpPr>
          <p:spPr>
            <a:xfrm>
              <a:off x="7302130" y="3341128"/>
              <a:ext cx="773890" cy="354448"/>
            </a:xfrm>
            <a:custGeom>
              <a:avLst/>
              <a:gdLst/>
              <a:ahLst/>
              <a:cxnLst/>
              <a:rect l="l" t="t" r="r" b="b"/>
              <a:pathLst>
                <a:path w="16301" h="7466" extrusionOk="0">
                  <a:moveTo>
                    <a:pt x="12324" y="1"/>
                  </a:moveTo>
                  <a:cubicBezTo>
                    <a:pt x="11145" y="13"/>
                    <a:pt x="10883" y="941"/>
                    <a:pt x="10407" y="1679"/>
                  </a:cubicBezTo>
                  <a:cubicBezTo>
                    <a:pt x="9931" y="2430"/>
                    <a:pt x="9919" y="2822"/>
                    <a:pt x="8990" y="3263"/>
                  </a:cubicBezTo>
                  <a:cubicBezTo>
                    <a:pt x="8417" y="3531"/>
                    <a:pt x="6837" y="3631"/>
                    <a:pt x="5510" y="3631"/>
                  </a:cubicBezTo>
                  <a:cubicBezTo>
                    <a:pt x="4713" y="3631"/>
                    <a:pt x="4008" y="3595"/>
                    <a:pt x="3668" y="3537"/>
                  </a:cubicBezTo>
                  <a:cubicBezTo>
                    <a:pt x="3576" y="3521"/>
                    <a:pt x="3490" y="3514"/>
                    <a:pt x="3408" y="3514"/>
                  </a:cubicBezTo>
                  <a:cubicBezTo>
                    <a:pt x="2669" y="3514"/>
                    <a:pt x="2307" y="4115"/>
                    <a:pt x="2061" y="4823"/>
                  </a:cubicBezTo>
                  <a:cubicBezTo>
                    <a:pt x="1763" y="5608"/>
                    <a:pt x="1739" y="5954"/>
                    <a:pt x="1739" y="5954"/>
                  </a:cubicBezTo>
                  <a:cubicBezTo>
                    <a:pt x="1739" y="5954"/>
                    <a:pt x="1422" y="5959"/>
                    <a:pt x="1150" y="5959"/>
                  </a:cubicBezTo>
                  <a:cubicBezTo>
                    <a:pt x="1014" y="5959"/>
                    <a:pt x="890" y="5958"/>
                    <a:pt x="822" y="5954"/>
                  </a:cubicBezTo>
                  <a:cubicBezTo>
                    <a:pt x="818" y="5953"/>
                    <a:pt x="813" y="5952"/>
                    <a:pt x="808" y="5952"/>
                  </a:cubicBezTo>
                  <a:cubicBezTo>
                    <a:pt x="696" y="5952"/>
                    <a:pt x="375" y="6181"/>
                    <a:pt x="1" y="6442"/>
                  </a:cubicBezTo>
                  <a:cubicBezTo>
                    <a:pt x="37" y="6751"/>
                    <a:pt x="191" y="7180"/>
                    <a:pt x="310" y="7466"/>
                  </a:cubicBezTo>
                  <a:cubicBezTo>
                    <a:pt x="572" y="7383"/>
                    <a:pt x="810" y="7311"/>
                    <a:pt x="965" y="7263"/>
                  </a:cubicBezTo>
                  <a:cubicBezTo>
                    <a:pt x="1023" y="7246"/>
                    <a:pt x="1094" y="7239"/>
                    <a:pt x="1175" y="7239"/>
                  </a:cubicBezTo>
                  <a:cubicBezTo>
                    <a:pt x="1543" y="7239"/>
                    <a:pt x="2101" y="7389"/>
                    <a:pt x="2394" y="7418"/>
                  </a:cubicBezTo>
                  <a:cubicBezTo>
                    <a:pt x="2410" y="7421"/>
                    <a:pt x="2426" y="7422"/>
                    <a:pt x="2442" y="7422"/>
                  </a:cubicBezTo>
                  <a:cubicBezTo>
                    <a:pt x="2579" y="7422"/>
                    <a:pt x="2709" y="7333"/>
                    <a:pt x="2858" y="7216"/>
                  </a:cubicBezTo>
                  <a:cubicBezTo>
                    <a:pt x="2989" y="7037"/>
                    <a:pt x="3073" y="6859"/>
                    <a:pt x="3085" y="6728"/>
                  </a:cubicBezTo>
                  <a:cubicBezTo>
                    <a:pt x="3108" y="6394"/>
                    <a:pt x="3346" y="6323"/>
                    <a:pt x="3847" y="6049"/>
                  </a:cubicBezTo>
                  <a:cubicBezTo>
                    <a:pt x="3944" y="5997"/>
                    <a:pt x="4106" y="5974"/>
                    <a:pt x="4312" y="5974"/>
                  </a:cubicBezTo>
                  <a:cubicBezTo>
                    <a:pt x="5140" y="5974"/>
                    <a:pt x="6684" y="6335"/>
                    <a:pt x="7657" y="6573"/>
                  </a:cubicBezTo>
                  <a:cubicBezTo>
                    <a:pt x="8107" y="6681"/>
                    <a:pt x="8743" y="6718"/>
                    <a:pt x="9378" y="6718"/>
                  </a:cubicBezTo>
                  <a:cubicBezTo>
                    <a:pt x="10135" y="6718"/>
                    <a:pt x="10890" y="6666"/>
                    <a:pt x="11324" y="6621"/>
                  </a:cubicBezTo>
                  <a:cubicBezTo>
                    <a:pt x="11407" y="6549"/>
                    <a:pt x="11502" y="6454"/>
                    <a:pt x="11621" y="6335"/>
                  </a:cubicBezTo>
                  <a:cubicBezTo>
                    <a:pt x="12038" y="5930"/>
                    <a:pt x="12252" y="5144"/>
                    <a:pt x="12443" y="4382"/>
                  </a:cubicBezTo>
                  <a:cubicBezTo>
                    <a:pt x="12276" y="3989"/>
                    <a:pt x="12074" y="3513"/>
                    <a:pt x="12038" y="3120"/>
                  </a:cubicBezTo>
                  <a:cubicBezTo>
                    <a:pt x="11978" y="2406"/>
                    <a:pt x="12479" y="1977"/>
                    <a:pt x="12657" y="1763"/>
                  </a:cubicBezTo>
                  <a:cubicBezTo>
                    <a:pt x="12836" y="1560"/>
                    <a:pt x="13205" y="1501"/>
                    <a:pt x="14515" y="1501"/>
                  </a:cubicBezTo>
                  <a:cubicBezTo>
                    <a:pt x="15277" y="1501"/>
                    <a:pt x="15908" y="1215"/>
                    <a:pt x="16300" y="965"/>
                  </a:cubicBezTo>
                  <a:cubicBezTo>
                    <a:pt x="16191" y="875"/>
                    <a:pt x="15956" y="853"/>
                    <a:pt x="15676" y="853"/>
                  </a:cubicBezTo>
                  <a:cubicBezTo>
                    <a:pt x="15407" y="853"/>
                    <a:pt x="15097" y="873"/>
                    <a:pt x="14821" y="873"/>
                  </a:cubicBezTo>
                  <a:cubicBezTo>
                    <a:pt x="14664" y="873"/>
                    <a:pt x="14517" y="867"/>
                    <a:pt x="14395" y="846"/>
                  </a:cubicBezTo>
                  <a:cubicBezTo>
                    <a:pt x="13753" y="763"/>
                    <a:pt x="13502" y="1"/>
                    <a:pt x="12324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74"/>
            <p:cNvSpPr/>
            <p:nvPr/>
          </p:nvSpPr>
          <p:spPr>
            <a:xfrm>
              <a:off x="7240555" y="3341650"/>
              <a:ext cx="848473" cy="378850"/>
            </a:xfrm>
            <a:custGeom>
              <a:avLst/>
              <a:gdLst/>
              <a:ahLst/>
              <a:cxnLst/>
              <a:rect l="l" t="t" r="r" b="b"/>
              <a:pathLst>
                <a:path w="17872" h="7980" extrusionOk="0">
                  <a:moveTo>
                    <a:pt x="4682" y="3548"/>
                  </a:moveTo>
                  <a:cubicBezTo>
                    <a:pt x="4613" y="3548"/>
                    <a:pt x="4546" y="3555"/>
                    <a:pt x="4483" y="3567"/>
                  </a:cubicBezTo>
                  <a:lnTo>
                    <a:pt x="4483" y="3567"/>
                  </a:lnTo>
                  <a:cubicBezTo>
                    <a:pt x="4567" y="3555"/>
                    <a:pt x="4653" y="3550"/>
                    <a:pt x="4741" y="3550"/>
                  </a:cubicBezTo>
                  <a:cubicBezTo>
                    <a:pt x="4758" y="3550"/>
                    <a:pt x="4775" y="3550"/>
                    <a:pt x="4792" y="3551"/>
                  </a:cubicBezTo>
                  <a:lnTo>
                    <a:pt x="4792" y="3551"/>
                  </a:lnTo>
                  <a:cubicBezTo>
                    <a:pt x="4774" y="3550"/>
                    <a:pt x="4756" y="3550"/>
                    <a:pt x="4739" y="3550"/>
                  </a:cubicBezTo>
                  <a:cubicBezTo>
                    <a:pt x="4720" y="3549"/>
                    <a:pt x="4701" y="3548"/>
                    <a:pt x="4682" y="3548"/>
                  </a:cubicBezTo>
                  <a:close/>
                  <a:moveTo>
                    <a:pt x="13635" y="1"/>
                  </a:moveTo>
                  <a:cubicBezTo>
                    <a:pt x="13540" y="1"/>
                    <a:pt x="13440" y="9"/>
                    <a:pt x="13335" y="25"/>
                  </a:cubicBezTo>
                  <a:cubicBezTo>
                    <a:pt x="11799" y="264"/>
                    <a:pt x="11740" y="2407"/>
                    <a:pt x="10537" y="3121"/>
                  </a:cubicBezTo>
                  <a:cubicBezTo>
                    <a:pt x="9835" y="3538"/>
                    <a:pt x="8918" y="3562"/>
                    <a:pt x="8132" y="3597"/>
                  </a:cubicBezTo>
                  <a:cubicBezTo>
                    <a:pt x="7667" y="3622"/>
                    <a:pt x="7202" y="3638"/>
                    <a:pt x="6738" y="3638"/>
                  </a:cubicBezTo>
                  <a:cubicBezTo>
                    <a:pt x="6321" y="3638"/>
                    <a:pt x="5905" y="3625"/>
                    <a:pt x="5489" y="3597"/>
                  </a:cubicBezTo>
                  <a:cubicBezTo>
                    <a:pt x="5245" y="3584"/>
                    <a:pt x="5013" y="3555"/>
                    <a:pt x="4792" y="3551"/>
                  </a:cubicBezTo>
                  <a:lnTo>
                    <a:pt x="4792" y="3551"/>
                  </a:lnTo>
                  <a:cubicBezTo>
                    <a:pt x="5012" y="3558"/>
                    <a:pt x="5233" y="3610"/>
                    <a:pt x="5453" y="3621"/>
                  </a:cubicBezTo>
                  <a:cubicBezTo>
                    <a:pt x="5921" y="3653"/>
                    <a:pt x="6394" y="3670"/>
                    <a:pt x="6867" y="3670"/>
                  </a:cubicBezTo>
                  <a:cubicBezTo>
                    <a:pt x="7611" y="3670"/>
                    <a:pt x="8357" y="3630"/>
                    <a:pt x="9084" y="3550"/>
                  </a:cubicBezTo>
                  <a:cubicBezTo>
                    <a:pt x="10144" y="3431"/>
                    <a:pt x="10930" y="3097"/>
                    <a:pt x="11466" y="2145"/>
                  </a:cubicBezTo>
                  <a:cubicBezTo>
                    <a:pt x="11763" y="1609"/>
                    <a:pt x="12061" y="954"/>
                    <a:pt x="12490" y="514"/>
                  </a:cubicBezTo>
                  <a:cubicBezTo>
                    <a:pt x="12808" y="183"/>
                    <a:pt x="13225" y="37"/>
                    <a:pt x="13647" y="37"/>
                  </a:cubicBezTo>
                  <a:cubicBezTo>
                    <a:pt x="14061" y="37"/>
                    <a:pt x="14482" y="177"/>
                    <a:pt x="14823" y="418"/>
                  </a:cubicBezTo>
                  <a:cubicBezTo>
                    <a:pt x="15228" y="692"/>
                    <a:pt x="15502" y="895"/>
                    <a:pt x="16002" y="906"/>
                  </a:cubicBezTo>
                  <a:cubicBezTo>
                    <a:pt x="16068" y="911"/>
                    <a:pt x="16135" y="913"/>
                    <a:pt x="16203" y="913"/>
                  </a:cubicBezTo>
                  <a:cubicBezTo>
                    <a:pt x="16427" y="913"/>
                    <a:pt x="16659" y="893"/>
                    <a:pt x="16887" y="893"/>
                  </a:cubicBezTo>
                  <a:cubicBezTo>
                    <a:pt x="16926" y="893"/>
                    <a:pt x="16964" y="893"/>
                    <a:pt x="17002" y="895"/>
                  </a:cubicBezTo>
                  <a:cubicBezTo>
                    <a:pt x="17040" y="895"/>
                    <a:pt x="17081" y="894"/>
                    <a:pt x="17124" y="894"/>
                  </a:cubicBezTo>
                  <a:cubicBezTo>
                    <a:pt x="17230" y="894"/>
                    <a:pt x="17346" y="900"/>
                    <a:pt x="17431" y="942"/>
                  </a:cubicBezTo>
                  <a:cubicBezTo>
                    <a:pt x="17752" y="1121"/>
                    <a:pt x="17502" y="1418"/>
                    <a:pt x="17359" y="1597"/>
                  </a:cubicBezTo>
                  <a:cubicBezTo>
                    <a:pt x="16764" y="2264"/>
                    <a:pt x="15907" y="2621"/>
                    <a:pt x="15038" y="2752"/>
                  </a:cubicBezTo>
                  <a:cubicBezTo>
                    <a:pt x="14561" y="2835"/>
                    <a:pt x="14168" y="2930"/>
                    <a:pt x="13978" y="3431"/>
                  </a:cubicBezTo>
                  <a:cubicBezTo>
                    <a:pt x="13680" y="4181"/>
                    <a:pt x="13609" y="5026"/>
                    <a:pt x="13252" y="5776"/>
                  </a:cubicBezTo>
                  <a:cubicBezTo>
                    <a:pt x="13025" y="6252"/>
                    <a:pt x="12609" y="6621"/>
                    <a:pt x="12192" y="6967"/>
                  </a:cubicBezTo>
                  <a:cubicBezTo>
                    <a:pt x="11761" y="7305"/>
                    <a:pt x="11224" y="7418"/>
                    <a:pt x="10662" y="7418"/>
                  </a:cubicBezTo>
                  <a:cubicBezTo>
                    <a:pt x="9921" y="7418"/>
                    <a:pt x="9138" y="7221"/>
                    <a:pt x="8501" y="7086"/>
                  </a:cubicBezTo>
                  <a:cubicBezTo>
                    <a:pt x="7894" y="6955"/>
                    <a:pt x="7299" y="6788"/>
                    <a:pt x="6703" y="6610"/>
                  </a:cubicBezTo>
                  <a:cubicBezTo>
                    <a:pt x="6389" y="6520"/>
                    <a:pt x="6022" y="6440"/>
                    <a:pt x="5667" y="6440"/>
                  </a:cubicBezTo>
                  <a:cubicBezTo>
                    <a:pt x="5364" y="6440"/>
                    <a:pt x="5069" y="6498"/>
                    <a:pt x="4822" y="6657"/>
                  </a:cubicBezTo>
                  <a:cubicBezTo>
                    <a:pt x="4422" y="6904"/>
                    <a:pt x="4127" y="7396"/>
                    <a:pt x="3637" y="7396"/>
                  </a:cubicBezTo>
                  <a:cubicBezTo>
                    <a:pt x="3631" y="7396"/>
                    <a:pt x="3625" y="7395"/>
                    <a:pt x="3620" y="7395"/>
                  </a:cubicBezTo>
                  <a:cubicBezTo>
                    <a:pt x="3274" y="7383"/>
                    <a:pt x="2929" y="7252"/>
                    <a:pt x="2572" y="7229"/>
                  </a:cubicBezTo>
                  <a:cubicBezTo>
                    <a:pt x="2556" y="7228"/>
                    <a:pt x="2541" y="7228"/>
                    <a:pt x="2526" y="7228"/>
                  </a:cubicBezTo>
                  <a:cubicBezTo>
                    <a:pt x="2246" y="7228"/>
                    <a:pt x="1986" y="7329"/>
                    <a:pt x="1715" y="7431"/>
                  </a:cubicBezTo>
                  <a:cubicBezTo>
                    <a:pt x="1536" y="7491"/>
                    <a:pt x="1357" y="7562"/>
                    <a:pt x="1179" y="7633"/>
                  </a:cubicBezTo>
                  <a:cubicBezTo>
                    <a:pt x="1134" y="7661"/>
                    <a:pt x="780" y="7804"/>
                    <a:pt x="638" y="7804"/>
                  </a:cubicBezTo>
                  <a:cubicBezTo>
                    <a:pt x="593" y="7804"/>
                    <a:pt x="569" y="7790"/>
                    <a:pt x="583" y="7753"/>
                  </a:cubicBezTo>
                  <a:cubicBezTo>
                    <a:pt x="594" y="7732"/>
                    <a:pt x="560" y="7703"/>
                    <a:pt x="535" y="7703"/>
                  </a:cubicBezTo>
                  <a:cubicBezTo>
                    <a:pt x="531" y="7703"/>
                    <a:pt x="527" y="7703"/>
                    <a:pt x="524" y="7705"/>
                  </a:cubicBezTo>
                  <a:cubicBezTo>
                    <a:pt x="488" y="7729"/>
                    <a:pt x="476" y="7741"/>
                    <a:pt x="452" y="7741"/>
                  </a:cubicBezTo>
                  <a:cubicBezTo>
                    <a:pt x="427" y="7755"/>
                    <a:pt x="406" y="7762"/>
                    <a:pt x="391" y="7762"/>
                  </a:cubicBezTo>
                  <a:cubicBezTo>
                    <a:pt x="344" y="7762"/>
                    <a:pt x="351" y="7689"/>
                    <a:pt x="405" y="7526"/>
                  </a:cubicBezTo>
                  <a:cubicBezTo>
                    <a:pt x="429" y="7502"/>
                    <a:pt x="417" y="7455"/>
                    <a:pt x="369" y="7455"/>
                  </a:cubicBezTo>
                  <a:cubicBezTo>
                    <a:pt x="321" y="7473"/>
                    <a:pt x="259" y="7488"/>
                    <a:pt x="210" y="7488"/>
                  </a:cubicBezTo>
                  <a:cubicBezTo>
                    <a:pt x="161" y="7488"/>
                    <a:pt x="125" y="7473"/>
                    <a:pt x="131" y="7431"/>
                  </a:cubicBezTo>
                  <a:cubicBezTo>
                    <a:pt x="155" y="7348"/>
                    <a:pt x="357" y="7229"/>
                    <a:pt x="405" y="7193"/>
                  </a:cubicBezTo>
                  <a:cubicBezTo>
                    <a:pt x="714" y="6931"/>
                    <a:pt x="1048" y="6681"/>
                    <a:pt x="1369" y="6455"/>
                  </a:cubicBezTo>
                  <a:cubicBezTo>
                    <a:pt x="1584" y="6312"/>
                    <a:pt x="1845" y="6062"/>
                    <a:pt x="2119" y="6014"/>
                  </a:cubicBezTo>
                  <a:cubicBezTo>
                    <a:pt x="2202" y="5996"/>
                    <a:pt x="2291" y="5990"/>
                    <a:pt x="2383" y="5990"/>
                  </a:cubicBezTo>
                  <a:cubicBezTo>
                    <a:pt x="2573" y="5990"/>
                    <a:pt x="2776" y="6016"/>
                    <a:pt x="2964" y="6016"/>
                  </a:cubicBezTo>
                  <a:cubicBezTo>
                    <a:pt x="2988" y="6016"/>
                    <a:pt x="3012" y="6015"/>
                    <a:pt x="3036" y="6014"/>
                  </a:cubicBezTo>
                  <a:cubicBezTo>
                    <a:pt x="3068" y="6014"/>
                    <a:pt x="3079" y="5982"/>
                    <a:pt x="3068" y="5961"/>
                  </a:cubicBezTo>
                  <a:lnTo>
                    <a:pt x="3068" y="5961"/>
                  </a:lnTo>
                  <a:cubicBezTo>
                    <a:pt x="3070" y="5956"/>
                    <a:pt x="3072" y="5950"/>
                    <a:pt x="3072" y="5943"/>
                  </a:cubicBezTo>
                  <a:cubicBezTo>
                    <a:pt x="3119" y="5371"/>
                    <a:pt x="3369" y="4705"/>
                    <a:pt x="3655" y="4216"/>
                  </a:cubicBezTo>
                  <a:cubicBezTo>
                    <a:pt x="3850" y="3886"/>
                    <a:pt x="4123" y="3635"/>
                    <a:pt x="4483" y="3567"/>
                  </a:cubicBezTo>
                  <a:lnTo>
                    <a:pt x="4483" y="3567"/>
                  </a:lnTo>
                  <a:cubicBezTo>
                    <a:pt x="4209" y="3606"/>
                    <a:pt x="3956" y="3723"/>
                    <a:pt x="3727" y="4014"/>
                  </a:cubicBezTo>
                  <a:cubicBezTo>
                    <a:pt x="3334" y="4522"/>
                    <a:pt x="3053" y="5300"/>
                    <a:pt x="2982" y="5944"/>
                  </a:cubicBezTo>
                  <a:lnTo>
                    <a:pt x="2982" y="5944"/>
                  </a:lnTo>
                  <a:cubicBezTo>
                    <a:pt x="2976" y="5944"/>
                    <a:pt x="2970" y="5944"/>
                    <a:pt x="2964" y="5944"/>
                  </a:cubicBezTo>
                  <a:cubicBezTo>
                    <a:pt x="2774" y="5944"/>
                    <a:pt x="2566" y="5919"/>
                    <a:pt x="2370" y="5919"/>
                  </a:cubicBezTo>
                  <a:cubicBezTo>
                    <a:pt x="2274" y="5919"/>
                    <a:pt x="2182" y="5925"/>
                    <a:pt x="2096" y="5943"/>
                  </a:cubicBezTo>
                  <a:cubicBezTo>
                    <a:pt x="1881" y="5978"/>
                    <a:pt x="1655" y="6193"/>
                    <a:pt x="1476" y="6312"/>
                  </a:cubicBezTo>
                  <a:cubicBezTo>
                    <a:pt x="1167" y="6538"/>
                    <a:pt x="845" y="6752"/>
                    <a:pt x="548" y="7014"/>
                  </a:cubicBezTo>
                  <a:cubicBezTo>
                    <a:pt x="393" y="7145"/>
                    <a:pt x="107" y="7300"/>
                    <a:pt x="12" y="7502"/>
                  </a:cubicBezTo>
                  <a:cubicBezTo>
                    <a:pt x="12" y="7514"/>
                    <a:pt x="0" y="7526"/>
                    <a:pt x="12" y="7550"/>
                  </a:cubicBezTo>
                  <a:cubicBezTo>
                    <a:pt x="45" y="7588"/>
                    <a:pt x="88" y="7600"/>
                    <a:pt x="134" y="7600"/>
                  </a:cubicBezTo>
                  <a:cubicBezTo>
                    <a:pt x="195" y="7600"/>
                    <a:pt x="261" y="7580"/>
                    <a:pt x="319" y="7575"/>
                  </a:cubicBezTo>
                  <a:lnTo>
                    <a:pt x="319" y="7575"/>
                  </a:lnTo>
                  <a:cubicBezTo>
                    <a:pt x="274" y="7647"/>
                    <a:pt x="184" y="7748"/>
                    <a:pt x="226" y="7812"/>
                  </a:cubicBezTo>
                  <a:cubicBezTo>
                    <a:pt x="256" y="7856"/>
                    <a:pt x="290" y="7869"/>
                    <a:pt x="329" y="7869"/>
                  </a:cubicBezTo>
                  <a:cubicBezTo>
                    <a:pt x="353" y="7869"/>
                    <a:pt x="378" y="7864"/>
                    <a:pt x="405" y="7860"/>
                  </a:cubicBezTo>
                  <a:cubicBezTo>
                    <a:pt x="436" y="7854"/>
                    <a:pt x="478" y="7844"/>
                    <a:pt x="507" y="7830"/>
                  </a:cubicBezTo>
                  <a:lnTo>
                    <a:pt x="507" y="7830"/>
                  </a:lnTo>
                  <a:cubicBezTo>
                    <a:pt x="499" y="7862"/>
                    <a:pt x="495" y="7897"/>
                    <a:pt x="512" y="7919"/>
                  </a:cubicBezTo>
                  <a:cubicBezTo>
                    <a:pt x="557" y="7973"/>
                    <a:pt x="581" y="7979"/>
                    <a:pt x="631" y="7979"/>
                  </a:cubicBezTo>
                  <a:cubicBezTo>
                    <a:pt x="647" y="7979"/>
                    <a:pt x="667" y="7979"/>
                    <a:pt x="691" y="7979"/>
                  </a:cubicBezTo>
                  <a:cubicBezTo>
                    <a:pt x="845" y="7979"/>
                    <a:pt x="1083" y="7788"/>
                    <a:pt x="1238" y="7729"/>
                  </a:cubicBezTo>
                  <a:cubicBezTo>
                    <a:pt x="1500" y="7610"/>
                    <a:pt x="1798" y="7502"/>
                    <a:pt x="2084" y="7407"/>
                  </a:cubicBezTo>
                  <a:cubicBezTo>
                    <a:pt x="2203" y="7372"/>
                    <a:pt x="2323" y="7359"/>
                    <a:pt x="2444" y="7359"/>
                  </a:cubicBezTo>
                  <a:cubicBezTo>
                    <a:pt x="2829" y="7359"/>
                    <a:pt x="3218" y="7494"/>
                    <a:pt x="3584" y="7494"/>
                  </a:cubicBezTo>
                  <a:cubicBezTo>
                    <a:pt x="3804" y="7494"/>
                    <a:pt x="4017" y="7445"/>
                    <a:pt x="4215" y="7288"/>
                  </a:cubicBezTo>
                  <a:cubicBezTo>
                    <a:pt x="4632" y="6967"/>
                    <a:pt x="4929" y="6598"/>
                    <a:pt x="5489" y="6562"/>
                  </a:cubicBezTo>
                  <a:cubicBezTo>
                    <a:pt x="5538" y="6559"/>
                    <a:pt x="5587" y="6558"/>
                    <a:pt x="5635" y="6558"/>
                  </a:cubicBezTo>
                  <a:cubicBezTo>
                    <a:pt x="6063" y="6558"/>
                    <a:pt x="6488" y="6649"/>
                    <a:pt x="6894" y="6788"/>
                  </a:cubicBezTo>
                  <a:cubicBezTo>
                    <a:pt x="7620" y="7014"/>
                    <a:pt x="8382" y="7193"/>
                    <a:pt x="9120" y="7324"/>
                  </a:cubicBezTo>
                  <a:cubicBezTo>
                    <a:pt x="9623" y="7414"/>
                    <a:pt x="10176" y="7515"/>
                    <a:pt x="10712" y="7515"/>
                  </a:cubicBezTo>
                  <a:cubicBezTo>
                    <a:pt x="11306" y="7515"/>
                    <a:pt x="11878" y="7391"/>
                    <a:pt x="12335" y="6991"/>
                  </a:cubicBezTo>
                  <a:cubicBezTo>
                    <a:pt x="12954" y="6455"/>
                    <a:pt x="13335" y="5967"/>
                    <a:pt x="13573" y="5193"/>
                  </a:cubicBezTo>
                  <a:cubicBezTo>
                    <a:pt x="13704" y="4752"/>
                    <a:pt x="13811" y="4276"/>
                    <a:pt x="13942" y="3823"/>
                  </a:cubicBezTo>
                  <a:cubicBezTo>
                    <a:pt x="14157" y="3121"/>
                    <a:pt x="14514" y="2966"/>
                    <a:pt x="15169" y="2859"/>
                  </a:cubicBezTo>
                  <a:cubicBezTo>
                    <a:pt x="16002" y="2740"/>
                    <a:pt x="16835" y="2335"/>
                    <a:pt x="17419" y="1692"/>
                  </a:cubicBezTo>
                  <a:cubicBezTo>
                    <a:pt x="17633" y="1454"/>
                    <a:pt x="17871" y="1061"/>
                    <a:pt x="17455" y="906"/>
                  </a:cubicBezTo>
                  <a:cubicBezTo>
                    <a:pt x="17282" y="844"/>
                    <a:pt x="17103" y="825"/>
                    <a:pt x="16920" y="825"/>
                  </a:cubicBezTo>
                  <a:cubicBezTo>
                    <a:pt x="16624" y="825"/>
                    <a:pt x="16320" y="876"/>
                    <a:pt x="16024" y="876"/>
                  </a:cubicBezTo>
                  <a:cubicBezTo>
                    <a:pt x="15773" y="876"/>
                    <a:pt x="15529" y="839"/>
                    <a:pt x="15300" y="704"/>
                  </a:cubicBezTo>
                  <a:cubicBezTo>
                    <a:pt x="14729" y="361"/>
                    <a:pt x="14284" y="1"/>
                    <a:pt x="136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74"/>
            <p:cNvSpPr/>
            <p:nvPr/>
          </p:nvSpPr>
          <p:spPr>
            <a:xfrm>
              <a:off x="7760547" y="3459814"/>
              <a:ext cx="137962" cy="89965"/>
            </a:xfrm>
            <a:custGeom>
              <a:avLst/>
              <a:gdLst/>
              <a:ahLst/>
              <a:cxnLst/>
              <a:rect l="l" t="t" r="r" b="b"/>
              <a:pathLst>
                <a:path w="2906" h="1895" extrusionOk="0">
                  <a:moveTo>
                    <a:pt x="263" y="1"/>
                  </a:moveTo>
                  <a:lnTo>
                    <a:pt x="1" y="311"/>
                  </a:lnTo>
                  <a:lnTo>
                    <a:pt x="2787" y="1894"/>
                  </a:lnTo>
                  <a:lnTo>
                    <a:pt x="2906" y="1430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74"/>
            <p:cNvSpPr/>
            <p:nvPr/>
          </p:nvSpPr>
          <p:spPr>
            <a:xfrm>
              <a:off x="7757176" y="3457013"/>
              <a:ext cx="144182" cy="96137"/>
            </a:xfrm>
            <a:custGeom>
              <a:avLst/>
              <a:gdLst/>
              <a:ahLst/>
              <a:cxnLst/>
              <a:rect l="l" t="t" r="r" b="b"/>
              <a:pathLst>
                <a:path w="3037" h="2025" extrusionOk="0">
                  <a:moveTo>
                    <a:pt x="346" y="131"/>
                  </a:moveTo>
                  <a:lnTo>
                    <a:pt x="2917" y="1513"/>
                  </a:lnTo>
                  <a:lnTo>
                    <a:pt x="2834" y="1870"/>
                  </a:lnTo>
                  <a:lnTo>
                    <a:pt x="167" y="358"/>
                  </a:lnTo>
                  <a:lnTo>
                    <a:pt x="346" y="131"/>
                  </a:lnTo>
                  <a:close/>
                  <a:moveTo>
                    <a:pt x="310" y="0"/>
                  </a:moveTo>
                  <a:lnTo>
                    <a:pt x="0" y="381"/>
                  </a:lnTo>
                  <a:lnTo>
                    <a:pt x="2882" y="2024"/>
                  </a:lnTo>
                  <a:lnTo>
                    <a:pt x="3036" y="145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74"/>
            <p:cNvSpPr/>
            <p:nvPr/>
          </p:nvSpPr>
          <p:spPr>
            <a:xfrm>
              <a:off x="7697263" y="3617525"/>
              <a:ext cx="179788" cy="124954"/>
            </a:xfrm>
            <a:custGeom>
              <a:avLst/>
              <a:gdLst/>
              <a:ahLst/>
              <a:cxnLst/>
              <a:rect l="l" t="t" r="r" b="b"/>
              <a:pathLst>
                <a:path w="3787" h="2632" extrusionOk="0">
                  <a:moveTo>
                    <a:pt x="1620" y="1"/>
                  </a:moveTo>
                  <a:lnTo>
                    <a:pt x="0" y="477"/>
                  </a:lnTo>
                  <a:cubicBezTo>
                    <a:pt x="0" y="477"/>
                    <a:pt x="1215" y="1525"/>
                    <a:pt x="1870" y="1918"/>
                  </a:cubicBezTo>
                  <a:cubicBezTo>
                    <a:pt x="2466" y="2265"/>
                    <a:pt x="3131" y="2631"/>
                    <a:pt x="3317" y="2631"/>
                  </a:cubicBezTo>
                  <a:cubicBezTo>
                    <a:pt x="3336" y="2631"/>
                    <a:pt x="3349" y="2628"/>
                    <a:pt x="3358" y="2620"/>
                  </a:cubicBezTo>
                  <a:cubicBezTo>
                    <a:pt x="3453" y="2525"/>
                    <a:pt x="3203" y="2204"/>
                    <a:pt x="3203" y="2203"/>
                  </a:cubicBezTo>
                  <a:lnTo>
                    <a:pt x="3203" y="2203"/>
                  </a:lnTo>
                  <a:cubicBezTo>
                    <a:pt x="3203" y="2204"/>
                    <a:pt x="3387" y="2361"/>
                    <a:pt x="3484" y="2361"/>
                  </a:cubicBezTo>
                  <a:cubicBezTo>
                    <a:pt x="3500" y="2361"/>
                    <a:pt x="3514" y="2357"/>
                    <a:pt x="3525" y="2346"/>
                  </a:cubicBezTo>
                  <a:cubicBezTo>
                    <a:pt x="3596" y="2275"/>
                    <a:pt x="3429" y="2084"/>
                    <a:pt x="3429" y="2084"/>
                  </a:cubicBezTo>
                  <a:lnTo>
                    <a:pt x="3429" y="2084"/>
                  </a:lnTo>
                  <a:cubicBezTo>
                    <a:pt x="3429" y="2084"/>
                    <a:pt x="3525" y="2153"/>
                    <a:pt x="3609" y="2153"/>
                  </a:cubicBezTo>
                  <a:cubicBezTo>
                    <a:pt x="3652" y="2153"/>
                    <a:pt x="3691" y="2136"/>
                    <a:pt x="3715" y="2084"/>
                  </a:cubicBezTo>
                  <a:cubicBezTo>
                    <a:pt x="3786" y="1918"/>
                    <a:pt x="2358" y="1310"/>
                    <a:pt x="1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74"/>
            <p:cNvSpPr/>
            <p:nvPr/>
          </p:nvSpPr>
          <p:spPr>
            <a:xfrm>
              <a:off x="7688765" y="3611876"/>
              <a:ext cx="144751" cy="98985"/>
            </a:xfrm>
            <a:custGeom>
              <a:avLst/>
              <a:gdLst/>
              <a:ahLst/>
              <a:cxnLst/>
              <a:rect l="l" t="t" r="r" b="b"/>
              <a:pathLst>
                <a:path w="3049" h="2085" extrusionOk="0">
                  <a:moveTo>
                    <a:pt x="1715" y="1"/>
                  </a:moveTo>
                  <a:lnTo>
                    <a:pt x="1" y="441"/>
                  </a:lnTo>
                  <a:cubicBezTo>
                    <a:pt x="1" y="441"/>
                    <a:pt x="1394" y="1644"/>
                    <a:pt x="2049" y="2037"/>
                  </a:cubicBezTo>
                  <a:cubicBezTo>
                    <a:pt x="2084" y="2049"/>
                    <a:pt x="2096" y="2061"/>
                    <a:pt x="2132" y="2084"/>
                  </a:cubicBezTo>
                  <a:cubicBezTo>
                    <a:pt x="2406" y="1941"/>
                    <a:pt x="2822" y="1739"/>
                    <a:pt x="3049" y="1489"/>
                  </a:cubicBezTo>
                  <a:cubicBezTo>
                    <a:pt x="2608" y="1120"/>
                    <a:pt x="2072" y="620"/>
                    <a:pt x="1715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74"/>
            <p:cNvSpPr/>
            <p:nvPr/>
          </p:nvSpPr>
          <p:spPr>
            <a:xfrm>
              <a:off x="7685822" y="3609264"/>
              <a:ext cx="192369" cy="135541"/>
            </a:xfrm>
            <a:custGeom>
              <a:avLst/>
              <a:gdLst/>
              <a:ahLst/>
              <a:cxnLst/>
              <a:rect l="l" t="t" r="r" b="b"/>
              <a:pathLst>
                <a:path w="4052" h="2855" extrusionOk="0">
                  <a:moveTo>
                    <a:pt x="1786" y="0"/>
                  </a:moveTo>
                  <a:cubicBezTo>
                    <a:pt x="1761" y="0"/>
                    <a:pt x="1737" y="34"/>
                    <a:pt x="1753" y="68"/>
                  </a:cubicBezTo>
                  <a:cubicBezTo>
                    <a:pt x="2087" y="615"/>
                    <a:pt x="2527" y="1080"/>
                    <a:pt x="3015" y="1496"/>
                  </a:cubicBezTo>
                  <a:cubicBezTo>
                    <a:pt x="3194" y="1639"/>
                    <a:pt x="3361" y="1782"/>
                    <a:pt x="3539" y="1913"/>
                  </a:cubicBezTo>
                  <a:cubicBezTo>
                    <a:pt x="3635" y="1973"/>
                    <a:pt x="3754" y="2032"/>
                    <a:pt x="3813" y="2116"/>
                  </a:cubicBezTo>
                  <a:cubicBezTo>
                    <a:pt x="3857" y="2189"/>
                    <a:pt x="3851" y="2240"/>
                    <a:pt x="3801" y="2240"/>
                  </a:cubicBezTo>
                  <a:cubicBezTo>
                    <a:pt x="3770" y="2240"/>
                    <a:pt x="3722" y="2221"/>
                    <a:pt x="3658" y="2175"/>
                  </a:cubicBezTo>
                  <a:cubicBezTo>
                    <a:pt x="3651" y="2171"/>
                    <a:pt x="3644" y="2170"/>
                    <a:pt x="3637" y="2170"/>
                  </a:cubicBezTo>
                  <a:cubicBezTo>
                    <a:pt x="3604" y="2170"/>
                    <a:pt x="3591" y="2215"/>
                    <a:pt x="3611" y="2235"/>
                  </a:cubicBezTo>
                  <a:cubicBezTo>
                    <a:pt x="3670" y="2282"/>
                    <a:pt x="3694" y="2330"/>
                    <a:pt x="3658" y="2401"/>
                  </a:cubicBezTo>
                  <a:cubicBezTo>
                    <a:pt x="3665" y="2464"/>
                    <a:pt x="3658" y="2497"/>
                    <a:pt x="3629" y="2497"/>
                  </a:cubicBezTo>
                  <a:cubicBezTo>
                    <a:pt x="3603" y="2497"/>
                    <a:pt x="3560" y="2470"/>
                    <a:pt x="3492" y="2413"/>
                  </a:cubicBezTo>
                  <a:cubicBezTo>
                    <a:pt x="3456" y="2401"/>
                    <a:pt x="3396" y="2354"/>
                    <a:pt x="3349" y="2342"/>
                  </a:cubicBezTo>
                  <a:cubicBezTo>
                    <a:pt x="3343" y="2338"/>
                    <a:pt x="3337" y="2336"/>
                    <a:pt x="3332" y="2336"/>
                  </a:cubicBezTo>
                  <a:cubicBezTo>
                    <a:pt x="3303" y="2336"/>
                    <a:pt x="3281" y="2381"/>
                    <a:pt x="3301" y="2401"/>
                  </a:cubicBezTo>
                  <a:cubicBezTo>
                    <a:pt x="3373" y="2473"/>
                    <a:pt x="3611" y="2675"/>
                    <a:pt x="3432" y="2747"/>
                  </a:cubicBezTo>
                  <a:cubicBezTo>
                    <a:pt x="3424" y="2750"/>
                    <a:pt x="3415" y="2751"/>
                    <a:pt x="3404" y="2751"/>
                  </a:cubicBezTo>
                  <a:cubicBezTo>
                    <a:pt x="3252" y="2751"/>
                    <a:pt x="2829" y="2457"/>
                    <a:pt x="2718" y="2401"/>
                  </a:cubicBezTo>
                  <a:cubicBezTo>
                    <a:pt x="2325" y="2175"/>
                    <a:pt x="1932" y="1961"/>
                    <a:pt x="1563" y="1687"/>
                  </a:cubicBezTo>
                  <a:cubicBezTo>
                    <a:pt x="1039" y="1306"/>
                    <a:pt x="551" y="901"/>
                    <a:pt x="63" y="484"/>
                  </a:cubicBezTo>
                  <a:cubicBezTo>
                    <a:pt x="60" y="472"/>
                    <a:pt x="53" y="467"/>
                    <a:pt x="46" y="467"/>
                  </a:cubicBezTo>
                  <a:cubicBezTo>
                    <a:pt x="26" y="467"/>
                    <a:pt x="1" y="506"/>
                    <a:pt x="27" y="532"/>
                  </a:cubicBezTo>
                  <a:cubicBezTo>
                    <a:pt x="825" y="1211"/>
                    <a:pt x="1634" y="1877"/>
                    <a:pt x="2551" y="2389"/>
                  </a:cubicBezTo>
                  <a:cubicBezTo>
                    <a:pt x="2653" y="2451"/>
                    <a:pt x="3256" y="2854"/>
                    <a:pt x="3530" y="2854"/>
                  </a:cubicBezTo>
                  <a:cubicBezTo>
                    <a:pt x="3575" y="2854"/>
                    <a:pt x="3611" y="2843"/>
                    <a:pt x="3635" y="2818"/>
                  </a:cubicBezTo>
                  <a:cubicBezTo>
                    <a:pt x="3706" y="2735"/>
                    <a:pt x="3587" y="2592"/>
                    <a:pt x="3539" y="2532"/>
                  </a:cubicBezTo>
                  <a:cubicBezTo>
                    <a:pt x="3535" y="2526"/>
                    <a:pt x="3531" y="2521"/>
                    <a:pt x="3527" y="2515"/>
                  </a:cubicBezTo>
                  <a:lnTo>
                    <a:pt x="3527" y="2515"/>
                  </a:lnTo>
                  <a:cubicBezTo>
                    <a:pt x="3589" y="2550"/>
                    <a:pt x="3649" y="2569"/>
                    <a:pt x="3699" y="2569"/>
                  </a:cubicBezTo>
                  <a:cubicBezTo>
                    <a:pt x="3790" y="2569"/>
                    <a:pt x="3842" y="2505"/>
                    <a:pt x="3789" y="2354"/>
                  </a:cubicBezTo>
                  <a:cubicBezTo>
                    <a:pt x="3787" y="2348"/>
                    <a:pt x="3785" y="2342"/>
                    <a:pt x="3784" y="2336"/>
                  </a:cubicBezTo>
                  <a:lnTo>
                    <a:pt x="3784" y="2336"/>
                  </a:lnTo>
                  <a:cubicBezTo>
                    <a:pt x="3796" y="2339"/>
                    <a:pt x="3810" y="2341"/>
                    <a:pt x="3825" y="2342"/>
                  </a:cubicBezTo>
                  <a:cubicBezTo>
                    <a:pt x="3896" y="2342"/>
                    <a:pt x="3992" y="2342"/>
                    <a:pt x="4004" y="2258"/>
                  </a:cubicBezTo>
                  <a:cubicBezTo>
                    <a:pt x="4051" y="2092"/>
                    <a:pt x="3551" y="1818"/>
                    <a:pt x="3468" y="1746"/>
                  </a:cubicBezTo>
                  <a:cubicBezTo>
                    <a:pt x="2825" y="1258"/>
                    <a:pt x="2242" y="722"/>
                    <a:pt x="1813" y="20"/>
                  </a:cubicBezTo>
                  <a:cubicBezTo>
                    <a:pt x="1806" y="6"/>
                    <a:pt x="1796" y="0"/>
                    <a:pt x="1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74"/>
            <p:cNvSpPr/>
            <p:nvPr/>
          </p:nvSpPr>
          <p:spPr>
            <a:xfrm>
              <a:off x="7895090" y="3371654"/>
              <a:ext cx="19845" cy="1984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74"/>
            <p:cNvSpPr/>
            <p:nvPr/>
          </p:nvSpPr>
          <p:spPr>
            <a:xfrm>
              <a:off x="7616651" y="3346350"/>
              <a:ext cx="232390" cy="103733"/>
            </a:xfrm>
            <a:custGeom>
              <a:avLst/>
              <a:gdLst/>
              <a:ahLst/>
              <a:cxnLst/>
              <a:rect l="l" t="t" r="r" b="b"/>
              <a:pathLst>
                <a:path w="4895" h="2185" extrusionOk="0">
                  <a:moveTo>
                    <a:pt x="715" y="0"/>
                  </a:moveTo>
                  <a:cubicBezTo>
                    <a:pt x="0" y="0"/>
                    <a:pt x="1035" y="1629"/>
                    <a:pt x="1817" y="1998"/>
                  </a:cubicBezTo>
                  <a:cubicBezTo>
                    <a:pt x="2057" y="2118"/>
                    <a:pt x="2350" y="2184"/>
                    <a:pt x="2660" y="2184"/>
                  </a:cubicBezTo>
                  <a:cubicBezTo>
                    <a:pt x="3399" y="2184"/>
                    <a:pt x="4232" y="1806"/>
                    <a:pt x="4651" y="867"/>
                  </a:cubicBezTo>
                  <a:cubicBezTo>
                    <a:pt x="4894" y="359"/>
                    <a:pt x="4667" y="331"/>
                    <a:pt x="4614" y="331"/>
                  </a:cubicBezTo>
                  <a:cubicBezTo>
                    <a:pt x="4607" y="331"/>
                    <a:pt x="4603" y="331"/>
                    <a:pt x="4603" y="331"/>
                  </a:cubicBezTo>
                  <a:cubicBezTo>
                    <a:pt x="4596" y="334"/>
                    <a:pt x="4558" y="335"/>
                    <a:pt x="4496" y="335"/>
                  </a:cubicBezTo>
                  <a:cubicBezTo>
                    <a:pt x="3981" y="335"/>
                    <a:pt x="1780" y="245"/>
                    <a:pt x="877" y="22"/>
                  </a:cubicBezTo>
                  <a:cubicBezTo>
                    <a:pt x="815" y="7"/>
                    <a:pt x="761" y="0"/>
                    <a:pt x="7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74"/>
            <p:cNvSpPr/>
            <p:nvPr/>
          </p:nvSpPr>
          <p:spPr>
            <a:xfrm>
              <a:off x="7829528" y="3294033"/>
              <a:ext cx="121583" cy="76530"/>
            </a:xfrm>
            <a:custGeom>
              <a:avLst/>
              <a:gdLst/>
              <a:ahLst/>
              <a:cxnLst/>
              <a:rect l="l" t="t" r="r" b="b"/>
              <a:pathLst>
                <a:path w="2561" h="1612" extrusionOk="0">
                  <a:moveTo>
                    <a:pt x="1703" y="659"/>
                  </a:moveTo>
                  <a:lnTo>
                    <a:pt x="1703" y="659"/>
                  </a:lnTo>
                  <a:cubicBezTo>
                    <a:pt x="1691" y="707"/>
                    <a:pt x="1655" y="755"/>
                    <a:pt x="1643" y="778"/>
                  </a:cubicBezTo>
                  <a:lnTo>
                    <a:pt x="1620" y="814"/>
                  </a:lnTo>
                  <a:cubicBezTo>
                    <a:pt x="1620" y="802"/>
                    <a:pt x="1631" y="755"/>
                    <a:pt x="1703" y="659"/>
                  </a:cubicBezTo>
                  <a:close/>
                  <a:moveTo>
                    <a:pt x="1639" y="0"/>
                  </a:moveTo>
                  <a:cubicBezTo>
                    <a:pt x="1474" y="0"/>
                    <a:pt x="1244" y="196"/>
                    <a:pt x="893" y="624"/>
                  </a:cubicBezTo>
                  <a:cubicBezTo>
                    <a:pt x="310" y="1302"/>
                    <a:pt x="0" y="1528"/>
                    <a:pt x="0" y="1528"/>
                  </a:cubicBezTo>
                  <a:lnTo>
                    <a:pt x="60" y="1612"/>
                  </a:lnTo>
                  <a:cubicBezTo>
                    <a:pt x="72" y="1600"/>
                    <a:pt x="381" y="1397"/>
                    <a:pt x="989" y="671"/>
                  </a:cubicBezTo>
                  <a:cubicBezTo>
                    <a:pt x="1390" y="196"/>
                    <a:pt x="1576" y="95"/>
                    <a:pt x="1654" y="95"/>
                  </a:cubicBezTo>
                  <a:cubicBezTo>
                    <a:pt x="1664" y="95"/>
                    <a:pt x="1672" y="97"/>
                    <a:pt x="1679" y="100"/>
                  </a:cubicBezTo>
                  <a:cubicBezTo>
                    <a:pt x="1727" y="112"/>
                    <a:pt x="1751" y="159"/>
                    <a:pt x="1762" y="243"/>
                  </a:cubicBezTo>
                  <a:cubicBezTo>
                    <a:pt x="1786" y="326"/>
                    <a:pt x="1786" y="409"/>
                    <a:pt x="1762" y="481"/>
                  </a:cubicBezTo>
                  <a:cubicBezTo>
                    <a:pt x="1667" y="588"/>
                    <a:pt x="1572" y="695"/>
                    <a:pt x="1548" y="766"/>
                  </a:cubicBezTo>
                  <a:cubicBezTo>
                    <a:pt x="1512" y="862"/>
                    <a:pt x="1560" y="886"/>
                    <a:pt x="1572" y="897"/>
                  </a:cubicBezTo>
                  <a:cubicBezTo>
                    <a:pt x="1590" y="915"/>
                    <a:pt x="1608" y="924"/>
                    <a:pt x="1627" y="924"/>
                  </a:cubicBezTo>
                  <a:cubicBezTo>
                    <a:pt x="1646" y="924"/>
                    <a:pt x="1667" y="915"/>
                    <a:pt x="1691" y="897"/>
                  </a:cubicBezTo>
                  <a:cubicBezTo>
                    <a:pt x="1762" y="862"/>
                    <a:pt x="1822" y="707"/>
                    <a:pt x="1858" y="540"/>
                  </a:cubicBezTo>
                  <a:cubicBezTo>
                    <a:pt x="1987" y="422"/>
                    <a:pt x="2175" y="323"/>
                    <a:pt x="2315" y="323"/>
                  </a:cubicBezTo>
                  <a:cubicBezTo>
                    <a:pt x="2330" y="323"/>
                    <a:pt x="2344" y="324"/>
                    <a:pt x="2358" y="326"/>
                  </a:cubicBezTo>
                  <a:cubicBezTo>
                    <a:pt x="2441" y="326"/>
                    <a:pt x="2441" y="350"/>
                    <a:pt x="2441" y="362"/>
                  </a:cubicBezTo>
                  <a:cubicBezTo>
                    <a:pt x="2453" y="540"/>
                    <a:pt x="1905" y="1112"/>
                    <a:pt x="774" y="1445"/>
                  </a:cubicBezTo>
                  <a:lnTo>
                    <a:pt x="798" y="1552"/>
                  </a:lnTo>
                  <a:cubicBezTo>
                    <a:pt x="1917" y="1219"/>
                    <a:pt x="2560" y="635"/>
                    <a:pt x="2524" y="362"/>
                  </a:cubicBezTo>
                  <a:cubicBezTo>
                    <a:pt x="2524" y="326"/>
                    <a:pt x="2501" y="243"/>
                    <a:pt x="2358" y="231"/>
                  </a:cubicBezTo>
                  <a:cubicBezTo>
                    <a:pt x="2347" y="230"/>
                    <a:pt x="2335" y="229"/>
                    <a:pt x="2323" y="229"/>
                  </a:cubicBezTo>
                  <a:cubicBezTo>
                    <a:pt x="2174" y="229"/>
                    <a:pt x="1990" y="299"/>
                    <a:pt x="1858" y="409"/>
                  </a:cubicBezTo>
                  <a:cubicBezTo>
                    <a:pt x="1858" y="350"/>
                    <a:pt x="1858" y="290"/>
                    <a:pt x="1846" y="231"/>
                  </a:cubicBezTo>
                  <a:cubicBezTo>
                    <a:pt x="1810" y="100"/>
                    <a:pt x="1751" y="28"/>
                    <a:pt x="1679" y="4"/>
                  </a:cubicBezTo>
                  <a:cubicBezTo>
                    <a:pt x="1666" y="2"/>
                    <a:pt x="1653" y="0"/>
                    <a:pt x="16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0" name="Google Shape;3350;p74"/>
          <p:cNvSpPr/>
          <p:nvPr/>
        </p:nvSpPr>
        <p:spPr>
          <a:xfrm>
            <a:off x="5083998" y="3408685"/>
            <a:ext cx="233531" cy="256845"/>
          </a:xfrm>
          <a:custGeom>
            <a:avLst/>
            <a:gdLst/>
            <a:ahLst/>
            <a:cxnLst/>
            <a:rect l="l" t="t" r="r" b="b"/>
            <a:pathLst>
              <a:path w="5449" h="5993" extrusionOk="0">
                <a:moveTo>
                  <a:pt x="2057" y="1"/>
                </a:moveTo>
                <a:cubicBezTo>
                  <a:pt x="1406" y="1"/>
                  <a:pt x="0" y="182"/>
                  <a:pt x="650" y="1825"/>
                </a:cubicBezTo>
                <a:cubicBezTo>
                  <a:pt x="1483" y="3921"/>
                  <a:pt x="4091" y="5992"/>
                  <a:pt x="4091" y="5992"/>
                </a:cubicBezTo>
                <a:lnTo>
                  <a:pt x="5448" y="5099"/>
                </a:lnTo>
                <a:cubicBezTo>
                  <a:pt x="3115" y="3028"/>
                  <a:pt x="2364" y="15"/>
                  <a:pt x="2364" y="15"/>
                </a:cubicBezTo>
                <a:cubicBezTo>
                  <a:pt x="2364" y="15"/>
                  <a:pt x="2241" y="1"/>
                  <a:pt x="205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1" name="Google Shape;3351;p74"/>
          <p:cNvSpPr/>
          <p:nvPr/>
        </p:nvSpPr>
        <p:spPr>
          <a:xfrm>
            <a:off x="5099084" y="3405256"/>
            <a:ext cx="224059" cy="264345"/>
          </a:xfrm>
          <a:custGeom>
            <a:avLst/>
            <a:gdLst/>
            <a:ahLst/>
            <a:cxnLst/>
            <a:rect l="l" t="t" r="r" b="b"/>
            <a:pathLst>
              <a:path w="5228" h="6168" extrusionOk="0">
                <a:moveTo>
                  <a:pt x="1715" y="155"/>
                </a:moveTo>
                <a:cubicBezTo>
                  <a:pt x="1822" y="155"/>
                  <a:pt x="1905" y="155"/>
                  <a:pt x="1965" y="191"/>
                </a:cubicBezTo>
                <a:cubicBezTo>
                  <a:pt x="2072" y="595"/>
                  <a:pt x="2870" y="3274"/>
                  <a:pt x="4989" y="5179"/>
                </a:cubicBezTo>
                <a:lnTo>
                  <a:pt x="3751" y="5989"/>
                </a:lnTo>
                <a:cubicBezTo>
                  <a:pt x="3429" y="5715"/>
                  <a:pt x="1143" y="3810"/>
                  <a:pt x="393" y="1881"/>
                </a:cubicBezTo>
                <a:cubicBezTo>
                  <a:pt x="167" y="1334"/>
                  <a:pt x="167" y="905"/>
                  <a:pt x="393" y="619"/>
                </a:cubicBezTo>
                <a:cubicBezTo>
                  <a:pt x="691" y="214"/>
                  <a:pt x="1334" y="155"/>
                  <a:pt x="1715" y="155"/>
                </a:cubicBezTo>
                <a:close/>
                <a:moveTo>
                  <a:pt x="1734" y="1"/>
                </a:moveTo>
                <a:cubicBezTo>
                  <a:pt x="1333" y="1"/>
                  <a:pt x="619" y="66"/>
                  <a:pt x="274" y="512"/>
                </a:cubicBezTo>
                <a:cubicBezTo>
                  <a:pt x="24" y="857"/>
                  <a:pt x="0" y="1334"/>
                  <a:pt x="238" y="1929"/>
                </a:cubicBezTo>
                <a:cubicBezTo>
                  <a:pt x="1060" y="4024"/>
                  <a:pt x="3667" y="6132"/>
                  <a:pt x="3691" y="6144"/>
                </a:cubicBezTo>
                <a:lnTo>
                  <a:pt x="3739" y="6168"/>
                </a:lnTo>
                <a:lnTo>
                  <a:pt x="5227" y="5144"/>
                </a:lnTo>
                <a:lnTo>
                  <a:pt x="5156" y="5084"/>
                </a:lnTo>
                <a:cubicBezTo>
                  <a:pt x="2846" y="3060"/>
                  <a:pt x="2084" y="83"/>
                  <a:pt x="2084" y="60"/>
                </a:cubicBezTo>
                <a:lnTo>
                  <a:pt x="2072" y="12"/>
                </a:lnTo>
                <a:lnTo>
                  <a:pt x="2024" y="12"/>
                </a:lnTo>
                <a:cubicBezTo>
                  <a:pt x="2014" y="12"/>
                  <a:pt x="1901" y="1"/>
                  <a:pt x="1734" y="1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2" name="Google Shape;3352;p74"/>
          <p:cNvSpPr/>
          <p:nvPr/>
        </p:nvSpPr>
        <p:spPr>
          <a:xfrm>
            <a:off x="4742842" y="3462816"/>
            <a:ext cx="184973" cy="252474"/>
          </a:xfrm>
          <a:custGeom>
            <a:avLst/>
            <a:gdLst/>
            <a:ahLst/>
            <a:cxnLst/>
            <a:rect l="l" t="t" r="r" b="b"/>
            <a:pathLst>
              <a:path w="4316" h="5891" extrusionOk="0">
                <a:moveTo>
                  <a:pt x="549" y="0"/>
                </a:moveTo>
                <a:cubicBezTo>
                  <a:pt x="220" y="0"/>
                  <a:pt x="0" y="334"/>
                  <a:pt x="145" y="1407"/>
                </a:cubicBezTo>
                <a:cubicBezTo>
                  <a:pt x="549" y="4229"/>
                  <a:pt x="2228" y="5872"/>
                  <a:pt x="2228" y="5872"/>
                </a:cubicBezTo>
                <a:cubicBezTo>
                  <a:pt x="2228" y="5872"/>
                  <a:pt x="2407" y="5890"/>
                  <a:pt x="2644" y="5890"/>
                </a:cubicBezTo>
                <a:cubicBezTo>
                  <a:pt x="3274" y="5890"/>
                  <a:pt x="4316" y="5765"/>
                  <a:pt x="3538" y="4848"/>
                </a:cubicBezTo>
                <a:cubicBezTo>
                  <a:pt x="2466" y="3598"/>
                  <a:pt x="1919" y="895"/>
                  <a:pt x="1919" y="895"/>
                </a:cubicBezTo>
                <a:cubicBezTo>
                  <a:pt x="1919" y="895"/>
                  <a:pt x="1088" y="0"/>
                  <a:pt x="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3" name="Google Shape;3353;p74"/>
          <p:cNvSpPr/>
          <p:nvPr/>
        </p:nvSpPr>
        <p:spPr>
          <a:xfrm>
            <a:off x="4741385" y="3460716"/>
            <a:ext cx="170959" cy="258388"/>
          </a:xfrm>
          <a:custGeom>
            <a:avLst/>
            <a:gdLst/>
            <a:ahLst/>
            <a:cxnLst/>
            <a:rect l="l" t="t" r="r" b="b"/>
            <a:pathLst>
              <a:path w="3989" h="6029" extrusionOk="0">
                <a:moveTo>
                  <a:pt x="600" y="130"/>
                </a:moveTo>
                <a:cubicBezTo>
                  <a:pt x="1000" y="130"/>
                  <a:pt x="1651" y="717"/>
                  <a:pt x="1905" y="992"/>
                </a:cubicBezTo>
                <a:cubicBezTo>
                  <a:pt x="1953" y="1266"/>
                  <a:pt x="2500" y="3742"/>
                  <a:pt x="3524" y="4957"/>
                </a:cubicBezTo>
                <a:cubicBezTo>
                  <a:pt x="3751" y="5219"/>
                  <a:pt x="3822" y="5409"/>
                  <a:pt x="3751" y="5564"/>
                </a:cubicBezTo>
                <a:cubicBezTo>
                  <a:pt x="3623" y="5809"/>
                  <a:pt x="3067" y="5860"/>
                  <a:pt x="2647" y="5860"/>
                </a:cubicBezTo>
                <a:cubicBezTo>
                  <a:pt x="2516" y="5860"/>
                  <a:pt x="2398" y="5856"/>
                  <a:pt x="2310" y="5850"/>
                </a:cubicBezTo>
                <a:cubicBezTo>
                  <a:pt x="2119" y="5671"/>
                  <a:pt x="631" y="4064"/>
                  <a:pt x="274" y="1456"/>
                </a:cubicBezTo>
                <a:cubicBezTo>
                  <a:pt x="155" y="516"/>
                  <a:pt x="298" y="230"/>
                  <a:pt x="464" y="159"/>
                </a:cubicBezTo>
                <a:cubicBezTo>
                  <a:pt x="505" y="139"/>
                  <a:pt x="551" y="130"/>
                  <a:pt x="600" y="130"/>
                </a:cubicBezTo>
                <a:close/>
                <a:moveTo>
                  <a:pt x="586" y="0"/>
                </a:moveTo>
                <a:cubicBezTo>
                  <a:pt x="518" y="0"/>
                  <a:pt x="453" y="12"/>
                  <a:pt x="393" y="40"/>
                </a:cubicBezTo>
                <a:cubicBezTo>
                  <a:pt x="95" y="182"/>
                  <a:pt x="0" y="647"/>
                  <a:pt x="119" y="1480"/>
                </a:cubicBezTo>
                <a:cubicBezTo>
                  <a:pt x="512" y="4302"/>
                  <a:pt x="2203" y="5981"/>
                  <a:pt x="2215" y="5993"/>
                </a:cubicBezTo>
                <a:lnTo>
                  <a:pt x="2238" y="6005"/>
                </a:lnTo>
                <a:lnTo>
                  <a:pt x="2262" y="6005"/>
                </a:lnTo>
                <a:cubicBezTo>
                  <a:pt x="2310" y="6005"/>
                  <a:pt x="2477" y="6028"/>
                  <a:pt x="2679" y="6028"/>
                </a:cubicBezTo>
                <a:cubicBezTo>
                  <a:pt x="3108" y="6028"/>
                  <a:pt x="3703" y="5969"/>
                  <a:pt x="3881" y="5636"/>
                </a:cubicBezTo>
                <a:cubicBezTo>
                  <a:pt x="3989" y="5445"/>
                  <a:pt x="3905" y="5171"/>
                  <a:pt x="3631" y="4862"/>
                </a:cubicBezTo>
                <a:cubicBezTo>
                  <a:pt x="2596" y="3647"/>
                  <a:pt x="2024" y="980"/>
                  <a:pt x="2024" y="944"/>
                </a:cubicBezTo>
                <a:lnTo>
                  <a:pt x="2024" y="933"/>
                </a:lnTo>
                <a:lnTo>
                  <a:pt x="2012" y="921"/>
                </a:lnTo>
                <a:cubicBezTo>
                  <a:pt x="1917" y="815"/>
                  <a:pt x="1141" y="0"/>
                  <a:pt x="586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4" name="Google Shape;3354;p74"/>
          <p:cNvSpPr/>
          <p:nvPr/>
        </p:nvSpPr>
        <p:spPr>
          <a:xfrm>
            <a:off x="4775029" y="3644065"/>
            <a:ext cx="213859" cy="290874"/>
          </a:xfrm>
          <a:custGeom>
            <a:avLst/>
            <a:gdLst/>
            <a:ahLst/>
            <a:cxnLst/>
            <a:rect l="l" t="t" r="r" b="b"/>
            <a:pathLst>
              <a:path w="4990" h="6787" extrusionOk="0">
                <a:moveTo>
                  <a:pt x="2942" y="0"/>
                </a:moveTo>
                <a:lnTo>
                  <a:pt x="810" y="1608"/>
                </a:lnTo>
                <a:lnTo>
                  <a:pt x="1358" y="2560"/>
                </a:lnTo>
                <a:cubicBezTo>
                  <a:pt x="1358" y="2560"/>
                  <a:pt x="1" y="5406"/>
                  <a:pt x="406" y="6787"/>
                </a:cubicBezTo>
                <a:lnTo>
                  <a:pt x="4990" y="2477"/>
                </a:lnTo>
                <a:lnTo>
                  <a:pt x="29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5" name="Google Shape;3355;p74"/>
          <p:cNvSpPr/>
          <p:nvPr/>
        </p:nvSpPr>
        <p:spPr>
          <a:xfrm>
            <a:off x="4772501" y="3639951"/>
            <a:ext cx="222002" cy="301117"/>
          </a:xfrm>
          <a:custGeom>
            <a:avLst/>
            <a:gdLst/>
            <a:ahLst/>
            <a:cxnLst/>
            <a:rect l="l" t="t" r="r" b="b"/>
            <a:pathLst>
              <a:path w="5180" h="7026" extrusionOk="0">
                <a:moveTo>
                  <a:pt x="2977" y="203"/>
                </a:moveTo>
                <a:lnTo>
                  <a:pt x="4941" y="2561"/>
                </a:lnTo>
                <a:lnTo>
                  <a:pt x="500" y="6740"/>
                </a:lnTo>
                <a:cubicBezTo>
                  <a:pt x="215" y="5371"/>
                  <a:pt x="1465" y="2716"/>
                  <a:pt x="1477" y="2692"/>
                </a:cubicBezTo>
                <a:lnTo>
                  <a:pt x="1489" y="2656"/>
                </a:lnTo>
                <a:lnTo>
                  <a:pt x="953" y="1739"/>
                </a:lnTo>
                <a:lnTo>
                  <a:pt x="2977" y="203"/>
                </a:lnTo>
                <a:close/>
                <a:moveTo>
                  <a:pt x="3025" y="1"/>
                </a:moveTo>
                <a:lnTo>
                  <a:pt x="774" y="1692"/>
                </a:lnTo>
                <a:lnTo>
                  <a:pt x="1346" y="2656"/>
                </a:lnTo>
                <a:cubicBezTo>
                  <a:pt x="1179" y="3001"/>
                  <a:pt x="0" y="5573"/>
                  <a:pt x="405" y="6907"/>
                </a:cubicBezTo>
                <a:lnTo>
                  <a:pt x="441" y="7026"/>
                </a:lnTo>
                <a:lnTo>
                  <a:pt x="5180" y="2573"/>
                </a:lnTo>
                <a:lnTo>
                  <a:pt x="3025" y="1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6" name="Google Shape;3356;p74"/>
          <p:cNvSpPr/>
          <p:nvPr/>
        </p:nvSpPr>
        <p:spPr>
          <a:xfrm>
            <a:off x="4813302" y="3794071"/>
            <a:ext cx="39343" cy="8229"/>
          </a:xfrm>
          <a:custGeom>
            <a:avLst/>
            <a:gdLst/>
            <a:ahLst/>
            <a:cxnLst/>
            <a:rect l="l" t="t" r="r" b="b"/>
            <a:pathLst>
              <a:path w="918" h="192" extrusionOk="0">
                <a:moveTo>
                  <a:pt x="1" y="191"/>
                </a:moveTo>
                <a:lnTo>
                  <a:pt x="918" y="1"/>
                </a:lnTo>
              </a:path>
            </a:pathLst>
          </a:custGeom>
          <a:solidFill>
            <a:srgbClr val="FF30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74"/>
          <p:cNvSpPr/>
          <p:nvPr/>
        </p:nvSpPr>
        <p:spPr>
          <a:xfrm>
            <a:off x="4812788" y="3790513"/>
            <a:ext cx="40372" cy="14829"/>
          </a:xfrm>
          <a:custGeom>
            <a:avLst/>
            <a:gdLst/>
            <a:ahLst/>
            <a:cxnLst/>
            <a:rect l="l" t="t" r="r" b="b"/>
            <a:pathLst>
              <a:path w="942" h="346" extrusionOk="0">
                <a:moveTo>
                  <a:pt x="906" y="0"/>
                </a:moveTo>
                <a:lnTo>
                  <a:pt x="1" y="203"/>
                </a:lnTo>
                <a:lnTo>
                  <a:pt x="37" y="346"/>
                </a:lnTo>
                <a:lnTo>
                  <a:pt x="942" y="143"/>
                </a:lnTo>
                <a:lnTo>
                  <a:pt x="906" y="0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74"/>
          <p:cNvSpPr/>
          <p:nvPr/>
        </p:nvSpPr>
        <p:spPr>
          <a:xfrm>
            <a:off x="4820460" y="3773670"/>
            <a:ext cx="36257" cy="7671"/>
          </a:xfrm>
          <a:custGeom>
            <a:avLst/>
            <a:gdLst/>
            <a:ahLst/>
            <a:cxnLst/>
            <a:rect l="l" t="t" r="r" b="b"/>
            <a:pathLst>
              <a:path w="846" h="179" extrusionOk="0">
                <a:moveTo>
                  <a:pt x="1" y="179"/>
                </a:moveTo>
                <a:lnTo>
                  <a:pt x="846" y="0"/>
                </a:lnTo>
              </a:path>
            </a:pathLst>
          </a:custGeom>
          <a:solidFill>
            <a:srgbClr val="FF30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9" name="Google Shape;3359;p74"/>
          <p:cNvSpPr/>
          <p:nvPr/>
        </p:nvSpPr>
        <p:spPr>
          <a:xfrm>
            <a:off x="4819431" y="3769598"/>
            <a:ext cx="37286" cy="14314"/>
          </a:xfrm>
          <a:custGeom>
            <a:avLst/>
            <a:gdLst/>
            <a:ahLst/>
            <a:cxnLst/>
            <a:rect l="l" t="t" r="r" b="b"/>
            <a:pathLst>
              <a:path w="870" h="334" extrusionOk="0">
                <a:moveTo>
                  <a:pt x="846" y="0"/>
                </a:moveTo>
                <a:lnTo>
                  <a:pt x="1" y="191"/>
                </a:lnTo>
                <a:lnTo>
                  <a:pt x="36" y="334"/>
                </a:lnTo>
                <a:lnTo>
                  <a:pt x="870" y="155"/>
                </a:lnTo>
                <a:lnTo>
                  <a:pt x="846" y="0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74"/>
          <p:cNvSpPr/>
          <p:nvPr/>
        </p:nvSpPr>
        <p:spPr>
          <a:xfrm>
            <a:off x="4788830" y="3760384"/>
            <a:ext cx="35743" cy="40886"/>
          </a:xfrm>
          <a:custGeom>
            <a:avLst/>
            <a:gdLst/>
            <a:ahLst/>
            <a:cxnLst/>
            <a:rect l="l" t="t" r="r" b="b"/>
            <a:pathLst>
              <a:path w="834" h="954" extrusionOk="0">
                <a:moveTo>
                  <a:pt x="834" y="1"/>
                </a:moveTo>
                <a:lnTo>
                  <a:pt x="0" y="953"/>
                </a:lnTo>
                <a:cubicBezTo>
                  <a:pt x="24" y="941"/>
                  <a:pt x="832" y="2"/>
                  <a:pt x="834" y="1"/>
                </a:cubicBezTo>
                <a:close/>
              </a:path>
            </a:pathLst>
          </a:custGeom>
          <a:solidFill>
            <a:srgbClr val="FF30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1" name="Google Shape;3361;p74"/>
          <p:cNvSpPr/>
          <p:nvPr/>
        </p:nvSpPr>
        <p:spPr>
          <a:xfrm>
            <a:off x="4787287" y="3758369"/>
            <a:ext cx="40886" cy="45943"/>
          </a:xfrm>
          <a:custGeom>
            <a:avLst/>
            <a:gdLst/>
            <a:ahLst/>
            <a:cxnLst/>
            <a:rect l="l" t="t" r="r" b="b"/>
            <a:pathLst>
              <a:path w="954" h="1072" extrusionOk="0">
                <a:moveTo>
                  <a:pt x="834" y="0"/>
                </a:moveTo>
                <a:cubicBezTo>
                  <a:pt x="536" y="346"/>
                  <a:pt x="48" y="893"/>
                  <a:pt x="1" y="941"/>
                </a:cubicBezTo>
                <a:lnTo>
                  <a:pt x="72" y="1072"/>
                </a:lnTo>
                <a:cubicBezTo>
                  <a:pt x="96" y="1060"/>
                  <a:pt x="108" y="1048"/>
                  <a:pt x="953" y="107"/>
                </a:cubicBezTo>
                <a:lnTo>
                  <a:pt x="834" y="0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74"/>
          <p:cNvSpPr/>
          <p:nvPr/>
        </p:nvSpPr>
        <p:spPr>
          <a:xfrm>
            <a:off x="4761272" y="3747012"/>
            <a:ext cx="67372" cy="24129"/>
          </a:xfrm>
          <a:custGeom>
            <a:avLst/>
            <a:gdLst/>
            <a:ahLst/>
            <a:cxnLst/>
            <a:rect l="l" t="t" r="r" b="b"/>
            <a:pathLst>
              <a:path w="1572" h="563" extrusionOk="0">
                <a:moveTo>
                  <a:pt x="560" y="146"/>
                </a:moveTo>
                <a:cubicBezTo>
                  <a:pt x="905" y="146"/>
                  <a:pt x="1322" y="241"/>
                  <a:pt x="1382" y="301"/>
                </a:cubicBezTo>
                <a:cubicBezTo>
                  <a:pt x="1370" y="301"/>
                  <a:pt x="1370" y="313"/>
                  <a:pt x="1346" y="313"/>
                </a:cubicBezTo>
                <a:lnTo>
                  <a:pt x="1334" y="313"/>
                </a:lnTo>
                <a:cubicBezTo>
                  <a:pt x="1081" y="369"/>
                  <a:pt x="812" y="404"/>
                  <a:pt x="594" y="404"/>
                </a:cubicBezTo>
                <a:cubicBezTo>
                  <a:pt x="350" y="404"/>
                  <a:pt x="168" y="360"/>
                  <a:pt x="143" y="253"/>
                </a:cubicBezTo>
                <a:cubicBezTo>
                  <a:pt x="131" y="253"/>
                  <a:pt x="131" y="218"/>
                  <a:pt x="203" y="194"/>
                </a:cubicBezTo>
                <a:cubicBezTo>
                  <a:pt x="298" y="158"/>
                  <a:pt x="429" y="146"/>
                  <a:pt x="560" y="146"/>
                </a:cubicBezTo>
                <a:close/>
                <a:moveTo>
                  <a:pt x="568" y="0"/>
                </a:moveTo>
                <a:cubicBezTo>
                  <a:pt x="418" y="0"/>
                  <a:pt x="282" y="13"/>
                  <a:pt x="191" y="39"/>
                </a:cubicBezTo>
                <a:cubicBezTo>
                  <a:pt x="0" y="122"/>
                  <a:pt x="0" y="253"/>
                  <a:pt x="12" y="301"/>
                </a:cubicBezTo>
                <a:cubicBezTo>
                  <a:pt x="60" y="503"/>
                  <a:pt x="322" y="563"/>
                  <a:pt x="620" y="563"/>
                </a:cubicBezTo>
                <a:cubicBezTo>
                  <a:pt x="893" y="563"/>
                  <a:pt x="1203" y="503"/>
                  <a:pt x="1382" y="480"/>
                </a:cubicBezTo>
                <a:lnTo>
                  <a:pt x="1441" y="456"/>
                </a:lnTo>
                <a:cubicBezTo>
                  <a:pt x="1572" y="384"/>
                  <a:pt x="1560" y="277"/>
                  <a:pt x="1548" y="253"/>
                </a:cubicBezTo>
                <a:cubicBezTo>
                  <a:pt x="1470" y="89"/>
                  <a:pt x="966" y="0"/>
                  <a:pt x="568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3" name="Google Shape;3363;p74"/>
          <p:cNvSpPr/>
          <p:nvPr/>
        </p:nvSpPr>
        <p:spPr>
          <a:xfrm>
            <a:off x="4878105" y="3709639"/>
            <a:ext cx="110787" cy="107958"/>
          </a:xfrm>
          <a:custGeom>
            <a:avLst/>
            <a:gdLst/>
            <a:ahLst/>
            <a:cxnLst/>
            <a:rect l="l" t="t" r="r" b="b"/>
            <a:pathLst>
              <a:path w="2585" h="2519" extrusionOk="0">
                <a:moveTo>
                  <a:pt x="1715" y="0"/>
                </a:moveTo>
                <a:cubicBezTo>
                  <a:pt x="1534" y="0"/>
                  <a:pt x="1236" y="44"/>
                  <a:pt x="1108" y="113"/>
                </a:cubicBezTo>
                <a:cubicBezTo>
                  <a:pt x="394" y="435"/>
                  <a:pt x="1" y="947"/>
                  <a:pt x="144" y="1625"/>
                </a:cubicBezTo>
                <a:cubicBezTo>
                  <a:pt x="239" y="2042"/>
                  <a:pt x="537" y="2375"/>
                  <a:pt x="894" y="2518"/>
                </a:cubicBezTo>
                <a:lnTo>
                  <a:pt x="2585" y="923"/>
                </a:lnTo>
                <a:lnTo>
                  <a:pt x="1811" y="6"/>
                </a:lnTo>
                <a:cubicBezTo>
                  <a:pt x="1786" y="2"/>
                  <a:pt x="1753" y="0"/>
                  <a:pt x="1715" y="0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74"/>
          <p:cNvSpPr/>
          <p:nvPr/>
        </p:nvSpPr>
        <p:spPr>
          <a:xfrm>
            <a:off x="4874547" y="3707453"/>
            <a:ext cx="118930" cy="114215"/>
          </a:xfrm>
          <a:custGeom>
            <a:avLst/>
            <a:gdLst/>
            <a:ahLst/>
            <a:cxnLst/>
            <a:rect l="l" t="t" r="r" b="b"/>
            <a:pathLst>
              <a:path w="2775" h="2665" extrusionOk="0">
                <a:moveTo>
                  <a:pt x="1870" y="129"/>
                </a:moveTo>
                <a:lnTo>
                  <a:pt x="2584" y="986"/>
                </a:lnTo>
                <a:lnTo>
                  <a:pt x="953" y="2486"/>
                </a:lnTo>
                <a:cubicBezTo>
                  <a:pt x="632" y="2331"/>
                  <a:pt x="382" y="2022"/>
                  <a:pt x="298" y="1664"/>
                </a:cubicBezTo>
                <a:cubicBezTo>
                  <a:pt x="143" y="891"/>
                  <a:pt x="703" y="462"/>
                  <a:pt x="1227" y="236"/>
                </a:cubicBezTo>
                <a:cubicBezTo>
                  <a:pt x="1346" y="176"/>
                  <a:pt x="1644" y="129"/>
                  <a:pt x="1810" y="129"/>
                </a:cubicBezTo>
                <a:close/>
                <a:moveTo>
                  <a:pt x="1788" y="0"/>
                </a:moveTo>
                <a:cubicBezTo>
                  <a:pt x="1590" y="0"/>
                  <a:pt x="1303" y="58"/>
                  <a:pt x="1167" y="117"/>
                </a:cubicBezTo>
                <a:cubicBezTo>
                  <a:pt x="358" y="474"/>
                  <a:pt x="1" y="1045"/>
                  <a:pt x="155" y="1712"/>
                </a:cubicBezTo>
                <a:cubicBezTo>
                  <a:pt x="239" y="2129"/>
                  <a:pt x="536" y="2486"/>
                  <a:pt x="941" y="2653"/>
                </a:cubicBezTo>
                <a:lnTo>
                  <a:pt x="989" y="2665"/>
                </a:lnTo>
                <a:lnTo>
                  <a:pt x="2775" y="1022"/>
                </a:lnTo>
                <a:lnTo>
                  <a:pt x="1941" y="10"/>
                </a:lnTo>
                <a:lnTo>
                  <a:pt x="1906" y="10"/>
                </a:lnTo>
                <a:cubicBezTo>
                  <a:pt x="1873" y="3"/>
                  <a:pt x="1833" y="0"/>
                  <a:pt x="1788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74"/>
          <p:cNvSpPr/>
          <p:nvPr/>
        </p:nvSpPr>
        <p:spPr>
          <a:xfrm>
            <a:off x="4615338" y="2789462"/>
            <a:ext cx="533276" cy="770578"/>
          </a:xfrm>
          <a:custGeom>
            <a:avLst/>
            <a:gdLst/>
            <a:ahLst/>
            <a:cxnLst/>
            <a:rect l="l" t="t" r="r" b="b"/>
            <a:pathLst>
              <a:path w="12443" h="17980" extrusionOk="0">
                <a:moveTo>
                  <a:pt x="10230" y="0"/>
                </a:moveTo>
                <a:cubicBezTo>
                  <a:pt x="9172" y="0"/>
                  <a:pt x="7929" y="465"/>
                  <a:pt x="7227" y="950"/>
                </a:cubicBezTo>
                <a:cubicBezTo>
                  <a:pt x="5918" y="1867"/>
                  <a:pt x="2143" y="6534"/>
                  <a:pt x="1322" y="8987"/>
                </a:cubicBezTo>
                <a:cubicBezTo>
                  <a:pt x="500" y="11451"/>
                  <a:pt x="0" y="14106"/>
                  <a:pt x="1084" y="17726"/>
                </a:cubicBezTo>
                <a:cubicBezTo>
                  <a:pt x="1084" y="17726"/>
                  <a:pt x="1957" y="17980"/>
                  <a:pt x="3121" y="17980"/>
                </a:cubicBezTo>
                <a:cubicBezTo>
                  <a:pt x="3703" y="17980"/>
                  <a:pt x="4358" y="17916"/>
                  <a:pt x="5013" y="17726"/>
                </a:cubicBezTo>
                <a:cubicBezTo>
                  <a:pt x="6977" y="17166"/>
                  <a:pt x="6561" y="16761"/>
                  <a:pt x="6561" y="16452"/>
                </a:cubicBezTo>
                <a:cubicBezTo>
                  <a:pt x="6572" y="16130"/>
                  <a:pt x="5751" y="11606"/>
                  <a:pt x="7227" y="9225"/>
                </a:cubicBezTo>
                <a:cubicBezTo>
                  <a:pt x="8704" y="6843"/>
                  <a:pt x="9359" y="6581"/>
                  <a:pt x="10156" y="5939"/>
                </a:cubicBezTo>
                <a:cubicBezTo>
                  <a:pt x="10966" y="5296"/>
                  <a:pt x="12442" y="3438"/>
                  <a:pt x="12085" y="1331"/>
                </a:cubicBezTo>
                <a:cubicBezTo>
                  <a:pt x="11919" y="348"/>
                  <a:pt x="11144" y="0"/>
                  <a:pt x="1023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74"/>
          <p:cNvSpPr/>
          <p:nvPr/>
        </p:nvSpPr>
        <p:spPr>
          <a:xfrm>
            <a:off x="4610752" y="2785905"/>
            <a:ext cx="542962" cy="777564"/>
          </a:xfrm>
          <a:custGeom>
            <a:avLst/>
            <a:gdLst/>
            <a:ahLst/>
            <a:cxnLst/>
            <a:rect l="l" t="t" r="r" b="b"/>
            <a:pathLst>
              <a:path w="12669" h="18143" extrusionOk="0">
                <a:moveTo>
                  <a:pt x="10358" y="139"/>
                </a:moveTo>
                <a:cubicBezTo>
                  <a:pt x="10699" y="139"/>
                  <a:pt x="11021" y="190"/>
                  <a:pt x="11299" y="307"/>
                </a:cubicBezTo>
                <a:cubicBezTo>
                  <a:pt x="11775" y="497"/>
                  <a:pt x="12049" y="878"/>
                  <a:pt x="12144" y="1414"/>
                </a:cubicBezTo>
                <a:cubicBezTo>
                  <a:pt x="12514" y="3616"/>
                  <a:pt x="10906" y="5426"/>
                  <a:pt x="10251" y="5950"/>
                </a:cubicBezTo>
                <a:lnTo>
                  <a:pt x="9894" y="6212"/>
                </a:lnTo>
                <a:cubicBezTo>
                  <a:pt x="9227" y="6700"/>
                  <a:pt x="8537" y="7200"/>
                  <a:pt x="7287" y="9248"/>
                </a:cubicBezTo>
                <a:cubicBezTo>
                  <a:pt x="6013" y="11332"/>
                  <a:pt x="6441" y="14963"/>
                  <a:pt x="6572" y="16154"/>
                </a:cubicBezTo>
                <a:cubicBezTo>
                  <a:pt x="6596" y="16332"/>
                  <a:pt x="6608" y="16475"/>
                  <a:pt x="6608" y="16511"/>
                </a:cubicBezTo>
                <a:cubicBezTo>
                  <a:pt x="6608" y="16570"/>
                  <a:pt x="6608" y="16618"/>
                  <a:pt x="6620" y="16678"/>
                </a:cubicBezTo>
                <a:cubicBezTo>
                  <a:pt x="6668" y="16951"/>
                  <a:pt x="6715" y="17273"/>
                  <a:pt x="5108" y="17737"/>
                </a:cubicBezTo>
                <a:cubicBezTo>
                  <a:pt x="4462" y="17919"/>
                  <a:pt x="3814" y="17980"/>
                  <a:pt x="3236" y="17980"/>
                </a:cubicBezTo>
                <a:cubicBezTo>
                  <a:pt x="2226" y="17980"/>
                  <a:pt x="1432" y="17795"/>
                  <a:pt x="1250" y="17749"/>
                </a:cubicBezTo>
                <a:cubicBezTo>
                  <a:pt x="167" y="14118"/>
                  <a:pt x="738" y="11439"/>
                  <a:pt x="1512" y="9093"/>
                </a:cubicBezTo>
                <a:cubicBezTo>
                  <a:pt x="2334" y="6593"/>
                  <a:pt x="6120" y="1973"/>
                  <a:pt x="7394" y="1080"/>
                </a:cubicBezTo>
                <a:cubicBezTo>
                  <a:pt x="8077" y="613"/>
                  <a:pt x="9308" y="139"/>
                  <a:pt x="10358" y="139"/>
                </a:cubicBezTo>
                <a:close/>
                <a:moveTo>
                  <a:pt x="10338" y="0"/>
                </a:moveTo>
                <a:cubicBezTo>
                  <a:pt x="9257" y="0"/>
                  <a:pt x="7991" y="471"/>
                  <a:pt x="7287" y="961"/>
                </a:cubicBezTo>
                <a:cubicBezTo>
                  <a:pt x="6001" y="1866"/>
                  <a:pt x="2203" y="6533"/>
                  <a:pt x="1369" y="9046"/>
                </a:cubicBezTo>
                <a:cubicBezTo>
                  <a:pt x="583" y="11427"/>
                  <a:pt x="0" y="14142"/>
                  <a:pt x="1119" y="17821"/>
                </a:cubicBezTo>
                <a:lnTo>
                  <a:pt x="1131" y="17868"/>
                </a:lnTo>
                <a:lnTo>
                  <a:pt x="1179" y="17880"/>
                </a:lnTo>
                <a:cubicBezTo>
                  <a:pt x="1191" y="17880"/>
                  <a:pt x="2072" y="18142"/>
                  <a:pt x="3239" y="18142"/>
                </a:cubicBezTo>
                <a:cubicBezTo>
                  <a:pt x="3822" y="18142"/>
                  <a:pt x="4489" y="18059"/>
                  <a:pt x="5144" y="17868"/>
                </a:cubicBezTo>
                <a:cubicBezTo>
                  <a:pt x="6751" y="17404"/>
                  <a:pt x="6834" y="17047"/>
                  <a:pt x="6775" y="16654"/>
                </a:cubicBezTo>
                <a:cubicBezTo>
                  <a:pt x="6751" y="16606"/>
                  <a:pt x="6751" y="16559"/>
                  <a:pt x="6751" y="16511"/>
                </a:cubicBezTo>
                <a:cubicBezTo>
                  <a:pt x="6775" y="16475"/>
                  <a:pt x="6751" y="16368"/>
                  <a:pt x="6727" y="16142"/>
                </a:cubicBezTo>
                <a:cubicBezTo>
                  <a:pt x="6572" y="14951"/>
                  <a:pt x="6156" y="11367"/>
                  <a:pt x="7406" y="9331"/>
                </a:cubicBezTo>
                <a:cubicBezTo>
                  <a:pt x="8644" y="7307"/>
                  <a:pt x="9311" y="6807"/>
                  <a:pt x="9966" y="6331"/>
                </a:cubicBezTo>
                <a:lnTo>
                  <a:pt x="10323" y="6069"/>
                </a:lnTo>
                <a:cubicBezTo>
                  <a:pt x="11001" y="5533"/>
                  <a:pt x="12668" y="3652"/>
                  <a:pt x="12275" y="1378"/>
                </a:cubicBezTo>
                <a:cubicBezTo>
                  <a:pt x="12168" y="795"/>
                  <a:pt x="11859" y="402"/>
                  <a:pt x="11335" y="176"/>
                </a:cubicBezTo>
                <a:cubicBezTo>
                  <a:pt x="11042" y="53"/>
                  <a:pt x="10701" y="0"/>
                  <a:pt x="1033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74"/>
          <p:cNvSpPr/>
          <p:nvPr/>
        </p:nvSpPr>
        <p:spPr>
          <a:xfrm>
            <a:off x="5195516" y="3600178"/>
            <a:ext cx="214373" cy="290874"/>
          </a:xfrm>
          <a:custGeom>
            <a:avLst/>
            <a:gdLst/>
            <a:ahLst/>
            <a:cxnLst/>
            <a:rect l="l" t="t" r="r" b="b"/>
            <a:pathLst>
              <a:path w="5002" h="6787" extrusionOk="0">
                <a:moveTo>
                  <a:pt x="2953" y="0"/>
                </a:moveTo>
                <a:lnTo>
                  <a:pt x="822" y="1608"/>
                </a:lnTo>
                <a:lnTo>
                  <a:pt x="1370" y="2560"/>
                </a:lnTo>
                <a:cubicBezTo>
                  <a:pt x="1370" y="2560"/>
                  <a:pt x="1" y="5406"/>
                  <a:pt x="417" y="6787"/>
                </a:cubicBezTo>
                <a:lnTo>
                  <a:pt x="5001" y="2477"/>
                </a:lnTo>
                <a:lnTo>
                  <a:pt x="29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74"/>
          <p:cNvSpPr/>
          <p:nvPr/>
        </p:nvSpPr>
        <p:spPr>
          <a:xfrm>
            <a:off x="5193459" y="3595592"/>
            <a:ext cx="222045" cy="301074"/>
          </a:xfrm>
          <a:custGeom>
            <a:avLst/>
            <a:gdLst/>
            <a:ahLst/>
            <a:cxnLst/>
            <a:rect l="l" t="t" r="r" b="b"/>
            <a:pathLst>
              <a:path w="5181" h="7025" extrusionOk="0">
                <a:moveTo>
                  <a:pt x="2978" y="203"/>
                </a:moveTo>
                <a:lnTo>
                  <a:pt x="4942" y="2548"/>
                </a:lnTo>
                <a:lnTo>
                  <a:pt x="501" y="6727"/>
                </a:lnTo>
                <a:cubicBezTo>
                  <a:pt x="215" y="5358"/>
                  <a:pt x="1465" y="2715"/>
                  <a:pt x="1477" y="2679"/>
                </a:cubicBezTo>
                <a:lnTo>
                  <a:pt x="1489" y="2655"/>
                </a:lnTo>
                <a:lnTo>
                  <a:pt x="953" y="1727"/>
                </a:lnTo>
                <a:lnTo>
                  <a:pt x="2978" y="203"/>
                </a:lnTo>
                <a:close/>
                <a:moveTo>
                  <a:pt x="3025" y="0"/>
                </a:moveTo>
                <a:lnTo>
                  <a:pt x="775" y="1703"/>
                </a:lnTo>
                <a:lnTo>
                  <a:pt x="1346" y="2667"/>
                </a:lnTo>
                <a:cubicBezTo>
                  <a:pt x="1180" y="3012"/>
                  <a:pt x="1" y="5584"/>
                  <a:pt x="406" y="6906"/>
                </a:cubicBezTo>
                <a:lnTo>
                  <a:pt x="442" y="7025"/>
                </a:lnTo>
                <a:lnTo>
                  <a:pt x="5180" y="2584"/>
                </a:lnTo>
                <a:lnTo>
                  <a:pt x="3025" y="0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9" name="Google Shape;3369;p74"/>
          <p:cNvSpPr/>
          <p:nvPr/>
        </p:nvSpPr>
        <p:spPr>
          <a:xfrm>
            <a:off x="5234303" y="3750183"/>
            <a:ext cx="39343" cy="8229"/>
          </a:xfrm>
          <a:custGeom>
            <a:avLst/>
            <a:gdLst/>
            <a:ahLst/>
            <a:cxnLst/>
            <a:rect l="l" t="t" r="r" b="b"/>
            <a:pathLst>
              <a:path w="918" h="192" extrusionOk="0">
                <a:moveTo>
                  <a:pt x="0" y="191"/>
                </a:moveTo>
                <a:lnTo>
                  <a:pt x="917" y="1"/>
                </a:lnTo>
              </a:path>
            </a:pathLst>
          </a:custGeom>
          <a:solidFill>
            <a:srgbClr val="FF30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74"/>
          <p:cNvSpPr/>
          <p:nvPr/>
        </p:nvSpPr>
        <p:spPr>
          <a:xfrm>
            <a:off x="5233789" y="3745597"/>
            <a:ext cx="40372" cy="14829"/>
          </a:xfrm>
          <a:custGeom>
            <a:avLst/>
            <a:gdLst/>
            <a:ahLst/>
            <a:cxnLst/>
            <a:rect l="l" t="t" r="r" b="b"/>
            <a:pathLst>
              <a:path w="942" h="346" extrusionOk="0">
                <a:moveTo>
                  <a:pt x="905" y="1"/>
                </a:moveTo>
                <a:lnTo>
                  <a:pt x="1" y="203"/>
                </a:lnTo>
                <a:lnTo>
                  <a:pt x="36" y="346"/>
                </a:lnTo>
                <a:lnTo>
                  <a:pt x="941" y="155"/>
                </a:lnTo>
                <a:lnTo>
                  <a:pt x="905" y="1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74"/>
          <p:cNvSpPr/>
          <p:nvPr/>
        </p:nvSpPr>
        <p:spPr>
          <a:xfrm>
            <a:off x="5241461" y="3729268"/>
            <a:ext cx="36257" cy="8229"/>
          </a:xfrm>
          <a:custGeom>
            <a:avLst/>
            <a:gdLst/>
            <a:ahLst/>
            <a:cxnLst/>
            <a:rect l="l" t="t" r="r" b="b"/>
            <a:pathLst>
              <a:path w="846" h="192" extrusionOk="0">
                <a:moveTo>
                  <a:pt x="0" y="191"/>
                </a:moveTo>
                <a:lnTo>
                  <a:pt x="846" y="1"/>
                </a:lnTo>
              </a:path>
            </a:pathLst>
          </a:custGeom>
          <a:solidFill>
            <a:srgbClr val="FF30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74"/>
          <p:cNvSpPr/>
          <p:nvPr/>
        </p:nvSpPr>
        <p:spPr>
          <a:xfrm>
            <a:off x="5240432" y="3725711"/>
            <a:ext cx="37286" cy="14314"/>
          </a:xfrm>
          <a:custGeom>
            <a:avLst/>
            <a:gdLst/>
            <a:ahLst/>
            <a:cxnLst/>
            <a:rect l="l" t="t" r="r" b="b"/>
            <a:pathLst>
              <a:path w="870" h="334" extrusionOk="0">
                <a:moveTo>
                  <a:pt x="846" y="0"/>
                </a:moveTo>
                <a:lnTo>
                  <a:pt x="0" y="191"/>
                </a:lnTo>
                <a:lnTo>
                  <a:pt x="36" y="334"/>
                </a:lnTo>
                <a:lnTo>
                  <a:pt x="870" y="143"/>
                </a:lnTo>
                <a:lnTo>
                  <a:pt x="846" y="0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3" name="Google Shape;3373;p74"/>
          <p:cNvSpPr/>
          <p:nvPr/>
        </p:nvSpPr>
        <p:spPr>
          <a:xfrm>
            <a:off x="5209788" y="3716496"/>
            <a:ext cx="35786" cy="40886"/>
          </a:xfrm>
          <a:custGeom>
            <a:avLst/>
            <a:gdLst/>
            <a:ahLst/>
            <a:cxnLst/>
            <a:rect l="l" t="t" r="r" b="b"/>
            <a:pathLst>
              <a:path w="835" h="954" extrusionOk="0">
                <a:moveTo>
                  <a:pt x="834" y="1"/>
                </a:moveTo>
                <a:lnTo>
                  <a:pt x="1" y="953"/>
                </a:lnTo>
                <a:cubicBezTo>
                  <a:pt x="25" y="930"/>
                  <a:pt x="832" y="4"/>
                  <a:pt x="834" y="1"/>
                </a:cubicBezTo>
                <a:close/>
              </a:path>
            </a:pathLst>
          </a:custGeom>
          <a:solidFill>
            <a:srgbClr val="FF30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4" name="Google Shape;3374;p74"/>
          <p:cNvSpPr/>
          <p:nvPr/>
        </p:nvSpPr>
        <p:spPr>
          <a:xfrm>
            <a:off x="5207774" y="3714482"/>
            <a:ext cx="40843" cy="45429"/>
          </a:xfrm>
          <a:custGeom>
            <a:avLst/>
            <a:gdLst/>
            <a:ahLst/>
            <a:cxnLst/>
            <a:rect l="l" t="t" r="r" b="b"/>
            <a:pathLst>
              <a:path w="953" h="1060" extrusionOk="0">
                <a:moveTo>
                  <a:pt x="834" y="0"/>
                </a:moveTo>
                <a:cubicBezTo>
                  <a:pt x="536" y="346"/>
                  <a:pt x="48" y="893"/>
                  <a:pt x="0" y="941"/>
                </a:cubicBezTo>
                <a:lnTo>
                  <a:pt x="48" y="1000"/>
                </a:lnTo>
                <a:lnTo>
                  <a:pt x="84" y="1060"/>
                </a:lnTo>
                <a:cubicBezTo>
                  <a:pt x="108" y="1060"/>
                  <a:pt x="119" y="1036"/>
                  <a:pt x="953" y="107"/>
                </a:cubicBezTo>
                <a:lnTo>
                  <a:pt x="834" y="0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74"/>
          <p:cNvSpPr/>
          <p:nvPr/>
        </p:nvSpPr>
        <p:spPr>
          <a:xfrm>
            <a:off x="5182273" y="3702353"/>
            <a:ext cx="67372" cy="24429"/>
          </a:xfrm>
          <a:custGeom>
            <a:avLst/>
            <a:gdLst/>
            <a:ahLst/>
            <a:cxnLst/>
            <a:rect l="l" t="t" r="r" b="b"/>
            <a:pathLst>
              <a:path w="1572" h="570" extrusionOk="0">
                <a:moveTo>
                  <a:pt x="560" y="152"/>
                </a:moveTo>
                <a:cubicBezTo>
                  <a:pt x="905" y="152"/>
                  <a:pt x="1322" y="236"/>
                  <a:pt x="1381" y="295"/>
                </a:cubicBezTo>
                <a:cubicBezTo>
                  <a:pt x="1369" y="295"/>
                  <a:pt x="1369" y="307"/>
                  <a:pt x="1345" y="307"/>
                </a:cubicBezTo>
                <a:lnTo>
                  <a:pt x="1334" y="307"/>
                </a:lnTo>
                <a:cubicBezTo>
                  <a:pt x="1075" y="364"/>
                  <a:pt x="800" y="403"/>
                  <a:pt x="580" y="403"/>
                </a:cubicBezTo>
                <a:cubicBezTo>
                  <a:pt x="342" y="403"/>
                  <a:pt x="168" y="359"/>
                  <a:pt x="143" y="248"/>
                </a:cubicBezTo>
                <a:cubicBezTo>
                  <a:pt x="131" y="248"/>
                  <a:pt x="131" y="224"/>
                  <a:pt x="202" y="188"/>
                </a:cubicBezTo>
                <a:cubicBezTo>
                  <a:pt x="298" y="164"/>
                  <a:pt x="429" y="152"/>
                  <a:pt x="560" y="152"/>
                </a:cubicBezTo>
                <a:close/>
                <a:moveTo>
                  <a:pt x="579" y="1"/>
                </a:moveTo>
                <a:cubicBezTo>
                  <a:pt x="424" y="1"/>
                  <a:pt x="284" y="15"/>
                  <a:pt x="191" y="45"/>
                </a:cubicBezTo>
                <a:cubicBezTo>
                  <a:pt x="0" y="117"/>
                  <a:pt x="0" y="248"/>
                  <a:pt x="12" y="295"/>
                </a:cubicBezTo>
                <a:cubicBezTo>
                  <a:pt x="60" y="510"/>
                  <a:pt x="322" y="569"/>
                  <a:pt x="619" y="569"/>
                </a:cubicBezTo>
                <a:cubicBezTo>
                  <a:pt x="893" y="569"/>
                  <a:pt x="1191" y="521"/>
                  <a:pt x="1381" y="474"/>
                </a:cubicBezTo>
                <a:lnTo>
                  <a:pt x="1441" y="462"/>
                </a:lnTo>
                <a:cubicBezTo>
                  <a:pt x="1572" y="390"/>
                  <a:pt x="1560" y="283"/>
                  <a:pt x="1548" y="248"/>
                </a:cubicBezTo>
                <a:cubicBezTo>
                  <a:pt x="1471" y="93"/>
                  <a:pt x="975" y="1"/>
                  <a:pt x="579" y="1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74"/>
          <p:cNvSpPr/>
          <p:nvPr/>
        </p:nvSpPr>
        <p:spPr>
          <a:xfrm>
            <a:off x="5299106" y="3665537"/>
            <a:ext cx="110787" cy="108172"/>
          </a:xfrm>
          <a:custGeom>
            <a:avLst/>
            <a:gdLst/>
            <a:ahLst/>
            <a:cxnLst/>
            <a:rect l="l" t="t" r="r" b="b"/>
            <a:pathLst>
              <a:path w="2585" h="2524" extrusionOk="0">
                <a:moveTo>
                  <a:pt x="1695" y="1"/>
                </a:moveTo>
                <a:cubicBezTo>
                  <a:pt x="1513" y="1"/>
                  <a:pt x="1231" y="52"/>
                  <a:pt x="1108" y="118"/>
                </a:cubicBezTo>
                <a:cubicBezTo>
                  <a:pt x="393" y="440"/>
                  <a:pt x="1" y="952"/>
                  <a:pt x="143" y="1630"/>
                </a:cubicBezTo>
                <a:cubicBezTo>
                  <a:pt x="239" y="2047"/>
                  <a:pt x="536" y="2381"/>
                  <a:pt x="894" y="2523"/>
                </a:cubicBezTo>
                <a:lnTo>
                  <a:pt x="2584" y="928"/>
                </a:lnTo>
                <a:lnTo>
                  <a:pt x="1810" y="11"/>
                </a:lnTo>
                <a:cubicBezTo>
                  <a:pt x="1781" y="4"/>
                  <a:pt x="1742" y="1"/>
                  <a:pt x="1695" y="1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74"/>
          <p:cNvSpPr/>
          <p:nvPr/>
        </p:nvSpPr>
        <p:spPr>
          <a:xfrm>
            <a:off x="5295548" y="3662794"/>
            <a:ext cx="118930" cy="113958"/>
          </a:xfrm>
          <a:custGeom>
            <a:avLst/>
            <a:gdLst/>
            <a:ahLst/>
            <a:cxnLst/>
            <a:rect l="l" t="t" r="r" b="b"/>
            <a:pathLst>
              <a:path w="2775" h="2659" extrusionOk="0">
                <a:moveTo>
                  <a:pt x="1870" y="135"/>
                </a:moveTo>
                <a:lnTo>
                  <a:pt x="2584" y="980"/>
                </a:lnTo>
                <a:lnTo>
                  <a:pt x="953" y="2480"/>
                </a:lnTo>
                <a:cubicBezTo>
                  <a:pt x="631" y="2337"/>
                  <a:pt x="381" y="2028"/>
                  <a:pt x="298" y="1671"/>
                </a:cubicBezTo>
                <a:cubicBezTo>
                  <a:pt x="143" y="897"/>
                  <a:pt x="703" y="456"/>
                  <a:pt x="1227" y="242"/>
                </a:cubicBezTo>
                <a:cubicBezTo>
                  <a:pt x="1346" y="182"/>
                  <a:pt x="1643" y="135"/>
                  <a:pt x="1810" y="135"/>
                </a:cubicBezTo>
                <a:cubicBezTo>
                  <a:pt x="1818" y="135"/>
                  <a:pt x="1831" y="140"/>
                  <a:pt x="1846" y="140"/>
                </a:cubicBezTo>
                <a:cubicBezTo>
                  <a:pt x="1854" y="140"/>
                  <a:pt x="1862" y="139"/>
                  <a:pt x="1870" y="135"/>
                </a:cubicBezTo>
                <a:close/>
                <a:moveTo>
                  <a:pt x="1759" y="0"/>
                </a:moveTo>
                <a:cubicBezTo>
                  <a:pt x="1563" y="0"/>
                  <a:pt x="1297" y="58"/>
                  <a:pt x="1167" y="123"/>
                </a:cubicBezTo>
                <a:cubicBezTo>
                  <a:pt x="357" y="480"/>
                  <a:pt x="0" y="1040"/>
                  <a:pt x="155" y="1706"/>
                </a:cubicBezTo>
                <a:cubicBezTo>
                  <a:pt x="238" y="2123"/>
                  <a:pt x="536" y="2480"/>
                  <a:pt x="941" y="2647"/>
                </a:cubicBezTo>
                <a:lnTo>
                  <a:pt x="988" y="2659"/>
                </a:lnTo>
                <a:lnTo>
                  <a:pt x="2774" y="1028"/>
                </a:lnTo>
                <a:lnTo>
                  <a:pt x="1941" y="16"/>
                </a:lnTo>
                <a:lnTo>
                  <a:pt x="1905" y="16"/>
                </a:lnTo>
                <a:cubicBezTo>
                  <a:pt x="1866" y="5"/>
                  <a:pt x="1815" y="0"/>
                  <a:pt x="1759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74"/>
          <p:cNvSpPr/>
          <p:nvPr/>
        </p:nvSpPr>
        <p:spPr>
          <a:xfrm>
            <a:off x="4925078" y="2760233"/>
            <a:ext cx="360303" cy="779792"/>
          </a:xfrm>
          <a:custGeom>
            <a:avLst/>
            <a:gdLst/>
            <a:ahLst/>
            <a:cxnLst/>
            <a:rect l="l" t="t" r="r" b="b"/>
            <a:pathLst>
              <a:path w="8407" h="18195" extrusionOk="0">
                <a:moveTo>
                  <a:pt x="6192" y="1"/>
                </a:moveTo>
                <a:lnTo>
                  <a:pt x="346" y="5406"/>
                </a:lnTo>
                <a:lnTo>
                  <a:pt x="989" y="5537"/>
                </a:lnTo>
                <a:cubicBezTo>
                  <a:pt x="989" y="5537"/>
                  <a:pt x="0" y="11252"/>
                  <a:pt x="1584" y="15133"/>
                </a:cubicBezTo>
                <a:cubicBezTo>
                  <a:pt x="2612" y="17673"/>
                  <a:pt x="3187" y="18194"/>
                  <a:pt x="3692" y="18194"/>
                </a:cubicBezTo>
                <a:cubicBezTo>
                  <a:pt x="3958" y="18194"/>
                  <a:pt x="4205" y="18049"/>
                  <a:pt x="4489" y="17979"/>
                </a:cubicBezTo>
                <a:cubicBezTo>
                  <a:pt x="5322" y="17765"/>
                  <a:pt x="7251" y="16372"/>
                  <a:pt x="7835" y="15836"/>
                </a:cubicBezTo>
                <a:cubicBezTo>
                  <a:pt x="8406" y="15300"/>
                  <a:pt x="7835" y="14110"/>
                  <a:pt x="7394" y="13145"/>
                </a:cubicBezTo>
                <a:cubicBezTo>
                  <a:pt x="6965" y="12193"/>
                  <a:pt x="5918" y="9418"/>
                  <a:pt x="6263" y="7740"/>
                </a:cubicBezTo>
                <a:cubicBezTo>
                  <a:pt x="6620" y="6061"/>
                  <a:pt x="8108" y="2549"/>
                  <a:pt x="61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74"/>
          <p:cNvSpPr/>
          <p:nvPr/>
        </p:nvSpPr>
        <p:spPr>
          <a:xfrm>
            <a:off x="4927092" y="2758690"/>
            <a:ext cx="360817" cy="785364"/>
          </a:xfrm>
          <a:custGeom>
            <a:avLst/>
            <a:gdLst/>
            <a:ahLst/>
            <a:cxnLst/>
            <a:rect l="l" t="t" r="r" b="b"/>
            <a:pathLst>
              <a:path w="8419" h="18325" extrusionOk="0">
                <a:moveTo>
                  <a:pt x="6204" y="1"/>
                </a:moveTo>
                <a:lnTo>
                  <a:pt x="6085" y="96"/>
                </a:lnTo>
                <a:cubicBezTo>
                  <a:pt x="7645" y="2192"/>
                  <a:pt x="6907" y="4966"/>
                  <a:pt x="6395" y="6787"/>
                </a:cubicBezTo>
                <a:cubicBezTo>
                  <a:pt x="6299" y="7180"/>
                  <a:pt x="6204" y="7502"/>
                  <a:pt x="6145" y="7788"/>
                </a:cubicBezTo>
                <a:cubicBezTo>
                  <a:pt x="5799" y="9395"/>
                  <a:pt x="6740" y="12062"/>
                  <a:pt x="7276" y="13241"/>
                </a:cubicBezTo>
                <a:lnTo>
                  <a:pt x="7323" y="13324"/>
                </a:lnTo>
                <a:cubicBezTo>
                  <a:pt x="7740" y="14229"/>
                  <a:pt x="8264" y="15360"/>
                  <a:pt x="7740" y="15836"/>
                </a:cubicBezTo>
                <a:cubicBezTo>
                  <a:pt x="7145" y="16360"/>
                  <a:pt x="5240" y="17741"/>
                  <a:pt x="4430" y="17956"/>
                </a:cubicBezTo>
                <a:cubicBezTo>
                  <a:pt x="4335" y="17979"/>
                  <a:pt x="4228" y="18027"/>
                  <a:pt x="4120" y="18063"/>
                </a:cubicBezTo>
                <a:cubicBezTo>
                  <a:pt x="3968" y="18115"/>
                  <a:pt x="3821" y="18168"/>
                  <a:pt x="3666" y="18168"/>
                </a:cubicBezTo>
                <a:cubicBezTo>
                  <a:pt x="3188" y="18168"/>
                  <a:pt x="2632" y="17672"/>
                  <a:pt x="1608" y="15158"/>
                </a:cubicBezTo>
                <a:cubicBezTo>
                  <a:pt x="49" y="11348"/>
                  <a:pt x="1001" y="5656"/>
                  <a:pt x="1013" y="5597"/>
                </a:cubicBezTo>
                <a:lnTo>
                  <a:pt x="1025" y="5525"/>
                </a:lnTo>
                <a:lnTo>
                  <a:pt x="310" y="5383"/>
                </a:lnTo>
                <a:lnTo>
                  <a:pt x="287" y="5525"/>
                </a:lnTo>
                <a:lnTo>
                  <a:pt x="858" y="5644"/>
                </a:lnTo>
                <a:cubicBezTo>
                  <a:pt x="763" y="6311"/>
                  <a:pt x="1" y="11586"/>
                  <a:pt x="1477" y="15217"/>
                </a:cubicBezTo>
                <a:cubicBezTo>
                  <a:pt x="2513" y="17789"/>
                  <a:pt x="3120" y="18325"/>
                  <a:pt x="3644" y="18325"/>
                </a:cubicBezTo>
                <a:cubicBezTo>
                  <a:pt x="3835" y="18325"/>
                  <a:pt x="4001" y="18265"/>
                  <a:pt x="4156" y="18182"/>
                </a:cubicBezTo>
                <a:cubicBezTo>
                  <a:pt x="4240" y="18146"/>
                  <a:pt x="4347" y="18122"/>
                  <a:pt x="4454" y="18086"/>
                </a:cubicBezTo>
                <a:cubicBezTo>
                  <a:pt x="5299" y="17884"/>
                  <a:pt x="7204" y="16479"/>
                  <a:pt x="7811" y="15931"/>
                </a:cubicBezTo>
                <a:cubicBezTo>
                  <a:pt x="8419" y="15372"/>
                  <a:pt x="7871" y="14205"/>
                  <a:pt x="7442" y="13253"/>
                </a:cubicBezTo>
                <a:lnTo>
                  <a:pt x="7395" y="13157"/>
                </a:lnTo>
                <a:cubicBezTo>
                  <a:pt x="6859" y="12002"/>
                  <a:pt x="5954" y="9383"/>
                  <a:pt x="6276" y="7800"/>
                </a:cubicBezTo>
                <a:cubicBezTo>
                  <a:pt x="6335" y="7526"/>
                  <a:pt x="6430" y="7192"/>
                  <a:pt x="6537" y="6823"/>
                </a:cubicBezTo>
                <a:cubicBezTo>
                  <a:pt x="7049" y="4954"/>
                  <a:pt x="7811" y="2168"/>
                  <a:pt x="620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74"/>
          <p:cNvSpPr/>
          <p:nvPr/>
        </p:nvSpPr>
        <p:spPr>
          <a:xfrm>
            <a:off x="5358294" y="1752153"/>
            <a:ext cx="36600" cy="109029"/>
          </a:xfrm>
          <a:custGeom>
            <a:avLst/>
            <a:gdLst/>
            <a:ahLst/>
            <a:cxnLst/>
            <a:rect l="l" t="t" r="r" b="b"/>
            <a:pathLst>
              <a:path w="854" h="2544" extrusionOk="0">
                <a:moveTo>
                  <a:pt x="499" y="1"/>
                </a:moveTo>
                <a:cubicBezTo>
                  <a:pt x="316" y="1"/>
                  <a:pt x="290" y="510"/>
                  <a:pt x="227" y="1221"/>
                </a:cubicBezTo>
                <a:cubicBezTo>
                  <a:pt x="144" y="2007"/>
                  <a:pt x="1" y="2269"/>
                  <a:pt x="251" y="2436"/>
                </a:cubicBezTo>
                <a:cubicBezTo>
                  <a:pt x="357" y="2505"/>
                  <a:pt x="472" y="2544"/>
                  <a:pt x="573" y="2544"/>
                </a:cubicBezTo>
                <a:cubicBezTo>
                  <a:pt x="731" y="2544"/>
                  <a:pt x="853" y="2447"/>
                  <a:pt x="846" y="2221"/>
                </a:cubicBezTo>
                <a:cubicBezTo>
                  <a:pt x="846" y="2221"/>
                  <a:pt x="834" y="197"/>
                  <a:pt x="584" y="31"/>
                </a:cubicBezTo>
                <a:cubicBezTo>
                  <a:pt x="552" y="10"/>
                  <a:pt x="524" y="1"/>
                  <a:pt x="4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74"/>
          <p:cNvSpPr/>
          <p:nvPr/>
        </p:nvSpPr>
        <p:spPr>
          <a:xfrm>
            <a:off x="5357779" y="1749967"/>
            <a:ext cx="39857" cy="114772"/>
          </a:xfrm>
          <a:custGeom>
            <a:avLst/>
            <a:gdLst/>
            <a:ahLst/>
            <a:cxnLst/>
            <a:rect l="l" t="t" r="r" b="b"/>
            <a:pathLst>
              <a:path w="930" h="2678" extrusionOk="0">
                <a:moveTo>
                  <a:pt x="548" y="129"/>
                </a:moveTo>
                <a:cubicBezTo>
                  <a:pt x="679" y="201"/>
                  <a:pt x="763" y="1296"/>
                  <a:pt x="763" y="2249"/>
                </a:cubicBezTo>
                <a:cubicBezTo>
                  <a:pt x="787" y="2368"/>
                  <a:pt x="739" y="2439"/>
                  <a:pt x="679" y="2463"/>
                </a:cubicBezTo>
                <a:cubicBezTo>
                  <a:pt x="649" y="2485"/>
                  <a:pt x="609" y="2495"/>
                  <a:pt x="564" y="2495"/>
                </a:cubicBezTo>
                <a:cubicBezTo>
                  <a:pt x="486" y="2495"/>
                  <a:pt x="393" y="2464"/>
                  <a:pt x="310" y="2403"/>
                </a:cubicBezTo>
                <a:cubicBezTo>
                  <a:pt x="167" y="2320"/>
                  <a:pt x="167" y="2213"/>
                  <a:pt x="227" y="1832"/>
                </a:cubicBezTo>
                <a:cubicBezTo>
                  <a:pt x="263" y="1689"/>
                  <a:pt x="298" y="1499"/>
                  <a:pt x="310" y="1272"/>
                </a:cubicBezTo>
                <a:lnTo>
                  <a:pt x="310" y="1201"/>
                </a:lnTo>
                <a:cubicBezTo>
                  <a:pt x="370" y="701"/>
                  <a:pt x="418" y="177"/>
                  <a:pt x="513" y="129"/>
                </a:cubicBezTo>
                <a:cubicBezTo>
                  <a:pt x="529" y="129"/>
                  <a:pt x="539" y="135"/>
                  <a:pt x="545" y="135"/>
                </a:cubicBezTo>
                <a:cubicBezTo>
                  <a:pt x="547" y="135"/>
                  <a:pt x="548" y="133"/>
                  <a:pt x="548" y="129"/>
                </a:cubicBezTo>
                <a:close/>
                <a:moveTo>
                  <a:pt x="506" y="1"/>
                </a:moveTo>
                <a:cubicBezTo>
                  <a:pt x="482" y="1"/>
                  <a:pt x="461" y="5"/>
                  <a:pt x="441" y="10"/>
                </a:cubicBezTo>
                <a:cubicBezTo>
                  <a:pt x="263" y="82"/>
                  <a:pt x="227" y="427"/>
                  <a:pt x="156" y="1201"/>
                </a:cubicBezTo>
                <a:lnTo>
                  <a:pt x="156" y="1272"/>
                </a:lnTo>
                <a:cubicBezTo>
                  <a:pt x="132" y="1499"/>
                  <a:pt x="96" y="1677"/>
                  <a:pt x="84" y="1832"/>
                </a:cubicBezTo>
                <a:cubicBezTo>
                  <a:pt x="25" y="2213"/>
                  <a:pt x="1" y="2403"/>
                  <a:pt x="215" y="2558"/>
                </a:cubicBezTo>
                <a:cubicBezTo>
                  <a:pt x="334" y="2630"/>
                  <a:pt x="453" y="2677"/>
                  <a:pt x="572" y="2677"/>
                </a:cubicBezTo>
                <a:cubicBezTo>
                  <a:pt x="656" y="2677"/>
                  <a:pt x="715" y="2665"/>
                  <a:pt x="751" y="2642"/>
                </a:cubicBezTo>
                <a:cubicBezTo>
                  <a:pt x="870" y="2582"/>
                  <a:pt x="929" y="2451"/>
                  <a:pt x="929" y="2284"/>
                </a:cubicBezTo>
                <a:cubicBezTo>
                  <a:pt x="929" y="1796"/>
                  <a:pt x="906" y="201"/>
                  <a:pt x="632" y="46"/>
                </a:cubicBezTo>
                <a:cubicBezTo>
                  <a:pt x="583" y="11"/>
                  <a:pt x="542" y="1"/>
                  <a:pt x="506" y="1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74"/>
          <p:cNvSpPr/>
          <p:nvPr/>
        </p:nvSpPr>
        <p:spPr>
          <a:xfrm>
            <a:off x="5346036" y="1801183"/>
            <a:ext cx="97544" cy="167916"/>
          </a:xfrm>
          <a:custGeom>
            <a:avLst/>
            <a:gdLst/>
            <a:ahLst/>
            <a:cxnLst/>
            <a:rect l="l" t="t" r="r" b="b"/>
            <a:pathLst>
              <a:path w="2276" h="3918" extrusionOk="0">
                <a:moveTo>
                  <a:pt x="647" y="1"/>
                </a:moveTo>
                <a:cubicBezTo>
                  <a:pt x="407" y="1"/>
                  <a:pt x="59" y="843"/>
                  <a:pt x="37" y="1482"/>
                </a:cubicBezTo>
                <a:cubicBezTo>
                  <a:pt x="1" y="2185"/>
                  <a:pt x="549" y="3471"/>
                  <a:pt x="715" y="3756"/>
                </a:cubicBezTo>
                <a:cubicBezTo>
                  <a:pt x="786" y="3878"/>
                  <a:pt x="956" y="3918"/>
                  <a:pt x="1155" y="3918"/>
                </a:cubicBezTo>
                <a:cubicBezTo>
                  <a:pt x="1423" y="3918"/>
                  <a:pt x="1743" y="3845"/>
                  <a:pt x="1942" y="3804"/>
                </a:cubicBezTo>
                <a:cubicBezTo>
                  <a:pt x="2275" y="3721"/>
                  <a:pt x="2156" y="2411"/>
                  <a:pt x="2096" y="1804"/>
                </a:cubicBezTo>
                <a:cubicBezTo>
                  <a:pt x="2037" y="1196"/>
                  <a:pt x="1608" y="923"/>
                  <a:pt x="1477" y="804"/>
                </a:cubicBezTo>
                <a:lnTo>
                  <a:pt x="537" y="1232"/>
                </a:lnTo>
                <a:cubicBezTo>
                  <a:pt x="537" y="1232"/>
                  <a:pt x="930" y="173"/>
                  <a:pt x="703" y="18"/>
                </a:cubicBezTo>
                <a:cubicBezTo>
                  <a:pt x="686" y="6"/>
                  <a:pt x="667" y="1"/>
                  <a:pt x="6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3" name="Google Shape;3383;p74"/>
          <p:cNvSpPr/>
          <p:nvPr/>
        </p:nvSpPr>
        <p:spPr>
          <a:xfrm>
            <a:off x="5341964" y="1798140"/>
            <a:ext cx="103115" cy="173744"/>
          </a:xfrm>
          <a:custGeom>
            <a:avLst/>
            <a:gdLst/>
            <a:ahLst/>
            <a:cxnLst/>
            <a:rect l="l" t="t" r="r" b="b"/>
            <a:pathLst>
              <a:path w="2406" h="4054" extrusionOk="0">
                <a:moveTo>
                  <a:pt x="717" y="1"/>
                </a:moveTo>
                <a:cubicBezTo>
                  <a:pt x="688" y="1"/>
                  <a:pt x="658" y="7"/>
                  <a:pt x="632" y="17"/>
                </a:cubicBezTo>
                <a:cubicBezTo>
                  <a:pt x="346" y="172"/>
                  <a:pt x="72" y="1006"/>
                  <a:pt x="36" y="1553"/>
                </a:cubicBezTo>
                <a:cubicBezTo>
                  <a:pt x="1" y="2280"/>
                  <a:pt x="584" y="3601"/>
                  <a:pt x="739" y="3863"/>
                </a:cubicBezTo>
                <a:cubicBezTo>
                  <a:pt x="822" y="4006"/>
                  <a:pt x="1025" y="4054"/>
                  <a:pt x="1239" y="4054"/>
                </a:cubicBezTo>
                <a:cubicBezTo>
                  <a:pt x="1477" y="4054"/>
                  <a:pt x="1763" y="4006"/>
                  <a:pt x="2013" y="3958"/>
                </a:cubicBezTo>
                <a:lnTo>
                  <a:pt x="2049" y="3958"/>
                </a:lnTo>
                <a:cubicBezTo>
                  <a:pt x="2346" y="3887"/>
                  <a:pt x="2406" y="3292"/>
                  <a:pt x="2251" y="1875"/>
                </a:cubicBezTo>
                <a:cubicBezTo>
                  <a:pt x="2191" y="1315"/>
                  <a:pt x="1858" y="1029"/>
                  <a:pt x="1679" y="886"/>
                </a:cubicBezTo>
                <a:cubicBezTo>
                  <a:pt x="1656" y="851"/>
                  <a:pt x="1632" y="839"/>
                  <a:pt x="1608" y="827"/>
                </a:cubicBezTo>
                <a:lnTo>
                  <a:pt x="1513" y="922"/>
                </a:lnTo>
                <a:cubicBezTo>
                  <a:pt x="1525" y="946"/>
                  <a:pt x="1549" y="958"/>
                  <a:pt x="1584" y="982"/>
                </a:cubicBezTo>
                <a:cubicBezTo>
                  <a:pt x="1751" y="1125"/>
                  <a:pt x="2060" y="1375"/>
                  <a:pt x="2108" y="1875"/>
                </a:cubicBezTo>
                <a:cubicBezTo>
                  <a:pt x="2263" y="3506"/>
                  <a:pt x="2108" y="3768"/>
                  <a:pt x="2001" y="3804"/>
                </a:cubicBezTo>
                <a:lnTo>
                  <a:pt x="1965" y="3804"/>
                </a:lnTo>
                <a:cubicBezTo>
                  <a:pt x="1789" y="3839"/>
                  <a:pt x="1480" y="3903"/>
                  <a:pt x="1230" y="3903"/>
                </a:cubicBezTo>
                <a:cubicBezTo>
                  <a:pt x="1057" y="3903"/>
                  <a:pt x="912" y="3872"/>
                  <a:pt x="858" y="3780"/>
                </a:cubicBezTo>
                <a:cubicBezTo>
                  <a:pt x="679" y="3470"/>
                  <a:pt x="155" y="2208"/>
                  <a:pt x="179" y="1553"/>
                </a:cubicBezTo>
                <a:cubicBezTo>
                  <a:pt x="215" y="970"/>
                  <a:pt x="513" y="244"/>
                  <a:pt x="703" y="148"/>
                </a:cubicBezTo>
                <a:cubicBezTo>
                  <a:pt x="715" y="144"/>
                  <a:pt x="724" y="143"/>
                  <a:pt x="731" y="143"/>
                </a:cubicBezTo>
                <a:cubicBezTo>
                  <a:pt x="745" y="143"/>
                  <a:pt x="751" y="148"/>
                  <a:pt x="751" y="148"/>
                </a:cubicBezTo>
                <a:cubicBezTo>
                  <a:pt x="858" y="244"/>
                  <a:pt x="739" y="803"/>
                  <a:pt x="560" y="1279"/>
                </a:cubicBezTo>
                <a:lnTo>
                  <a:pt x="691" y="1327"/>
                </a:lnTo>
                <a:cubicBezTo>
                  <a:pt x="798" y="1077"/>
                  <a:pt x="1084" y="208"/>
                  <a:pt x="822" y="29"/>
                </a:cubicBezTo>
                <a:cubicBezTo>
                  <a:pt x="789" y="10"/>
                  <a:pt x="753" y="1"/>
                  <a:pt x="717" y="1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4" name="Google Shape;3384;p74"/>
          <p:cNvSpPr/>
          <p:nvPr/>
        </p:nvSpPr>
        <p:spPr>
          <a:xfrm>
            <a:off x="5383323" y="1816398"/>
            <a:ext cx="61758" cy="85244"/>
          </a:xfrm>
          <a:custGeom>
            <a:avLst/>
            <a:gdLst/>
            <a:ahLst/>
            <a:cxnLst/>
            <a:rect l="l" t="t" r="r" b="b"/>
            <a:pathLst>
              <a:path w="1441" h="1989" extrusionOk="0">
                <a:moveTo>
                  <a:pt x="348" y="1"/>
                </a:moveTo>
                <a:cubicBezTo>
                  <a:pt x="283" y="1"/>
                  <a:pt x="250" y="20"/>
                  <a:pt x="250" y="20"/>
                </a:cubicBezTo>
                <a:cubicBezTo>
                  <a:pt x="250" y="20"/>
                  <a:pt x="0" y="1663"/>
                  <a:pt x="238" y="1711"/>
                </a:cubicBezTo>
                <a:cubicBezTo>
                  <a:pt x="247" y="1713"/>
                  <a:pt x="255" y="1714"/>
                  <a:pt x="263" y="1714"/>
                </a:cubicBezTo>
                <a:cubicBezTo>
                  <a:pt x="439" y="1714"/>
                  <a:pt x="605" y="1286"/>
                  <a:pt x="682" y="1056"/>
                </a:cubicBezTo>
                <a:lnTo>
                  <a:pt x="682" y="1056"/>
                </a:lnTo>
                <a:cubicBezTo>
                  <a:pt x="612" y="1296"/>
                  <a:pt x="503" y="1759"/>
                  <a:pt x="679" y="1794"/>
                </a:cubicBezTo>
                <a:cubicBezTo>
                  <a:pt x="687" y="1796"/>
                  <a:pt x="695" y="1796"/>
                  <a:pt x="703" y="1796"/>
                </a:cubicBezTo>
                <a:cubicBezTo>
                  <a:pt x="879" y="1796"/>
                  <a:pt x="993" y="1415"/>
                  <a:pt x="1032" y="1255"/>
                </a:cubicBezTo>
                <a:lnTo>
                  <a:pt x="1032" y="1255"/>
                </a:lnTo>
                <a:cubicBezTo>
                  <a:pt x="991" y="1443"/>
                  <a:pt x="897" y="1955"/>
                  <a:pt x="1072" y="1984"/>
                </a:cubicBezTo>
                <a:cubicBezTo>
                  <a:pt x="1087" y="1987"/>
                  <a:pt x="1101" y="1989"/>
                  <a:pt x="1114" y="1989"/>
                </a:cubicBezTo>
                <a:cubicBezTo>
                  <a:pt x="1272" y="1989"/>
                  <a:pt x="1326" y="1797"/>
                  <a:pt x="1381" y="1413"/>
                </a:cubicBezTo>
                <a:cubicBezTo>
                  <a:pt x="1441" y="996"/>
                  <a:pt x="1286" y="615"/>
                  <a:pt x="869" y="258"/>
                </a:cubicBezTo>
                <a:cubicBezTo>
                  <a:pt x="619" y="44"/>
                  <a:pt x="446" y="1"/>
                  <a:pt x="34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5" name="Google Shape;3385;p74"/>
          <p:cNvSpPr/>
          <p:nvPr/>
        </p:nvSpPr>
        <p:spPr>
          <a:xfrm>
            <a:off x="5381266" y="1813698"/>
            <a:ext cx="66386" cy="91329"/>
          </a:xfrm>
          <a:custGeom>
            <a:avLst/>
            <a:gdLst/>
            <a:ahLst/>
            <a:cxnLst/>
            <a:rect l="l" t="t" r="r" b="b"/>
            <a:pathLst>
              <a:path w="1549" h="2131" extrusionOk="0">
                <a:moveTo>
                  <a:pt x="409" y="139"/>
                </a:moveTo>
                <a:cubicBezTo>
                  <a:pt x="494" y="139"/>
                  <a:pt x="647" y="179"/>
                  <a:pt x="870" y="381"/>
                </a:cubicBezTo>
                <a:cubicBezTo>
                  <a:pt x="1263" y="726"/>
                  <a:pt x="1417" y="1071"/>
                  <a:pt x="1358" y="1452"/>
                </a:cubicBezTo>
                <a:cubicBezTo>
                  <a:pt x="1322" y="1690"/>
                  <a:pt x="1274" y="1917"/>
                  <a:pt x="1203" y="1964"/>
                </a:cubicBezTo>
                <a:cubicBezTo>
                  <a:pt x="1195" y="1964"/>
                  <a:pt x="1177" y="1969"/>
                  <a:pt x="1155" y="1969"/>
                </a:cubicBezTo>
                <a:cubicBezTo>
                  <a:pt x="1143" y="1969"/>
                  <a:pt x="1132" y="1968"/>
                  <a:pt x="1120" y="1964"/>
                </a:cubicBezTo>
                <a:cubicBezTo>
                  <a:pt x="1072" y="1869"/>
                  <a:pt x="1096" y="1595"/>
                  <a:pt x="1143" y="1369"/>
                </a:cubicBezTo>
                <a:cubicBezTo>
                  <a:pt x="1155" y="1321"/>
                  <a:pt x="1155" y="1274"/>
                  <a:pt x="1191" y="1250"/>
                </a:cubicBezTo>
                <a:lnTo>
                  <a:pt x="1036" y="1214"/>
                </a:lnTo>
                <a:cubicBezTo>
                  <a:pt x="1024" y="1250"/>
                  <a:pt x="1024" y="1297"/>
                  <a:pt x="1013" y="1333"/>
                </a:cubicBezTo>
                <a:cubicBezTo>
                  <a:pt x="954" y="1554"/>
                  <a:pt x="851" y="1786"/>
                  <a:pt x="757" y="1786"/>
                </a:cubicBezTo>
                <a:cubicBezTo>
                  <a:pt x="755" y="1786"/>
                  <a:pt x="753" y="1786"/>
                  <a:pt x="751" y="1786"/>
                </a:cubicBezTo>
                <a:cubicBezTo>
                  <a:pt x="751" y="1786"/>
                  <a:pt x="739" y="1786"/>
                  <a:pt x="739" y="1762"/>
                </a:cubicBezTo>
                <a:cubicBezTo>
                  <a:pt x="679" y="1678"/>
                  <a:pt x="739" y="1393"/>
                  <a:pt x="798" y="1155"/>
                </a:cubicBezTo>
                <a:cubicBezTo>
                  <a:pt x="810" y="1083"/>
                  <a:pt x="834" y="1035"/>
                  <a:pt x="846" y="988"/>
                </a:cubicBezTo>
                <a:lnTo>
                  <a:pt x="691" y="952"/>
                </a:lnTo>
                <a:cubicBezTo>
                  <a:pt x="691" y="964"/>
                  <a:pt x="667" y="1024"/>
                  <a:pt x="655" y="1095"/>
                </a:cubicBezTo>
                <a:cubicBezTo>
                  <a:pt x="548" y="1405"/>
                  <a:pt x="393" y="1690"/>
                  <a:pt x="310" y="1690"/>
                </a:cubicBezTo>
                <a:cubicBezTo>
                  <a:pt x="215" y="1631"/>
                  <a:pt x="251" y="916"/>
                  <a:pt x="370" y="142"/>
                </a:cubicBezTo>
                <a:cubicBezTo>
                  <a:pt x="380" y="141"/>
                  <a:pt x="393" y="139"/>
                  <a:pt x="409" y="139"/>
                </a:cubicBezTo>
                <a:close/>
                <a:moveTo>
                  <a:pt x="378" y="1"/>
                </a:moveTo>
                <a:cubicBezTo>
                  <a:pt x="307" y="1"/>
                  <a:pt x="264" y="19"/>
                  <a:pt x="251" y="23"/>
                </a:cubicBezTo>
                <a:lnTo>
                  <a:pt x="227" y="47"/>
                </a:lnTo>
                <a:lnTo>
                  <a:pt x="227" y="71"/>
                </a:lnTo>
                <a:cubicBezTo>
                  <a:pt x="108" y="845"/>
                  <a:pt x="0" y="1786"/>
                  <a:pt x="262" y="1845"/>
                </a:cubicBezTo>
                <a:cubicBezTo>
                  <a:pt x="276" y="1848"/>
                  <a:pt x="290" y="1849"/>
                  <a:pt x="303" y="1849"/>
                </a:cubicBezTo>
                <a:cubicBezTo>
                  <a:pt x="403" y="1849"/>
                  <a:pt x="486" y="1772"/>
                  <a:pt x="560" y="1666"/>
                </a:cubicBezTo>
                <a:cubicBezTo>
                  <a:pt x="560" y="1738"/>
                  <a:pt x="572" y="1797"/>
                  <a:pt x="608" y="1845"/>
                </a:cubicBezTo>
                <a:cubicBezTo>
                  <a:pt x="643" y="1893"/>
                  <a:pt x="679" y="1917"/>
                  <a:pt x="727" y="1928"/>
                </a:cubicBezTo>
                <a:cubicBezTo>
                  <a:pt x="742" y="1933"/>
                  <a:pt x="756" y="1935"/>
                  <a:pt x="771" y="1935"/>
                </a:cubicBezTo>
                <a:cubicBezTo>
                  <a:pt x="839" y="1935"/>
                  <a:pt x="904" y="1892"/>
                  <a:pt x="953" y="1833"/>
                </a:cubicBezTo>
                <a:cubicBezTo>
                  <a:pt x="953" y="1917"/>
                  <a:pt x="965" y="2012"/>
                  <a:pt x="989" y="2047"/>
                </a:cubicBezTo>
                <a:cubicBezTo>
                  <a:pt x="1024" y="2095"/>
                  <a:pt x="1060" y="2107"/>
                  <a:pt x="1096" y="2131"/>
                </a:cubicBezTo>
                <a:lnTo>
                  <a:pt x="1155" y="2131"/>
                </a:lnTo>
                <a:cubicBezTo>
                  <a:pt x="1203" y="2131"/>
                  <a:pt x="1251" y="2107"/>
                  <a:pt x="1274" y="2083"/>
                </a:cubicBezTo>
                <a:cubicBezTo>
                  <a:pt x="1394" y="2012"/>
                  <a:pt x="1441" y="1797"/>
                  <a:pt x="1489" y="1488"/>
                </a:cubicBezTo>
                <a:cubicBezTo>
                  <a:pt x="1548" y="1059"/>
                  <a:pt x="1382" y="654"/>
                  <a:pt x="953" y="285"/>
                </a:cubicBezTo>
                <a:cubicBezTo>
                  <a:pt x="687" y="49"/>
                  <a:pt x="495" y="1"/>
                  <a:pt x="378" y="1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6" name="Google Shape;3386;p74"/>
          <p:cNvSpPr/>
          <p:nvPr/>
        </p:nvSpPr>
        <p:spPr>
          <a:xfrm>
            <a:off x="4585251" y="2844107"/>
            <a:ext cx="141044" cy="200059"/>
          </a:xfrm>
          <a:custGeom>
            <a:avLst/>
            <a:gdLst/>
            <a:ahLst/>
            <a:cxnLst/>
            <a:rect l="l" t="t" r="r" b="b"/>
            <a:pathLst>
              <a:path w="3291" h="4668" extrusionOk="0">
                <a:moveTo>
                  <a:pt x="876" y="1"/>
                </a:moveTo>
                <a:cubicBezTo>
                  <a:pt x="437" y="1"/>
                  <a:pt x="0" y="275"/>
                  <a:pt x="143" y="770"/>
                </a:cubicBezTo>
                <a:cubicBezTo>
                  <a:pt x="143" y="782"/>
                  <a:pt x="666" y="2794"/>
                  <a:pt x="1143" y="3759"/>
                </a:cubicBezTo>
                <a:cubicBezTo>
                  <a:pt x="1526" y="4506"/>
                  <a:pt x="1674" y="4667"/>
                  <a:pt x="1772" y="4667"/>
                </a:cubicBezTo>
                <a:cubicBezTo>
                  <a:pt x="1799" y="4667"/>
                  <a:pt x="1822" y="4655"/>
                  <a:pt x="1845" y="4640"/>
                </a:cubicBezTo>
                <a:cubicBezTo>
                  <a:pt x="1952" y="4544"/>
                  <a:pt x="1417" y="3592"/>
                  <a:pt x="1274" y="3211"/>
                </a:cubicBezTo>
                <a:lnTo>
                  <a:pt x="1274" y="3211"/>
                </a:lnTo>
                <a:cubicBezTo>
                  <a:pt x="1274" y="3212"/>
                  <a:pt x="1893" y="4497"/>
                  <a:pt x="2143" y="4509"/>
                </a:cubicBezTo>
                <a:cubicBezTo>
                  <a:pt x="2145" y="4509"/>
                  <a:pt x="2148" y="4509"/>
                  <a:pt x="2150" y="4509"/>
                </a:cubicBezTo>
                <a:cubicBezTo>
                  <a:pt x="2381" y="4509"/>
                  <a:pt x="1785" y="3351"/>
                  <a:pt x="1714" y="3068"/>
                </a:cubicBezTo>
                <a:lnTo>
                  <a:pt x="1714" y="3068"/>
                </a:lnTo>
                <a:cubicBezTo>
                  <a:pt x="1714" y="3069"/>
                  <a:pt x="2310" y="4417"/>
                  <a:pt x="2540" y="4417"/>
                </a:cubicBezTo>
                <a:cubicBezTo>
                  <a:pt x="2547" y="4417"/>
                  <a:pt x="2553" y="4416"/>
                  <a:pt x="2560" y="4413"/>
                </a:cubicBezTo>
                <a:cubicBezTo>
                  <a:pt x="2786" y="4318"/>
                  <a:pt x="2072" y="2902"/>
                  <a:pt x="2071" y="2901"/>
                </a:cubicBezTo>
                <a:lnTo>
                  <a:pt x="2071" y="2901"/>
                </a:lnTo>
                <a:cubicBezTo>
                  <a:pt x="2072" y="2902"/>
                  <a:pt x="2695" y="4035"/>
                  <a:pt x="2891" y="4035"/>
                </a:cubicBezTo>
                <a:cubicBezTo>
                  <a:pt x="2896" y="4035"/>
                  <a:pt x="2900" y="4034"/>
                  <a:pt x="2905" y="4032"/>
                </a:cubicBezTo>
                <a:cubicBezTo>
                  <a:pt x="3083" y="3961"/>
                  <a:pt x="2381" y="2723"/>
                  <a:pt x="2381" y="2592"/>
                </a:cubicBezTo>
                <a:cubicBezTo>
                  <a:pt x="2381" y="2571"/>
                  <a:pt x="2387" y="2562"/>
                  <a:pt x="2398" y="2562"/>
                </a:cubicBezTo>
                <a:cubicBezTo>
                  <a:pt x="2455" y="2562"/>
                  <a:pt x="2658" y="2824"/>
                  <a:pt x="2929" y="3044"/>
                </a:cubicBezTo>
                <a:cubicBezTo>
                  <a:pt x="3037" y="3126"/>
                  <a:pt x="3123" y="3164"/>
                  <a:pt x="3178" y="3164"/>
                </a:cubicBezTo>
                <a:cubicBezTo>
                  <a:pt x="3290" y="3164"/>
                  <a:pt x="3269" y="3000"/>
                  <a:pt x="3036" y="2711"/>
                </a:cubicBezTo>
                <a:cubicBezTo>
                  <a:pt x="2964" y="2604"/>
                  <a:pt x="1845" y="1270"/>
                  <a:pt x="1631" y="496"/>
                </a:cubicBezTo>
                <a:cubicBezTo>
                  <a:pt x="1544" y="158"/>
                  <a:pt x="1209" y="1"/>
                  <a:pt x="8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7" name="Google Shape;3387;p74"/>
          <p:cNvSpPr/>
          <p:nvPr/>
        </p:nvSpPr>
        <p:spPr>
          <a:xfrm>
            <a:off x="4585722" y="2840507"/>
            <a:ext cx="144944" cy="206530"/>
          </a:xfrm>
          <a:custGeom>
            <a:avLst/>
            <a:gdLst/>
            <a:ahLst/>
            <a:cxnLst/>
            <a:rect l="l" t="t" r="r" b="b"/>
            <a:pathLst>
              <a:path w="3382" h="4819" extrusionOk="0">
                <a:moveTo>
                  <a:pt x="870" y="164"/>
                </a:moveTo>
                <a:cubicBezTo>
                  <a:pt x="953" y="164"/>
                  <a:pt x="1025" y="164"/>
                  <a:pt x="1120" y="211"/>
                </a:cubicBezTo>
                <a:cubicBezTo>
                  <a:pt x="1251" y="235"/>
                  <a:pt x="1489" y="342"/>
                  <a:pt x="1560" y="616"/>
                </a:cubicBezTo>
                <a:cubicBezTo>
                  <a:pt x="1739" y="1307"/>
                  <a:pt x="2608" y="2402"/>
                  <a:pt x="2965" y="2843"/>
                </a:cubicBezTo>
                <a:lnTo>
                  <a:pt x="2977" y="2854"/>
                </a:lnTo>
                <a:cubicBezTo>
                  <a:pt x="3132" y="3033"/>
                  <a:pt x="3168" y="3140"/>
                  <a:pt x="3168" y="3188"/>
                </a:cubicBezTo>
                <a:cubicBezTo>
                  <a:pt x="3144" y="3188"/>
                  <a:pt x="3084" y="3152"/>
                  <a:pt x="2977" y="3081"/>
                </a:cubicBezTo>
                <a:cubicBezTo>
                  <a:pt x="2834" y="2962"/>
                  <a:pt x="2715" y="2843"/>
                  <a:pt x="2620" y="2759"/>
                </a:cubicBezTo>
                <a:cubicBezTo>
                  <a:pt x="2504" y="2643"/>
                  <a:pt x="2451" y="2582"/>
                  <a:pt x="2397" y="2582"/>
                </a:cubicBezTo>
                <a:cubicBezTo>
                  <a:pt x="2384" y="2582"/>
                  <a:pt x="2372" y="2586"/>
                  <a:pt x="2358" y="2592"/>
                </a:cubicBezTo>
                <a:cubicBezTo>
                  <a:pt x="2334" y="2592"/>
                  <a:pt x="2299" y="2616"/>
                  <a:pt x="2299" y="2676"/>
                </a:cubicBezTo>
                <a:cubicBezTo>
                  <a:pt x="2299" y="2723"/>
                  <a:pt x="2334" y="2843"/>
                  <a:pt x="2489" y="3140"/>
                </a:cubicBezTo>
                <a:cubicBezTo>
                  <a:pt x="2608" y="3378"/>
                  <a:pt x="2834" y="3855"/>
                  <a:pt x="2846" y="4021"/>
                </a:cubicBezTo>
                <a:cubicBezTo>
                  <a:pt x="2691" y="3926"/>
                  <a:pt x="2370" y="3414"/>
                  <a:pt x="2120" y="2950"/>
                </a:cubicBezTo>
                <a:lnTo>
                  <a:pt x="1977" y="3021"/>
                </a:lnTo>
                <a:cubicBezTo>
                  <a:pt x="2263" y="3605"/>
                  <a:pt x="2549" y="4283"/>
                  <a:pt x="2501" y="4426"/>
                </a:cubicBezTo>
                <a:cubicBezTo>
                  <a:pt x="2370" y="4367"/>
                  <a:pt x="2037" y="3783"/>
                  <a:pt x="1739" y="3128"/>
                </a:cubicBezTo>
                <a:lnTo>
                  <a:pt x="1608" y="3188"/>
                </a:lnTo>
                <a:cubicBezTo>
                  <a:pt x="1644" y="3259"/>
                  <a:pt x="1703" y="3390"/>
                  <a:pt x="1775" y="3569"/>
                </a:cubicBezTo>
                <a:cubicBezTo>
                  <a:pt x="1894" y="3843"/>
                  <a:pt x="2132" y="4390"/>
                  <a:pt x="2120" y="4521"/>
                </a:cubicBezTo>
                <a:cubicBezTo>
                  <a:pt x="1977" y="4462"/>
                  <a:pt x="1644" y="3914"/>
                  <a:pt x="1322" y="3259"/>
                </a:cubicBezTo>
                <a:lnTo>
                  <a:pt x="1191" y="3319"/>
                </a:lnTo>
                <a:cubicBezTo>
                  <a:pt x="1239" y="3474"/>
                  <a:pt x="1346" y="3712"/>
                  <a:pt x="1465" y="3950"/>
                </a:cubicBezTo>
                <a:cubicBezTo>
                  <a:pt x="1584" y="4200"/>
                  <a:pt x="1763" y="4569"/>
                  <a:pt x="1763" y="4676"/>
                </a:cubicBezTo>
                <a:lnTo>
                  <a:pt x="1739" y="4676"/>
                </a:lnTo>
                <a:cubicBezTo>
                  <a:pt x="1679" y="4664"/>
                  <a:pt x="1548" y="4509"/>
                  <a:pt x="1191" y="3807"/>
                </a:cubicBezTo>
                <a:cubicBezTo>
                  <a:pt x="751" y="2950"/>
                  <a:pt x="286" y="1188"/>
                  <a:pt x="191" y="854"/>
                </a:cubicBezTo>
                <a:lnTo>
                  <a:pt x="191" y="830"/>
                </a:lnTo>
                <a:cubicBezTo>
                  <a:pt x="155" y="652"/>
                  <a:pt x="179" y="497"/>
                  <a:pt x="298" y="378"/>
                </a:cubicBezTo>
                <a:cubicBezTo>
                  <a:pt x="429" y="235"/>
                  <a:pt x="644" y="164"/>
                  <a:pt x="870" y="164"/>
                </a:cubicBezTo>
                <a:close/>
                <a:moveTo>
                  <a:pt x="854" y="1"/>
                </a:moveTo>
                <a:cubicBezTo>
                  <a:pt x="600" y="1"/>
                  <a:pt x="346" y="96"/>
                  <a:pt x="191" y="259"/>
                </a:cubicBezTo>
                <a:cubicBezTo>
                  <a:pt x="48" y="414"/>
                  <a:pt x="1" y="628"/>
                  <a:pt x="60" y="866"/>
                </a:cubicBezTo>
                <a:lnTo>
                  <a:pt x="132" y="854"/>
                </a:lnTo>
                <a:lnTo>
                  <a:pt x="60" y="878"/>
                </a:lnTo>
                <a:cubicBezTo>
                  <a:pt x="167" y="1223"/>
                  <a:pt x="632" y="2997"/>
                  <a:pt x="1072" y="3866"/>
                </a:cubicBezTo>
                <a:cubicBezTo>
                  <a:pt x="1465" y="4628"/>
                  <a:pt x="1608" y="4795"/>
                  <a:pt x="1727" y="4819"/>
                </a:cubicBezTo>
                <a:lnTo>
                  <a:pt x="1763" y="4819"/>
                </a:lnTo>
                <a:cubicBezTo>
                  <a:pt x="1798" y="4819"/>
                  <a:pt x="1846" y="4795"/>
                  <a:pt x="1882" y="4748"/>
                </a:cubicBezTo>
                <a:cubicBezTo>
                  <a:pt x="1941" y="4700"/>
                  <a:pt x="1941" y="4628"/>
                  <a:pt x="1882" y="4462"/>
                </a:cubicBezTo>
                <a:lnTo>
                  <a:pt x="1882" y="4462"/>
                </a:lnTo>
                <a:cubicBezTo>
                  <a:pt x="1965" y="4581"/>
                  <a:pt x="2060" y="4652"/>
                  <a:pt x="2132" y="4652"/>
                </a:cubicBezTo>
                <a:cubicBezTo>
                  <a:pt x="2179" y="4652"/>
                  <a:pt x="2203" y="4628"/>
                  <a:pt x="2239" y="4593"/>
                </a:cubicBezTo>
                <a:cubicBezTo>
                  <a:pt x="2275" y="4557"/>
                  <a:pt x="2275" y="4462"/>
                  <a:pt x="2239" y="4319"/>
                </a:cubicBezTo>
                <a:lnTo>
                  <a:pt x="2239" y="4319"/>
                </a:lnTo>
                <a:cubicBezTo>
                  <a:pt x="2347" y="4457"/>
                  <a:pt x="2447" y="4545"/>
                  <a:pt x="2526" y="4545"/>
                </a:cubicBezTo>
                <a:cubicBezTo>
                  <a:pt x="2542" y="4545"/>
                  <a:pt x="2558" y="4541"/>
                  <a:pt x="2572" y="4533"/>
                </a:cubicBezTo>
                <a:cubicBezTo>
                  <a:pt x="2608" y="4533"/>
                  <a:pt x="2632" y="4509"/>
                  <a:pt x="2656" y="4462"/>
                </a:cubicBezTo>
                <a:cubicBezTo>
                  <a:pt x="2691" y="4367"/>
                  <a:pt x="2632" y="4140"/>
                  <a:pt x="2549" y="3890"/>
                </a:cubicBezTo>
                <a:lnTo>
                  <a:pt x="2549" y="3890"/>
                </a:lnTo>
                <a:cubicBezTo>
                  <a:pt x="2692" y="4065"/>
                  <a:pt x="2801" y="4160"/>
                  <a:pt x="2881" y="4160"/>
                </a:cubicBezTo>
                <a:cubicBezTo>
                  <a:pt x="2894" y="4160"/>
                  <a:pt x="2906" y="4157"/>
                  <a:pt x="2918" y="4152"/>
                </a:cubicBezTo>
                <a:cubicBezTo>
                  <a:pt x="2930" y="4152"/>
                  <a:pt x="2965" y="4140"/>
                  <a:pt x="2977" y="4093"/>
                </a:cubicBezTo>
                <a:cubicBezTo>
                  <a:pt x="3037" y="3962"/>
                  <a:pt x="2906" y="3664"/>
                  <a:pt x="2620" y="3045"/>
                </a:cubicBezTo>
                <a:cubicBezTo>
                  <a:pt x="2572" y="2997"/>
                  <a:pt x="2549" y="2914"/>
                  <a:pt x="2513" y="2843"/>
                </a:cubicBezTo>
                <a:lnTo>
                  <a:pt x="2513" y="2843"/>
                </a:lnTo>
                <a:cubicBezTo>
                  <a:pt x="2608" y="2938"/>
                  <a:pt x="2739" y="3045"/>
                  <a:pt x="2870" y="3152"/>
                </a:cubicBezTo>
                <a:cubicBezTo>
                  <a:pt x="3007" y="3260"/>
                  <a:pt x="3101" y="3299"/>
                  <a:pt x="3166" y="3299"/>
                </a:cubicBezTo>
                <a:cubicBezTo>
                  <a:pt x="3209" y="3299"/>
                  <a:pt x="3240" y="3283"/>
                  <a:pt x="3263" y="3259"/>
                </a:cubicBezTo>
                <a:cubicBezTo>
                  <a:pt x="3382" y="3152"/>
                  <a:pt x="3227" y="2914"/>
                  <a:pt x="3084" y="2735"/>
                </a:cubicBezTo>
                <a:lnTo>
                  <a:pt x="3072" y="2723"/>
                </a:lnTo>
                <a:cubicBezTo>
                  <a:pt x="2715" y="2295"/>
                  <a:pt x="1882" y="1211"/>
                  <a:pt x="1703" y="557"/>
                </a:cubicBezTo>
                <a:cubicBezTo>
                  <a:pt x="1644" y="318"/>
                  <a:pt x="1429" y="116"/>
                  <a:pt x="1144" y="45"/>
                </a:cubicBezTo>
                <a:cubicBezTo>
                  <a:pt x="1051" y="15"/>
                  <a:pt x="952" y="1"/>
                  <a:pt x="85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8" name="Google Shape;3388;p74"/>
          <p:cNvSpPr/>
          <p:nvPr/>
        </p:nvSpPr>
        <p:spPr>
          <a:xfrm>
            <a:off x="4858218" y="2776005"/>
            <a:ext cx="417475" cy="153644"/>
          </a:xfrm>
          <a:custGeom>
            <a:avLst/>
            <a:gdLst/>
            <a:ahLst/>
            <a:cxnLst/>
            <a:rect l="l" t="t" r="r" b="b"/>
            <a:pathLst>
              <a:path w="9741" h="3585" extrusionOk="0">
                <a:moveTo>
                  <a:pt x="8485" y="1"/>
                </a:moveTo>
                <a:cubicBezTo>
                  <a:pt x="8482" y="1"/>
                  <a:pt x="8480" y="1"/>
                  <a:pt x="8478" y="2"/>
                </a:cubicBezTo>
                <a:cubicBezTo>
                  <a:pt x="8343" y="27"/>
                  <a:pt x="6110" y="1601"/>
                  <a:pt x="3625" y="1601"/>
                </a:cubicBezTo>
                <a:cubicBezTo>
                  <a:pt x="2603" y="1601"/>
                  <a:pt x="1539" y="1335"/>
                  <a:pt x="560" y="585"/>
                </a:cubicBezTo>
                <a:cubicBezTo>
                  <a:pt x="560" y="585"/>
                  <a:pt x="560" y="585"/>
                  <a:pt x="559" y="585"/>
                </a:cubicBezTo>
                <a:cubicBezTo>
                  <a:pt x="538" y="585"/>
                  <a:pt x="164" y="596"/>
                  <a:pt x="60" y="1371"/>
                </a:cubicBezTo>
                <a:cubicBezTo>
                  <a:pt x="1" y="1895"/>
                  <a:pt x="274" y="2859"/>
                  <a:pt x="1917" y="3276"/>
                </a:cubicBezTo>
                <a:cubicBezTo>
                  <a:pt x="2640" y="3461"/>
                  <a:pt x="3496" y="3584"/>
                  <a:pt x="4394" y="3584"/>
                </a:cubicBezTo>
                <a:cubicBezTo>
                  <a:pt x="5525" y="3584"/>
                  <a:pt x="6723" y="3388"/>
                  <a:pt x="7811" y="2871"/>
                </a:cubicBezTo>
                <a:cubicBezTo>
                  <a:pt x="9741" y="1977"/>
                  <a:pt x="8693" y="1"/>
                  <a:pt x="8485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9" name="Google Shape;3389;p74"/>
          <p:cNvSpPr/>
          <p:nvPr/>
        </p:nvSpPr>
        <p:spPr>
          <a:xfrm>
            <a:off x="4853632" y="2771419"/>
            <a:ext cx="404703" cy="159301"/>
          </a:xfrm>
          <a:custGeom>
            <a:avLst/>
            <a:gdLst/>
            <a:ahLst/>
            <a:cxnLst/>
            <a:rect l="l" t="t" r="r" b="b"/>
            <a:pathLst>
              <a:path w="9443" h="3717" extrusionOk="0">
                <a:moveTo>
                  <a:pt x="8585" y="168"/>
                </a:moveTo>
                <a:cubicBezTo>
                  <a:pt x="8692" y="228"/>
                  <a:pt x="8978" y="704"/>
                  <a:pt x="8990" y="1299"/>
                </a:cubicBezTo>
                <a:cubicBezTo>
                  <a:pt x="9002" y="1788"/>
                  <a:pt x="8811" y="2466"/>
                  <a:pt x="7894" y="2895"/>
                </a:cubicBezTo>
                <a:cubicBezTo>
                  <a:pt x="6765" y="3420"/>
                  <a:pt x="5575" y="3578"/>
                  <a:pt x="4553" y="3578"/>
                </a:cubicBezTo>
                <a:cubicBezTo>
                  <a:pt x="3398" y="3578"/>
                  <a:pt x="2458" y="3377"/>
                  <a:pt x="2060" y="3276"/>
                </a:cubicBezTo>
                <a:cubicBezTo>
                  <a:pt x="596" y="2907"/>
                  <a:pt x="179" y="2061"/>
                  <a:pt x="250" y="1454"/>
                </a:cubicBezTo>
                <a:cubicBezTo>
                  <a:pt x="334" y="823"/>
                  <a:pt x="584" y="740"/>
                  <a:pt x="655" y="716"/>
                </a:cubicBezTo>
                <a:cubicBezTo>
                  <a:pt x="1373" y="1265"/>
                  <a:pt x="2387" y="1735"/>
                  <a:pt x="3756" y="1735"/>
                </a:cubicBezTo>
                <a:cubicBezTo>
                  <a:pt x="5000" y="1735"/>
                  <a:pt x="6536" y="1347"/>
                  <a:pt x="8406" y="275"/>
                </a:cubicBezTo>
                <a:cubicBezTo>
                  <a:pt x="8490" y="228"/>
                  <a:pt x="8561" y="180"/>
                  <a:pt x="8585" y="168"/>
                </a:cubicBezTo>
                <a:close/>
                <a:moveTo>
                  <a:pt x="8587" y="1"/>
                </a:moveTo>
                <a:cubicBezTo>
                  <a:pt x="8582" y="1"/>
                  <a:pt x="8578" y="1"/>
                  <a:pt x="8573" y="2"/>
                </a:cubicBezTo>
                <a:cubicBezTo>
                  <a:pt x="8549" y="2"/>
                  <a:pt x="8501" y="37"/>
                  <a:pt x="8335" y="121"/>
                </a:cubicBezTo>
                <a:cubicBezTo>
                  <a:pt x="6486" y="1196"/>
                  <a:pt x="4972" y="1583"/>
                  <a:pt x="3748" y="1583"/>
                </a:cubicBezTo>
                <a:cubicBezTo>
                  <a:pt x="2409" y="1583"/>
                  <a:pt x="1418" y="1120"/>
                  <a:pt x="715" y="585"/>
                </a:cubicBezTo>
                <a:lnTo>
                  <a:pt x="703" y="573"/>
                </a:lnTo>
                <a:lnTo>
                  <a:pt x="667" y="573"/>
                </a:lnTo>
                <a:cubicBezTo>
                  <a:pt x="667" y="573"/>
                  <a:pt x="666" y="573"/>
                  <a:pt x="665" y="573"/>
                </a:cubicBezTo>
                <a:cubicBezTo>
                  <a:pt x="630" y="573"/>
                  <a:pt x="188" y="584"/>
                  <a:pt x="96" y="1418"/>
                </a:cubicBezTo>
                <a:cubicBezTo>
                  <a:pt x="0" y="2085"/>
                  <a:pt x="465" y="3014"/>
                  <a:pt x="2013" y="3395"/>
                </a:cubicBezTo>
                <a:cubicBezTo>
                  <a:pt x="2834" y="3609"/>
                  <a:pt x="3668" y="3716"/>
                  <a:pt x="4477" y="3716"/>
                </a:cubicBezTo>
                <a:cubicBezTo>
                  <a:pt x="5751" y="3716"/>
                  <a:pt x="6954" y="3478"/>
                  <a:pt x="7954" y="3026"/>
                </a:cubicBezTo>
                <a:cubicBezTo>
                  <a:pt x="9442" y="2323"/>
                  <a:pt x="9144" y="1037"/>
                  <a:pt x="9025" y="645"/>
                </a:cubicBezTo>
                <a:cubicBezTo>
                  <a:pt x="8944" y="390"/>
                  <a:pt x="8751" y="1"/>
                  <a:pt x="8587" y="1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0" name="Google Shape;3390;p74"/>
          <p:cNvSpPr/>
          <p:nvPr/>
        </p:nvSpPr>
        <p:spPr>
          <a:xfrm>
            <a:off x="4567850" y="2821992"/>
            <a:ext cx="99558" cy="84215"/>
          </a:xfrm>
          <a:custGeom>
            <a:avLst/>
            <a:gdLst/>
            <a:ahLst/>
            <a:cxnLst/>
            <a:rect l="l" t="t" r="r" b="b"/>
            <a:pathLst>
              <a:path w="2323" h="1965" extrusionOk="0">
                <a:moveTo>
                  <a:pt x="1168" y="0"/>
                </a:moveTo>
                <a:cubicBezTo>
                  <a:pt x="525" y="0"/>
                  <a:pt x="1" y="429"/>
                  <a:pt x="1" y="989"/>
                </a:cubicBezTo>
                <a:cubicBezTo>
                  <a:pt x="1" y="1524"/>
                  <a:pt x="525" y="1965"/>
                  <a:pt x="1168" y="1965"/>
                </a:cubicBezTo>
                <a:cubicBezTo>
                  <a:pt x="1799" y="1965"/>
                  <a:pt x="2323" y="1536"/>
                  <a:pt x="2323" y="989"/>
                </a:cubicBezTo>
                <a:cubicBezTo>
                  <a:pt x="2323" y="429"/>
                  <a:pt x="1799" y="0"/>
                  <a:pt x="1168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1" name="Google Shape;3391;p74"/>
          <p:cNvSpPr/>
          <p:nvPr/>
        </p:nvSpPr>
        <p:spPr>
          <a:xfrm>
            <a:off x="4564807" y="2816892"/>
            <a:ext cx="105687" cy="90858"/>
          </a:xfrm>
          <a:custGeom>
            <a:avLst/>
            <a:gdLst/>
            <a:ahLst/>
            <a:cxnLst/>
            <a:rect l="l" t="t" r="r" b="b"/>
            <a:pathLst>
              <a:path w="2466" h="2120" extrusionOk="0">
                <a:moveTo>
                  <a:pt x="1239" y="155"/>
                </a:moveTo>
                <a:cubicBezTo>
                  <a:pt x="1834" y="155"/>
                  <a:pt x="2322" y="548"/>
                  <a:pt x="2322" y="1060"/>
                </a:cubicBezTo>
                <a:cubicBezTo>
                  <a:pt x="2322" y="1560"/>
                  <a:pt x="1834" y="1965"/>
                  <a:pt x="1239" y="1965"/>
                </a:cubicBezTo>
                <a:cubicBezTo>
                  <a:pt x="643" y="1965"/>
                  <a:pt x="143" y="1560"/>
                  <a:pt x="143" y="1060"/>
                </a:cubicBezTo>
                <a:cubicBezTo>
                  <a:pt x="143" y="548"/>
                  <a:pt x="643" y="155"/>
                  <a:pt x="1239" y="155"/>
                </a:cubicBezTo>
                <a:close/>
                <a:moveTo>
                  <a:pt x="1239" y="0"/>
                </a:moveTo>
                <a:cubicBezTo>
                  <a:pt x="548" y="0"/>
                  <a:pt x="0" y="476"/>
                  <a:pt x="0" y="1060"/>
                </a:cubicBezTo>
                <a:cubicBezTo>
                  <a:pt x="0" y="1643"/>
                  <a:pt x="548" y="2120"/>
                  <a:pt x="1239" y="2120"/>
                </a:cubicBezTo>
                <a:cubicBezTo>
                  <a:pt x="1917" y="2120"/>
                  <a:pt x="2465" y="1643"/>
                  <a:pt x="2465" y="1060"/>
                </a:cubicBezTo>
                <a:cubicBezTo>
                  <a:pt x="2465" y="476"/>
                  <a:pt x="1917" y="0"/>
                  <a:pt x="1239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2" name="Google Shape;3392;p74"/>
          <p:cNvSpPr/>
          <p:nvPr/>
        </p:nvSpPr>
        <p:spPr>
          <a:xfrm>
            <a:off x="5365451" y="1949389"/>
            <a:ext cx="99558" cy="84258"/>
          </a:xfrm>
          <a:custGeom>
            <a:avLst/>
            <a:gdLst/>
            <a:ahLst/>
            <a:cxnLst/>
            <a:rect l="l" t="t" r="r" b="b"/>
            <a:pathLst>
              <a:path w="2323" h="1966" extrusionOk="0">
                <a:moveTo>
                  <a:pt x="1155" y="1"/>
                </a:moveTo>
                <a:cubicBezTo>
                  <a:pt x="512" y="1"/>
                  <a:pt x="0" y="429"/>
                  <a:pt x="0" y="989"/>
                </a:cubicBezTo>
                <a:cubicBezTo>
                  <a:pt x="0" y="1525"/>
                  <a:pt x="512" y="1965"/>
                  <a:pt x="1155" y="1965"/>
                </a:cubicBezTo>
                <a:cubicBezTo>
                  <a:pt x="1798" y="1965"/>
                  <a:pt x="2322" y="1537"/>
                  <a:pt x="2322" y="989"/>
                </a:cubicBezTo>
                <a:cubicBezTo>
                  <a:pt x="2322" y="429"/>
                  <a:pt x="1798" y="1"/>
                  <a:pt x="1155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3" name="Google Shape;3393;p74"/>
          <p:cNvSpPr/>
          <p:nvPr/>
        </p:nvSpPr>
        <p:spPr>
          <a:xfrm>
            <a:off x="5361894" y="1946346"/>
            <a:ext cx="106158" cy="90344"/>
          </a:xfrm>
          <a:custGeom>
            <a:avLst/>
            <a:gdLst/>
            <a:ahLst/>
            <a:cxnLst/>
            <a:rect l="l" t="t" r="r" b="b"/>
            <a:pathLst>
              <a:path w="2477" h="2108" extrusionOk="0">
                <a:moveTo>
                  <a:pt x="1238" y="143"/>
                </a:moveTo>
                <a:cubicBezTo>
                  <a:pt x="1846" y="143"/>
                  <a:pt x="2322" y="548"/>
                  <a:pt x="2322" y="1060"/>
                </a:cubicBezTo>
                <a:cubicBezTo>
                  <a:pt x="2322" y="1560"/>
                  <a:pt x="1834" y="1965"/>
                  <a:pt x="1238" y="1965"/>
                </a:cubicBezTo>
                <a:cubicBezTo>
                  <a:pt x="643" y="1965"/>
                  <a:pt x="155" y="1560"/>
                  <a:pt x="155" y="1060"/>
                </a:cubicBezTo>
                <a:cubicBezTo>
                  <a:pt x="155" y="548"/>
                  <a:pt x="643" y="143"/>
                  <a:pt x="1238" y="143"/>
                </a:cubicBezTo>
                <a:close/>
                <a:moveTo>
                  <a:pt x="1238" y="0"/>
                </a:moveTo>
                <a:cubicBezTo>
                  <a:pt x="560" y="0"/>
                  <a:pt x="0" y="476"/>
                  <a:pt x="0" y="1060"/>
                </a:cubicBezTo>
                <a:cubicBezTo>
                  <a:pt x="0" y="1631"/>
                  <a:pt x="560" y="2108"/>
                  <a:pt x="1238" y="2108"/>
                </a:cubicBezTo>
                <a:cubicBezTo>
                  <a:pt x="1929" y="2108"/>
                  <a:pt x="2477" y="1631"/>
                  <a:pt x="2477" y="1060"/>
                </a:cubicBezTo>
                <a:cubicBezTo>
                  <a:pt x="2477" y="476"/>
                  <a:pt x="1917" y="0"/>
                  <a:pt x="1238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74"/>
          <p:cNvSpPr/>
          <p:nvPr/>
        </p:nvSpPr>
        <p:spPr>
          <a:xfrm>
            <a:off x="4509691" y="1980719"/>
            <a:ext cx="1024166" cy="896450"/>
          </a:xfrm>
          <a:custGeom>
            <a:avLst/>
            <a:gdLst/>
            <a:ahLst/>
            <a:cxnLst/>
            <a:rect l="l" t="t" r="r" b="b"/>
            <a:pathLst>
              <a:path w="23897" h="20917" extrusionOk="0">
                <a:moveTo>
                  <a:pt x="21264" y="0"/>
                </a:moveTo>
                <a:cubicBezTo>
                  <a:pt x="20776" y="0"/>
                  <a:pt x="20262" y="271"/>
                  <a:pt x="19920" y="972"/>
                </a:cubicBezTo>
                <a:cubicBezTo>
                  <a:pt x="19193" y="2461"/>
                  <a:pt x="18598" y="5580"/>
                  <a:pt x="16896" y="7437"/>
                </a:cubicBezTo>
                <a:cubicBezTo>
                  <a:pt x="15325" y="9197"/>
                  <a:pt x="14536" y="10009"/>
                  <a:pt x="12219" y="10009"/>
                </a:cubicBezTo>
                <a:cubicBezTo>
                  <a:pt x="12059" y="10009"/>
                  <a:pt x="11892" y="10005"/>
                  <a:pt x="11716" y="9997"/>
                </a:cubicBezTo>
                <a:cubicBezTo>
                  <a:pt x="11324" y="9980"/>
                  <a:pt x="10892" y="9967"/>
                  <a:pt x="10433" y="9967"/>
                </a:cubicBezTo>
                <a:cubicBezTo>
                  <a:pt x="7728" y="9967"/>
                  <a:pt x="4086" y="10419"/>
                  <a:pt x="2203" y="13117"/>
                </a:cubicBezTo>
                <a:cubicBezTo>
                  <a:pt x="1" y="16248"/>
                  <a:pt x="298" y="19784"/>
                  <a:pt x="1763" y="20439"/>
                </a:cubicBezTo>
                <a:cubicBezTo>
                  <a:pt x="2022" y="20556"/>
                  <a:pt x="2260" y="20609"/>
                  <a:pt x="2477" y="20609"/>
                </a:cubicBezTo>
                <a:cubicBezTo>
                  <a:pt x="3473" y="20609"/>
                  <a:pt x="4030" y="19479"/>
                  <a:pt x="4275" y="18189"/>
                </a:cubicBezTo>
                <a:cubicBezTo>
                  <a:pt x="4608" y="16311"/>
                  <a:pt x="6610" y="14357"/>
                  <a:pt x="7676" y="14357"/>
                </a:cubicBezTo>
                <a:cubicBezTo>
                  <a:pt x="7867" y="14357"/>
                  <a:pt x="8029" y="14420"/>
                  <a:pt x="8144" y="14557"/>
                </a:cubicBezTo>
                <a:cubicBezTo>
                  <a:pt x="8144" y="14557"/>
                  <a:pt x="7716" y="18736"/>
                  <a:pt x="8740" y="19677"/>
                </a:cubicBezTo>
                <a:cubicBezTo>
                  <a:pt x="9449" y="20328"/>
                  <a:pt x="11054" y="20917"/>
                  <a:pt x="12745" y="20917"/>
                </a:cubicBezTo>
                <a:cubicBezTo>
                  <a:pt x="13496" y="20917"/>
                  <a:pt x="14265" y="20801"/>
                  <a:pt x="14979" y="20522"/>
                </a:cubicBezTo>
                <a:cubicBezTo>
                  <a:pt x="17300" y="19617"/>
                  <a:pt x="17181" y="17820"/>
                  <a:pt x="17205" y="13379"/>
                </a:cubicBezTo>
                <a:cubicBezTo>
                  <a:pt x="17205" y="13379"/>
                  <a:pt x="19813" y="12652"/>
                  <a:pt x="21849" y="9378"/>
                </a:cubicBezTo>
                <a:cubicBezTo>
                  <a:pt x="23896" y="6104"/>
                  <a:pt x="22896" y="1627"/>
                  <a:pt x="22527" y="794"/>
                </a:cubicBezTo>
                <a:cubicBezTo>
                  <a:pt x="22326" y="340"/>
                  <a:pt x="21812" y="0"/>
                  <a:pt x="212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5" name="Google Shape;3395;p74"/>
          <p:cNvSpPr/>
          <p:nvPr/>
        </p:nvSpPr>
        <p:spPr>
          <a:xfrm>
            <a:off x="4522463" y="1977418"/>
            <a:ext cx="1011908" cy="902750"/>
          </a:xfrm>
          <a:custGeom>
            <a:avLst/>
            <a:gdLst/>
            <a:ahLst/>
            <a:cxnLst/>
            <a:rect l="l" t="t" r="r" b="b"/>
            <a:pathLst>
              <a:path w="23611" h="21064" extrusionOk="0">
                <a:moveTo>
                  <a:pt x="20915" y="168"/>
                </a:moveTo>
                <a:cubicBezTo>
                  <a:pt x="20924" y="168"/>
                  <a:pt x="20934" y="168"/>
                  <a:pt x="20943" y="168"/>
                </a:cubicBezTo>
                <a:cubicBezTo>
                  <a:pt x="21455" y="180"/>
                  <a:pt x="21932" y="478"/>
                  <a:pt x="22122" y="906"/>
                </a:cubicBezTo>
                <a:cubicBezTo>
                  <a:pt x="22551" y="1859"/>
                  <a:pt x="23444" y="6252"/>
                  <a:pt x="21467" y="9419"/>
                </a:cubicBezTo>
                <a:cubicBezTo>
                  <a:pt x="19467" y="12634"/>
                  <a:pt x="16895" y="13396"/>
                  <a:pt x="16871" y="13396"/>
                </a:cubicBezTo>
                <a:lnTo>
                  <a:pt x="16812" y="13408"/>
                </a:lnTo>
                <a:lnTo>
                  <a:pt x="16812" y="14170"/>
                </a:lnTo>
                <a:cubicBezTo>
                  <a:pt x="16788" y="18087"/>
                  <a:pt x="16776" y="19706"/>
                  <a:pt x="14633" y="20540"/>
                </a:cubicBezTo>
                <a:cubicBezTo>
                  <a:pt x="13934" y="20812"/>
                  <a:pt x="13178" y="20926"/>
                  <a:pt x="12438" y="20926"/>
                </a:cubicBezTo>
                <a:cubicBezTo>
                  <a:pt x="10784" y="20926"/>
                  <a:pt x="9205" y="20356"/>
                  <a:pt x="8489" y="19706"/>
                </a:cubicBezTo>
                <a:cubicBezTo>
                  <a:pt x="7489" y="18801"/>
                  <a:pt x="7906" y="14694"/>
                  <a:pt x="7906" y="14646"/>
                </a:cubicBezTo>
                <a:lnTo>
                  <a:pt x="7906" y="14622"/>
                </a:lnTo>
                <a:lnTo>
                  <a:pt x="7894" y="14587"/>
                </a:lnTo>
                <a:cubicBezTo>
                  <a:pt x="7775" y="14444"/>
                  <a:pt x="7596" y="14360"/>
                  <a:pt x="7370" y="14360"/>
                </a:cubicBezTo>
                <a:cubicBezTo>
                  <a:pt x="7287" y="14360"/>
                  <a:pt x="7180" y="14360"/>
                  <a:pt x="7049" y="14396"/>
                </a:cubicBezTo>
                <a:cubicBezTo>
                  <a:pt x="5870" y="14706"/>
                  <a:pt x="4167" y="16539"/>
                  <a:pt x="3858" y="18230"/>
                </a:cubicBezTo>
                <a:cubicBezTo>
                  <a:pt x="3655" y="19385"/>
                  <a:pt x="3239" y="20183"/>
                  <a:pt x="2679" y="20468"/>
                </a:cubicBezTo>
                <a:cubicBezTo>
                  <a:pt x="2522" y="20558"/>
                  <a:pt x="2347" y="20603"/>
                  <a:pt x="2157" y="20603"/>
                </a:cubicBezTo>
                <a:cubicBezTo>
                  <a:pt x="1943" y="20603"/>
                  <a:pt x="1711" y="20546"/>
                  <a:pt x="1465" y="20433"/>
                </a:cubicBezTo>
                <a:cubicBezTo>
                  <a:pt x="1036" y="20242"/>
                  <a:pt x="691" y="19778"/>
                  <a:pt x="512" y="19111"/>
                </a:cubicBezTo>
                <a:cubicBezTo>
                  <a:pt x="155" y="17849"/>
                  <a:pt x="322" y="15539"/>
                  <a:pt x="1941" y="13229"/>
                </a:cubicBezTo>
                <a:cubicBezTo>
                  <a:pt x="3869" y="10496"/>
                  <a:pt x="7689" y="10134"/>
                  <a:pt x="10016" y="10134"/>
                </a:cubicBezTo>
                <a:cubicBezTo>
                  <a:pt x="10579" y="10134"/>
                  <a:pt x="11054" y="10156"/>
                  <a:pt x="11395" y="10169"/>
                </a:cubicBezTo>
                <a:cubicBezTo>
                  <a:pt x="11558" y="10176"/>
                  <a:pt x="11714" y="10180"/>
                  <a:pt x="11864" y="10180"/>
                </a:cubicBezTo>
                <a:cubicBezTo>
                  <a:pt x="14290" y="10180"/>
                  <a:pt x="15097" y="9278"/>
                  <a:pt x="16633" y="7574"/>
                </a:cubicBezTo>
                <a:cubicBezTo>
                  <a:pt x="17788" y="6300"/>
                  <a:pt x="18443" y="4407"/>
                  <a:pt x="18967" y="2895"/>
                </a:cubicBezTo>
                <a:cubicBezTo>
                  <a:pt x="19205" y="2180"/>
                  <a:pt x="19407" y="1549"/>
                  <a:pt x="19646" y="1085"/>
                </a:cubicBezTo>
                <a:cubicBezTo>
                  <a:pt x="19938" y="489"/>
                  <a:pt x="20391" y="168"/>
                  <a:pt x="20915" y="168"/>
                </a:cubicBezTo>
                <a:close/>
                <a:moveTo>
                  <a:pt x="20910" y="1"/>
                </a:moveTo>
                <a:cubicBezTo>
                  <a:pt x="20546" y="1"/>
                  <a:pt x="19948" y="146"/>
                  <a:pt x="19515" y="1002"/>
                </a:cubicBezTo>
                <a:cubicBezTo>
                  <a:pt x="19276" y="1454"/>
                  <a:pt x="19074" y="2085"/>
                  <a:pt x="18812" y="2811"/>
                </a:cubicBezTo>
                <a:cubicBezTo>
                  <a:pt x="18300" y="4323"/>
                  <a:pt x="17657" y="6193"/>
                  <a:pt x="16514" y="7455"/>
                </a:cubicBezTo>
                <a:cubicBezTo>
                  <a:pt x="14974" y="9163"/>
                  <a:pt x="14208" y="10002"/>
                  <a:pt x="11871" y="10002"/>
                </a:cubicBezTo>
                <a:cubicBezTo>
                  <a:pt x="11715" y="10002"/>
                  <a:pt x="11553" y="9998"/>
                  <a:pt x="11383" y="9991"/>
                </a:cubicBezTo>
                <a:cubicBezTo>
                  <a:pt x="11045" y="9977"/>
                  <a:pt x="10574" y="9956"/>
                  <a:pt x="10016" y="9956"/>
                </a:cubicBezTo>
                <a:cubicBezTo>
                  <a:pt x="7665" y="9956"/>
                  <a:pt x="3775" y="10324"/>
                  <a:pt x="1822" y="13134"/>
                </a:cubicBezTo>
                <a:cubicBezTo>
                  <a:pt x="167" y="15480"/>
                  <a:pt x="0" y="17837"/>
                  <a:pt x="357" y="19147"/>
                </a:cubicBezTo>
                <a:cubicBezTo>
                  <a:pt x="572" y="19861"/>
                  <a:pt x="929" y="20361"/>
                  <a:pt x="1405" y="20575"/>
                </a:cubicBezTo>
                <a:cubicBezTo>
                  <a:pt x="1669" y="20689"/>
                  <a:pt x="1923" y="20749"/>
                  <a:pt x="2160" y="20749"/>
                </a:cubicBezTo>
                <a:cubicBezTo>
                  <a:pt x="2372" y="20749"/>
                  <a:pt x="2571" y="20700"/>
                  <a:pt x="2751" y="20599"/>
                </a:cubicBezTo>
                <a:cubicBezTo>
                  <a:pt x="3513" y="20194"/>
                  <a:pt x="3870" y="19111"/>
                  <a:pt x="4025" y="18266"/>
                </a:cubicBezTo>
                <a:cubicBezTo>
                  <a:pt x="4322" y="16646"/>
                  <a:pt x="6001" y="14825"/>
                  <a:pt x="7108" y="14539"/>
                </a:cubicBezTo>
                <a:cubicBezTo>
                  <a:pt x="7200" y="14517"/>
                  <a:pt x="7283" y="14506"/>
                  <a:pt x="7359" y="14506"/>
                </a:cubicBezTo>
                <a:cubicBezTo>
                  <a:pt x="7527" y="14506"/>
                  <a:pt x="7656" y="14559"/>
                  <a:pt x="7763" y="14658"/>
                </a:cubicBezTo>
                <a:cubicBezTo>
                  <a:pt x="7716" y="15099"/>
                  <a:pt x="7370" y="18885"/>
                  <a:pt x="8382" y="19813"/>
                </a:cubicBezTo>
                <a:cubicBezTo>
                  <a:pt x="9109" y="20480"/>
                  <a:pt x="10740" y="21064"/>
                  <a:pt x="12430" y="21064"/>
                </a:cubicBezTo>
                <a:cubicBezTo>
                  <a:pt x="13192" y="21064"/>
                  <a:pt x="13978" y="20945"/>
                  <a:pt x="14693" y="20671"/>
                </a:cubicBezTo>
                <a:cubicBezTo>
                  <a:pt x="16943" y="19790"/>
                  <a:pt x="16955" y="18147"/>
                  <a:pt x="16967" y="14158"/>
                </a:cubicBezTo>
                <a:lnTo>
                  <a:pt x="16967" y="13503"/>
                </a:lnTo>
                <a:cubicBezTo>
                  <a:pt x="17360" y="13360"/>
                  <a:pt x="19741" y="12491"/>
                  <a:pt x="21598" y="9479"/>
                </a:cubicBezTo>
                <a:cubicBezTo>
                  <a:pt x="23610" y="6264"/>
                  <a:pt x="22705" y="1799"/>
                  <a:pt x="22265" y="835"/>
                </a:cubicBezTo>
                <a:cubicBezTo>
                  <a:pt x="22051" y="359"/>
                  <a:pt x="21515" y="13"/>
                  <a:pt x="20955" y="2"/>
                </a:cubicBezTo>
                <a:cubicBezTo>
                  <a:pt x="20941" y="1"/>
                  <a:pt x="20925" y="1"/>
                  <a:pt x="2091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6" name="Google Shape;3396;p74"/>
          <p:cNvSpPr/>
          <p:nvPr/>
        </p:nvSpPr>
        <p:spPr>
          <a:xfrm>
            <a:off x="4918263" y="2589827"/>
            <a:ext cx="59572" cy="73501"/>
          </a:xfrm>
          <a:custGeom>
            <a:avLst/>
            <a:gdLst/>
            <a:ahLst/>
            <a:cxnLst/>
            <a:rect l="l" t="t" r="r" b="b"/>
            <a:pathLst>
              <a:path w="1390" h="1715" extrusionOk="0">
                <a:moveTo>
                  <a:pt x="892" y="0"/>
                </a:moveTo>
                <a:cubicBezTo>
                  <a:pt x="782" y="0"/>
                  <a:pt x="675" y="56"/>
                  <a:pt x="612" y="190"/>
                </a:cubicBezTo>
                <a:cubicBezTo>
                  <a:pt x="457" y="512"/>
                  <a:pt x="290" y="833"/>
                  <a:pt x="147" y="1143"/>
                </a:cubicBezTo>
                <a:cubicBezTo>
                  <a:pt x="0" y="1445"/>
                  <a:pt x="257" y="1714"/>
                  <a:pt x="502" y="1714"/>
                </a:cubicBezTo>
                <a:cubicBezTo>
                  <a:pt x="614" y="1714"/>
                  <a:pt x="723" y="1658"/>
                  <a:pt x="790" y="1524"/>
                </a:cubicBezTo>
                <a:cubicBezTo>
                  <a:pt x="933" y="1202"/>
                  <a:pt x="1100" y="881"/>
                  <a:pt x="1243" y="571"/>
                </a:cubicBezTo>
                <a:cubicBezTo>
                  <a:pt x="1390" y="269"/>
                  <a:pt x="1133" y="0"/>
                  <a:pt x="892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7" name="Google Shape;3397;p74"/>
          <p:cNvSpPr/>
          <p:nvPr/>
        </p:nvSpPr>
        <p:spPr>
          <a:xfrm>
            <a:off x="5042939" y="2505352"/>
            <a:ext cx="44958" cy="56143"/>
          </a:xfrm>
          <a:custGeom>
            <a:avLst/>
            <a:gdLst/>
            <a:ahLst/>
            <a:cxnLst/>
            <a:rect l="l" t="t" r="r" b="b"/>
            <a:pathLst>
              <a:path w="1049" h="1310" extrusionOk="0">
                <a:moveTo>
                  <a:pt x="395" y="1"/>
                </a:moveTo>
                <a:cubicBezTo>
                  <a:pt x="328" y="1"/>
                  <a:pt x="263" y="18"/>
                  <a:pt x="215" y="54"/>
                </a:cubicBezTo>
                <a:cubicBezTo>
                  <a:pt x="36" y="173"/>
                  <a:pt x="1" y="364"/>
                  <a:pt x="84" y="554"/>
                </a:cubicBezTo>
                <a:cubicBezTo>
                  <a:pt x="155" y="745"/>
                  <a:pt x="239" y="935"/>
                  <a:pt x="322" y="1126"/>
                </a:cubicBezTo>
                <a:cubicBezTo>
                  <a:pt x="369" y="1244"/>
                  <a:pt x="511" y="1310"/>
                  <a:pt x="642" y="1310"/>
                </a:cubicBezTo>
                <a:cubicBezTo>
                  <a:pt x="709" y="1310"/>
                  <a:pt x="774" y="1293"/>
                  <a:pt x="822" y="1257"/>
                </a:cubicBezTo>
                <a:cubicBezTo>
                  <a:pt x="1001" y="1138"/>
                  <a:pt x="1048" y="947"/>
                  <a:pt x="953" y="745"/>
                </a:cubicBezTo>
                <a:cubicBezTo>
                  <a:pt x="882" y="554"/>
                  <a:pt x="798" y="376"/>
                  <a:pt x="715" y="185"/>
                </a:cubicBezTo>
                <a:cubicBezTo>
                  <a:pt x="668" y="67"/>
                  <a:pt x="526" y="1"/>
                  <a:pt x="395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8" name="Google Shape;3398;p74"/>
          <p:cNvSpPr/>
          <p:nvPr/>
        </p:nvSpPr>
        <p:spPr>
          <a:xfrm>
            <a:off x="5042425" y="2662258"/>
            <a:ext cx="39857" cy="69429"/>
          </a:xfrm>
          <a:custGeom>
            <a:avLst/>
            <a:gdLst/>
            <a:ahLst/>
            <a:cxnLst/>
            <a:rect l="l" t="t" r="r" b="b"/>
            <a:pathLst>
              <a:path w="930" h="1620" extrusionOk="0">
                <a:moveTo>
                  <a:pt x="532" y="0"/>
                </a:moveTo>
                <a:cubicBezTo>
                  <a:pt x="369" y="0"/>
                  <a:pt x="207" y="95"/>
                  <a:pt x="167" y="263"/>
                </a:cubicBezTo>
                <a:cubicBezTo>
                  <a:pt x="108" y="584"/>
                  <a:pt x="60" y="917"/>
                  <a:pt x="13" y="1239"/>
                </a:cubicBezTo>
                <a:cubicBezTo>
                  <a:pt x="1" y="1441"/>
                  <a:pt x="191" y="1620"/>
                  <a:pt x="394" y="1620"/>
                </a:cubicBezTo>
                <a:cubicBezTo>
                  <a:pt x="608" y="1620"/>
                  <a:pt x="751" y="1453"/>
                  <a:pt x="763" y="1239"/>
                </a:cubicBezTo>
                <a:cubicBezTo>
                  <a:pt x="787" y="977"/>
                  <a:pt x="822" y="727"/>
                  <a:pt x="882" y="465"/>
                </a:cubicBezTo>
                <a:cubicBezTo>
                  <a:pt x="929" y="274"/>
                  <a:pt x="822" y="60"/>
                  <a:pt x="632" y="13"/>
                </a:cubicBezTo>
                <a:cubicBezTo>
                  <a:pt x="599" y="4"/>
                  <a:pt x="566" y="0"/>
                  <a:pt x="532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74"/>
          <p:cNvSpPr/>
          <p:nvPr/>
        </p:nvSpPr>
        <p:spPr>
          <a:xfrm>
            <a:off x="5125614" y="2582412"/>
            <a:ext cx="51086" cy="60729"/>
          </a:xfrm>
          <a:custGeom>
            <a:avLst/>
            <a:gdLst/>
            <a:ahLst/>
            <a:cxnLst/>
            <a:rect l="l" t="t" r="r" b="b"/>
            <a:pathLst>
              <a:path w="1192" h="1417" extrusionOk="0">
                <a:moveTo>
                  <a:pt x="421" y="1"/>
                </a:moveTo>
                <a:cubicBezTo>
                  <a:pt x="355" y="1"/>
                  <a:pt x="291" y="18"/>
                  <a:pt x="239" y="54"/>
                </a:cubicBezTo>
                <a:cubicBezTo>
                  <a:pt x="60" y="161"/>
                  <a:pt x="0" y="387"/>
                  <a:pt x="96" y="566"/>
                </a:cubicBezTo>
                <a:lnTo>
                  <a:pt x="453" y="1233"/>
                </a:lnTo>
                <a:cubicBezTo>
                  <a:pt x="516" y="1351"/>
                  <a:pt x="647" y="1417"/>
                  <a:pt x="777" y="1417"/>
                </a:cubicBezTo>
                <a:cubicBezTo>
                  <a:pt x="843" y="1417"/>
                  <a:pt x="909" y="1400"/>
                  <a:pt x="965" y="1364"/>
                </a:cubicBezTo>
                <a:cubicBezTo>
                  <a:pt x="1143" y="1256"/>
                  <a:pt x="1191" y="1030"/>
                  <a:pt x="1096" y="864"/>
                </a:cubicBezTo>
                <a:lnTo>
                  <a:pt x="739" y="185"/>
                </a:lnTo>
                <a:cubicBezTo>
                  <a:pt x="683" y="67"/>
                  <a:pt x="550" y="1"/>
                  <a:pt x="421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0" name="Google Shape;3400;p74"/>
          <p:cNvSpPr/>
          <p:nvPr/>
        </p:nvSpPr>
        <p:spPr>
          <a:xfrm>
            <a:off x="5113356" y="2743389"/>
            <a:ext cx="36300" cy="67929"/>
          </a:xfrm>
          <a:custGeom>
            <a:avLst/>
            <a:gdLst/>
            <a:ahLst/>
            <a:cxnLst/>
            <a:rect l="l" t="t" r="r" b="b"/>
            <a:pathLst>
              <a:path w="847" h="1585" extrusionOk="0">
                <a:moveTo>
                  <a:pt x="465" y="1"/>
                </a:moveTo>
                <a:cubicBezTo>
                  <a:pt x="239" y="1"/>
                  <a:pt x="108" y="179"/>
                  <a:pt x="84" y="382"/>
                </a:cubicBezTo>
                <a:cubicBezTo>
                  <a:pt x="60" y="656"/>
                  <a:pt x="25" y="929"/>
                  <a:pt x="13" y="1215"/>
                </a:cubicBezTo>
                <a:cubicBezTo>
                  <a:pt x="1" y="1406"/>
                  <a:pt x="191" y="1584"/>
                  <a:pt x="382" y="1584"/>
                </a:cubicBezTo>
                <a:cubicBezTo>
                  <a:pt x="596" y="1584"/>
                  <a:pt x="727" y="1406"/>
                  <a:pt x="763" y="1215"/>
                </a:cubicBezTo>
                <a:cubicBezTo>
                  <a:pt x="787" y="929"/>
                  <a:pt x="822" y="691"/>
                  <a:pt x="834" y="417"/>
                </a:cubicBezTo>
                <a:cubicBezTo>
                  <a:pt x="846" y="227"/>
                  <a:pt x="656" y="1"/>
                  <a:pt x="465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1" name="Google Shape;3401;p74"/>
          <p:cNvSpPr/>
          <p:nvPr/>
        </p:nvSpPr>
        <p:spPr>
          <a:xfrm>
            <a:off x="4965365" y="2785262"/>
            <a:ext cx="34243" cy="62272"/>
          </a:xfrm>
          <a:custGeom>
            <a:avLst/>
            <a:gdLst/>
            <a:ahLst/>
            <a:cxnLst/>
            <a:rect l="l" t="t" r="r" b="b"/>
            <a:pathLst>
              <a:path w="799" h="1453" extrusionOk="0">
                <a:moveTo>
                  <a:pt x="382" y="0"/>
                </a:moveTo>
                <a:cubicBezTo>
                  <a:pt x="191" y="0"/>
                  <a:pt x="1" y="155"/>
                  <a:pt x="13" y="369"/>
                </a:cubicBezTo>
                <a:lnTo>
                  <a:pt x="60" y="1084"/>
                </a:lnTo>
                <a:cubicBezTo>
                  <a:pt x="72" y="1274"/>
                  <a:pt x="227" y="1453"/>
                  <a:pt x="430" y="1453"/>
                </a:cubicBezTo>
                <a:cubicBezTo>
                  <a:pt x="608" y="1453"/>
                  <a:pt x="799" y="1286"/>
                  <a:pt x="799" y="1084"/>
                </a:cubicBezTo>
                <a:lnTo>
                  <a:pt x="763" y="369"/>
                </a:lnTo>
                <a:cubicBezTo>
                  <a:pt x="739" y="179"/>
                  <a:pt x="596" y="0"/>
                  <a:pt x="382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2" name="Google Shape;3402;p74"/>
          <p:cNvSpPr/>
          <p:nvPr/>
        </p:nvSpPr>
        <p:spPr>
          <a:xfrm>
            <a:off x="5163886" y="2471794"/>
            <a:ext cx="54643" cy="58972"/>
          </a:xfrm>
          <a:custGeom>
            <a:avLst/>
            <a:gdLst/>
            <a:ahLst/>
            <a:cxnLst/>
            <a:rect l="l" t="t" r="r" b="b"/>
            <a:pathLst>
              <a:path w="1275" h="1376" extrusionOk="0">
                <a:moveTo>
                  <a:pt x="419" y="1"/>
                </a:moveTo>
                <a:cubicBezTo>
                  <a:pt x="358" y="1"/>
                  <a:pt x="297" y="16"/>
                  <a:pt x="239" y="51"/>
                </a:cubicBezTo>
                <a:cubicBezTo>
                  <a:pt x="72" y="147"/>
                  <a:pt x="0" y="385"/>
                  <a:pt x="96" y="551"/>
                </a:cubicBezTo>
                <a:cubicBezTo>
                  <a:pt x="250" y="766"/>
                  <a:pt x="381" y="980"/>
                  <a:pt x="536" y="1194"/>
                </a:cubicBezTo>
                <a:cubicBezTo>
                  <a:pt x="601" y="1307"/>
                  <a:pt x="725" y="1376"/>
                  <a:pt x="853" y="1376"/>
                </a:cubicBezTo>
                <a:cubicBezTo>
                  <a:pt x="915" y="1376"/>
                  <a:pt x="978" y="1360"/>
                  <a:pt x="1036" y="1325"/>
                </a:cubicBezTo>
                <a:cubicBezTo>
                  <a:pt x="1203" y="1218"/>
                  <a:pt x="1274" y="980"/>
                  <a:pt x="1167" y="825"/>
                </a:cubicBezTo>
                <a:cubicBezTo>
                  <a:pt x="1024" y="611"/>
                  <a:pt x="893" y="385"/>
                  <a:pt x="739" y="182"/>
                </a:cubicBezTo>
                <a:cubicBezTo>
                  <a:pt x="666" y="70"/>
                  <a:pt x="545" y="1"/>
                  <a:pt x="419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3" name="Google Shape;3403;p74"/>
          <p:cNvSpPr/>
          <p:nvPr/>
        </p:nvSpPr>
        <p:spPr>
          <a:xfrm>
            <a:off x="4876605" y="2486409"/>
            <a:ext cx="56143" cy="57986"/>
          </a:xfrm>
          <a:custGeom>
            <a:avLst/>
            <a:gdLst/>
            <a:ahLst/>
            <a:cxnLst/>
            <a:rect l="l" t="t" r="r" b="b"/>
            <a:pathLst>
              <a:path w="1310" h="1353" extrusionOk="0">
                <a:moveTo>
                  <a:pt x="890" y="0"/>
                </a:moveTo>
                <a:cubicBezTo>
                  <a:pt x="794" y="0"/>
                  <a:pt x="701" y="33"/>
                  <a:pt x="643" y="103"/>
                </a:cubicBezTo>
                <a:cubicBezTo>
                  <a:pt x="453" y="329"/>
                  <a:pt x="286" y="556"/>
                  <a:pt x="119" y="806"/>
                </a:cubicBezTo>
                <a:cubicBezTo>
                  <a:pt x="0" y="972"/>
                  <a:pt x="95" y="1222"/>
                  <a:pt x="250" y="1318"/>
                </a:cubicBezTo>
                <a:cubicBezTo>
                  <a:pt x="298" y="1341"/>
                  <a:pt x="350" y="1353"/>
                  <a:pt x="403" y="1353"/>
                </a:cubicBezTo>
                <a:cubicBezTo>
                  <a:pt x="536" y="1353"/>
                  <a:pt x="674" y="1282"/>
                  <a:pt x="750" y="1163"/>
                </a:cubicBezTo>
                <a:cubicBezTo>
                  <a:pt x="881" y="972"/>
                  <a:pt x="1000" y="794"/>
                  <a:pt x="1167" y="627"/>
                </a:cubicBezTo>
                <a:cubicBezTo>
                  <a:pt x="1298" y="484"/>
                  <a:pt x="1310" y="258"/>
                  <a:pt x="1167" y="103"/>
                </a:cubicBezTo>
                <a:cubicBezTo>
                  <a:pt x="1094" y="36"/>
                  <a:pt x="990" y="0"/>
                  <a:pt x="890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4" name="Google Shape;3404;p74"/>
          <p:cNvSpPr/>
          <p:nvPr/>
        </p:nvSpPr>
        <p:spPr>
          <a:xfrm>
            <a:off x="4878105" y="2700916"/>
            <a:ext cx="38315" cy="56915"/>
          </a:xfrm>
          <a:custGeom>
            <a:avLst/>
            <a:gdLst/>
            <a:ahLst/>
            <a:cxnLst/>
            <a:rect l="l" t="t" r="r" b="b"/>
            <a:pathLst>
              <a:path w="894" h="1328" extrusionOk="0">
                <a:moveTo>
                  <a:pt x="374" y="0"/>
                </a:moveTo>
                <a:cubicBezTo>
                  <a:pt x="340" y="0"/>
                  <a:pt x="306" y="5"/>
                  <a:pt x="275" y="15"/>
                </a:cubicBezTo>
                <a:cubicBezTo>
                  <a:pt x="84" y="75"/>
                  <a:pt x="1" y="265"/>
                  <a:pt x="25" y="480"/>
                </a:cubicBezTo>
                <a:cubicBezTo>
                  <a:pt x="60" y="670"/>
                  <a:pt x="84" y="861"/>
                  <a:pt x="132" y="1051"/>
                </a:cubicBezTo>
                <a:cubicBezTo>
                  <a:pt x="152" y="1210"/>
                  <a:pt x="337" y="1328"/>
                  <a:pt x="502" y="1328"/>
                </a:cubicBezTo>
                <a:cubicBezTo>
                  <a:pt x="535" y="1328"/>
                  <a:pt x="567" y="1323"/>
                  <a:pt x="596" y="1313"/>
                </a:cubicBezTo>
                <a:cubicBezTo>
                  <a:pt x="799" y="1230"/>
                  <a:pt x="894" y="1051"/>
                  <a:pt x="846" y="849"/>
                </a:cubicBezTo>
                <a:cubicBezTo>
                  <a:pt x="811" y="658"/>
                  <a:pt x="787" y="456"/>
                  <a:pt x="739" y="265"/>
                </a:cubicBezTo>
                <a:cubicBezTo>
                  <a:pt x="710" y="108"/>
                  <a:pt x="535" y="0"/>
                  <a:pt x="374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5" name="Google Shape;3405;p74"/>
          <p:cNvSpPr/>
          <p:nvPr/>
        </p:nvSpPr>
        <p:spPr>
          <a:xfrm>
            <a:off x="5192988" y="2676015"/>
            <a:ext cx="33172" cy="56743"/>
          </a:xfrm>
          <a:custGeom>
            <a:avLst/>
            <a:gdLst/>
            <a:ahLst/>
            <a:cxnLst/>
            <a:rect l="l" t="t" r="r" b="b"/>
            <a:pathLst>
              <a:path w="774" h="1324" extrusionOk="0">
                <a:moveTo>
                  <a:pt x="410" y="1"/>
                </a:moveTo>
                <a:cubicBezTo>
                  <a:pt x="404" y="1"/>
                  <a:pt x="399" y="1"/>
                  <a:pt x="393" y="1"/>
                </a:cubicBezTo>
                <a:cubicBezTo>
                  <a:pt x="179" y="1"/>
                  <a:pt x="36" y="168"/>
                  <a:pt x="12" y="370"/>
                </a:cubicBezTo>
                <a:cubicBezTo>
                  <a:pt x="0" y="561"/>
                  <a:pt x="0" y="763"/>
                  <a:pt x="12" y="954"/>
                </a:cubicBezTo>
                <a:cubicBezTo>
                  <a:pt x="12" y="1138"/>
                  <a:pt x="169" y="1323"/>
                  <a:pt x="374" y="1323"/>
                </a:cubicBezTo>
                <a:cubicBezTo>
                  <a:pt x="380" y="1323"/>
                  <a:pt x="387" y="1323"/>
                  <a:pt x="393" y="1323"/>
                </a:cubicBezTo>
                <a:cubicBezTo>
                  <a:pt x="583" y="1311"/>
                  <a:pt x="774" y="1156"/>
                  <a:pt x="762" y="954"/>
                </a:cubicBezTo>
                <a:lnTo>
                  <a:pt x="762" y="370"/>
                </a:lnTo>
                <a:cubicBezTo>
                  <a:pt x="774" y="185"/>
                  <a:pt x="595" y="1"/>
                  <a:pt x="410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6" name="Google Shape;3406;p74"/>
          <p:cNvSpPr/>
          <p:nvPr/>
        </p:nvSpPr>
        <p:spPr>
          <a:xfrm>
            <a:off x="5175630" y="2363490"/>
            <a:ext cx="67372" cy="53229"/>
          </a:xfrm>
          <a:custGeom>
            <a:avLst/>
            <a:gdLst/>
            <a:ahLst/>
            <a:cxnLst/>
            <a:rect l="l" t="t" r="r" b="b"/>
            <a:pathLst>
              <a:path w="1572" h="1242" extrusionOk="0">
                <a:moveTo>
                  <a:pt x="1125" y="1"/>
                </a:moveTo>
                <a:cubicBezTo>
                  <a:pt x="1064" y="1"/>
                  <a:pt x="1004" y="17"/>
                  <a:pt x="953" y="54"/>
                </a:cubicBezTo>
                <a:lnTo>
                  <a:pt x="238" y="554"/>
                </a:lnTo>
                <a:cubicBezTo>
                  <a:pt x="84" y="673"/>
                  <a:pt x="0" y="876"/>
                  <a:pt x="107" y="1054"/>
                </a:cubicBezTo>
                <a:cubicBezTo>
                  <a:pt x="172" y="1167"/>
                  <a:pt x="306" y="1241"/>
                  <a:pt x="438" y="1241"/>
                </a:cubicBezTo>
                <a:cubicBezTo>
                  <a:pt x="502" y="1241"/>
                  <a:pt x="565" y="1224"/>
                  <a:pt x="619" y="1185"/>
                </a:cubicBezTo>
                <a:lnTo>
                  <a:pt x="1334" y="697"/>
                </a:lnTo>
                <a:cubicBezTo>
                  <a:pt x="1489" y="578"/>
                  <a:pt x="1572" y="376"/>
                  <a:pt x="1465" y="197"/>
                </a:cubicBezTo>
                <a:cubicBezTo>
                  <a:pt x="1399" y="82"/>
                  <a:pt x="1259" y="1"/>
                  <a:pt x="1125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7" name="Google Shape;3407;p74"/>
          <p:cNvSpPr/>
          <p:nvPr/>
        </p:nvSpPr>
        <p:spPr>
          <a:xfrm>
            <a:off x="5276133" y="2413120"/>
            <a:ext cx="61801" cy="41400"/>
          </a:xfrm>
          <a:custGeom>
            <a:avLst/>
            <a:gdLst/>
            <a:ahLst/>
            <a:cxnLst/>
            <a:rect l="l" t="t" r="r" b="b"/>
            <a:pathLst>
              <a:path w="1442" h="966" extrusionOk="0">
                <a:moveTo>
                  <a:pt x="404" y="1"/>
                </a:moveTo>
                <a:cubicBezTo>
                  <a:pt x="243" y="1"/>
                  <a:pt x="86" y="117"/>
                  <a:pt x="37" y="265"/>
                </a:cubicBezTo>
                <a:cubicBezTo>
                  <a:pt x="1" y="468"/>
                  <a:pt x="120" y="670"/>
                  <a:pt x="310" y="730"/>
                </a:cubicBezTo>
                <a:cubicBezTo>
                  <a:pt x="489" y="789"/>
                  <a:pt x="679" y="849"/>
                  <a:pt x="846" y="920"/>
                </a:cubicBezTo>
                <a:cubicBezTo>
                  <a:pt x="909" y="950"/>
                  <a:pt x="979" y="966"/>
                  <a:pt x="1046" y="966"/>
                </a:cubicBezTo>
                <a:cubicBezTo>
                  <a:pt x="1169" y="966"/>
                  <a:pt x="1285" y="912"/>
                  <a:pt x="1346" y="789"/>
                </a:cubicBezTo>
                <a:cubicBezTo>
                  <a:pt x="1441" y="623"/>
                  <a:pt x="1406" y="361"/>
                  <a:pt x="1215" y="289"/>
                </a:cubicBezTo>
                <a:cubicBezTo>
                  <a:pt x="977" y="182"/>
                  <a:pt x="739" y="87"/>
                  <a:pt x="501" y="15"/>
                </a:cubicBezTo>
                <a:cubicBezTo>
                  <a:pt x="469" y="5"/>
                  <a:pt x="437" y="1"/>
                  <a:pt x="404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8" name="Google Shape;3408;p74"/>
          <p:cNvSpPr/>
          <p:nvPr/>
        </p:nvSpPr>
        <p:spPr>
          <a:xfrm>
            <a:off x="5292034" y="2258100"/>
            <a:ext cx="43329" cy="81515"/>
          </a:xfrm>
          <a:custGeom>
            <a:avLst/>
            <a:gdLst/>
            <a:ahLst/>
            <a:cxnLst/>
            <a:rect l="l" t="t" r="r" b="b"/>
            <a:pathLst>
              <a:path w="1011" h="1902" extrusionOk="0">
                <a:moveTo>
                  <a:pt x="606" y="1"/>
                </a:moveTo>
                <a:cubicBezTo>
                  <a:pt x="380" y="1"/>
                  <a:pt x="261" y="180"/>
                  <a:pt x="237" y="370"/>
                </a:cubicBezTo>
                <a:cubicBezTo>
                  <a:pt x="189" y="727"/>
                  <a:pt x="130" y="1084"/>
                  <a:pt x="58" y="1442"/>
                </a:cubicBezTo>
                <a:cubicBezTo>
                  <a:pt x="1" y="1722"/>
                  <a:pt x="238" y="1902"/>
                  <a:pt x="456" y="1902"/>
                </a:cubicBezTo>
                <a:cubicBezTo>
                  <a:pt x="600" y="1902"/>
                  <a:pt x="735" y="1824"/>
                  <a:pt x="773" y="1644"/>
                </a:cubicBezTo>
                <a:cubicBezTo>
                  <a:pt x="856" y="1227"/>
                  <a:pt x="916" y="811"/>
                  <a:pt x="975" y="370"/>
                </a:cubicBezTo>
                <a:cubicBezTo>
                  <a:pt x="1011" y="180"/>
                  <a:pt x="785" y="1"/>
                  <a:pt x="606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9" name="Google Shape;3409;p74"/>
          <p:cNvSpPr/>
          <p:nvPr/>
        </p:nvSpPr>
        <p:spPr>
          <a:xfrm>
            <a:off x="5386366" y="2259086"/>
            <a:ext cx="69943" cy="37029"/>
          </a:xfrm>
          <a:custGeom>
            <a:avLst/>
            <a:gdLst/>
            <a:ahLst/>
            <a:cxnLst/>
            <a:rect l="l" t="t" r="r" b="b"/>
            <a:pathLst>
              <a:path w="1632" h="864" extrusionOk="0">
                <a:moveTo>
                  <a:pt x="1228" y="1"/>
                </a:moveTo>
                <a:cubicBezTo>
                  <a:pt x="1193" y="1"/>
                  <a:pt x="1157" y="5"/>
                  <a:pt x="1120" y="14"/>
                </a:cubicBezTo>
                <a:lnTo>
                  <a:pt x="310" y="145"/>
                </a:lnTo>
                <a:cubicBezTo>
                  <a:pt x="120" y="168"/>
                  <a:pt x="1" y="430"/>
                  <a:pt x="60" y="609"/>
                </a:cubicBezTo>
                <a:cubicBezTo>
                  <a:pt x="123" y="787"/>
                  <a:pt x="277" y="863"/>
                  <a:pt x="451" y="863"/>
                </a:cubicBezTo>
                <a:cubicBezTo>
                  <a:pt x="475" y="863"/>
                  <a:pt x="500" y="862"/>
                  <a:pt x="524" y="859"/>
                </a:cubicBezTo>
                <a:lnTo>
                  <a:pt x="1322" y="728"/>
                </a:lnTo>
                <a:cubicBezTo>
                  <a:pt x="1513" y="692"/>
                  <a:pt x="1632" y="442"/>
                  <a:pt x="1572" y="264"/>
                </a:cubicBezTo>
                <a:cubicBezTo>
                  <a:pt x="1523" y="88"/>
                  <a:pt x="1387" y="1"/>
                  <a:pt x="1228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74"/>
          <p:cNvSpPr/>
          <p:nvPr/>
        </p:nvSpPr>
        <p:spPr>
          <a:xfrm>
            <a:off x="5365965" y="2140667"/>
            <a:ext cx="51043" cy="69129"/>
          </a:xfrm>
          <a:custGeom>
            <a:avLst/>
            <a:gdLst/>
            <a:ahLst/>
            <a:cxnLst/>
            <a:rect l="l" t="t" r="r" b="b"/>
            <a:pathLst>
              <a:path w="1191" h="1613" extrusionOk="0">
                <a:moveTo>
                  <a:pt x="764" y="1"/>
                </a:moveTo>
                <a:cubicBezTo>
                  <a:pt x="602" y="1"/>
                  <a:pt x="465" y="126"/>
                  <a:pt x="405" y="276"/>
                </a:cubicBezTo>
                <a:cubicBezTo>
                  <a:pt x="298" y="550"/>
                  <a:pt x="179" y="836"/>
                  <a:pt x="72" y="1134"/>
                </a:cubicBezTo>
                <a:cubicBezTo>
                  <a:pt x="0" y="1324"/>
                  <a:pt x="143" y="1538"/>
                  <a:pt x="322" y="1598"/>
                </a:cubicBezTo>
                <a:cubicBezTo>
                  <a:pt x="357" y="1608"/>
                  <a:pt x="392" y="1612"/>
                  <a:pt x="426" y="1612"/>
                </a:cubicBezTo>
                <a:cubicBezTo>
                  <a:pt x="593" y="1612"/>
                  <a:pt x="727" y="1497"/>
                  <a:pt x="786" y="1348"/>
                </a:cubicBezTo>
                <a:cubicBezTo>
                  <a:pt x="893" y="1062"/>
                  <a:pt x="1012" y="776"/>
                  <a:pt x="1119" y="479"/>
                </a:cubicBezTo>
                <a:cubicBezTo>
                  <a:pt x="1191" y="288"/>
                  <a:pt x="1036" y="74"/>
                  <a:pt x="858" y="14"/>
                </a:cubicBezTo>
                <a:cubicBezTo>
                  <a:pt x="826" y="5"/>
                  <a:pt x="794" y="1"/>
                  <a:pt x="764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1" name="Google Shape;3411;p74"/>
          <p:cNvSpPr/>
          <p:nvPr/>
        </p:nvSpPr>
        <p:spPr>
          <a:xfrm>
            <a:off x="5420567" y="2022720"/>
            <a:ext cx="49543" cy="60086"/>
          </a:xfrm>
          <a:custGeom>
            <a:avLst/>
            <a:gdLst/>
            <a:ahLst/>
            <a:cxnLst/>
            <a:rect l="l" t="t" r="r" b="b"/>
            <a:pathLst>
              <a:path w="1156" h="1402" extrusionOk="0">
                <a:moveTo>
                  <a:pt x="438" y="1"/>
                </a:moveTo>
                <a:cubicBezTo>
                  <a:pt x="404" y="1"/>
                  <a:pt x="369" y="6"/>
                  <a:pt x="334" y="16"/>
                </a:cubicBezTo>
                <a:cubicBezTo>
                  <a:pt x="167" y="64"/>
                  <a:pt x="0" y="290"/>
                  <a:pt x="84" y="468"/>
                </a:cubicBezTo>
                <a:cubicBezTo>
                  <a:pt x="179" y="719"/>
                  <a:pt x="286" y="969"/>
                  <a:pt x="417" y="1219"/>
                </a:cubicBezTo>
                <a:cubicBezTo>
                  <a:pt x="482" y="1340"/>
                  <a:pt x="619" y="1401"/>
                  <a:pt x="752" y="1401"/>
                </a:cubicBezTo>
                <a:cubicBezTo>
                  <a:pt x="814" y="1401"/>
                  <a:pt x="876" y="1388"/>
                  <a:pt x="929" y="1361"/>
                </a:cubicBezTo>
                <a:cubicBezTo>
                  <a:pt x="1108" y="1254"/>
                  <a:pt x="1155" y="1028"/>
                  <a:pt x="1060" y="849"/>
                </a:cubicBezTo>
                <a:lnTo>
                  <a:pt x="798" y="266"/>
                </a:lnTo>
                <a:cubicBezTo>
                  <a:pt x="729" y="109"/>
                  <a:pt x="596" y="1"/>
                  <a:pt x="438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2" name="Google Shape;3412;p74"/>
          <p:cNvSpPr/>
          <p:nvPr/>
        </p:nvSpPr>
        <p:spPr>
          <a:xfrm>
            <a:off x="5344536" y="2060221"/>
            <a:ext cx="50058" cy="53015"/>
          </a:xfrm>
          <a:custGeom>
            <a:avLst/>
            <a:gdLst/>
            <a:ahLst/>
            <a:cxnLst/>
            <a:rect l="l" t="t" r="r" b="b"/>
            <a:pathLst>
              <a:path w="1168" h="1237" extrusionOk="0">
                <a:moveTo>
                  <a:pt x="752" y="1"/>
                </a:moveTo>
                <a:cubicBezTo>
                  <a:pt x="625" y="1"/>
                  <a:pt x="495" y="57"/>
                  <a:pt x="441" y="189"/>
                </a:cubicBezTo>
                <a:cubicBezTo>
                  <a:pt x="393" y="272"/>
                  <a:pt x="346" y="344"/>
                  <a:pt x="298" y="439"/>
                </a:cubicBezTo>
                <a:cubicBezTo>
                  <a:pt x="288" y="449"/>
                  <a:pt x="277" y="459"/>
                  <a:pt x="267" y="485"/>
                </a:cubicBezTo>
                <a:lnTo>
                  <a:pt x="267" y="485"/>
                </a:lnTo>
                <a:cubicBezTo>
                  <a:pt x="267" y="485"/>
                  <a:pt x="268" y="485"/>
                  <a:pt x="268" y="485"/>
                </a:cubicBezTo>
                <a:lnTo>
                  <a:pt x="268" y="485"/>
                </a:lnTo>
                <a:cubicBezTo>
                  <a:pt x="269" y="485"/>
                  <a:pt x="267" y="488"/>
                  <a:pt x="262" y="498"/>
                </a:cubicBezTo>
                <a:cubicBezTo>
                  <a:pt x="264" y="494"/>
                  <a:pt x="265" y="489"/>
                  <a:pt x="267" y="485"/>
                </a:cubicBezTo>
                <a:lnTo>
                  <a:pt x="267" y="485"/>
                </a:lnTo>
                <a:cubicBezTo>
                  <a:pt x="263" y="489"/>
                  <a:pt x="249" y="512"/>
                  <a:pt x="251" y="512"/>
                </a:cubicBezTo>
                <a:cubicBezTo>
                  <a:pt x="251" y="512"/>
                  <a:pt x="255" y="508"/>
                  <a:pt x="262" y="499"/>
                </a:cubicBezTo>
                <a:lnTo>
                  <a:pt x="262" y="499"/>
                </a:lnTo>
                <a:cubicBezTo>
                  <a:pt x="226" y="546"/>
                  <a:pt x="203" y="570"/>
                  <a:pt x="155" y="617"/>
                </a:cubicBezTo>
                <a:cubicBezTo>
                  <a:pt x="24" y="748"/>
                  <a:pt x="0" y="998"/>
                  <a:pt x="155" y="1141"/>
                </a:cubicBezTo>
                <a:cubicBezTo>
                  <a:pt x="232" y="1201"/>
                  <a:pt x="331" y="1237"/>
                  <a:pt x="426" y="1237"/>
                </a:cubicBezTo>
                <a:cubicBezTo>
                  <a:pt x="521" y="1237"/>
                  <a:pt x="613" y="1201"/>
                  <a:pt x="679" y="1117"/>
                </a:cubicBezTo>
                <a:cubicBezTo>
                  <a:pt x="834" y="963"/>
                  <a:pt x="977" y="760"/>
                  <a:pt x="1084" y="558"/>
                </a:cubicBezTo>
                <a:cubicBezTo>
                  <a:pt x="1167" y="379"/>
                  <a:pt x="1143" y="141"/>
                  <a:pt x="941" y="46"/>
                </a:cubicBezTo>
                <a:cubicBezTo>
                  <a:pt x="887" y="17"/>
                  <a:pt x="820" y="1"/>
                  <a:pt x="752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3" name="Google Shape;3413;p74"/>
          <p:cNvSpPr/>
          <p:nvPr/>
        </p:nvSpPr>
        <p:spPr>
          <a:xfrm>
            <a:off x="4761272" y="2514052"/>
            <a:ext cx="53100" cy="55243"/>
          </a:xfrm>
          <a:custGeom>
            <a:avLst/>
            <a:gdLst/>
            <a:ahLst/>
            <a:cxnLst/>
            <a:rect l="l" t="t" r="r" b="b"/>
            <a:pathLst>
              <a:path w="1239" h="1289" extrusionOk="0">
                <a:moveTo>
                  <a:pt x="425" y="0"/>
                </a:moveTo>
                <a:cubicBezTo>
                  <a:pt x="366" y="0"/>
                  <a:pt x="306" y="17"/>
                  <a:pt x="250" y="53"/>
                </a:cubicBezTo>
                <a:cubicBezTo>
                  <a:pt x="84" y="161"/>
                  <a:pt x="0" y="399"/>
                  <a:pt x="119" y="565"/>
                </a:cubicBezTo>
                <a:lnTo>
                  <a:pt x="477" y="1101"/>
                </a:lnTo>
                <a:cubicBezTo>
                  <a:pt x="549" y="1214"/>
                  <a:pt x="670" y="1288"/>
                  <a:pt x="796" y="1288"/>
                </a:cubicBezTo>
                <a:cubicBezTo>
                  <a:pt x="857" y="1288"/>
                  <a:pt x="919" y="1271"/>
                  <a:pt x="977" y="1232"/>
                </a:cubicBezTo>
                <a:cubicBezTo>
                  <a:pt x="1143" y="1125"/>
                  <a:pt x="1239" y="887"/>
                  <a:pt x="1120" y="732"/>
                </a:cubicBezTo>
                <a:lnTo>
                  <a:pt x="762" y="196"/>
                </a:lnTo>
                <a:cubicBezTo>
                  <a:pt x="688" y="81"/>
                  <a:pt x="558" y="0"/>
                  <a:pt x="425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4" name="Google Shape;3414;p74"/>
          <p:cNvSpPr/>
          <p:nvPr/>
        </p:nvSpPr>
        <p:spPr>
          <a:xfrm>
            <a:off x="4820460" y="2431121"/>
            <a:ext cx="38829" cy="58800"/>
          </a:xfrm>
          <a:custGeom>
            <a:avLst/>
            <a:gdLst/>
            <a:ahLst/>
            <a:cxnLst/>
            <a:rect l="l" t="t" r="r" b="b"/>
            <a:pathLst>
              <a:path w="906" h="1372" extrusionOk="0">
                <a:moveTo>
                  <a:pt x="393" y="0"/>
                </a:moveTo>
                <a:cubicBezTo>
                  <a:pt x="191" y="0"/>
                  <a:pt x="1" y="179"/>
                  <a:pt x="12" y="369"/>
                </a:cubicBezTo>
                <a:cubicBezTo>
                  <a:pt x="36" y="607"/>
                  <a:pt x="72" y="857"/>
                  <a:pt x="131" y="1096"/>
                </a:cubicBezTo>
                <a:cubicBezTo>
                  <a:pt x="171" y="1254"/>
                  <a:pt x="335" y="1372"/>
                  <a:pt x="499" y="1372"/>
                </a:cubicBezTo>
                <a:cubicBezTo>
                  <a:pt x="532" y="1372"/>
                  <a:pt x="564" y="1367"/>
                  <a:pt x="596" y="1357"/>
                </a:cubicBezTo>
                <a:cubicBezTo>
                  <a:pt x="786" y="1298"/>
                  <a:pt x="905" y="1084"/>
                  <a:pt x="846" y="893"/>
                </a:cubicBezTo>
                <a:cubicBezTo>
                  <a:pt x="810" y="703"/>
                  <a:pt x="774" y="548"/>
                  <a:pt x="763" y="369"/>
                </a:cubicBezTo>
                <a:cubicBezTo>
                  <a:pt x="751" y="179"/>
                  <a:pt x="596" y="0"/>
                  <a:pt x="393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5" name="Google Shape;3415;p74"/>
          <p:cNvSpPr/>
          <p:nvPr/>
        </p:nvSpPr>
        <p:spPr>
          <a:xfrm>
            <a:off x="4652582" y="2504795"/>
            <a:ext cx="83486" cy="49458"/>
          </a:xfrm>
          <a:custGeom>
            <a:avLst/>
            <a:gdLst/>
            <a:ahLst/>
            <a:cxnLst/>
            <a:rect l="l" t="t" r="r" b="b"/>
            <a:pathLst>
              <a:path w="1948" h="1154" extrusionOk="0">
                <a:moveTo>
                  <a:pt x="1459" y="1"/>
                </a:moveTo>
                <a:cubicBezTo>
                  <a:pt x="1423" y="1"/>
                  <a:pt x="1385" y="7"/>
                  <a:pt x="1346" y="19"/>
                </a:cubicBezTo>
                <a:cubicBezTo>
                  <a:pt x="977" y="150"/>
                  <a:pt x="596" y="305"/>
                  <a:pt x="227" y="472"/>
                </a:cubicBezTo>
                <a:cubicBezTo>
                  <a:pt x="48" y="555"/>
                  <a:pt x="0" y="805"/>
                  <a:pt x="96" y="972"/>
                </a:cubicBezTo>
                <a:cubicBezTo>
                  <a:pt x="165" y="1095"/>
                  <a:pt x="279" y="1154"/>
                  <a:pt x="400" y="1154"/>
                </a:cubicBezTo>
                <a:cubicBezTo>
                  <a:pt x="465" y="1154"/>
                  <a:pt x="533" y="1136"/>
                  <a:pt x="596" y="1103"/>
                </a:cubicBezTo>
                <a:cubicBezTo>
                  <a:pt x="893" y="960"/>
                  <a:pt x="1203" y="841"/>
                  <a:pt x="1536" y="734"/>
                </a:cubicBezTo>
                <a:cubicBezTo>
                  <a:pt x="1948" y="604"/>
                  <a:pt x="1817" y="1"/>
                  <a:pt x="1459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6" name="Google Shape;3416;p74"/>
          <p:cNvSpPr/>
          <p:nvPr/>
        </p:nvSpPr>
        <p:spPr>
          <a:xfrm>
            <a:off x="4680654" y="2596127"/>
            <a:ext cx="48000" cy="57258"/>
          </a:xfrm>
          <a:custGeom>
            <a:avLst/>
            <a:gdLst/>
            <a:ahLst/>
            <a:cxnLst/>
            <a:rect l="l" t="t" r="r" b="b"/>
            <a:pathLst>
              <a:path w="1120" h="1336" extrusionOk="0">
                <a:moveTo>
                  <a:pt x="440" y="1"/>
                </a:moveTo>
                <a:cubicBezTo>
                  <a:pt x="406" y="1"/>
                  <a:pt x="370" y="7"/>
                  <a:pt x="334" y="20"/>
                </a:cubicBezTo>
                <a:cubicBezTo>
                  <a:pt x="167" y="79"/>
                  <a:pt x="0" y="282"/>
                  <a:pt x="84" y="484"/>
                </a:cubicBezTo>
                <a:cubicBezTo>
                  <a:pt x="155" y="675"/>
                  <a:pt x="226" y="865"/>
                  <a:pt x="322" y="1055"/>
                </a:cubicBezTo>
                <a:cubicBezTo>
                  <a:pt x="381" y="1204"/>
                  <a:pt x="514" y="1335"/>
                  <a:pt x="673" y="1335"/>
                </a:cubicBezTo>
                <a:cubicBezTo>
                  <a:pt x="706" y="1335"/>
                  <a:pt x="739" y="1330"/>
                  <a:pt x="774" y="1317"/>
                </a:cubicBezTo>
                <a:cubicBezTo>
                  <a:pt x="953" y="1258"/>
                  <a:pt x="1119" y="1044"/>
                  <a:pt x="1036" y="853"/>
                </a:cubicBezTo>
                <a:cubicBezTo>
                  <a:pt x="953" y="663"/>
                  <a:pt x="881" y="460"/>
                  <a:pt x="798" y="270"/>
                </a:cubicBezTo>
                <a:cubicBezTo>
                  <a:pt x="730" y="123"/>
                  <a:pt x="597" y="1"/>
                  <a:pt x="440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7" name="Google Shape;3417;p74"/>
          <p:cNvSpPr/>
          <p:nvPr/>
        </p:nvSpPr>
        <p:spPr>
          <a:xfrm>
            <a:off x="4571965" y="2611342"/>
            <a:ext cx="64329" cy="47315"/>
          </a:xfrm>
          <a:custGeom>
            <a:avLst/>
            <a:gdLst/>
            <a:ahLst/>
            <a:cxnLst/>
            <a:rect l="l" t="t" r="r" b="b"/>
            <a:pathLst>
              <a:path w="1501" h="1104" extrusionOk="0">
                <a:moveTo>
                  <a:pt x="1071" y="1"/>
                </a:moveTo>
                <a:cubicBezTo>
                  <a:pt x="1011" y="1"/>
                  <a:pt x="950" y="15"/>
                  <a:pt x="893" y="46"/>
                </a:cubicBezTo>
                <a:cubicBezTo>
                  <a:pt x="667" y="189"/>
                  <a:pt x="453" y="308"/>
                  <a:pt x="238" y="427"/>
                </a:cubicBezTo>
                <a:cubicBezTo>
                  <a:pt x="60" y="522"/>
                  <a:pt x="0" y="760"/>
                  <a:pt x="95" y="927"/>
                </a:cubicBezTo>
                <a:cubicBezTo>
                  <a:pt x="160" y="1039"/>
                  <a:pt x="290" y="1103"/>
                  <a:pt x="422" y="1103"/>
                </a:cubicBezTo>
                <a:cubicBezTo>
                  <a:pt x="485" y="1103"/>
                  <a:pt x="550" y="1089"/>
                  <a:pt x="607" y="1058"/>
                </a:cubicBezTo>
                <a:cubicBezTo>
                  <a:pt x="834" y="939"/>
                  <a:pt x="1036" y="808"/>
                  <a:pt x="1262" y="689"/>
                </a:cubicBezTo>
                <a:cubicBezTo>
                  <a:pt x="1441" y="581"/>
                  <a:pt x="1500" y="343"/>
                  <a:pt x="1393" y="189"/>
                </a:cubicBezTo>
                <a:cubicBezTo>
                  <a:pt x="1320" y="67"/>
                  <a:pt x="1198" y="1"/>
                  <a:pt x="1071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8" name="Google Shape;3418;p74"/>
          <p:cNvSpPr/>
          <p:nvPr/>
        </p:nvSpPr>
        <p:spPr>
          <a:xfrm>
            <a:off x="4610238" y="2706488"/>
            <a:ext cx="48515" cy="61586"/>
          </a:xfrm>
          <a:custGeom>
            <a:avLst/>
            <a:gdLst/>
            <a:ahLst/>
            <a:cxnLst/>
            <a:rect l="l" t="t" r="r" b="b"/>
            <a:pathLst>
              <a:path w="1132" h="1437" extrusionOk="0">
                <a:moveTo>
                  <a:pt x="431" y="1"/>
                </a:moveTo>
                <a:cubicBezTo>
                  <a:pt x="396" y="1"/>
                  <a:pt x="359" y="6"/>
                  <a:pt x="322" y="16"/>
                </a:cubicBezTo>
                <a:cubicBezTo>
                  <a:pt x="143" y="76"/>
                  <a:pt x="0" y="290"/>
                  <a:pt x="72" y="481"/>
                </a:cubicBezTo>
                <a:cubicBezTo>
                  <a:pt x="155" y="707"/>
                  <a:pt x="250" y="945"/>
                  <a:pt x="334" y="1159"/>
                </a:cubicBezTo>
                <a:cubicBezTo>
                  <a:pt x="402" y="1326"/>
                  <a:pt x="536" y="1437"/>
                  <a:pt x="694" y="1437"/>
                </a:cubicBezTo>
                <a:cubicBezTo>
                  <a:pt x="728" y="1437"/>
                  <a:pt x="762" y="1432"/>
                  <a:pt x="798" y="1421"/>
                </a:cubicBezTo>
                <a:cubicBezTo>
                  <a:pt x="976" y="1374"/>
                  <a:pt x="1131" y="1147"/>
                  <a:pt x="1048" y="957"/>
                </a:cubicBezTo>
                <a:cubicBezTo>
                  <a:pt x="965" y="731"/>
                  <a:pt x="869" y="493"/>
                  <a:pt x="786" y="266"/>
                </a:cubicBezTo>
                <a:cubicBezTo>
                  <a:pt x="727" y="109"/>
                  <a:pt x="595" y="1"/>
                  <a:pt x="431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9" name="Google Shape;3419;p74"/>
          <p:cNvSpPr/>
          <p:nvPr/>
        </p:nvSpPr>
        <p:spPr>
          <a:xfrm>
            <a:off x="4554093" y="2754318"/>
            <a:ext cx="49543" cy="55843"/>
          </a:xfrm>
          <a:custGeom>
            <a:avLst/>
            <a:gdLst/>
            <a:ahLst/>
            <a:cxnLst/>
            <a:rect l="l" t="t" r="r" b="b"/>
            <a:pathLst>
              <a:path w="1156" h="1303" extrusionOk="0">
                <a:moveTo>
                  <a:pt x="730" y="1"/>
                </a:moveTo>
                <a:cubicBezTo>
                  <a:pt x="599" y="1"/>
                  <a:pt x="476" y="71"/>
                  <a:pt x="393" y="186"/>
                </a:cubicBezTo>
                <a:cubicBezTo>
                  <a:pt x="262" y="365"/>
                  <a:pt x="155" y="555"/>
                  <a:pt x="72" y="746"/>
                </a:cubicBezTo>
                <a:cubicBezTo>
                  <a:pt x="0" y="924"/>
                  <a:pt x="12" y="1151"/>
                  <a:pt x="203" y="1258"/>
                </a:cubicBezTo>
                <a:cubicBezTo>
                  <a:pt x="257" y="1287"/>
                  <a:pt x="324" y="1303"/>
                  <a:pt x="392" y="1303"/>
                </a:cubicBezTo>
                <a:cubicBezTo>
                  <a:pt x="520" y="1303"/>
                  <a:pt x="653" y="1247"/>
                  <a:pt x="715" y="1115"/>
                </a:cubicBezTo>
                <a:cubicBezTo>
                  <a:pt x="798" y="913"/>
                  <a:pt x="905" y="734"/>
                  <a:pt x="1036" y="555"/>
                </a:cubicBezTo>
                <a:cubicBezTo>
                  <a:pt x="1155" y="389"/>
                  <a:pt x="1072" y="139"/>
                  <a:pt x="905" y="43"/>
                </a:cubicBezTo>
                <a:cubicBezTo>
                  <a:pt x="847" y="14"/>
                  <a:pt x="788" y="1"/>
                  <a:pt x="730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0" name="Google Shape;3420;p74"/>
          <p:cNvSpPr/>
          <p:nvPr/>
        </p:nvSpPr>
        <p:spPr>
          <a:xfrm>
            <a:off x="4967936" y="2381619"/>
            <a:ext cx="112287" cy="65358"/>
          </a:xfrm>
          <a:custGeom>
            <a:avLst/>
            <a:gdLst/>
            <a:ahLst/>
            <a:cxnLst/>
            <a:rect l="l" t="t" r="r" b="b"/>
            <a:pathLst>
              <a:path w="2620" h="1525" extrusionOk="0">
                <a:moveTo>
                  <a:pt x="1310" y="0"/>
                </a:moveTo>
                <a:cubicBezTo>
                  <a:pt x="584" y="0"/>
                  <a:pt x="0" y="346"/>
                  <a:pt x="0" y="762"/>
                </a:cubicBezTo>
                <a:cubicBezTo>
                  <a:pt x="0" y="1179"/>
                  <a:pt x="584" y="1524"/>
                  <a:pt x="1310" y="1524"/>
                </a:cubicBezTo>
                <a:cubicBezTo>
                  <a:pt x="2036" y="1524"/>
                  <a:pt x="2620" y="1179"/>
                  <a:pt x="2620" y="762"/>
                </a:cubicBezTo>
                <a:cubicBezTo>
                  <a:pt x="2620" y="346"/>
                  <a:pt x="2036" y="0"/>
                  <a:pt x="1310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1" name="Google Shape;3421;p74"/>
          <p:cNvSpPr/>
          <p:nvPr/>
        </p:nvSpPr>
        <p:spPr>
          <a:xfrm>
            <a:off x="4964851" y="2379562"/>
            <a:ext cx="118458" cy="71486"/>
          </a:xfrm>
          <a:custGeom>
            <a:avLst/>
            <a:gdLst/>
            <a:ahLst/>
            <a:cxnLst/>
            <a:rect l="l" t="t" r="r" b="b"/>
            <a:pathLst>
              <a:path w="2764" h="1668" extrusionOk="0">
                <a:moveTo>
                  <a:pt x="1382" y="132"/>
                </a:moveTo>
                <a:cubicBezTo>
                  <a:pt x="2049" y="132"/>
                  <a:pt x="2620" y="441"/>
                  <a:pt x="2620" y="810"/>
                </a:cubicBezTo>
                <a:cubicBezTo>
                  <a:pt x="2620" y="1191"/>
                  <a:pt x="2049" y="1501"/>
                  <a:pt x="1382" y="1501"/>
                </a:cubicBezTo>
                <a:cubicBezTo>
                  <a:pt x="715" y="1501"/>
                  <a:pt x="144" y="1191"/>
                  <a:pt x="144" y="810"/>
                </a:cubicBezTo>
                <a:cubicBezTo>
                  <a:pt x="144" y="441"/>
                  <a:pt x="715" y="132"/>
                  <a:pt x="1382" y="132"/>
                </a:cubicBezTo>
                <a:close/>
                <a:moveTo>
                  <a:pt x="1382" y="1"/>
                </a:moveTo>
                <a:cubicBezTo>
                  <a:pt x="608" y="1"/>
                  <a:pt x="1" y="358"/>
                  <a:pt x="1" y="834"/>
                </a:cubicBezTo>
                <a:cubicBezTo>
                  <a:pt x="1" y="1286"/>
                  <a:pt x="608" y="1667"/>
                  <a:pt x="1382" y="1667"/>
                </a:cubicBezTo>
                <a:cubicBezTo>
                  <a:pt x="2156" y="1667"/>
                  <a:pt x="2763" y="1286"/>
                  <a:pt x="2763" y="834"/>
                </a:cubicBezTo>
                <a:cubicBezTo>
                  <a:pt x="2763" y="370"/>
                  <a:pt x="2156" y="1"/>
                  <a:pt x="1382" y="1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2" name="Google Shape;3422;p74"/>
          <p:cNvSpPr/>
          <p:nvPr/>
        </p:nvSpPr>
        <p:spPr>
          <a:xfrm>
            <a:off x="5044482" y="2216270"/>
            <a:ext cx="84215" cy="82715"/>
          </a:xfrm>
          <a:custGeom>
            <a:avLst/>
            <a:gdLst/>
            <a:ahLst/>
            <a:cxnLst/>
            <a:rect l="l" t="t" r="r" b="b"/>
            <a:pathLst>
              <a:path w="1965" h="1930" extrusionOk="0">
                <a:moveTo>
                  <a:pt x="977" y="1"/>
                </a:moveTo>
                <a:cubicBezTo>
                  <a:pt x="429" y="1"/>
                  <a:pt x="0" y="429"/>
                  <a:pt x="0" y="965"/>
                </a:cubicBezTo>
                <a:cubicBezTo>
                  <a:pt x="0" y="1501"/>
                  <a:pt x="441" y="1929"/>
                  <a:pt x="977" y="1929"/>
                </a:cubicBezTo>
                <a:cubicBezTo>
                  <a:pt x="1536" y="1929"/>
                  <a:pt x="1965" y="1501"/>
                  <a:pt x="1965" y="965"/>
                </a:cubicBezTo>
                <a:cubicBezTo>
                  <a:pt x="1965" y="429"/>
                  <a:pt x="1536" y="1"/>
                  <a:pt x="9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3" name="Google Shape;3423;p74"/>
          <p:cNvSpPr/>
          <p:nvPr/>
        </p:nvSpPr>
        <p:spPr>
          <a:xfrm>
            <a:off x="5041911" y="2212713"/>
            <a:ext cx="90386" cy="89315"/>
          </a:xfrm>
          <a:custGeom>
            <a:avLst/>
            <a:gdLst/>
            <a:ahLst/>
            <a:cxnLst/>
            <a:rect l="l" t="t" r="r" b="b"/>
            <a:pathLst>
              <a:path w="2109" h="2084" extrusionOk="0">
                <a:moveTo>
                  <a:pt x="1060" y="155"/>
                </a:moveTo>
                <a:cubicBezTo>
                  <a:pt x="1549" y="155"/>
                  <a:pt x="1965" y="560"/>
                  <a:pt x="1965" y="1048"/>
                </a:cubicBezTo>
                <a:cubicBezTo>
                  <a:pt x="1965" y="1536"/>
                  <a:pt x="1561" y="1941"/>
                  <a:pt x="1060" y="1941"/>
                </a:cubicBezTo>
                <a:cubicBezTo>
                  <a:pt x="549" y="1941"/>
                  <a:pt x="144" y="1536"/>
                  <a:pt x="144" y="1048"/>
                </a:cubicBezTo>
                <a:cubicBezTo>
                  <a:pt x="144" y="560"/>
                  <a:pt x="560" y="155"/>
                  <a:pt x="1060" y="155"/>
                </a:cubicBezTo>
                <a:close/>
                <a:moveTo>
                  <a:pt x="1060" y="0"/>
                </a:moveTo>
                <a:cubicBezTo>
                  <a:pt x="477" y="0"/>
                  <a:pt x="1" y="465"/>
                  <a:pt x="1" y="1048"/>
                </a:cubicBezTo>
                <a:cubicBezTo>
                  <a:pt x="1" y="1631"/>
                  <a:pt x="477" y="2084"/>
                  <a:pt x="1060" y="2084"/>
                </a:cubicBezTo>
                <a:cubicBezTo>
                  <a:pt x="1632" y="2084"/>
                  <a:pt x="2108" y="1631"/>
                  <a:pt x="2108" y="1048"/>
                </a:cubicBezTo>
                <a:cubicBezTo>
                  <a:pt x="2108" y="465"/>
                  <a:pt x="1632" y="0"/>
                  <a:pt x="106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4" name="Google Shape;3424;p74"/>
          <p:cNvSpPr/>
          <p:nvPr/>
        </p:nvSpPr>
        <p:spPr>
          <a:xfrm>
            <a:off x="4894434" y="2136167"/>
            <a:ext cx="170487" cy="284745"/>
          </a:xfrm>
          <a:custGeom>
            <a:avLst/>
            <a:gdLst/>
            <a:ahLst/>
            <a:cxnLst/>
            <a:rect l="l" t="t" r="r" b="b"/>
            <a:pathLst>
              <a:path w="3978" h="6644" extrusionOk="0">
                <a:moveTo>
                  <a:pt x="1406" y="0"/>
                </a:moveTo>
                <a:cubicBezTo>
                  <a:pt x="644" y="0"/>
                  <a:pt x="1" y="715"/>
                  <a:pt x="13" y="1584"/>
                </a:cubicBezTo>
                <a:lnTo>
                  <a:pt x="13" y="3370"/>
                </a:lnTo>
                <a:cubicBezTo>
                  <a:pt x="13" y="4251"/>
                  <a:pt x="644" y="4965"/>
                  <a:pt x="1418" y="4965"/>
                </a:cubicBezTo>
                <a:lnTo>
                  <a:pt x="2085" y="4965"/>
                </a:lnTo>
                <a:lnTo>
                  <a:pt x="2085" y="5930"/>
                </a:lnTo>
                <a:cubicBezTo>
                  <a:pt x="2085" y="6311"/>
                  <a:pt x="2394" y="6644"/>
                  <a:pt x="2799" y="6644"/>
                </a:cubicBezTo>
                <a:lnTo>
                  <a:pt x="3263" y="6644"/>
                </a:lnTo>
                <a:cubicBezTo>
                  <a:pt x="3644" y="6644"/>
                  <a:pt x="3978" y="6334"/>
                  <a:pt x="3978" y="5930"/>
                </a:cubicBezTo>
                <a:lnTo>
                  <a:pt x="3978" y="4846"/>
                </a:lnTo>
                <a:lnTo>
                  <a:pt x="3978" y="4787"/>
                </a:lnTo>
                <a:lnTo>
                  <a:pt x="3978" y="3691"/>
                </a:lnTo>
                <a:cubicBezTo>
                  <a:pt x="3978" y="3632"/>
                  <a:pt x="3978" y="3596"/>
                  <a:pt x="3966" y="3536"/>
                </a:cubicBezTo>
                <a:lnTo>
                  <a:pt x="3966" y="3382"/>
                </a:lnTo>
                <a:lnTo>
                  <a:pt x="3966" y="1596"/>
                </a:lnTo>
                <a:cubicBezTo>
                  <a:pt x="3966" y="715"/>
                  <a:pt x="3335" y="0"/>
                  <a:pt x="256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5" name="Google Shape;3425;p74"/>
          <p:cNvSpPr/>
          <p:nvPr/>
        </p:nvSpPr>
        <p:spPr>
          <a:xfrm>
            <a:off x="4891391" y="2133081"/>
            <a:ext cx="176616" cy="291431"/>
          </a:xfrm>
          <a:custGeom>
            <a:avLst/>
            <a:gdLst/>
            <a:ahLst/>
            <a:cxnLst/>
            <a:rect l="l" t="t" r="r" b="b"/>
            <a:pathLst>
              <a:path w="4121" h="6800" extrusionOk="0">
                <a:moveTo>
                  <a:pt x="2620" y="132"/>
                </a:moveTo>
                <a:cubicBezTo>
                  <a:pt x="3346" y="132"/>
                  <a:pt x="3941" y="822"/>
                  <a:pt x="3941" y="1656"/>
                </a:cubicBezTo>
                <a:lnTo>
                  <a:pt x="3941" y="3442"/>
                </a:lnTo>
                <a:lnTo>
                  <a:pt x="3941" y="3585"/>
                </a:lnTo>
                <a:lnTo>
                  <a:pt x="3941" y="3608"/>
                </a:lnTo>
                <a:lnTo>
                  <a:pt x="3941" y="3620"/>
                </a:lnTo>
                <a:cubicBezTo>
                  <a:pt x="3953" y="3680"/>
                  <a:pt x="3953" y="3728"/>
                  <a:pt x="3953" y="3763"/>
                </a:cubicBezTo>
                <a:lnTo>
                  <a:pt x="3953" y="6014"/>
                </a:lnTo>
                <a:cubicBezTo>
                  <a:pt x="3953" y="6371"/>
                  <a:pt x="3680" y="6656"/>
                  <a:pt x="3322" y="6656"/>
                </a:cubicBezTo>
                <a:lnTo>
                  <a:pt x="2858" y="6656"/>
                </a:lnTo>
                <a:cubicBezTo>
                  <a:pt x="2501" y="6656"/>
                  <a:pt x="2215" y="6371"/>
                  <a:pt x="2215" y="6014"/>
                </a:cubicBezTo>
                <a:lnTo>
                  <a:pt x="2215" y="4978"/>
                </a:lnTo>
                <a:lnTo>
                  <a:pt x="1477" y="4978"/>
                </a:lnTo>
                <a:cubicBezTo>
                  <a:pt x="739" y="4978"/>
                  <a:pt x="143" y="4287"/>
                  <a:pt x="143" y="3454"/>
                </a:cubicBezTo>
                <a:lnTo>
                  <a:pt x="143" y="1668"/>
                </a:lnTo>
                <a:cubicBezTo>
                  <a:pt x="143" y="834"/>
                  <a:pt x="739" y="156"/>
                  <a:pt x="1477" y="156"/>
                </a:cubicBezTo>
                <a:lnTo>
                  <a:pt x="1477" y="132"/>
                </a:lnTo>
                <a:close/>
                <a:moveTo>
                  <a:pt x="1477" y="1"/>
                </a:moveTo>
                <a:cubicBezTo>
                  <a:pt x="655" y="1"/>
                  <a:pt x="0" y="751"/>
                  <a:pt x="0" y="1668"/>
                </a:cubicBezTo>
                <a:lnTo>
                  <a:pt x="0" y="3454"/>
                </a:lnTo>
                <a:cubicBezTo>
                  <a:pt x="0" y="4382"/>
                  <a:pt x="667" y="5121"/>
                  <a:pt x="1477" y="5121"/>
                </a:cubicBezTo>
                <a:lnTo>
                  <a:pt x="2072" y="5121"/>
                </a:lnTo>
                <a:lnTo>
                  <a:pt x="2072" y="6014"/>
                </a:lnTo>
                <a:cubicBezTo>
                  <a:pt x="2072" y="6442"/>
                  <a:pt x="2429" y="6799"/>
                  <a:pt x="2858" y="6799"/>
                </a:cubicBezTo>
                <a:lnTo>
                  <a:pt x="3322" y="6799"/>
                </a:lnTo>
                <a:cubicBezTo>
                  <a:pt x="3763" y="6799"/>
                  <a:pt x="4120" y="6442"/>
                  <a:pt x="4120" y="6014"/>
                </a:cubicBezTo>
                <a:lnTo>
                  <a:pt x="4120" y="3763"/>
                </a:lnTo>
                <a:cubicBezTo>
                  <a:pt x="4120" y="3728"/>
                  <a:pt x="4120" y="3668"/>
                  <a:pt x="4108" y="3608"/>
                </a:cubicBezTo>
                <a:lnTo>
                  <a:pt x="4108" y="3454"/>
                </a:lnTo>
                <a:lnTo>
                  <a:pt x="4108" y="1668"/>
                </a:lnTo>
                <a:cubicBezTo>
                  <a:pt x="4108" y="751"/>
                  <a:pt x="3441" y="1"/>
                  <a:pt x="263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6" name="Google Shape;3426;p74"/>
          <p:cNvSpPr/>
          <p:nvPr/>
        </p:nvSpPr>
        <p:spPr>
          <a:xfrm>
            <a:off x="4880676" y="2079251"/>
            <a:ext cx="246002" cy="170359"/>
          </a:xfrm>
          <a:custGeom>
            <a:avLst/>
            <a:gdLst/>
            <a:ahLst/>
            <a:cxnLst/>
            <a:rect l="l" t="t" r="r" b="b"/>
            <a:pathLst>
              <a:path w="5740" h="3975" extrusionOk="0">
                <a:moveTo>
                  <a:pt x="2963" y="1"/>
                </a:moveTo>
                <a:cubicBezTo>
                  <a:pt x="2403" y="1"/>
                  <a:pt x="1814" y="175"/>
                  <a:pt x="1239" y="519"/>
                </a:cubicBezTo>
                <a:cubicBezTo>
                  <a:pt x="0" y="1269"/>
                  <a:pt x="36" y="2507"/>
                  <a:pt x="120" y="2686"/>
                </a:cubicBezTo>
                <a:cubicBezTo>
                  <a:pt x="166" y="2810"/>
                  <a:pt x="167" y="2904"/>
                  <a:pt x="396" y="2904"/>
                </a:cubicBezTo>
                <a:cubicBezTo>
                  <a:pt x="517" y="2904"/>
                  <a:pt x="701" y="2878"/>
                  <a:pt x="989" y="2817"/>
                </a:cubicBezTo>
                <a:cubicBezTo>
                  <a:pt x="2000" y="2614"/>
                  <a:pt x="2643" y="1734"/>
                  <a:pt x="2644" y="1733"/>
                </a:cubicBezTo>
                <a:lnTo>
                  <a:pt x="2644" y="1733"/>
                </a:lnTo>
                <a:cubicBezTo>
                  <a:pt x="2644" y="1733"/>
                  <a:pt x="2560" y="1900"/>
                  <a:pt x="2894" y="2626"/>
                </a:cubicBezTo>
                <a:cubicBezTo>
                  <a:pt x="3239" y="3352"/>
                  <a:pt x="4370" y="3733"/>
                  <a:pt x="4370" y="3733"/>
                </a:cubicBezTo>
                <a:cubicBezTo>
                  <a:pt x="4460" y="3904"/>
                  <a:pt x="4578" y="3975"/>
                  <a:pt x="4708" y="3975"/>
                </a:cubicBezTo>
                <a:cubicBezTo>
                  <a:pt x="4903" y="3975"/>
                  <a:pt x="5124" y="3813"/>
                  <a:pt x="5311" y="3591"/>
                </a:cubicBezTo>
                <a:cubicBezTo>
                  <a:pt x="5620" y="3221"/>
                  <a:pt x="5739" y="1733"/>
                  <a:pt x="4799" y="781"/>
                </a:cubicBezTo>
                <a:cubicBezTo>
                  <a:pt x="4283" y="258"/>
                  <a:pt x="3645" y="1"/>
                  <a:pt x="2963" y="1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7" name="Google Shape;3427;p74"/>
          <p:cNvSpPr/>
          <p:nvPr/>
        </p:nvSpPr>
        <p:spPr>
          <a:xfrm>
            <a:off x="5032739" y="1987147"/>
            <a:ext cx="163330" cy="163330"/>
          </a:xfrm>
          <a:custGeom>
            <a:avLst/>
            <a:gdLst/>
            <a:ahLst/>
            <a:cxnLst/>
            <a:rect l="l" t="t" r="r" b="b"/>
            <a:pathLst>
              <a:path w="3811" h="3811" extrusionOk="0">
                <a:moveTo>
                  <a:pt x="1906" y="1"/>
                </a:moveTo>
                <a:cubicBezTo>
                  <a:pt x="858" y="1"/>
                  <a:pt x="1" y="858"/>
                  <a:pt x="1" y="1906"/>
                </a:cubicBezTo>
                <a:cubicBezTo>
                  <a:pt x="1" y="2965"/>
                  <a:pt x="858" y="3811"/>
                  <a:pt x="1906" y="3811"/>
                </a:cubicBezTo>
                <a:cubicBezTo>
                  <a:pt x="2965" y="3811"/>
                  <a:pt x="3811" y="2965"/>
                  <a:pt x="3811" y="1906"/>
                </a:cubicBezTo>
                <a:cubicBezTo>
                  <a:pt x="3811" y="846"/>
                  <a:pt x="2965" y="1"/>
                  <a:pt x="1906" y="1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8" name="Google Shape;3428;p74"/>
          <p:cNvSpPr/>
          <p:nvPr/>
        </p:nvSpPr>
        <p:spPr>
          <a:xfrm>
            <a:off x="5153172" y="1926374"/>
            <a:ext cx="101572" cy="94587"/>
          </a:xfrm>
          <a:custGeom>
            <a:avLst/>
            <a:gdLst/>
            <a:ahLst/>
            <a:cxnLst/>
            <a:rect l="l" t="t" r="r" b="b"/>
            <a:pathLst>
              <a:path w="2370" h="2207" extrusionOk="0">
                <a:moveTo>
                  <a:pt x="1186" y="0"/>
                </a:moveTo>
                <a:cubicBezTo>
                  <a:pt x="1129" y="0"/>
                  <a:pt x="1071" y="5"/>
                  <a:pt x="1012" y="14"/>
                </a:cubicBezTo>
                <a:cubicBezTo>
                  <a:pt x="417" y="109"/>
                  <a:pt x="0" y="669"/>
                  <a:pt x="96" y="1276"/>
                </a:cubicBezTo>
                <a:cubicBezTo>
                  <a:pt x="182" y="1814"/>
                  <a:pt x="647" y="2206"/>
                  <a:pt x="1184" y="2206"/>
                </a:cubicBezTo>
                <a:cubicBezTo>
                  <a:pt x="1242" y="2206"/>
                  <a:pt x="1299" y="2202"/>
                  <a:pt x="1358" y="2193"/>
                </a:cubicBezTo>
                <a:cubicBezTo>
                  <a:pt x="1953" y="2097"/>
                  <a:pt x="2370" y="1538"/>
                  <a:pt x="2274" y="931"/>
                </a:cubicBezTo>
                <a:cubicBezTo>
                  <a:pt x="2188" y="392"/>
                  <a:pt x="1723" y="0"/>
                  <a:pt x="1186" y="0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9" name="Google Shape;3429;p74"/>
          <p:cNvSpPr/>
          <p:nvPr/>
        </p:nvSpPr>
        <p:spPr>
          <a:xfrm>
            <a:off x="5047011" y="2218842"/>
            <a:ext cx="79158" cy="77572"/>
          </a:xfrm>
          <a:custGeom>
            <a:avLst/>
            <a:gdLst/>
            <a:ahLst/>
            <a:cxnLst/>
            <a:rect l="l" t="t" r="r" b="b"/>
            <a:pathLst>
              <a:path w="1847" h="1810" extrusionOk="0">
                <a:moveTo>
                  <a:pt x="918" y="0"/>
                </a:moveTo>
                <a:cubicBezTo>
                  <a:pt x="418" y="0"/>
                  <a:pt x="1" y="393"/>
                  <a:pt x="1" y="905"/>
                </a:cubicBezTo>
                <a:cubicBezTo>
                  <a:pt x="1" y="1405"/>
                  <a:pt x="418" y="1810"/>
                  <a:pt x="918" y="1810"/>
                </a:cubicBezTo>
                <a:cubicBezTo>
                  <a:pt x="1430" y="1810"/>
                  <a:pt x="1846" y="1405"/>
                  <a:pt x="1846" y="905"/>
                </a:cubicBezTo>
                <a:cubicBezTo>
                  <a:pt x="1846" y="393"/>
                  <a:pt x="1430" y="0"/>
                  <a:pt x="9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0" name="Google Shape;3430;p74"/>
          <p:cNvSpPr/>
          <p:nvPr/>
        </p:nvSpPr>
        <p:spPr>
          <a:xfrm>
            <a:off x="5060811" y="2234314"/>
            <a:ext cx="35743" cy="32657"/>
          </a:xfrm>
          <a:custGeom>
            <a:avLst/>
            <a:gdLst/>
            <a:ahLst/>
            <a:cxnLst/>
            <a:rect l="l" t="t" r="r" b="b"/>
            <a:pathLst>
              <a:path w="834" h="762" extrusionOk="0">
                <a:moveTo>
                  <a:pt x="601" y="1"/>
                </a:moveTo>
                <a:cubicBezTo>
                  <a:pt x="390" y="1"/>
                  <a:pt x="198" y="99"/>
                  <a:pt x="96" y="294"/>
                </a:cubicBezTo>
                <a:cubicBezTo>
                  <a:pt x="36" y="389"/>
                  <a:pt x="0" y="532"/>
                  <a:pt x="24" y="663"/>
                </a:cubicBezTo>
                <a:cubicBezTo>
                  <a:pt x="24" y="729"/>
                  <a:pt x="75" y="761"/>
                  <a:pt x="124" y="761"/>
                </a:cubicBezTo>
                <a:cubicBezTo>
                  <a:pt x="173" y="761"/>
                  <a:pt x="221" y="729"/>
                  <a:pt x="215" y="663"/>
                </a:cubicBezTo>
                <a:cubicBezTo>
                  <a:pt x="215" y="592"/>
                  <a:pt x="227" y="496"/>
                  <a:pt x="262" y="425"/>
                </a:cubicBezTo>
                <a:cubicBezTo>
                  <a:pt x="326" y="256"/>
                  <a:pt x="483" y="209"/>
                  <a:pt x="643" y="209"/>
                </a:cubicBezTo>
                <a:cubicBezTo>
                  <a:pt x="663" y="209"/>
                  <a:pt x="683" y="209"/>
                  <a:pt x="703" y="211"/>
                </a:cubicBezTo>
                <a:cubicBezTo>
                  <a:pt x="710" y="212"/>
                  <a:pt x="716" y="212"/>
                  <a:pt x="722" y="212"/>
                </a:cubicBezTo>
                <a:cubicBezTo>
                  <a:pt x="833" y="212"/>
                  <a:pt x="827" y="20"/>
                  <a:pt x="703" y="8"/>
                </a:cubicBezTo>
                <a:cubicBezTo>
                  <a:pt x="669" y="3"/>
                  <a:pt x="635" y="1"/>
                  <a:pt x="60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1" name="Google Shape;3431;p74"/>
          <p:cNvSpPr/>
          <p:nvPr/>
        </p:nvSpPr>
        <p:spPr>
          <a:xfrm>
            <a:off x="4972008" y="2218327"/>
            <a:ext cx="21986" cy="21986"/>
          </a:xfrm>
          <a:custGeom>
            <a:avLst/>
            <a:gdLst/>
            <a:ahLst/>
            <a:cxnLst/>
            <a:rect l="l" t="t" r="r" b="b"/>
            <a:pathLst>
              <a:path w="513" h="513" extrusionOk="0">
                <a:moveTo>
                  <a:pt x="263" y="0"/>
                </a:moveTo>
                <a:cubicBezTo>
                  <a:pt x="120" y="0"/>
                  <a:pt x="1" y="107"/>
                  <a:pt x="1" y="262"/>
                </a:cubicBezTo>
                <a:cubicBezTo>
                  <a:pt x="1" y="393"/>
                  <a:pt x="108" y="512"/>
                  <a:pt x="263" y="512"/>
                </a:cubicBezTo>
                <a:cubicBezTo>
                  <a:pt x="394" y="512"/>
                  <a:pt x="513" y="405"/>
                  <a:pt x="513" y="262"/>
                </a:cubicBezTo>
                <a:cubicBezTo>
                  <a:pt x="513" y="131"/>
                  <a:pt x="394" y="12"/>
                  <a:pt x="263" y="0"/>
                </a:cubicBezTo>
                <a:close/>
              </a:path>
            </a:pathLst>
          </a:custGeom>
          <a:solidFill>
            <a:srgbClr val="040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2" name="Google Shape;3432;p74"/>
          <p:cNvSpPr/>
          <p:nvPr/>
        </p:nvSpPr>
        <p:spPr>
          <a:xfrm>
            <a:off x="4901591" y="2218842"/>
            <a:ext cx="18943" cy="18900"/>
          </a:xfrm>
          <a:custGeom>
            <a:avLst/>
            <a:gdLst/>
            <a:ahLst/>
            <a:cxnLst/>
            <a:rect l="l" t="t" r="r" b="b"/>
            <a:pathLst>
              <a:path w="442" h="441" extrusionOk="0">
                <a:moveTo>
                  <a:pt x="227" y="0"/>
                </a:moveTo>
                <a:cubicBezTo>
                  <a:pt x="108" y="0"/>
                  <a:pt x="1" y="95"/>
                  <a:pt x="1" y="214"/>
                </a:cubicBezTo>
                <a:cubicBezTo>
                  <a:pt x="1" y="334"/>
                  <a:pt x="108" y="441"/>
                  <a:pt x="227" y="441"/>
                </a:cubicBezTo>
                <a:cubicBezTo>
                  <a:pt x="346" y="441"/>
                  <a:pt x="441" y="334"/>
                  <a:pt x="441" y="214"/>
                </a:cubicBezTo>
                <a:cubicBezTo>
                  <a:pt x="441" y="83"/>
                  <a:pt x="358" y="0"/>
                  <a:pt x="227" y="0"/>
                </a:cubicBezTo>
                <a:close/>
              </a:path>
            </a:pathLst>
          </a:custGeom>
          <a:solidFill>
            <a:srgbClr val="040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3" name="Google Shape;3433;p74"/>
          <p:cNvSpPr/>
          <p:nvPr/>
        </p:nvSpPr>
        <p:spPr>
          <a:xfrm>
            <a:off x="4931721" y="2268343"/>
            <a:ext cx="38786" cy="22543"/>
          </a:xfrm>
          <a:custGeom>
            <a:avLst/>
            <a:gdLst/>
            <a:ahLst/>
            <a:cxnLst/>
            <a:rect l="l" t="t" r="r" b="b"/>
            <a:pathLst>
              <a:path w="905" h="526" extrusionOk="0">
                <a:moveTo>
                  <a:pt x="905" y="0"/>
                </a:moveTo>
                <a:lnTo>
                  <a:pt x="0" y="119"/>
                </a:lnTo>
                <a:cubicBezTo>
                  <a:pt x="0" y="119"/>
                  <a:pt x="131" y="512"/>
                  <a:pt x="393" y="524"/>
                </a:cubicBezTo>
                <a:cubicBezTo>
                  <a:pt x="403" y="525"/>
                  <a:pt x="414" y="525"/>
                  <a:pt x="424" y="525"/>
                </a:cubicBezTo>
                <a:cubicBezTo>
                  <a:pt x="694" y="525"/>
                  <a:pt x="893" y="229"/>
                  <a:pt x="905" y="0"/>
                </a:cubicBezTo>
                <a:close/>
              </a:path>
            </a:pathLst>
          </a:custGeom>
          <a:solidFill>
            <a:srgbClr val="FFFC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4" name="Google Shape;3434;p74"/>
          <p:cNvSpPr/>
          <p:nvPr/>
        </p:nvSpPr>
        <p:spPr>
          <a:xfrm>
            <a:off x="4926278" y="2265258"/>
            <a:ext cx="47829" cy="29315"/>
          </a:xfrm>
          <a:custGeom>
            <a:avLst/>
            <a:gdLst/>
            <a:ahLst/>
            <a:cxnLst/>
            <a:rect l="l" t="t" r="r" b="b"/>
            <a:pathLst>
              <a:path w="1116" h="684" extrusionOk="0">
                <a:moveTo>
                  <a:pt x="913" y="181"/>
                </a:moveTo>
                <a:cubicBezTo>
                  <a:pt x="858" y="349"/>
                  <a:pt x="719" y="522"/>
                  <a:pt x="550" y="522"/>
                </a:cubicBezTo>
                <a:cubicBezTo>
                  <a:pt x="502" y="522"/>
                  <a:pt x="452" y="508"/>
                  <a:pt x="401" y="477"/>
                </a:cubicBezTo>
                <a:cubicBezTo>
                  <a:pt x="332" y="434"/>
                  <a:pt x="270" y="354"/>
                  <a:pt x="227" y="268"/>
                </a:cubicBezTo>
                <a:lnTo>
                  <a:pt x="227" y="268"/>
                </a:lnTo>
                <a:cubicBezTo>
                  <a:pt x="455" y="235"/>
                  <a:pt x="679" y="207"/>
                  <a:pt x="913" y="181"/>
                </a:cubicBezTo>
                <a:close/>
                <a:moveTo>
                  <a:pt x="1032" y="1"/>
                </a:moveTo>
                <a:cubicBezTo>
                  <a:pt x="730" y="47"/>
                  <a:pt x="439" y="71"/>
                  <a:pt x="127" y="116"/>
                </a:cubicBezTo>
                <a:lnTo>
                  <a:pt x="127" y="116"/>
                </a:lnTo>
                <a:cubicBezTo>
                  <a:pt x="125" y="116"/>
                  <a:pt x="123" y="116"/>
                  <a:pt x="122" y="116"/>
                </a:cubicBezTo>
                <a:cubicBezTo>
                  <a:pt x="112" y="116"/>
                  <a:pt x="101" y="118"/>
                  <a:pt x="91" y="122"/>
                </a:cubicBezTo>
                <a:lnTo>
                  <a:pt x="91" y="122"/>
                </a:lnTo>
                <a:cubicBezTo>
                  <a:pt x="8" y="141"/>
                  <a:pt x="1" y="261"/>
                  <a:pt x="69" y="283"/>
                </a:cubicBezTo>
                <a:lnTo>
                  <a:pt x="69" y="283"/>
                </a:lnTo>
                <a:cubicBezTo>
                  <a:pt x="156" y="469"/>
                  <a:pt x="303" y="658"/>
                  <a:pt x="508" y="679"/>
                </a:cubicBezTo>
                <a:cubicBezTo>
                  <a:pt x="530" y="682"/>
                  <a:pt x="551" y="684"/>
                  <a:pt x="572" y="684"/>
                </a:cubicBezTo>
                <a:cubicBezTo>
                  <a:pt x="882" y="684"/>
                  <a:pt x="1093" y="363"/>
                  <a:pt x="1115" y="84"/>
                </a:cubicBezTo>
                <a:cubicBezTo>
                  <a:pt x="1115" y="48"/>
                  <a:pt x="1068" y="1"/>
                  <a:pt x="1032" y="1"/>
                </a:cubicBezTo>
                <a:close/>
              </a:path>
            </a:pathLst>
          </a:custGeom>
          <a:solidFill>
            <a:srgbClr val="040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5" name="Google Shape;3435;p74"/>
          <p:cNvSpPr/>
          <p:nvPr/>
        </p:nvSpPr>
        <p:spPr>
          <a:xfrm>
            <a:off x="4978137" y="2243314"/>
            <a:ext cx="54643" cy="55158"/>
          </a:xfrm>
          <a:custGeom>
            <a:avLst/>
            <a:gdLst/>
            <a:ahLst/>
            <a:cxnLst/>
            <a:rect l="l" t="t" r="r" b="b"/>
            <a:pathLst>
              <a:path w="1275" h="1287" extrusionOk="0">
                <a:moveTo>
                  <a:pt x="663" y="0"/>
                </a:moveTo>
                <a:cubicBezTo>
                  <a:pt x="656" y="0"/>
                  <a:pt x="650" y="0"/>
                  <a:pt x="643" y="1"/>
                </a:cubicBezTo>
                <a:cubicBezTo>
                  <a:pt x="286" y="1"/>
                  <a:pt x="1" y="286"/>
                  <a:pt x="1" y="644"/>
                </a:cubicBezTo>
                <a:cubicBezTo>
                  <a:pt x="1" y="1001"/>
                  <a:pt x="286" y="1287"/>
                  <a:pt x="643" y="1287"/>
                </a:cubicBezTo>
                <a:cubicBezTo>
                  <a:pt x="1001" y="1287"/>
                  <a:pt x="1275" y="1001"/>
                  <a:pt x="1275" y="644"/>
                </a:cubicBezTo>
                <a:cubicBezTo>
                  <a:pt x="1275" y="293"/>
                  <a:pt x="988" y="0"/>
                  <a:pt x="663" y="0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6" name="Google Shape;3436;p74"/>
          <p:cNvSpPr/>
          <p:nvPr/>
        </p:nvSpPr>
        <p:spPr>
          <a:xfrm>
            <a:off x="4897005" y="2252014"/>
            <a:ext cx="26057" cy="42386"/>
          </a:xfrm>
          <a:custGeom>
            <a:avLst/>
            <a:gdLst/>
            <a:ahLst/>
            <a:cxnLst/>
            <a:rect l="l" t="t" r="r" b="b"/>
            <a:pathLst>
              <a:path w="608" h="989" extrusionOk="0">
                <a:moveTo>
                  <a:pt x="120" y="0"/>
                </a:moveTo>
                <a:cubicBezTo>
                  <a:pt x="72" y="0"/>
                  <a:pt x="48" y="0"/>
                  <a:pt x="0" y="12"/>
                </a:cubicBezTo>
                <a:lnTo>
                  <a:pt x="0" y="679"/>
                </a:lnTo>
                <a:cubicBezTo>
                  <a:pt x="0" y="786"/>
                  <a:pt x="0" y="869"/>
                  <a:pt x="36" y="976"/>
                </a:cubicBezTo>
                <a:cubicBezTo>
                  <a:pt x="60" y="976"/>
                  <a:pt x="96" y="988"/>
                  <a:pt x="120" y="988"/>
                </a:cubicBezTo>
                <a:cubicBezTo>
                  <a:pt x="393" y="988"/>
                  <a:pt x="608" y="774"/>
                  <a:pt x="608" y="500"/>
                </a:cubicBezTo>
                <a:cubicBezTo>
                  <a:pt x="608" y="214"/>
                  <a:pt x="393" y="0"/>
                  <a:pt x="120" y="0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7" name="Google Shape;3437;p74"/>
          <p:cNvSpPr/>
          <p:nvPr/>
        </p:nvSpPr>
        <p:spPr>
          <a:xfrm>
            <a:off x="4928121" y="2218842"/>
            <a:ext cx="17914" cy="37286"/>
          </a:xfrm>
          <a:custGeom>
            <a:avLst/>
            <a:gdLst/>
            <a:ahLst/>
            <a:cxnLst/>
            <a:rect l="l" t="t" r="r" b="b"/>
            <a:pathLst>
              <a:path w="418" h="870" extrusionOk="0">
                <a:moveTo>
                  <a:pt x="382" y="0"/>
                </a:moveTo>
                <a:lnTo>
                  <a:pt x="1" y="619"/>
                </a:lnTo>
                <a:lnTo>
                  <a:pt x="417" y="869"/>
                </a:lnTo>
                <a:lnTo>
                  <a:pt x="382" y="0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8" name="Google Shape;3438;p74"/>
          <p:cNvSpPr/>
          <p:nvPr/>
        </p:nvSpPr>
        <p:spPr>
          <a:xfrm>
            <a:off x="4684255" y="1991176"/>
            <a:ext cx="80229" cy="90986"/>
          </a:xfrm>
          <a:custGeom>
            <a:avLst/>
            <a:gdLst/>
            <a:ahLst/>
            <a:cxnLst/>
            <a:rect l="l" t="t" r="r" b="b"/>
            <a:pathLst>
              <a:path w="1872" h="2123" extrusionOk="0">
                <a:moveTo>
                  <a:pt x="1613" y="0"/>
                </a:moveTo>
                <a:cubicBezTo>
                  <a:pt x="1583" y="0"/>
                  <a:pt x="1542" y="16"/>
                  <a:pt x="1488" y="50"/>
                </a:cubicBezTo>
                <a:cubicBezTo>
                  <a:pt x="964" y="383"/>
                  <a:pt x="35" y="1883"/>
                  <a:pt x="35" y="1883"/>
                </a:cubicBezTo>
                <a:cubicBezTo>
                  <a:pt x="0" y="2017"/>
                  <a:pt x="100" y="2123"/>
                  <a:pt x="265" y="2123"/>
                </a:cubicBezTo>
                <a:cubicBezTo>
                  <a:pt x="436" y="2123"/>
                  <a:pt x="679" y="2008"/>
                  <a:pt x="916" y="1693"/>
                </a:cubicBezTo>
                <a:cubicBezTo>
                  <a:pt x="1332" y="1128"/>
                  <a:pt x="1872" y="0"/>
                  <a:pt x="16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9" name="Google Shape;3439;p74"/>
          <p:cNvSpPr/>
          <p:nvPr/>
        </p:nvSpPr>
        <p:spPr>
          <a:xfrm>
            <a:off x="4681683" y="1988090"/>
            <a:ext cx="85244" cy="97072"/>
          </a:xfrm>
          <a:custGeom>
            <a:avLst/>
            <a:gdLst/>
            <a:ahLst/>
            <a:cxnLst/>
            <a:rect l="l" t="t" r="r" b="b"/>
            <a:pathLst>
              <a:path w="1989" h="2265" extrusionOk="0">
                <a:moveTo>
                  <a:pt x="1679" y="122"/>
                </a:moveTo>
                <a:lnTo>
                  <a:pt x="1679" y="122"/>
                </a:lnTo>
                <a:cubicBezTo>
                  <a:pt x="1738" y="276"/>
                  <a:pt x="1334" y="1157"/>
                  <a:pt x="929" y="1705"/>
                </a:cubicBezTo>
                <a:cubicBezTo>
                  <a:pt x="694" y="2005"/>
                  <a:pt x="474" y="2106"/>
                  <a:pt x="333" y="2106"/>
                </a:cubicBezTo>
                <a:cubicBezTo>
                  <a:pt x="296" y="2106"/>
                  <a:pt x="263" y="2099"/>
                  <a:pt x="238" y="2086"/>
                </a:cubicBezTo>
                <a:cubicBezTo>
                  <a:pt x="191" y="2074"/>
                  <a:pt x="155" y="2050"/>
                  <a:pt x="179" y="1991"/>
                </a:cubicBezTo>
                <a:cubicBezTo>
                  <a:pt x="250" y="1872"/>
                  <a:pt x="1107" y="503"/>
                  <a:pt x="1607" y="169"/>
                </a:cubicBezTo>
                <a:cubicBezTo>
                  <a:pt x="1643" y="145"/>
                  <a:pt x="1679" y="122"/>
                  <a:pt x="1679" y="122"/>
                </a:cubicBezTo>
                <a:close/>
                <a:moveTo>
                  <a:pt x="1690" y="0"/>
                </a:moveTo>
                <a:cubicBezTo>
                  <a:pt x="1640" y="0"/>
                  <a:pt x="1580" y="22"/>
                  <a:pt x="1512" y="62"/>
                </a:cubicBezTo>
                <a:cubicBezTo>
                  <a:pt x="976" y="407"/>
                  <a:pt x="83" y="1872"/>
                  <a:pt x="36" y="1931"/>
                </a:cubicBezTo>
                <a:lnTo>
                  <a:pt x="24" y="1943"/>
                </a:lnTo>
                <a:cubicBezTo>
                  <a:pt x="0" y="2074"/>
                  <a:pt x="36" y="2181"/>
                  <a:pt x="155" y="2241"/>
                </a:cubicBezTo>
                <a:cubicBezTo>
                  <a:pt x="202" y="2253"/>
                  <a:pt x="262" y="2265"/>
                  <a:pt x="321" y="2265"/>
                </a:cubicBezTo>
                <a:cubicBezTo>
                  <a:pt x="512" y="2265"/>
                  <a:pt x="786" y="2134"/>
                  <a:pt x="1036" y="1800"/>
                </a:cubicBezTo>
                <a:cubicBezTo>
                  <a:pt x="1322" y="1431"/>
                  <a:pt x="1988" y="264"/>
                  <a:pt x="1786" y="38"/>
                </a:cubicBezTo>
                <a:cubicBezTo>
                  <a:pt x="1760" y="13"/>
                  <a:pt x="1728" y="0"/>
                  <a:pt x="169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0" name="Google Shape;3440;p74"/>
          <p:cNvSpPr/>
          <p:nvPr/>
        </p:nvSpPr>
        <p:spPr>
          <a:xfrm>
            <a:off x="4603595" y="1997391"/>
            <a:ext cx="138858" cy="191359"/>
          </a:xfrm>
          <a:custGeom>
            <a:avLst/>
            <a:gdLst/>
            <a:ahLst/>
            <a:cxnLst/>
            <a:rect l="l" t="t" r="r" b="b"/>
            <a:pathLst>
              <a:path w="3240" h="4465" extrusionOk="0">
                <a:moveTo>
                  <a:pt x="2889" y="0"/>
                </a:moveTo>
                <a:cubicBezTo>
                  <a:pt x="2857" y="0"/>
                  <a:pt x="2811" y="15"/>
                  <a:pt x="2751" y="47"/>
                </a:cubicBezTo>
                <a:cubicBezTo>
                  <a:pt x="2036" y="417"/>
                  <a:pt x="250" y="3000"/>
                  <a:pt x="250" y="3000"/>
                </a:cubicBezTo>
                <a:cubicBezTo>
                  <a:pt x="0" y="3536"/>
                  <a:pt x="1227" y="4465"/>
                  <a:pt x="1227" y="4465"/>
                </a:cubicBezTo>
                <a:cubicBezTo>
                  <a:pt x="1227" y="4465"/>
                  <a:pt x="2072" y="3750"/>
                  <a:pt x="2489" y="3357"/>
                </a:cubicBezTo>
                <a:cubicBezTo>
                  <a:pt x="2905" y="2976"/>
                  <a:pt x="2917" y="2810"/>
                  <a:pt x="2917" y="2810"/>
                </a:cubicBezTo>
                <a:lnTo>
                  <a:pt x="2072" y="1726"/>
                </a:lnTo>
                <a:cubicBezTo>
                  <a:pt x="2072" y="1726"/>
                  <a:pt x="3239" y="0"/>
                  <a:pt x="28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1" name="Google Shape;3441;p74"/>
          <p:cNvSpPr/>
          <p:nvPr/>
        </p:nvSpPr>
        <p:spPr>
          <a:xfrm>
            <a:off x="4600509" y="1994176"/>
            <a:ext cx="138858" cy="198173"/>
          </a:xfrm>
          <a:custGeom>
            <a:avLst/>
            <a:gdLst/>
            <a:ahLst/>
            <a:cxnLst/>
            <a:rect l="l" t="t" r="r" b="b"/>
            <a:pathLst>
              <a:path w="3240" h="4624" extrusionOk="0">
                <a:moveTo>
                  <a:pt x="2942" y="134"/>
                </a:moveTo>
                <a:cubicBezTo>
                  <a:pt x="2977" y="289"/>
                  <a:pt x="2513" y="1087"/>
                  <a:pt x="2073" y="1742"/>
                </a:cubicBezTo>
                <a:lnTo>
                  <a:pt x="2037" y="1777"/>
                </a:lnTo>
                <a:lnTo>
                  <a:pt x="2906" y="2885"/>
                </a:lnTo>
                <a:cubicBezTo>
                  <a:pt x="2882" y="2944"/>
                  <a:pt x="2799" y="3099"/>
                  <a:pt x="2513" y="3361"/>
                </a:cubicBezTo>
                <a:cubicBezTo>
                  <a:pt x="2168" y="3671"/>
                  <a:pt x="1477" y="4266"/>
                  <a:pt x="1299" y="4421"/>
                </a:cubicBezTo>
                <a:cubicBezTo>
                  <a:pt x="953" y="4147"/>
                  <a:pt x="239" y="3480"/>
                  <a:pt x="406" y="3111"/>
                </a:cubicBezTo>
                <a:cubicBezTo>
                  <a:pt x="489" y="2992"/>
                  <a:pt x="2204" y="539"/>
                  <a:pt x="2858" y="158"/>
                </a:cubicBezTo>
                <a:cubicBezTo>
                  <a:pt x="2906" y="146"/>
                  <a:pt x="2930" y="134"/>
                  <a:pt x="2942" y="134"/>
                </a:cubicBezTo>
                <a:close/>
                <a:moveTo>
                  <a:pt x="2970" y="0"/>
                </a:moveTo>
                <a:cubicBezTo>
                  <a:pt x="2903" y="0"/>
                  <a:pt x="2830" y="39"/>
                  <a:pt x="2799" y="63"/>
                </a:cubicBezTo>
                <a:cubicBezTo>
                  <a:pt x="2085" y="432"/>
                  <a:pt x="346" y="2944"/>
                  <a:pt x="263" y="3051"/>
                </a:cubicBezTo>
                <a:lnTo>
                  <a:pt x="263" y="3063"/>
                </a:lnTo>
                <a:cubicBezTo>
                  <a:pt x="1" y="3635"/>
                  <a:pt x="1132" y="4492"/>
                  <a:pt x="1263" y="4599"/>
                </a:cubicBezTo>
                <a:lnTo>
                  <a:pt x="1311" y="4623"/>
                </a:lnTo>
                <a:lnTo>
                  <a:pt x="1334" y="4599"/>
                </a:lnTo>
                <a:cubicBezTo>
                  <a:pt x="1358" y="4599"/>
                  <a:pt x="2215" y="3873"/>
                  <a:pt x="2620" y="3492"/>
                </a:cubicBezTo>
                <a:cubicBezTo>
                  <a:pt x="3037" y="3123"/>
                  <a:pt x="3061" y="2932"/>
                  <a:pt x="3061" y="2897"/>
                </a:cubicBezTo>
                <a:lnTo>
                  <a:pt x="3061" y="2873"/>
                </a:lnTo>
                <a:lnTo>
                  <a:pt x="2227" y="1801"/>
                </a:lnTo>
                <a:cubicBezTo>
                  <a:pt x="2632" y="1206"/>
                  <a:pt x="3239" y="230"/>
                  <a:pt x="3061" y="39"/>
                </a:cubicBezTo>
                <a:cubicBezTo>
                  <a:pt x="3036" y="11"/>
                  <a:pt x="3004" y="0"/>
                  <a:pt x="297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2" name="Google Shape;3442;p74"/>
          <p:cNvSpPr/>
          <p:nvPr/>
        </p:nvSpPr>
        <p:spPr>
          <a:xfrm>
            <a:off x="4648382" y="2048221"/>
            <a:ext cx="99129" cy="78001"/>
          </a:xfrm>
          <a:custGeom>
            <a:avLst/>
            <a:gdLst/>
            <a:ahLst/>
            <a:cxnLst/>
            <a:rect l="l" t="t" r="r" b="b"/>
            <a:pathLst>
              <a:path w="2313" h="1820" extrusionOk="0">
                <a:moveTo>
                  <a:pt x="1938" y="0"/>
                </a:moveTo>
                <a:cubicBezTo>
                  <a:pt x="1606" y="0"/>
                  <a:pt x="328" y="617"/>
                  <a:pt x="360" y="802"/>
                </a:cubicBezTo>
                <a:cubicBezTo>
                  <a:pt x="365" y="846"/>
                  <a:pt x="417" y="863"/>
                  <a:pt x="496" y="863"/>
                </a:cubicBezTo>
                <a:cubicBezTo>
                  <a:pt x="804" y="863"/>
                  <a:pt x="1526" y="600"/>
                  <a:pt x="1527" y="600"/>
                </a:cubicBezTo>
                <a:lnTo>
                  <a:pt x="1527" y="600"/>
                </a:lnTo>
                <a:cubicBezTo>
                  <a:pt x="0" y="1176"/>
                  <a:pt x="115" y="1311"/>
                  <a:pt x="555" y="1311"/>
                </a:cubicBezTo>
                <a:cubicBezTo>
                  <a:pt x="916" y="1311"/>
                  <a:pt x="1495" y="1221"/>
                  <a:pt x="1567" y="1208"/>
                </a:cubicBezTo>
                <a:lnTo>
                  <a:pt x="1567" y="1208"/>
                </a:lnTo>
                <a:cubicBezTo>
                  <a:pt x="277" y="1446"/>
                  <a:pt x="360" y="1600"/>
                  <a:pt x="396" y="1695"/>
                </a:cubicBezTo>
                <a:cubicBezTo>
                  <a:pt x="433" y="1769"/>
                  <a:pt x="893" y="1820"/>
                  <a:pt x="1309" y="1820"/>
                </a:cubicBezTo>
                <a:cubicBezTo>
                  <a:pt x="1566" y="1820"/>
                  <a:pt x="1806" y="1800"/>
                  <a:pt x="1920" y="1755"/>
                </a:cubicBezTo>
                <a:cubicBezTo>
                  <a:pt x="2218" y="1636"/>
                  <a:pt x="2313" y="1374"/>
                  <a:pt x="2301" y="1064"/>
                </a:cubicBezTo>
                <a:cubicBezTo>
                  <a:pt x="2289" y="743"/>
                  <a:pt x="2170" y="147"/>
                  <a:pt x="2003" y="16"/>
                </a:cubicBezTo>
                <a:cubicBezTo>
                  <a:pt x="1991" y="6"/>
                  <a:pt x="1968" y="0"/>
                  <a:pt x="19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74"/>
          <p:cNvSpPr/>
          <p:nvPr/>
        </p:nvSpPr>
        <p:spPr>
          <a:xfrm>
            <a:off x="4656139" y="2045521"/>
            <a:ext cx="95487" cy="84558"/>
          </a:xfrm>
          <a:custGeom>
            <a:avLst/>
            <a:gdLst/>
            <a:ahLst/>
            <a:cxnLst/>
            <a:rect l="l" t="t" r="r" b="b"/>
            <a:pathLst>
              <a:path w="2228" h="1973" extrusionOk="0">
                <a:moveTo>
                  <a:pt x="1783" y="149"/>
                </a:moveTo>
                <a:cubicBezTo>
                  <a:pt x="1789" y="149"/>
                  <a:pt x="1795" y="150"/>
                  <a:pt x="1799" y="151"/>
                </a:cubicBezTo>
                <a:cubicBezTo>
                  <a:pt x="1930" y="258"/>
                  <a:pt x="2049" y="806"/>
                  <a:pt x="2084" y="1139"/>
                </a:cubicBezTo>
                <a:cubicBezTo>
                  <a:pt x="2096" y="1318"/>
                  <a:pt x="2060" y="1627"/>
                  <a:pt x="1739" y="1758"/>
                </a:cubicBezTo>
                <a:cubicBezTo>
                  <a:pt x="1624" y="1804"/>
                  <a:pt x="1399" y="1822"/>
                  <a:pt x="1161" y="1822"/>
                </a:cubicBezTo>
                <a:cubicBezTo>
                  <a:pt x="785" y="1822"/>
                  <a:pt x="376" y="1778"/>
                  <a:pt x="310" y="1734"/>
                </a:cubicBezTo>
                <a:cubicBezTo>
                  <a:pt x="298" y="1699"/>
                  <a:pt x="298" y="1687"/>
                  <a:pt x="298" y="1687"/>
                </a:cubicBezTo>
                <a:cubicBezTo>
                  <a:pt x="310" y="1639"/>
                  <a:pt x="477" y="1520"/>
                  <a:pt x="1429" y="1341"/>
                </a:cubicBezTo>
                <a:lnTo>
                  <a:pt x="1394" y="1199"/>
                </a:lnTo>
                <a:cubicBezTo>
                  <a:pt x="1039" y="1259"/>
                  <a:pt x="634" y="1301"/>
                  <a:pt x="380" y="1301"/>
                </a:cubicBezTo>
                <a:cubicBezTo>
                  <a:pt x="284" y="1301"/>
                  <a:pt x="210" y="1295"/>
                  <a:pt x="167" y="1282"/>
                </a:cubicBezTo>
                <a:cubicBezTo>
                  <a:pt x="215" y="1222"/>
                  <a:pt x="453" y="1079"/>
                  <a:pt x="1358" y="734"/>
                </a:cubicBezTo>
                <a:lnTo>
                  <a:pt x="1322" y="603"/>
                </a:lnTo>
                <a:cubicBezTo>
                  <a:pt x="949" y="742"/>
                  <a:pt x="500" y="871"/>
                  <a:pt x="316" y="871"/>
                </a:cubicBezTo>
                <a:cubicBezTo>
                  <a:pt x="294" y="871"/>
                  <a:pt x="276" y="869"/>
                  <a:pt x="263" y="865"/>
                </a:cubicBezTo>
                <a:cubicBezTo>
                  <a:pt x="322" y="794"/>
                  <a:pt x="560" y="615"/>
                  <a:pt x="989" y="425"/>
                </a:cubicBezTo>
                <a:cubicBezTo>
                  <a:pt x="1417" y="216"/>
                  <a:pt x="1703" y="149"/>
                  <a:pt x="1783" y="149"/>
                </a:cubicBezTo>
                <a:close/>
                <a:moveTo>
                  <a:pt x="1754" y="1"/>
                </a:moveTo>
                <a:cubicBezTo>
                  <a:pt x="1422" y="1"/>
                  <a:pt x="652" y="425"/>
                  <a:pt x="632" y="425"/>
                </a:cubicBezTo>
                <a:cubicBezTo>
                  <a:pt x="72" y="722"/>
                  <a:pt x="84" y="841"/>
                  <a:pt x="84" y="877"/>
                </a:cubicBezTo>
                <a:cubicBezTo>
                  <a:pt x="84" y="913"/>
                  <a:pt x="120" y="960"/>
                  <a:pt x="144" y="972"/>
                </a:cubicBezTo>
                <a:cubicBezTo>
                  <a:pt x="191" y="1008"/>
                  <a:pt x="251" y="1008"/>
                  <a:pt x="334" y="1008"/>
                </a:cubicBezTo>
                <a:cubicBezTo>
                  <a:pt x="13" y="1187"/>
                  <a:pt x="1" y="1258"/>
                  <a:pt x="13" y="1330"/>
                </a:cubicBezTo>
                <a:cubicBezTo>
                  <a:pt x="25" y="1353"/>
                  <a:pt x="36" y="1449"/>
                  <a:pt x="394" y="1449"/>
                </a:cubicBezTo>
                <a:cubicBezTo>
                  <a:pt x="239" y="1508"/>
                  <a:pt x="179" y="1568"/>
                  <a:pt x="144" y="1627"/>
                </a:cubicBezTo>
                <a:cubicBezTo>
                  <a:pt x="120" y="1699"/>
                  <a:pt x="144" y="1782"/>
                  <a:pt x="155" y="1806"/>
                </a:cubicBezTo>
                <a:cubicBezTo>
                  <a:pt x="215" y="1913"/>
                  <a:pt x="679" y="1972"/>
                  <a:pt x="1096" y="1972"/>
                </a:cubicBezTo>
                <a:cubicBezTo>
                  <a:pt x="1382" y="1972"/>
                  <a:pt x="1668" y="1937"/>
                  <a:pt x="1751" y="1889"/>
                </a:cubicBezTo>
                <a:cubicBezTo>
                  <a:pt x="2060" y="1770"/>
                  <a:pt x="2227" y="1496"/>
                  <a:pt x="2203" y="1115"/>
                </a:cubicBezTo>
                <a:cubicBezTo>
                  <a:pt x="2180" y="853"/>
                  <a:pt x="2084" y="198"/>
                  <a:pt x="1870" y="32"/>
                </a:cubicBezTo>
                <a:cubicBezTo>
                  <a:pt x="1844" y="10"/>
                  <a:pt x="1804" y="1"/>
                  <a:pt x="175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4" name="Google Shape;3444;p74"/>
          <p:cNvSpPr/>
          <p:nvPr/>
        </p:nvSpPr>
        <p:spPr>
          <a:xfrm>
            <a:off x="3728334" y="1671064"/>
            <a:ext cx="30772" cy="110529"/>
          </a:xfrm>
          <a:custGeom>
            <a:avLst/>
            <a:gdLst/>
            <a:ahLst/>
            <a:cxnLst/>
            <a:rect l="l" t="t" r="r" b="b"/>
            <a:pathLst>
              <a:path w="718" h="2579" extrusionOk="0">
                <a:moveTo>
                  <a:pt x="335" y="0"/>
                </a:moveTo>
                <a:cubicBezTo>
                  <a:pt x="129" y="0"/>
                  <a:pt x="0" y="1149"/>
                  <a:pt x="51" y="1804"/>
                </a:cubicBezTo>
                <a:cubicBezTo>
                  <a:pt x="93" y="2346"/>
                  <a:pt x="345" y="2579"/>
                  <a:pt x="525" y="2579"/>
                </a:cubicBezTo>
                <a:cubicBezTo>
                  <a:pt x="602" y="2579"/>
                  <a:pt x="665" y="2537"/>
                  <a:pt x="694" y="2458"/>
                </a:cubicBezTo>
                <a:cubicBezTo>
                  <a:pt x="694" y="2458"/>
                  <a:pt x="718" y="696"/>
                  <a:pt x="456" y="125"/>
                </a:cubicBezTo>
                <a:cubicBezTo>
                  <a:pt x="413" y="39"/>
                  <a:pt x="373" y="0"/>
                  <a:pt x="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5" name="Google Shape;3445;p74"/>
          <p:cNvSpPr/>
          <p:nvPr/>
        </p:nvSpPr>
        <p:spPr>
          <a:xfrm>
            <a:off x="3726405" y="1668150"/>
            <a:ext cx="35743" cy="116958"/>
          </a:xfrm>
          <a:custGeom>
            <a:avLst/>
            <a:gdLst/>
            <a:ahLst/>
            <a:cxnLst/>
            <a:rect l="l" t="t" r="r" b="b"/>
            <a:pathLst>
              <a:path w="834" h="2729" extrusionOk="0">
                <a:moveTo>
                  <a:pt x="382" y="145"/>
                </a:moveTo>
                <a:cubicBezTo>
                  <a:pt x="382" y="145"/>
                  <a:pt x="393" y="145"/>
                  <a:pt x="441" y="229"/>
                </a:cubicBezTo>
                <a:cubicBezTo>
                  <a:pt x="679" y="741"/>
                  <a:pt x="655" y="2372"/>
                  <a:pt x="655" y="2515"/>
                </a:cubicBezTo>
                <a:cubicBezTo>
                  <a:pt x="643" y="2574"/>
                  <a:pt x="584" y="2574"/>
                  <a:pt x="560" y="2574"/>
                </a:cubicBezTo>
                <a:cubicBezTo>
                  <a:pt x="417" y="2562"/>
                  <a:pt x="203" y="2372"/>
                  <a:pt x="167" y="1872"/>
                </a:cubicBezTo>
                <a:cubicBezTo>
                  <a:pt x="120" y="1193"/>
                  <a:pt x="274" y="229"/>
                  <a:pt x="382" y="145"/>
                </a:cubicBezTo>
                <a:close/>
                <a:moveTo>
                  <a:pt x="386" y="0"/>
                </a:moveTo>
                <a:cubicBezTo>
                  <a:pt x="377" y="0"/>
                  <a:pt x="367" y="1"/>
                  <a:pt x="358" y="2"/>
                </a:cubicBezTo>
                <a:cubicBezTo>
                  <a:pt x="60" y="74"/>
                  <a:pt x="1" y="1431"/>
                  <a:pt x="36" y="1895"/>
                </a:cubicBezTo>
                <a:cubicBezTo>
                  <a:pt x="60" y="2431"/>
                  <a:pt x="322" y="2693"/>
                  <a:pt x="536" y="2729"/>
                </a:cubicBezTo>
                <a:lnTo>
                  <a:pt x="572" y="2729"/>
                </a:lnTo>
                <a:cubicBezTo>
                  <a:pt x="679" y="2729"/>
                  <a:pt x="763" y="2646"/>
                  <a:pt x="810" y="2550"/>
                </a:cubicBezTo>
                <a:lnTo>
                  <a:pt x="810" y="2526"/>
                </a:lnTo>
                <a:cubicBezTo>
                  <a:pt x="810" y="2455"/>
                  <a:pt x="834" y="729"/>
                  <a:pt x="572" y="169"/>
                </a:cubicBezTo>
                <a:cubicBezTo>
                  <a:pt x="519" y="43"/>
                  <a:pt x="458" y="0"/>
                  <a:pt x="38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74"/>
          <p:cNvSpPr/>
          <p:nvPr/>
        </p:nvSpPr>
        <p:spPr>
          <a:xfrm>
            <a:off x="3693233" y="1690437"/>
            <a:ext cx="95487" cy="199802"/>
          </a:xfrm>
          <a:custGeom>
            <a:avLst/>
            <a:gdLst/>
            <a:ahLst/>
            <a:cxnLst/>
            <a:rect l="l" t="t" r="r" b="b"/>
            <a:pathLst>
              <a:path w="2228" h="4662" extrusionOk="0">
                <a:moveTo>
                  <a:pt x="1574" y="0"/>
                </a:moveTo>
                <a:cubicBezTo>
                  <a:pt x="1315" y="0"/>
                  <a:pt x="1370" y="1911"/>
                  <a:pt x="1370" y="1911"/>
                </a:cubicBezTo>
                <a:lnTo>
                  <a:pt x="72" y="2364"/>
                </a:lnTo>
                <a:cubicBezTo>
                  <a:pt x="72" y="2364"/>
                  <a:pt x="1" y="2518"/>
                  <a:pt x="143" y="3054"/>
                </a:cubicBezTo>
                <a:cubicBezTo>
                  <a:pt x="274" y="3590"/>
                  <a:pt x="620" y="4662"/>
                  <a:pt x="620" y="4662"/>
                </a:cubicBezTo>
                <a:cubicBezTo>
                  <a:pt x="620" y="4662"/>
                  <a:pt x="2144" y="4542"/>
                  <a:pt x="2227" y="3959"/>
                </a:cubicBezTo>
                <a:cubicBezTo>
                  <a:pt x="2227" y="3959"/>
                  <a:pt x="2108" y="804"/>
                  <a:pt x="1703" y="125"/>
                </a:cubicBezTo>
                <a:cubicBezTo>
                  <a:pt x="1653" y="38"/>
                  <a:pt x="1610" y="0"/>
                  <a:pt x="15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74"/>
          <p:cNvSpPr/>
          <p:nvPr/>
        </p:nvSpPr>
        <p:spPr>
          <a:xfrm>
            <a:off x="3690190" y="1686494"/>
            <a:ext cx="101572" cy="206787"/>
          </a:xfrm>
          <a:custGeom>
            <a:avLst/>
            <a:gdLst/>
            <a:ahLst/>
            <a:cxnLst/>
            <a:rect l="l" t="t" r="r" b="b"/>
            <a:pathLst>
              <a:path w="2370" h="4825" extrusionOk="0">
                <a:moveTo>
                  <a:pt x="1667" y="158"/>
                </a:moveTo>
                <a:cubicBezTo>
                  <a:pt x="1679" y="158"/>
                  <a:pt x="1703" y="182"/>
                  <a:pt x="1727" y="229"/>
                </a:cubicBezTo>
                <a:cubicBezTo>
                  <a:pt x="2096" y="884"/>
                  <a:pt x="2239" y="3872"/>
                  <a:pt x="2239" y="4039"/>
                </a:cubicBezTo>
                <a:cubicBezTo>
                  <a:pt x="2155" y="4444"/>
                  <a:pt x="1191" y="4623"/>
                  <a:pt x="762" y="4658"/>
                </a:cubicBezTo>
                <a:cubicBezTo>
                  <a:pt x="691" y="4444"/>
                  <a:pt x="417" y="3575"/>
                  <a:pt x="298" y="3110"/>
                </a:cubicBezTo>
                <a:cubicBezTo>
                  <a:pt x="191" y="2741"/>
                  <a:pt x="214" y="2563"/>
                  <a:pt x="226" y="2503"/>
                </a:cubicBezTo>
                <a:lnTo>
                  <a:pt x="1548" y="2039"/>
                </a:lnTo>
                <a:lnTo>
                  <a:pt x="1548" y="1979"/>
                </a:lnTo>
                <a:cubicBezTo>
                  <a:pt x="1524" y="1182"/>
                  <a:pt x="1560" y="265"/>
                  <a:pt x="1667" y="158"/>
                </a:cubicBezTo>
                <a:close/>
                <a:moveTo>
                  <a:pt x="1648" y="0"/>
                </a:moveTo>
                <a:cubicBezTo>
                  <a:pt x="1639" y="0"/>
                  <a:pt x="1629" y="1"/>
                  <a:pt x="1619" y="3"/>
                </a:cubicBezTo>
                <a:cubicBezTo>
                  <a:pt x="1369" y="74"/>
                  <a:pt x="1369" y="1205"/>
                  <a:pt x="1381" y="1920"/>
                </a:cubicBezTo>
                <a:lnTo>
                  <a:pt x="107" y="2372"/>
                </a:lnTo>
                <a:lnTo>
                  <a:pt x="95" y="2396"/>
                </a:lnTo>
                <a:cubicBezTo>
                  <a:pt x="72" y="2432"/>
                  <a:pt x="0" y="2610"/>
                  <a:pt x="155" y="3146"/>
                </a:cubicBezTo>
                <a:cubicBezTo>
                  <a:pt x="286" y="3682"/>
                  <a:pt x="631" y="4754"/>
                  <a:pt x="631" y="4765"/>
                </a:cubicBezTo>
                <a:lnTo>
                  <a:pt x="643" y="4825"/>
                </a:lnTo>
                <a:lnTo>
                  <a:pt x="703" y="4801"/>
                </a:lnTo>
                <a:cubicBezTo>
                  <a:pt x="857" y="4801"/>
                  <a:pt x="2286" y="4658"/>
                  <a:pt x="2370" y="4039"/>
                </a:cubicBezTo>
                <a:cubicBezTo>
                  <a:pt x="2370" y="3908"/>
                  <a:pt x="2250" y="848"/>
                  <a:pt x="1846" y="158"/>
                </a:cubicBezTo>
                <a:cubicBezTo>
                  <a:pt x="1813" y="114"/>
                  <a:pt x="1750" y="0"/>
                  <a:pt x="164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74"/>
          <p:cNvSpPr/>
          <p:nvPr/>
        </p:nvSpPr>
        <p:spPr>
          <a:xfrm>
            <a:off x="3682518" y="1730467"/>
            <a:ext cx="92358" cy="98272"/>
          </a:xfrm>
          <a:custGeom>
            <a:avLst/>
            <a:gdLst/>
            <a:ahLst/>
            <a:cxnLst/>
            <a:rect l="l" t="t" r="r" b="b"/>
            <a:pathLst>
              <a:path w="2155" h="2293" extrusionOk="0">
                <a:moveTo>
                  <a:pt x="1066" y="1"/>
                </a:moveTo>
                <a:cubicBezTo>
                  <a:pt x="1064" y="1"/>
                  <a:pt x="1062" y="1"/>
                  <a:pt x="1060" y="1"/>
                </a:cubicBezTo>
                <a:cubicBezTo>
                  <a:pt x="846" y="37"/>
                  <a:pt x="417" y="465"/>
                  <a:pt x="239" y="715"/>
                </a:cubicBezTo>
                <a:cubicBezTo>
                  <a:pt x="60" y="977"/>
                  <a:pt x="1" y="1251"/>
                  <a:pt x="191" y="1525"/>
                </a:cubicBezTo>
                <a:cubicBezTo>
                  <a:pt x="382" y="1772"/>
                  <a:pt x="1270" y="2293"/>
                  <a:pt x="1472" y="2293"/>
                </a:cubicBezTo>
                <a:cubicBezTo>
                  <a:pt x="1484" y="2293"/>
                  <a:pt x="1494" y="2291"/>
                  <a:pt x="1501" y="2287"/>
                </a:cubicBezTo>
                <a:cubicBezTo>
                  <a:pt x="1596" y="2227"/>
                  <a:pt x="1739" y="2132"/>
                  <a:pt x="774" y="1239"/>
                </a:cubicBezTo>
                <a:lnTo>
                  <a:pt x="774" y="1239"/>
                </a:lnTo>
                <a:cubicBezTo>
                  <a:pt x="796" y="1239"/>
                  <a:pt x="1640" y="1984"/>
                  <a:pt x="1857" y="1984"/>
                </a:cubicBezTo>
                <a:cubicBezTo>
                  <a:pt x="1992" y="1984"/>
                  <a:pt x="1884" y="1694"/>
                  <a:pt x="1179" y="751"/>
                </a:cubicBezTo>
                <a:lnTo>
                  <a:pt x="1179" y="751"/>
                </a:lnTo>
                <a:cubicBezTo>
                  <a:pt x="1180" y="752"/>
                  <a:pt x="1805" y="1568"/>
                  <a:pt x="1997" y="1568"/>
                </a:cubicBezTo>
                <a:cubicBezTo>
                  <a:pt x="2014" y="1568"/>
                  <a:pt x="2027" y="1562"/>
                  <a:pt x="2037" y="1549"/>
                </a:cubicBezTo>
                <a:cubicBezTo>
                  <a:pt x="2155" y="1395"/>
                  <a:pt x="1301" y="1"/>
                  <a:pt x="10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74"/>
          <p:cNvSpPr/>
          <p:nvPr/>
        </p:nvSpPr>
        <p:spPr>
          <a:xfrm>
            <a:off x="3680461" y="1727895"/>
            <a:ext cx="96515" cy="104187"/>
          </a:xfrm>
          <a:custGeom>
            <a:avLst/>
            <a:gdLst/>
            <a:ahLst/>
            <a:cxnLst/>
            <a:rect l="l" t="t" r="r" b="b"/>
            <a:pathLst>
              <a:path w="2252" h="2431" extrusionOk="0">
                <a:moveTo>
                  <a:pt x="1120" y="144"/>
                </a:moveTo>
                <a:cubicBezTo>
                  <a:pt x="1180" y="156"/>
                  <a:pt x="1394" y="359"/>
                  <a:pt x="1656" y="775"/>
                </a:cubicBezTo>
                <a:cubicBezTo>
                  <a:pt x="1906" y="1180"/>
                  <a:pt x="2025" y="1466"/>
                  <a:pt x="2025" y="1537"/>
                </a:cubicBezTo>
                <a:cubicBezTo>
                  <a:pt x="1894" y="1490"/>
                  <a:pt x="1549" y="1109"/>
                  <a:pt x="1275" y="751"/>
                </a:cubicBezTo>
                <a:lnTo>
                  <a:pt x="1156" y="835"/>
                </a:lnTo>
                <a:cubicBezTo>
                  <a:pt x="1751" y="1621"/>
                  <a:pt x="1846" y="1883"/>
                  <a:pt x="1870" y="1954"/>
                </a:cubicBezTo>
                <a:cubicBezTo>
                  <a:pt x="1715" y="1906"/>
                  <a:pt x="1251" y="1549"/>
                  <a:pt x="882" y="1228"/>
                </a:cubicBezTo>
                <a:lnTo>
                  <a:pt x="775" y="1323"/>
                </a:lnTo>
                <a:cubicBezTo>
                  <a:pt x="1489" y="2002"/>
                  <a:pt x="1549" y="2192"/>
                  <a:pt x="1549" y="2240"/>
                </a:cubicBezTo>
                <a:cubicBezTo>
                  <a:pt x="1549" y="2252"/>
                  <a:pt x="1549" y="2252"/>
                  <a:pt x="1537" y="2264"/>
                </a:cubicBezTo>
                <a:cubicBezTo>
                  <a:pt x="1533" y="2265"/>
                  <a:pt x="1528" y="2265"/>
                  <a:pt x="1522" y="2265"/>
                </a:cubicBezTo>
                <a:cubicBezTo>
                  <a:pt x="1357" y="2265"/>
                  <a:pt x="495" y="1779"/>
                  <a:pt x="322" y="1537"/>
                </a:cubicBezTo>
                <a:cubicBezTo>
                  <a:pt x="108" y="1240"/>
                  <a:pt x="263" y="978"/>
                  <a:pt x="358" y="823"/>
                </a:cubicBezTo>
                <a:cubicBezTo>
                  <a:pt x="561" y="573"/>
                  <a:pt x="953" y="156"/>
                  <a:pt x="1120" y="144"/>
                </a:cubicBezTo>
                <a:close/>
                <a:moveTo>
                  <a:pt x="1117" y="1"/>
                </a:moveTo>
                <a:cubicBezTo>
                  <a:pt x="1114" y="1"/>
                  <a:pt x="1111" y="1"/>
                  <a:pt x="1108" y="1"/>
                </a:cubicBezTo>
                <a:cubicBezTo>
                  <a:pt x="858" y="37"/>
                  <a:pt x="406" y="525"/>
                  <a:pt x="239" y="751"/>
                </a:cubicBezTo>
                <a:cubicBezTo>
                  <a:pt x="25" y="1049"/>
                  <a:pt x="1" y="1371"/>
                  <a:pt x="203" y="1644"/>
                </a:cubicBezTo>
                <a:cubicBezTo>
                  <a:pt x="358" y="1871"/>
                  <a:pt x="1251" y="2430"/>
                  <a:pt x="1549" y="2430"/>
                </a:cubicBezTo>
                <a:cubicBezTo>
                  <a:pt x="1584" y="2430"/>
                  <a:pt x="1596" y="2418"/>
                  <a:pt x="1596" y="2406"/>
                </a:cubicBezTo>
                <a:cubicBezTo>
                  <a:pt x="1632" y="2383"/>
                  <a:pt x="1692" y="2359"/>
                  <a:pt x="1704" y="2264"/>
                </a:cubicBezTo>
                <a:cubicBezTo>
                  <a:pt x="1704" y="2204"/>
                  <a:pt x="1692" y="2133"/>
                  <a:pt x="1584" y="1990"/>
                </a:cubicBezTo>
                <a:lnTo>
                  <a:pt x="1584" y="1990"/>
                </a:lnTo>
                <a:cubicBezTo>
                  <a:pt x="1746" y="2093"/>
                  <a:pt x="1837" y="2123"/>
                  <a:pt x="1891" y="2123"/>
                </a:cubicBezTo>
                <a:cubicBezTo>
                  <a:pt x="1936" y="2123"/>
                  <a:pt x="1955" y="2101"/>
                  <a:pt x="1965" y="2085"/>
                </a:cubicBezTo>
                <a:cubicBezTo>
                  <a:pt x="2025" y="2049"/>
                  <a:pt x="2049" y="1954"/>
                  <a:pt x="1858" y="1644"/>
                </a:cubicBezTo>
                <a:lnTo>
                  <a:pt x="1858" y="1644"/>
                </a:lnTo>
                <a:cubicBezTo>
                  <a:pt x="1942" y="1692"/>
                  <a:pt x="2001" y="1716"/>
                  <a:pt x="2049" y="1716"/>
                </a:cubicBezTo>
                <a:cubicBezTo>
                  <a:pt x="2085" y="1716"/>
                  <a:pt x="2120" y="1704"/>
                  <a:pt x="2144" y="1668"/>
                </a:cubicBezTo>
                <a:cubicBezTo>
                  <a:pt x="2180" y="1633"/>
                  <a:pt x="2251" y="1537"/>
                  <a:pt x="1942" y="990"/>
                </a:cubicBezTo>
                <a:cubicBezTo>
                  <a:pt x="1942" y="990"/>
                  <a:pt x="1372" y="1"/>
                  <a:pt x="111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74"/>
          <p:cNvSpPr/>
          <p:nvPr/>
        </p:nvSpPr>
        <p:spPr>
          <a:xfrm>
            <a:off x="4175479" y="3433286"/>
            <a:ext cx="96987" cy="104658"/>
          </a:xfrm>
          <a:custGeom>
            <a:avLst/>
            <a:gdLst/>
            <a:ahLst/>
            <a:cxnLst/>
            <a:rect l="l" t="t" r="r" b="b"/>
            <a:pathLst>
              <a:path w="2263" h="2442" extrusionOk="0">
                <a:moveTo>
                  <a:pt x="1107" y="1"/>
                </a:moveTo>
                <a:cubicBezTo>
                  <a:pt x="1107" y="1"/>
                  <a:pt x="0" y="1501"/>
                  <a:pt x="24" y="1549"/>
                </a:cubicBezTo>
                <a:lnTo>
                  <a:pt x="1179" y="2442"/>
                </a:lnTo>
                <a:lnTo>
                  <a:pt x="2262" y="858"/>
                </a:lnTo>
                <a:lnTo>
                  <a:pt x="11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74"/>
          <p:cNvSpPr/>
          <p:nvPr/>
        </p:nvSpPr>
        <p:spPr>
          <a:xfrm>
            <a:off x="4172393" y="3428700"/>
            <a:ext cx="104658" cy="113315"/>
          </a:xfrm>
          <a:custGeom>
            <a:avLst/>
            <a:gdLst/>
            <a:ahLst/>
            <a:cxnLst/>
            <a:rect l="l" t="t" r="r" b="b"/>
            <a:pathLst>
              <a:path w="2442" h="2644" extrusionOk="0">
                <a:moveTo>
                  <a:pt x="1191" y="215"/>
                </a:moveTo>
                <a:lnTo>
                  <a:pt x="2239" y="989"/>
                </a:lnTo>
                <a:lnTo>
                  <a:pt x="1239" y="2442"/>
                </a:lnTo>
                <a:lnTo>
                  <a:pt x="179" y="1632"/>
                </a:lnTo>
                <a:cubicBezTo>
                  <a:pt x="298" y="1430"/>
                  <a:pt x="834" y="703"/>
                  <a:pt x="1191" y="215"/>
                </a:cubicBezTo>
                <a:close/>
                <a:moveTo>
                  <a:pt x="1167" y="1"/>
                </a:moveTo>
                <a:lnTo>
                  <a:pt x="1120" y="60"/>
                </a:lnTo>
                <a:cubicBezTo>
                  <a:pt x="1" y="1596"/>
                  <a:pt x="1" y="1620"/>
                  <a:pt x="12" y="1668"/>
                </a:cubicBezTo>
                <a:lnTo>
                  <a:pt x="12" y="1691"/>
                </a:lnTo>
                <a:lnTo>
                  <a:pt x="1263" y="2644"/>
                </a:lnTo>
                <a:lnTo>
                  <a:pt x="2441" y="953"/>
                </a:lnTo>
                <a:lnTo>
                  <a:pt x="116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74"/>
          <p:cNvSpPr/>
          <p:nvPr/>
        </p:nvSpPr>
        <p:spPr>
          <a:xfrm>
            <a:off x="4036660" y="2714288"/>
            <a:ext cx="388889" cy="740963"/>
          </a:xfrm>
          <a:custGeom>
            <a:avLst/>
            <a:gdLst/>
            <a:ahLst/>
            <a:cxnLst/>
            <a:rect l="l" t="t" r="r" b="b"/>
            <a:pathLst>
              <a:path w="9074" h="17289" extrusionOk="0">
                <a:moveTo>
                  <a:pt x="4947" y="1"/>
                </a:moveTo>
                <a:cubicBezTo>
                  <a:pt x="4278" y="1"/>
                  <a:pt x="873" y="39"/>
                  <a:pt x="465" y="823"/>
                </a:cubicBezTo>
                <a:cubicBezTo>
                  <a:pt x="1" y="1680"/>
                  <a:pt x="2167" y="5073"/>
                  <a:pt x="3263" y="6240"/>
                </a:cubicBezTo>
                <a:cubicBezTo>
                  <a:pt x="4346" y="7395"/>
                  <a:pt x="5501" y="9276"/>
                  <a:pt x="5680" y="11491"/>
                </a:cubicBezTo>
                <a:cubicBezTo>
                  <a:pt x="5858" y="13705"/>
                  <a:pt x="4406" y="16515"/>
                  <a:pt x="4406" y="16515"/>
                </a:cubicBezTo>
                <a:lnTo>
                  <a:pt x="5704" y="17289"/>
                </a:lnTo>
                <a:cubicBezTo>
                  <a:pt x="7132" y="15682"/>
                  <a:pt x="8633" y="12014"/>
                  <a:pt x="8859" y="9848"/>
                </a:cubicBezTo>
                <a:cubicBezTo>
                  <a:pt x="9073" y="7693"/>
                  <a:pt x="5061" y="1"/>
                  <a:pt x="5061" y="1"/>
                </a:cubicBezTo>
                <a:cubicBezTo>
                  <a:pt x="5061" y="1"/>
                  <a:pt x="5020" y="1"/>
                  <a:pt x="494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74"/>
          <p:cNvSpPr/>
          <p:nvPr/>
        </p:nvSpPr>
        <p:spPr>
          <a:xfrm>
            <a:off x="4032074" y="2711760"/>
            <a:ext cx="394975" cy="748592"/>
          </a:xfrm>
          <a:custGeom>
            <a:avLst/>
            <a:gdLst/>
            <a:ahLst/>
            <a:cxnLst/>
            <a:rect l="l" t="t" r="r" b="b"/>
            <a:pathLst>
              <a:path w="9216" h="17467" extrusionOk="0">
                <a:moveTo>
                  <a:pt x="4936" y="143"/>
                </a:moveTo>
                <a:cubicBezTo>
                  <a:pt x="4993" y="143"/>
                  <a:pt x="5046" y="143"/>
                  <a:pt x="5096" y="143"/>
                </a:cubicBezTo>
                <a:cubicBezTo>
                  <a:pt x="5406" y="763"/>
                  <a:pt x="9061" y="7906"/>
                  <a:pt x="8859" y="9930"/>
                </a:cubicBezTo>
                <a:cubicBezTo>
                  <a:pt x="8632" y="12097"/>
                  <a:pt x="7120" y="15717"/>
                  <a:pt x="5763" y="17276"/>
                </a:cubicBezTo>
                <a:lnTo>
                  <a:pt x="4596" y="16550"/>
                </a:lnTo>
                <a:cubicBezTo>
                  <a:pt x="4810" y="16133"/>
                  <a:pt x="6013" y="13574"/>
                  <a:pt x="5846" y="11550"/>
                </a:cubicBezTo>
                <a:cubicBezTo>
                  <a:pt x="5632" y="8883"/>
                  <a:pt x="4060" y="6954"/>
                  <a:pt x="3394" y="6251"/>
                </a:cubicBezTo>
                <a:cubicBezTo>
                  <a:pt x="2251" y="5025"/>
                  <a:pt x="179" y="1727"/>
                  <a:pt x="608" y="917"/>
                </a:cubicBezTo>
                <a:cubicBezTo>
                  <a:pt x="938" y="279"/>
                  <a:pt x="3670" y="143"/>
                  <a:pt x="4936" y="143"/>
                </a:cubicBezTo>
                <a:close/>
                <a:moveTo>
                  <a:pt x="5037" y="0"/>
                </a:moveTo>
                <a:cubicBezTo>
                  <a:pt x="4400" y="0"/>
                  <a:pt x="918" y="31"/>
                  <a:pt x="477" y="858"/>
                </a:cubicBezTo>
                <a:cubicBezTo>
                  <a:pt x="0" y="1786"/>
                  <a:pt x="2239" y="5239"/>
                  <a:pt x="3286" y="6370"/>
                </a:cubicBezTo>
                <a:cubicBezTo>
                  <a:pt x="3941" y="7049"/>
                  <a:pt x="5489" y="8954"/>
                  <a:pt x="5703" y="11562"/>
                </a:cubicBezTo>
                <a:cubicBezTo>
                  <a:pt x="5882" y="13740"/>
                  <a:pt x="4453" y="16514"/>
                  <a:pt x="4441" y="16550"/>
                </a:cubicBezTo>
                <a:lnTo>
                  <a:pt x="4406" y="16610"/>
                </a:lnTo>
                <a:lnTo>
                  <a:pt x="5787" y="17467"/>
                </a:lnTo>
                <a:lnTo>
                  <a:pt x="5799" y="17431"/>
                </a:lnTo>
                <a:cubicBezTo>
                  <a:pt x="7216" y="15848"/>
                  <a:pt x="8763" y="12216"/>
                  <a:pt x="8990" y="9942"/>
                </a:cubicBezTo>
                <a:cubicBezTo>
                  <a:pt x="9216" y="7787"/>
                  <a:pt x="5358" y="358"/>
                  <a:pt x="5191" y="48"/>
                </a:cubicBezTo>
                <a:lnTo>
                  <a:pt x="5180" y="1"/>
                </a:lnTo>
                <a:lnTo>
                  <a:pt x="5132" y="1"/>
                </a:lnTo>
                <a:cubicBezTo>
                  <a:pt x="5120" y="1"/>
                  <a:pt x="5088" y="0"/>
                  <a:pt x="503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74"/>
          <p:cNvSpPr/>
          <p:nvPr/>
        </p:nvSpPr>
        <p:spPr>
          <a:xfrm>
            <a:off x="4194851" y="3404356"/>
            <a:ext cx="115372" cy="89958"/>
          </a:xfrm>
          <a:custGeom>
            <a:avLst/>
            <a:gdLst/>
            <a:ahLst/>
            <a:cxnLst/>
            <a:rect l="l" t="t" r="r" b="b"/>
            <a:pathLst>
              <a:path w="2692" h="2099" extrusionOk="0">
                <a:moveTo>
                  <a:pt x="571" y="1"/>
                </a:moveTo>
                <a:cubicBezTo>
                  <a:pt x="472" y="1"/>
                  <a:pt x="371" y="48"/>
                  <a:pt x="310" y="140"/>
                </a:cubicBezTo>
                <a:lnTo>
                  <a:pt x="84" y="474"/>
                </a:lnTo>
                <a:cubicBezTo>
                  <a:pt x="0" y="616"/>
                  <a:pt x="48" y="807"/>
                  <a:pt x="179" y="890"/>
                </a:cubicBezTo>
                <a:lnTo>
                  <a:pt x="1965" y="2057"/>
                </a:lnTo>
                <a:cubicBezTo>
                  <a:pt x="2009" y="2085"/>
                  <a:pt x="2061" y="2099"/>
                  <a:pt x="2113" y="2099"/>
                </a:cubicBezTo>
                <a:cubicBezTo>
                  <a:pt x="2214" y="2099"/>
                  <a:pt x="2319" y="2048"/>
                  <a:pt x="2382" y="1962"/>
                </a:cubicBezTo>
                <a:lnTo>
                  <a:pt x="2608" y="1628"/>
                </a:lnTo>
                <a:cubicBezTo>
                  <a:pt x="2691" y="1486"/>
                  <a:pt x="2644" y="1295"/>
                  <a:pt x="2513" y="1212"/>
                </a:cubicBezTo>
                <a:lnTo>
                  <a:pt x="727" y="45"/>
                </a:lnTo>
                <a:cubicBezTo>
                  <a:pt x="680" y="15"/>
                  <a:pt x="626" y="1"/>
                  <a:pt x="5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74"/>
          <p:cNvSpPr/>
          <p:nvPr/>
        </p:nvSpPr>
        <p:spPr>
          <a:xfrm>
            <a:off x="4192794" y="3400971"/>
            <a:ext cx="121501" cy="96687"/>
          </a:xfrm>
          <a:custGeom>
            <a:avLst/>
            <a:gdLst/>
            <a:ahLst/>
            <a:cxnLst/>
            <a:rect l="l" t="t" r="r" b="b"/>
            <a:pathLst>
              <a:path w="2835" h="2256" extrusionOk="0">
                <a:moveTo>
                  <a:pt x="608" y="160"/>
                </a:moveTo>
                <a:cubicBezTo>
                  <a:pt x="656" y="160"/>
                  <a:pt x="703" y="172"/>
                  <a:pt x="727" y="172"/>
                </a:cubicBezTo>
                <a:lnTo>
                  <a:pt x="2513" y="1326"/>
                </a:lnTo>
                <a:cubicBezTo>
                  <a:pt x="2620" y="1410"/>
                  <a:pt x="2644" y="1541"/>
                  <a:pt x="2573" y="1648"/>
                </a:cubicBezTo>
                <a:lnTo>
                  <a:pt x="2346" y="1981"/>
                </a:lnTo>
                <a:cubicBezTo>
                  <a:pt x="2323" y="2029"/>
                  <a:pt x="2275" y="2065"/>
                  <a:pt x="2215" y="2077"/>
                </a:cubicBezTo>
                <a:cubicBezTo>
                  <a:pt x="2201" y="2080"/>
                  <a:pt x="2186" y="2081"/>
                  <a:pt x="2171" y="2081"/>
                </a:cubicBezTo>
                <a:cubicBezTo>
                  <a:pt x="2127" y="2081"/>
                  <a:pt x="2084" y="2068"/>
                  <a:pt x="2049" y="2041"/>
                </a:cubicBezTo>
                <a:lnTo>
                  <a:pt x="263" y="886"/>
                </a:lnTo>
                <a:cubicBezTo>
                  <a:pt x="227" y="850"/>
                  <a:pt x="191" y="814"/>
                  <a:pt x="179" y="755"/>
                </a:cubicBezTo>
                <a:cubicBezTo>
                  <a:pt x="168" y="695"/>
                  <a:pt x="179" y="636"/>
                  <a:pt x="215" y="588"/>
                </a:cubicBezTo>
                <a:lnTo>
                  <a:pt x="429" y="243"/>
                </a:lnTo>
                <a:cubicBezTo>
                  <a:pt x="465" y="195"/>
                  <a:pt x="513" y="172"/>
                  <a:pt x="572" y="160"/>
                </a:cubicBezTo>
                <a:close/>
                <a:moveTo>
                  <a:pt x="606" y="1"/>
                </a:moveTo>
                <a:cubicBezTo>
                  <a:pt x="584" y="1"/>
                  <a:pt x="561" y="2"/>
                  <a:pt x="537" y="5"/>
                </a:cubicBezTo>
                <a:cubicBezTo>
                  <a:pt x="429" y="41"/>
                  <a:pt x="358" y="76"/>
                  <a:pt x="298" y="172"/>
                </a:cubicBezTo>
                <a:lnTo>
                  <a:pt x="72" y="517"/>
                </a:lnTo>
                <a:cubicBezTo>
                  <a:pt x="13" y="600"/>
                  <a:pt x="1" y="695"/>
                  <a:pt x="13" y="791"/>
                </a:cubicBezTo>
                <a:cubicBezTo>
                  <a:pt x="48" y="898"/>
                  <a:pt x="96" y="969"/>
                  <a:pt x="179" y="1029"/>
                </a:cubicBezTo>
                <a:lnTo>
                  <a:pt x="1965" y="2196"/>
                </a:lnTo>
                <a:cubicBezTo>
                  <a:pt x="2025" y="2243"/>
                  <a:pt x="2096" y="2255"/>
                  <a:pt x="2180" y="2255"/>
                </a:cubicBezTo>
                <a:lnTo>
                  <a:pt x="2251" y="2255"/>
                </a:lnTo>
                <a:cubicBezTo>
                  <a:pt x="2358" y="2219"/>
                  <a:pt x="2430" y="2184"/>
                  <a:pt x="2489" y="2088"/>
                </a:cubicBezTo>
                <a:lnTo>
                  <a:pt x="2715" y="1743"/>
                </a:lnTo>
                <a:cubicBezTo>
                  <a:pt x="2835" y="1565"/>
                  <a:pt x="2787" y="1350"/>
                  <a:pt x="2608" y="1231"/>
                </a:cubicBezTo>
                <a:lnTo>
                  <a:pt x="822" y="64"/>
                </a:lnTo>
                <a:cubicBezTo>
                  <a:pt x="749" y="18"/>
                  <a:pt x="682" y="1"/>
                  <a:pt x="60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74"/>
          <p:cNvSpPr/>
          <p:nvPr/>
        </p:nvSpPr>
        <p:spPr>
          <a:xfrm>
            <a:off x="4081061" y="3474130"/>
            <a:ext cx="178116" cy="262845"/>
          </a:xfrm>
          <a:custGeom>
            <a:avLst/>
            <a:gdLst/>
            <a:ahLst/>
            <a:cxnLst/>
            <a:rect l="l" t="t" r="r" b="b"/>
            <a:pathLst>
              <a:path w="4156" h="6133" extrusionOk="0">
                <a:moveTo>
                  <a:pt x="1870" y="0"/>
                </a:moveTo>
                <a:lnTo>
                  <a:pt x="0" y="2048"/>
                </a:lnTo>
                <a:lnTo>
                  <a:pt x="3370" y="6132"/>
                </a:lnTo>
                <a:lnTo>
                  <a:pt x="3358" y="3037"/>
                </a:lnTo>
                <a:lnTo>
                  <a:pt x="4156" y="1584"/>
                </a:lnTo>
                <a:lnTo>
                  <a:pt x="1870" y="0"/>
                </a:ln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74"/>
          <p:cNvSpPr/>
          <p:nvPr/>
        </p:nvSpPr>
        <p:spPr>
          <a:xfrm>
            <a:off x="4076990" y="3470059"/>
            <a:ext cx="185273" cy="275574"/>
          </a:xfrm>
          <a:custGeom>
            <a:avLst/>
            <a:gdLst/>
            <a:ahLst/>
            <a:cxnLst/>
            <a:rect l="l" t="t" r="r" b="b"/>
            <a:pathLst>
              <a:path w="4323" h="6430" extrusionOk="0">
                <a:moveTo>
                  <a:pt x="1965" y="179"/>
                </a:moveTo>
                <a:lnTo>
                  <a:pt x="4143" y="1715"/>
                </a:lnTo>
                <a:lnTo>
                  <a:pt x="3370" y="3108"/>
                </a:lnTo>
                <a:lnTo>
                  <a:pt x="3393" y="6013"/>
                </a:lnTo>
                <a:lnTo>
                  <a:pt x="203" y="2143"/>
                </a:lnTo>
                <a:lnTo>
                  <a:pt x="1965" y="179"/>
                </a:lnTo>
                <a:close/>
                <a:moveTo>
                  <a:pt x="1929" y="0"/>
                </a:moveTo>
                <a:lnTo>
                  <a:pt x="0" y="2143"/>
                </a:lnTo>
                <a:lnTo>
                  <a:pt x="3536" y="6430"/>
                </a:lnTo>
                <a:lnTo>
                  <a:pt x="3512" y="3155"/>
                </a:lnTo>
                <a:lnTo>
                  <a:pt x="4322" y="1667"/>
                </a:lnTo>
                <a:lnTo>
                  <a:pt x="192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74"/>
          <p:cNvSpPr/>
          <p:nvPr/>
        </p:nvSpPr>
        <p:spPr>
          <a:xfrm>
            <a:off x="4131592" y="3523289"/>
            <a:ext cx="59229" cy="54300"/>
          </a:xfrm>
          <a:custGeom>
            <a:avLst/>
            <a:gdLst/>
            <a:ahLst/>
            <a:cxnLst/>
            <a:rect l="l" t="t" r="r" b="b"/>
            <a:pathLst>
              <a:path w="1382" h="1267" extrusionOk="0">
                <a:moveTo>
                  <a:pt x="688" y="1"/>
                </a:moveTo>
                <a:cubicBezTo>
                  <a:pt x="409" y="1"/>
                  <a:pt x="152" y="182"/>
                  <a:pt x="72" y="473"/>
                </a:cubicBezTo>
                <a:cubicBezTo>
                  <a:pt x="0" y="818"/>
                  <a:pt x="191" y="1151"/>
                  <a:pt x="524" y="1247"/>
                </a:cubicBezTo>
                <a:cubicBezTo>
                  <a:pt x="578" y="1260"/>
                  <a:pt x="632" y="1266"/>
                  <a:pt x="685" y="1266"/>
                </a:cubicBezTo>
                <a:cubicBezTo>
                  <a:pt x="968" y="1266"/>
                  <a:pt x="1218" y="1085"/>
                  <a:pt x="1298" y="794"/>
                </a:cubicBezTo>
                <a:cubicBezTo>
                  <a:pt x="1381" y="461"/>
                  <a:pt x="1191" y="116"/>
                  <a:pt x="845" y="20"/>
                </a:cubicBezTo>
                <a:cubicBezTo>
                  <a:pt x="793" y="7"/>
                  <a:pt x="740" y="1"/>
                  <a:pt x="68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74"/>
          <p:cNvSpPr/>
          <p:nvPr/>
        </p:nvSpPr>
        <p:spPr>
          <a:xfrm>
            <a:off x="4127991" y="3520332"/>
            <a:ext cx="66901" cy="60986"/>
          </a:xfrm>
          <a:custGeom>
            <a:avLst/>
            <a:gdLst/>
            <a:ahLst/>
            <a:cxnLst/>
            <a:rect l="l" t="t" r="r" b="b"/>
            <a:pathLst>
              <a:path w="1561" h="1423" extrusionOk="0">
                <a:moveTo>
                  <a:pt x="789" y="162"/>
                </a:moveTo>
                <a:cubicBezTo>
                  <a:pt x="836" y="162"/>
                  <a:pt x="883" y="169"/>
                  <a:pt x="929" y="185"/>
                </a:cubicBezTo>
                <a:cubicBezTo>
                  <a:pt x="1227" y="256"/>
                  <a:pt x="1406" y="566"/>
                  <a:pt x="1322" y="863"/>
                </a:cubicBezTo>
                <a:cubicBezTo>
                  <a:pt x="1252" y="1115"/>
                  <a:pt x="1020" y="1273"/>
                  <a:pt x="771" y="1273"/>
                </a:cubicBezTo>
                <a:cubicBezTo>
                  <a:pt x="725" y="1273"/>
                  <a:pt x="678" y="1267"/>
                  <a:pt x="632" y="1256"/>
                </a:cubicBezTo>
                <a:cubicBezTo>
                  <a:pt x="334" y="1161"/>
                  <a:pt x="156" y="851"/>
                  <a:pt x="251" y="566"/>
                </a:cubicBezTo>
                <a:cubicBezTo>
                  <a:pt x="298" y="423"/>
                  <a:pt x="382" y="304"/>
                  <a:pt x="513" y="232"/>
                </a:cubicBezTo>
                <a:cubicBezTo>
                  <a:pt x="593" y="192"/>
                  <a:pt x="690" y="162"/>
                  <a:pt x="789" y="162"/>
                </a:cubicBezTo>
                <a:close/>
                <a:moveTo>
                  <a:pt x="779" y="0"/>
                </a:moveTo>
                <a:cubicBezTo>
                  <a:pt x="659" y="0"/>
                  <a:pt x="539" y="34"/>
                  <a:pt x="429" y="89"/>
                </a:cubicBezTo>
                <a:cubicBezTo>
                  <a:pt x="263" y="196"/>
                  <a:pt x="144" y="351"/>
                  <a:pt x="96" y="530"/>
                </a:cubicBezTo>
                <a:cubicBezTo>
                  <a:pt x="1" y="899"/>
                  <a:pt x="215" y="1280"/>
                  <a:pt x="596" y="1387"/>
                </a:cubicBezTo>
                <a:cubicBezTo>
                  <a:pt x="667" y="1399"/>
                  <a:pt x="727" y="1423"/>
                  <a:pt x="787" y="1423"/>
                </a:cubicBezTo>
                <a:cubicBezTo>
                  <a:pt x="1096" y="1423"/>
                  <a:pt x="1382" y="1208"/>
                  <a:pt x="1453" y="899"/>
                </a:cubicBezTo>
                <a:cubicBezTo>
                  <a:pt x="1560" y="530"/>
                  <a:pt x="1334" y="137"/>
                  <a:pt x="965" y="30"/>
                </a:cubicBezTo>
                <a:cubicBezTo>
                  <a:pt x="904" y="9"/>
                  <a:pt x="842" y="0"/>
                  <a:pt x="779" y="0"/>
                </a:cubicBezTo>
                <a:close/>
              </a:path>
            </a:pathLst>
          </a:custGeom>
          <a:solidFill>
            <a:srgbClr val="221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74"/>
          <p:cNvSpPr/>
          <p:nvPr/>
        </p:nvSpPr>
        <p:spPr>
          <a:xfrm>
            <a:off x="4194337" y="3626707"/>
            <a:ext cx="28629" cy="9214"/>
          </a:xfrm>
          <a:custGeom>
            <a:avLst/>
            <a:gdLst/>
            <a:ahLst/>
            <a:cxnLst/>
            <a:rect l="l" t="t" r="r" b="b"/>
            <a:pathLst>
              <a:path w="668" h="215" extrusionOk="0">
                <a:moveTo>
                  <a:pt x="12" y="0"/>
                </a:moveTo>
                <a:lnTo>
                  <a:pt x="1" y="143"/>
                </a:lnTo>
                <a:lnTo>
                  <a:pt x="655" y="215"/>
                </a:lnTo>
                <a:lnTo>
                  <a:pt x="667" y="72"/>
                </a:lnTo>
                <a:lnTo>
                  <a:pt x="12" y="0"/>
                </a:lnTo>
                <a:close/>
              </a:path>
            </a:pathLst>
          </a:custGeom>
          <a:solidFill>
            <a:srgbClr val="221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74"/>
          <p:cNvSpPr/>
          <p:nvPr/>
        </p:nvSpPr>
        <p:spPr>
          <a:xfrm>
            <a:off x="4191294" y="3645565"/>
            <a:ext cx="33686" cy="11272"/>
          </a:xfrm>
          <a:custGeom>
            <a:avLst/>
            <a:gdLst/>
            <a:ahLst/>
            <a:cxnLst/>
            <a:rect l="l" t="t" r="r" b="b"/>
            <a:pathLst>
              <a:path w="786" h="263" extrusionOk="0">
                <a:moveTo>
                  <a:pt x="24" y="1"/>
                </a:moveTo>
                <a:lnTo>
                  <a:pt x="0" y="156"/>
                </a:lnTo>
                <a:lnTo>
                  <a:pt x="774" y="263"/>
                </a:lnTo>
                <a:lnTo>
                  <a:pt x="786" y="120"/>
                </a:lnTo>
                <a:lnTo>
                  <a:pt x="24" y="1"/>
                </a:lnTo>
                <a:close/>
              </a:path>
            </a:pathLst>
          </a:custGeom>
          <a:solidFill>
            <a:srgbClr val="221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2" name="Google Shape;3462;p74"/>
          <p:cNvSpPr/>
          <p:nvPr/>
        </p:nvSpPr>
        <p:spPr>
          <a:xfrm>
            <a:off x="3798879" y="3137861"/>
            <a:ext cx="92401" cy="89829"/>
          </a:xfrm>
          <a:custGeom>
            <a:avLst/>
            <a:gdLst/>
            <a:ahLst/>
            <a:cxnLst/>
            <a:rect l="l" t="t" r="r" b="b"/>
            <a:pathLst>
              <a:path w="2156" h="2096" extrusionOk="0">
                <a:moveTo>
                  <a:pt x="655" y="0"/>
                </a:moveTo>
                <a:lnTo>
                  <a:pt x="0" y="1143"/>
                </a:lnTo>
                <a:lnTo>
                  <a:pt x="1322" y="2096"/>
                </a:lnTo>
                <a:lnTo>
                  <a:pt x="2155" y="1036"/>
                </a:lnTo>
                <a:lnTo>
                  <a:pt x="6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3" name="Google Shape;3463;p74"/>
          <p:cNvSpPr/>
          <p:nvPr/>
        </p:nvSpPr>
        <p:spPr>
          <a:xfrm>
            <a:off x="3794293" y="3132761"/>
            <a:ext cx="101572" cy="99001"/>
          </a:xfrm>
          <a:custGeom>
            <a:avLst/>
            <a:gdLst/>
            <a:ahLst/>
            <a:cxnLst/>
            <a:rect l="l" t="t" r="r" b="b"/>
            <a:pathLst>
              <a:path w="2370" h="2310" extrusionOk="0">
                <a:moveTo>
                  <a:pt x="786" y="226"/>
                </a:moveTo>
                <a:lnTo>
                  <a:pt x="2143" y="1179"/>
                </a:lnTo>
                <a:lnTo>
                  <a:pt x="1417" y="2108"/>
                </a:lnTo>
                <a:lnTo>
                  <a:pt x="191" y="1250"/>
                </a:lnTo>
                <a:lnTo>
                  <a:pt x="786" y="226"/>
                </a:lnTo>
                <a:close/>
                <a:moveTo>
                  <a:pt x="738" y="0"/>
                </a:moveTo>
                <a:lnTo>
                  <a:pt x="0" y="1274"/>
                </a:lnTo>
                <a:lnTo>
                  <a:pt x="1441" y="2310"/>
                </a:lnTo>
                <a:lnTo>
                  <a:pt x="2369" y="1143"/>
                </a:lnTo>
                <a:lnTo>
                  <a:pt x="73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4" name="Google Shape;3464;p74"/>
          <p:cNvSpPr/>
          <p:nvPr/>
        </p:nvSpPr>
        <p:spPr>
          <a:xfrm>
            <a:off x="3866210" y="2689816"/>
            <a:ext cx="378175" cy="665063"/>
          </a:xfrm>
          <a:custGeom>
            <a:avLst/>
            <a:gdLst/>
            <a:ahLst/>
            <a:cxnLst/>
            <a:rect l="l" t="t" r="r" b="b"/>
            <a:pathLst>
              <a:path w="8824" h="15518" extrusionOk="0">
                <a:moveTo>
                  <a:pt x="8097" y="1"/>
                </a:moveTo>
                <a:lnTo>
                  <a:pt x="2561" y="774"/>
                </a:lnTo>
                <a:cubicBezTo>
                  <a:pt x="2561" y="774"/>
                  <a:pt x="3323" y="4227"/>
                  <a:pt x="3835" y="6728"/>
                </a:cubicBezTo>
                <a:cubicBezTo>
                  <a:pt x="4359" y="9228"/>
                  <a:pt x="4811" y="12014"/>
                  <a:pt x="3835" y="12324"/>
                </a:cubicBezTo>
                <a:cubicBezTo>
                  <a:pt x="3714" y="12362"/>
                  <a:pt x="3577" y="12379"/>
                  <a:pt x="3428" y="12379"/>
                </a:cubicBezTo>
                <a:cubicBezTo>
                  <a:pt x="2390" y="12379"/>
                  <a:pt x="822" y="11550"/>
                  <a:pt x="822" y="11550"/>
                </a:cubicBezTo>
                <a:lnTo>
                  <a:pt x="1" y="12621"/>
                </a:lnTo>
                <a:cubicBezTo>
                  <a:pt x="1" y="12621"/>
                  <a:pt x="1823" y="15517"/>
                  <a:pt x="4211" y="15517"/>
                </a:cubicBezTo>
                <a:cubicBezTo>
                  <a:pt x="4483" y="15517"/>
                  <a:pt x="4763" y="15480"/>
                  <a:pt x="5049" y="15395"/>
                </a:cubicBezTo>
                <a:cubicBezTo>
                  <a:pt x="7847" y="14586"/>
                  <a:pt x="8311" y="9216"/>
                  <a:pt x="7680" y="3549"/>
                </a:cubicBezTo>
                <a:lnTo>
                  <a:pt x="8823" y="2953"/>
                </a:lnTo>
                <a:lnTo>
                  <a:pt x="809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5" name="Google Shape;3465;p74"/>
          <p:cNvSpPr/>
          <p:nvPr/>
        </p:nvSpPr>
        <p:spPr>
          <a:xfrm>
            <a:off x="3862653" y="2688273"/>
            <a:ext cx="384260" cy="670034"/>
          </a:xfrm>
          <a:custGeom>
            <a:avLst/>
            <a:gdLst/>
            <a:ahLst/>
            <a:cxnLst/>
            <a:rect l="l" t="t" r="r" b="b"/>
            <a:pathLst>
              <a:path w="8966" h="15634" extrusionOk="0">
                <a:moveTo>
                  <a:pt x="8168" y="1"/>
                </a:moveTo>
                <a:lnTo>
                  <a:pt x="2560" y="787"/>
                </a:lnTo>
                <a:lnTo>
                  <a:pt x="2572" y="858"/>
                </a:lnTo>
                <a:cubicBezTo>
                  <a:pt x="2584" y="894"/>
                  <a:pt x="3334" y="4347"/>
                  <a:pt x="3846" y="6811"/>
                </a:cubicBezTo>
                <a:cubicBezTo>
                  <a:pt x="4358" y="9228"/>
                  <a:pt x="4823" y="12026"/>
                  <a:pt x="3894" y="12324"/>
                </a:cubicBezTo>
                <a:cubicBezTo>
                  <a:pt x="3778" y="12360"/>
                  <a:pt x="3646" y="12377"/>
                  <a:pt x="3504" y="12377"/>
                </a:cubicBezTo>
                <a:cubicBezTo>
                  <a:pt x="2491" y="12377"/>
                  <a:pt x="950" y="11560"/>
                  <a:pt x="929" y="11550"/>
                </a:cubicBezTo>
                <a:lnTo>
                  <a:pt x="870" y="11514"/>
                </a:lnTo>
                <a:lnTo>
                  <a:pt x="0" y="12681"/>
                </a:lnTo>
                <a:lnTo>
                  <a:pt x="24" y="12717"/>
                </a:lnTo>
                <a:cubicBezTo>
                  <a:pt x="36" y="12752"/>
                  <a:pt x="1905" y="15634"/>
                  <a:pt x="4311" y="15634"/>
                </a:cubicBezTo>
                <a:cubicBezTo>
                  <a:pt x="4584" y="15634"/>
                  <a:pt x="4858" y="15598"/>
                  <a:pt x="5180" y="15538"/>
                </a:cubicBezTo>
                <a:cubicBezTo>
                  <a:pt x="8656" y="14526"/>
                  <a:pt x="8228" y="6930"/>
                  <a:pt x="7871" y="3656"/>
                </a:cubicBezTo>
                <a:lnTo>
                  <a:pt x="8966" y="3073"/>
                </a:lnTo>
                <a:lnTo>
                  <a:pt x="8894" y="2942"/>
                </a:lnTo>
                <a:lnTo>
                  <a:pt x="7704" y="3573"/>
                </a:lnTo>
                <a:lnTo>
                  <a:pt x="7704" y="3608"/>
                </a:lnTo>
                <a:cubicBezTo>
                  <a:pt x="8061" y="6823"/>
                  <a:pt x="8525" y="14407"/>
                  <a:pt x="5132" y="15384"/>
                </a:cubicBezTo>
                <a:cubicBezTo>
                  <a:pt x="4854" y="15466"/>
                  <a:pt x="4581" y="15502"/>
                  <a:pt x="4315" y="15502"/>
                </a:cubicBezTo>
                <a:cubicBezTo>
                  <a:pt x="2141" y="15502"/>
                  <a:pt x="424" y="13054"/>
                  <a:pt x="191" y="12693"/>
                </a:cubicBezTo>
                <a:lnTo>
                  <a:pt x="929" y="11705"/>
                </a:lnTo>
                <a:cubicBezTo>
                  <a:pt x="1225" y="11858"/>
                  <a:pt x="2572" y="12528"/>
                  <a:pt x="3520" y="12528"/>
                </a:cubicBezTo>
                <a:cubicBezTo>
                  <a:pt x="3678" y="12528"/>
                  <a:pt x="3824" y="12509"/>
                  <a:pt x="3953" y="12467"/>
                </a:cubicBezTo>
                <a:cubicBezTo>
                  <a:pt x="4977" y="12145"/>
                  <a:pt x="4549" y="9419"/>
                  <a:pt x="4001" y="6799"/>
                </a:cubicBezTo>
                <a:cubicBezTo>
                  <a:pt x="3525" y="4537"/>
                  <a:pt x="2858" y="1453"/>
                  <a:pt x="2739" y="918"/>
                </a:cubicBezTo>
                <a:lnTo>
                  <a:pt x="8180" y="144"/>
                </a:lnTo>
                <a:lnTo>
                  <a:pt x="816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6" name="Google Shape;3466;p74"/>
          <p:cNvSpPr/>
          <p:nvPr/>
        </p:nvSpPr>
        <p:spPr>
          <a:xfrm>
            <a:off x="3829995" y="3154962"/>
            <a:ext cx="93429" cy="111772"/>
          </a:xfrm>
          <a:custGeom>
            <a:avLst/>
            <a:gdLst/>
            <a:ahLst/>
            <a:cxnLst/>
            <a:rect l="l" t="t" r="r" b="b"/>
            <a:pathLst>
              <a:path w="2180" h="2608" extrusionOk="0">
                <a:moveTo>
                  <a:pt x="1517" y="0"/>
                </a:moveTo>
                <a:cubicBezTo>
                  <a:pt x="1413" y="0"/>
                  <a:pt x="1306" y="50"/>
                  <a:pt x="1251" y="137"/>
                </a:cubicBezTo>
                <a:lnTo>
                  <a:pt x="84" y="1923"/>
                </a:lnTo>
                <a:cubicBezTo>
                  <a:pt x="0" y="2054"/>
                  <a:pt x="48" y="2244"/>
                  <a:pt x="179" y="2340"/>
                </a:cubicBezTo>
                <a:lnTo>
                  <a:pt x="524" y="2566"/>
                </a:lnTo>
                <a:cubicBezTo>
                  <a:pt x="569" y="2594"/>
                  <a:pt x="620" y="2607"/>
                  <a:pt x="672" y="2607"/>
                </a:cubicBezTo>
                <a:cubicBezTo>
                  <a:pt x="774" y="2607"/>
                  <a:pt x="878" y="2557"/>
                  <a:pt x="941" y="2471"/>
                </a:cubicBezTo>
                <a:lnTo>
                  <a:pt x="2096" y="685"/>
                </a:lnTo>
                <a:cubicBezTo>
                  <a:pt x="2179" y="554"/>
                  <a:pt x="2144" y="363"/>
                  <a:pt x="2013" y="268"/>
                </a:cubicBezTo>
                <a:lnTo>
                  <a:pt x="1667" y="42"/>
                </a:lnTo>
                <a:cubicBezTo>
                  <a:pt x="1623" y="14"/>
                  <a:pt x="1570" y="0"/>
                  <a:pt x="15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7" name="Google Shape;3467;p74"/>
          <p:cNvSpPr/>
          <p:nvPr/>
        </p:nvSpPr>
        <p:spPr>
          <a:xfrm>
            <a:off x="3827423" y="3152261"/>
            <a:ext cx="98015" cy="118287"/>
          </a:xfrm>
          <a:custGeom>
            <a:avLst/>
            <a:gdLst/>
            <a:ahLst/>
            <a:cxnLst/>
            <a:rect l="l" t="t" r="r" b="b"/>
            <a:pathLst>
              <a:path w="2287" h="2760" extrusionOk="0">
                <a:moveTo>
                  <a:pt x="1573" y="152"/>
                </a:moveTo>
                <a:cubicBezTo>
                  <a:pt x="1620" y="152"/>
                  <a:pt x="1668" y="164"/>
                  <a:pt x="1704" y="188"/>
                </a:cubicBezTo>
                <a:lnTo>
                  <a:pt x="2049" y="402"/>
                </a:lnTo>
                <a:cubicBezTo>
                  <a:pt x="2096" y="438"/>
                  <a:pt x="2120" y="486"/>
                  <a:pt x="2144" y="545"/>
                </a:cubicBezTo>
                <a:cubicBezTo>
                  <a:pt x="2156" y="605"/>
                  <a:pt x="2144" y="664"/>
                  <a:pt x="2108" y="700"/>
                </a:cubicBezTo>
                <a:lnTo>
                  <a:pt x="953" y="2486"/>
                </a:lnTo>
                <a:cubicBezTo>
                  <a:pt x="902" y="2553"/>
                  <a:pt x="831" y="2592"/>
                  <a:pt x="760" y="2592"/>
                </a:cubicBezTo>
                <a:cubicBezTo>
                  <a:pt x="717" y="2592"/>
                  <a:pt x="673" y="2577"/>
                  <a:pt x="632" y="2546"/>
                </a:cubicBezTo>
                <a:lnTo>
                  <a:pt x="299" y="2331"/>
                </a:lnTo>
                <a:cubicBezTo>
                  <a:pt x="251" y="2296"/>
                  <a:pt x="215" y="2248"/>
                  <a:pt x="203" y="2188"/>
                </a:cubicBezTo>
                <a:cubicBezTo>
                  <a:pt x="191" y="2129"/>
                  <a:pt x="203" y="2069"/>
                  <a:pt x="239" y="2034"/>
                </a:cubicBezTo>
                <a:lnTo>
                  <a:pt x="1394" y="248"/>
                </a:lnTo>
                <a:cubicBezTo>
                  <a:pt x="1430" y="200"/>
                  <a:pt x="1477" y="164"/>
                  <a:pt x="1537" y="152"/>
                </a:cubicBezTo>
                <a:close/>
                <a:moveTo>
                  <a:pt x="1568" y="0"/>
                </a:moveTo>
                <a:cubicBezTo>
                  <a:pt x="1543" y="0"/>
                  <a:pt x="1517" y="3"/>
                  <a:pt x="1489" y="10"/>
                </a:cubicBezTo>
                <a:cubicBezTo>
                  <a:pt x="1382" y="33"/>
                  <a:pt x="1311" y="81"/>
                  <a:pt x="1251" y="164"/>
                </a:cubicBezTo>
                <a:lnTo>
                  <a:pt x="84" y="1950"/>
                </a:lnTo>
                <a:cubicBezTo>
                  <a:pt x="25" y="2046"/>
                  <a:pt x="1" y="2129"/>
                  <a:pt x="25" y="2236"/>
                </a:cubicBezTo>
                <a:cubicBezTo>
                  <a:pt x="60" y="2343"/>
                  <a:pt x="108" y="2415"/>
                  <a:pt x="191" y="2474"/>
                </a:cubicBezTo>
                <a:lnTo>
                  <a:pt x="537" y="2700"/>
                </a:lnTo>
                <a:cubicBezTo>
                  <a:pt x="608" y="2748"/>
                  <a:pt x="668" y="2760"/>
                  <a:pt x="739" y="2760"/>
                </a:cubicBezTo>
                <a:cubicBezTo>
                  <a:pt x="858" y="2760"/>
                  <a:pt x="977" y="2700"/>
                  <a:pt x="1061" y="2593"/>
                </a:cubicBezTo>
                <a:lnTo>
                  <a:pt x="2216" y="807"/>
                </a:lnTo>
                <a:cubicBezTo>
                  <a:pt x="2275" y="724"/>
                  <a:pt x="2287" y="629"/>
                  <a:pt x="2275" y="522"/>
                </a:cubicBezTo>
                <a:cubicBezTo>
                  <a:pt x="2251" y="426"/>
                  <a:pt x="2204" y="343"/>
                  <a:pt x="2108" y="283"/>
                </a:cubicBezTo>
                <a:lnTo>
                  <a:pt x="1775" y="69"/>
                </a:lnTo>
                <a:cubicBezTo>
                  <a:pt x="1704" y="25"/>
                  <a:pt x="1640" y="0"/>
                  <a:pt x="156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8" name="Google Shape;3468;p74"/>
          <p:cNvSpPr/>
          <p:nvPr/>
        </p:nvSpPr>
        <p:spPr>
          <a:xfrm>
            <a:off x="4009101" y="2767905"/>
            <a:ext cx="70972" cy="126087"/>
          </a:xfrm>
          <a:custGeom>
            <a:avLst/>
            <a:gdLst/>
            <a:ahLst/>
            <a:cxnLst/>
            <a:rect l="l" t="t" r="r" b="b"/>
            <a:pathLst>
              <a:path w="1656" h="2942" extrusionOk="0">
                <a:moveTo>
                  <a:pt x="1501" y="0"/>
                </a:moveTo>
                <a:lnTo>
                  <a:pt x="1358" y="12"/>
                </a:lnTo>
                <a:cubicBezTo>
                  <a:pt x="1501" y="1667"/>
                  <a:pt x="12" y="2810"/>
                  <a:pt x="1" y="2822"/>
                </a:cubicBezTo>
                <a:lnTo>
                  <a:pt x="96" y="2941"/>
                </a:lnTo>
                <a:cubicBezTo>
                  <a:pt x="108" y="2929"/>
                  <a:pt x="1656" y="1727"/>
                  <a:pt x="1501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9" name="Google Shape;3469;p74"/>
          <p:cNvSpPr/>
          <p:nvPr/>
        </p:nvSpPr>
        <p:spPr>
          <a:xfrm>
            <a:off x="4014202" y="2774033"/>
            <a:ext cx="87301" cy="145458"/>
          </a:xfrm>
          <a:custGeom>
            <a:avLst/>
            <a:gdLst/>
            <a:ahLst/>
            <a:cxnLst/>
            <a:rect l="l" t="t" r="r" b="b"/>
            <a:pathLst>
              <a:path w="2037" h="3394" extrusionOk="0">
                <a:moveTo>
                  <a:pt x="1798" y="0"/>
                </a:moveTo>
                <a:cubicBezTo>
                  <a:pt x="1882" y="1941"/>
                  <a:pt x="13" y="3262"/>
                  <a:pt x="1" y="3274"/>
                </a:cubicBezTo>
                <a:lnTo>
                  <a:pt x="96" y="3393"/>
                </a:lnTo>
                <a:cubicBezTo>
                  <a:pt x="108" y="3381"/>
                  <a:pt x="2037" y="2012"/>
                  <a:pt x="1953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0" name="Google Shape;3470;p74"/>
          <p:cNvSpPr/>
          <p:nvPr/>
        </p:nvSpPr>
        <p:spPr>
          <a:xfrm>
            <a:off x="3592729" y="3054158"/>
            <a:ext cx="252602" cy="174044"/>
          </a:xfrm>
          <a:custGeom>
            <a:avLst/>
            <a:gdLst/>
            <a:ahLst/>
            <a:cxnLst/>
            <a:rect l="l" t="t" r="r" b="b"/>
            <a:pathLst>
              <a:path w="5894" h="4061" extrusionOk="0">
                <a:moveTo>
                  <a:pt x="3620" y="1"/>
                </a:moveTo>
                <a:lnTo>
                  <a:pt x="0" y="3858"/>
                </a:lnTo>
                <a:lnTo>
                  <a:pt x="0" y="3858"/>
                </a:lnTo>
                <a:lnTo>
                  <a:pt x="3060" y="3453"/>
                </a:lnTo>
                <a:lnTo>
                  <a:pt x="4584" y="4061"/>
                </a:lnTo>
                <a:lnTo>
                  <a:pt x="5894" y="1596"/>
                </a:lnTo>
                <a:lnTo>
                  <a:pt x="3620" y="1"/>
                </a:ln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1" name="Google Shape;3471;p74"/>
          <p:cNvSpPr/>
          <p:nvPr/>
        </p:nvSpPr>
        <p:spPr>
          <a:xfrm>
            <a:off x="3583514" y="3049572"/>
            <a:ext cx="264902" cy="182702"/>
          </a:xfrm>
          <a:custGeom>
            <a:avLst/>
            <a:gdLst/>
            <a:ahLst/>
            <a:cxnLst/>
            <a:rect l="l" t="t" r="r" b="b"/>
            <a:pathLst>
              <a:path w="6181" h="4263" extrusionOk="0">
                <a:moveTo>
                  <a:pt x="3846" y="215"/>
                </a:moveTo>
                <a:lnTo>
                  <a:pt x="6002" y="1715"/>
                </a:lnTo>
                <a:lnTo>
                  <a:pt x="4763" y="4072"/>
                </a:lnTo>
                <a:lnTo>
                  <a:pt x="3275" y="3489"/>
                </a:lnTo>
                <a:lnTo>
                  <a:pt x="406" y="3858"/>
                </a:lnTo>
                <a:lnTo>
                  <a:pt x="406" y="3858"/>
                </a:lnTo>
                <a:lnTo>
                  <a:pt x="3846" y="215"/>
                </a:lnTo>
                <a:close/>
                <a:moveTo>
                  <a:pt x="3811" y="0"/>
                </a:moveTo>
                <a:lnTo>
                  <a:pt x="1" y="4049"/>
                </a:lnTo>
                <a:lnTo>
                  <a:pt x="3263" y="3632"/>
                </a:lnTo>
                <a:lnTo>
                  <a:pt x="4847" y="4263"/>
                </a:lnTo>
                <a:lnTo>
                  <a:pt x="6180" y="1655"/>
                </a:lnTo>
                <a:lnTo>
                  <a:pt x="38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2" name="Google Shape;3472;p74"/>
          <p:cNvSpPr/>
          <p:nvPr/>
        </p:nvSpPr>
        <p:spPr>
          <a:xfrm>
            <a:off x="3740163" y="3105331"/>
            <a:ext cx="57215" cy="54258"/>
          </a:xfrm>
          <a:custGeom>
            <a:avLst/>
            <a:gdLst/>
            <a:ahLst/>
            <a:cxnLst/>
            <a:rect l="l" t="t" r="r" b="b"/>
            <a:pathLst>
              <a:path w="1335" h="1266" extrusionOk="0">
                <a:moveTo>
                  <a:pt x="648" y="0"/>
                </a:moveTo>
                <a:cubicBezTo>
                  <a:pt x="352" y="0"/>
                  <a:pt x="79" y="225"/>
                  <a:pt x="37" y="545"/>
                </a:cubicBezTo>
                <a:cubicBezTo>
                  <a:pt x="1" y="890"/>
                  <a:pt x="239" y="1224"/>
                  <a:pt x="572" y="1259"/>
                </a:cubicBezTo>
                <a:cubicBezTo>
                  <a:pt x="602" y="1263"/>
                  <a:pt x="632" y="1265"/>
                  <a:pt x="661" y="1265"/>
                </a:cubicBezTo>
                <a:cubicBezTo>
                  <a:pt x="973" y="1265"/>
                  <a:pt x="1254" y="1039"/>
                  <a:pt x="1287" y="724"/>
                </a:cubicBezTo>
                <a:cubicBezTo>
                  <a:pt x="1334" y="390"/>
                  <a:pt x="1096" y="57"/>
                  <a:pt x="751" y="9"/>
                </a:cubicBezTo>
                <a:cubicBezTo>
                  <a:pt x="717" y="3"/>
                  <a:pt x="682" y="0"/>
                  <a:pt x="6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3" name="Google Shape;3473;p74"/>
          <p:cNvSpPr/>
          <p:nvPr/>
        </p:nvSpPr>
        <p:spPr>
          <a:xfrm>
            <a:off x="3736091" y="3102331"/>
            <a:ext cx="63815" cy="60558"/>
          </a:xfrm>
          <a:custGeom>
            <a:avLst/>
            <a:gdLst/>
            <a:ahLst/>
            <a:cxnLst/>
            <a:rect l="l" t="t" r="r" b="b"/>
            <a:pathLst>
              <a:path w="1489" h="1413" extrusionOk="0">
                <a:moveTo>
                  <a:pt x="767" y="124"/>
                </a:moveTo>
                <a:cubicBezTo>
                  <a:pt x="790" y="124"/>
                  <a:pt x="812" y="125"/>
                  <a:pt x="834" y="127"/>
                </a:cubicBezTo>
                <a:cubicBezTo>
                  <a:pt x="989" y="163"/>
                  <a:pt x="1120" y="234"/>
                  <a:pt x="1203" y="353"/>
                </a:cubicBezTo>
                <a:cubicBezTo>
                  <a:pt x="1299" y="472"/>
                  <a:pt x="1322" y="615"/>
                  <a:pt x="1310" y="770"/>
                </a:cubicBezTo>
                <a:cubicBezTo>
                  <a:pt x="1289" y="1050"/>
                  <a:pt x="1052" y="1253"/>
                  <a:pt x="777" y="1253"/>
                </a:cubicBezTo>
                <a:cubicBezTo>
                  <a:pt x="749" y="1253"/>
                  <a:pt x="720" y="1250"/>
                  <a:pt x="691" y="1246"/>
                </a:cubicBezTo>
                <a:cubicBezTo>
                  <a:pt x="370" y="1198"/>
                  <a:pt x="167" y="913"/>
                  <a:pt x="215" y="615"/>
                </a:cubicBezTo>
                <a:cubicBezTo>
                  <a:pt x="227" y="472"/>
                  <a:pt x="310" y="353"/>
                  <a:pt x="417" y="234"/>
                </a:cubicBezTo>
                <a:cubicBezTo>
                  <a:pt x="518" y="153"/>
                  <a:pt x="644" y="124"/>
                  <a:pt x="767" y="124"/>
                </a:cubicBezTo>
                <a:close/>
                <a:moveTo>
                  <a:pt x="765" y="1"/>
                </a:moveTo>
                <a:cubicBezTo>
                  <a:pt x="616" y="1"/>
                  <a:pt x="461" y="43"/>
                  <a:pt x="346" y="139"/>
                </a:cubicBezTo>
                <a:cubicBezTo>
                  <a:pt x="179" y="246"/>
                  <a:pt x="96" y="413"/>
                  <a:pt x="60" y="603"/>
                </a:cubicBezTo>
                <a:cubicBezTo>
                  <a:pt x="1" y="996"/>
                  <a:pt x="275" y="1353"/>
                  <a:pt x="656" y="1413"/>
                </a:cubicBezTo>
                <a:lnTo>
                  <a:pt x="763" y="1413"/>
                </a:lnTo>
                <a:cubicBezTo>
                  <a:pt x="1108" y="1413"/>
                  <a:pt x="1418" y="1151"/>
                  <a:pt x="1465" y="817"/>
                </a:cubicBezTo>
                <a:cubicBezTo>
                  <a:pt x="1489" y="639"/>
                  <a:pt x="1441" y="436"/>
                  <a:pt x="1322" y="293"/>
                </a:cubicBezTo>
                <a:cubicBezTo>
                  <a:pt x="1227" y="127"/>
                  <a:pt x="1060" y="43"/>
                  <a:pt x="870" y="8"/>
                </a:cubicBezTo>
                <a:cubicBezTo>
                  <a:pt x="835" y="3"/>
                  <a:pt x="800" y="1"/>
                  <a:pt x="765" y="1"/>
                </a:cubicBezTo>
                <a:close/>
              </a:path>
            </a:pathLst>
          </a:custGeom>
          <a:solidFill>
            <a:srgbClr val="221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4" name="Google Shape;3474;p74"/>
          <p:cNvSpPr/>
          <p:nvPr/>
        </p:nvSpPr>
        <p:spPr>
          <a:xfrm>
            <a:off x="3690190" y="3175105"/>
            <a:ext cx="7157" cy="28115"/>
          </a:xfrm>
          <a:custGeom>
            <a:avLst/>
            <a:gdLst/>
            <a:ahLst/>
            <a:cxnLst/>
            <a:rect l="l" t="t" r="r" b="b"/>
            <a:pathLst>
              <a:path w="167" h="656" extrusionOk="0">
                <a:moveTo>
                  <a:pt x="0" y="0"/>
                </a:moveTo>
                <a:lnTo>
                  <a:pt x="12" y="655"/>
                </a:lnTo>
                <a:lnTo>
                  <a:pt x="167" y="655"/>
                </a:lnTo>
                <a:lnTo>
                  <a:pt x="155" y="0"/>
                </a:lnTo>
                <a:close/>
              </a:path>
            </a:pathLst>
          </a:custGeom>
          <a:solidFill>
            <a:srgbClr val="221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74"/>
          <p:cNvSpPr/>
          <p:nvPr/>
        </p:nvSpPr>
        <p:spPr>
          <a:xfrm>
            <a:off x="3671803" y="3175105"/>
            <a:ext cx="6686" cy="33215"/>
          </a:xfrm>
          <a:custGeom>
            <a:avLst/>
            <a:gdLst/>
            <a:ahLst/>
            <a:cxnLst/>
            <a:rect l="l" t="t" r="r" b="b"/>
            <a:pathLst>
              <a:path w="156" h="775" extrusionOk="0">
                <a:moveTo>
                  <a:pt x="12" y="0"/>
                </a:moveTo>
                <a:lnTo>
                  <a:pt x="1" y="774"/>
                </a:lnTo>
                <a:lnTo>
                  <a:pt x="143" y="774"/>
                </a:lnTo>
                <a:lnTo>
                  <a:pt x="155" y="0"/>
                </a:lnTo>
                <a:close/>
              </a:path>
            </a:pathLst>
          </a:custGeom>
          <a:solidFill>
            <a:srgbClr val="221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6" name="Google Shape;3476;p74"/>
          <p:cNvSpPr/>
          <p:nvPr/>
        </p:nvSpPr>
        <p:spPr>
          <a:xfrm>
            <a:off x="3693404" y="1891230"/>
            <a:ext cx="970422" cy="891693"/>
          </a:xfrm>
          <a:custGeom>
            <a:avLst/>
            <a:gdLst/>
            <a:ahLst/>
            <a:cxnLst/>
            <a:rect l="l" t="t" r="r" b="b"/>
            <a:pathLst>
              <a:path w="22643" h="20806" extrusionOk="0">
                <a:moveTo>
                  <a:pt x="2592" y="0"/>
                </a:moveTo>
                <a:lnTo>
                  <a:pt x="223" y="489"/>
                </a:lnTo>
                <a:cubicBezTo>
                  <a:pt x="223" y="488"/>
                  <a:pt x="223" y="488"/>
                  <a:pt x="223" y="488"/>
                </a:cubicBezTo>
                <a:lnTo>
                  <a:pt x="223" y="488"/>
                </a:lnTo>
                <a:cubicBezTo>
                  <a:pt x="222" y="489"/>
                  <a:pt x="1" y="8671"/>
                  <a:pt x="5354" y="12490"/>
                </a:cubicBezTo>
                <a:cubicBezTo>
                  <a:pt x="5354" y="12490"/>
                  <a:pt x="5212" y="19634"/>
                  <a:pt x="5628" y="20205"/>
                </a:cubicBezTo>
                <a:cubicBezTo>
                  <a:pt x="5926" y="20594"/>
                  <a:pt x="7129" y="20805"/>
                  <a:pt x="8707" y="20805"/>
                </a:cubicBezTo>
                <a:cubicBezTo>
                  <a:pt x="9398" y="20805"/>
                  <a:pt x="10160" y="20765"/>
                  <a:pt x="10950" y="20681"/>
                </a:cubicBezTo>
                <a:cubicBezTo>
                  <a:pt x="13558" y="20396"/>
                  <a:pt x="14189" y="20277"/>
                  <a:pt x="14308" y="19217"/>
                </a:cubicBezTo>
                <a:cubicBezTo>
                  <a:pt x="14427" y="18145"/>
                  <a:pt x="13891" y="13014"/>
                  <a:pt x="13891" y="13014"/>
                </a:cubicBezTo>
                <a:cubicBezTo>
                  <a:pt x="13891" y="13014"/>
                  <a:pt x="17796" y="12907"/>
                  <a:pt x="20916" y="9811"/>
                </a:cubicBezTo>
                <a:cubicBezTo>
                  <a:pt x="20916" y="9811"/>
                  <a:pt x="21999" y="8573"/>
                  <a:pt x="22642" y="7477"/>
                </a:cubicBezTo>
                <a:lnTo>
                  <a:pt x="20916" y="5596"/>
                </a:lnTo>
                <a:cubicBezTo>
                  <a:pt x="20916" y="5596"/>
                  <a:pt x="17406" y="9274"/>
                  <a:pt x="10768" y="9274"/>
                </a:cubicBezTo>
                <a:cubicBezTo>
                  <a:pt x="10566" y="9274"/>
                  <a:pt x="10361" y="9270"/>
                  <a:pt x="10153" y="9263"/>
                </a:cubicBezTo>
                <a:cubicBezTo>
                  <a:pt x="10153" y="9263"/>
                  <a:pt x="4842" y="9228"/>
                  <a:pt x="25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7" name="Google Shape;3477;p74"/>
          <p:cNvSpPr/>
          <p:nvPr/>
        </p:nvSpPr>
        <p:spPr>
          <a:xfrm>
            <a:off x="3693233" y="1887158"/>
            <a:ext cx="974665" cy="899107"/>
          </a:xfrm>
          <a:custGeom>
            <a:avLst/>
            <a:gdLst/>
            <a:ahLst/>
            <a:cxnLst/>
            <a:rect l="l" t="t" r="r" b="b"/>
            <a:pathLst>
              <a:path w="22742" h="20979" extrusionOk="0">
                <a:moveTo>
                  <a:pt x="2501" y="191"/>
                </a:moveTo>
                <a:cubicBezTo>
                  <a:pt x="3680" y="4941"/>
                  <a:pt x="5680" y="7203"/>
                  <a:pt x="7144" y="8251"/>
                </a:cubicBezTo>
                <a:cubicBezTo>
                  <a:pt x="8752" y="9418"/>
                  <a:pt x="10061" y="9430"/>
                  <a:pt x="10121" y="9430"/>
                </a:cubicBezTo>
                <a:cubicBezTo>
                  <a:pt x="10332" y="9437"/>
                  <a:pt x="10540" y="9441"/>
                  <a:pt x="10745" y="9441"/>
                </a:cubicBezTo>
                <a:cubicBezTo>
                  <a:pt x="16896" y="9441"/>
                  <a:pt x="20412" y="6259"/>
                  <a:pt x="20884" y="5798"/>
                </a:cubicBezTo>
                <a:lnTo>
                  <a:pt x="22527" y="7584"/>
                </a:lnTo>
                <a:cubicBezTo>
                  <a:pt x="21884" y="8656"/>
                  <a:pt x="20837" y="9847"/>
                  <a:pt x="20837" y="9858"/>
                </a:cubicBezTo>
                <a:cubicBezTo>
                  <a:pt x="17777" y="12918"/>
                  <a:pt x="13907" y="13049"/>
                  <a:pt x="13859" y="13049"/>
                </a:cubicBezTo>
                <a:lnTo>
                  <a:pt x="13788" y="13049"/>
                </a:lnTo>
                <a:lnTo>
                  <a:pt x="13800" y="13121"/>
                </a:lnTo>
                <a:cubicBezTo>
                  <a:pt x="13812" y="13168"/>
                  <a:pt x="14336" y="18276"/>
                  <a:pt x="14217" y="19312"/>
                </a:cubicBezTo>
                <a:cubicBezTo>
                  <a:pt x="14098" y="20324"/>
                  <a:pt x="13502" y="20431"/>
                  <a:pt x="10942" y="20717"/>
                </a:cubicBezTo>
                <a:cubicBezTo>
                  <a:pt x="10149" y="20801"/>
                  <a:pt x="9387" y="20841"/>
                  <a:pt x="8699" y="20841"/>
                </a:cubicBezTo>
                <a:cubicBezTo>
                  <a:pt x="7145" y="20841"/>
                  <a:pt x="5972" y="20636"/>
                  <a:pt x="5692" y="20264"/>
                </a:cubicBezTo>
                <a:cubicBezTo>
                  <a:pt x="5358" y="19824"/>
                  <a:pt x="5394" y="14573"/>
                  <a:pt x="5442" y="12597"/>
                </a:cubicBezTo>
                <a:lnTo>
                  <a:pt x="5442" y="12561"/>
                </a:lnTo>
                <a:lnTo>
                  <a:pt x="5406" y="12525"/>
                </a:lnTo>
                <a:cubicBezTo>
                  <a:pt x="382" y="8942"/>
                  <a:pt x="298" y="1381"/>
                  <a:pt x="298" y="631"/>
                </a:cubicBezTo>
                <a:lnTo>
                  <a:pt x="2501" y="191"/>
                </a:lnTo>
                <a:close/>
                <a:moveTo>
                  <a:pt x="2668" y="0"/>
                </a:moveTo>
                <a:lnTo>
                  <a:pt x="167" y="500"/>
                </a:lnTo>
                <a:lnTo>
                  <a:pt x="167" y="560"/>
                </a:lnTo>
                <a:cubicBezTo>
                  <a:pt x="167" y="655"/>
                  <a:pt x="1" y="8787"/>
                  <a:pt x="5299" y="12621"/>
                </a:cubicBezTo>
                <a:cubicBezTo>
                  <a:pt x="5275" y="13526"/>
                  <a:pt x="5168" y="19776"/>
                  <a:pt x="5585" y="20336"/>
                </a:cubicBezTo>
                <a:cubicBezTo>
                  <a:pt x="5918" y="20788"/>
                  <a:pt x="7192" y="20979"/>
                  <a:pt x="8692" y="20979"/>
                </a:cubicBezTo>
                <a:cubicBezTo>
                  <a:pt x="9430" y="20979"/>
                  <a:pt x="10216" y="20931"/>
                  <a:pt x="10954" y="20860"/>
                </a:cubicBezTo>
                <a:cubicBezTo>
                  <a:pt x="13550" y="20574"/>
                  <a:pt x="14229" y="20455"/>
                  <a:pt x="14360" y="19324"/>
                </a:cubicBezTo>
                <a:cubicBezTo>
                  <a:pt x="14479" y="18336"/>
                  <a:pt x="14038" y="13847"/>
                  <a:pt x="13967" y="13180"/>
                </a:cubicBezTo>
                <a:cubicBezTo>
                  <a:pt x="14538" y="13133"/>
                  <a:pt x="18098" y="12799"/>
                  <a:pt x="20968" y="9954"/>
                </a:cubicBezTo>
                <a:cubicBezTo>
                  <a:pt x="20991" y="9942"/>
                  <a:pt x="22075" y="8704"/>
                  <a:pt x="22718" y="7596"/>
                </a:cubicBezTo>
                <a:lnTo>
                  <a:pt x="22742" y="7561"/>
                </a:lnTo>
                <a:lnTo>
                  <a:pt x="20932" y="5572"/>
                </a:lnTo>
                <a:lnTo>
                  <a:pt x="20872" y="5632"/>
                </a:lnTo>
                <a:cubicBezTo>
                  <a:pt x="20826" y="5678"/>
                  <a:pt x="17307" y="9298"/>
                  <a:pt x="10783" y="9298"/>
                </a:cubicBezTo>
                <a:cubicBezTo>
                  <a:pt x="10581" y="9298"/>
                  <a:pt x="10376" y="9294"/>
                  <a:pt x="10169" y="9287"/>
                </a:cubicBezTo>
                <a:cubicBezTo>
                  <a:pt x="10157" y="9287"/>
                  <a:pt x="8847" y="9251"/>
                  <a:pt x="7263" y="8120"/>
                </a:cubicBezTo>
                <a:cubicBezTo>
                  <a:pt x="5811" y="7060"/>
                  <a:pt x="3846" y="4822"/>
                  <a:pt x="2680" y="72"/>
                </a:cubicBezTo>
                <a:lnTo>
                  <a:pt x="266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8" name="Google Shape;3478;p74"/>
          <p:cNvSpPr/>
          <p:nvPr/>
        </p:nvSpPr>
        <p:spPr>
          <a:xfrm>
            <a:off x="4371429" y="2239242"/>
            <a:ext cx="94929" cy="179659"/>
          </a:xfrm>
          <a:custGeom>
            <a:avLst/>
            <a:gdLst/>
            <a:ahLst/>
            <a:cxnLst/>
            <a:rect l="l" t="t" r="r" b="b"/>
            <a:pathLst>
              <a:path w="2215" h="4192" extrusionOk="0">
                <a:moveTo>
                  <a:pt x="1048" y="0"/>
                </a:moveTo>
                <a:cubicBezTo>
                  <a:pt x="714" y="131"/>
                  <a:pt x="357" y="262"/>
                  <a:pt x="0" y="369"/>
                </a:cubicBezTo>
                <a:cubicBezTo>
                  <a:pt x="0" y="1298"/>
                  <a:pt x="155" y="3036"/>
                  <a:pt x="1167" y="4191"/>
                </a:cubicBezTo>
                <a:cubicBezTo>
                  <a:pt x="1500" y="4060"/>
                  <a:pt x="1857" y="3906"/>
                  <a:pt x="2215" y="3727"/>
                </a:cubicBezTo>
                <a:cubicBezTo>
                  <a:pt x="1893" y="2858"/>
                  <a:pt x="1310" y="1191"/>
                  <a:pt x="1048" y="0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9" name="Google Shape;3479;p74"/>
          <p:cNvSpPr/>
          <p:nvPr/>
        </p:nvSpPr>
        <p:spPr>
          <a:xfrm>
            <a:off x="4368343" y="2235171"/>
            <a:ext cx="102087" cy="187802"/>
          </a:xfrm>
          <a:custGeom>
            <a:avLst/>
            <a:gdLst/>
            <a:ahLst/>
            <a:cxnLst/>
            <a:rect l="l" t="t" r="r" b="b"/>
            <a:pathLst>
              <a:path w="2382" h="4382" extrusionOk="0">
                <a:moveTo>
                  <a:pt x="1084" y="191"/>
                </a:moveTo>
                <a:cubicBezTo>
                  <a:pt x="1358" y="1357"/>
                  <a:pt x="1894" y="2917"/>
                  <a:pt x="2215" y="3798"/>
                </a:cubicBezTo>
                <a:cubicBezTo>
                  <a:pt x="1906" y="3965"/>
                  <a:pt x="1572" y="4096"/>
                  <a:pt x="1263" y="4215"/>
                </a:cubicBezTo>
                <a:cubicBezTo>
                  <a:pt x="310" y="3096"/>
                  <a:pt x="143" y="1441"/>
                  <a:pt x="143" y="524"/>
                </a:cubicBezTo>
                <a:cubicBezTo>
                  <a:pt x="441" y="417"/>
                  <a:pt x="739" y="310"/>
                  <a:pt x="1084" y="191"/>
                </a:cubicBezTo>
                <a:close/>
                <a:moveTo>
                  <a:pt x="1155" y="0"/>
                </a:moveTo>
                <a:lnTo>
                  <a:pt x="1084" y="36"/>
                </a:lnTo>
                <a:cubicBezTo>
                  <a:pt x="727" y="167"/>
                  <a:pt x="382" y="298"/>
                  <a:pt x="36" y="405"/>
                </a:cubicBezTo>
                <a:lnTo>
                  <a:pt x="1" y="417"/>
                </a:lnTo>
                <a:lnTo>
                  <a:pt x="1" y="464"/>
                </a:lnTo>
                <a:cubicBezTo>
                  <a:pt x="1" y="1405"/>
                  <a:pt x="143" y="3155"/>
                  <a:pt x="1179" y="4334"/>
                </a:cubicBezTo>
                <a:lnTo>
                  <a:pt x="1203" y="4382"/>
                </a:lnTo>
                <a:lnTo>
                  <a:pt x="1251" y="4382"/>
                </a:lnTo>
                <a:cubicBezTo>
                  <a:pt x="1608" y="4239"/>
                  <a:pt x="1977" y="4096"/>
                  <a:pt x="2322" y="3917"/>
                </a:cubicBezTo>
                <a:lnTo>
                  <a:pt x="2382" y="3882"/>
                </a:lnTo>
                <a:lnTo>
                  <a:pt x="2346" y="3822"/>
                </a:lnTo>
                <a:cubicBezTo>
                  <a:pt x="2025" y="2953"/>
                  <a:pt x="1441" y="1286"/>
                  <a:pt x="1167" y="95"/>
                </a:cubicBezTo>
                <a:lnTo>
                  <a:pt x="11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0" name="Google Shape;3480;p74"/>
          <p:cNvSpPr/>
          <p:nvPr/>
        </p:nvSpPr>
        <p:spPr>
          <a:xfrm>
            <a:off x="3777964" y="2169340"/>
            <a:ext cx="179144" cy="121458"/>
          </a:xfrm>
          <a:custGeom>
            <a:avLst/>
            <a:gdLst/>
            <a:ahLst/>
            <a:cxnLst/>
            <a:rect l="l" t="t" r="r" b="b"/>
            <a:pathLst>
              <a:path w="4180" h="2834" extrusionOk="0">
                <a:moveTo>
                  <a:pt x="3596" y="0"/>
                </a:moveTo>
                <a:cubicBezTo>
                  <a:pt x="3131" y="346"/>
                  <a:pt x="2488" y="834"/>
                  <a:pt x="1750" y="1179"/>
                </a:cubicBezTo>
                <a:cubicBezTo>
                  <a:pt x="1107" y="1489"/>
                  <a:pt x="476" y="1727"/>
                  <a:pt x="0" y="1893"/>
                </a:cubicBezTo>
                <a:cubicBezTo>
                  <a:pt x="155" y="2227"/>
                  <a:pt x="322" y="2524"/>
                  <a:pt x="512" y="2834"/>
                </a:cubicBezTo>
                <a:cubicBezTo>
                  <a:pt x="1393" y="2441"/>
                  <a:pt x="3000" y="1667"/>
                  <a:pt x="4179" y="655"/>
                </a:cubicBezTo>
                <a:cubicBezTo>
                  <a:pt x="3977" y="465"/>
                  <a:pt x="3786" y="238"/>
                  <a:pt x="3596" y="0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1" name="Google Shape;3481;p74"/>
          <p:cNvSpPr/>
          <p:nvPr/>
        </p:nvSpPr>
        <p:spPr>
          <a:xfrm>
            <a:off x="3773850" y="2165225"/>
            <a:ext cx="188359" cy="129173"/>
          </a:xfrm>
          <a:custGeom>
            <a:avLst/>
            <a:gdLst/>
            <a:ahLst/>
            <a:cxnLst/>
            <a:rect l="l" t="t" r="r" b="b"/>
            <a:pathLst>
              <a:path w="4395" h="3014" extrusionOk="0">
                <a:moveTo>
                  <a:pt x="3680" y="215"/>
                </a:moveTo>
                <a:cubicBezTo>
                  <a:pt x="3835" y="394"/>
                  <a:pt x="4001" y="596"/>
                  <a:pt x="4168" y="751"/>
                </a:cubicBezTo>
                <a:cubicBezTo>
                  <a:pt x="3001" y="1727"/>
                  <a:pt x="1489" y="2466"/>
                  <a:pt x="644" y="2835"/>
                </a:cubicBezTo>
                <a:cubicBezTo>
                  <a:pt x="489" y="2585"/>
                  <a:pt x="346" y="2323"/>
                  <a:pt x="203" y="2049"/>
                </a:cubicBezTo>
                <a:cubicBezTo>
                  <a:pt x="799" y="1823"/>
                  <a:pt x="1370" y="1608"/>
                  <a:pt x="1870" y="1370"/>
                </a:cubicBezTo>
                <a:cubicBezTo>
                  <a:pt x="2573" y="1037"/>
                  <a:pt x="3180" y="572"/>
                  <a:pt x="3632" y="251"/>
                </a:cubicBezTo>
                <a:lnTo>
                  <a:pt x="3680" y="215"/>
                </a:lnTo>
                <a:close/>
                <a:moveTo>
                  <a:pt x="3704" y="1"/>
                </a:moveTo>
                <a:lnTo>
                  <a:pt x="3537" y="120"/>
                </a:lnTo>
                <a:cubicBezTo>
                  <a:pt x="3096" y="442"/>
                  <a:pt x="2501" y="894"/>
                  <a:pt x="1811" y="1215"/>
                </a:cubicBezTo>
                <a:cubicBezTo>
                  <a:pt x="1275" y="1465"/>
                  <a:pt x="703" y="1727"/>
                  <a:pt x="72" y="1930"/>
                </a:cubicBezTo>
                <a:lnTo>
                  <a:pt x="1" y="1966"/>
                </a:lnTo>
                <a:lnTo>
                  <a:pt x="48" y="2037"/>
                </a:lnTo>
                <a:cubicBezTo>
                  <a:pt x="203" y="2347"/>
                  <a:pt x="370" y="2656"/>
                  <a:pt x="548" y="2954"/>
                </a:cubicBezTo>
                <a:lnTo>
                  <a:pt x="584" y="3013"/>
                </a:lnTo>
                <a:lnTo>
                  <a:pt x="656" y="2978"/>
                </a:lnTo>
                <a:cubicBezTo>
                  <a:pt x="1501" y="2597"/>
                  <a:pt x="3120" y="1823"/>
                  <a:pt x="4335" y="799"/>
                </a:cubicBezTo>
                <a:lnTo>
                  <a:pt x="4394" y="751"/>
                </a:lnTo>
                <a:lnTo>
                  <a:pt x="4335" y="692"/>
                </a:lnTo>
                <a:cubicBezTo>
                  <a:pt x="4132" y="501"/>
                  <a:pt x="3942" y="275"/>
                  <a:pt x="3751" y="61"/>
                </a:cubicBezTo>
                <a:lnTo>
                  <a:pt x="370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2" name="Google Shape;3482;p74"/>
          <p:cNvSpPr/>
          <p:nvPr/>
        </p:nvSpPr>
        <p:spPr>
          <a:xfrm>
            <a:off x="3688132" y="1858786"/>
            <a:ext cx="120987" cy="54558"/>
          </a:xfrm>
          <a:custGeom>
            <a:avLst/>
            <a:gdLst/>
            <a:ahLst/>
            <a:cxnLst/>
            <a:rect l="l" t="t" r="r" b="b"/>
            <a:pathLst>
              <a:path w="2823" h="1273" extrusionOk="0">
                <a:moveTo>
                  <a:pt x="2458" y="1"/>
                </a:moveTo>
                <a:cubicBezTo>
                  <a:pt x="2440" y="1"/>
                  <a:pt x="2423" y="3"/>
                  <a:pt x="2406" y="7"/>
                </a:cubicBezTo>
                <a:lnTo>
                  <a:pt x="286" y="281"/>
                </a:lnTo>
                <a:cubicBezTo>
                  <a:pt x="120" y="305"/>
                  <a:pt x="1" y="460"/>
                  <a:pt x="36" y="614"/>
                </a:cubicBezTo>
                <a:lnTo>
                  <a:pt x="96" y="1019"/>
                </a:lnTo>
                <a:cubicBezTo>
                  <a:pt x="107" y="1161"/>
                  <a:pt x="247" y="1272"/>
                  <a:pt x="380" y="1272"/>
                </a:cubicBezTo>
                <a:cubicBezTo>
                  <a:pt x="392" y="1272"/>
                  <a:pt x="405" y="1271"/>
                  <a:pt x="417" y="1269"/>
                </a:cubicBezTo>
                <a:lnTo>
                  <a:pt x="2537" y="984"/>
                </a:lnTo>
                <a:cubicBezTo>
                  <a:pt x="2703" y="972"/>
                  <a:pt x="2822" y="805"/>
                  <a:pt x="2787" y="662"/>
                </a:cubicBezTo>
                <a:lnTo>
                  <a:pt x="2727" y="257"/>
                </a:lnTo>
                <a:cubicBezTo>
                  <a:pt x="2717" y="111"/>
                  <a:pt x="2586" y="1"/>
                  <a:pt x="245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3" name="Google Shape;3483;p74"/>
          <p:cNvSpPr/>
          <p:nvPr/>
        </p:nvSpPr>
        <p:spPr>
          <a:xfrm>
            <a:off x="3685604" y="1855400"/>
            <a:ext cx="126558" cy="61372"/>
          </a:xfrm>
          <a:custGeom>
            <a:avLst/>
            <a:gdLst/>
            <a:ahLst/>
            <a:cxnLst/>
            <a:rect l="l" t="t" r="r" b="b"/>
            <a:pathLst>
              <a:path w="2953" h="1432" extrusionOk="0">
                <a:moveTo>
                  <a:pt x="2524" y="158"/>
                </a:moveTo>
                <a:cubicBezTo>
                  <a:pt x="2619" y="158"/>
                  <a:pt x="2727" y="229"/>
                  <a:pt x="2738" y="348"/>
                </a:cubicBezTo>
                <a:lnTo>
                  <a:pt x="2798" y="753"/>
                </a:lnTo>
                <a:cubicBezTo>
                  <a:pt x="2798" y="813"/>
                  <a:pt x="2786" y="872"/>
                  <a:pt x="2762" y="920"/>
                </a:cubicBezTo>
                <a:cubicBezTo>
                  <a:pt x="2715" y="955"/>
                  <a:pt x="2667" y="991"/>
                  <a:pt x="2607" y="1003"/>
                </a:cubicBezTo>
                <a:lnTo>
                  <a:pt x="500" y="1289"/>
                </a:lnTo>
                <a:cubicBezTo>
                  <a:pt x="441" y="1289"/>
                  <a:pt x="381" y="1277"/>
                  <a:pt x="333" y="1241"/>
                </a:cubicBezTo>
                <a:cubicBezTo>
                  <a:pt x="286" y="1194"/>
                  <a:pt x="262" y="1158"/>
                  <a:pt x="238" y="1098"/>
                </a:cubicBezTo>
                <a:lnTo>
                  <a:pt x="179" y="693"/>
                </a:lnTo>
                <a:cubicBezTo>
                  <a:pt x="179" y="634"/>
                  <a:pt x="202" y="574"/>
                  <a:pt x="226" y="527"/>
                </a:cubicBezTo>
                <a:cubicBezTo>
                  <a:pt x="274" y="479"/>
                  <a:pt x="321" y="455"/>
                  <a:pt x="381" y="443"/>
                </a:cubicBezTo>
                <a:lnTo>
                  <a:pt x="2488" y="158"/>
                </a:lnTo>
                <a:close/>
                <a:moveTo>
                  <a:pt x="2509" y="0"/>
                </a:moveTo>
                <a:cubicBezTo>
                  <a:pt x="2494" y="0"/>
                  <a:pt x="2479" y="1"/>
                  <a:pt x="2465" y="3"/>
                </a:cubicBezTo>
                <a:lnTo>
                  <a:pt x="345" y="289"/>
                </a:lnTo>
                <a:cubicBezTo>
                  <a:pt x="238" y="301"/>
                  <a:pt x="155" y="360"/>
                  <a:pt x="95" y="432"/>
                </a:cubicBezTo>
                <a:cubicBezTo>
                  <a:pt x="36" y="515"/>
                  <a:pt x="0" y="598"/>
                  <a:pt x="24" y="705"/>
                </a:cubicBezTo>
                <a:lnTo>
                  <a:pt x="83" y="1110"/>
                </a:lnTo>
                <a:cubicBezTo>
                  <a:pt x="95" y="1217"/>
                  <a:pt x="155" y="1301"/>
                  <a:pt x="226" y="1360"/>
                </a:cubicBezTo>
                <a:cubicBezTo>
                  <a:pt x="286" y="1408"/>
                  <a:pt x="381" y="1432"/>
                  <a:pt x="452" y="1432"/>
                </a:cubicBezTo>
                <a:cubicBezTo>
                  <a:pt x="464" y="1432"/>
                  <a:pt x="500" y="1432"/>
                  <a:pt x="500" y="1420"/>
                </a:cubicBezTo>
                <a:lnTo>
                  <a:pt x="2607" y="1134"/>
                </a:lnTo>
                <a:cubicBezTo>
                  <a:pt x="2715" y="1122"/>
                  <a:pt x="2798" y="1063"/>
                  <a:pt x="2858" y="991"/>
                </a:cubicBezTo>
                <a:cubicBezTo>
                  <a:pt x="2917" y="920"/>
                  <a:pt x="2953" y="824"/>
                  <a:pt x="2941" y="717"/>
                </a:cubicBezTo>
                <a:lnTo>
                  <a:pt x="2881" y="324"/>
                </a:lnTo>
                <a:cubicBezTo>
                  <a:pt x="2848" y="137"/>
                  <a:pt x="2692" y="0"/>
                  <a:pt x="2509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4" name="Google Shape;3484;p74"/>
          <p:cNvSpPr/>
          <p:nvPr/>
        </p:nvSpPr>
        <p:spPr>
          <a:xfrm>
            <a:off x="4570936" y="2116966"/>
            <a:ext cx="112287" cy="105729"/>
          </a:xfrm>
          <a:custGeom>
            <a:avLst/>
            <a:gdLst/>
            <a:ahLst/>
            <a:cxnLst/>
            <a:rect l="l" t="t" r="r" b="b"/>
            <a:pathLst>
              <a:path w="2620" h="2467" extrusionOk="0">
                <a:moveTo>
                  <a:pt x="587" y="0"/>
                </a:moveTo>
                <a:cubicBezTo>
                  <a:pt x="507" y="0"/>
                  <a:pt x="430" y="30"/>
                  <a:pt x="381" y="91"/>
                </a:cubicBezTo>
                <a:lnTo>
                  <a:pt x="108" y="389"/>
                </a:lnTo>
                <a:cubicBezTo>
                  <a:pt x="0" y="508"/>
                  <a:pt x="0" y="710"/>
                  <a:pt x="119" y="806"/>
                </a:cubicBezTo>
                <a:lnTo>
                  <a:pt x="1834" y="2389"/>
                </a:lnTo>
                <a:cubicBezTo>
                  <a:pt x="1890" y="2440"/>
                  <a:pt x="1963" y="2467"/>
                  <a:pt x="2035" y="2467"/>
                </a:cubicBezTo>
                <a:cubicBezTo>
                  <a:pt x="2115" y="2467"/>
                  <a:pt x="2194" y="2434"/>
                  <a:pt x="2251" y="2365"/>
                </a:cubicBezTo>
                <a:lnTo>
                  <a:pt x="2513" y="2068"/>
                </a:lnTo>
                <a:cubicBezTo>
                  <a:pt x="2620" y="1960"/>
                  <a:pt x="2620" y="1758"/>
                  <a:pt x="2501" y="1663"/>
                </a:cubicBezTo>
                <a:lnTo>
                  <a:pt x="798" y="79"/>
                </a:lnTo>
                <a:cubicBezTo>
                  <a:pt x="740" y="27"/>
                  <a:pt x="662" y="0"/>
                  <a:pt x="5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5" name="Google Shape;3485;p74"/>
          <p:cNvSpPr/>
          <p:nvPr/>
        </p:nvSpPr>
        <p:spPr>
          <a:xfrm>
            <a:off x="4566865" y="2114223"/>
            <a:ext cx="118415" cy="112287"/>
          </a:xfrm>
          <a:custGeom>
            <a:avLst/>
            <a:gdLst/>
            <a:ahLst/>
            <a:cxnLst/>
            <a:rect l="l" t="t" r="r" b="b"/>
            <a:pathLst>
              <a:path w="2763" h="2620" extrusionOk="0">
                <a:moveTo>
                  <a:pt x="679" y="131"/>
                </a:moveTo>
                <a:cubicBezTo>
                  <a:pt x="738" y="131"/>
                  <a:pt x="798" y="143"/>
                  <a:pt x="845" y="191"/>
                </a:cubicBezTo>
                <a:lnTo>
                  <a:pt x="2560" y="1762"/>
                </a:lnTo>
                <a:cubicBezTo>
                  <a:pt x="2596" y="1798"/>
                  <a:pt x="2631" y="1858"/>
                  <a:pt x="2631" y="1917"/>
                </a:cubicBezTo>
                <a:cubicBezTo>
                  <a:pt x="2631" y="1977"/>
                  <a:pt x="2608" y="2036"/>
                  <a:pt x="2572" y="2084"/>
                </a:cubicBezTo>
                <a:lnTo>
                  <a:pt x="2298" y="2382"/>
                </a:lnTo>
                <a:cubicBezTo>
                  <a:pt x="2260" y="2426"/>
                  <a:pt x="2201" y="2450"/>
                  <a:pt x="2140" y="2450"/>
                </a:cubicBezTo>
                <a:cubicBezTo>
                  <a:pt x="2087" y="2450"/>
                  <a:pt x="2033" y="2432"/>
                  <a:pt x="1988" y="2394"/>
                </a:cubicBezTo>
                <a:lnTo>
                  <a:pt x="274" y="810"/>
                </a:lnTo>
                <a:cubicBezTo>
                  <a:pt x="191" y="739"/>
                  <a:pt x="179" y="596"/>
                  <a:pt x="262" y="500"/>
                </a:cubicBezTo>
                <a:lnTo>
                  <a:pt x="536" y="203"/>
                </a:lnTo>
                <a:cubicBezTo>
                  <a:pt x="560" y="155"/>
                  <a:pt x="619" y="131"/>
                  <a:pt x="679" y="131"/>
                </a:cubicBezTo>
                <a:close/>
                <a:moveTo>
                  <a:pt x="667" y="0"/>
                </a:moveTo>
                <a:cubicBezTo>
                  <a:pt x="572" y="0"/>
                  <a:pt x="488" y="36"/>
                  <a:pt x="417" y="108"/>
                </a:cubicBezTo>
                <a:lnTo>
                  <a:pt x="143" y="405"/>
                </a:lnTo>
                <a:cubicBezTo>
                  <a:pt x="0" y="560"/>
                  <a:pt x="12" y="798"/>
                  <a:pt x="155" y="929"/>
                </a:cubicBezTo>
                <a:lnTo>
                  <a:pt x="1869" y="2513"/>
                </a:lnTo>
                <a:cubicBezTo>
                  <a:pt x="1941" y="2584"/>
                  <a:pt x="2036" y="2620"/>
                  <a:pt x="2119" y="2620"/>
                </a:cubicBezTo>
                <a:cubicBezTo>
                  <a:pt x="2227" y="2620"/>
                  <a:pt x="2334" y="2572"/>
                  <a:pt x="2393" y="2501"/>
                </a:cubicBezTo>
                <a:lnTo>
                  <a:pt x="2655" y="2203"/>
                </a:lnTo>
                <a:cubicBezTo>
                  <a:pt x="2739" y="2120"/>
                  <a:pt x="2762" y="2036"/>
                  <a:pt x="2762" y="1929"/>
                </a:cubicBezTo>
                <a:cubicBezTo>
                  <a:pt x="2762" y="1846"/>
                  <a:pt x="2715" y="1751"/>
                  <a:pt x="2643" y="1679"/>
                </a:cubicBezTo>
                <a:lnTo>
                  <a:pt x="929" y="96"/>
                </a:lnTo>
                <a:cubicBezTo>
                  <a:pt x="857" y="24"/>
                  <a:pt x="774" y="0"/>
                  <a:pt x="667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6" name="Google Shape;3486;p74"/>
          <p:cNvSpPr/>
          <p:nvPr/>
        </p:nvSpPr>
        <p:spPr>
          <a:xfrm>
            <a:off x="4060146" y="2260672"/>
            <a:ext cx="118930" cy="68915"/>
          </a:xfrm>
          <a:custGeom>
            <a:avLst/>
            <a:gdLst/>
            <a:ahLst/>
            <a:cxnLst/>
            <a:rect l="l" t="t" r="r" b="b"/>
            <a:pathLst>
              <a:path w="2775" h="1608" extrusionOk="0">
                <a:moveTo>
                  <a:pt x="1381" y="0"/>
                </a:moveTo>
                <a:cubicBezTo>
                  <a:pt x="607" y="0"/>
                  <a:pt x="0" y="358"/>
                  <a:pt x="0" y="810"/>
                </a:cubicBezTo>
                <a:cubicBezTo>
                  <a:pt x="0" y="1251"/>
                  <a:pt x="631" y="1608"/>
                  <a:pt x="1381" y="1608"/>
                </a:cubicBezTo>
                <a:cubicBezTo>
                  <a:pt x="2155" y="1608"/>
                  <a:pt x="2774" y="1251"/>
                  <a:pt x="2774" y="810"/>
                </a:cubicBezTo>
                <a:cubicBezTo>
                  <a:pt x="2774" y="358"/>
                  <a:pt x="2143" y="0"/>
                  <a:pt x="13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7" name="Google Shape;3487;p74"/>
          <p:cNvSpPr/>
          <p:nvPr/>
        </p:nvSpPr>
        <p:spPr>
          <a:xfrm>
            <a:off x="4057060" y="2257114"/>
            <a:ext cx="125058" cy="75043"/>
          </a:xfrm>
          <a:custGeom>
            <a:avLst/>
            <a:gdLst/>
            <a:ahLst/>
            <a:cxnLst/>
            <a:rect l="l" t="t" r="r" b="b"/>
            <a:pathLst>
              <a:path w="2918" h="1751" extrusionOk="0">
                <a:moveTo>
                  <a:pt x="1453" y="155"/>
                </a:moveTo>
                <a:cubicBezTo>
                  <a:pt x="2168" y="155"/>
                  <a:pt x="2763" y="488"/>
                  <a:pt x="2763" y="893"/>
                </a:cubicBezTo>
                <a:cubicBezTo>
                  <a:pt x="2763" y="1286"/>
                  <a:pt x="2192" y="1619"/>
                  <a:pt x="1453" y="1619"/>
                </a:cubicBezTo>
                <a:cubicBezTo>
                  <a:pt x="727" y="1619"/>
                  <a:pt x="144" y="1286"/>
                  <a:pt x="144" y="893"/>
                </a:cubicBezTo>
                <a:cubicBezTo>
                  <a:pt x="144" y="488"/>
                  <a:pt x="739" y="155"/>
                  <a:pt x="1453" y="155"/>
                </a:cubicBezTo>
                <a:close/>
                <a:moveTo>
                  <a:pt x="1453" y="0"/>
                </a:moveTo>
                <a:cubicBezTo>
                  <a:pt x="644" y="0"/>
                  <a:pt x="1" y="381"/>
                  <a:pt x="1" y="869"/>
                </a:cubicBezTo>
                <a:cubicBezTo>
                  <a:pt x="1" y="1369"/>
                  <a:pt x="644" y="1750"/>
                  <a:pt x="1453" y="1750"/>
                </a:cubicBezTo>
                <a:cubicBezTo>
                  <a:pt x="2275" y="1750"/>
                  <a:pt x="2918" y="1369"/>
                  <a:pt x="2918" y="869"/>
                </a:cubicBezTo>
                <a:cubicBezTo>
                  <a:pt x="2918" y="381"/>
                  <a:pt x="2275" y="0"/>
                  <a:pt x="1453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74"/>
          <p:cNvSpPr/>
          <p:nvPr/>
        </p:nvSpPr>
        <p:spPr>
          <a:xfrm>
            <a:off x="4009616" y="2086665"/>
            <a:ext cx="88329" cy="86786"/>
          </a:xfrm>
          <a:custGeom>
            <a:avLst/>
            <a:gdLst/>
            <a:ahLst/>
            <a:cxnLst/>
            <a:rect l="l" t="t" r="r" b="b"/>
            <a:pathLst>
              <a:path w="2061" h="2025" extrusionOk="0">
                <a:moveTo>
                  <a:pt x="1036" y="0"/>
                </a:moveTo>
                <a:cubicBezTo>
                  <a:pt x="465" y="0"/>
                  <a:pt x="0" y="441"/>
                  <a:pt x="0" y="1012"/>
                </a:cubicBezTo>
                <a:cubicBezTo>
                  <a:pt x="0" y="1572"/>
                  <a:pt x="465" y="2024"/>
                  <a:pt x="1036" y="2024"/>
                </a:cubicBezTo>
                <a:cubicBezTo>
                  <a:pt x="1596" y="2024"/>
                  <a:pt x="2060" y="1560"/>
                  <a:pt x="2060" y="1012"/>
                </a:cubicBezTo>
                <a:cubicBezTo>
                  <a:pt x="2060" y="465"/>
                  <a:pt x="1596" y="0"/>
                  <a:pt x="10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9" name="Google Shape;3489;p74"/>
          <p:cNvSpPr/>
          <p:nvPr/>
        </p:nvSpPr>
        <p:spPr>
          <a:xfrm>
            <a:off x="4006058" y="2083579"/>
            <a:ext cx="94415" cy="92915"/>
          </a:xfrm>
          <a:custGeom>
            <a:avLst/>
            <a:gdLst/>
            <a:ahLst/>
            <a:cxnLst/>
            <a:rect l="l" t="t" r="r" b="b"/>
            <a:pathLst>
              <a:path w="2203" h="2168" extrusionOk="0">
                <a:moveTo>
                  <a:pt x="1096" y="144"/>
                </a:moveTo>
                <a:cubicBezTo>
                  <a:pt x="1631" y="144"/>
                  <a:pt x="2048" y="561"/>
                  <a:pt x="2048" y="1084"/>
                </a:cubicBezTo>
                <a:cubicBezTo>
                  <a:pt x="2048" y="1608"/>
                  <a:pt x="1619" y="2013"/>
                  <a:pt x="1096" y="2013"/>
                </a:cubicBezTo>
                <a:cubicBezTo>
                  <a:pt x="584" y="2013"/>
                  <a:pt x="143" y="1608"/>
                  <a:pt x="143" y="1084"/>
                </a:cubicBezTo>
                <a:cubicBezTo>
                  <a:pt x="143" y="561"/>
                  <a:pt x="584" y="144"/>
                  <a:pt x="1096" y="144"/>
                </a:cubicBezTo>
                <a:close/>
                <a:moveTo>
                  <a:pt x="1096" y="1"/>
                </a:moveTo>
                <a:cubicBezTo>
                  <a:pt x="488" y="1"/>
                  <a:pt x="0" y="489"/>
                  <a:pt x="0" y="1084"/>
                </a:cubicBezTo>
                <a:cubicBezTo>
                  <a:pt x="0" y="1680"/>
                  <a:pt x="488" y="2168"/>
                  <a:pt x="1096" y="2168"/>
                </a:cubicBezTo>
                <a:cubicBezTo>
                  <a:pt x="1715" y="2168"/>
                  <a:pt x="2203" y="1680"/>
                  <a:pt x="2203" y="1084"/>
                </a:cubicBezTo>
                <a:cubicBezTo>
                  <a:pt x="2203" y="489"/>
                  <a:pt x="1715" y="1"/>
                  <a:pt x="109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0" name="Google Shape;3490;p74"/>
          <p:cNvSpPr/>
          <p:nvPr/>
        </p:nvSpPr>
        <p:spPr>
          <a:xfrm>
            <a:off x="4077504" y="2002962"/>
            <a:ext cx="178116" cy="300088"/>
          </a:xfrm>
          <a:custGeom>
            <a:avLst/>
            <a:gdLst/>
            <a:ahLst/>
            <a:cxnLst/>
            <a:rect l="l" t="t" r="r" b="b"/>
            <a:pathLst>
              <a:path w="4156" h="7002" extrusionOk="0">
                <a:moveTo>
                  <a:pt x="1476" y="1"/>
                </a:moveTo>
                <a:cubicBezTo>
                  <a:pt x="667" y="1"/>
                  <a:pt x="12" y="751"/>
                  <a:pt x="12" y="1668"/>
                </a:cubicBezTo>
                <a:lnTo>
                  <a:pt x="12" y="3549"/>
                </a:lnTo>
                <a:lnTo>
                  <a:pt x="12" y="3704"/>
                </a:lnTo>
                <a:cubicBezTo>
                  <a:pt x="0" y="3763"/>
                  <a:pt x="0" y="3823"/>
                  <a:pt x="0" y="3882"/>
                </a:cubicBezTo>
                <a:lnTo>
                  <a:pt x="0" y="5037"/>
                </a:lnTo>
                <a:lnTo>
                  <a:pt x="0" y="5097"/>
                </a:lnTo>
                <a:lnTo>
                  <a:pt x="0" y="6240"/>
                </a:lnTo>
                <a:cubicBezTo>
                  <a:pt x="0" y="6656"/>
                  <a:pt x="345" y="7002"/>
                  <a:pt x="762" y="7002"/>
                </a:cubicBezTo>
                <a:lnTo>
                  <a:pt x="1238" y="7002"/>
                </a:lnTo>
                <a:cubicBezTo>
                  <a:pt x="1655" y="7002"/>
                  <a:pt x="1988" y="6656"/>
                  <a:pt x="1988" y="6240"/>
                </a:cubicBezTo>
                <a:lnTo>
                  <a:pt x="1988" y="5228"/>
                </a:lnTo>
                <a:lnTo>
                  <a:pt x="2691" y="5228"/>
                </a:lnTo>
                <a:cubicBezTo>
                  <a:pt x="3500" y="5228"/>
                  <a:pt x="4155" y="4478"/>
                  <a:pt x="4155" y="3561"/>
                </a:cubicBezTo>
                <a:lnTo>
                  <a:pt x="4155" y="1668"/>
                </a:lnTo>
                <a:cubicBezTo>
                  <a:pt x="4155" y="751"/>
                  <a:pt x="3477" y="1"/>
                  <a:pt x="26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1" name="Google Shape;3491;p74"/>
          <p:cNvSpPr/>
          <p:nvPr/>
        </p:nvSpPr>
        <p:spPr>
          <a:xfrm>
            <a:off x="4073389" y="1999919"/>
            <a:ext cx="183730" cy="305703"/>
          </a:xfrm>
          <a:custGeom>
            <a:avLst/>
            <a:gdLst/>
            <a:ahLst/>
            <a:cxnLst/>
            <a:rect l="l" t="t" r="r" b="b"/>
            <a:pathLst>
              <a:path w="4287" h="7133" extrusionOk="0">
                <a:moveTo>
                  <a:pt x="2787" y="143"/>
                </a:moveTo>
                <a:cubicBezTo>
                  <a:pt x="3549" y="143"/>
                  <a:pt x="4168" y="858"/>
                  <a:pt x="4168" y="1739"/>
                </a:cubicBezTo>
                <a:lnTo>
                  <a:pt x="4168" y="3620"/>
                </a:lnTo>
                <a:cubicBezTo>
                  <a:pt x="4168" y="4489"/>
                  <a:pt x="3561" y="5203"/>
                  <a:pt x="2787" y="5203"/>
                </a:cubicBezTo>
                <a:lnTo>
                  <a:pt x="2013" y="5203"/>
                </a:lnTo>
                <a:lnTo>
                  <a:pt x="2013" y="6299"/>
                </a:lnTo>
                <a:cubicBezTo>
                  <a:pt x="2013" y="6668"/>
                  <a:pt x="1703" y="6977"/>
                  <a:pt x="1334" y="6977"/>
                </a:cubicBezTo>
                <a:lnTo>
                  <a:pt x="858" y="6977"/>
                </a:lnTo>
                <a:cubicBezTo>
                  <a:pt x="477" y="6977"/>
                  <a:pt x="167" y="6668"/>
                  <a:pt x="167" y="6299"/>
                </a:cubicBezTo>
                <a:lnTo>
                  <a:pt x="167" y="3941"/>
                </a:lnTo>
                <a:cubicBezTo>
                  <a:pt x="167" y="3894"/>
                  <a:pt x="167" y="3858"/>
                  <a:pt x="179" y="3798"/>
                </a:cubicBezTo>
                <a:lnTo>
                  <a:pt x="179" y="3775"/>
                </a:lnTo>
                <a:lnTo>
                  <a:pt x="179" y="3763"/>
                </a:lnTo>
                <a:lnTo>
                  <a:pt x="179" y="3620"/>
                </a:lnTo>
                <a:lnTo>
                  <a:pt x="179" y="1739"/>
                </a:lnTo>
                <a:cubicBezTo>
                  <a:pt x="179" y="858"/>
                  <a:pt x="798" y="143"/>
                  <a:pt x="1572" y="143"/>
                </a:cubicBezTo>
                <a:close/>
                <a:moveTo>
                  <a:pt x="1549" y="0"/>
                </a:moveTo>
                <a:cubicBezTo>
                  <a:pt x="703" y="0"/>
                  <a:pt x="25" y="774"/>
                  <a:pt x="25" y="1739"/>
                </a:cubicBezTo>
                <a:lnTo>
                  <a:pt x="25" y="3620"/>
                </a:lnTo>
                <a:lnTo>
                  <a:pt x="25" y="3763"/>
                </a:lnTo>
                <a:cubicBezTo>
                  <a:pt x="1" y="3822"/>
                  <a:pt x="1" y="3882"/>
                  <a:pt x="1" y="3941"/>
                </a:cubicBezTo>
                <a:lnTo>
                  <a:pt x="1" y="6299"/>
                </a:lnTo>
                <a:cubicBezTo>
                  <a:pt x="1" y="6751"/>
                  <a:pt x="382" y="7132"/>
                  <a:pt x="834" y="7132"/>
                </a:cubicBezTo>
                <a:lnTo>
                  <a:pt x="1310" y="7132"/>
                </a:lnTo>
                <a:cubicBezTo>
                  <a:pt x="1775" y="7132"/>
                  <a:pt x="2144" y="6751"/>
                  <a:pt x="2132" y="6299"/>
                </a:cubicBezTo>
                <a:lnTo>
                  <a:pt x="2132" y="5358"/>
                </a:lnTo>
                <a:lnTo>
                  <a:pt x="2751" y="5358"/>
                </a:lnTo>
                <a:cubicBezTo>
                  <a:pt x="3608" y="5358"/>
                  <a:pt x="4287" y="4584"/>
                  <a:pt x="4287" y="3620"/>
                </a:cubicBezTo>
                <a:lnTo>
                  <a:pt x="4287" y="1739"/>
                </a:lnTo>
                <a:cubicBezTo>
                  <a:pt x="4287" y="786"/>
                  <a:pt x="3608" y="0"/>
                  <a:pt x="275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2" name="Google Shape;3492;p74"/>
          <p:cNvSpPr/>
          <p:nvPr/>
        </p:nvSpPr>
        <p:spPr>
          <a:xfrm>
            <a:off x="3990244" y="1905502"/>
            <a:ext cx="317574" cy="224788"/>
          </a:xfrm>
          <a:custGeom>
            <a:avLst/>
            <a:gdLst/>
            <a:ahLst/>
            <a:cxnLst/>
            <a:rect l="l" t="t" r="r" b="b"/>
            <a:pathLst>
              <a:path w="7410" h="5245" extrusionOk="0">
                <a:moveTo>
                  <a:pt x="3643" y="1"/>
                </a:moveTo>
                <a:cubicBezTo>
                  <a:pt x="3526" y="1"/>
                  <a:pt x="3407" y="5"/>
                  <a:pt x="3286" y="13"/>
                </a:cubicBezTo>
                <a:cubicBezTo>
                  <a:pt x="2119" y="84"/>
                  <a:pt x="1310" y="1477"/>
                  <a:pt x="1310" y="1477"/>
                </a:cubicBezTo>
                <a:cubicBezTo>
                  <a:pt x="595" y="1632"/>
                  <a:pt x="0" y="2501"/>
                  <a:pt x="143" y="3584"/>
                </a:cubicBezTo>
                <a:cubicBezTo>
                  <a:pt x="298" y="4668"/>
                  <a:pt x="1107" y="5108"/>
                  <a:pt x="1107" y="5108"/>
                </a:cubicBezTo>
                <a:cubicBezTo>
                  <a:pt x="1107" y="5108"/>
                  <a:pt x="1265" y="5244"/>
                  <a:pt x="1459" y="5244"/>
                </a:cubicBezTo>
                <a:cubicBezTo>
                  <a:pt x="1552" y="5244"/>
                  <a:pt x="1654" y="5213"/>
                  <a:pt x="1750" y="5120"/>
                </a:cubicBezTo>
                <a:cubicBezTo>
                  <a:pt x="1822" y="5049"/>
                  <a:pt x="1988" y="4882"/>
                  <a:pt x="2167" y="4692"/>
                </a:cubicBezTo>
                <a:cubicBezTo>
                  <a:pt x="2536" y="4525"/>
                  <a:pt x="3215" y="4168"/>
                  <a:pt x="3465" y="3632"/>
                </a:cubicBezTo>
                <a:cubicBezTo>
                  <a:pt x="3512" y="3525"/>
                  <a:pt x="3548" y="3418"/>
                  <a:pt x="3596" y="3334"/>
                </a:cubicBezTo>
                <a:cubicBezTo>
                  <a:pt x="4287" y="3780"/>
                  <a:pt x="5203" y="3995"/>
                  <a:pt x="5902" y="3995"/>
                </a:cubicBezTo>
                <a:cubicBezTo>
                  <a:pt x="6455" y="3995"/>
                  <a:pt x="6872" y="3860"/>
                  <a:pt x="6929" y="3596"/>
                </a:cubicBezTo>
                <a:cubicBezTo>
                  <a:pt x="7043" y="3072"/>
                  <a:pt x="6561" y="2832"/>
                  <a:pt x="6427" y="2776"/>
                </a:cubicBezTo>
                <a:lnTo>
                  <a:pt x="6427" y="2776"/>
                </a:lnTo>
                <a:cubicBezTo>
                  <a:pt x="6501" y="2803"/>
                  <a:pt x="6575" y="2816"/>
                  <a:pt x="6644" y="2816"/>
                </a:cubicBezTo>
                <a:cubicBezTo>
                  <a:pt x="7101" y="2816"/>
                  <a:pt x="7410" y="2267"/>
                  <a:pt x="6822" y="1477"/>
                </a:cubicBezTo>
                <a:cubicBezTo>
                  <a:pt x="6205" y="606"/>
                  <a:pt x="5098" y="1"/>
                  <a:pt x="3643" y="1"/>
                </a:cubicBez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3" name="Google Shape;3493;p74"/>
          <p:cNvSpPr/>
          <p:nvPr/>
        </p:nvSpPr>
        <p:spPr>
          <a:xfrm>
            <a:off x="4012187" y="2089194"/>
            <a:ext cx="83186" cy="81686"/>
          </a:xfrm>
          <a:custGeom>
            <a:avLst/>
            <a:gdLst/>
            <a:ahLst/>
            <a:cxnLst/>
            <a:rect l="l" t="t" r="r" b="b"/>
            <a:pathLst>
              <a:path w="1941" h="1906" extrusionOk="0">
                <a:moveTo>
                  <a:pt x="976" y="1"/>
                </a:moveTo>
                <a:cubicBezTo>
                  <a:pt x="441" y="1"/>
                  <a:pt x="0" y="430"/>
                  <a:pt x="0" y="953"/>
                </a:cubicBezTo>
                <a:cubicBezTo>
                  <a:pt x="0" y="1489"/>
                  <a:pt x="441" y="1906"/>
                  <a:pt x="976" y="1906"/>
                </a:cubicBezTo>
                <a:cubicBezTo>
                  <a:pt x="1512" y="1906"/>
                  <a:pt x="1941" y="1477"/>
                  <a:pt x="1941" y="953"/>
                </a:cubicBezTo>
                <a:cubicBezTo>
                  <a:pt x="1941" y="418"/>
                  <a:pt x="1512" y="1"/>
                  <a:pt x="9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4" name="Google Shape;3494;p74"/>
          <p:cNvSpPr/>
          <p:nvPr/>
        </p:nvSpPr>
        <p:spPr>
          <a:xfrm>
            <a:off x="4042788" y="2106380"/>
            <a:ext cx="37800" cy="33343"/>
          </a:xfrm>
          <a:custGeom>
            <a:avLst/>
            <a:gdLst/>
            <a:ahLst/>
            <a:cxnLst/>
            <a:rect l="l" t="t" r="r" b="b"/>
            <a:pathLst>
              <a:path w="882" h="778" extrusionOk="0">
                <a:moveTo>
                  <a:pt x="225" y="1"/>
                </a:moveTo>
                <a:cubicBezTo>
                  <a:pt x="198" y="1"/>
                  <a:pt x="170" y="2"/>
                  <a:pt x="143" y="5"/>
                </a:cubicBezTo>
                <a:cubicBezTo>
                  <a:pt x="4" y="16"/>
                  <a:pt x="0" y="208"/>
                  <a:pt x="131" y="208"/>
                </a:cubicBezTo>
                <a:cubicBezTo>
                  <a:pt x="135" y="208"/>
                  <a:pt x="139" y="208"/>
                  <a:pt x="143" y="207"/>
                </a:cubicBezTo>
                <a:cubicBezTo>
                  <a:pt x="168" y="206"/>
                  <a:pt x="193" y="205"/>
                  <a:pt x="217" y="205"/>
                </a:cubicBezTo>
                <a:cubicBezTo>
                  <a:pt x="382" y="205"/>
                  <a:pt x="537" y="247"/>
                  <a:pt x="620" y="433"/>
                </a:cubicBezTo>
                <a:cubicBezTo>
                  <a:pt x="643" y="505"/>
                  <a:pt x="655" y="600"/>
                  <a:pt x="655" y="683"/>
                </a:cubicBezTo>
                <a:cubicBezTo>
                  <a:pt x="655" y="747"/>
                  <a:pt x="706" y="777"/>
                  <a:pt x="759" y="777"/>
                </a:cubicBezTo>
                <a:cubicBezTo>
                  <a:pt x="813" y="777"/>
                  <a:pt x="870" y="744"/>
                  <a:pt x="870" y="683"/>
                </a:cubicBezTo>
                <a:cubicBezTo>
                  <a:pt x="881" y="552"/>
                  <a:pt x="834" y="421"/>
                  <a:pt x="774" y="302"/>
                </a:cubicBezTo>
                <a:cubicBezTo>
                  <a:pt x="668" y="90"/>
                  <a:pt x="448" y="1"/>
                  <a:pt x="22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5" name="Google Shape;3495;p74"/>
          <p:cNvSpPr/>
          <p:nvPr/>
        </p:nvSpPr>
        <p:spPr>
          <a:xfrm>
            <a:off x="4151478" y="2089194"/>
            <a:ext cx="23014" cy="23014"/>
          </a:xfrm>
          <a:custGeom>
            <a:avLst/>
            <a:gdLst/>
            <a:ahLst/>
            <a:cxnLst/>
            <a:rect l="l" t="t" r="r" b="b"/>
            <a:pathLst>
              <a:path w="537" h="537" extrusionOk="0">
                <a:moveTo>
                  <a:pt x="262" y="1"/>
                </a:moveTo>
                <a:cubicBezTo>
                  <a:pt x="119" y="1"/>
                  <a:pt x="0" y="120"/>
                  <a:pt x="0" y="263"/>
                </a:cubicBezTo>
                <a:cubicBezTo>
                  <a:pt x="0" y="418"/>
                  <a:pt x="119" y="537"/>
                  <a:pt x="262" y="537"/>
                </a:cubicBezTo>
                <a:cubicBezTo>
                  <a:pt x="417" y="537"/>
                  <a:pt x="536" y="418"/>
                  <a:pt x="536" y="263"/>
                </a:cubicBezTo>
                <a:cubicBezTo>
                  <a:pt x="536" y="120"/>
                  <a:pt x="417" y="1"/>
                  <a:pt x="262" y="1"/>
                </a:cubicBezTo>
                <a:close/>
              </a:path>
            </a:pathLst>
          </a:custGeom>
          <a:solidFill>
            <a:srgbClr val="040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6" name="Google Shape;3496;p74"/>
          <p:cNvSpPr/>
          <p:nvPr/>
        </p:nvSpPr>
        <p:spPr>
          <a:xfrm>
            <a:off x="4228024" y="2088723"/>
            <a:ext cx="20443" cy="20443"/>
          </a:xfrm>
          <a:custGeom>
            <a:avLst/>
            <a:gdLst/>
            <a:ahLst/>
            <a:cxnLst/>
            <a:rect l="l" t="t" r="r" b="b"/>
            <a:pathLst>
              <a:path w="477" h="477" extrusionOk="0">
                <a:moveTo>
                  <a:pt x="238" y="0"/>
                </a:moveTo>
                <a:cubicBezTo>
                  <a:pt x="108" y="12"/>
                  <a:pt x="0" y="119"/>
                  <a:pt x="0" y="238"/>
                </a:cubicBezTo>
                <a:cubicBezTo>
                  <a:pt x="0" y="369"/>
                  <a:pt x="108" y="476"/>
                  <a:pt x="238" y="476"/>
                </a:cubicBezTo>
                <a:cubicBezTo>
                  <a:pt x="369" y="476"/>
                  <a:pt x="477" y="369"/>
                  <a:pt x="477" y="238"/>
                </a:cubicBezTo>
                <a:cubicBezTo>
                  <a:pt x="477" y="95"/>
                  <a:pt x="369" y="0"/>
                  <a:pt x="238" y="0"/>
                </a:cubicBezTo>
                <a:close/>
              </a:path>
            </a:pathLst>
          </a:custGeom>
          <a:solidFill>
            <a:srgbClr val="040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7" name="Google Shape;3497;p74"/>
          <p:cNvSpPr/>
          <p:nvPr/>
        </p:nvSpPr>
        <p:spPr>
          <a:xfrm>
            <a:off x="4174965" y="2141267"/>
            <a:ext cx="41357" cy="24086"/>
          </a:xfrm>
          <a:custGeom>
            <a:avLst/>
            <a:gdLst/>
            <a:ahLst/>
            <a:cxnLst/>
            <a:rect l="l" t="t" r="r" b="b"/>
            <a:pathLst>
              <a:path w="965" h="562" extrusionOk="0">
                <a:moveTo>
                  <a:pt x="0" y="0"/>
                </a:moveTo>
                <a:lnTo>
                  <a:pt x="0" y="0"/>
                </a:lnTo>
                <a:cubicBezTo>
                  <a:pt x="12" y="253"/>
                  <a:pt x="223" y="561"/>
                  <a:pt x="505" y="561"/>
                </a:cubicBezTo>
                <a:cubicBezTo>
                  <a:pt x="515" y="561"/>
                  <a:pt x="525" y="561"/>
                  <a:pt x="536" y="560"/>
                </a:cubicBezTo>
                <a:cubicBezTo>
                  <a:pt x="834" y="524"/>
                  <a:pt x="965" y="119"/>
                  <a:pt x="965" y="11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C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8" name="Google Shape;3498;p74"/>
          <p:cNvSpPr/>
          <p:nvPr/>
        </p:nvSpPr>
        <p:spPr>
          <a:xfrm>
            <a:off x="4171364" y="2138696"/>
            <a:ext cx="49458" cy="30857"/>
          </a:xfrm>
          <a:custGeom>
            <a:avLst/>
            <a:gdLst/>
            <a:ahLst/>
            <a:cxnLst/>
            <a:rect l="l" t="t" r="r" b="b"/>
            <a:pathLst>
              <a:path w="1154" h="720" extrusionOk="0">
                <a:moveTo>
                  <a:pt x="199" y="183"/>
                </a:moveTo>
                <a:cubicBezTo>
                  <a:pt x="449" y="216"/>
                  <a:pt x="688" y="238"/>
                  <a:pt x="930" y="270"/>
                </a:cubicBezTo>
                <a:lnTo>
                  <a:pt x="930" y="270"/>
                </a:lnTo>
                <a:cubicBezTo>
                  <a:pt x="885" y="357"/>
                  <a:pt x="824" y="441"/>
                  <a:pt x="739" y="501"/>
                </a:cubicBezTo>
                <a:cubicBezTo>
                  <a:pt x="687" y="529"/>
                  <a:pt x="636" y="541"/>
                  <a:pt x="588" y="541"/>
                </a:cubicBezTo>
                <a:cubicBezTo>
                  <a:pt x="404" y="541"/>
                  <a:pt x="254" y="362"/>
                  <a:pt x="199" y="183"/>
                </a:cubicBezTo>
                <a:close/>
                <a:moveTo>
                  <a:pt x="84" y="1"/>
                </a:moveTo>
                <a:cubicBezTo>
                  <a:pt x="36" y="1"/>
                  <a:pt x="1" y="48"/>
                  <a:pt x="1" y="96"/>
                </a:cubicBezTo>
                <a:cubicBezTo>
                  <a:pt x="23" y="387"/>
                  <a:pt x="245" y="720"/>
                  <a:pt x="568" y="720"/>
                </a:cubicBezTo>
                <a:cubicBezTo>
                  <a:pt x="589" y="720"/>
                  <a:pt x="610" y="718"/>
                  <a:pt x="632" y="715"/>
                </a:cubicBezTo>
                <a:cubicBezTo>
                  <a:pt x="870" y="691"/>
                  <a:pt x="1037" y="453"/>
                  <a:pt x="1132" y="227"/>
                </a:cubicBezTo>
                <a:cubicBezTo>
                  <a:pt x="1154" y="154"/>
                  <a:pt x="1104" y="108"/>
                  <a:pt x="1054" y="108"/>
                </a:cubicBezTo>
                <a:cubicBezTo>
                  <a:pt x="1042" y="108"/>
                  <a:pt x="1029" y="111"/>
                  <a:pt x="1018" y="117"/>
                </a:cubicBezTo>
                <a:lnTo>
                  <a:pt x="1018" y="117"/>
                </a:lnTo>
                <a:cubicBezTo>
                  <a:pt x="707" y="82"/>
                  <a:pt x="407" y="47"/>
                  <a:pt x="84" y="1"/>
                </a:cubicBezTo>
                <a:close/>
              </a:path>
            </a:pathLst>
          </a:custGeom>
          <a:solidFill>
            <a:srgbClr val="040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9" name="Google Shape;3499;p74"/>
          <p:cNvSpPr/>
          <p:nvPr/>
        </p:nvSpPr>
        <p:spPr>
          <a:xfrm>
            <a:off x="4110634" y="2114223"/>
            <a:ext cx="58758" cy="58715"/>
          </a:xfrm>
          <a:custGeom>
            <a:avLst/>
            <a:gdLst/>
            <a:ahLst/>
            <a:cxnLst/>
            <a:rect l="l" t="t" r="r" b="b"/>
            <a:pathLst>
              <a:path w="1371" h="1370" extrusionOk="0">
                <a:moveTo>
                  <a:pt x="680" y="0"/>
                </a:moveTo>
                <a:cubicBezTo>
                  <a:pt x="299" y="12"/>
                  <a:pt x="1" y="310"/>
                  <a:pt x="1" y="679"/>
                </a:cubicBezTo>
                <a:cubicBezTo>
                  <a:pt x="1" y="1048"/>
                  <a:pt x="299" y="1370"/>
                  <a:pt x="680" y="1370"/>
                </a:cubicBezTo>
                <a:cubicBezTo>
                  <a:pt x="1049" y="1370"/>
                  <a:pt x="1370" y="1072"/>
                  <a:pt x="1370" y="679"/>
                </a:cubicBezTo>
                <a:cubicBezTo>
                  <a:pt x="1370" y="310"/>
                  <a:pt x="1072" y="0"/>
                  <a:pt x="680" y="0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0" name="Google Shape;3500;p74"/>
          <p:cNvSpPr/>
          <p:nvPr/>
        </p:nvSpPr>
        <p:spPr>
          <a:xfrm>
            <a:off x="4224938" y="2124424"/>
            <a:ext cx="27086" cy="44443"/>
          </a:xfrm>
          <a:custGeom>
            <a:avLst/>
            <a:gdLst/>
            <a:ahLst/>
            <a:cxnLst/>
            <a:rect l="l" t="t" r="r" b="b"/>
            <a:pathLst>
              <a:path w="632" h="1037" extrusionOk="0">
                <a:moveTo>
                  <a:pt x="513" y="0"/>
                </a:moveTo>
                <a:cubicBezTo>
                  <a:pt x="239" y="0"/>
                  <a:pt x="13" y="215"/>
                  <a:pt x="1" y="512"/>
                </a:cubicBezTo>
                <a:cubicBezTo>
                  <a:pt x="1" y="798"/>
                  <a:pt x="239" y="1036"/>
                  <a:pt x="513" y="1036"/>
                </a:cubicBezTo>
                <a:cubicBezTo>
                  <a:pt x="549" y="1036"/>
                  <a:pt x="572" y="1024"/>
                  <a:pt x="608" y="1024"/>
                </a:cubicBezTo>
                <a:cubicBezTo>
                  <a:pt x="632" y="917"/>
                  <a:pt x="632" y="810"/>
                  <a:pt x="632" y="715"/>
                </a:cubicBezTo>
                <a:lnTo>
                  <a:pt x="632" y="12"/>
                </a:lnTo>
                <a:cubicBezTo>
                  <a:pt x="596" y="0"/>
                  <a:pt x="561" y="0"/>
                  <a:pt x="513" y="0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1" name="Google Shape;3501;p74"/>
          <p:cNvSpPr/>
          <p:nvPr/>
        </p:nvSpPr>
        <p:spPr>
          <a:xfrm>
            <a:off x="4200980" y="2089194"/>
            <a:ext cx="19414" cy="39343"/>
          </a:xfrm>
          <a:custGeom>
            <a:avLst/>
            <a:gdLst/>
            <a:ahLst/>
            <a:cxnLst/>
            <a:rect l="l" t="t" r="r" b="b"/>
            <a:pathLst>
              <a:path w="453" h="918" extrusionOk="0">
                <a:moveTo>
                  <a:pt x="60" y="1"/>
                </a:moveTo>
                <a:lnTo>
                  <a:pt x="0" y="918"/>
                </a:lnTo>
                <a:lnTo>
                  <a:pt x="453" y="656"/>
                </a:lnTo>
                <a:lnTo>
                  <a:pt x="60" y="1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2" name="Google Shape;3502;p74"/>
          <p:cNvSpPr/>
          <p:nvPr/>
        </p:nvSpPr>
        <p:spPr>
          <a:xfrm>
            <a:off x="3581500" y="2857694"/>
            <a:ext cx="69429" cy="79672"/>
          </a:xfrm>
          <a:custGeom>
            <a:avLst/>
            <a:gdLst/>
            <a:ahLst/>
            <a:cxnLst/>
            <a:rect l="l" t="t" r="r" b="b"/>
            <a:pathLst>
              <a:path w="1620" h="1859" extrusionOk="0">
                <a:moveTo>
                  <a:pt x="119" y="1"/>
                </a:moveTo>
                <a:lnTo>
                  <a:pt x="0" y="96"/>
                </a:lnTo>
                <a:lnTo>
                  <a:pt x="1512" y="1858"/>
                </a:lnTo>
                <a:lnTo>
                  <a:pt x="1619" y="1763"/>
                </a:lnTo>
                <a:lnTo>
                  <a:pt x="119" y="1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3" name="Google Shape;3503;p74"/>
          <p:cNvSpPr/>
          <p:nvPr/>
        </p:nvSpPr>
        <p:spPr>
          <a:xfrm>
            <a:off x="3647331" y="2770433"/>
            <a:ext cx="79115" cy="131187"/>
          </a:xfrm>
          <a:custGeom>
            <a:avLst/>
            <a:gdLst/>
            <a:ahLst/>
            <a:cxnLst/>
            <a:rect l="l" t="t" r="r" b="b"/>
            <a:pathLst>
              <a:path w="1846" h="3061" extrusionOk="0">
                <a:moveTo>
                  <a:pt x="143" y="1"/>
                </a:moveTo>
                <a:lnTo>
                  <a:pt x="0" y="72"/>
                </a:lnTo>
                <a:lnTo>
                  <a:pt x="1726" y="3061"/>
                </a:lnTo>
                <a:lnTo>
                  <a:pt x="1846" y="2989"/>
                </a:lnTo>
                <a:lnTo>
                  <a:pt x="143" y="1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4" name="Google Shape;3504;p74"/>
          <p:cNvSpPr/>
          <p:nvPr/>
        </p:nvSpPr>
        <p:spPr>
          <a:xfrm>
            <a:off x="3759064" y="2749518"/>
            <a:ext cx="26057" cy="108215"/>
          </a:xfrm>
          <a:custGeom>
            <a:avLst/>
            <a:gdLst/>
            <a:ahLst/>
            <a:cxnLst/>
            <a:rect l="l" t="t" r="r" b="b"/>
            <a:pathLst>
              <a:path w="608" h="2525" extrusionOk="0">
                <a:moveTo>
                  <a:pt x="155" y="1"/>
                </a:moveTo>
                <a:lnTo>
                  <a:pt x="1" y="24"/>
                </a:lnTo>
                <a:lnTo>
                  <a:pt x="465" y="2525"/>
                </a:lnTo>
                <a:lnTo>
                  <a:pt x="608" y="2501"/>
                </a:lnTo>
                <a:lnTo>
                  <a:pt x="155" y="1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5" name="Google Shape;3505;p74"/>
          <p:cNvSpPr/>
          <p:nvPr/>
        </p:nvSpPr>
        <p:spPr>
          <a:xfrm>
            <a:off x="3120594" y="3956494"/>
            <a:ext cx="65077" cy="60422"/>
          </a:xfrm>
          <a:custGeom>
            <a:avLst/>
            <a:gdLst/>
            <a:ahLst/>
            <a:cxnLst/>
            <a:rect l="l" t="t" r="r" b="b"/>
            <a:pathLst>
              <a:path w="2978" h="2765" extrusionOk="0">
                <a:moveTo>
                  <a:pt x="1486" y="0"/>
                </a:moveTo>
                <a:cubicBezTo>
                  <a:pt x="820" y="0"/>
                  <a:pt x="227" y="483"/>
                  <a:pt x="120" y="1161"/>
                </a:cubicBezTo>
                <a:cubicBezTo>
                  <a:pt x="1" y="1911"/>
                  <a:pt x="513" y="2625"/>
                  <a:pt x="1263" y="2744"/>
                </a:cubicBezTo>
                <a:cubicBezTo>
                  <a:pt x="1342" y="2758"/>
                  <a:pt x="1420" y="2765"/>
                  <a:pt x="1498" y="2765"/>
                </a:cubicBezTo>
                <a:cubicBezTo>
                  <a:pt x="2157" y="2765"/>
                  <a:pt x="2740" y="2283"/>
                  <a:pt x="2846" y="1601"/>
                </a:cubicBezTo>
                <a:cubicBezTo>
                  <a:pt x="2977" y="851"/>
                  <a:pt x="2465" y="137"/>
                  <a:pt x="1703" y="18"/>
                </a:cubicBezTo>
                <a:cubicBezTo>
                  <a:pt x="1630" y="6"/>
                  <a:pt x="1558" y="0"/>
                  <a:pt x="1486" y="0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6" name="Google Shape;3506;p74"/>
          <p:cNvSpPr/>
          <p:nvPr/>
        </p:nvSpPr>
        <p:spPr>
          <a:xfrm>
            <a:off x="2934296" y="4000048"/>
            <a:ext cx="21372" cy="21372"/>
          </a:xfrm>
          <a:custGeom>
            <a:avLst/>
            <a:gdLst/>
            <a:ahLst/>
            <a:cxnLst/>
            <a:rect l="l" t="t" r="r" b="b"/>
            <a:pathLst>
              <a:path w="978" h="978" extrusionOk="0">
                <a:moveTo>
                  <a:pt x="511" y="1"/>
                </a:moveTo>
                <a:cubicBezTo>
                  <a:pt x="504" y="1"/>
                  <a:pt x="496" y="1"/>
                  <a:pt x="489" y="1"/>
                </a:cubicBezTo>
                <a:cubicBezTo>
                  <a:pt x="215" y="1"/>
                  <a:pt x="1" y="227"/>
                  <a:pt x="1" y="489"/>
                </a:cubicBezTo>
                <a:cubicBezTo>
                  <a:pt x="1" y="763"/>
                  <a:pt x="215" y="977"/>
                  <a:pt x="489" y="977"/>
                </a:cubicBezTo>
                <a:cubicBezTo>
                  <a:pt x="763" y="977"/>
                  <a:pt x="977" y="763"/>
                  <a:pt x="977" y="489"/>
                </a:cubicBezTo>
                <a:cubicBezTo>
                  <a:pt x="977" y="211"/>
                  <a:pt x="774" y="1"/>
                  <a:pt x="511" y="1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7" name="Google Shape;3507;p74"/>
          <p:cNvSpPr/>
          <p:nvPr/>
        </p:nvSpPr>
        <p:spPr>
          <a:xfrm>
            <a:off x="2385562" y="3897796"/>
            <a:ext cx="19536" cy="19536"/>
          </a:xfrm>
          <a:custGeom>
            <a:avLst/>
            <a:gdLst/>
            <a:ahLst/>
            <a:cxnLst/>
            <a:rect l="l" t="t" r="r" b="b"/>
            <a:pathLst>
              <a:path w="894" h="894" extrusionOk="0">
                <a:moveTo>
                  <a:pt x="441" y="1"/>
                </a:moveTo>
                <a:cubicBezTo>
                  <a:pt x="203" y="1"/>
                  <a:pt x="1" y="203"/>
                  <a:pt x="1" y="453"/>
                </a:cubicBezTo>
                <a:cubicBezTo>
                  <a:pt x="1" y="691"/>
                  <a:pt x="203" y="894"/>
                  <a:pt x="441" y="894"/>
                </a:cubicBezTo>
                <a:cubicBezTo>
                  <a:pt x="691" y="894"/>
                  <a:pt x="894" y="691"/>
                  <a:pt x="894" y="453"/>
                </a:cubicBezTo>
                <a:cubicBezTo>
                  <a:pt x="894" y="203"/>
                  <a:pt x="691" y="1"/>
                  <a:pt x="441" y="1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8" name="Google Shape;3508;p74"/>
          <p:cNvSpPr/>
          <p:nvPr/>
        </p:nvSpPr>
        <p:spPr>
          <a:xfrm>
            <a:off x="2348368" y="4574153"/>
            <a:ext cx="74692" cy="69775"/>
          </a:xfrm>
          <a:custGeom>
            <a:avLst/>
            <a:gdLst/>
            <a:ahLst/>
            <a:cxnLst/>
            <a:rect l="l" t="t" r="r" b="b"/>
            <a:pathLst>
              <a:path w="3418" h="3193" extrusionOk="0">
                <a:moveTo>
                  <a:pt x="1720" y="1"/>
                </a:moveTo>
                <a:cubicBezTo>
                  <a:pt x="946" y="1"/>
                  <a:pt x="260" y="553"/>
                  <a:pt x="131" y="1341"/>
                </a:cubicBezTo>
                <a:cubicBezTo>
                  <a:pt x="0" y="2210"/>
                  <a:pt x="583" y="3031"/>
                  <a:pt x="1453" y="3174"/>
                </a:cubicBezTo>
                <a:cubicBezTo>
                  <a:pt x="1535" y="3186"/>
                  <a:pt x="1616" y="3192"/>
                  <a:pt x="1697" y="3192"/>
                </a:cubicBezTo>
                <a:cubicBezTo>
                  <a:pt x="2471" y="3192"/>
                  <a:pt x="3156" y="2640"/>
                  <a:pt x="3274" y="1853"/>
                </a:cubicBezTo>
                <a:cubicBezTo>
                  <a:pt x="3417" y="983"/>
                  <a:pt x="2834" y="162"/>
                  <a:pt x="1965" y="19"/>
                </a:cubicBezTo>
                <a:cubicBezTo>
                  <a:pt x="1883" y="7"/>
                  <a:pt x="1801" y="1"/>
                  <a:pt x="1720" y="1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9" name="Google Shape;3509;p74"/>
          <p:cNvSpPr/>
          <p:nvPr/>
        </p:nvSpPr>
        <p:spPr>
          <a:xfrm>
            <a:off x="2923107" y="4678371"/>
            <a:ext cx="32560" cy="32538"/>
          </a:xfrm>
          <a:custGeom>
            <a:avLst/>
            <a:gdLst/>
            <a:ahLst/>
            <a:cxnLst/>
            <a:rect l="l" t="t" r="r" b="b"/>
            <a:pathLst>
              <a:path w="1490" h="1489" extrusionOk="0">
                <a:moveTo>
                  <a:pt x="751" y="1"/>
                </a:moveTo>
                <a:cubicBezTo>
                  <a:pt x="334" y="1"/>
                  <a:pt x="1" y="334"/>
                  <a:pt x="1" y="751"/>
                </a:cubicBezTo>
                <a:cubicBezTo>
                  <a:pt x="1" y="1155"/>
                  <a:pt x="334" y="1489"/>
                  <a:pt x="751" y="1489"/>
                </a:cubicBezTo>
                <a:cubicBezTo>
                  <a:pt x="1156" y="1489"/>
                  <a:pt x="1489" y="1155"/>
                  <a:pt x="1489" y="751"/>
                </a:cubicBezTo>
                <a:cubicBezTo>
                  <a:pt x="1489" y="334"/>
                  <a:pt x="1156" y="1"/>
                  <a:pt x="751" y="1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0" name="Google Shape;3510;p74"/>
          <p:cNvSpPr/>
          <p:nvPr/>
        </p:nvSpPr>
        <p:spPr>
          <a:xfrm>
            <a:off x="3230407" y="4611435"/>
            <a:ext cx="53866" cy="47398"/>
          </a:xfrm>
          <a:custGeom>
            <a:avLst/>
            <a:gdLst/>
            <a:ahLst/>
            <a:cxnLst/>
            <a:rect l="l" t="t" r="r" b="b"/>
            <a:pathLst>
              <a:path w="2465" h="2169" extrusionOk="0">
                <a:moveTo>
                  <a:pt x="1237" y="1"/>
                </a:moveTo>
                <a:cubicBezTo>
                  <a:pt x="1098" y="1"/>
                  <a:pt x="957" y="28"/>
                  <a:pt x="822" y="87"/>
                </a:cubicBezTo>
                <a:cubicBezTo>
                  <a:pt x="262" y="313"/>
                  <a:pt x="0" y="944"/>
                  <a:pt x="226" y="1504"/>
                </a:cubicBezTo>
                <a:cubicBezTo>
                  <a:pt x="397" y="1918"/>
                  <a:pt x="807" y="2169"/>
                  <a:pt x="1233" y="2169"/>
                </a:cubicBezTo>
                <a:cubicBezTo>
                  <a:pt x="1370" y="2169"/>
                  <a:pt x="1510" y="2142"/>
                  <a:pt x="1643" y="2087"/>
                </a:cubicBezTo>
                <a:cubicBezTo>
                  <a:pt x="2203" y="1861"/>
                  <a:pt x="2465" y="1230"/>
                  <a:pt x="2239" y="670"/>
                </a:cubicBezTo>
                <a:cubicBezTo>
                  <a:pt x="2068" y="258"/>
                  <a:pt x="1661" y="1"/>
                  <a:pt x="1237" y="1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1" name="Google Shape;3511;p74"/>
          <p:cNvSpPr/>
          <p:nvPr/>
        </p:nvSpPr>
        <p:spPr>
          <a:xfrm>
            <a:off x="2309600" y="3995371"/>
            <a:ext cx="52315" cy="47442"/>
          </a:xfrm>
          <a:custGeom>
            <a:avLst/>
            <a:gdLst/>
            <a:ahLst/>
            <a:cxnLst/>
            <a:rect l="l" t="t" r="r" b="b"/>
            <a:pathLst>
              <a:path w="2394" h="2171" extrusionOk="0">
                <a:moveTo>
                  <a:pt x="1192" y="1"/>
                </a:moveTo>
                <a:cubicBezTo>
                  <a:pt x="914" y="1"/>
                  <a:pt x="637" y="108"/>
                  <a:pt x="429" y="322"/>
                </a:cubicBezTo>
                <a:cubicBezTo>
                  <a:pt x="0" y="739"/>
                  <a:pt x="0" y="1429"/>
                  <a:pt x="429" y="1858"/>
                </a:cubicBezTo>
                <a:cubicBezTo>
                  <a:pt x="637" y="2066"/>
                  <a:pt x="914" y="2171"/>
                  <a:pt x="1192" y="2171"/>
                </a:cubicBezTo>
                <a:cubicBezTo>
                  <a:pt x="1470" y="2171"/>
                  <a:pt x="1750" y="2066"/>
                  <a:pt x="1965" y="1858"/>
                </a:cubicBezTo>
                <a:cubicBezTo>
                  <a:pt x="2393" y="1429"/>
                  <a:pt x="2393" y="739"/>
                  <a:pt x="1965" y="322"/>
                </a:cubicBezTo>
                <a:cubicBezTo>
                  <a:pt x="1750" y="108"/>
                  <a:pt x="1470" y="1"/>
                  <a:pt x="1192" y="1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2" name="Google Shape;3512;p74"/>
          <p:cNvSpPr/>
          <p:nvPr/>
        </p:nvSpPr>
        <p:spPr>
          <a:xfrm>
            <a:off x="2579662" y="4728568"/>
            <a:ext cx="15122" cy="14882"/>
          </a:xfrm>
          <a:custGeom>
            <a:avLst/>
            <a:gdLst/>
            <a:ahLst/>
            <a:cxnLst/>
            <a:rect l="l" t="t" r="r" b="b"/>
            <a:pathLst>
              <a:path w="692" h="681" extrusionOk="0">
                <a:moveTo>
                  <a:pt x="367" y="1"/>
                </a:moveTo>
                <a:cubicBezTo>
                  <a:pt x="360" y="1"/>
                  <a:pt x="353" y="1"/>
                  <a:pt x="346" y="1"/>
                </a:cubicBezTo>
                <a:cubicBezTo>
                  <a:pt x="156" y="1"/>
                  <a:pt x="1" y="144"/>
                  <a:pt x="1" y="347"/>
                </a:cubicBezTo>
                <a:cubicBezTo>
                  <a:pt x="1" y="537"/>
                  <a:pt x="156" y="680"/>
                  <a:pt x="346" y="680"/>
                </a:cubicBezTo>
                <a:cubicBezTo>
                  <a:pt x="537" y="680"/>
                  <a:pt x="691" y="537"/>
                  <a:pt x="691" y="347"/>
                </a:cubicBezTo>
                <a:cubicBezTo>
                  <a:pt x="691" y="152"/>
                  <a:pt x="547" y="1"/>
                  <a:pt x="367" y="1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3" name="Google Shape;3513;p74"/>
          <p:cNvSpPr/>
          <p:nvPr/>
        </p:nvSpPr>
        <p:spPr>
          <a:xfrm>
            <a:off x="2537267" y="4656518"/>
            <a:ext cx="56467" cy="56729"/>
          </a:xfrm>
          <a:custGeom>
            <a:avLst/>
            <a:gdLst/>
            <a:ahLst/>
            <a:cxnLst/>
            <a:rect l="l" t="t" r="r" b="b"/>
            <a:pathLst>
              <a:path w="2584" h="2596" extrusionOk="0">
                <a:moveTo>
                  <a:pt x="1286" y="0"/>
                </a:moveTo>
                <a:cubicBezTo>
                  <a:pt x="572" y="0"/>
                  <a:pt x="0" y="584"/>
                  <a:pt x="0" y="1298"/>
                </a:cubicBezTo>
                <a:cubicBezTo>
                  <a:pt x="0" y="2013"/>
                  <a:pt x="572" y="2596"/>
                  <a:pt x="1286" y="2596"/>
                </a:cubicBezTo>
                <a:cubicBezTo>
                  <a:pt x="2000" y="2596"/>
                  <a:pt x="2584" y="2013"/>
                  <a:pt x="2584" y="1298"/>
                </a:cubicBezTo>
                <a:cubicBezTo>
                  <a:pt x="2584" y="584"/>
                  <a:pt x="2000" y="0"/>
                  <a:pt x="1286" y="0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Google Shape;3144;p74"/>
          <p:cNvSpPr txBox="1">
            <a:spLocks noGrp="1"/>
          </p:cNvSpPr>
          <p:nvPr>
            <p:ph type="title"/>
          </p:nvPr>
        </p:nvSpPr>
        <p:spPr>
          <a:xfrm>
            <a:off x="2038031" y="289776"/>
            <a:ext cx="58326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ALTERNATIVE RESOURCES</a:t>
            </a:r>
            <a:endParaRPr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45" y="1073689"/>
            <a:ext cx="3818955" cy="370517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900" y="1213494"/>
            <a:ext cx="1845000" cy="37012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182" y="1205282"/>
            <a:ext cx="2895984" cy="370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13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Google Shape;3144;p74"/>
          <p:cNvSpPr txBox="1">
            <a:spLocks noGrp="1"/>
          </p:cNvSpPr>
          <p:nvPr>
            <p:ph type="title"/>
          </p:nvPr>
        </p:nvSpPr>
        <p:spPr>
          <a:xfrm>
            <a:off x="2038031" y="289776"/>
            <a:ext cx="58326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ALTERNATIVE RESOURCES</a:t>
            </a:r>
            <a:endParaRPr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82" y="988701"/>
            <a:ext cx="1923646" cy="230150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06" y="2727387"/>
            <a:ext cx="2061485" cy="219415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5699" y="988701"/>
            <a:ext cx="1724083" cy="24726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2027" y="2825200"/>
            <a:ext cx="2030314" cy="19985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297" y="1512316"/>
            <a:ext cx="3324553" cy="33114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6763" y="943012"/>
            <a:ext cx="1135578" cy="163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411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518;p75"/>
          <p:cNvSpPr txBox="1">
            <a:spLocks/>
          </p:cNvSpPr>
          <p:nvPr/>
        </p:nvSpPr>
        <p:spPr>
          <a:xfrm>
            <a:off x="932976" y="110713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r>
              <a:rPr lang="es-PE" sz="3200" dirty="0" smtClean="0">
                <a:solidFill>
                  <a:schemeClr val="bg1"/>
                </a:solidFill>
              </a:rPr>
              <a:t>ALTERNATIVE RESOURCES</a:t>
            </a:r>
            <a:endParaRPr lang="es-PE" sz="3200" dirty="0">
              <a:solidFill>
                <a:schemeClr val="bg1"/>
              </a:solidFill>
            </a:endParaRPr>
          </a:p>
        </p:txBody>
      </p:sp>
      <p:sp>
        <p:nvSpPr>
          <p:cNvPr id="11" name="Google Shape;3144;p74"/>
          <p:cNvSpPr txBox="1">
            <a:spLocks noGrp="1"/>
          </p:cNvSpPr>
          <p:nvPr>
            <p:ph type="title"/>
          </p:nvPr>
        </p:nvSpPr>
        <p:spPr>
          <a:xfrm>
            <a:off x="2038031" y="289776"/>
            <a:ext cx="58326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ALTERNATIVE RESOURCES</a:t>
            </a:r>
            <a:endParaRPr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16" y="971339"/>
            <a:ext cx="2507782" cy="244711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57" y="3513627"/>
            <a:ext cx="2176907" cy="15876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68" y="1680719"/>
            <a:ext cx="2805313" cy="285435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8603" y="1680719"/>
            <a:ext cx="3091999" cy="272791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9" name="Google Shape;2999;p73"/>
          <p:cNvSpPr txBox="1">
            <a:spLocks noGrp="1"/>
          </p:cNvSpPr>
          <p:nvPr>
            <p:ph type="title" idx="4294967295"/>
          </p:nvPr>
        </p:nvSpPr>
        <p:spPr>
          <a:xfrm>
            <a:off x="1185370" y="392616"/>
            <a:ext cx="7729538" cy="503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ICON PACK KOREA</a:t>
            </a:r>
            <a:endParaRPr sz="3500" dirty="0"/>
          </a:p>
        </p:txBody>
      </p:sp>
      <p:grpSp>
        <p:nvGrpSpPr>
          <p:cNvPr id="3000" name="Google Shape;3000;p73"/>
          <p:cNvGrpSpPr/>
          <p:nvPr/>
        </p:nvGrpSpPr>
        <p:grpSpPr>
          <a:xfrm>
            <a:off x="2455849" y="1879480"/>
            <a:ext cx="399557" cy="524008"/>
            <a:chOff x="1801425" y="238125"/>
            <a:chExt cx="3979650" cy="5219200"/>
          </a:xfrm>
        </p:grpSpPr>
        <p:sp>
          <p:nvSpPr>
            <p:cNvPr id="3001" name="Google Shape;3001;p73"/>
            <p:cNvSpPr/>
            <p:nvPr/>
          </p:nvSpPr>
          <p:spPr>
            <a:xfrm>
              <a:off x="2965125" y="4738025"/>
              <a:ext cx="152525" cy="298500"/>
            </a:xfrm>
            <a:custGeom>
              <a:avLst/>
              <a:gdLst/>
              <a:ahLst/>
              <a:cxnLst/>
              <a:rect l="l" t="t" r="r" b="b"/>
              <a:pathLst>
                <a:path w="6101" h="11940" extrusionOk="0">
                  <a:moveTo>
                    <a:pt x="3067" y="0"/>
                  </a:moveTo>
                  <a:cubicBezTo>
                    <a:pt x="1371" y="0"/>
                    <a:pt x="1" y="1370"/>
                    <a:pt x="1" y="3067"/>
                  </a:cubicBezTo>
                  <a:lnTo>
                    <a:pt x="1" y="8906"/>
                  </a:lnTo>
                  <a:cubicBezTo>
                    <a:pt x="1" y="10569"/>
                    <a:pt x="1371" y="11939"/>
                    <a:pt x="3067" y="11939"/>
                  </a:cubicBezTo>
                  <a:cubicBezTo>
                    <a:pt x="4731" y="11939"/>
                    <a:pt x="6101" y="10569"/>
                    <a:pt x="6101" y="8906"/>
                  </a:cubicBezTo>
                  <a:lnTo>
                    <a:pt x="6101" y="3067"/>
                  </a:lnTo>
                  <a:cubicBezTo>
                    <a:pt x="6101" y="1370"/>
                    <a:pt x="4731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73"/>
            <p:cNvSpPr/>
            <p:nvPr/>
          </p:nvSpPr>
          <p:spPr>
            <a:xfrm>
              <a:off x="4482775" y="4738025"/>
              <a:ext cx="152525" cy="298500"/>
            </a:xfrm>
            <a:custGeom>
              <a:avLst/>
              <a:gdLst/>
              <a:ahLst/>
              <a:cxnLst/>
              <a:rect l="l" t="t" r="r" b="b"/>
              <a:pathLst>
                <a:path w="6101" h="11940" extrusionOk="0">
                  <a:moveTo>
                    <a:pt x="3034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8906"/>
                  </a:lnTo>
                  <a:cubicBezTo>
                    <a:pt x="0" y="10569"/>
                    <a:pt x="1370" y="11939"/>
                    <a:pt x="3034" y="11939"/>
                  </a:cubicBezTo>
                  <a:cubicBezTo>
                    <a:pt x="4730" y="11939"/>
                    <a:pt x="6100" y="10569"/>
                    <a:pt x="6100" y="8906"/>
                  </a:cubicBezTo>
                  <a:lnTo>
                    <a:pt x="6100" y="3067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73"/>
            <p:cNvSpPr/>
            <p:nvPr/>
          </p:nvSpPr>
          <p:spPr>
            <a:xfrm>
              <a:off x="3514775" y="4879850"/>
              <a:ext cx="570875" cy="243925"/>
            </a:xfrm>
            <a:custGeom>
              <a:avLst/>
              <a:gdLst/>
              <a:ahLst/>
              <a:cxnLst/>
              <a:rect l="l" t="t" r="r" b="b"/>
              <a:pathLst>
                <a:path w="22835" h="9757" extrusionOk="0">
                  <a:moveTo>
                    <a:pt x="3409" y="0"/>
                  </a:moveTo>
                  <a:cubicBezTo>
                    <a:pt x="2698" y="0"/>
                    <a:pt x="1983" y="248"/>
                    <a:pt x="1403" y="754"/>
                  </a:cubicBezTo>
                  <a:cubicBezTo>
                    <a:pt x="131" y="1863"/>
                    <a:pt x="1" y="3787"/>
                    <a:pt x="1110" y="5059"/>
                  </a:cubicBezTo>
                  <a:cubicBezTo>
                    <a:pt x="3719" y="8028"/>
                    <a:pt x="7471" y="9757"/>
                    <a:pt x="11418" y="9757"/>
                  </a:cubicBezTo>
                  <a:cubicBezTo>
                    <a:pt x="15365" y="9757"/>
                    <a:pt x="19116" y="8028"/>
                    <a:pt x="21725" y="5059"/>
                  </a:cubicBezTo>
                  <a:cubicBezTo>
                    <a:pt x="22835" y="3787"/>
                    <a:pt x="22704" y="1863"/>
                    <a:pt x="21432" y="754"/>
                  </a:cubicBezTo>
                  <a:cubicBezTo>
                    <a:pt x="20852" y="248"/>
                    <a:pt x="20137" y="0"/>
                    <a:pt x="19426" y="0"/>
                  </a:cubicBezTo>
                  <a:cubicBezTo>
                    <a:pt x="18575" y="0"/>
                    <a:pt x="17730" y="354"/>
                    <a:pt x="17126" y="1047"/>
                  </a:cubicBezTo>
                  <a:cubicBezTo>
                    <a:pt x="15609" y="2776"/>
                    <a:pt x="13513" y="3640"/>
                    <a:pt x="11418" y="3640"/>
                  </a:cubicBezTo>
                  <a:cubicBezTo>
                    <a:pt x="9322" y="3640"/>
                    <a:pt x="7226" y="2776"/>
                    <a:pt x="5709" y="1047"/>
                  </a:cubicBezTo>
                  <a:cubicBezTo>
                    <a:pt x="5105" y="354"/>
                    <a:pt x="4260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73"/>
            <p:cNvSpPr/>
            <p:nvPr/>
          </p:nvSpPr>
          <p:spPr>
            <a:xfrm>
              <a:off x="1801425" y="238125"/>
              <a:ext cx="3979650" cy="5219200"/>
            </a:xfrm>
            <a:custGeom>
              <a:avLst/>
              <a:gdLst/>
              <a:ahLst/>
              <a:cxnLst/>
              <a:rect l="l" t="t" r="r" b="b"/>
              <a:pathLst>
                <a:path w="159186" h="208768" extrusionOk="0">
                  <a:moveTo>
                    <a:pt x="86117" y="6133"/>
                  </a:moveTo>
                  <a:cubicBezTo>
                    <a:pt x="88139" y="6133"/>
                    <a:pt x="89966" y="7339"/>
                    <a:pt x="90781" y="9231"/>
                  </a:cubicBezTo>
                  <a:cubicBezTo>
                    <a:pt x="92314" y="12852"/>
                    <a:pt x="94696" y="16310"/>
                    <a:pt x="97795" y="19376"/>
                  </a:cubicBezTo>
                  <a:cubicBezTo>
                    <a:pt x="96947" y="19474"/>
                    <a:pt x="96066" y="19539"/>
                    <a:pt x="95348" y="19539"/>
                  </a:cubicBezTo>
                  <a:cubicBezTo>
                    <a:pt x="89370" y="19512"/>
                    <a:pt x="84566" y="19504"/>
                    <a:pt x="80681" y="19504"/>
                  </a:cubicBezTo>
                  <a:cubicBezTo>
                    <a:pt x="73139" y="19504"/>
                    <a:pt x="69060" y="19537"/>
                    <a:pt x="66578" y="19537"/>
                  </a:cubicBezTo>
                  <a:cubicBezTo>
                    <a:pt x="64136" y="19537"/>
                    <a:pt x="63239" y="19505"/>
                    <a:pt x="62109" y="19376"/>
                  </a:cubicBezTo>
                  <a:cubicBezTo>
                    <a:pt x="65207" y="16310"/>
                    <a:pt x="67589" y="12852"/>
                    <a:pt x="69122" y="9231"/>
                  </a:cubicBezTo>
                  <a:cubicBezTo>
                    <a:pt x="69937" y="7339"/>
                    <a:pt x="71764" y="6133"/>
                    <a:pt x="73786" y="6133"/>
                  </a:cubicBezTo>
                  <a:close/>
                  <a:moveTo>
                    <a:pt x="112942" y="19662"/>
                  </a:moveTo>
                  <a:cubicBezTo>
                    <a:pt x="113093" y="19662"/>
                    <a:pt x="113240" y="19719"/>
                    <a:pt x="113354" y="19833"/>
                  </a:cubicBezTo>
                  <a:lnTo>
                    <a:pt x="121868" y="28347"/>
                  </a:lnTo>
                  <a:cubicBezTo>
                    <a:pt x="122129" y="28608"/>
                    <a:pt x="122096" y="29032"/>
                    <a:pt x="121835" y="29260"/>
                  </a:cubicBezTo>
                  <a:cubicBezTo>
                    <a:pt x="114072" y="35751"/>
                    <a:pt x="104775" y="38850"/>
                    <a:pt x="95348" y="38850"/>
                  </a:cubicBezTo>
                  <a:cubicBezTo>
                    <a:pt x="82418" y="38850"/>
                    <a:pt x="74816" y="38861"/>
                    <a:pt x="70180" y="38861"/>
                  </a:cubicBezTo>
                  <a:cubicBezTo>
                    <a:pt x="63225" y="38861"/>
                    <a:pt x="62944" y="38837"/>
                    <a:pt x="61358" y="38720"/>
                  </a:cubicBezTo>
                  <a:cubicBezTo>
                    <a:pt x="52942" y="38100"/>
                    <a:pt x="44918" y="35001"/>
                    <a:pt x="38068" y="29260"/>
                  </a:cubicBezTo>
                  <a:cubicBezTo>
                    <a:pt x="37807" y="29032"/>
                    <a:pt x="37774" y="28608"/>
                    <a:pt x="38035" y="28347"/>
                  </a:cubicBezTo>
                  <a:cubicBezTo>
                    <a:pt x="46684" y="19793"/>
                    <a:pt x="46533" y="19670"/>
                    <a:pt x="46935" y="19670"/>
                  </a:cubicBezTo>
                  <a:cubicBezTo>
                    <a:pt x="46947" y="19670"/>
                    <a:pt x="46960" y="19670"/>
                    <a:pt x="46973" y="19670"/>
                  </a:cubicBezTo>
                  <a:cubicBezTo>
                    <a:pt x="47136" y="19670"/>
                    <a:pt x="47266" y="19702"/>
                    <a:pt x="47397" y="19833"/>
                  </a:cubicBezTo>
                  <a:cubicBezTo>
                    <a:pt x="51638" y="23095"/>
                    <a:pt x="56596" y="24987"/>
                    <a:pt x="61717" y="25509"/>
                  </a:cubicBezTo>
                  <a:cubicBezTo>
                    <a:pt x="62989" y="25623"/>
                    <a:pt x="63275" y="25647"/>
                    <a:pt x="67303" y="25647"/>
                  </a:cubicBezTo>
                  <a:cubicBezTo>
                    <a:pt x="70325" y="25647"/>
                    <a:pt x="75452" y="25634"/>
                    <a:pt x="84679" y="25634"/>
                  </a:cubicBezTo>
                  <a:cubicBezTo>
                    <a:pt x="87755" y="25634"/>
                    <a:pt x="91287" y="25635"/>
                    <a:pt x="95348" y="25639"/>
                  </a:cubicBezTo>
                  <a:cubicBezTo>
                    <a:pt x="101448" y="25639"/>
                    <a:pt x="107450" y="23715"/>
                    <a:pt x="112506" y="19833"/>
                  </a:cubicBezTo>
                  <a:cubicBezTo>
                    <a:pt x="112637" y="19719"/>
                    <a:pt x="112792" y="19662"/>
                    <a:pt x="112942" y="19662"/>
                  </a:cubicBezTo>
                  <a:close/>
                  <a:moveTo>
                    <a:pt x="79952" y="54769"/>
                  </a:moveTo>
                  <a:cubicBezTo>
                    <a:pt x="82855" y="54769"/>
                    <a:pt x="85203" y="57117"/>
                    <a:pt x="85203" y="60021"/>
                  </a:cubicBezTo>
                  <a:lnTo>
                    <a:pt x="85203" y="62728"/>
                  </a:lnTo>
                  <a:lnTo>
                    <a:pt x="74700" y="62728"/>
                  </a:lnTo>
                  <a:lnTo>
                    <a:pt x="74700" y="60021"/>
                  </a:lnTo>
                  <a:cubicBezTo>
                    <a:pt x="74700" y="57117"/>
                    <a:pt x="77048" y="54769"/>
                    <a:pt x="79952" y="54769"/>
                  </a:cubicBezTo>
                  <a:close/>
                  <a:moveTo>
                    <a:pt x="104906" y="44004"/>
                  </a:moveTo>
                  <a:lnTo>
                    <a:pt x="104906" y="62728"/>
                  </a:lnTo>
                  <a:lnTo>
                    <a:pt x="91336" y="62728"/>
                  </a:lnTo>
                  <a:lnTo>
                    <a:pt x="91336" y="60021"/>
                  </a:lnTo>
                  <a:cubicBezTo>
                    <a:pt x="91336" y="53758"/>
                    <a:pt x="86215" y="48636"/>
                    <a:pt x="79952" y="48636"/>
                  </a:cubicBezTo>
                  <a:cubicBezTo>
                    <a:pt x="73689" y="48636"/>
                    <a:pt x="68567" y="53758"/>
                    <a:pt x="68567" y="60021"/>
                  </a:cubicBezTo>
                  <a:lnTo>
                    <a:pt x="68567" y="62728"/>
                  </a:lnTo>
                  <a:lnTo>
                    <a:pt x="54997" y="62728"/>
                  </a:lnTo>
                  <a:lnTo>
                    <a:pt x="54997" y="44004"/>
                  </a:lnTo>
                  <a:cubicBezTo>
                    <a:pt x="56726" y="44363"/>
                    <a:pt x="58488" y="44624"/>
                    <a:pt x="60282" y="44787"/>
                  </a:cubicBezTo>
                  <a:cubicBezTo>
                    <a:pt x="62141" y="44950"/>
                    <a:pt x="63030" y="44983"/>
                    <a:pt x="67393" y="44983"/>
                  </a:cubicBezTo>
                  <a:cubicBezTo>
                    <a:pt x="70302" y="44983"/>
                    <a:pt x="74754" y="44968"/>
                    <a:pt x="82068" y="44968"/>
                  </a:cubicBezTo>
                  <a:cubicBezTo>
                    <a:pt x="85724" y="44968"/>
                    <a:pt x="90096" y="44972"/>
                    <a:pt x="95348" y="44983"/>
                  </a:cubicBezTo>
                  <a:cubicBezTo>
                    <a:pt x="98480" y="44983"/>
                    <a:pt x="101774" y="44657"/>
                    <a:pt x="104906" y="44004"/>
                  </a:cubicBezTo>
                  <a:close/>
                  <a:moveTo>
                    <a:pt x="63315" y="98218"/>
                  </a:moveTo>
                  <a:cubicBezTo>
                    <a:pt x="66219" y="98218"/>
                    <a:pt x="68567" y="100567"/>
                    <a:pt x="68567" y="103470"/>
                  </a:cubicBezTo>
                  <a:lnTo>
                    <a:pt x="68567" y="105949"/>
                  </a:lnTo>
                  <a:lnTo>
                    <a:pt x="58031" y="105949"/>
                  </a:lnTo>
                  <a:lnTo>
                    <a:pt x="58031" y="103470"/>
                  </a:lnTo>
                  <a:cubicBezTo>
                    <a:pt x="58031" y="100567"/>
                    <a:pt x="60412" y="98218"/>
                    <a:pt x="63315" y="98218"/>
                  </a:cubicBezTo>
                  <a:close/>
                  <a:moveTo>
                    <a:pt x="96588" y="98218"/>
                  </a:moveTo>
                  <a:cubicBezTo>
                    <a:pt x="99491" y="98218"/>
                    <a:pt x="101872" y="100567"/>
                    <a:pt x="101872" y="103470"/>
                  </a:cubicBezTo>
                  <a:lnTo>
                    <a:pt x="101872" y="105949"/>
                  </a:lnTo>
                  <a:lnTo>
                    <a:pt x="91336" y="105949"/>
                  </a:lnTo>
                  <a:lnTo>
                    <a:pt x="91336" y="103470"/>
                  </a:lnTo>
                  <a:cubicBezTo>
                    <a:pt x="91336" y="100567"/>
                    <a:pt x="93685" y="98218"/>
                    <a:pt x="96588" y="98218"/>
                  </a:cubicBezTo>
                  <a:close/>
                  <a:moveTo>
                    <a:pt x="123233" y="62879"/>
                  </a:moveTo>
                  <a:cubicBezTo>
                    <a:pt x="123390" y="62879"/>
                    <a:pt x="123544" y="62936"/>
                    <a:pt x="123662" y="63054"/>
                  </a:cubicBezTo>
                  <a:cubicBezTo>
                    <a:pt x="132372" y="71894"/>
                    <a:pt x="132372" y="71503"/>
                    <a:pt x="132372" y="72025"/>
                  </a:cubicBezTo>
                  <a:cubicBezTo>
                    <a:pt x="132339" y="72155"/>
                    <a:pt x="132306" y="72318"/>
                    <a:pt x="132143" y="72481"/>
                  </a:cubicBezTo>
                  <a:cubicBezTo>
                    <a:pt x="127609" y="76265"/>
                    <a:pt x="122455" y="79005"/>
                    <a:pt x="116518" y="80636"/>
                  </a:cubicBezTo>
                  <a:cubicBezTo>
                    <a:pt x="111811" y="81912"/>
                    <a:pt x="108126" y="82120"/>
                    <a:pt x="102534" y="82120"/>
                  </a:cubicBezTo>
                  <a:cubicBezTo>
                    <a:pt x="99834" y="82120"/>
                    <a:pt x="96690" y="82072"/>
                    <a:pt x="92771" y="82072"/>
                  </a:cubicBezTo>
                  <a:cubicBezTo>
                    <a:pt x="91075" y="82072"/>
                    <a:pt x="89705" y="83442"/>
                    <a:pt x="89705" y="85138"/>
                  </a:cubicBezTo>
                  <a:cubicBezTo>
                    <a:pt x="89705" y="86801"/>
                    <a:pt x="91075" y="88171"/>
                    <a:pt x="92771" y="88171"/>
                  </a:cubicBezTo>
                  <a:cubicBezTo>
                    <a:pt x="96413" y="88180"/>
                    <a:pt x="99281" y="88196"/>
                    <a:pt x="101629" y="88196"/>
                  </a:cubicBezTo>
                  <a:cubicBezTo>
                    <a:pt x="107988" y="88196"/>
                    <a:pt x="110527" y="88079"/>
                    <a:pt x="114268" y="87389"/>
                  </a:cubicBezTo>
                  <a:lnTo>
                    <a:pt x="114268" y="105949"/>
                  </a:lnTo>
                  <a:lnTo>
                    <a:pt x="107972" y="105949"/>
                  </a:lnTo>
                  <a:lnTo>
                    <a:pt x="107972" y="103470"/>
                  </a:lnTo>
                  <a:cubicBezTo>
                    <a:pt x="107972" y="97207"/>
                    <a:pt x="102883" y="92086"/>
                    <a:pt x="96588" y="92086"/>
                  </a:cubicBezTo>
                  <a:cubicBezTo>
                    <a:pt x="90325" y="92086"/>
                    <a:pt x="85203" y="97207"/>
                    <a:pt x="85203" y="103470"/>
                  </a:cubicBezTo>
                  <a:lnTo>
                    <a:pt x="85203" y="105949"/>
                  </a:lnTo>
                  <a:lnTo>
                    <a:pt x="74700" y="105949"/>
                  </a:lnTo>
                  <a:lnTo>
                    <a:pt x="74700" y="103470"/>
                  </a:lnTo>
                  <a:cubicBezTo>
                    <a:pt x="74700" y="97207"/>
                    <a:pt x="69578" y="92086"/>
                    <a:pt x="63315" y="92086"/>
                  </a:cubicBezTo>
                  <a:cubicBezTo>
                    <a:pt x="57020" y="92086"/>
                    <a:pt x="51931" y="97207"/>
                    <a:pt x="51931" y="103470"/>
                  </a:cubicBezTo>
                  <a:lnTo>
                    <a:pt x="51931" y="105949"/>
                  </a:lnTo>
                  <a:lnTo>
                    <a:pt x="45635" y="105949"/>
                  </a:lnTo>
                  <a:lnTo>
                    <a:pt x="45635" y="87389"/>
                  </a:lnTo>
                  <a:cubicBezTo>
                    <a:pt x="47788" y="87780"/>
                    <a:pt x="49941" y="88041"/>
                    <a:pt x="52159" y="88139"/>
                  </a:cubicBezTo>
                  <a:cubicBezTo>
                    <a:pt x="53546" y="88171"/>
                    <a:pt x="60690" y="88180"/>
                    <a:pt x="67503" y="88180"/>
                  </a:cubicBezTo>
                  <a:cubicBezTo>
                    <a:pt x="74316" y="88180"/>
                    <a:pt x="80800" y="88171"/>
                    <a:pt x="80865" y="88171"/>
                  </a:cubicBezTo>
                  <a:cubicBezTo>
                    <a:pt x="82398" y="88008"/>
                    <a:pt x="83605" y="86704"/>
                    <a:pt x="83605" y="85138"/>
                  </a:cubicBezTo>
                  <a:cubicBezTo>
                    <a:pt x="83605" y="83442"/>
                    <a:pt x="82235" y="82072"/>
                    <a:pt x="80571" y="82072"/>
                  </a:cubicBezTo>
                  <a:cubicBezTo>
                    <a:pt x="73501" y="82063"/>
                    <a:pt x="68304" y="82061"/>
                    <a:pt x="64455" y="82061"/>
                  </a:cubicBezTo>
                  <a:cubicBezTo>
                    <a:pt x="60605" y="82061"/>
                    <a:pt x="58102" y="82063"/>
                    <a:pt x="56420" y="82063"/>
                  </a:cubicBezTo>
                  <a:cubicBezTo>
                    <a:pt x="53056" y="82063"/>
                    <a:pt x="52975" y="82055"/>
                    <a:pt x="51964" y="82006"/>
                  </a:cubicBezTo>
                  <a:cubicBezTo>
                    <a:pt x="43352" y="81550"/>
                    <a:pt x="34904" y="78451"/>
                    <a:pt x="27760" y="72481"/>
                  </a:cubicBezTo>
                  <a:cubicBezTo>
                    <a:pt x="27597" y="72318"/>
                    <a:pt x="27531" y="72155"/>
                    <a:pt x="27531" y="72025"/>
                  </a:cubicBezTo>
                  <a:cubicBezTo>
                    <a:pt x="27531" y="71927"/>
                    <a:pt x="27564" y="71731"/>
                    <a:pt x="27727" y="71568"/>
                  </a:cubicBezTo>
                  <a:lnTo>
                    <a:pt x="36241" y="63054"/>
                  </a:lnTo>
                  <a:cubicBezTo>
                    <a:pt x="36360" y="62936"/>
                    <a:pt x="36513" y="62879"/>
                    <a:pt x="36670" y="62879"/>
                  </a:cubicBezTo>
                  <a:cubicBezTo>
                    <a:pt x="36816" y="62879"/>
                    <a:pt x="36964" y="62927"/>
                    <a:pt x="37089" y="63022"/>
                  </a:cubicBezTo>
                  <a:cubicBezTo>
                    <a:pt x="42047" y="66838"/>
                    <a:pt x="47951" y="68861"/>
                    <a:pt x="54247" y="68861"/>
                  </a:cubicBezTo>
                  <a:lnTo>
                    <a:pt x="105656" y="68861"/>
                  </a:lnTo>
                  <a:cubicBezTo>
                    <a:pt x="111952" y="68861"/>
                    <a:pt x="117856" y="66838"/>
                    <a:pt x="122814" y="63022"/>
                  </a:cubicBezTo>
                  <a:cubicBezTo>
                    <a:pt x="122940" y="62927"/>
                    <a:pt x="123088" y="62879"/>
                    <a:pt x="123233" y="62879"/>
                  </a:cubicBezTo>
                  <a:close/>
                  <a:moveTo>
                    <a:pt x="26357" y="106080"/>
                  </a:moveTo>
                  <a:cubicBezTo>
                    <a:pt x="26488" y="106080"/>
                    <a:pt x="26651" y="106145"/>
                    <a:pt x="26781" y="106243"/>
                  </a:cubicBezTo>
                  <a:cubicBezTo>
                    <a:pt x="31478" y="109864"/>
                    <a:pt x="37056" y="111854"/>
                    <a:pt x="42993" y="112049"/>
                  </a:cubicBezTo>
                  <a:cubicBezTo>
                    <a:pt x="43363" y="112049"/>
                    <a:pt x="75599" y="112064"/>
                    <a:pt x="97377" y="112064"/>
                  </a:cubicBezTo>
                  <a:cubicBezTo>
                    <a:pt x="108266" y="112064"/>
                    <a:pt x="116540" y="112060"/>
                    <a:pt x="116910" y="112049"/>
                  </a:cubicBezTo>
                  <a:cubicBezTo>
                    <a:pt x="122847" y="111854"/>
                    <a:pt x="128425" y="109864"/>
                    <a:pt x="133122" y="106243"/>
                  </a:cubicBezTo>
                  <a:cubicBezTo>
                    <a:pt x="133247" y="106133"/>
                    <a:pt x="133396" y="106084"/>
                    <a:pt x="133541" y="106084"/>
                  </a:cubicBezTo>
                  <a:cubicBezTo>
                    <a:pt x="133698" y="106084"/>
                    <a:pt x="133852" y="106141"/>
                    <a:pt x="133970" y="106243"/>
                  </a:cubicBezTo>
                  <a:lnTo>
                    <a:pt x="142484" y="114789"/>
                  </a:lnTo>
                  <a:cubicBezTo>
                    <a:pt x="142745" y="115050"/>
                    <a:pt x="142712" y="115442"/>
                    <a:pt x="142451" y="115670"/>
                  </a:cubicBezTo>
                  <a:cubicBezTo>
                    <a:pt x="134753" y="122129"/>
                    <a:pt x="125522" y="125260"/>
                    <a:pt x="115964" y="125260"/>
                  </a:cubicBezTo>
                  <a:lnTo>
                    <a:pt x="43939" y="125260"/>
                  </a:lnTo>
                  <a:cubicBezTo>
                    <a:pt x="34414" y="125260"/>
                    <a:pt x="25150" y="122129"/>
                    <a:pt x="17452" y="115670"/>
                  </a:cubicBezTo>
                  <a:cubicBezTo>
                    <a:pt x="17289" y="115540"/>
                    <a:pt x="17224" y="115376"/>
                    <a:pt x="17224" y="115246"/>
                  </a:cubicBezTo>
                  <a:cubicBezTo>
                    <a:pt x="17224" y="115116"/>
                    <a:pt x="17256" y="114952"/>
                    <a:pt x="17419" y="114789"/>
                  </a:cubicBezTo>
                  <a:lnTo>
                    <a:pt x="25933" y="106243"/>
                  </a:lnTo>
                  <a:cubicBezTo>
                    <a:pt x="26064" y="106145"/>
                    <a:pt x="26194" y="106080"/>
                    <a:pt x="26357" y="106080"/>
                  </a:cubicBezTo>
                  <a:close/>
                  <a:moveTo>
                    <a:pt x="57118" y="141179"/>
                  </a:moveTo>
                  <a:cubicBezTo>
                    <a:pt x="60021" y="141179"/>
                    <a:pt x="62369" y="143527"/>
                    <a:pt x="62369" y="146431"/>
                  </a:cubicBezTo>
                  <a:lnTo>
                    <a:pt x="62369" y="149138"/>
                  </a:lnTo>
                  <a:lnTo>
                    <a:pt x="51866" y="149138"/>
                  </a:lnTo>
                  <a:lnTo>
                    <a:pt x="51866" y="146431"/>
                  </a:lnTo>
                  <a:cubicBezTo>
                    <a:pt x="51866" y="143527"/>
                    <a:pt x="54214" y="141179"/>
                    <a:pt x="57118" y="141179"/>
                  </a:cubicBezTo>
                  <a:close/>
                  <a:moveTo>
                    <a:pt x="102785" y="141179"/>
                  </a:moveTo>
                  <a:cubicBezTo>
                    <a:pt x="105689" y="141179"/>
                    <a:pt x="108037" y="143527"/>
                    <a:pt x="108037" y="146431"/>
                  </a:cubicBezTo>
                  <a:lnTo>
                    <a:pt x="108037" y="149138"/>
                  </a:lnTo>
                  <a:lnTo>
                    <a:pt x="97534" y="149138"/>
                  </a:lnTo>
                  <a:lnTo>
                    <a:pt x="97534" y="146431"/>
                  </a:lnTo>
                  <a:cubicBezTo>
                    <a:pt x="97534" y="143527"/>
                    <a:pt x="99882" y="141179"/>
                    <a:pt x="102785" y="141179"/>
                  </a:cubicBezTo>
                  <a:close/>
                  <a:moveTo>
                    <a:pt x="122064" y="131001"/>
                  </a:moveTo>
                  <a:lnTo>
                    <a:pt x="122064" y="149138"/>
                  </a:lnTo>
                  <a:lnTo>
                    <a:pt x="114170" y="149138"/>
                  </a:lnTo>
                  <a:lnTo>
                    <a:pt x="114170" y="146431"/>
                  </a:lnTo>
                  <a:cubicBezTo>
                    <a:pt x="114170" y="140168"/>
                    <a:pt x="109048" y="135046"/>
                    <a:pt x="102785" y="135046"/>
                  </a:cubicBezTo>
                  <a:cubicBezTo>
                    <a:pt x="96522" y="135046"/>
                    <a:pt x="91401" y="140168"/>
                    <a:pt x="91401" y="146431"/>
                  </a:cubicBezTo>
                  <a:lnTo>
                    <a:pt x="91401" y="149138"/>
                  </a:lnTo>
                  <a:lnTo>
                    <a:pt x="68502" y="149138"/>
                  </a:lnTo>
                  <a:lnTo>
                    <a:pt x="68502" y="146431"/>
                  </a:lnTo>
                  <a:cubicBezTo>
                    <a:pt x="68502" y="140168"/>
                    <a:pt x="63381" y="135046"/>
                    <a:pt x="57118" y="135046"/>
                  </a:cubicBezTo>
                  <a:cubicBezTo>
                    <a:pt x="50855" y="135046"/>
                    <a:pt x="45733" y="140168"/>
                    <a:pt x="45733" y="146431"/>
                  </a:cubicBezTo>
                  <a:lnTo>
                    <a:pt x="45733" y="149138"/>
                  </a:lnTo>
                  <a:lnTo>
                    <a:pt x="37839" y="149138"/>
                  </a:lnTo>
                  <a:lnTo>
                    <a:pt x="37839" y="131001"/>
                  </a:lnTo>
                  <a:cubicBezTo>
                    <a:pt x="40407" y="131334"/>
                    <a:pt x="41003" y="131405"/>
                    <a:pt x="49645" y="131405"/>
                  </a:cubicBezTo>
                  <a:cubicBezTo>
                    <a:pt x="56075" y="131405"/>
                    <a:pt x="66961" y="131366"/>
                    <a:pt x="86427" y="131366"/>
                  </a:cubicBezTo>
                  <a:cubicBezTo>
                    <a:pt x="94642" y="131366"/>
                    <a:pt x="104384" y="131373"/>
                    <a:pt x="115964" y="131393"/>
                  </a:cubicBezTo>
                  <a:cubicBezTo>
                    <a:pt x="117986" y="131393"/>
                    <a:pt x="120270" y="131230"/>
                    <a:pt x="122064" y="131001"/>
                  </a:cubicBezTo>
                  <a:close/>
                  <a:moveTo>
                    <a:pt x="143849" y="149289"/>
                  </a:moveTo>
                  <a:cubicBezTo>
                    <a:pt x="144006" y="149289"/>
                    <a:pt x="144159" y="149346"/>
                    <a:pt x="144278" y="149464"/>
                  </a:cubicBezTo>
                  <a:lnTo>
                    <a:pt x="152792" y="157978"/>
                  </a:lnTo>
                  <a:cubicBezTo>
                    <a:pt x="152955" y="158141"/>
                    <a:pt x="152987" y="158337"/>
                    <a:pt x="152987" y="158467"/>
                  </a:cubicBezTo>
                  <a:cubicBezTo>
                    <a:pt x="152987" y="158565"/>
                    <a:pt x="152922" y="158761"/>
                    <a:pt x="152759" y="158891"/>
                  </a:cubicBezTo>
                  <a:cubicBezTo>
                    <a:pt x="145159" y="165252"/>
                    <a:pt x="135927" y="168482"/>
                    <a:pt x="126272" y="168482"/>
                  </a:cubicBezTo>
                  <a:lnTo>
                    <a:pt x="64522" y="168482"/>
                  </a:lnTo>
                  <a:cubicBezTo>
                    <a:pt x="62859" y="168482"/>
                    <a:pt x="61489" y="169852"/>
                    <a:pt x="61489" y="171548"/>
                  </a:cubicBezTo>
                  <a:cubicBezTo>
                    <a:pt x="61489" y="173244"/>
                    <a:pt x="62859" y="174614"/>
                    <a:pt x="64522" y="174614"/>
                  </a:cubicBezTo>
                  <a:cubicBezTo>
                    <a:pt x="70050" y="174611"/>
                    <a:pt x="75097" y="174610"/>
                    <a:pt x="79706" y="174610"/>
                  </a:cubicBezTo>
                  <a:cubicBezTo>
                    <a:pt x="94921" y="174610"/>
                    <a:pt x="105376" y="174622"/>
                    <a:pt x="112691" y="174622"/>
                  </a:cubicBezTo>
                  <a:cubicBezTo>
                    <a:pt x="128332" y="174622"/>
                    <a:pt x="129615" y="174567"/>
                    <a:pt x="132372" y="174223"/>
                  </a:cubicBezTo>
                  <a:lnTo>
                    <a:pt x="132372" y="202667"/>
                  </a:lnTo>
                  <a:lnTo>
                    <a:pt x="27531" y="202667"/>
                  </a:lnTo>
                  <a:lnTo>
                    <a:pt x="27531" y="174223"/>
                  </a:lnTo>
                  <a:cubicBezTo>
                    <a:pt x="30121" y="174544"/>
                    <a:pt x="31660" y="174606"/>
                    <a:pt x="36932" y="174606"/>
                  </a:cubicBezTo>
                  <a:cubicBezTo>
                    <a:pt x="40226" y="174606"/>
                    <a:pt x="44978" y="174582"/>
                    <a:pt x="52355" y="174582"/>
                  </a:cubicBezTo>
                  <a:cubicBezTo>
                    <a:pt x="54019" y="174582"/>
                    <a:pt x="55389" y="173244"/>
                    <a:pt x="55389" y="171548"/>
                  </a:cubicBezTo>
                  <a:cubicBezTo>
                    <a:pt x="55389" y="169852"/>
                    <a:pt x="54019" y="168482"/>
                    <a:pt x="52355" y="168482"/>
                  </a:cubicBezTo>
                  <a:cubicBezTo>
                    <a:pt x="45820" y="168482"/>
                    <a:pt x="41239" y="168514"/>
                    <a:pt x="37827" y="168514"/>
                  </a:cubicBezTo>
                  <a:cubicBezTo>
                    <a:pt x="31004" y="168514"/>
                    <a:pt x="28858" y="168384"/>
                    <a:pt x="25118" y="167601"/>
                  </a:cubicBezTo>
                  <a:cubicBezTo>
                    <a:pt x="18333" y="166198"/>
                    <a:pt x="12331" y="163262"/>
                    <a:pt x="7144" y="158891"/>
                  </a:cubicBezTo>
                  <a:cubicBezTo>
                    <a:pt x="6981" y="158761"/>
                    <a:pt x="6916" y="158565"/>
                    <a:pt x="6916" y="158467"/>
                  </a:cubicBezTo>
                  <a:cubicBezTo>
                    <a:pt x="6883" y="157880"/>
                    <a:pt x="6981" y="158272"/>
                    <a:pt x="15625" y="149464"/>
                  </a:cubicBezTo>
                  <a:cubicBezTo>
                    <a:pt x="15744" y="149346"/>
                    <a:pt x="15898" y="149289"/>
                    <a:pt x="16054" y="149289"/>
                  </a:cubicBezTo>
                  <a:cubicBezTo>
                    <a:pt x="16200" y="149289"/>
                    <a:pt x="16348" y="149338"/>
                    <a:pt x="16473" y="149432"/>
                  </a:cubicBezTo>
                  <a:cubicBezTo>
                    <a:pt x="21399" y="153248"/>
                    <a:pt x="27336" y="155271"/>
                    <a:pt x="33599" y="155271"/>
                  </a:cubicBezTo>
                  <a:lnTo>
                    <a:pt x="126272" y="155271"/>
                  </a:lnTo>
                  <a:cubicBezTo>
                    <a:pt x="132567" y="155271"/>
                    <a:pt x="138472" y="153248"/>
                    <a:pt x="143430" y="149432"/>
                  </a:cubicBezTo>
                  <a:cubicBezTo>
                    <a:pt x="143555" y="149338"/>
                    <a:pt x="143703" y="149289"/>
                    <a:pt x="143849" y="149289"/>
                  </a:cubicBezTo>
                  <a:close/>
                  <a:moveTo>
                    <a:pt x="73786" y="0"/>
                  </a:moveTo>
                  <a:cubicBezTo>
                    <a:pt x="69285" y="0"/>
                    <a:pt x="65240" y="2675"/>
                    <a:pt x="63479" y="6850"/>
                  </a:cubicBezTo>
                  <a:cubicBezTo>
                    <a:pt x="61521" y="11515"/>
                    <a:pt x="58064" y="15070"/>
                    <a:pt x="55128" y="17419"/>
                  </a:cubicBezTo>
                  <a:cubicBezTo>
                    <a:pt x="53725" y="16767"/>
                    <a:pt x="52388" y="15951"/>
                    <a:pt x="51148" y="14973"/>
                  </a:cubicBezTo>
                  <a:cubicBezTo>
                    <a:pt x="49912" y="14019"/>
                    <a:pt x="48445" y="13549"/>
                    <a:pt x="46988" y="13549"/>
                  </a:cubicBezTo>
                  <a:cubicBezTo>
                    <a:pt x="45255" y="13549"/>
                    <a:pt x="43537" y="14215"/>
                    <a:pt x="42243" y="15527"/>
                  </a:cubicBezTo>
                  <a:lnTo>
                    <a:pt x="33697" y="24041"/>
                  </a:lnTo>
                  <a:cubicBezTo>
                    <a:pt x="30924" y="26814"/>
                    <a:pt x="31120" y="31413"/>
                    <a:pt x="34121" y="33957"/>
                  </a:cubicBezTo>
                  <a:cubicBezTo>
                    <a:pt x="38524" y="37611"/>
                    <a:pt x="43515" y="40449"/>
                    <a:pt x="48865" y="42308"/>
                  </a:cubicBezTo>
                  <a:lnTo>
                    <a:pt x="48865" y="62076"/>
                  </a:lnTo>
                  <a:cubicBezTo>
                    <a:pt x="45962" y="61358"/>
                    <a:pt x="43254" y="60053"/>
                    <a:pt x="40840" y="58194"/>
                  </a:cubicBezTo>
                  <a:cubicBezTo>
                    <a:pt x="39600" y="57237"/>
                    <a:pt x="38127" y="56767"/>
                    <a:pt x="36666" y="56767"/>
                  </a:cubicBezTo>
                  <a:cubicBezTo>
                    <a:pt x="34937" y="56767"/>
                    <a:pt x="33226" y="57425"/>
                    <a:pt x="31935" y="58716"/>
                  </a:cubicBezTo>
                  <a:lnTo>
                    <a:pt x="23389" y="67230"/>
                  </a:lnTo>
                  <a:cubicBezTo>
                    <a:pt x="22051" y="68567"/>
                    <a:pt x="21334" y="70426"/>
                    <a:pt x="21432" y="72318"/>
                  </a:cubicBezTo>
                  <a:cubicBezTo>
                    <a:pt x="21529" y="74178"/>
                    <a:pt x="22378" y="75939"/>
                    <a:pt x="23813" y="77146"/>
                  </a:cubicBezTo>
                  <a:cubicBezTo>
                    <a:pt x="28477" y="81060"/>
                    <a:pt x="33827" y="83964"/>
                    <a:pt x="39503" y="85823"/>
                  </a:cubicBezTo>
                  <a:lnTo>
                    <a:pt x="39503" y="105493"/>
                  </a:lnTo>
                  <a:cubicBezTo>
                    <a:pt x="36241" y="104840"/>
                    <a:pt x="33207" y="103470"/>
                    <a:pt x="30532" y="101383"/>
                  </a:cubicBezTo>
                  <a:cubicBezTo>
                    <a:pt x="29298" y="100446"/>
                    <a:pt x="27833" y="99983"/>
                    <a:pt x="26379" y="99983"/>
                  </a:cubicBezTo>
                  <a:cubicBezTo>
                    <a:pt x="24643" y="99983"/>
                    <a:pt x="22923" y="100642"/>
                    <a:pt x="21627" y="101937"/>
                  </a:cubicBezTo>
                  <a:lnTo>
                    <a:pt x="13081" y="110451"/>
                  </a:lnTo>
                  <a:cubicBezTo>
                    <a:pt x="11743" y="111788"/>
                    <a:pt x="11026" y="113648"/>
                    <a:pt x="11124" y="115507"/>
                  </a:cubicBezTo>
                  <a:cubicBezTo>
                    <a:pt x="11189" y="117399"/>
                    <a:pt x="12070" y="119160"/>
                    <a:pt x="13505" y="120367"/>
                  </a:cubicBezTo>
                  <a:cubicBezTo>
                    <a:pt x="18855" y="124836"/>
                    <a:pt x="25085" y="128033"/>
                    <a:pt x="31739" y="129794"/>
                  </a:cubicBezTo>
                  <a:lnTo>
                    <a:pt x="31739" y="149073"/>
                  </a:lnTo>
                  <a:cubicBezTo>
                    <a:pt x="27531" y="148714"/>
                    <a:pt x="23584" y="147181"/>
                    <a:pt x="20225" y="144604"/>
                  </a:cubicBezTo>
                  <a:cubicBezTo>
                    <a:pt x="18984" y="143648"/>
                    <a:pt x="17511" y="143177"/>
                    <a:pt x="16047" y="143177"/>
                  </a:cubicBezTo>
                  <a:cubicBezTo>
                    <a:pt x="14315" y="143177"/>
                    <a:pt x="12595" y="143835"/>
                    <a:pt x="11287" y="145126"/>
                  </a:cubicBezTo>
                  <a:lnTo>
                    <a:pt x="2773" y="153672"/>
                  </a:lnTo>
                  <a:cubicBezTo>
                    <a:pt x="0" y="156445"/>
                    <a:pt x="196" y="161044"/>
                    <a:pt x="3197" y="163589"/>
                  </a:cubicBezTo>
                  <a:cubicBezTo>
                    <a:pt x="8547" y="168025"/>
                    <a:pt x="14777" y="171222"/>
                    <a:pt x="21432" y="173016"/>
                  </a:cubicBezTo>
                  <a:lnTo>
                    <a:pt x="21432" y="205701"/>
                  </a:lnTo>
                  <a:cubicBezTo>
                    <a:pt x="21432" y="207397"/>
                    <a:pt x="22802" y="208767"/>
                    <a:pt x="24498" y="208767"/>
                  </a:cubicBezTo>
                  <a:lnTo>
                    <a:pt x="135405" y="208767"/>
                  </a:lnTo>
                  <a:cubicBezTo>
                    <a:pt x="137102" y="208767"/>
                    <a:pt x="138472" y="207397"/>
                    <a:pt x="138472" y="205701"/>
                  </a:cubicBezTo>
                  <a:lnTo>
                    <a:pt x="138472" y="173016"/>
                  </a:lnTo>
                  <a:cubicBezTo>
                    <a:pt x="145126" y="171222"/>
                    <a:pt x="151356" y="168025"/>
                    <a:pt x="156706" y="163589"/>
                  </a:cubicBezTo>
                  <a:cubicBezTo>
                    <a:pt x="158141" y="162382"/>
                    <a:pt x="159022" y="160588"/>
                    <a:pt x="159087" y="158728"/>
                  </a:cubicBezTo>
                  <a:cubicBezTo>
                    <a:pt x="159185" y="156836"/>
                    <a:pt x="158468" y="155010"/>
                    <a:pt x="157130" y="153672"/>
                  </a:cubicBezTo>
                  <a:lnTo>
                    <a:pt x="148584" y="145126"/>
                  </a:lnTo>
                  <a:cubicBezTo>
                    <a:pt x="147293" y="143835"/>
                    <a:pt x="145581" y="143177"/>
                    <a:pt x="143853" y="143177"/>
                  </a:cubicBezTo>
                  <a:cubicBezTo>
                    <a:pt x="142392" y="143177"/>
                    <a:pt x="140919" y="143648"/>
                    <a:pt x="139679" y="144604"/>
                  </a:cubicBezTo>
                  <a:cubicBezTo>
                    <a:pt x="136319" y="147181"/>
                    <a:pt x="132372" y="148714"/>
                    <a:pt x="128164" y="149073"/>
                  </a:cubicBezTo>
                  <a:lnTo>
                    <a:pt x="128164" y="129794"/>
                  </a:lnTo>
                  <a:cubicBezTo>
                    <a:pt x="134818" y="128033"/>
                    <a:pt x="141049" y="124836"/>
                    <a:pt x="146398" y="120367"/>
                  </a:cubicBezTo>
                  <a:cubicBezTo>
                    <a:pt x="149399" y="117823"/>
                    <a:pt x="149595" y="113256"/>
                    <a:pt x="146822" y="110451"/>
                  </a:cubicBezTo>
                  <a:lnTo>
                    <a:pt x="138276" y="101937"/>
                  </a:lnTo>
                  <a:cubicBezTo>
                    <a:pt x="136980" y="100642"/>
                    <a:pt x="135260" y="99983"/>
                    <a:pt x="133524" y="99983"/>
                  </a:cubicBezTo>
                  <a:cubicBezTo>
                    <a:pt x="132070" y="99983"/>
                    <a:pt x="130605" y="100446"/>
                    <a:pt x="129371" y="101383"/>
                  </a:cubicBezTo>
                  <a:cubicBezTo>
                    <a:pt x="126696" y="103470"/>
                    <a:pt x="123662" y="104840"/>
                    <a:pt x="120400" y="105493"/>
                  </a:cubicBezTo>
                  <a:lnTo>
                    <a:pt x="120400" y="85823"/>
                  </a:lnTo>
                  <a:cubicBezTo>
                    <a:pt x="126076" y="83964"/>
                    <a:pt x="131426" y="81060"/>
                    <a:pt x="136090" y="77146"/>
                  </a:cubicBezTo>
                  <a:cubicBezTo>
                    <a:pt x="139091" y="74634"/>
                    <a:pt x="139287" y="70035"/>
                    <a:pt x="136514" y="67230"/>
                  </a:cubicBezTo>
                  <a:lnTo>
                    <a:pt x="127968" y="58716"/>
                  </a:lnTo>
                  <a:cubicBezTo>
                    <a:pt x="126678" y="57425"/>
                    <a:pt x="124966" y="56767"/>
                    <a:pt x="123237" y="56767"/>
                  </a:cubicBezTo>
                  <a:cubicBezTo>
                    <a:pt x="121776" y="56767"/>
                    <a:pt x="120303" y="57237"/>
                    <a:pt x="119063" y="58194"/>
                  </a:cubicBezTo>
                  <a:cubicBezTo>
                    <a:pt x="116649" y="60053"/>
                    <a:pt x="113941" y="61358"/>
                    <a:pt x="111038" y="62076"/>
                  </a:cubicBezTo>
                  <a:lnTo>
                    <a:pt x="111038" y="42308"/>
                  </a:lnTo>
                  <a:cubicBezTo>
                    <a:pt x="116388" y="40449"/>
                    <a:pt x="121379" y="37611"/>
                    <a:pt x="125750" y="33957"/>
                  </a:cubicBezTo>
                  <a:cubicBezTo>
                    <a:pt x="128784" y="31413"/>
                    <a:pt x="128979" y="26814"/>
                    <a:pt x="126207" y="24041"/>
                  </a:cubicBezTo>
                  <a:lnTo>
                    <a:pt x="117660" y="15527"/>
                  </a:lnTo>
                  <a:cubicBezTo>
                    <a:pt x="116366" y="14215"/>
                    <a:pt x="114648" y="13549"/>
                    <a:pt x="112915" y="13549"/>
                  </a:cubicBezTo>
                  <a:cubicBezTo>
                    <a:pt x="111458" y="13549"/>
                    <a:pt x="109991" y="14019"/>
                    <a:pt x="108755" y="14973"/>
                  </a:cubicBezTo>
                  <a:cubicBezTo>
                    <a:pt x="107515" y="15951"/>
                    <a:pt x="106178" y="16767"/>
                    <a:pt x="104775" y="17419"/>
                  </a:cubicBezTo>
                  <a:cubicBezTo>
                    <a:pt x="101839" y="15070"/>
                    <a:pt x="98382" y="11515"/>
                    <a:pt x="96392" y="6850"/>
                  </a:cubicBezTo>
                  <a:cubicBezTo>
                    <a:pt x="94663" y="2675"/>
                    <a:pt x="90618" y="0"/>
                    <a:pt x="86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5" name="Google Shape;3005;p73"/>
          <p:cNvGrpSpPr/>
          <p:nvPr/>
        </p:nvGrpSpPr>
        <p:grpSpPr>
          <a:xfrm>
            <a:off x="5433458" y="2645092"/>
            <a:ext cx="523845" cy="524018"/>
            <a:chOff x="1191425" y="238025"/>
            <a:chExt cx="5217575" cy="5219300"/>
          </a:xfrm>
        </p:grpSpPr>
        <p:sp>
          <p:nvSpPr>
            <p:cNvPr id="3006" name="Google Shape;3006;p73"/>
            <p:cNvSpPr/>
            <p:nvPr/>
          </p:nvSpPr>
          <p:spPr>
            <a:xfrm>
              <a:off x="3371250" y="4085625"/>
              <a:ext cx="857925" cy="328675"/>
            </a:xfrm>
            <a:custGeom>
              <a:avLst/>
              <a:gdLst/>
              <a:ahLst/>
              <a:cxnLst/>
              <a:rect l="l" t="t" r="r" b="b"/>
              <a:pathLst>
                <a:path w="34317" h="13147" extrusionOk="0">
                  <a:moveTo>
                    <a:pt x="3067" y="1"/>
                  </a:moveTo>
                  <a:cubicBezTo>
                    <a:pt x="1371" y="1"/>
                    <a:pt x="1" y="1371"/>
                    <a:pt x="1" y="3067"/>
                  </a:cubicBezTo>
                  <a:cubicBezTo>
                    <a:pt x="1" y="8612"/>
                    <a:pt x="4535" y="13146"/>
                    <a:pt x="10113" y="13146"/>
                  </a:cubicBezTo>
                  <a:cubicBezTo>
                    <a:pt x="12853" y="13146"/>
                    <a:pt x="15332" y="12070"/>
                    <a:pt x="17159" y="10276"/>
                  </a:cubicBezTo>
                  <a:cubicBezTo>
                    <a:pt x="18985" y="12070"/>
                    <a:pt x="21464" y="13146"/>
                    <a:pt x="24204" y="13146"/>
                  </a:cubicBezTo>
                  <a:cubicBezTo>
                    <a:pt x="29782" y="13146"/>
                    <a:pt x="34317" y="8612"/>
                    <a:pt x="34317" y="3067"/>
                  </a:cubicBezTo>
                  <a:cubicBezTo>
                    <a:pt x="34317" y="1371"/>
                    <a:pt x="32947" y="1"/>
                    <a:pt x="31250" y="1"/>
                  </a:cubicBezTo>
                  <a:cubicBezTo>
                    <a:pt x="29554" y="1"/>
                    <a:pt x="28184" y="1371"/>
                    <a:pt x="28184" y="3067"/>
                  </a:cubicBezTo>
                  <a:cubicBezTo>
                    <a:pt x="28184" y="5252"/>
                    <a:pt x="26390" y="7046"/>
                    <a:pt x="24204" y="7046"/>
                  </a:cubicBezTo>
                  <a:cubicBezTo>
                    <a:pt x="22019" y="7046"/>
                    <a:pt x="20225" y="5252"/>
                    <a:pt x="20225" y="3067"/>
                  </a:cubicBezTo>
                  <a:cubicBezTo>
                    <a:pt x="20225" y="1371"/>
                    <a:pt x="18855" y="1"/>
                    <a:pt x="17159" y="1"/>
                  </a:cubicBezTo>
                  <a:cubicBezTo>
                    <a:pt x="15462" y="1"/>
                    <a:pt x="14092" y="1371"/>
                    <a:pt x="14092" y="3067"/>
                  </a:cubicBezTo>
                  <a:cubicBezTo>
                    <a:pt x="14092" y="5252"/>
                    <a:pt x="12298" y="7046"/>
                    <a:pt x="10113" y="7046"/>
                  </a:cubicBezTo>
                  <a:cubicBezTo>
                    <a:pt x="7927" y="7046"/>
                    <a:pt x="6133" y="5252"/>
                    <a:pt x="6133" y="3067"/>
                  </a:cubicBezTo>
                  <a:cubicBezTo>
                    <a:pt x="6133" y="1371"/>
                    <a:pt x="4763" y="1"/>
                    <a:pt x="3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73"/>
            <p:cNvSpPr/>
            <p:nvPr/>
          </p:nvSpPr>
          <p:spPr>
            <a:xfrm>
              <a:off x="2806925" y="3774100"/>
              <a:ext cx="487700" cy="320525"/>
            </a:xfrm>
            <a:custGeom>
              <a:avLst/>
              <a:gdLst/>
              <a:ahLst/>
              <a:cxnLst/>
              <a:rect l="l" t="t" r="r" b="b"/>
              <a:pathLst>
                <a:path w="19508" h="12821" extrusionOk="0">
                  <a:moveTo>
                    <a:pt x="9754" y="1"/>
                  </a:moveTo>
                  <a:cubicBezTo>
                    <a:pt x="4372" y="1"/>
                    <a:pt x="1" y="4372"/>
                    <a:pt x="1" y="9754"/>
                  </a:cubicBezTo>
                  <a:cubicBezTo>
                    <a:pt x="1" y="11450"/>
                    <a:pt x="1371" y="12820"/>
                    <a:pt x="3067" y="12820"/>
                  </a:cubicBezTo>
                  <a:cubicBezTo>
                    <a:pt x="4730" y="12820"/>
                    <a:pt x="6100" y="11450"/>
                    <a:pt x="6100" y="9754"/>
                  </a:cubicBezTo>
                  <a:cubicBezTo>
                    <a:pt x="6100" y="7732"/>
                    <a:pt x="7731" y="6101"/>
                    <a:pt x="9754" y="6101"/>
                  </a:cubicBezTo>
                  <a:cubicBezTo>
                    <a:pt x="11776" y="6101"/>
                    <a:pt x="13407" y="7732"/>
                    <a:pt x="13407" y="9754"/>
                  </a:cubicBezTo>
                  <a:cubicBezTo>
                    <a:pt x="13407" y="11450"/>
                    <a:pt x="14777" y="12820"/>
                    <a:pt x="16474" y="12820"/>
                  </a:cubicBezTo>
                  <a:cubicBezTo>
                    <a:pt x="18170" y="12820"/>
                    <a:pt x="19507" y="11450"/>
                    <a:pt x="19507" y="9754"/>
                  </a:cubicBezTo>
                  <a:cubicBezTo>
                    <a:pt x="19507" y="4372"/>
                    <a:pt x="15136" y="1"/>
                    <a:pt x="9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73"/>
            <p:cNvSpPr/>
            <p:nvPr/>
          </p:nvSpPr>
          <p:spPr>
            <a:xfrm>
              <a:off x="4305800" y="3774100"/>
              <a:ext cx="487700" cy="320525"/>
            </a:xfrm>
            <a:custGeom>
              <a:avLst/>
              <a:gdLst/>
              <a:ahLst/>
              <a:cxnLst/>
              <a:rect l="l" t="t" r="r" b="b"/>
              <a:pathLst>
                <a:path w="19508" h="12821" extrusionOk="0">
                  <a:moveTo>
                    <a:pt x="9754" y="1"/>
                  </a:moveTo>
                  <a:cubicBezTo>
                    <a:pt x="4372" y="1"/>
                    <a:pt x="1" y="4372"/>
                    <a:pt x="1" y="9754"/>
                  </a:cubicBezTo>
                  <a:cubicBezTo>
                    <a:pt x="1" y="11450"/>
                    <a:pt x="1371" y="12820"/>
                    <a:pt x="3035" y="12820"/>
                  </a:cubicBezTo>
                  <a:cubicBezTo>
                    <a:pt x="4731" y="12820"/>
                    <a:pt x="6101" y="11450"/>
                    <a:pt x="6101" y="9754"/>
                  </a:cubicBezTo>
                  <a:cubicBezTo>
                    <a:pt x="6101" y="7732"/>
                    <a:pt x="7732" y="6101"/>
                    <a:pt x="9754" y="6101"/>
                  </a:cubicBezTo>
                  <a:cubicBezTo>
                    <a:pt x="11777" y="6101"/>
                    <a:pt x="13408" y="7732"/>
                    <a:pt x="13408" y="9754"/>
                  </a:cubicBezTo>
                  <a:cubicBezTo>
                    <a:pt x="13408" y="11450"/>
                    <a:pt x="14778" y="12820"/>
                    <a:pt x="16441" y="12820"/>
                  </a:cubicBezTo>
                  <a:cubicBezTo>
                    <a:pt x="18138" y="12820"/>
                    <a:pt x="19508" y="11450"/>
                    <a:pt x="19508" y="9754"/>
                  </a:cubicBezTo>
                  <a:cubicBezTo>
                    <a:pt x="19508" y="4372"/>
                    <a:pt x="15137" y="1"/>
                    <a:pt x="9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73"/>
            <p:cNvSpPr/>
            <p:nvPr/>
          </p:nvSpPr>
          <p:spPr>
            <a:xfrm>
              <a:off x="1191425" y="238025"/>
              <a:ext cx="5217575" cy="5219300"/>
            </a:xfrm>
            <a:custGeom>
              <a:avLst/>
              <a:gdLst/>
              <a:ahLst/>
              <a:cxnLst/>
              <a:rect l="l" t="t" r="r" b="b"/>
              <a:pathLst>
                <a:path w="208703" h="208772" extrusionOk="0">
                  <a:moveTo>
                    <a:pt x="132666" y="6137"/>
                  </a:moveTo>
                  <a:cubicBezTo>
                    <a:pt x="128099" y="12726"/>
                    <a:pt x="118509" y="25676"/>
                    <a:pt x="104352" y="39800"/>
                  </a:cubicBezTo>
                  <a:cubicBezTo>
                    <a:pt x="90195" y="25708"/>
                    <a:pt x="80604" y="12758"/>
                    <a:pt x="76038" y="6137"/>
                  </a:cubicBezTo>
                  <a:close/>
                  <a:moveTo>
                    <a:pt x="139744" y="6561"/>
                  </a:moveTo>
                  <a:cubicBezTo>
                    <a:pt x="154880" y="10344"/>
                    <a:pt x="150933" y="9366"/>
                    <a:pt x="152074" y="9659"/>
                  </a:cubicBezTo>
                  <a:cubicBezTo>
                    <a:pt x="143202" y="22186"/>
                    <a:pt x="129501" y="39735"/>
                    <a:pt x="111300" y="57839"/>
                  </a:cubicBezTo>
                  <a:cubicBezTo>
                    <a:pt x="105200" y="59176"/>
                    <a:pt x="98447" y="62732"/>
                    <a:pt x="93359" y="66222"/>
                  </a:cubicBezTo>
                  <a:cubicBezTo>
                    <a:pt x="91774" y="65775"/>
                    <a:pt x="90424" y="65700"/>
                    <a:pt x="88834" y="65700"/>
                  </a:cubicBezTo>
                  <a:cubicBezTo>
                    <a:pt x="88038" y="65700"/>
                    <a:pt x="87183" y="65719"/>
                    <a:pt x="86208" y="65719"/>
                  </a:cubicBezTo>
                  <a:cubicBezTo>
                    <a:pt x="85721" y="65719"/>
                    <a:pt x="85204" y="65714"/>
                    <a:pt x="84649" y="65700"/>
                  </a:cubicBezTo>
                  <a:lnTo>
                    <a:pt x="83997" y="65700"/>
                  </a:lnTo>
                  <a:cubicBezTo>
                    <a:pt x="115997" y="41399"/>
                    <a:pt x="134916" y="14031"/>
                    <a:pt x="139744" y="6561"/>
                  </a:cubicBezTo>
                  <a:close/>
                  <a:moveTo>
                    <a:pt x="68959" y="6561"/>
                  </a:moveTo>
                  <a:cubicBezTo>
                    <a:pt x="72351" y="11812"/>
                    <a:pt x="82790" y="26948"/>
                    <a:pt x="99948" y="44073"/>
                  </a:cubicBezTo>
                  <a:cubicBezTo>
                    <a:pt x="97273" y="46618"/>
                    <a:pt x="94435" y="49195"/>
                    <a:pt x="91434" y="51772"/>
                  </a:cubicBezTo>
                  <a:cubicBezTo>
                    <a:pt x="85367" y="45443"/>
                    <a:pt x="79397" y="38756"/>
                    <a:pt x="73722" y="31906"/>
                  </a:cubicBezTo>
                  <a:cubicBezTo>
                    <a:pt x="73121" y="31178"/>
                    <a:pt x="72256" y="30805"/>
                    <a:pt x="71382" y="30805"/>
                  </a:cubicBezTo>
                  <a:cubicBezTo>
                    <a:pt x="70690" y="30805"/>
                    <a:pt x="69992" y="31039"/>
                    <a:pt x="69416" y="31515"/>
                  </a:cubicBezTo>
                  <a:cubicBezTo>
                    <a:pt x="68111" y="32591"/>
                    <a:pt x="67915" y="34516"/>
                    <a:pt x="69024" y="35821"/>
                  </a:cubicBezTo>
                  <a:cubicBezTo>
                    <a:pt x="74700" y="42671"/>
                    <a:pt x="80670" y="49358"/>
                    <a:pt x="86769" y="55719"/>
                  </a:cubicBezTo>
                  <a:cubicBezTo>
                    <a:pt x="83540" y="58361"/>
                    <a:pt x="80213" y="60971"/>
                    <a:pt x="76690" y="63515"/>
                  </a:cubicBezTo>
                  <a:cubicBezTo>
                    <a:pt x="69695" y="59445"/>
                    <a:pt x="63237" y="57268"/>
                    <a:pt x="57838" y="57268"/>
                  </a:cubicBezTo>
                  <a:cubicBezTo>
                    <a:pt x="48787" y="57268"/>
                    <a:pt x="42714" y="63387"/>
                    <a:pt x="42080" y="76954"/>
                  </a:cubicBezTo>
                  <a:cubicBezTo>
                    <a:pt x="42080" y="76954"/>
                    <a:pt x="42080" y="76954"/>
                    <a:pt x="42080" y="76987"/>
                  </a:cubicBezTo>
                  <a:lnTo>
                    <a:pt x="36046" y="85403"/>
                  </a:lnTo>
                  <a:cubicBezTo>
                    <a:pt x="34088" y="84196"/>
                    <a:pt x="16735" y="73562"/>
                    <a:pt x="14484" y="72159"/>
                  </a:cubicBezTo>
                  <a:lnTo>
                    <a:pt x="37057" y="25774"/>
                  </a:lnTo>
                  <a:cubicBezTo>
                    <a:pt x="40025" y="19706"/>
                    <a:pt x="44820" y="14879"/>
                    <a:pt x="50725" y="11910"/>
                  </a:cubicBezTo>
                  <a:cubicBezTo>
                    <a:pt x="54117" y="16738"/>
                    <a:pt x="57705" y="21598"/>
                    <a:pt x="61424" y="26393"/>
                  </a:cubicBezTo>
                  <a:cubicBezTo>
                    <a:pt x="62028" y="27167"/>
                    <a:pt x="62926" y="27569"/>
                    <a:pt x="63835" y="27569"/>
                  </a:cubicBezTo>
                  <a:cubicBezTo>
                    <a:pt x="64497" y="27569"/>
                    <a:pt x="65166" y="27356"/>
                    <a:pt x="65730" y="26915"/>
                  </a:cubicBezTo>
                  <a:cubicBezTo>
                    <a:pt x="67067" y="25872"/>
                    <a:pt x="67295" y="23947"/>
                    <a:pt x="66252" y="22642"/>
                  </a:cubicBezTo>
                  <a:cubicBezTo>
                    <a:pt x="62924" y="18336"/>
                    <a:pt x="59695" y="13998"/>
                    <a:pt x="56629" y="9659"/>
                  </a:cubicBezTo>
                  <a:cubicBezTo>
                    <a:pt x="58194" y="9235"/>
                    <a:pt x="61946" y="8322"/>
                    <a:pt x="68959" y="6561"/>
                  </a:cubicBezTo>
                  <a:close/>
                  <a:moveTo>
                    <a:pt x="157979" y="11910"/>
                  </a:moveTo>
                  <a:cubicBezTo>
                    <a:pt x="163883" y="14879"/>
                    <a:pt x="168678" y="19706"/>
                    <a:pt x="171646" y="25774"/>
                  </a:cubicBezTo>
                  <a:lnTo>
                    <a:pt x="194219" y="72159"/>
                  </a:lnTo>
                  <a:cubicBezTo>
                    <a:pt x="189000" y="75389"/>
                    <a:pt x="177975" y="82173"/>
                    <a:pt x="172658" y="85403"/>
                  </a:cubicBezTo>
                  <a:lnTo>
                    <a:pt x="158859" y="66124"/>
                  </a:lnTo>
                  <a:cubicBezTo>
                    <a:pt x="158253" y="65261"/>
                    <a:pt x="157324" y="64841"/>
                    <a:pt x="156394" y="64841"/>
                  </a:cubicBezTo>
                  <a:cubicBezTo>
                    <a:pt x="155322" y="64841"/>
                    <a:pt x="154249" y="65400"/>
                    <a:pt x="153673" y="66483"/>
                  </a:cubicBezTo>
                  <a:lnTo>
                    <a:pt x="145942" y="81162"/>
                  </a:lnTo>
                  <a:lnTo>
                    <a:pt x="132274" y="81162"/>
                  </a:lnTo>
                  <a:cubicBezTo>
                    <a:pt x="132633" y="70822"/>
                    <a:pt x="130284" y="59861"/>
                    <a:pt x="120107" y="57611"/>
                  </a:cubicBezTo>
                  <a:cubicBezTo>
                    <a:pt x="137004" y="40224"/>
                    <a:pt x="149726" y="23686"/>
                    <a:pt x="157979" y="11910"/>
                  </a:cubicBezTo>
                  <a:close/>
                  <a:moveTo>
                    <a:pt x="89607" y="71800"/>
                  </a:moveTo>
                  <a:cubicBezTo>
                    <a:pt x="95968" y="71800"/>
                    <a:pt x="99556" y="79270"/>
                    <a:pt x="95446" y="84261"/>
                  </a:cubicBezTo>
                  <a:cubicBezTo>
                    <a:pt x="94435" y="85468"/>
                    <a:pt x="93130" y="86316"/>
                    <a:pt x="91597" y="86740"/>
                  </a:cubicBezTo>
                  <a:cubicBezTo>
                    <a:pt x="90977" y="86903"/>
                    <a:pt x="89868" y="87034"/>
                    <a:pt x="84617" y="87034"/>
                  </a:cubicBezTo>
                  <a:cubicBezTo>
                    <a:pt x="80800" y="87001"/>
                    <a:pt x="77538" y="84163"/>
                    <a:pt x="77081" y="80314"/>
                  </a:cubicBezTo>
                  <a:cubicBezTo>
                    <a:pt x="76723" y="77117"/>
                    <a:pt x="78354" y="74214"/>
                    <a:pt x="80996" y="72746"/>
                  </a:cubicBezTo>
                  <a:cubicBezTo>
                    <a:pt x="82462" y="71940"/>
                    <a:pt x="83692" y="71803"/>
                    <a:pt x="85222" y="71803"/>
                  </a:cubicBezTo>
                  <a:cubicBezTo>
                    <a:pt x="86010" y="71803"/>
                    <a:pt x="86878" y="71839"/>
                    <a:pt x="87899" y="71839"/>
                  </a:cubicBezTo>
                  <a:cubicBezTo>
                    <a:pt x="88425" y="71839"/>
                    <a:pt x="88991" y="71829"/>
                    <a:pt x="89607" y="71800"/>
                  </a:cubicBezTo>
                  <a:close/>
                  <a:moveTo>
                    <a:pt x="116429" y="63340"/>
                  </a:moveTo>
                  <a:cubicBezTo>
                    <a:pt x="117964" y="63340"/>
                    <a:pt x="119392" y="63607"/>
                    <a:pt x="120629" y="64233"/>
                  </a:cubicBezTo>
                  <a:cubicBezTo>
                    <a:pt x="126305" y="67070"/>
                    <a:pt x="126631" y="77672"/>
                    <a:pt x="125946" y="83968"/>
                  </a:cubicBezTo>
                  <a:cubicBezTo>
                    <a:pt x="125326" y="89774"/>
                    <a:pt x="123434" y="93395"/>
                    <a:pt x="120270" y="94765"/>
                  </a:cubicBezTo>
                  <a:cubicBezTo>
                    <a:pt x="119117" y="95264"/>
                    <a:pt x="117817" y="95481"/>
                    <a:pt x="116430" y="95481"/>
                  </a:cubicBezTo>
                  <a:cubicBezTo>
                    <a:pt x="110757" y="95481"/>
                    <a:pt x="103641" y="91854"/>
                    <a:pt x="99263" y="89154"/>
                  </a:cubicBezTo>
                  <a:cubicBezTo>
                    <a:pt x="101775" y="86642"/>
                    <a:pt x="103308" y="83185"/>
                    <a:pt x="103308" y="79401"/>
                  </a:cubicBezTo>
                  <a:cubicBezTo>
                    <a:pt x="103308" y="75780"/>
                    <a:pt x="101872" y="72257"/>
                    <a:pt x="99263" y="69680"/>
                  </a:cubicBezTo>
                  <a:cubicBezTo>
                    <a:pt x="103627" y="66985"/>
                    <a:pt x="110758" y="63340"/>
                    <a:pt x="116429" y="63340"/>
                  </a:cubicBezTo>
                  <a:close/>
                  <a:moveTo>
                    <a:pt x="57904" y="63375"/>
                  </a:moveTo>
                  <a:cubicBezTo>
                    <a:pt x="63529" y="63375"/>
                    <a:pt x="70569" y="66914"/>
                    <a:pt x="74994" y="69647"/>
                  </a:cubicBezTo>
                  <a:cubicBezTo>
                    <a:pt x="72384" y="72224"/>
                    <a:pt x="70916" y="75747"/>
                    <a:pt x="70916" y="79401"/>
                  </a:cubicBezTo>
                  <a:cubicBezTo>
                    <a:pt x="70916" y="83119"/>
                    <a:pt x="72417" y="86642"/>
                    <a:pt x="74994" y="89187"/>
                  </a:cubicBezTo>
                  <a:cubicBezTo>
                    <a:pt x="70652" y="91859"/>
                    <a:pt x="63497" y="95482"/>
                    <a:pt x="57833" y="95482"/>
                  </a:cubicBezTo>
                  <a:cubicBezTo>
                    <a:pt x="56306" y="95482"/>
                    <a:pt x="54887" y="95218"/>
                    <a:pt x="53660" y="94602"/>
                  </a:cubicBezTo>
                  <a:cubicBezTo>
                    <a:pt x="50007" y="92742"/>
                    <a:pt x="48148" y="87621"/>
                    <a:pt x="48148" y="79401"/>
                  </a:cubicBezTo>
                  <a:cubicBezTo>
                    <a:pt x="48148" y="74867"/>
                    <a:pt x="48702" y="68571"/>
                    <a:pt x="51997" y="65439"/>
                  </a:cubicBezTo>
                  <a:cubicBezTo>
                    <a:pt x="53547" y="63964"/>
                    <a:pt x="55608" y="63375"/>
                    <a:pt x="57904" y="63375"/>
                  </a:cubicBezTo>
                  <a:close/>
                  <a:moveTo>
                    <a:pt x="11776" y="77705"/>
                  </a:moveTo>
                  <a:lnTo>
                    <a:pt x="32490" y="90394"/>
                  </a:lnTo>
                  <a:lnTo>
                    <a:pt x="27467" y="97407"/>
                  </a:lnTo>
                  <a:cubicBezTo>
                    <a:pt x="26553" y="98715"/>
                    <a:pt x="25072" y="99415"/>
                    <a:pt x="23560" y="99415"/>
                  </a:cubicBezTo>
                  <a:cubicBezTo>
                    <a:pt x="22697" y="99415"/>
                    <a:pt x="21823" y="99186"/>
                    <a:pt x="21040" y="98712"/>
                  </a:cubicBezTo>
                  <a:lnTo>
                    <a:pt x="9754" y="91796"/>
                  </a:lnTo>
                  <a:cubicBezTo>
                    <a:pt x="7634" y="90492"/>
                    <a:pt x="6883" y="87817"/>
                    <a:pt x="7960" y="85566"/>
                  </a:cubicBezTo>
                  <a:lnTo>
                    <a:pt x="11776" y="77705"/>
                  </a:lnTo>
                  <a:close/>
                  <a:moveTo>
                    <a:pt x="196927" y="77705"/>
                  </a:moveTo>
                  <a:lnTo>
                    <a:pt x="200743" y="85566"/>
                  </a:lnTo>
                  <a:cubicBezTo>
                    <a:pt x="201820" y="87817"/>
                    <a:pt x="201069" y="90492"/>
                    <a:pt x="198949" y="91796"/>
                  </a:cubicBezTo>
                  <a:lnTo>
                    <a:pt x="187663" y="98712"/>
                  </a:lnTo>
                  <a:cubicBezTo>
                    <a:pt x="186880" y="99186"/>
                    <a:pt x="186011" y="99415"/>
                    <a:pt x="185151" y="99415"/>
                  </a:cubicBezTo>
                  <a:cubicBezTo>
                    <a:pt x="183646" y="99415"/>
                    <a:pt x="182171" y="98715"/>
                    <a:pt x="181237" y="97407"/>
                  </a:cubicBezTo>
                  <a:lnTo>
                    <a:pt x="176213" y="90394"/>
                  </a:lnTo>
                  <a:lnTo>
                    <a:pt x="196927" y="77705"/>
                  </a:lnTo>
                  <a:close/>
                  <a:moveTo>
                    <a:pt x="119435" y="0"/>
                  </a:moveTo>
                  <a:cubicBezTo>
                    <a:pt x="97998" y="0"/>
                    <a:pt x="66393" y="15"/>
                    <a:pt x="69611" y="102"/>
                  </a:cubicBezTo>
                  <a:lnTo>
                    <a:pt x="55585" y="3592"/>
                  </a:lnTo>
                  <a:cubicBezTo>
                    <a:pt x="55487" y="3625"/>
                    <a:pt x="54411" y="3886"/>
                    <a:pt x="53008" y="4342"/>
                  </a:cubicBezTo>
                  <a:cubicBezTo>
                    <a:pt x="43646" y="7441"/>
                    <a:pt x="35915" y="14161"/>
                    <a:pt x="31544" y="23099"/>
                  </a:cubicBezTo>
                  <a:cubicBezTo>
                    <a:pt x="5416" y="76824"/>
                    <a:pt x="11776" y="63776"/>
                    <a:pt x="2447" y="82891"/>
                  </a:cubicBezTo>
                  <a:cubicBezTo>
                    <a:pt x="1" y="87980"/>
                    <a:pt x="1762" y="94047"/>
                    <a:pt x="6557" y="96983"/>
                  </a:cubicBezTo>
                  <a:lnTo>
                    <a:pt x="17844" y="103931"/>
                  </a:lnTo>
                  <a:cubicBezTo>
                    <a:pt x="19609" y="105009"/>
                    <a:pt x="21581" y="105528"/>
                    <a:pt x="23536" y="105528"/>
                  </a:cubicBezTo>
                  <a:cubicBezTo>
                    <a:pt x="26963" y="105528"/>
                    <a:pt x="30339" y="103933"/>
                    <a:pt x="32457" y="100962"/>
                  </a:cubicBezTo>
                  <a:lnTo>
                    <a:pt x="39373" y="91307"/>
                  </a:lnTo>
                  <a:lnTo>
                    <a:pt x="42570" y="86773"/>
                  </a:lnTo>
                  <a:cubicBezTo>
                    <a:pt x="43679" y="93134"/>
                    <a:pt x="46321" y="97505"/>
                    <a:pt x="50464" y="99821"/>
                  </a:cubicBezTo>
                  <a:cubicBezTo>
                    <a:pt x="43189" y="117338"/>
                    <a:pt x="33077" y="145456"/>
                    <a:pt x="24107" y="183882"/>
                  </a:cubicBezTo>
                  <a:cubicBezTo>
                    <a:pt x="22867" y="189264"/>
                    <a:pt x="25444" y="194679"/>
                    <a:pt x="30402" y="197093"/>
                  </a:cubicBezTo>
                  <a:cubicBezTo>
                    <a:pt x="39471" y="201432"/>
                    <a:pt x="61098" y="208771"/>
                    <a:pt x="104352" y="208771"/>
                  </a:cubicBezTo>
                  <a:cubicBezTo>
                    <a:pt x="147606" y="208771"/>
                    <a:pt x="169232" y="201432"/>
                    <a:pt x="178301" y="197093"/>
                  </a:cubicBezTo>
                  <a:cubicBezTo>
                    <a:pt x="183259" y="194679"/>
                    <a:pt x="185836" y="189264"/>
                    <a:pt x="184596" y="183882"/>
                  </a:cubicBezTo>
                  <a:cubicBezTo>
                    <a:pt x="178888" y="159483"/>
                    <a:pt x="172103" y="136518"/>
                    <a:pt x="164405" y="115576"/>
                  </a:cubicBezTo>
                  <a:cubicBezTo>
                    <a:pt x="163947" y="114356"/>
                    <a:pt x="162776" y="113591"/>
                    <a:pt x="161525" y="113591"/>
                  </a:cubicBezTo>
                  <a:cubicBezTo>
                    <a:pt x="161171" y="113591"/>
                    <a:pt x="160810" y="113653"/>
                    <a:pt x="160458" y="113782"/>
                  </a:cubicBezTo>
                  <a:cubicBezTo>
                    <a:pt x="158892" y="114369"/>
                    <a:pt x="158076" y="116131"/>
                    <a:pt x="158664" y="117696"/>
                  </a:cubicBezTo>
                  <a:cubicBezTo>
                    <a:pt x="166264" y="138410"/>
                    <a:pt x="172984" y="161114"/>
                    <a:pt x="178627" y="185285"/>
                  </a:cubicBezTo>
                  <a:cubicBezTo>
                    <a:pt x="179214" y="187829"/>
                    <a:pt x="178007" y="190439"/>
                    <a:pt x="175626" y="191580"/>
                  </a:cubicBezTo>
                  <a:cubicBezTo>
                    <a:pt x="167047" y="195723"/>
                    <a:pt x="146399" y="202671"/>
                    <a:pt x="104352" y="202671"/>
                  </a:cubicBezTo>
                  <a:cubicBezTo>
                    <a:pt x="62305" y="202671"/>
                    <a:pt x="41656" y="195723"/>
                    <a:pt x="33077" y="191580"/>
                  </a:cubicBezTo>
                  <a:cubicBezTo>
                    <a:pt x="30696" y="190439"/>
                    <a:pt x="29489" y="187829"/>
                    <a:pt x="30076" y="185285"/>
                  </a:cubicBezTo>
                  <a:cubicBezTo>
                    <a:pt x="39047" y="146761"/>
                    <a:pt x="49159" y="118773"/>
                    <a:pt x="56368" y="101550"/>
                  </a:cubicBezTo>
                  <a:cubicBezTo>
                    <a:pt x="56842" y="101588"/>
                    <a:pt x="57324" y="101607"/>
                    <a:pt x="57811" y="101607"/>
                  </a:cubicBezTo>
                  <a:cubicBezTo>
                    <a:pt x="65530" y="101607"/>
                    <a:pt x="74702" y="96909"/>
                    <a:pt x="80931" y="92644"/>
                  </a:cubicBezTo>
                  <a:cubicBezTo>
                    <a:pt x="81876" y="92905"/>
                    <a:pt x="82888" y="93068"/>
                    <a:pt x="83801" y="93101"/>
                  </a:cubicBezTo>
                  <a:cubicBezTo>
                    <a:pt x="84039" y="93121"/>
                    <a:pt x="86095" y="93153"/>
                    <a:pt x="87943" y="93153"/>
                  </a:cubicBezTo>
                  <a:cubicBezTo>
                    <a:pt x="89137" y="93153"/>
                    <a:pt x="90243" y="93139"/>
                    <a:pt x="90716" y="93101"/>
                  </a:cubicBezTo>
                  <a:cubicBezTo>
                    <a:pt x="91532" y="93036"/>
                    <a:pt x="92445" y="92873"/>
                    <a:pt x="93359" y="92612"/>
                  </a:cubicBezTo>
                  <a:cubicBezTo>
                    <a:pt x="101247" y="98074"/>
                    <a:pt x="109541" y="101576"/>
                    <a:pt x="116439" y="101576"/>
                  </a:cubicBezTo>
                  <a:cubicBezTo>
                    <a:pt x="123917" y="101576"/>
                    <a:pt x="129754" y="97460"/>
                    <a:pt x="131654" y="87262"/>
                  </a:cubicBezTo>
                  <a:lnTo>
                    <a:pt x="145909" y="87262"/>
                  </a:lnTo>
                  <a:cubicBezTo>
                    <a:pt x="147312" y="90100"/>
                    <a:pt x="150411" y="96624"/>
                    <a:pt x="154358" y="106508"/>
                  </a:cubicBezTo>
                  <a:cubicBezTo>
                    <a:pt x="154831" y="107728"/>
                    <a:pt x="155988" y="108453"/>
                    <a:pt x="157205" y="108453"/>
                  </a:cubicBezTo>
                  <a:cubicBezTo>
                    <a:pt x="157583" y="108453"/>
                    <a:pt x="157967" y="108384"/>
                    <a:pt x="158337" y="108237"/>
                  </a:cubicBezTo>
                  <a:cubicBezTo>
                    <a:pt x="159903" y="107584"/>
                    <a:pt x="160686" y="105823"/>
                    <a:pt x="160034" y="104257"/>
                  </a:cubicBezTo>
                  <a:cubicBezTo>
                    <a:pt x="155826" y="93688"/>
                    <a:pt x="152629" y="87001"/>
                    <a:pt x="151226" y="84228"/>
                  </a:cubicBezTo>
                  <a:lnTo>
                    <a:pt x="156772" y="73725"/>
                  </a:lnTo>
                  <a:lnTo>
                    <a:pt x="169330" y="91307"/>
                  </a:lnTo>
                  <a:lnTo>
                    <a:pt x="176246" y="100962"/>
                  </a:lnTo>
                  <a:cubicBezTo>
                    <a:pt x="178365" y="103933"/>
                    <a:pt x="181740" y="105528"/>
                    <a:pt x="185168" y="105528"/>
                  </a:cubicBezTo>
                  <a:cubicBezTo>
                    <a:pt x="187122" y="105528"/>
                    <a:pt x="189094" y="105009"/>
                    <a:pt x="190859" y="103931"/>
                  </a:cubicBezTo>
                  <a:lnTo>
                    <a:pt x="202146" y="96983"/>
                  </a:lnTo>
                  <a:cubicBezTo>
                    <a:pt x="206941" y="94047"/>
                    <a:pt x="208703" y="87980"/>
                    <a:pt x="206256" y="82891"/>
                  </a:cubicBezTo>
                  <a:cubicBezTo>
                    <a:pt x="195459" y="60742"/>
                    <a:pt x="178953" y="26785"/>
                    <a:pt x="177126" y="23099"/>
                  </a:cubicBezTo>
                  <a:cubicBezTo>
                    <a:pt x="172658" y="13867"/>
                    <a:pt x="164405" y="6561"/>
                    <a:pt x="153118" y="3592"/>
                  </a:cubicBezTo>
                  <a:cubicBezTo>
                    <a:pt x="139402" y="163"/>
                    <a:pt x="138866" y="2"/>
                    <a:pt x="138473" y="2"/>
                  </a:cubicBezTo>
                  <a:cubicBezTo>
                    <a:pt x="138433" y="2"/>
                    <a:pt x="138393" y="4"/>
                    <a:pt x="138341" y="4"/>
                  </a:cubicBezTo>
                  <a:cubicBezTo>
                    <a:pt x="138331" y="4"/>
                    <a:pt x="130154" y="0"/>
                    <a:pt x="119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0" name="Google Shape;3010;p73"/>
          <p:cNvGrpSpPr/>
          <p:nvPr/>
        </p:nvGrpSpPr>
        <p:grpSpPr>
          <a:xfrm>
            <a:off x="4669129" y="2660583"/>
            <a:ext cx="524008" cy="493092"/>
            <a:chOff x="1190625" y="391900"/>
            <a:chExt cx="5219200" cy="4911275"/>
          </a:xfrm>
        </p:grpSpPr>
        <p:sp>
          <p:nvSpPr>
            <p:cNvPr id="3011" name="Google Shape;3011;p73"/>
            <p:cNvSpPr/>
            <p:nvPr/>
          </p:nvSpPr>
          <p:spPr>
            <a:xfrm>
              <a:off x="3301925" y="3543325"/>
              <a:ext cx="999025" cy="364550"/>
            </a:xfrm>
            <a:custGeom>
              <a:avLst/>
              <a:gdLst/>
              <a:ahLst/>
              <a:cxnLst/>
              <a:rect l="l" t="t" r="r" b="b"/>
              <a:pathLst>
                <a:path w="39961" h="14582" extrusionOk="0">
                  <a:moveTo>
                    <a:pt x="3067" y="0"/>
                  </a:moveTo>
                  <a:cubicBezTo>
                    <a:pt x="1371" y="0"/>
                    <a:pt x="1" y="1370"/>
                    <a:pt x="1" y="3034"/>
                  </a:cubicBezTo>
                  <a:cubicBezTo>
                    <a:pt x="1" y="9395"/>
                    <a:pt x="5187" y="14581"/>
                    <a:pt x="11516" y="14581"/>
                  </a:cubicBezTo>
                  <a:cubicBezTo>
                    <a:pt x="14875" y="14581"/>
                    <a:pt x="17877" y="13146"/>
                    <a:pt x="19997" y="10863"/>
                  </a:cubicBezTo>
                  <a:cubicBezTo>
                    <a:pt x="22360" y="13422"/>
                    <a:pt x="25371" y="14567"/>
                    <a:pt x="28333" y="14567"/>
                  </a:cubicBezTo>
                  <a:cubicBezTo>
                    <a:pt x="34243" y="14567"/>
                    <a:pt x="39960" y="10009"/>
                    <a:pt x="39960" y="3034"/>
                  </a:cubicBezTo>
                  <a:cubicBezTo>
                    <a:pt x="39960" y="1370"/>
                    <a:pt x="38590" y="0"/>
                    <a:pt x="36927" y="0"/>
                  </a:cubicBezTo>
                  <a:cubicBezTo>
                    <a:pt x="35230" y="0"/>
                    <a:pt x="33860" y="1370"/>
                    <a:pt x="33860" y="3034"/>
                  </a:cubicBezTo>
                  <a:cubicBezTo>
                    <a:pt x="33860" y="6035"/>
                    <a:pt x="31414" y="8449"/>
                    <a:pt x="28445" y="8449"/>
                  </a:cubicBezTo>
                  <a:cubicBezTo>
                    <a:pt x="25477" y="8449"/>
                    <a:pt x="23030" y="6035"/>
                    <a:pt x="23030" y="3034"/>
                  </a:cubicBezTo>
                  <a:cubicBezTo>
                    <a:pt x="23030" y="1370"/>
                    <a:pt x="21693" y="0"/>
                    <a:pt x="19997" y="0"/>
                  </a:cubicBezTo>
                  <a:cubicBezTo>
                    <a:pt x="18301" y="0"/>
                    <a:pt x="16931" y="1370"/>
                    <a:pt x="16931" y="3034"/>
                  </a:cubicBezTo>
                  <a:cubicBezTo>
                    <a:pt x="16931" y="6035"/>
                    <a:pt x="14517" y="8449"/>
                    <a:pt x="11516" y="8449"/>
                  </a:cubicBezTo>
                  <a:cubicBezTo>
                    <a:pt x="8547" y="8449"/>
                    <a:pt x="6133" y="6035"/>
                    <a:pt x="6133" y="3034"/>
                  </a:cubicBez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73"/>
            <p:cNvSpPr/>
            <p:nvPr/>
          </p:nvSpPr>
          <p:spPr>
            <a:xfrm>
              <a:off x="2538625" y="2695200"/>
              <a:ext cx="152525" cy="351500"/>
            </a:xfrm>
            <a:custGeom>
              <a:avLst/>
              <a:gdLst/>
              <a:ahLst/>
              <a:cxnLst/>
              <a:rect l="l" t="t" r="r" b="b"/>
              <a:pathLst>
                <a:path w="6101" h="14060" extrusionOk="0">
                  <a:moveTo>
                    <a:pt x="3034" y="1"/>
                  </a:moveTo>
                  <a:cubicBezTo>
                    <a:pt x="1371" y="1"/>
                    <a:pt x="1" y="1371"/>
                    <a:pt x="1" y="3067"/>
                  </a:cubicBezTo>
                  <a:lnTo>
                    <a:pt x="1" y="10994"/>
                  </a:lnTo>
                  <a:cubicBezTo>
                    <a:pt x="1" y="12690"/>
                    <a:pt x="1371" y="14060"/>
                    <a:pt x="3034" y="14060"/>
                  </a:cubicBezTo>
                  <a:cubicBezTo>
                    <a:pt x="4731" y="14060"/>
                    <a:pt x="6101" y="12690"/>
                    <a:pt x="6101" y="10994"/>
                  </a:cubicBezTo>
                  <a:lnTo>
                    <a:pt x="6101" y="3067"/>
                  </a:lnTo>
                  <a:cubicBezTo>
                    <a:pt x="6101" y="1371"/>
                    <a:pt x="4731" y="1"/>
                    <a:pt x="3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73"/>
            <p:cNvSpPr/>
            <p:nvPr/>
          </p:nvSpPr>
          <p:spPr>
            <a:xfrm>
              <a:off x="4909275" y="2695200"/>
              <a:ext cx="152525" cy="351500"/>
            </a:xfrm>
            <a:custGeom>
              <a:avLst/>
              <a:gdLst/>
              <a:ahLst/>
              <a:cxnLst/>
              <a:rect l="l" t="t" r="r" b="b"/>
              <a:pathLst>
                <a:path w="6101" h="14060" extrusionOk="0">
                  <a:moveTo>
                    <a:pt x="3067" y="1"/>
                  </a:moveTo>
                  <a:cubicBezTo>
                    <a:pt x="1371" y="1"/>
                    <a:pt x="1" y="1371"/>
                    <a:pt x="1" y="3067"/>
                  </a:cubicBezTo>
                  <a:lnTo>
                    <a:pt x="1" y="10994"/>
                  </a:lnTo>
                  <a:cubicBezTo>
                    <a:pt x="1" y="12690"/>
                    <a:pt x="1371" y="14060"/>
                    <a:pt x="3067" y="14060"/>
                  </a:cubicBezTo>
                  <a:cubicBezTo>
                    <a:pt x="4730" y="14060"/>
                    <a:pt x="6100" y="12690"/>
                    <a:pt x="6100" y="10994"/>
                  </a:cubicBezTo>
                  <a:lnTo>
                    <a:pt x="6100" y="3067"/>
                  </a:lnTo>
                  <a:cubicBezTo>
                    <a:pt x="6100" y="1371"/>
                    <a:pt x="4730" y="1"/>
                    <a:pt x="3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73"/>
            <p:cNvSpPr/>
            <p:nvPr/>
          </p:nvSpPr>
          <p:spPr>
            <a:xfrm>
              <a:off x="1190625" y="391900"/>
              <a:ext cx="5219200" cy="4911275"/>
            </a:xfrm>
            <a:custGeom>
              <a:avLst/>
              <a:gdLst/>
              <a:ahLst/>
              <a:cxnLst/>
              <a:rect l="l" t="t" r="r" b="b"/>
              <a:pathLst>
                <a:path w="208768" h="196451" extrusionOk="0">
                  <a:moveTo>
                    <a:pt x="80963" y="9898"/>
                  </a:moveTo>
                  <a:cubicBezTo>
                    <a:pt x="79886" y="15737"/>
                    <a:pt x="78483" y="21413"/>
                    <a:pt x="76657" y="26893"/>
                  </a:cubicBezTo>
                  <a:cubicBezTo>
                    <a:pt x="75124" y="22294"/>
                    <a:pt x="73786" y="17237"/>
                    <a:pt x="72742" y="11953"/>
                  </a:cubicBezTo>
                  <a:cubicBezTo>
                    <a:pt x="75417" y="11170"/>
                    <a:pt x="78157" y="10453"/>
                    <a:pt x="80963" y="9898"/>
                  </a:cubicBezTo>
                  <a:close/>
                  <a:moveTo>
                    <a:pt x="127805" y="9898"/>
                  </a:moveTo>
                  <a:lnTo>
                    <a:pt x="127805" y="9898"/>
                  </a:lnTo>
                  <a:cubicBezTo>
                    <a:pt x="130610" y="10453"/>
                    <a:pt x="133350" y="11170"/>
                    <a:pt x="136025" y="11953"/>
                  </a:cubicBezTo>
                  <a:cubicBezTo>
                    <a:pt x="134981" y="17303"/>
                    <a:pt x="133611" y="22359"/>
                    <a:pt x="132110" y="26893"/>
                  </a:cubicBezTo>
                  <a:cubicBezTo>
                    <a:pt x="130251" y="21315"/>
                    <a:pt x="128848" y="15606"/>
                    <a:pt x="127805" y="9898"/>
                  </a:cubicBezTo>
                  <a:close/>
                  <a:moveTo>
                    <a:pt x="34574" y="18606"/>
                  </a:moveTo>
                  <a:cubicBezTo>
                    <a:pt x="37562" y="18606"/>
                    <a:pt x="40566" y="18933"/>
                    <a:pt x="43515" y="19586"/>
                  </a:cubicBezTo>
                  <a:cubicBezTo>
                    <a:pt x="37480" y="23957"/>
                    <a:pt x="32000" y="29078"/>
                    <a:pt x="27107" y="34983"/>
                  </a:cubicBezTo>
                  <a:cubicBezTo>
                    <a:pt x="26879" y="29927"/>
                    <a:pt x="27140" y="25099"/>
                    <a:pt x="27890" y="20565"/>
                  </a:cubicBezTo>
                  <a:cubicBezTo>
                    <a:pt x="28053" y="19684"/>
                    <a:pt x="28771" y="18999"/>
                    <a:pt x="29684" y="18901"/>
                  </a:cubicBezTo>
                  <a:cubicBezTo>
                    <a:pt x="31301" y="18705"/>
                    <a:pt x="32935" y="18606"/>
                    <a:pt x="34574" y="18606"/>
                  </a:cubicBezTo>
                  <a:close/>
                  <a:moveTo>
                    <a:pt x="174190" y="18592"/>
                  </a:moveTo>
                  <a:cubicBezTo>
                    <a:pt x="175824" y="18592"/>
                    <a:pt x="177458" y="18694"/>
                    <a:pt x="179083" y="18901"/>
                  </a:cubicBezTo>
                  <a:cubicBezTo>
                    <a:pt x="179996" y="18999"/>
                    <a:pt x="180714" y="19684"/>
                    <a:pt x="180877" y="20565"/>
                  </a:cubicBezTo>
                  <a:cubicBezTo>
                    <a:pt x="181627" y="25099"/>
                    <a:pt x="181888" y="29927"/>
                    <a:pt x="181660" y="34983"/>
                  </a:cubicBezTo>
                  <a:cubicBezTo>
                    <a:pt x="176767" y="29078"/>
                    <a:pt x="171287" y="23957"/>
                    <a:pt x="165252" y="19586"/>
                  </a:cubicBezTo>
                  <a:cubicBezTo>
                    <a:pt x="168205" y="18932"/>
                    <a:pt x="171199" y="18592"/>
                    <a:pt x="174190" y="18592"/>
                  </a:cubicBezTo>
                  <a:close/>
                  <a:moveTo>
                    <a:pt x="104384" y="7598"/>
                  </a:moveTo>
                  <a:cubicBezTo>
                    <a:pt x="106488" y="7598"/>
                    <a:pt x="108592" y="7647"/>
                    <a:pt x="110647" y="7745"/>
                  </a:cubicBezTo>
                  <a:cubicBezTo>
                    <a:pt x="109962" y="18542"/>
                    <a:pt x="107907" y="30220"/>
                    <a:pt x="104384" y="40854"/>
                  </a:cubicBezTo>
                  <a:cubicBezTo>
                    <a:pt x="100861" y="30220"/>
                    <a:pt x="98838" y="18738"/>
                    <a:pt x="98121" y="7745"/>
                  </a:cubicBezTo>
                  <a:cubicBezTo>
                    <a:pt x="100176" y="7647"/>
                    <a:pt x="102280" y="7598"/>
                    <a:pt x="104384" y="7598"/>
                  </a:cubicBezTo>
                  <a:close/>
                  <a:moveTo>
                    <a:pt x="174074" y="6117"/>
                  </a:moveTo>
                  <a:cubicBezTo>
                    <a:pt x="178071" y="6117"/>
                    <a:pt x="181671" y="6570"/>
                    <a:pt x="184726" y="7191"/>
                  </a:cubicBezTo>
                  <a:cubicBezTo>
                    <a:pt x="188543" y="7973"/>
                    <a:pt x="191576" y="10974"/>
                    <a:pt x="192457" y="14824"/>
                  </a:cubicBezTo>
                  <a:cubicBezTo>
                    <a:pt x="195589" y="28654"/>
                    <a:pt x="193892" y="42257"/>
                    <a:pt x="192229" y="50347"/>
                  </a:cubicBezTo>
                  <a:cubicBezTo>
                    <a:pt x="190696" y="47639"/>
                    <a:pt x="188934" y="44801"/>
                    <a:pt x="187140" y="42224"/>
                  </a:cubicBezTo>
                  <a:cubicBezTo>
                    <a:pt x="188184" y="34200"/>
                    <a:pt x="188086" y="26567"/>
                    <a:pt x="186912" y="19553"/>
                  </a:cubicBezTo>
                  <a:cubicBezTo>
                    <a:pt x="186325" y="16031"/>
                    <a:pt x="183389" y="13258"/>
                    <a:pt x="179833" y="12801"/>
                  </a:cubicBezTo>
                  <a:cubicBezTo>
                    <a:pt x="178015" y="12586"/>
                    <a:pt x="176172" y="12475"/>
                    <a:pt x="174312" y="12475"/>
                  </a:cubicBezTo>
                  <a:cubicBezTo>
                    <a:pt x="169129" y="12475"/>
                    <a:pt x="163813" y="13334"/>
                    <a:pt x="158533" y="15182"/>
                  </a:cubicBezTo>
                  <a:cubicBezTo>
                    <a:pt x="156021" y="13682"/>
                    <a:pt x="153411" y="12312"/>
                    <a:pt x="151258" y="11301"/>
                  </a:cubicBezTo>
                  <a:cubicBezTo>
                    <a:pt x="159520" y="7395"/>
                    <a:pt x="167358" y="6117"/>
                    <a:pt x="174074" y="6117"/>
                  </a:cubicBezTo>
                  <a:close/>
                  <a:moveTo>
                    <a:pt x="14190" y="69788"/>
                  </a:moveTo>
                  <a:cubicBezTo>
                    <a:pt x="18071" y="74126"/>
                    <a:pt x="22475" y="79509"/>
                    <a:pt x="25607" y="84434"/>
                  </a:cubicBezTo>
                  <a:cubicBezTo>
                    <a:pt x="20387" y="83684"/>
                    <a:pt x="15136" y="83162"/>
                    <a:pt x="10014" y="82999"/>
                  </a:cubicBezTo>
                  <a:cubicBezTo>
                    <a:pt x="11189" y="78465"/>
                    <a:pt x="12591" y="74061"/>
                    <a:pt x="14190" y="69788"/>
                  </a:cubicBezTo>
                  <a:close/>
                  <a:moveTo>
                    <a:pt x="194577" y="69788"/>
                  </a:moveTo>
                  <a:cubicBezTo>
                    <a:pt x="196176" y="74061"/>
                    <a:pt x="197579" y="78465"/>
                    <a:pt x="198753" y="82999"/>
                  </a:cubicBezTo>
                  <a:cubicBezTo>
                    <a:pt x="193110" y="83195"/>
                    <a:pt x="188739" y="83684"/>
                    <a:pt x="183161" y="84434"/>
                  </a:cubicBezTo>
                  <a:cubicBezTo>
                    <a:pt x="186325" y="79444"/>
                    <a:pt x="190663" y="74159"/>
                    <a:pt x="194577" y="69788"/>
                  </a:cubicBezTo>
                  <a:close/>
                  <a:moveTo>
                    <a:pt x="6524" y="101984"/>
                  </a:moveTo>
                  <a:lnTo>
                    <a:pt x="6524" y="101984"/>
                  </a:lnTo>
                  <a:cubicBezTo>
                    <a:pt x="11645" y="103941"/>
                    <a:pt x="17256" y="106388"/>
                    <a:pt x="21986" y="109062"/>
                  </a:cubicBezTo>
                  <a:cubicBezTo>
                    <a:pt x="16473" y="111020"/>
                    <a:pt x="11417" y="113172"/>
                    <a:pt x="6687" y="115488"/>
                  </a:cubicBezTo>
                  <a:cubicBezTo>
                    <a:pt x="5904" y="110759"/>
                    <a:pt x="6002" y="107073"/>
                    <a:pt x="6524" y="101984"/>
                  </a:cubicBezTo>
                  <a:close/>
                  <a:moveTo>
                    <a:pt x="202243" y="101984"/>
                  </a:moveTo>
                  <a:cubicBezTo>
                    <a:pt x="202765" y="107105"/>
                    <a:pt x="202863" y="110791"/>
                    <a:pt x="202080" y="115488"/>
                  </a:cubicBezTo>
                  <a:cubicBezTo>
                    <a:pt x="197252" y="113107"/>
                    <a:pt x="191935" y="110922"/>
                    <a:pt x="186781" y="109062"/>
                  </a:cubicBezTo>
                  <a:cubicBezTo>
                    <a:pt x="191511" y="106388"/>
                    <a:pt x="197187" y="103941"/>
                    <a:pt x="202243" y="101984"/>
                  </a:cubicBezTo>
                  <a:close/>
                  <a:moveTo>
                    <a:pt x="104384" y="106795"/>
                  </a:moveTo>
                  <a:cubicBezTo>
                    <a:pt x="108412" y="106795"/>
                    <a:pt x="112441" y="107138"/>
                    <a:pt x="116420" y="107823"/>
                  </a:cubicBezTo>
                  <a:cubicBezTo>
                    <a:pt x="114563" y="113329"/>
                    <a:pt x="109531" y="116464"/>
                    <a:pt x="104361" y="116464"/>
                  </a:cubicBezTo>
                  <a:cubicBezTo>
                    <a:pt x="101812" y="116464"/>
                    <a:pt x="99230" y="115702"/>
                    <a:pt x="96979" y="114086"/>
                  </a:cubicBezTo>
                  <a:cubicBezTo>
                    <a:pt x="94924" y="112618"/>
                    <a:pt x="93228" y="110498"/>
                    <a:pt x="92347" y="107823"/>
                  </a:cubicBezTo>
                  <a:cubicBezTo>
                    <a:pt x="96326" y="107138"/>
                    <a:pt x="100355" y="106795"/>
                    <a:pt x="104384" y="106795"/>
                  </a:cubicBezTo>
                  <a:close/>
                  <a:moveTo>
                    <a:pt x="28086" y="135974"/>
                  </a:moveTo>
                  <a:cubicBezTo>
                    <a:pt x="25933" y="139399"/>
                    <a:pt x="23291" y="142857"/>
                    <a:pt x="20714" y="145955"/>
                  </a:cubicBezTo>
                  <a:cubicBezTo>
                    <a:pt x="18593" y="143118"/>
                    <a:pt x="16701" y="140214"/>
                    <a:pt x="15005" y="137311"/>
                  </a:cubicBezTo>
                  <a:cubicBezTo>
                    <a:pt x="18985" y="137115"/>
                    <a:pt x="23454" y="136659"/>
                    <a:pt x="28086" y="135974"/>
                  </a:cubicBezTo>
                  <a:close/>
                  <a:moveTo>
                    <a:pt x="180681" y="135974"/>
                  </a:moveTo>
                  <a:lnTo>
                    <a:pt x="180681" y="135974"/>
                  </a:lnTo>
                  <a:cubicBezTo>
                    <a:pt x="185542" y="136691"/>
                    <a:pt x="190337" y="137148"/>
                    <a:pt x="193762" y="137311"/>
                  </a:cubicBezTo>
                  <a:cubicBezTo>
                    <a:pt x="192066" y="140214"/>
                    <a:pt x="190174" y="143118"/>
                    <a:pt x="188054" y="145955"/>
                  </a:cubicBezTo>
                  <a:cubicBezTo>
                    <a:pt x="185411" y="142759"/>
                    <a:pt x="182932" y="139529"/>
                    <a:pt x="180681" y="135974"/>
                  </a:cubicBezTo>
                  <a:close/>
                  <a:moveTo>
                    <a:pt x="116746" y="8202"/>
                  </a:moveTo>
                  <a:cubicBezTo>
                    <a:pt x="118312" y="8365"/>
                    <a:pt x="119878" y="8561"/>
                    <a:pt x="121411" y="8756"/>
                  </a:cubicBezTo>
                  <a:cubicBezTo>
                    <a:pt x="123010" y="18379"/>
                    <a:pt x="125489" y="27708"/>
                    <a:pt x="129305" y="36777"/>
                  </a:cubicBezTo>
                  <a:cubicBezTo>
                    <a:pt x="130016" y="38483"/>
                    <a:pt x="131670" y="38677"/>
                    <a:pt x="132038" y="38677"/>
                  </a:cubicBezTo>
                  <a:cubicBezTo>
                    <a:pt x="132092" y="38677"/>
                    <a:pt x="132119" y="38673"/>
                    <a:pt x="132110" y="38669"/>
                  </a:cubicBezTo>
                  <a:lnTo>
                    <a:pt x="132110" y="38669"/>
                  </a:lnTo>
                  <a:cubicBezTo>
                    <a:pt x="132114" y="38669"/>
                    <a:pt x="132141" y="38670"/>
                    <a:pt x="132188" y="38670"/>
                  </a:cubicBezTo>
                  <a:cubicBezTo>
                    <a:pt x="132565" y="38670"/>
                    <a:pt x="134198" y="38567"/>
                    <a:pt x="134981" y="36712"/>
                  </a:cubicBezTo>
                  <a:cubicBezTo>
                    <a:pt x="138015" y="29470"/>
                    <a:pt x="140331" y="21543"/>
                    <a:pt x="141864" y="13943"/>
                  </a:cubicBezTo>
                  <a:cubicBezTo>
                    <a:pt x="165578" y="22881"/>
                    <a:pt x="181954" y="40789"/>
                    <a:pt x="192001" y="63492"/>
                  </a:cubicBezTo>
                  <a:cubicBezTo>
                    <a:pt x="186031" y="70016"/>
                    <a:pt x="178300" y="79215"/>
                    <a:pt x="174647" y="87240"/>
                  </a:cubicBezTo>
                  <a:cubicBezTo>
                    <a:pt x="173831" y="89066"/>
                    <a:pt x="174940" y="91154"/>
                    <a:pt x="176865" y="91513"/>
                  </a:cubicBezTo>
                  <a:cubicBezTo>
                    <a:pt x="177074" y="91549"/>
                    <a:pt x="177251" y="91565"/>
                    <a:pt x="177420" y="91565"/>
                  </a:cubicBezTo>
                  <a:cubicBezTo>
                    <a:pt x="177856" y="91565"/>
                    <a:pt x="178242" y="91458"/>
                    <a:pt x="179018" y="91317"/>
                  </a:cubicBezTo>
                  <a:cubicBezTo>
                    <a:pt x="185281" y="90143"/>
                    <a:pt x="193240" y="89229"/>
                    <a:pt x="200188" y="89066"/>
                  </a:cubicBezTo>
                  <a:cubicBezTo>
                    <a:pt x="200677" y="91317"/>
                    <a:pt x="201069" y="93568"/>
                    <a:pt x="201428" y="95753"/>
                  </a:cubicBezTo>
                  <a:cubicBezTo>
                    <a:pt x="193990" y="98526"/>
                    <a:pt x="184204" y="102701"/>
                    <a:pt x="177909" y="107594"/>
                  </a:cubicBezTo>
                  <a:cubicBezTo>
                    <a:pt x="176082" y="108997"/>
                    <a:pt x="176245" y="112129"/>
                    <a:pt x="179148" y="113009"/>
                  </a:cubicBezTo>
                  <a:cubicBezTo>
                    <a:pt x="185738" y="114999"/>
                    <a:pt x="194447" y="118424"/>
                    <a:pt x="200677" y="121621"/>
                  </a:cubicBezTo>
                  <a:cubicBezTo>
                    <a:pt x="199731" y="124818"/>
                    <a:pt x="198492" y="128047"/>
                    <a:pt x="196926" y="131342"/>
                  </a:cubicBezTo>
                  <a:cubicBezTo>
                    <a:pt x="190206" y="131146"/>
                    <a:pt x="181693" y="130135"/>
                    <a:pt x="175593" y="128928"/>
                  </a:cubicBezTo>
                  <a:cubicBezTo>
                    <a:pt x="175363" y="128881"/>
                    <a:pt x="175137" y="128858"/>
                    <a:pt x="174919" y="128858"/>
                  </a:cubicBezTo>
                  <a:cubicBezTo>
                    <a:pt x="172724" y="128858"/>
                    <a:pt x="171218" y="131121"/>
                    <a:pt x="172168" y="133168"/>
                  </a:cubicBezTo>
                  <a:cubicBezTo>
                    <a:pt x="174875" y="139170"/>
                    <a:pt x="179931" y="145825"/>
                    <a:pt x="184172" y="150881"/>
                  </a:cubicBezTo>
                  <a:cubicBezTo>
                    <a:pt x="180942" y="154730"/>
                    <a:pt x="177387" y="158449"/>
                    <a:pt x="173570" y="161907"/>
                  </a:cubicBezTo>
                  <a:cubicBezTo>
                    <a:pt x="173277" y="148630"/>
                    <a:pt x="168221" y="135158"/>
                    <a:pt x="158435" y="124100"/>
                  </a:cubicBezTo>
                  <a:cubicBezTo>
                    <a:pt x="144110" y="107966"/>
                    <a:pt x="124417" y="100686"/>
                    <a:pt x="104974" y="100686"/>
                  </a:cubicBezTo>
                  <a:cubicBezTo>
                    <a:pt x="70091" y="100686"/>
                    <a:pt x="36014" y="124121"/>
                    <a:pt x="35197" y="161907"/>
                  </a:cubicBezTo>
                  <a:cubicBezTo>
                    <a:pt x="31380" y="158449"/>
                    <a:pt x="27825" y="154730"/>
                    <a:pt x="24595" y="150881"/>
                  </a:cubicBezTo>
                  <a:cubicBezTo>
                    <a:pt x="28836" y="145825"/>
                    <a:pt x="33892" y="139170"/>
                    <a:pt x="36599" y="133168"/>
                  </a:cubicBezTo>
                  <a:cubicBezTo>
                    <a:pt x="37285" y="131701"/>
                    <a:pt x="36697" y="129939"/>
                    <a:pt x="35262" y="129189"/>
                  </a:cubicBezTo>
                  <a:cubicBezTo>
                    <a:pt x="34739" y="128919"/>
                    <a:pt x="34232" y="128850"/>
                    <a:pt x="33852" y="128850"/>
                  </a:cubicBezTo>
                  <a:cubicBezTo>
                    <a:pt x="33450" y="128850"/>
                    <a:pt x="33190" y="128928"/>
                    <a:pt x="33207" y="128928"/>
                  </a:cubicBezTo>
                  <a:cubicBezTo>
                    <a:pt x="27303" y="130102"/>
                    <a:pt x="19050" y="131113"/>
                    <a:pt x="11841" y="131342"/>
                  </a:cubicBezTo>
                  <a:cubicBezTo>
                    <a:pt x="10275" y="128047"/>
                    <a:pt x="9036" y="124785"/>
                    <a:pt x="8090" y="121621"/>
                  </a:cubicBezTo>
                  <a:cubicBezTo>
                    <a:pt x="12200" y="119501"/>
                    <a:pt x="18626" y="116695"/>
                    <a:pt x="25476" y="114347"/>
                  </a:cubicBezTo>
                  <a:cubicBezTo>
                    <a:pt x="30239" y="112716"/>
                    <a:pt x="30434" y="112944"/>
                    <a:pt x="31250" y="112063"/>
                  </a:cubicBezTo>
                  <a:cubicBezTo>
                    <a:pt x="32457" y="110726"/>
                    <a:pt x="32261" y="108671"/>
                    <a:pt x="30858" y="107594"/>
                  </a:cubicBezTo>
                  <a:cubicBezTo>
                    <a:pt x="24563" y="102734"/>
                    <a:pt x="14809" y="98559"/>
                    <a:pt x="7339" y="95753"/>
                  </a:cubicBezTo>
                  <a:cubicBezTo>
                    <a:pt x="7698" y="93568"/>
                    <a:pt x="8090" y="91317"/>
                    <a:pt x="8579" y="89066"/>
                  </a:cubicBezTo>
                  <a:cubicBezTo>
                    <a:pt x="20779" y="89360"/>
                    <a:pt x="30663" y="91578"/>
                    <a:pt x="31348" y="91578"/>
                  </a:cubicBezTo>
                  <a:cubicBezTo>
                    <a:pt x="32848" y="91578"/>
                    <a:pt x="34186" y="90436"/>
                    <a:pt x="34381" y="88903"/>
                  </a:cubicBezTo>
                  <a:cubicBezTo>
                    <a:pt x="34512" y="87762"/>
                    <a:pt x="34055" y="87011"/>
                    <a:pt x="33305" y="85576"/>
                  </a:cubicBezTo>
                  <a:cubicBezTo>
                    <a:pt x="29456" y="78041"/>
                    <a:pt x="22475" y="69755"/>
                    <a:pt x="16767" y="63492"/>
                  </a:cubicBezTo>
                  <a:cubicBezTo>
                    <a:pt x="26618" y="41213"/>
                    <a:pt x="42569" y="23533"/>
                    <a:pt x="65599" y="14432"/>
                  </a:cubicBezTo>
                  <a:cubicBezTo>
                    <a:pt x="66023" y="14269"/>
                    <a:pt x="66447" y="14106"/>
                    <a:pt x="66903" y="13943"/>
                  </a:cubicBezTo>
                  <a:cubicBezTo>
                    <a:pt x="68632" y="22457"/>
                    <a:pt x="71111" y="30318"/>
                    <a:pt x="73851" y="36777"/>
                  </a:cubicBezTo>
                  <a:cubicBezTo>
                    <a:pt x="74373" y="38033"/>
                    <a:pt x="75515" y="38661"/>
                    <a:pt x="76657" y="38661"/>
                  </a:cubicBezTo>
                  <a:cubicBezTo>
                    <a:pt x="77798" y="38661"/>
                    <a:pt x="78940" y="38033"/>
                    <a:pt x="79462" y="36777"/>
                  </a:cubicBezTo>
                  <a:cubicBezTo>
                    <a:pt x="83213" y="27872"/>
                    <a:pt x="85790" y="18314"/>
                    <a:pt x="87356" y="8756"/>
                  </a:cubicBezTo>
                  <a:cubicBezTo>
                    <a:pt x="88889" y="8561"/>
                    <a:pt x="90455" y="8365"/>
                    <a:pt x="92021" y="8202"/>
                  </a:cubicBezTo>
                  <a:cubicBezTo>
                    <a:pt x="92934" y="22326"/>
                    <a:pt x="96000" y="37462"/>
                    <a:pt x="101578" y="50738"/>
                  </a:cubicBezTo>
                  <a:cubicBezTo>
                    <a:pt x="102049" y="51890"/>
                    <a:pt x="103193" y="52600"/>
                    <a:pt x="104384" y="52600"/>
                  </a:cubicBezTo>
                  <a:cubicBezTo>
                    <a:pt x="104678" y="52600"/>
                    <a:pt x="104974" y="52557"/>
                    <a:pt x="105264" y="52467"/>
                  </a:cubicBezTo>
                  <a:cubicBezTo>
                    <a:pt x="106895" y="51978"/>
                    <a:pt x="107254" y="50673"/>
                    <a:pt x="107874" y="49140"/>
                  </a:cubicBezTo>
                  <a:cubicBezTo>
                    <a:pt x="112930" y="36483"/>
                    <a:pt x="115866" y="22098"/>
                    <a:pt x="116746" y="8202"/>
                  </a:cubicBezTo>
                  <a:close/>
                  <a:moveTo>
                    <a:pt x="34767" y="0"/>
                  </a:moveTo>
                  <a:cubicBezTo>
                    <a:pt x="30284" y="0"/>
                    <a:pt x="26241" y="513"/>
                    <a:pt x="22801" y="1221"/>
                  </a:cubicBezTo>
                  <a:cubicBezTo>
                    <a:pt x="16636" y="2461"/>
                    <a:pt x="11743" y="7288"/>
                    <a:pt x="10340" y="13454"/>
                  </a:cubicBezTo>
                  <a:cubicBezTo>
                    <a:pt x="9558" y="16976"/>
                    <a:pt x="9003" y="20663"/>
                    <a:pt x="8710" y="24446"/>
                  </a:cubicBezTo>
                  <a:cubicBezTo>
                    <a:pt x="8579" y="26143"/>
                    <a:pt x="9819" y="27611"/>
                    <a:pt x="11515" y="27741"/>
                  </a:cubicBezTo>
                  <a:cubicBezTo>
                    <a:pt x="11595" y="27747"/>
                    <a:pt x="11675" y="27750"/>
                    <a:pt x="11754" y="27750"/>
                  </a:cubicBezTo>
                  <a:cubicBezTo>
                    <a:pt x="13347" y="27750"/>
                    <a:pt x="14685" y="26521"/>
                    <a:pt x="14809" y="24936"/>
                  </a:cubicBezTo>
                  <a:cubicBezTo>
                    <a:pt x="15070" y="21445"/>
                    <a:pt x="15592" y="18020"/>
                    <a:pt x="16310" y="14824"/>
                  </a:cubicBezTo>
                  <a:cubicBezTo>
                    <a:pt x="17191" y="10974"/>
                    <a:pt x="20224" y="7973"/>
                    <a:pt x="24041" y="7191"/>
                  </a:cubicBezTo>
                  <a:cubicBezTo>
                    <a:pt x="27096" y="6570"/>
                    <a:pt x="30696" y="6117"/>
                    <a:pt x="34693" y="6117"/>
                  </a:cubicBezTo>
                  <a:cubicBezTo>
                    <a:pt x="41409" y="6117"/>
                    <a:pt x="49248" y="7395"/>
                    <a:pt x="57509" y="11301"/>
                  </a:cubicBezTo>
                  <a:cubicBezTo>
                    <a:pt x="55225" y="12377"/>
                    <a:pt x="52648" y="13747"/>
                    <a:pt x="50235" y="15182"/>
                  </a:cubicBezTo>
                  <a:cubicBezTo>
                    <a:pt x="44978" y="13319"/>
                    <a:pt x="39685" y="12470"/>
                    <a:pt x="34525" y="12470"/>
                  </a:cubicBezTo>
                  <a:cubicBezTo>
                    <a:pt x="32641" y="12470"/>
                    <a:pt x="30775" y="12583"/>
                    <a:pt x="28934" y="12801"/>
                  </a:cubicBezTo>
                  <a:cubicBezTo>
                    <a:pt x="25378" y="13258"/>
                    <a:pt x="22442" y="16031"/>
                    <a:pt x="21855" y="19553"/>
                  </a:cubicBezTo>
                  <a:cubicBezTo>
                    <a:pt x="20681" y="26567"/>
                    <a:pt x="20583" y="34200"/>
                    <a:pt x="21627" y="42224"/>
                  </a:cubicBezTo>
                  <a:cubicBezTo>
                    <a:pt x="19800" y="44866"/>
                    <a:pt x="18039" y="47704"/>
                    <a:pt x="16538" y="50347"/>
                  </a:cubicBezTo>
                  <a:cubicBezTo>
                    <a:pt x="15788" y="46693"/>
                    <a:pt x="15005" y="41931"/>
                    <a:pt x="14712" y="36548"/>
                  </a:cubicBezTo>
                  <a:cubicBezTo>
                    <a:pt x="14617" y="34914"/>
                    <a:pt x="13250" y="33673"/>
                    <a:pt x="11662" y="33673"/>
                  </a:cubicBezTo>
                  <a:cubicBezTo>
                    <a:pt x="11602" y="33673"/>
                    <a:pt x="11542" y="33674"/>
                    <a:pt x="11482" y="33678"/>
                  </a:cubicBezTo>
                  <a:cubicBezTo>
                    <a:pt x="9786" y="33776"/>
                    <a:pt x="8481" y="35211"/>
                    <a:pt x="8579" y="36907"/>
                  </a:cubicBezTo>
                  <a:cubicBezTo>
                    <a:pt x="9199" y="47476"/>
                    <a:pt x="11384" y="55664"/>
                    <a:pt x="12265" y="58632"/>
                  </a:cubicBezTo>
                  <a:cubicBezTo>
                    <a:pt x="4273" y="75725"/>
                    <a:pt x="0" y="96047"/>
                    <a:pt x="0" y="108834"/>
                  </a:cubicBezTo>
                  <a:cubicBezTo>
                    <a:pt x="0" y="132059"/>
                    <a:pt x="18137" y="156296"/>
                    <a:pt x="36632" y="171203"/>
                  </a:cubicBezTo>
                  <a:cubicBezTo>
                    <a:pt x="56889" y="187481"/>
                    <a:pt x="80930" y="196451"/>
                    <a:pt x="104384" y="196451"/>
                  </a:cubicBezTo>
                  <a:cubicBezTo>
                    <a:pt x="118965" y="196451"/>
                    <a:pt x="133546" y="193091"/>
                    <a:pt x="147703" y="186469"/>
                  </a:cubicBezTo>
                  <a:cubicBezTo>
                    <a:pt x="149236" y="185752"/>
                    <a:pt x="149888" y="183925"/>
                    <a:pt x="149171" y="182392"/>
                  </a:cubicBezTo>
                  <a:cubicBezTo>
                    <a:pt x="148651" y="181281"/>
                    <a:pt x="147548" y="180633"/>
                    <a:pt x="146410" y="180633"/>
                  </a:cubicBezTo>
                  <a:cubicBezTo>
                    <a:pt x="145977" y="180633"/>
                    <a:pt x="145539" y="180726"/>
                    <a:pt x="145126" y="180924"/>
                  </a:cubicBezTo>
                  <a:cubicBezTo>
                    <a:pt x="131752" y="187187"/>
                    <a:pt x="118051" y="190351"/>
                    <a:pt x="104384" y="190351"/>
                  </a:cubicBezTo>
                  <a:cubicBezTo>
                    <a:pt x="82724" y="190351"/>
                    <a:pt x="60445" y="182131"/>
                    <a:pt x="41492" y="167224"/>
                  </a:cubicBezTo>
                  <a:cubicBezTo>
                    <a:pt x="39176" y="139399"/>
                    <a:pt x="59596" y="116271"/>
                    <a:pt x="86345" y="109160"/>
                  </a:cubicBezTo>
                  <a:cubicBezTo>
                    <a:pt x="88742" y="117210"/>
                    <a:pt x="96107" y="122575"/>
                    <a:pt x="104346" y="122575"/>
                  </a:cubicBezTo>
                  <a:cubicBezTo>
                    <a:pt x="105188" y="122575"/>
                    <a:pt x="106039" y="122519"/>
                    <a:pt x="106895" y="122404"/>
                  </a:cubicBezTo>
                  <a:cubicBezTo>
                    <a:pt x="114104" y="121458"/>
                    <a:pt x="120269" y="116402"/>
                    <a:pt x="122422" y="109160"/>
                  </a:cubicBezTo>
                  <a:cubicBezTo>
                    <a:pt x="149366" y="116271"/>
                    <a:pt x="169656" y="139692"/>
                    <a:pt x="167275" y="167224"/>
                  </a:cubicBezTo>
                  <a:cubicBezTo>
                    <a:pt x="163523" y="170192"/>
                    <a:pt x="159544" y="172932"/>
                    <a:pt x="155434" y="175411"/>
                  </a:cubicBezTo>
                  <a:cubicBezTo>
                    <a:pt x="153998" y="176292"/>
                    <a:pt x="153509" y="178151"/>
                    <a:pt x="154390" y="179619"/>
                  </a:cubicBezTo>
                  <a:cubicBezTo>
                    <a:pt x="154972" y="180567"/>
                    <a:pt x="155995" y="181088"/>
                    <a:pt x="157036" y="181088"/>
                  </a:cubicBezTo>
                  <a:cubicBezTo>
                    <a:pt x="157571" y="181088"/>
                    <a:pt x="158111" y="180951"/>
                    <a:pt x="158598" y="180663"/>
                  </a:cubicBezTo>
                  <a:cubicBezTo>
                    <a:pt x="163295" y="177825"/>
                    <a:pt x="167829" y="174628"/>
                    <a:pt x="172135" y="171171"/>
                  </a:cubicBezTo>
                  <a:cubicBezTo>
                    <a:pt x="179018" y="165625"/>
                    <a:pt x="185216" y="159427"/>
                    <a:pt x="190565" y="152740"/>
                  </a:cubicBezTo>
                  <a:cubicBezTo>
                    <a:pt x="200253" y="140573"/>
                    <a:pt x="208767" y="124426"/>
                    <a:pt x="208767" y="108834"/>
                  </a:cubicBezTo>
                  <a:cubicBezTo>
                    <a:pt x="208767" y="96308"/>
                    <a:pt x="204624" y="76051"/>
                    <a:pt x="196502" y="58632"/>
                  </a:cubicBezTo>
                  <a:cubicBezTo>
                    <a:pt x="198003" y="53641"/>
                    <a:pt x="203091" y="34102"/>
                    <a:pt x="198427" y="13454"/>
                  </a:cubicBezTo>
                  <a:cubicBezTo>
                    <a:pt x="197024" y="7288"/>
                    <a:pt x="192131" y="2461"/>
                    <a:pt x="185966" y="1221"/>
                  </a:cubicBezTo>
                  <a:cubicBezTo>
                    <a:pt x="182526" y="513"/>
                    <a:pt x="178487" y="0"/>
                    <a:pt x="174007" y="0"/>
                  </a:cubicBezTo>
                  <a:cubicBezTo>
                    <a:pt x="165275" y="0"/>
                    <a:pt x="154872" y="1949"/>
                    <a:pt x="143984" y="8202"/>
                  </a:cubicBezTo>
                  <a:cubicBezTo>
                    <a:pt x="131892" y="3641"/>
                    <a:pt x="118124" y="1460"/>
                    <a:pt x="104498" y="1460"/>
                  </a:cubicBezTo>
                  <a:cubicBezTo>
                    <a:pt x="90444" y="1460"/>
                    <a:pt x="76542" y="3780"/>
                    <a:pt x="64783" y="8202"/>
                  </a:cubicBezTo>
                  <a:cubicBezTo>
                    <a:pt x="53917" y="1949"/>
                    <a:pt x="43506" y="0"/>
                    <a:pt x="347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5" name="Google Shape;3015;p73"/>
          <p:cNvSpPr/>
          <p:nvPr/>
        </p:nvSpPr>
        <p:spPr>
          <a:xfrm>
            <a:off x="3905051" y="2648062"/>
            <a:ext cx="544886" cy="518082"/>
          </a:xfrm>
          <a:custGeom>
            <a:avLst/>
            <a:gdLst/>
            <a:ahLst/>
            <a:cxnLst/>
            <a:rect l="l" t="t" r="r" b="b"/>
            <a:pathLst>
              <a:path w="217086" h="206407" extrusionOk="0">
                <a:moveTo>
                  <a:pt x="108527" y="29150"/>
                </a:moveTo>
                <a:cubicBezTo>
                  <a:pt x="111299" y="35381"/>
                  <a:pt x="112865" y="43340"/>
                  <a:pt x="112832" y="50973"/>
                </a:cubicBezTo>
                <a:cubicBezTo>
                  <a:pt x="111038" y="50854"/>
                  <a:pt x="109549" y="50814"/>
                  <a:pt x="108337" y="50814"/>
                </a:cubicBezTo>
                <a:cubicBezTo>
                  <a:pt x="105913" y="50814"/>
                  <a:pt x="104601" y="50973"/>
                  <a:pt x="104188" y="50973"/>
                </a:cubicBezTo>
                <a:cubicBezTo>
                  <a:pt x="104188" y="43340"/>
                  <a:pt x="105754" y="35413"/>
                  <a:pt x="108527" y="29150"/>
                </a:cubicBezTo>
                <a:close/>
                <a:moveTo>
                  <a:pt x="35780" y="77783"/>
                </a:moveTo>
                <a:cubicBezTo>
                  <a:pt x="42464" y="77783"/>
                  <a:pt x="50140" y="79404"/>
                  <a:pt x="56955" y="82288"/>
                </a:cubicBezTo>
                <a:cubicBezTo>
                  <a:pt x="55617" y="84865"/>
                  <a:pt x="54508" y="87507"/>
                  <a:pt x="53595" y="90247"/>
                </a:cubicBezTo>
                <a:cubicBezTo>
                  <a:pt x="46549" y="87312"/>
                  <a:pt x="39862" y="82778"/>
                  <a:pt x="35197" y="77787"/>
                </a:cubicBezTo>
                <a:cubicBezTo>
                  <a:pt x="35391" y="77784"/>
                  <a:pt x="35585" y="77783"/>
                  <a:pt x="35780" y="77783"/>
                </a:cubicBezTo>
                <a:close/>
                <a:moveTo>
                  <a:pt x="181273" y="77783"/>
                </a:moveTo>
                <a:cubicBezTo>
                  <a:pt x="181468" y="77783"/>
                  <a:pt x="181662" y="77784"/>
                  <a:pt x="181856" y="77787"/>
                </a:cubicBezTo>
                <a:cubicBezTo>
                  <a:pt x="177191" y="82778"/>
                  <a:pt x="170504" y="87312"/>
                  <a:pt x="163458" y="90247"/>
                </a:cubicBezTo>
                <a:cubicBezTo>
                  <a:pt x="162545" y="87507"/>
                  <a:pt x="161436" y="84865"/>
                  <a:pt x="160099" y="82288"/>
                </a:cubicBezTo>
                <a:cubicBezTo>
                  <a:pt x="166913" y="79404"/>
                  <a:pt x="174589" y="77783"/>
                  <a:pt x="181273" y="77783"/>
                </a:cubicBezTo>
                <a:close/>
                <a:moveTo>
                  <a:pt x="108527" y="6105"/>
                </a:moveTo>
                <a:cubicBezTo>
                  <a:pt x="114039" y="6105"/>
                  <a:pt x="119552" y="8437"/>
                  <a:pt x="123434" y="13102"/>
                </a:cubicBezTo>
                <a:cubicBezTo>
                  <a:pt x="124941" y="14889"/>
                  <a:pt x="127108" y="15877"/>
                  <a:pt x="129371" y="15877"/>
                </a:cubicBezTo>
                <a:cubicBezTo>
                  <a:pt x="129998" y="15877"/>
                  <a:pt x="130633" y="15802"/>
                  <a:pt x="131263" y="15646"/>
                </a:cubicBezTo>
                <a:cubicBezTo>
                  <a:pt x="132766" y="15287"/>
                  <a:pt x="134290" y="15109"/>
                  <a:pt x="135807" y="15109"/>
                </a:cubicBezTo>
                <a:cubicBezTo>
                  <a:pt x="141035" y="15109"/>
                  <a:pt x="146161" y="17225"/>
                  <a:pt x="149954" y="21322"/>
                </a:cubicBezTo>
                <a:cubicBezTo>
                  <a:pt x="155702" y="27557"/>
                  <a:pt x="155275" y="34957"/>
                  <a:pt x="155271" y="34957"/>
                </a:cubicBezTo>
                <a:cubicBezTo>
                  <a:pt x="155271" y="34957"/>
                  <a:pt x="155271" y="34957"/>
                  <a:pt x="155271" y="34957"/>
                </a:cubicBezTo>
                <a:cubicBezTo>
                  <a:pt x="155271" y="37371"/>
                  <a:pt x="155010" y="40894"/>
                  <a:pt x="154553" y="43829"/>
                </a:cubicBezTo>
                <a:cubicBezTo>
                  <a:pt x="154292" y="45493"/>
                  <a:pt x="155434" y="47059"/>
                  <a:pt x="157130" y="47320"/>
                </a:cubicBezTo>
                <a:cubicBezTo>
                  <a:pt x="157290" y="47345"/>
                  <a:pt x="157448" y="47357"/>
                  <a:pt x="157604" y="47357"/>
                </a:cubicBezTo>
                <a:cubicBezTo>
                  <a:pt x="159081" y="47357"/>
                  <a:pt x="160381" y="46277"/>
                  <a:pt x="160588" y="44743"/>
                </a:cubicBezTo>
                <a:cubicBezTo>
                  <a:pt x="160979" y="42231"/>
                  <a:pt x="161240" y="39328"/>
                  <a:pt x="161338" y="37142"/>
                </a:cubicBezTo>
                <a:cubicBezTo>
                  <a:pt x="163246" y="36580"/>
                  <a:pt x="165160" y="36314"/>
                  <a:pt x="167034" y="36314"/>
                </a:cubicBezTo>
                <a:cubicBezTo>
                  <a:pt x="176468" y="36314"/>
                  <a:pt x="184877" y="43073"/>
                  <a:pt x="186292" y="52898"/>
                </a:cubicBezTo>
                <a:cubicBezTo>
                  <a:pt x="186716" y="55866"/>
                  <a:pt x="188771" y="58280"/>
                  <a:pt x="191577" y="59193"/>
                </a:cubicBezTo>
                <a:cubicBezTo>
                  <a:pt x="203124" y="62977"/>
                  <a:pt x="208441" y="76221"/>
                  <a:pt x="202667" y="86888"/>
                </a:cubicBezTo>
                <a:cubicBezTo>
                  <a:pt x="201265" y="89530"/>
                  <a:pt x="201461" y="92661"/>
                  <a:pt x="203222" y="95108"/>
                </a:cubicBezTo>
                <a:cubicBezTo>
                  <a:pt x="210137" y="104829"/>
                  <a:pt x="206973" y="119083"/>
                  <a:pt x="194088" y="124629"/>
                </a:cubicBezTo>
                <a:cubicBezTo>
                  <a:pt x="187323" y="127255"/>
                  <a:pt x="180345" y="128666"/>
                  <a:pt x="173259" y="128666"/>
                </a:cubicBezTo>
                <a:cubicBezTo>
                  <a:pt x="169958" y="128666"/>
                  <a:pt x="166633" y="128360"/>
                  <a:pt x="163295" y="127728"/>
                </a:cubicBezTo>
                <a:cubicBezTo>
                  <a:pt x="166688" y="117942"/>
                  <a:pt x="167471" y="106949"/>
                  <a:pt x="165089" y="96184"/>
                </a:cubicBezTo>
                <a:cubicBezTo>
                  <a:pt x="174256" y="92498"/>
                  <a:pt x="182737" y="86529"/>
                  <a:pt x="188250" y="79777"/>
                </a:cubicBezTo>
                <a:cubicBezTo>
                  <a:pt x="190794" y="76710"/>
                  <a:pt x="188804" y="72143"/>
                  <a:pt x="184922" y="71850"/>
                </a:cubicBezTo>
                <a:cubicBezTo>
                  <a:pt x="183650" y="71735"/>
                  <a:pt x="182343" y="71678"/>
                  <a:pt x="181010" y="71678"/>
                </a:cubicBezTo>
                <a:cubicBezTo>
                  <a:pt x="173289" y="71678"/>
                  <a:pt x="164705" y="73577"/>
                  <a:pt x="157000" y="76971"/>
                </a:cubicBezTo>
                <a:cubicBezTo>
                  <a:pt x="155238" y="74296"/>
                  <a:pt x="153248" y="71785"/>
                  <a:pt x="151030" y="69371"/>
                </a:cubicBezTo>
                <a:cubicBezTo>
                  <a:pt x="152922" y="66565"/>
                  <a:pt x="154553" y="63597"/>
                  <a:pt x="155858" y="60727"/>
                </a:cubicBezTo>
                <a:cubicBezTo>
                  <a:pt x="157489" y="57171"/>
                  <a:pt x="157554" y="56616"/>
                  <a:pt x="157554" y="55997"/>
                </a:cubicBezTo>
                <a:cubicBezTo>
                  <a:pt x="157489" y="54529"/>
                  <a:pt x="156380" y="53257"/>
                  <a:pt x="154814" y="53061"/>
                </a:cubicBezTo>
                <a:cubicBezTo>
                  <a:pt x="154713" y="53052"/>
                  <a:pt x="154613" y="53047"/>
                  <a:pt x="154514" y="53047"/>
                </a:cubicBezTo>
                <a:cubicBezTo>
                  <a:pt x="153204" y="53047"/>
                  <a:pt x="152072" y="53835"/>
                  <a:pt x="151617" y="55018"/>
                </a:cubicBezTo>
                <a:cubicBezTo>
                  <a:pt x="150247" y="58606"/>
                  <a:pt x="148551" y="61933"/>
                  <a:pt x="146561" y="65032"/>
                </a:cubicBezTo>
                <a:cubicBezTo>
                  <a:pt x="138667" y="58150"/>
                  <a:pt x="129142" y="53583"/>
                  <a:pt x="118932" y="51723"/>
                </a:cubicBezTo>
                <a:cubicBezTo>
                  <a:pt x="119095" y="41872"/>
                  <a:pt x="116877" y="31695"/>
                  <a:pt x="112832" y="23997"/>
                </a:cubicBezTo>
                <a:cubicBezTo>
                  <a:pt x="111984" y="22398"/>
                  <a:pt x="110353" y="21387"/>
                  <a:pt x="108527" y="21387"/>
                </a:cubicBezTo>
                <a:cubicBezTo>
                  <a:pt x="105465" y="21387"/>
                  <a:pt x="104218" y="23998"/>
                  <a:pt x="104220" y="23998"/>
                </a:cubicBezTo>
                <a:cubicBezTo>
                  <a:pt x="104220" y="23998"/>
                  <a:pt x="104220" y="23998"/>
                  <a:pt x="104220" y="23998"/>
                </a:cubicBezTo>
                <a:lnTo>
                  <a:pt x="104220" y="23998"/>
                </a:lnTo>
                <a:cubicBezTo>
                  <a:pt x="100176" y="31696"/>
                  <a:pt x="97958" y="41873"/>
                  <a:pt x="98088" y="51723"/>
                </a:cubicBezTo>
                <a:cubicBezTo>
                  <a:pt x="87878" y="53583"/>
                  <a:pt x="78386" y="58150"/>
                  <a:pt x="70492" y="65032"/>
                </a:cubicBezTo>
                <a:cubicBezTo>
                  <a:pt x="64620" y="55964"/>
                  <a:pt x="61913" y="45884"/>
                  <a:pt x="61782" y="35120"/>
                </a:cubicBezTo>
                <a:cubicBezTo>
                  <a:pt x="62066" y="23060"/>
                  <a:pt x="71137" y="15098"/>
                  <a:pt x="81222" y="15098"/>
                </a:cubicBezTo>
                <a:cubicBezTo>
                  <a:pt x="82731" y="15098"/>
                  <a:pt x="84262" y="15277"/>
                  <a:pt x="85791" y="15646"/>
                </a:cubicBezTo>
                <a:cubicBezTo>
                  <a:pt x="86420" y="15802"/>
                  <a:pt x="87055" y="15877"/>
                  <a:pt x="87682" y="15877"/>
                </a:cubicBezTo>
                <a:cubicBezTo>
                  <a:pt x="89945" y="15877"/>
                  <a:pt x="92112" y="14889"/>
                  <a:pt x="93619" y="13102"/>
                </a:cubicBezTo>
                <a:cubicBezTo>
                  <a:pt x="97501" y="8437"/>
                  <a:pt x="103014" y="6105"/>
                  <a:pt x="108527" y="6105"/>
                </a:cubicBezTo>
                <a:close/>
                <a:moveTo>
                  <a:pt x="108469" y="56932"/>
                </a:moveTo>
                <a:cubicBezTo>
                  <a:pt x="110520" y="56932"/>
                  <a:pt x="112597" y="57053"/>
                  <a:pt x="114692" y="57301"/>
                </a:cubicBezTo>
                <a:cubicBezTo>
                  <a:pt x="131817" y="59356"/>
                  <a:pt x="146398" y="69762"/>
                  <a:pt x="154227" y="84343"/>
                </a:cubicBezTo>
                <a:cubicBezTo>
                  <a:pt x="148616" y="80112"/>
                  <a:pt x="142322" y="78208"/>
                  <a:pt x="136167" y="78208"/>
                </a:cubicBezTo>
                <a:cubicBezTo>
                  <a:pt x="120352" y="78208"/>
                  <a:pt x="105460" y="90780"/>
                  <a:pt x="105460" y="108743"/>
                </a:cubicBezTo>
                <a:cubicBezTo>
                  <a:pt x="105460" y="122182"/>
                  <a:pt x="94533" y="133110"/>
                  <a:pt x="81093" y="133110"/>
                </a:cubicBezTo>
                <a:cubicBezTo>
                  <a:pt x="67915" y="133110"/>
                  <a:pt x="56563" y="122541"/>
                  <a:pt x="56726" y="108188"/>
                </a:cubicBezTo>
                <a:cubicBezTo>
                  <a:pt x="57030" y="79614"/>
                  <a:pt x="80394" y="56932"/>
                  <a:pt x="108469" y="56932"/>
                </a:cubicBezTo>
                <a:close/>
                <a:moveTo>
                  <a:pt x="135960" y="84376"/>
                </a:moveTo>
                <a:cubicBezTo>
                  <a:pt x="149073" y="84376"/>
                  <a:pt x="160490" y="94912"/>
                  <a:pt x="160327" y="109297"/>
                </a:cubicBezTo>
                <a:cubicBezTo>
                  <a:pt x="160043" y="138159"/>
                  <a:pt x="136301" y="160590"/>
                  <a:pt x="108611" y="160590"/>
                </a:cubicBezTo>
                <a:cubicBezTo>
                  <a:pt x="104442" y="160590"/>
                  <a:pt x="100184" y="160081"/>
                  <a:pt x="95903" y="159010"/>
                </a:cubicBezTo>
                <a:cubicBezTo>
                  <a:pt x="81615" y="155422"/>
                  <a:pt x="69644" y="145864"/>
                  <a:pt x="62826" y="133143"/>
                </a:cubicBezTo>
                <a:lnTo>
                  <a:pt x="62826" y="133143"/>
                </a:lnTo>
                <a:cubicBezTo>
                  <a:pt x="68426" y="137370"/>
                  <a:pt x="74721" y="139274"/>
                  <a:pt x="80881" y="139274"/>
                </a:cubicBezTo>
                <a:cubicBezTo>
                  <a:pt x="96682" y="139274"/>
                  <a:pt x="111593" y="126744"/>
                  <a:pt x="111593" y="108743"/>
                </a:cubicBezTo>
                <a:cubicBezTo>
                  <a:pt x="111593" y="95304"/>
                  <a:pt x="122520" y="84376"/>
                  <a:pt x="135960" y="84376"/>
                </a:cubicBezTo>
                <a:close/>
                <a:moveTo>
                  <a:pt x="65142" y="147169"/>
                </a:moveTo>
                <a:cubicBezTo>
                  <a:pt x="67067" y="149322"/>
                  <a:pt x="69122" y="151344"/>
                  <a:pt x="71340" y="153204"/>
                </a:cubicBezTo>
                <a:cubicBezTo>
                  <a:pt x="66023" y="158651"/>
                  <a:pt x="59368" y="163251"/>
                  <a:pt x="53040" y="165795"/>
                </a:cubicBezTo>
                <a:cubicBezTo>
                  <a:pt x="55389" y="159402"/>
                  <a:pt x="59792" y="152617"/>
                  <a:pt x="65142" y="147169"/>
                </a:cubicBezTo>
                <a:close/>
                <a:moveTo>
                  <a:pt x="151911" y="147137"/>
                </a:moveTo>
                <a:cubicBezTo>
                  <a:pt x="157228" y="152617"/>
                  <a:pt x="161632" y="159402"/>
                  <a:pt x="164013" y="165795"/>
                </a:cubicBezTo>
                <a:cubicBezTo>
                  <a:pt x="157685" y="163251"/>
                  <a:pt x="150998" y="158651"/>
                  <a:pt x="145713" y="153171"/>
                </a:cubicBezTo>
                <a:cubicBezTo>
                  <a:pt x="147899" y="151344"/>
                  <a:pt x="150019" y="149289"/>
                  <a:pt x="151911" y="147137"/>
                </a:cubicBezTo>
                <a:close/>
                <a:moveTo>
                  <a:pt x="50019" y="36314"/>
                </a:moveTo>
                <a:cubicBezTo>
                  <a:pt x="51893" y="36314"/>
                  <a:pt x="53807" y="36580"/>
                  <a:pt x="55715" y="37142"/>
                </a:cubicBezTo>
                <a:cubicBezTo>
                  <a:pt x="56172" y="49179"/>
                  <a:pt x="59858" y="60270"/>
                  <a:pt x="66023" y="69371"/>
                </a:cubicBezTo>
                <a:cubicBezTo>
                  <a:pt x="63805" y="71752"/>
                  <a:pt x="61815" y="74296"/>
                  <a:pt x="60053" y="76971"/>
                </a:cubicBezTo>
                <a:cubicBezTo>
                  <a:pt x="52348" y="73577"/>
                  <a:pt x="43764" y="71678"/>
                  <a:pt x="36043" y="71678"/>
                </a:cubicBezTo>
                <a:cubicBezTo>
                  <a:pt x="34710" y="71678"/>
                  <a:pt x="33403" y="71735"/>
                  <a:pt x="32131" y="71850"/>
                </a:cubicBezTo>
                <a:cubicBezTo>
                  <a:pt x="28249" y="72143"/>
                  <a:pt x="26259" y="76743"/>
                  <a:pt x="28771" y="79777"/>
                </a:cubicBezTo>
                <a:cubicBezTo>
                  <a:pt x="34284" y="86496"/>
                  <a:pt x="42798" y="92498"/>
                  <a:pt x="51931" y="96184"/>
                </a:cubicBezTo>
                <a:cubicBezTo>
                  <a:pt x="49680" y="106427"/>
                  <a:pt x="50202" y="117485"/>
                  <a:pt x="53758" y="127728"/>
                </a:cubicBezTo>
                <a:cubicBezTo>
                  <a:pt x="50822" y="128282"/>
                  <a:pt x="47691" y="128608"/>
                  <a:pt x="44461" y="128641"/>
                </a:cubicBezTo>
                <a:cubicBezTo>
                  <a:pt x="44276" y="128645"/>
                  <a:pt x="44102" y="128646"/>
                  <a:pt x="43937" y="128646"/>
                </a:cubicBezTo>
                <a:cubicBezTo>
                  <a:pt x="43709" y="128646"/>
                  <a:pt x="43499" y="128644"/>
                  <a:pt x="43303" y="128644"/>
                </a:cubicBezTo>
                <a:cubicBezTo>
                  <a:pt x="42439" y="128644"/>
                  <a:pt x="41837" y="128685"/>
                  <a:pt x="41134" y="129130"/>
                </a:cubicBezTo>
                <a:cubicBezTo>
                  <a:pt x="38622" y="130794"/>
                  <a:pt x="39731" y="134708"/>
                  <a:pt x="42732" y="134774"/>
                </a:cubicBezTo>
                <a:cubicBezTo>
                  <a:pt x="43017" y="134778"/>
                  <a:pt x="43303" y="134780"/>
                  <a:pt x="43589" y="134780"/>
                </a:cubicBezTo>
                <a:cubicBezTo>
                  <a:pt x="47851" y="134780"/>
                  <a:pt x="52196" y="134327"/>
                  <a:pt x="56139" y="133501"/>
                </a:cubicBezTo>
                <a:cubicBezTo>
                  <a:pt x="57607" y="136633"/>
                  <a:pt x="59336" y="139569"/>
                  <a:pt x="61293" y="142341"/>
                </a:cubicBezTo>
                <a:cubicBezTo>
                  <a:pt x="54312" y="149322"/>
                  <a:pt x="48800" y="158162"/>
                  <a:pt x="46353" y="166480"/>
                </a:cubicBezTo>
                <a:cubicBezTo>
                  <a:pt x="45400" y="169705"/>
                  <a:pt x="47893" y="172737"/>
                  <a:pt x="50995" y="172737"/>
                </a:cubicBezTo>
                <a:cubicBezTo>
                  <a:pt x="51502" y="172737"/>
                  <a:pt x="52024" y="172656"/>
                  <a:pt x="52551" y="172482"/>
                </a:cubicBezTo>
                <a:cubicBezTo>
                  <a:pt x="60804" y="169807"/>
                  <a:pt x="69481" y="164066"/>
                  <a:pt x="76233" y="156890"/>
                </a:cubicBezTo>
                <a:cubicBezTo>
                  <a:pt x="85138" y="162859"/>
                  <a:pt x="95479" y="166154"/>
                  <a:pt x="105950" y="166611"/>
                </a:cubicBezTo>
                <a:cubicBezTo>
                  <a:pt x="103992" y="176429"/>
                  <a:pt x="99426" y="185628"/>
                  <a:pt x="91597" y="193946"/>
                </a:cubicBezTo>
                <a:cubicBezTo>
                  <a:pt x="87648" y="198165"/>
                  <a:pt x="82319" y="200277"/>
                  <a:pt x="77034" y="200277"/>
                </a:cubicBezTo>
                <a:cubicBezTo>
                  <a:pt x="70795" y="200277"/>
                  <a:pt x="64616" y="197333"/>
                  <a:pt x="60836" y="191434"/>
                </a:cubicBezTo>
                <a:cubicBezTo>
                  <a:pt x="59378" y="189188"/>
                  <a:pt x="56954" y="187855"/>
                  <a:pt x="54334" y="187855"/>
                </a:cubicBezTo>
                <a:cubicBezTo>
                  <a:pt x="54025" y="187855"/>
                  <a:pt x="53713" y="187873"/>
                  <a:pt x="53399" y="187911"/>
                </a:cubicBezTo>
                <a:cubicBezTo>
                  <a:pt x="52645" y="187997"/>
                  <a:pt x="51899" y="188039"/>
                  <a:pt x="51161" y="188039"/>
                </a:cubicBezTo>
                <a:cubicBezTo>
                  <a:pt x="40086" y="188039"/>
                  <a:pt x="31073" y="178642"/>
                  <a:pt x="31837" y="167296"/>
                </a:cubicBezTo>
                <a:cubicBezTo>
                  <a:pt x="32033" y="164327"/>
                  <a:pt x="30532" y="161555"/>
                  <a:pt x="27956" y="160054"/>
                </a:cubicBezTo>
                <a:cubicBezTo>
                  <a:pt x="26357" y="159141"/>
                  <a:pt x="24889" y="157999"/>
                  <a:pt x="23617" y="156662"/>
                </a:cubicBezTo>
                <a:cubicBezTo>
                  <a:pt x="16865" y="149583"/>
                  <a:pt x="16571" y="138688"/>
                  <a:pt x="22606" y="131022"/>
                </a:cubicBezTo>
                <a:lnTo>
                  <a:pt x="22606" y="131022"/>
                </a:lnTo>
                <a:cubicBezTo>
                  <a:pt x="24987" y="131870"/>
                  <a:pt x="27564" y="132621"/>
                  <a:pt x="30011" y="133175"/>
                </a:cubicBezTo>
                <a:cubicBezTo>
                  <a:pt x="30247" y="133231"/>
                  <a:pt x="30484" y="133258"/>
                  <a:pt x="30716" y="133258"/>
                </a:cubicBezTo>
                <a:cubicBezTo>
                  <a:pt x="32113" y="133258"/>
                  <a:pt x="33361" y="132291"/>
                  <a:pt x="33697" y="130892"/>
                </a:cubicBezTo>
                <a:cubicBezTo>
                  <a:pt x="34055" y="129261"/>
                  <a:pt x="33044" y="127597"/>
                  <a:pt x="31413" y="127238"/>
                </a:cubicBezTo>
                <a:cubicBezTo>
                  <a:pt x="28412" y="126553"/>
                  <a:pt x="25411" y="125575"/>
                  <a:pt x="22834" y="124564"/>
                </a:cubicBezTo>
                <a:cubicBezTo>
                  <a:pt x="22573" y="124400"/>
                  <a:pt x="15788" y="122182"/>
                  <a:pt x="12167" y="114549"/>
                </a:cubicBezTo>
                <a:cubicBezTo>
                  <a:pt x="9069" y="108058"/>
                  <a:pt x="9851" y="100718"/>
                  <a:pt x="13831" y="95108"/>
                </a:cubicBezTo>
                <a:cubicBezTo>
                  <a:pt x="15593" y="92661"/>
                  <a:pt x="15788" y="89530"/>
                  <a:pt x="14353" y="86888"/>
                </a:cubicBezTo>
                <a:cubicBezTo>
                  <a:pt x="8612" y="76221"/>
                  <a:pt x="13929" y="62945"/>
                  <a:pt x="25476" y="59193"/>
                </a:cubicBezTo>
                <a:cubicBezTo>
                  <a:pt x="28282" y="58280"/>
                  <a:pt x="30337" y="55866"/>
                  <a:pt x="30761" y="52898"/>
                </a:cubicBezTo>
                <a:cubicBezTo>
                  <a:pt x="32176" y="43073"/>
                  <a:pt x="40585" y="36314"/>
                  <a:pt x="50019" y="36314"/>
                </a:cubicBezTo>
                <a:close/>
                <a:moveTo>
                  <a:pt x="194447" y="131022"/>
                </a:moveTo>
                <a:lnTo>
                  <a:pt x="194447" y="131022"/>
                </a:lnTo>
                <a:cubicBezTo>
                  <a:pt x="201885" y="140449"/>
                  <a:pt x="199406" y="154117"/>
                  <a:pt x="189098" y="160054"/>
                </a:cubicBezTo>
                <a:cubicBezTo>
                  <a:pt x="186521" y="161555"/>
                  <a:pt x="185020" y="164327"/>
                  <a:pt x="185216" y="167296"/>
                </a:cubicBezTo>
                <a:cubicBezTo>
                  <a:pt x="185980" y="178670"/>
                  <a:pt x="176942" y="188039"/>
                  <a:pt x="165893" y="188039"/>
                </a:cubicBezTo>
                <a:cubicBezTo>
                  <a:pt x="165155" y="188039"/>
                  <a:pt x="164408" y="187997"/>
                  <a:pt x="163654" y="187911"/>
                </a:cubicBezTo>
                <a:cubicBezTo>
                  <a:pt x="163340" y="187873"/>
                  <a:pt x="163028" y="187855"/>
                  <a:pt x="162719" y="187855"/>
                </a:cubicBezTo>
                <a:cubicBezTo>
                  <a:pt x="160099" y="187855"/>
                  <a:pt x="157675" y="189188"/>
                  <a:pt x="156217" y="191434"/>
                </a:cubicBezTo>
                <a:cubicBezTo>
                  <a:pt x="152437" y="197333"/>
                  <a:pt x="146258" y="200277"/>
                  <a:pt x="140014" y="200277"/>
                </a:cubicBezTo>
                <a:cubicBezTo>
                  <a:pt x="134724" y="200277"/>
                  <a:pt x="129388" y="198165"/>
                  <a:pt x="125424" y="193946"/>
                </a:cubicBezTo>
                <a:cubicBezTo>
                  <a:pt x="118573" y="186639"/>
                  <a:pt x="113941" y="178288"/>
                  <a:pt x="111658" y="169122"/>
                </a:cubicBezTo>
                <a:cubicBezTo>
                  <a:pt x="111756" y="168796"/>
                  <a:pt x="112017" y="167459"/>
                  <a:pt x="112180" y="166578"/>
                </a:cubicBezTo>
                <a:cubicBezTo>
                  <a:pt x="122749" y="165893"/>
                  <a:pt x="132470" y="162435"/>
                  <a:pt x="140788" y="156857"/>
                </a:cubicBezTo>
                <a:cubicBezTo>
                  <a:pt x="147540" y="164066"/>
                  <a:pt x="156249" y="169807"/>
                  <a:pt x="164535" y="172482"/>
                </a:cubicBezTo>
                <a:cubicBezTo>
                  <a:pt x="165057" y="172656"/>
                  <a:pt x="165575" y="172737"/>
                  <a:pt x="166078" y="172737"/>
                </a:cubicBezTo>
                <a:cubicBezTo>
                  <a:pt x="169160" y="172737"/>
                  <a:pt x="171653" y="169705"/>
                  <a:pt x="170700" y="166480"/>
                </a:cubicBezTo>
                <a:cubicBezTo>
                  <a:pt x="168254" y="158162"/>
                  <a:pt x="162741" y="149289"/>
                  <a:pt x="155728" y="142341"/>
                </a:cubicBezTo>
                <a:cubicBezTo>
                  <a:pt x="157685" y="139569"/>
                  <a:pt x="159446" y="136633"/>
                  <a:pt x="160914" y="133501"/>
                </a:cubicBezTo>
                <a:cubicBezTo>
                  <a:pt x="164915" y="134345"/>
                  <a:pt x="169014" y="134770"/>
                  <a:pt x="173155" y="134770"/>
                </a:cubicBezTo>
                <a:cubicBezTo>
                  <a:pt x="180223" y="134770"/>
                  <a:pt x="187413" y="133532"/>
                  <a:pt x="194447" y="131022"/>
                </a:cubicBezTo>
                <a:close/>
                <a:moveTo>
                  <a:pt x="108541" y="1"/>
                </a:moveTo>
                <a:cubicBezTo>
                  <a:pt x="101286" y="1"/>
                  <a:pt x="94030" y="3067"/>
                  <a:pt x="88922" y="9187"/>
                </a:cubicBezTo>
                <a:cubicBezTo>
                  <a:pt x="88596" y="9563"/>
                  <a:pt x="88155" y="9765"/>
                  <a:pt x="87673" y="9765"/>
                </a:cubicBezTo>
                <a:cubicBezTo>
                  <a:pt x="87527" y="9765"/>
                  <a:pt x="87377" y="9747"/>
                  <a:pt x="87226" y="9709"/>
                </a:cubicBezTo>
                <a:cubicBezTo>
                  <a:pt x="85229" y="9238"/>
                  <a:pt x="83186" y="9002"/>
                  <a:pt x="81115" y="9002"/>
                </a:cubicBezTo>
                <a:cubicBezTo>
                  <a:pt x="80750" y="9002"/>
                  <a:pt x="80384" y="9009"/>
                  <a:pt x="80017" y="9024"/>
                </a:cubicBezTo>
                <a:cubicBezTo>
                  <a:pt x="73362" y="9318"/>
                  <a:pt x="67197" y="12221"/>
                  <a:pt x="62630" y="17179"/>
                </a:cubicBezTo>
                <a:cubicBezTo>
                  <a:pt x="59042" y="21028"/>
                  <a:pt x="56791" y="25791"/>
                  <a:pt x="55976" y="30912"/>
                </a:cubicBezTo>
                <a:cubicBezTo>
                  <a:pt x="53958" y="30438"/>
                  <a:pt x="51945" y="30211"/>
                  <a:pt x="49969" y="30211"/>
                </a:cubicBezTo>
                <a:cubicBezTo>
                  <a:pt x="37539" y="30211"/>
                  <a:pt x="26551" y="39187"/>
                  <a:pt x="24694" y="52050"/>
                </a:cubicBezTo>
                <a:cubicBezTo>
                  <a:pt x="24596" y="52669"/>
                  <a:pt x="24172" y="53191"/>
                  <a:pt x="23584" y="53387"/>
                </a:cubicBezTo>
                <a:cubicBezTo>
                  <a:pt x="8384" y="58345"/>
                  <a:pt x="1436" y="75764"/>
                  <a:pt x="8971" y="89791"/>
                </a:cubicBezTo>
                <a:cubicBezTo>
                  <a:pt x="9297" y="90345"/>
                  <a:pt x="9232" y="91030"/>
                  <a:pt x="8873" y="91552"/>
                </a:cubicBezTo>
                <a:cubicBezTo>
                  <a:pt x="0" y="103980"/>
                  <a:pt x="4110" y="120878"/>
                  <a:pt x="16897" y="128445"/>
                </a:cubicBezTo>
                <a:cubicBezTo>
                  <a:pt x="8220" y="140841"/>
                  <a:pt x="11874" y="157836"/>
                  <a:pt x="24889" y="165338"/>
                </a:cubicBezTo>
                <a:cubicBezTo>
                  <a:pt x="25444" y="165665"/>
                  <a:pt x="25770" y="166284"/>
                  <a:pt x="25737" y="166904"/>
                </a:cubicBezTo>
                <a:cubicBezTo>
                  <a:pt x="24728" y="181829"/>
                  <a:pt x="36623" y="194145"/>
                  <a:pt x="51152" y="194145"/>
                </a:cubicBezTo>
                <a:cubicBezTo>
                  <a:pt x="52118" y="194145"/>
                  <a:pt x="53097" y="194091"/>
                  <a:pt x="54084" y="193979"/>
                </a:cubicBezTo>
                <a:cubicBezTo>
                  <a:pt x="54144" y="193973"/>
                  <a:pt x="54204" y="193970"/>
                  <a:pt x="54262" y="193970"/>
                </a:cubicBezTo>
                <a:cubicBezTo>
                  <a:pt x="54843" y="193970"/>
                  <a:pt x="55357" y="194258"/>
                  <a:pt x="55682" y="194762"/>
                </a:cubicBezTo>
                <a:cubicBezTo>
                  <a:pt x="60653" y="202502"/>
                  <a:pt x="68813" y="206407"/>
                  <a:pt x="77049" y="206407"/>
                </a:cubicBezTo>
                <a:cubicBezTo>
                  <a:pt x="83944" y="206407"/>
                  <a:pt x="90892" y="203669"/>
                  <a:pt x="96066" y="198154"/>
                </a:cubicBezTo>
                <a:cubicBezTo>
                  <a:pt x="101448" y="192413"/>
                  <a:pt x="105623" y="185954"/>
                  <a:pt x="108527" y="179039"/>
                </a:cubicBezTo>
                <a:cubicBezTo>
                  <a:pt x="111364" y="185954"/>
                  <a:pt x="115540" y="192348"/>
                  <a:pt x="120987" y="198154"/>
                </a:cubicBezTo>
                <a:cubicBezTo>
                  <a:pt x="126165" y="203672"/>
                  <a:pt x="133103" y="206398"/>
                  <a:pt x="139985" y="206398"/>
                </a:cubicBezTo>
                <a:cubicBezTo>
                  <a:pt x="148237" y="206398"/>
                  <a:pt x="156409" y="202480"/>
                  <a:pt x="161371" y="194762"/>
                </a:cubicBezTo>
                <a:cubicBezTo>
                  <a:pt x="161697" y="194258"/>
                  <a:pt x="162211" y="193970"/>
                  <a:pt x="162766" y="193970"/>
                </a:cubicBezTo>
                <a:cubicBezTo>
                  <a:pt x="162823" y="193970"/>
                  <a:pt x="162879" y="193973"/>
                  <a:pt x="162937" y="193979"/>
                </a:cubicBezTo>
                <a:cubicBezTo>
                  <a:pt x="163926" y="194090"/>
                  <a:pt x="164906" y="194145"/>
                  <a:pt x="165874" y="194145"/>
                </a:cubicBezTo>
                <a:cubicBezTo>
                  <a:pt x="180455" y="194145"/>
                  <a:pt x="192325" y="181801"/>
                  <a:pt x="191316" y="166904"/>
                </a:cubicBezTo>
                <a:cubicBezTo>
                  <a:pt x="191283" y="166284"/>
                  <a:pt x="191609" y="165665"/>
                  <a:pt x="192164" y="165338"/>
                </a:cubicBezTo>
                <a:cubicBezTo>
                  <a:pt x="205212" y="157803"/>
                  <a:pt x="208800" y="140808"/>
                  <a:pt x="200123" y="128445"/>
                </a:cubicBezTo>
                <a:cubicBezTo>
                  <a:pt x="212845" y="120943"/>
                  <a:pt x="217085" y="104046"/>
                  <a:pt x="208180" y="91552"/>
                </a:cubicBezTo>
                <a:cubicBezTo>
                  <a:pt x="207821" y="91030"/>
                  <a:pt x="207756" y="90345"/>
                  <a:pt x="208082" y="89791"/>
                </a:cubicBezTo>
                <a:cubicBezTo>
                  <a:pt x="215650" y="75732"/>
                  <a:pt x="208637" y="58313"/>
                  <a:pt x="193469" y="53387"/>
                </a:cubicBezTo>
                <a:cubicBezTo>
                  <a:pt x="192882" y="53191"/>
                  <a:pt x="192457" y="52669"/>
                  <a:pt x="192360" y="52050"/>
                </a:cubicBezTo>
                <a:cubicBezTo>
                  <a:pt x="190503" y="39164"/>
                  <a:pt x="179497" y="30209"/>
                  <a:pt x="167066" y="30209"/>
                </a:cubicBezTo>
                <a:cubicBezTo>
                  <a:pt x="165085" y="30209"/>
                  <a:pt x="163067" y="30437"/>
                  <a:pt x="161045" y="30912"/>
                </a:cubicBezTo>
                <a:cubicBezTo>
                  <a:pt x="159103" y="18223"/>
                  <a:pt x="148281" y="8981"/>
                  <a:pt x="135861" y="8981"/>
                </a:cubicBezTo>
                <a:cubicBezTo>
                  <a:pt x="133880" y="8981"/>
                  <a:pt x="131859" y="9216"/>
                  <a:pt x="129827" y="9709"/>
                </a:cubicBezTo>
                <a:cubicBezTo>
                  <a:pt x="129676" y="9747"/>
                  <a:pt x="129526" y="9765"/>
                  <a:pt x="129380" y="9765"/>
                </a:cubicBezTo>
                <a:cubicBezTo>
                  <a:pt x="128898" y="9765"/>
                  <a:pt x="128457" y="9563"/>
                  <a:pt x="128131" y="9187"/>
                </a:cubicBezTo>
                <a:cubicBezTo>
                  <a:pt x="123029" y="3059"/>
                  <a:pt x="115786" y="1"/>
                  <a:pt x="108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6" name="Google Shape;3016;p73"/>
          <p:cNvGrpSpPr/>
          <p:nvPr/>
        </p:nvGrpSpPr>
        <p:grpSpPr>
          <a:xfrm>
            <a:off x="6197627" y="2707002"/>
            <a:ext cx="524008" cy="462109"/>
            <a:chOff x="1190625" y="546375"/>
            <a:chExt cx="5219200" cy="4602675"/>
          </a:xfrm>
        </p:grpSpPr>
        <p:sp>
          <p:nvSpPr>
            <p:cNvPr id="3017" name="Google Shape;3017;p73"/>
            <p:cNvSpPr/>
            <p:nvPr/>
          </p:nvSpPr>
          <p:spPr>
            <a:xfrm>
              <a:off x="1190625" y="1992250"/>
              <a:ext cx="5219200" cy="3156800"/>
            </a:xfrm>
            <a:custGeom>
              <a:avLst/>
              <a:gdLst/>
              <a:ahLst/>
              <a:cxnLst/>
              <a:rect l="l" t="t" r="r" b="b"/>
              <a:pathLst>
                <a:path w="208768" h="126272" extrusionOk="0">
                  <a:moveTo>
                    <a:pt x="205701" y="0"/>
                  </a:moveTo>
                  <a:cubicBezTo>
                    <a:pt x="204005" y="0"/>
                    <a:pt x="202667" y="1370"/>
                    <a:pt x="202667" y="3067"/>
                  </a:cubicBezTo>
                  <a:lnTo>
                    <a:pt x="202667" y="106798"/>
                  </a:lnTo>
                  <a:cubicBezTo>
                    <a:pt x="202667" y="114170"/>
                    <a:pt x="196665" y="120139"/>
                    <a:pt x="189293" y="120139"/>
                  </a:cubicBezTo>
                  <a:lnTo>
                    <a:pt x="19474" y="120139"/>
                  </a:lnTo>
                  <a:cubicBezTo>
                    <a:pt x="12102" y="120139"/>
                    <a:pt x="6100" y="114170"/>
                    <a:pt x="6100" y="106798"/>
                  </a:cubicBezTo>
                  <a:lnTo>
                    <a:pt x="6100" y="70785"/>
                  </a:lnTo>
                  <a:cubicBezTo>
                    <a:pt x="6100" y="69122"/>
                    <a:pt x="4763" y="67752"/>
                    <a:pt x="3066" y="67752"/>
                  </a:cubicBezTo>
                  <a:cubicBezTo>
                    <a:pt x="1370" y="67752"/>
                    <a:pt x="0" y="69122"/>
                    <a:pt x="0" y="70785"/>
                  </a:cubicBezTo>
                  <a:lnTo>
                    <a:pt x="0" y="106798"/>
                  </a:lnTo>
                  <a:cubicBezTo>
                    <a:pt x="0" y="117530"/>
                    <a:pt x="8742" y="126272"/>
                    <a:pt x="19474" y="126272"/>
                  </a:cubicBezTo>
                  <a:lnTo>
                    <a:pt x="189293" y="126272"/>
                  </a:lnTo>
                  <a:cubicBezTo>
                    <a:pt x="200025" y="126272"/>
                    <a:pt x="208767" y="117530"/>
                    <a:pt x="208767" y="106798"/>
                  </a:cubicBezTo>
                  <a:lnTo>
                    <a:pt x="208767" y="3067"/>
                  </a:lnTo>
                  <a:cubicBezTo>
                    <a:pt x="208767" y="1370"/>
                    <a:pt x="207397" y="0"/>
                    <a:pt x="205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73"/>
            <p:cNvSpPr/>
            <p:nvPr/>
          </p:nvSpPr>
          <p:spPr>
            <a:xfrm>
              <a:off x="1190625" y="546375"/>
              <a:ext cx="5219200" cy="2986375"/>
            </a:xfrm>
            <a:custGeom>
              <a:avLst/>
              <a:gdLst/>
              <a:ahLst/>
              <a:cxnLst/>
              <a:rect l="l" t="t" r="r" b="b"/>
              <a:pathLst>
                <a:path w="208768" h="119455" extrusionOk="0">
                  <a:moveTo>
                    <a:pt x="19474" y="0"/>
                  </a:moveTo>
                  <a:cubicBezTo>
                    <a:pt x="8742" y="0"/>
                    <a:pt x="0" y="8742"/>
                    <a:pt x="0" y="19474"/>
                  </a:cubicBezTo>
                  <a:lnTo>
                    <a:pt x="0" y="116388"/>
                  </a:lnTo>
                  <a:cubicBezTo>
                    <a:pt x="0" y="118084"/>
                    <a:pt x="1370" y="119454"/>
                    <a:pt x="3066" y="119454"/>
                  </a:cubicBezTo>
                  <a:cubicBezTo>
                    <a:pt x="4763" y="119454"/>
                    <a:pt x="6133" y="118084"/>
                    <a:pt x="6133" y="116388"/>
                  </a:cubicBezTo>
                  <a:lnTo>
                    <a:pt x="6133" y="19474"/>
                  </a:lnTo>
                  <a:cubicBezTo>
                    <a:pt x="6133" y="12102"/>
                    <a:pt x="12102" y="6133"/>
                    <a:pt x="19474" y="6133"/>
                  </a:cubicBezTo>
                  <a:lnTo>
                    <a:pt x="189293" y="6133"/>
                  </a:lnTo>
                  <a:cubicBezTo>
                    <a:pt x="196665" y="6133"/>
                    <a:pt x="202667" y="12102"/>
                    <a:pt x="202667" y="19474"/>
                  </a:cubicBezTo>
                  <a:lnTo>
                    <a:pt x="202667" y="48669"/>
                  </a:lnTo>
                  <a:cubicBezTo>
                    <a:pt x="202667" y="50365"/>
                    <a:pt x="204005" y="51735"/>
                    <a:pt x="205701" y="51735"/>
                  </a:cubicBezTo>
                  <a:cubicBezTo>
                    <a:pt x="207397" y="51735"/>
                    <a:pt x="208767" y="50365"/>
                    <a:pt x="208767" y="48669"/>
                  </a:cubicBezTo>
                  <a:lnTo>
                    <a:pt x="208767" y="19474"/>
                  </a:lnTo>
                  <a:cubicBezTo>
                    <a:pt x="208767" y="8742"/>
                    <a:pt x="200025" y="0"/>
                    <a:pt x="189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73"/>
            <p:cNvSpPr/>
            <p:nvPr/>
          </p:nvSpPr>
          <p:spPr>
            <a:xfrm>
              <a:off x="2649525" y="1697025"/>
              <a:ext cx="2301375" cy="2301375"/>
            </a:xfrm>
            <a:custGeom>
              <a:avLst/>
              <a:gdLst/>
              <a:ahLst/>
              <a:cxnLst/>
              <a:rect l="l" t="t" r="r" b="b"/>
              <a:pathLst>
                <a:path w="92055" h="92055" extrusionOk="0">
                  <a:moveTo>
                    <a:pt x="46028" y="6133"/>
                  </a:moveTo>
                  <a:cubicBezTo>
                    <a:pt x="60217" y="6133"/>
                    <a:pt x="72711" y="13603"/>
                    <a:pt x="79789" y="24792"/>
                  </a:cubicBezTo>
                  <a:cubicBezTo>
                    <a:pt x="75871" y="22512"/>
                    <a:pt x="71685" y="21470"/>
                    <a:pt x="67593" y="21470"/>
                  </a:cubicBezTo>
                  <a:cubicBezTo>
                    <a:pt x="54823" y="21470"/>
                    <a:pt x="42961" y="31625"/>
                    <a:pt x="42961" y="46028"/>
                  </a:cubicBezTo>
                  <a:cubicBezTo>
                    <a:pt x="42961" y="56172"/>
                    <a:pt x="34708" y="64458"/>
                    <a:pt x="24564" y="64458"/>
                  </a:cubicBezTo>
                  <a:cubicBezTo>
                    <a:pt x="14386" y="64458"/>
                    <a:pt x="6133" y="56172"/>
                    <a:pt x="6133" y="46028"/>
                  </a:cubicBezTo>
                  <a:cubicBezTo>
                    <a:pt x="6133" y="45995"/>
                    <a:pt x="6133" y="45962"/>
                    <a:pt x="6133" y="45930"/>
                  </a:cubicBezTo>
                  <a:cubicBezTo>
                    <a:pt x="6199" y="23977"/>
                    <a:pt x="24074" y="6133"/>
                    <a:pt x="46028" y="6133"/>
                  </a:cubicBezTo>
                  <a:close/>
                  <a:moveTo>
                    <a:pt x="67491" y="27597"/>
                  </a:moveTo>
                  <a:cubicBezTo>
                    <a:pt x="77669" y="27597"/>
                    <a:pt x="85922" y="35883"/>
                    <a:pt x="85922" y="46028"/>
                  </a:cubicBezTo>
                  <a:cubicBezTo>
                    <a:pt x="85922" y="46060"/>
                    <a:pt x="85922" y="46093"/>
                    <a:pt x="85922" y="46125"/>
                  </a:cubicBezTo>
                  <a:cubicBezTo>
                    <a:pt x="85856" y="68079"/>
                    <a:pt x="67981" y="85922"/>
                    <a:pt x="46028" y="85922"/>
                  </a:cubicBezTo>
                  <a:cubicBezTo>
                    <a:pt x="31838" y="85922"/>
                    <a:pt x="19345" y="78452"/>
                    <a:pt x="12266" y="67263"/>
                  </a:cubicBezTo>
                  <a:lnTo>
                    <a:pt x="12266" y="67263"/>
                  </a:lnTo>
                  <a:cubicBezTo>
                    <a:pt x="16166" y="69527"/>
                    <a:pt x="20351" y="70567"/>
                    <a:pt x="24451" y="70567"/>
                  </a:cubicBezTo>
                  <a:cubicBezTo>
                    <a:pt x="37184" y="70567"/>
                    <a:pt x="49094" y="60537"/>
                    <a:pt x="49094" y="46028"/>
                  </a:cubicBezTo>
                  <a:cubicBezTo>
                    <a:pt x="49094" y="35883"/>
                    <a:pt x="57347" y="27597"/>
                    <a:pt x="67491" y="27597"/>
                  </a:cubicBezTo>
                  <a:close/>
                  <a:moveTo>
                    <a:pt x="46028" y="1"/>
                  </a:moveTo>
                  <a:cubicBezTo>
                    <a:pt x="20649" y="1"/>
                    <a:pt x="1" y="20649"/>
                    <a:pt x="1" y="46028"/>
                  </a:cubicBezTo>
                  <a:cubicBezTo>
                    <a:pt x="1" y="71406"/>
                    <a:pt x="20649" y="92054"/>
                    <a:pt x="46028" y="92054"/>
                  </a:cubicBezTo>
                  <a:cubicBezTo>
                    <a:pt x="71406" y="92054"/>
                    <a:pt x="92054" y="71406"/>
                    <a:pt x="92054" y="46028"/>
                  </a:cubicBezTo>
                  <a:cubicBezTo>
                    <a:pt x="92054" y="20649"/>
                    <a:pt x="71406" y="1"/>
                    <a:pt x="460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73"/>
            <p:cNvSpPr/>
            <p:nvPr/>
          </p:nvSpPr>
          <p:spPr>
            <a:xfrm>
              <a:off x="1933525" y="1172675"/>
              <a:ext cx="703800" cy="689125"/>
            </a:xfrm>
            <a:custGeom>
              <a:avLst/>
              <a:gdLst/>
              <a:ahLst/>
              <a:cxnLst/>
              <a:rect l="l" t="t" r="r" b="b"/>
              <a:pathLst>
                <a:path w="28152" h="27565" extrusionOk="0">
                  <a:moveTo>
                    <a:pt x="24775" y="0"/>
                  </a:moveTo>
                  <a:cubicBezTo>
                    <a:pt x="23993" y="0"/>
                    <a:pt x="23210" y="294"/>
                    <a:pt x="22606" y="881"/>
                  </a:cubicBezTo>
                  <a:lnTo>
                    <a:pt x="1175" y="22345"/>
                  </a:lnTo>
                  <a:cubicBezTo>
                    <a:pt x="1" y="23519"/>
                    <a:pt x="1" y="25476"/>
                    <a:pt x="1175" y="26651"/>
                  </a:cubicBezTo>
                  <a:cubicBezTo>
                    <a:pt x="1795" y="27238"/>
                    <a:pt x="2578" y="27564"/>
                    <a:pt x="3328" y="27564"/>
                  </a:cubicBezTo>
                  <a:cubicBezTo>
                    <a:pt x="4111" y="27564"/>
                    <a:pt x="4894" y="27238"/>
                    <a:pt x="5513" y="26651"/>
                  </a:cubicBezTo>
                  <a:lnTo>
                    <a:pt x="26945" y="5220"/>
                  </a:lnTo>
                  <a:cubicBezTo>
                    <a:pt x="28152" y="4013"/>
                    <a:pt x="28152" y="2088"/>
                    <a:pt x="26945" y="881"/>
                  </a:cubicBezTo>
                  <a:cubicBezTo>
                    <a:pt x="26341" y="294"/>
                    <a:pt x="25558" y="0"/>
                    <a:pt x="24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73"/>
            <p:cNvSpPr/>
            <p:nvPr/>
          </p:nvSpPr>
          <p:spPr>
            <a:xfrm>
              <a:off x="1695400" y="934750"/>
              <a:ext cx="703800" cy="688925"/>
            </a:xfrm>
            <a:custGeom>
              <a:avLst/>
              <a:gdLst/>
              <a:ahLst/>
              <a:cxnLst/>
              <a:rect l="l" t="t" r="r" b="b"/>
              <a:pathLst>
                <a:path w="28152" h="27557" extrusionOk="0">
                  <a:moveTo>
                    <a:pt x="24808" y="1"/>
                  </a:moveTo>
                  <a:cubicBezTo>
                    <a:pt x="24025" y="1"/>
                    <a:pt x="23242" y="302"/>
                    <a:pt x="22639" y="906"/>
                  </a:cubicBezTo>
                  <a:lnTo>
                    <a:pt x="1208" y="22337"/>
                  </a:lnTo>
                  <a:cubicBezTo>
                    <a:pt x="1" y="23544"/>
                    <a:pt x="1" y="25468"/>
                    <a:pt x="1208" y="26675"/>
                  </a:cubicBezTo>
                  <a:cubicBezTo>
                    <a:pt x="1795" y="27263"/>
                    <a:pt x="2578" y="27556"/>
                    <a:pt x="3361" y="27556"/>
                  </a:cubicBezTo>
                  <a:cubicBezTo>
                    <a:pt x="4143" y="27556"/>
                    <a:pt x="4926" y="27263"/>
                    <a:pt x="5513" y="26675"/>
                  </a:cubicBezTo>
                  <a:lnTo>
                    <a:pt x="26977" y="5244"/>
                  </a:lnTo>
                  <a:cubicBezTo>
                    <a:pt x="28152" y="4037"/>
                    <a:pt x="28152" y="2113"/>
                    <a:pt x="26977" y="906"/>
                  </a:cubicBezTo>
                  <a:cubicBezTo>
                    <a:pt x="26374" y="302"/>
                    <a:pt x="25591" y="1"/>
                    <a:pt x="24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73"/>
            <p:cNvSpPr/>
            <p:nvPr/>
          </p:nvSpPr>
          <p:spPr>
            <a:xfrm>
              <a:off x="2170850" y="1410175"/>
              <a:ext cx="703800" cy="688925"/>
            </a:xfrm>
            <a:custGeom>
              <a:avLst/>
              <a:gdLst/>
              <a:ahLst/>
              <a:cxnLst/>
              <a:rect l="l" t="t" r="r" b="b"/>
              <a:pathLst>
                <a:path w="28152" h="27557" extrusionOk="0">
                  <a:moveTo>
                    <a:pt x="24791" y="1"/>
                  </a:moveTo>
                  <a:cubicBezTo>
                    <a:pt x="24008" y="1"/>
                    <a:pt x="23225" y="303"/>
                    <a:pt x="22638" y="906"/>
                  </a:cubicBezTo>
                  <a:lnTo>
                    <a:pt x="1207" y="22337"/>
                  </a:lnTo>
                  <a:cubicBezTo>
                    <a:pt x="0" y="23544"/>
                    <a:pt x="0" y="25469"/>
                    <a:pt x="1207" y="26676"/>
                  </a:cubicBezTo>
                  <a:cubicBezTo>
                    <a:pt x="1794" y="27263"/>
                    <a:pt x="2577" y="27557"/>
                    <a:pt x="3360" y="27557"/>
                  </a:cubicBezTo>
                  <a:cubicBezTo>
                    <a:pt x="4143" y="27557"/>
                    <a:pt x="4926" y="27263"/>
                    <a:pt x="5513" y="26676"/>
                  </a:cubicBezTo>
                  <a:lnTo>
                    <a:pt x="26944" y="5212"/>
                  </a:lnTo>
                  <a:cubicBezTo>
                    <a:pt x="28151" y="4038"/>
                    <a:pt x="28151" y="2080"/>
                    <a:pt x="26944" y="906"/>
                  </a:cubicBezTo>
                  <a:cubicBezTo>
                    <a:pt x="26357" y="303"/>
                    <a:pt x="25574" y="1"/>
                    <a:pt x="24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73"/>
            <p:cNvSpPr/>
            <p:nvPr/>
          </p:nvSpPr>
          <p:spPr>
            <a:xfrm>
              <a:off x="4963100" y="1172675"/>
              <a:ext cx="703800" cy="689125"/>
            </a:xfrm>
            <a:custGeom>
              <a:avLst/>
              <a:gdLst/>
              <a:ahLst/>
              <a:cxnLst/>
              <a:rect l="l" t="t" r="r" b="b"/>
              <a:pathLst>
                <a:path w="28152" h="27565" extrusionOk="0">
                  <a:moveTo>
                    <a:pt x="3377" y="0"/>
                  </a:moveTo>
                  <a:cubicBezTo>
                    <a:pt x="2594" y="0"/>
                    <a:pt x="1811" y="294"/>
                    <a:pt x="1207" y="881"/>
                  </a:cubicBezTo>
                  <a:cubicBezTo>
                    <a:pt x="0" y="2088"/>
                    <a:pt x="0" y="4013"/>
                    <a:pt x="1207" y="5220"/>
                  </a:cubicBezTo>
                  <a:lnTo>
                    <a:pt x="22639" y="26651"/>
                  </a:lnTo>
                  <a:cubicBezTo>
                    <a:pt x="23258" y="27238"/>
                    <a:pt x="24041" y="27564"/>
                    <a:pt x="24824" y="27564"/>
                  </a:cubicBezTo>
                  <a:cubicBezTo>
                    <a:pt x="25607" y="27564"/>
                    <a:pt x="26390" y="27238"/>
                    <a:pt x="26977" y="26651"/>
                  </a:cubicBezTo>
                  <a:cubicBezTo>
                    <a:pt x="28151" y="25476"/>
                    <a:pt x="28151" y="23519"/>
                    <a:pt x="26977" y="22345"/>
                  </a:cubicBezTo>
                  <a:lnTo>
                    <a:pt x="5546" y="881"/>
                  </a:lnTo>
                  <a:cubicBezTo>
                    <a:pt x="4942" y="294"/>
                    <a:pt x="4160" y="0"/>
                    <a:pt x="3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73"/>
            <p:cNvSpPr/>
            <p:nvPr/>
          </p:nvSpPr>
          <p:spPr>
            <a:xfrm>
              <a:off x="5576350" y="1310500"/>
              <a:ext cx="328675" cy="313175"/>
            </a:xfrm>
            <a:custGeom>
              <a:avLst/>
              <a:gdLst/>
              <a:ahLst/>
              <a:cxnLst/>
              <a:rect l="l" t="t" r="r" b="b"/>
              <a:pathLst>
                <a:path w="13147" h="12527" extrusionOk="0">
                  <a:moveTo>
                    <a:pt x="3360" y="0"/>
                  </a:moveTo>
                  <a:cubicBezTo>
                    <a:pt x="2578" y="0"/>
                    <a:pt x="1795" y="294"/>
                    <a:pt x="1208" y="881"/>
                  </a:cubicBezTo>
                  <a:cubicBezTo>
                    <a:pt x="1" y="2088"/>
                    <a:pt x="1" y="4012"/>
                    <a:pt x="1208" y="5219"/>
                  </a:cubicBezTo>
                  <a:lnTo>
                    <a:pt x="7634" y="11645"/>
                  </a:lnTo>
                  <a:cubicBezTo>
                    <a:pt x="8221" y="12233"/>
                    <a:pt x="9004" y="12526"/>
                    <a:pt x="9787" y="12526"/>
                  </a:cubicBezTo>
                  <a:cubicBezTo>
                    <a:pt x="10569" y="12526"/>
                    <a:pt x="11352" y="12233"/>
                    <a:pt x="11940" y="11645"/>
                  </a:cubicBezTo>
                  <a:cubicBezTo>
                    <a:pt x="13146" y="10438"/>
                    <a:pt x="13146" y="8514"/>
                    <a:pt x="11940" y="7307"/>
                  </a:cubicBezTo>
                  <a:lnTo>
                    <a:pt x="5513" y="881"/>
                  </a:lnTo>
                  <a:cubicBezTo>
                    <a:pt x="4926" y="294"/>
                    <a:pt x="4143" y="0"/>
                    <a:pt x="3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73"/>
            <p:cNvSpPr/>
            <p:nvPr/>
          </p:nvSpPr>
          <p:spPr>
            <a:xfrm>
              <a:off x="5225700" y="959225"/>
              <a:ext cx="328650" cy="313775"/>
            </a:xfrm>
            <a:custGeom>
              <a:avLst/>
              <a:gdLst/>
              <a:ahLst/>
              <a:cxnLst/>
              <a:rect l="l" t="t" r="r" b="b"/>
              <a:pathLst>
                <a:path w="13146" h="12551" extrusionOk="0">
                  <a:moveTo>
                    <a:pt x="3344" y="0"/>
                  </a:moveTo>
                  <a:cubicBezTo>
                    <a:pt x="2561" y="0"/>
                    <a:pt x="1778" y="302"/>
                    <a:pt x="1174" y="905"/>
                  </a:cubicBezTo>
                  <a:cubicBezTo>
                    <a:pt x="0" y="2112"/>
                    <a:pt x="0" y="4037"/>
                    <a:pt x="1174" y="5244"/>
                  </a:cubicBezTo>
                  <a:lnTo>
                    <a:pt x="7601" y="11637"/>
                  </a:lnTo>
                  <a:cubicBezTo>
                    <a:pt x="8220" y="12257"/>
                    <a:pt x="9003" y="12551"/>
                    <a:pt x="9786" y="12551"/>
                  </a:cubicBezTo>
                  <a:cubicBezTo>
                    <a:pt x="10569" y="12551"/>
                    <a:pt x="11352" y="12257"/>
                    <a:pt x="11939" y="11637"/>
                  </a:cubicBezTo>
                  <a:cubicBezTo>
                    <a:pt x="13146" y="10463"/>
                    <a:pt x="13146" y="8538"/>
                    <a:pt x="11939" y="7331"/>
                  </a:cubicBezTo>
                  <a:lnTo>
                    <a:pt x="5513" y="905"/>
                  </a:lnTo>
                  <a:cubicBezTo>
                    <a:pt x="4909" y="302"/>
                    <a:pt x="4127" y="0"/>
                    <a:pt x="3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73"/>
            <p:cNvSpPr/>
            <p:nvPr/>
          </p:nvSpPr>
          <p:spPr>
            <a:xfrm>
              <a:off x="5100925" y="1785325"/>
              <a:ext cx="328675" cy="313775"/>
            </a:xfrm>
            <a:custGeom>
              <a:avLst/>
              <a:gdLst/>
              <a:ahLst/>
              <a:cxnLst/>
              <a:rect l="l" t="t" r="r" b="b"/>
              <a:pathLst>
                <a:path w="13147" h="12551" extrusionOk="0">
                  <a:moveTo>
                    <a:pt x="3360" y="0"/>
                  </a:moveTo>
                  <a:cubicBezTo>
                    <a:pt x="2577" y="0"/>
                    <a:pt x="1794" y="302"/>
                    <a:pt x="1207" y="905"/>
                  </a:cubicBezTo>
                  <a:cubicBezTo>
                    <a:pt x="0" y="2112"/>
                    <a:pt x="0" y="4037"/>
                    <a:pt x="1207" y="5244"/>
                  </a:cubicBezTo>
                  <a:lnTo>
                    <a:pt x="7633" y="11670"/>
                  </a:lnTo>
                  <a:cubicBezTo>
                    <a:pt x="8220" y="12257"/>
                    <a:pt x="9003" y="12551"/>
                    <a:pt x="9786" y="12551"/>
                  </a:cubicBezTo>
                  <a:cubicBezTo>
                    <a:pt x="10569" y="12551"/>
                    <a:pt x="11352" y="12257"/>
                    <a:pt x="11939" y="11670"/>
                  </a:cubicBezTo>
                  <a:cubicBezTo>
                    <a:pt x="13146" y="10463"/>
                    <a:pt x="13146" y="8538"/>
                    <a:pt x="11939" y="7331"/>
                  </a:cubicBezTo>
                  <a:lnTo>
                    <a:pt x="5513" y="905"/>
                  </a:lnTo>
                  <a:cubicBezTo>
                    <a:pt x="4926" y="302"/>
                    <a:pt x="4143" y="0"/>
                    <a:pt x="3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73"/>
            <p:cNvSpPr/>
            <p:nvPr/>
          </p:nvSpPr>
          <p:spPr>
            <a:xfrm>
              <a:off x="4750250" y="1434650"/>
              <a:ext cx="328675" cy="313775"/>
            </a:xfrm>
            <a:custGeom>
              <a:avLst/>
              <a:gdLst/>
              <a:ahLst/>
              <a:cxnLst/>
              <a:rect l="l" t="t" r="r" b="b"/>
              <a:pathLst>
                <a:path w="13147" h="12551" extrusionOk="0">
                  <a:moveTo>
                    <a:pt x="3361" y="0"/>
                  </a:moveTo>
                  <a:cubicBezTo>
                    <a:pt x="2578" y="0"/>
                    <a:pt x="1795" y="302"/>
                    <a:pt x="1208" y="906"/>
                  </a:cubicBezTo>
                  <a:cubicBezTo>
                    <a:pt x="1" y="2080"/>
                    <a:pt x="1" y="4037"/>
                    <a:pt x="1208" y="5212"/>
                  </a:cubicBezTo>
                  <a:lnTo>
                    <a:pt x="7634" y="11638"/>
                  </a:lnTo>
                  <a:cubicBezTo>
                    <a:pt x="8221" y="12257"/>
                    <a:pt x="9004" y="12551"/>
                    <a:pt x="9787" y="12551"/>
                  </a:cubicBezTo>
                  <a:cubicBezTo>
                    <a:pt x="10570" y="12551"/>
                    <a:pt x="11352" y="12257"/>
                    <a:pt x="11940" y="11638"/>
                  </a:cubicBezTo>
                  <a:cubicBezTo>
                    <a:pt x="13147" y="10463"/>
                    <a:pt x="13147" y="8506"/>
                    <a:pt x="11940" y="7332"/>
                  </a:cubicBezTo>
                  <a:lnTo>
                    <a:pt x="5513" y="906"/>
                  </a:lnTo>
                  <a:cubicBezTo>
                    <a:pt x="4926" y="302"/>
                    <a:pt x="4143" y="0"/>
                    <a:pt x="3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73"/>
            <p:cNvSpPr/>
            <p:nvPr/>
          </p:nvSpPr>
          <p:spPr>
            <a:xfrm>
              <a:off x="5576350" y="4071750"/>
              <a:ext cx="328675" cy="313175"/>
            </a:xfrm>
            <a:custGeom>
              <a:avLst/>
              <a:gdLst/>
              <a:ahLst/>
              <a:cxnLst/>
              <a:rect l="l" t="t" r="r" b="b"/>
              <a:pathLst>
                <a:path w="13147" h="12527" extrusionOk="0">
                  <a:moveTo>
                    <a:pt x="9787" y="1"/>
                  </a:moveTo>
                  <a:cubicBezTo>
                    <a:pt x="9004" y="1"/>
                    <a:pt x="8221" y="295"/>
                    <a:pt x="7634" y="882"/>
                  </a:cubicBezTo>
                  <a:lnTo>
                    <a:pt x="1208" y="7308"/>
                  </a:lnTo>
                  <a:cubicBezTo>
                    <a:pt x="1" y="8515"/>
                    <a:pt x="1" y="10439"/>
                    <a:pt x="1208" y="11646"/>
                  </a:cubicBezTo>
                  <a:cubicBezTo>
                    <a:pt x="1795" y="12233"/>
                    <a:pt x="2578" y="12527"/>
                    <a:pt x="3360" y="12527"/>
                  </a:cubicBezTo>
                  <a:cubicBezTo>
                    <a:pt x="4143" y="12527"/>
                    <a:pt x="4926" y="12233"/>
                    <a:pt x="5513" y="11646"/>
                  </a:cubicBezTo>
                  <a:lnTo>
                    <a:pt x="11940" y="5220"/>
                  </a:lnTo>
                  <a:cubicBezTo>
                    <a:pt x="13146" y="4013"/>
                    <a:pt x="13146" y="2089"/>
                    <a:pt x="11940" y="882"/>
                  </a:cubicBezTo>
                  <a:cubicBezTo>
                    <a:pt x="11352" y="295"/>
                    <a:pt x="10569" y="1"/>
                    <a:pt x="9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73"/>
            <p:cNvSpPr/>
            <p:nvPr/>
          </p:nvSpPr>
          <p:spPr>
            <a:xfrm>
              <a:off x="5225700" y="4422625"/>
              <a:ext cx="328650" cy="313800"/>
            </a:xfrm>
            <a:custGeom>
              <a:avLst/>
              <a:gdLst/>
              <a:ahLst/>
              <a:cxnLst/>
              <a:rect l="l" t="t" r="r" b="b"/>
              <a:pathLst>
                <a:path w="13146" h="12552" extrusionOk="0">
                  <a:moveTo>
                    <a:pt x="9770" y="1"/>
                  </a:moveTo>
                  <a:cubicBezTo>
                    <a:pt x="8987" y="1"/>
                    <a:pt x="8204" y="302"/>
                    <a:pt x="7601" y="906"/>
                  </a:cubicBezTo>
                  <a:lnTo>
                    <a:pt x="1174" y="7332"/>
                  </a:lnTo>
                  <a:cubicBezTo>
                    <a:pt x="0" y="8506"/>
                    <a:pt x="0" y="10464"/>
                    <a:pt x="1174" y="11638"/>
                  </a:cubicBezTo>
                  <a:cubicBezTo>
                    <a:pt x="1794" y="12258"/>
                    <a:pt x="2577" y="12551"/>
                    <a:pt x="3360" y="12551"/>
                  </a:cubicBezTo>
                  <a:cubicBezTo>
                    <a:pt x="4143" y="12551"/>
                    <a:pt x="4926" y="12258"/>
                    <a:pt x="5513" y="11638"/>
                  </a:cubicBezTo>
                  <a:lnTo>
                    <a:pt x="11939" y="5212"/>
                  </a:lnTo>
                  <a:cubicBezTo>
                    <a:pt x="13146" y="4037"/>
                    <a:pt x="13146" y="2080"/>
                    <a:pt x="11939" y="906"/>
                  </a:cubicBezTo>
                  <a:cubicBezTo>
                    <a:pt x="11335" y="302"/>
                    <a:pt x="10553" y="1"/>
                    <a:pt x="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73"/>
            <p:cNvSpPr/>
            <p:nvPr/>
          </p:nvSpPr>
          <p:spPr>
            <a:xfrm>
              <a:off x="5100925" y="3596525"/>
              <a:ext cx="328675" cy="313800"/>
            </a:xfrm>
            <a:custGeom>
              <a:avLst/>
              <a:gdLst/>
              <a:ahLst/>
              <a:cxnLst/>
              <a:rect l="l" t="t" r="r" b="b"/>
              <a:pathLst>
                <a:path w="13147" h="12552" extrusionOk="0">
                  <a:moveTo>
                    <a:pt x="9786" y="1"/>
                  </a:moveTo>
                  <a:cubicBezTo>
                    <a:pt x="9003" y="1"/>
                    <a:pt x="8220" y="302"/>
                    <a:pt x="7633" y="906"/>
                  </a:cubicBezTo>
                  <a:lnTo>
                    <a:pt x="1207" y="7332"/>
                  </a:lnTo>
                  <a:cubicBezTo>
                    <a:pt x="0" y="8506"/>
                    <a:pt x="0" y="10464"/>
                    <a:pt x="1207" y="11638"/>
                  </a:cubicBezTo>
                  <a:cubicBezTo>
                    <a:pt x="1794" y="12258"/>
                    <a:pt x="2577" y="12551"/>
                    <a:pt x="3360" y="12551"/>
                  </a:cubicBezTo>
                  <a:cubicBezTo>
                    <a:pt x="4143" y="12551"/>
                    <a:pt x="4926" y="12258"/>
                    <a:pt x="5513" y="11638"/>
                  </a:cubicBezTo>
                  <a:lnTo>
                    <a:pt x="11939" y="5212"/>
                  </a:lnTo>
                  <a:cubicBezTo>
                    <a:pt x="13146" y="4037"/>
                    <a:pt x="13146" y="2080"/>
                    <a:pt x="11939" y="906"/>
                  </a:cubicBezTo>
                  <a:cubicBezTo>
                    <a:pt x="11352" y="302"/>
                    <a:pt x="10569" y="1"/>
                    <a:pt x="9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73"/>
            <p:cNvSpPr/>
            <p:nvPr/>
          </p:nvSpPr>
          <p:spPr>
            <a:xfrm>
              <a:off x="4750250" y="3947200"/>
              <a:ext cx="328675" cy="313775"/>
            </a:xfrm>
            <a:custGeom>
              <a:avLst/>
              <a:gdLst/>
              <a:ahLst/>
              <a:cxnLst/>
              <a:rect l="l" t="t" r="r" b="b"/>
              <a:pathLst>
                <a:path w="13147" h="12551" extrusionOk="0">
                  <a:moveTo>
                    <a:pt x="9787" y="0"/>
                  </a:moveTo>
                  <a:cubicBezTo>
                    <a:pt x="9004" y="0"/>
                    <a:pt x="8221" y="302"/>
                    <a:pt x="7634" y="906"/>
                  </a:cubicBezTo>
                  <a:lnTo>
                    <a:pt x="1208" y="7332"/>
                  </a:lnTo>
                  <a:cubicBezTo>
                    <a:pt x="1" y="8506"/>
                    <a:pt x="1" y="10463"/>
                    <a:pt x="1208" y="11637"/>
                  </a:cubicBezTo>
                  <a:cubicBezTo>
                    <a:pt x="1795" y="12257"/>
                    <a:pt x="2578" y="12551"/>
                    <a:pt x="3361" y="12551"/>
                  </a:cubicBezTo>
                  <a:cubicBezTo>
                    <a:pt x="4143" y="12551"/>
                    <a:pt x="4926" y="12257"/>
                    <a:pt x="5513" y="11637"/>
                  </a:cubicBezTo>
                  <a:lnTo>
                    <a:pt x="11940" y="5211"/>
                  </a:lnTo>
                  <a:cubicBezTo>
                    <a:pt x="13147" y="4037"/>
                    <a:pt x="13147" y="2080"/>
                    <a:pt x="11940" y="906"/>
                  </a:cubicBezTo>
                  <a:cubicBezTo>
                    <a:pt x="11352" y="302"/>
                    <a:pt x="10570" y="0"/>
                    <a:pt x="9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73"/>
            <p:cNvSpPr/>
            <p:nvPr/>
          </p:nvSpPr>
          <p:spPr>
            <a:xfrm>
              <a:off x="1933525" y="3833850"/>
              <a:ext cx="327850" cy="313775"/>
            </a:xfrm>
            <a:custGeom>
              <a:avLst/>
              <a:gdLst/>
              <a:ahLst/>
              <a:cxnLst/>
              <a:rect l="l" t="t" r="r" b="b"/>
              <a:pathLst>
                <a:path w="13114" h="12551" extrusionOk="0">
                  <a:moveTo>
                    <a:pt x="3344" y="0"/>
                  </a:moveTo>
                  <a:cubicBezTo>
                    <a:pt x="2561" y="0"/>
                    <a:pt x="1778" y="302"/>
                    <a:pt x="1175" y="905"/>
                  </a:cubicBezTo>
                  <a:cubicBezTo>
                    <a:pt x="1" y="2112"/>
                    <a:pt x="1" y="4037"/>
                    <a:pt x="1175" y="5244"/>
                  </a:cubicBezTo>
                  <a:lnTo>
                    <a:pt x="7601" y="11670"/>
                  </a:lnTo>
                  <a:cubicBezTo>
                    <a:pt x="8188" y="12257"/>
                    <a:pt x="8971" y="12551"/>
                    <a:pt x="9754" y="12551"/>
                  </a:cubicBezTo>
                  <a:cubicBezTo>
                    <a:pt x="10537" y="12551"/>
                    <a:pt x="11320" y="12257"/>
                    <a:pt x="11940" y="11670"/>
                  </a:cubicBezTo>
                  <a:cubicBezTo>
                    <a:pt x="13114" y="10463"/>
                    <a:pt x="13114" y="8538"/>
                    <a:pt x="11940" y="7331"/>
                  </a:cubicBezTo>
                  <a:lnTo>
                    <a:pt x="5513" y="905"/>
                  </a:lnTo>
                  <a:cubicBezTo>
                    <a:pt x="4910" y="302"/>
                    <a:pt x="4127" y="0"/>
                    <a:pt x="3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73"/>
            <p:cNvSpPr/>
            <p:nvPr/>
          </p:nvSpPr>
          <p:spPr>
            <a:xfrm>
              <a:off x="2284200" y="4185125"/>
              <a:ext cx="328675" cy="313175"/>
            </a:xfrm>
            <a:custGeom>
              <a:avLst/>
              <a:gdLst/>
              <a:ahLst/>
              <a:cxnLst/>
              <a:rect l="l" t="t" r="r" b="b"/>
              <a:pathLst>
                <a:path w="13147" h="12527" extrusionOk="0">
                  <a:moveTo>
                    <a:pt x="3344" y="0"/>
                  </a:moveTo>
                  <a:cubicBezTo>
                    <a:pt x="2561" y="0"/>
                    <a:pt x="1778" y="294"/>
                    <a:pt x="1175" y="881"/>
                  </a:cubicBezTo>
                  <a:cubicBezTo>
                    <a:pt x="0" y="2088"/>
                    <a:pt x="0" y="4012"/>
                    <a:pt x="1175" y="5219"/>
                  </a:cubicBezTo>
                  <a:lnTo>
                    <a:pt x="7601" y="11645"/>
                  </a:lnTo>
                  <a:cubicBezTo>
                    <a:pt x="8220" y="12233"/>
                    <a:pt x="9003" y="12526"/>
                    <a:pt x="9786" y="12526"/>
                  </a:cubicBezTo>
                  <a:cubicBezTo>
                    <a:pt x="10569" y="12526"/>
                    <a:pt x="11352" y="12233"/>
                    <a:pt x="11939" y="11645"/>
                  </a:cubicBezTo>
                  <a:cubicBezTo>
                    <a:pt x="13146" y="10439"/>
                    <a:pt x="13146" y="8514"/>
                    <a:pt x="11939" y="7307"/>
                  </a:cubicBezTo>
                  <a:lnTo>
                    <a:pt x="5513" y="881"/>
                  </a:lnTo>
                  <a:cubicBezTo>
                    <a:pt x="4910" y="294"/>
                    <a:pt x="4127" y="0"/>
                    <a:pt x="3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73"/>
            <p:cNvSpPr/>
            <p:nvPr/>
          </p:nvSpPr>
          <p:spPr>
            <a:xfrm>
              <a:off x="1695400" y="4071750"/>
              <a:ext cx="703800" cy="689125"/>
            </a:xfrm>
            <a:custGeom>
              <a:avLst/>
              <a:gdLst/>
              <a:ahLst/>
              <a:cxnLst/>
              <a:rect l="l" t="t" r="r" b="b"/>
              <a:pathLst>
                <a:path w="28152" h="27565" extrusionOk="0">
                  <a:moveTo>
                    <a:pt x="3361" y="1"/>
                  </a:moveTo>
                  <a:cubicBezTo>
                    <a:pt x="2578" y="1"/>
                    <a:pt x="1795" y="295"/>
                    <a:pt x="1208" y="882"/>
                  </a:cubicBezTo>
                  <a:cubicBezTo>
                    <a:pt x="1" y="2089"/>
                    <a:pt x="1" y="4013"/>
                    <a:pt x="1208" y="5220"/>
                  </a:cubicBezTo>
                  <a:lnTo>
                    <a:pt x="22639" y="26651"/>
                  </a:lnTo>
                  <a:cubicBezTo>
                    <a:pt x="23226" y="27271"/>
                    <a:pt x="24009" y="27565"/>
                    <a:pt x="24792" y="27565"/>
                  </a:cubicBezTo>
                  <a:cubicBezTo>
                    <a:pt x="25575" y="27565"/>
                    <a:pt x="26358" y="27271"/>
                    <a:pt x="26977" y="26651"/>
                  </a:cubicBezTo>
                  <a:cubicBezTo>
                    <a:pt x="28152" y="25477"/>
                    <a:pt x="28152" y="23520"/>
                    <a:pt x="26977" y="22346"/>
                  </a:cubicBezTo>
                  <a:lnTo>
                    <a:pt x="5513" y="882"/>
                  </a:lnTo>
                  <a:cubicBezTo>
                    <a:pt x="4926" y="295"/>
                    <a:pt x="4143" y="1"/>
                    <a:pt x="3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73"/>
            <p:cNvSpPr/>
            <p:nvPr/>
          </p:nvSpPr>
          <p:spPr>
            <a:xfrm>
              <a:off x="2170850" y="3596525"/>
              <a:ext cx="703800" cy="688925"/>
            </a:xfrm>
            <a:custGeom>
              <a:avLst/>
              <a:gdLst/>
              <a:ahLst/>
              <a:cxnLst/>
              <a:rect l="l" t="t" r="r" b="b"/>
              <a:pathLst>
                <a:path w="28152" h="27557" extrusionOk="0">
                  <a:moveTo>
                    <a:pt x="3360" y="1"/>
                  </a:moveTo>
                  <a:cubicBezTo>
                    <a:pt x="2577" y="1"/>
                    <a:pt x="1794" y="302"/>
                    <a:pt x="1207" y="906"/>
                  </a:cubicBezTo>
                  <a:cubicBezTo>
                    <a:pt x="0" y="2080"/>
                    <a:pt x="0" y="4037"/>
                    <a:pt x="1207" y="5212"/>
                  </a:cubicBezTo>
                  <a:lnTo>
                    <a:pt x="22638" y="26643"/>
                  </a:lnTo>
                  <a:cubicBezTo>
                    <a:pt x="23225" y="27263"/>
                    <a:pt x="24008" y="27556"/>
                    <a:pt x="24791" y="27556"/>
                  </a:cubicBezTo>
                  <a:cubicBezTo>
                    <a:pt x="25574" y="27556"/>
                    <a:pt x="26357" y="27263"/>
                    <a:pt x="26944" y="26643"/>
                  </a:cubicBezTo>
                  <a:cubicBezTo>
                    <a:pt x="28151" y="25469"/>
                    <a:pt x="28151" y="23512"/>
                    <a:pt x="26944" y="22337"/>
                  </a:cubicBezTo>
                  <a:lnTo>
                    <a:pt x="5513" y="906"/>
                  </a:lnTo>
                  <a:cubicBezTo>
                    <a:pt x="4926" y="302"/>
                    <a:pt x="4143" y="1"/>
                    <a:pt x="33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73"/>
            <p:cNvSpPr/>
            <p:nvPr/>
          </p:nvSpPr>
          <p:spPr>
            <a:xfrm>
              <a:off x="5339050" y="3833850"/>
              <a:ext cx="327850" cy="313775"/>
            </a:xfrm>
            <a:custGeom>
              <a:avLst/>
              <a:gdLst/>
              <a:ahLst/>
              <a:cxnLst/>
              <a:rect l="l" t="t" r="r" b="b"/>
              <a:pathLst>
                <a:path w="13114" h="12551" extrusionOk="0">
                  <a:moveTo>
                    <a:pt x="9770" y="0"/>
                  </a:moveTo>
                  <a:cubicBezTo>
                    <a:pt x="8987" y="0"/>
                    <a:pt x="8204" y="302"/>
                    <a:pt x="7601" y="905"/>
                  </a:cubicBezTo>
                  <a:lnTo>
                    <a:pt x="1175" y="7331"/>
                  </a:lnTo>
                  <a:cubicBezTo>
                    <a:pt x="0" y="8538"/>
                    <a:pt x="0" y="10463"/>
                    <a:pt x="1175" y="11670"/>
                  </a:cubicBezTo>
                  <a:cubicBezTo>
                    <a:pt x="1794" y="12257"/>
                    <a:pt x="2577" y="12551"/>
                    <a:pt x="3360" y="12551"/>
                  </a:cubicBezTo>
                  <a:cubicBezTo>
                    <a:pt x="4143" y="12551"/>
                    <a:pt x="4926" y="12257"/>
                    <a:pt x="5513" y="11670"/>
                  </a:cubicBezTo>
                  <a:lnTo>
                    <a:pt x="11939" y="5244"/>
                  </a:lnTo>
                  <a:cubicBezTo>
                    <a:pt x="13113" y="4037"/>
                    <a:pt x="13113" y="2112"/>
                    <a:pt x="11939" y="905"/>
                  </a:cubicBezTo>
                  <a:cubicBezTo>
                    <a:pt x="11336" y="302"/>
                    <a:pt x="10553" y="0"/>
                    <a:pt x="9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73"/>
            <p:cNvSpPr/>
            <p:nvPr/>
          </p:nvSpPr>
          <p:spPr>
            <a:xfrm>
              <a:off x="4987575" y="4185125"/>
              <a:ext cx="328650" cy="313175"/>
            </a:xfrm>
            <a:custGeom>
              <a:avLst/>
              <a:gdLst/>
              <a:ahLst/>
              <a:cxnLst/>
              <a:rect l="l" t="t" r="r" b="b"/>
              <a:pathLst>
                <a:path w="13146" h="12527" extrusionOk="0">
                  <a:moveTo>
                    <a:pt x="9802" y="0"/>
                  </a:moveTo>
                  <a:cubicBezTo>
                    <a:pt x="9019" y="0"/>
                    <a:pt x="8237" y="294"/>
                    <a:pt x="7633" y="881"/>
                  </a:cubicBezTo>
                  <a:lnTo>
                    <a:pt x="1207" y="7307"/>
                  </a:lnTo>
                  <a:cubicBezTo>
                    <a:pt x="0" y="8514"/>
                    <a:pt x="0" y="10439"/>
                    <a:pt x="1207" y="11645"/>
                  </a:cubicBezTo>
                  <a:cubicBezTo>
                    <a:pt x="1794" y="12233"/>
                    <a:pt x="2577" y="12526"/>
                    <a:pt x="3360" y="12526"/>
                  </a:cubicBezTo>
                  <a:cubicBezTo>
                    <a:pt x="4143" y="12526"/>
                    <a:pt x="4926" y="12233"/>
                    <a:pt x="5545" y="11645"/>
                  </a:cubicBezTo>
                  <a:lnTo>
                    <a:pt x="11972" y="5219"/>
                  </a:lnTo>
                  <a:cubicBezTo>
                    <a:pt x="13146" y="4012"/>
                    <a:pt x="13146" y="2088"/>
                    <a:pt x="11972" y="881"/>
                  </a:cubicBezTo>
                  <a:cubicBezTo>
                    <a:pt x="11368" y="294"/>
                    <a:pt x="10585" y="0"/>
                    <a:pt x="9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8" name="Google Shape;3038;p73"/>
          <p:cNvGrpSpPr/>
          <p:nvPr/>
        </p:nvGrpSpPr>
        <p:grpSpPr>
          <a:xfrm>
            <a:off x="3163404" y="2645102"/>
            <a:ext cx="454905" cy="524008"/>
            <a:chOff x="1534750" y="238125"/>
            <a:chExt cx="4530925" cy="5219200"/>
          </a:xfrm>
        </p:grpSpPr>
        <p:sp>
          <p:nvSpPr>
            <p:cNvPr id="3039" name="Google Shape;3039;p73"/>
            <p:cNvSpPr/>
            <p:nvPr/>
          </p:nvSpPr>
          <p:spPr>
            <a:xfrm>
              <a:off x="2927625" y="2691125"/>
              <a:ext cx="153325" cy="305825"/>
            </a:xfrm>
            <a:custGeom>
              <a:avLst/>
              <a:gdLst/>
              <a:ahLst/>
              <a:cxnLst/>
              <a:rect l="l" t="t" r="r" b="b"/>
              <a:pathLst>
                <a:path w="6133" h="12233" extrusionOk="0">
                  <a:moveTo>
                    <a:pt x="3067" y="1"/>
                  </a:moveTo>
                  <a:cubicBezTo>
                    <a:pt x="1370" y="1"/>
                    <a:pt x="0" y="1371"/>
                    <a:pt x="0" y="3034"/>
                  </a:cubicBezTo>
                  <a:lnTo>
                    <a:pt x="0" y="9167"/>
                  </a:lnTo>
                  <a:cubicBezTo>
                    <a:pt x="0" y="10863"/>
                    <a:pt x="1370" y="12233"/>
                    <a:pt x="3067" y="12233"/>
                  </a:cubicBezTo>
                  <a:cubicBezTo>
                    <a:pt x="4763" y="12233"/>
                    <a:pt x="6133" y="10863"/>
                    <a:pt x="6133" y="9167"/>
                  </a:cubicBezTo>
                  <a:lnTo>
                    <a:pt x="6133" y="3034"/>
                  </a:lnTo>
                  <a:cubicBezTo>
                    <a:pt x="6133" y="1371"/>
                    <a:pt x="4763" y="1"/>
                    <a:pt x="3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73"/>
            <p:cNvSpPr/>
            <p:nvPr/>
          </p:nvSpPr>
          <p:spPr>
            <a:xfrm>
              <a:off x="4519475" y="2691125"/>
              <a:ext cx="153325" cy="305825"/>
            </a:xfrm>
            <a:custGeom>
              <a:avLst/>
              <a:gdLst/>
              <a:ahLst/>
              <a:cxnLst/>
              <a:rect l="l" t="t" r="r" b="b"/>
              <a:pathLst>
                <a:path w="6133" h="12233" extrusionOk="0">
                  <a:moveTo>
                    <a:pt x="3067" y="1"/>
                  </a:moveTo>
                  <a:cubicBezTo>
                    <a:pt x="1370" y="1"/>
                    <a:pt x="0" y="1371"/>
                    <a:pt x="0" y="3034"/>
                  </a:cubicBezTo>
                  <a:lnTo>
                    <a:pt x="0" y="9167"/>
                  </a:lnTo>
                  <a:cubicBezTo>
                    <a:pt x="0" y="10863"/>
                    <a:pt x="1370" y="12233"/>
                    <a:pt x="3067" y="12233"/>
                  </a:cubicBezTo>
                  <a:cubicBezTo>
                    <a:pt x="4763" y="12233"/>
                    <a:pt x="6133" y="10863"/>
                    <a:pt x="6133" y="9167"/>
                  </a:cubicBezTo>
                  <a:lnTo>
                    <a:pt x="6133" y="3034"/>
                  </a:lnTo>
                  <a:cubicBezTo>
                    <a:pt x="6133" y="1371"/>
                    <a:pt x="4763" y="1"/>
                    <a:pt x="3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73"/>
            <p:cNvSpPr/>
            <p:nvPr/>
          </p:nvSpPr>
          <p:spPr>
            <a:xfrm>
              <a:off x="3505000" y="3021325"/>
              <a:ext cx="590425" cy="248525"/>
            </a:xfrm>
            <a:custGeom>
              <a:avLst/>
              <a:gdLst/>
              <a:ahLst/>
              <a:cxnLst/>
              <a:rect l="l" t="t" r="r" b="b"/>
              <a:pathLst>
                <a:path w="23617" h="9941" extrusionOk="0">
                  <a:moveTo>
                    <a:pt x="3409" y="1"/>
                  </a:moveTo>
                  <a:cubicBezTo>
                    <a:pt x="2697" y="1"/>
                    <a:pt x="1982" y="249"/>
                    <a:pt x="1403" y="754"/>
                  </a:cubicBezTo>
                  <a:cubicBezTo>
                    <a:pt x="131" y="1863"/>
                    <a:pt x="0" y="3788"/>
                    <a:pt x="1109" y="5060"/>
                  </a:cubicBezTo>
                  <a:cubicBezTo>
                    <a:pt x="3934" y="8309"/>
                    <a:pt x="7871" y="9940"/>
                    <a:pt x="11811" y="9940"/>
                  </a:cubicBezTo>
                  <a:cubicBezTo>
                    <a:pt x="15741" y="9940"/>
                    <a:pt x="19674" y="8318"/>
                    <a:pt x="22508" y="5060"/>
                  </a:cubicBezTo>
                  <a:cubicBezTo>
                    <a:pt x="23617" y="3788"/>
                    <a:pt x="23486" y="1863"/>
                    <a:pt x="22214" y="754"/>
                  </a:cubicBezTo>
                  <a:cubicBezTo>
                    <a:pt x="21635" y="249"/>
                    <a:pt x="20920" y="1"/>
                    <a:pt x="20208" y="1"/>
                  </a:cubicBezTo>
                  <a:cubicBezTo>
                    <a:pt x="19358" y="1"/>
                    <a:pt x="18512" y="355"/>
                    <a:pt x="17908" y="1047"/>
                  </a:cubicBezTo>
                  <a:cubicBezTo>
                    <a:pt x="16294" y="2907"/>
                    <a:pt x="14051" y="3836"/>
                    <a:pt x="11809" y="3836"/>
                  </a:cubicBezTo>
                  <a:cubicBezTo>
                    <a:pt x="9566" y="3836"/>
                    <a:pt x="7323" y="2907"/>
                    <a:pt x="5709" y="1047"/>
                  </a:cubicBezTo>
                  <a:cubicBezTo>
                    <a:pt x="5105" y="355"/>
                    <a:pt x="4259" y="1"/>
                    <a:pt x="3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73"/>
            <p:cNvSpPr/>
            <p:nvPr/>
          </p:nvSpPr>
          <p:spPr>
            <a:xfrm>
              <a:off x="1534750" y="238125"/>
              <a:ext cx="4530925" cy="5219200"/>
            </a:xfrm>
            <a:custGeom>
              <a:avLst/>
              <a:gdLst/>
              <a:ahLst/>
              <a:cxnLst/>
              <a:rect l="l" t="t" r="r" b="b"/>
              <a:pathLst>
                <a:path w="181237" h="208768" extrusionOk="0">
                  <a:moveTo>
                    <a:pt x="103275" y="6100"/>
                  </a:moveTo>
                  <a:cubicBezTo>
                    <a:pt x="110484" y="6100"/>
                    <a:pt x="116649" y="11026"/>
                    <a:pt x="118248" y="18039"/>
                  </a:cubicBezTo>
                  <a:lnTo>
                    <a:pt x="119389" y="23030"/>
                  </a:lnTo>
                  <a:cubicBezTo>
                    <a:pt x="109875" y="19639"/>
                    <a:pt x="100107" y="18013"/>
                    <a:pt x="90508" y="18013"/>
                  </a:cubicBezTo>
                  <a:cubicBezTo>
                    <a:pt x="80623" y="18013"/>
                    <a:pt x="70916" y="19736"/>
                    <a:pt x="61848" y="23030"/>
                  </a:cubicBezTo>
                  <a:lnTo>
                    <a:pt x="61848" y="23030"/>
                  </a:lnTo>
                  <a:lnTo>
                    <a:pt x="62990" y="18039"/>
                  </a:lnTo>
                  <a:cubicBezTo>
                    <a:pt x="64588" y="11026"/>
                    <a:pt x="70753" y="6100"/>
                    <a:pt x="77962" y="6100"/>
                  </a:cubicBezTo>
                  <a:close/>
                  <a:moveTo>
                    <a:pt x="150163" y="21450"/>
                  </a:moveTo>
                  <a:cubicBezTo>
                    <a:pt x="157137" y="21450"/>
                    <a:pt x="163552" y="25349"/>
                    <a:pt x="166721" y="31772"/>
                  </a:cubicBezTo>
                  <a:cubicBezTo>
                    <a:pt x="169787" y="38002"/>
                    <a:pt x="169167" y="45342"/>
                    <a:pt x="165024" y="50920"/>
                  </a:cubicBezTo>
                  <a:lnTo>
                    <a:pt x="161306" y="55976"/>
                  </a:lnTo>
                  <a:cubicBezTo>
                    <a:pt x="152857" y="43287"/>
                    <a:pt x="140788" y="32620"/>
                    <a:pt x="126337" y="25868"/>
                  </a:cubicBezTo>
                  <a:lnTo>
                    <a:pt x="126174" y="25150"/>
                  </a:lnTo>
                  <a:lnTo>
                    <a:pt x="147149" y="21692"/>
                  </a:lnTo>
                  <a:cubicBezTo>
                    <a:pt x="148160" y="21529"/>
                    <a:pt x="149167" y="21450"/>
                    <a:pt x="150163" y="21450"/>
                  </a:cubicBezTo>
                  <a:close/>
                  <a:moveTo>
                    <a:pt x="30925" y="21433"/>
                  </a:moveTo>
                  <a:cubicBezTo>
                    <a:pt x="31954" y="21433"/>
                    <a:pt x="33010" y="21517"/>
                    <a:pt x="34088" y="21692"/>
                  </a:cubicBezTo>
                  <a:lnTo>
                    <a:pt x="55063" y="25150"/>
                  </a:lnTo>
                  <a:cubicBezTo>
                    <a:pt x="55063" y="25180"/>
                    <a:pt x="54894" y="25859"/>
                    <a:pt x="54896" y="25902"/>
                  </a:cubicBezTo>
                  <a:lnTo>
                    <a:pt x="54896" y="25902"/>
                  </a:lnTo>
                  <a:cubicBezTo>
                    <a:pt x="48700" y="28805"/>
                    <a:pt x="42829" y="32490"/>
                    <a:pt x="37350" y="36926"/>
                  </a:cubicBezTo>
                  <a:cubicBezTo>
                    <a:pt x="36046" y="38002"/>
                    <a:pt x="35850" y="39927"/>
                    <a:pt x="36926" y="41232"/>
                  </a:cubicBezTo>
                  <a:cubicBezTo>
                    <a:pt x="37523" y="41977"/>
                    <a:pt x="38407" y="42371"/>
                    <a:pt x="39305" y="42371"/>
                  </a:cubicBezTo>
                  <a:cubicBezTo>
                    <a:pt x="39978" y="42371"/>
                    <a:pt x="40659" y="42150"/>
                    <a:pt x="41232" y="41688"/>
                  </a:cubicBezTo>
                  <a:cubicBezTo>
                    <a:pt x="46614" y="37317"/>
                    <a:pt x="52519" y="33696"/>
                    <a:pt x="58782" y="30891"/>
                  </a:cubicBezTo>
                  <a:cubicBezTo>
                    <a:pt x="69111" y="26284"/>
                    <a:pt x="79913" y="24107"/>
                    <a:pt x="90549" y="24107"/>
                  </a:cubicBezTo>
                  <a:cubicBezTo>
                    <a:pt x="120352" y="24107"/>
                    <a:pt x="148858" y="41199"/>
                    <a:pt x="162056" y="69807"/>
                  </a:cubicBezTo>
                  <a:lnTo>
                    <a:pt x="19214" y="69807"/>
                  </a:lnTo>
                  <a:cubicBezTo>
                    <a:pt x="22476" y="62793"/>
                    <a:pt x="26912" y="56008"/>
                    <a:pt x="32653" y="49778"/>
                  </a:cubicBezTo>
                  <a:cubicBezTo>
                    <a:pt x="33795" y="48538"/>
                    <a:pt x="33697" y="46581"/>
                    <a:pt x="32457" y="45439"/>
                  </a:cubicBezTo>
                  <a:cubicBezTo>
                    <a:pt x="31876" y="44904"/>
                    <a:pt x="31136" y="44641"/>
                    <a:pt x="30397" y="44641"/>
                  </a:cubicBezTo>
                  <a:cubicBezTo>
                    <a:pt x="29561" y="44641"/>
                    <a:pt x="28725" y="44977"/>
                    <a:pt x="28119" y="45635"/>
                  </a:cubicBezTo>
                  <a:cubicBezTo>
                    <a:pt x="25118" y="48897"/>
                    <a:pt x="22410" y="52388"/>
                    <a:pt x="19964" y="56041"/>
                  </a:cubicBezTo>
                  <a:lnTo>
                    <a:pt x="16213" y="50920"/>
                  </a:lnTo>
                  <a:cubicBezTo>
                    <a:pt x="7067" y="38513"/>
                    <a:pt x="16240" y="21433"/>
                    <a:pt x="30925" y="21433"/>
                  </a:cubicBezTo>
                  <a:close/>
                  <a:moveTo>
                    <a:pt x="23030" y="75939"/>
                  </a:moveTo>
                  <a:cubicBezTo>
                    <a:pt x="21464" y="79821"/>
                    <a:pt x="20258" y="83800"/>
                    <a:pt x="19409" y="87878"/>
                  </a:cubicBezTo>
                  <a:cubicBezTo>
                    <a:pt x="17224" y="88106"/>
                    <a:pt x="15038" y="88693"/>
                    <a:pt x="13114" y="89542"/>
                  </a:cubicBezTo>
                  <a:cubicBezTo>
                    <a:pt x="13897" y="84877"/>
                    <a:pt x="15104" y="80343"/>
                    <a:pt x="16702" y="75939"/>
                  </a:cubicBezTo>
                  <a:close/>
                  <a:moveTo>
                    <a:pt x="164568" y="75939"/>
                  </a:moveTo>
                  <a:cubicBezTo>
                    <a:pt x="166166" y="80343"/>
                    <a:pt x="167373" y="84877"/>
                    <a:pt x="168156" y="89542"/>
                  </a:cubicBezTo>
                  <a:cubicBezTo>
                    <a:pt x="166264" y="88726"/>
                    <a:pt x="164046" y="88139"/>
                    <a:pt x="161860" y="87878"/>
                  </a:cubicBezTo>
                  <a:cubicBezTo>
                    <a:pt x="161012" y="83800"/>
                    <a:pt x="159805" y="79821"/>
                    <a:pt x="158240" y="75939"/>
                  </a:cubicBezTo>
                  <a:close/>
                  <a:moveTo>
                    <a:pt x="18366" y="94239"/>
                  </a:moveTo>
                  <a:cubicBezTo>
                    <a:pt x="17093" y="105003"/>
                    <a:pt x="18268" y="115507"/>
                    <a:pt x="21334" y="124999"/>
                  </a:cubicBezTo>
                  <a:cubicBezTo>
                    <a:pt x="12918" y="124836"/>
                    <a:pt x="6133" y="117921"/>
                    <a:pt x="6133" y="109440"/>
                  </a:cubicBezTo>
                  <a:cubicBezTo>
                    <a:pt x="6133" y="102035"/>
                    <a:pt x="11352" y="95772"/>
                    <a:pt x="18366" y="94239"/>
                  </a:cubicBezTo>
                  <a:close/>
                  <a:moveTo>
                    <a:pt x="162872" y="94239"/>
                  </a:moveTo>
                  <a:cubicBezTo>
                    <a:pt x="169950" y="95805"/>
                    <a:pt x="175104" y="102100"/>
                    <a:pt x="175104" y="109440"/>
                  </a:cubicBezTo>
                  <a:cubicBezTo>
                    <a:pt x="175104" y="117921"/>
                    <a:pt x="168319" y="124804"/>
                    <a:pt x="159903" y="124999"/>
                  </a:cubicBezTo>
                  <a:cubicBezTo>
                    <a:pt x="162937" y="115540"/>
                    <a:pt x="164144" y="105036"/>
                    <a:pt x="162872" y="94239"/>
                  </a:cubicBezTo>
                  <a:close/>
                  <a:moveTo>
                    <a:pt x="151618" y="75939"/>
                  </a:moveTo>
                  <a:cubicBezTo>
                    <a:pt x="167699" y="112375"/>
                    <a:pt x="148258" y="154586"/>
                    <a:pt x="110549" y="166361"/>
                  </a:cubicBezTo>
                  <a:cubicBezTo>
                    <a:pt x="103818" y="168469"/>
                    <a:pt x="97101" y="169455"/>
                    <a:pt x="90554" y="169455"/>
                  </a:cubicBezTo>
                  <a:cubicBezTo>
                    <a:pt x="50999" y="169455"/>
                    <a:pt x="17650" y="133461"/>
                    <a:pt x="24955" y="91368"/>
                  </a:cubicBezTo>
                  <a:cubicBezTo>
                    <a:pt x="25901" y="86051"/>
                    <a:pt x="27467" y="80865"/>
                    <a:pt x="29652" y="75939"/>
                  </a:cubicBezTo>
                  <a:close/>
                  <a:moveTo>
                    <a:pt x="104025" y="174288"/>
                  </a:moveTo>
                  <a:lnTo>
                    <a:pt x="104025" y="174288"/>
                  </a:lnTo>
                  <a:cubicBezTo>
                    <a:pt x="100046" y="179442"/>
                    <a:pt x="95903" y="184074"/>
                    <a:pt x="91695" y="188217"/>
                  </a:cubicBezTo>
                  <a:cubicBezTo>
                    <a:pt x="87422" y="184041"/>
                    <a:pt x="83540" y="179670"/>
                    <a:pt x="79658" y="174679"/>
                  </a:cubicBezTo>
                  <a:lnTo>
                    <a:pt x="79658" y="174679"/>
                  </a:lnTo>
                  <a:cubicBezTo>
                    <a:pt x="83330" y="175243"/>
                    <a:pt x="87008" y="175512"/>
                    <a:pt x="90641" y="175512"/>
                  </a:cubicBezTo>
                  <a:cubicBezTo>
                    <a:pt x="95207" y="175512"/>
                    <a:pt x="99702" y="175087"/>
                    <a:pt x="104025" y="174288"/>
                  </a:cubicBezTo>
                  <a:close/>
                  <a:moveTo>
                    <a:pt x="56042" y="166753"/>
                  </a:moveTo>
                  <a:cubicBezTo>
                    <a:pt x="60674" y="169264"/>
                    <a:pt x="65534" y="171254"/>
                    <a:pt x="70557" y="172722"/>
                  </a:cubicBezTo>
                  <a:cubicBezTo>
                    <a:pt x="75352" y="179474"/>
                    <a:pt x="81028" y="186292"/>
                    <a:pt x="87226" y="192425"/>
                  </a:cubicBezTo>
                  <a:cubicBezTo>
                    <a:pt x="85041" y="194382"/>
                    <a:pt x="82627" y="196404"/>
                    <a:pt x="80115" y="198329"/>
                  </a:cubicBezTo>
                  <a:cubicBezTo>
                    <a:pt x="70427" y="188641"/>
                    <a:pt x="61978" y="177517"/>
                    <a:pt x="55846" y="166948"/>
                  </a:cubicBezTo>
                  <a:cubicBezTo>
                    <a:pt x="55911" y="166883"/>
                    <a:pt x="55976" y="166818"/>
                    <a:pt x="56042" y="166753"/>
                  </a:cubicBezTo>
                  <a:close/>
                  <a:moveTo>
                    <a:pt x="51736" y="171972"/>
                  </a:moveTo>
                  <a:cubicBezTo>
                    <a:pt x="58162" y="182573"/>
                    <a:pt x="66186" y="192979"/>
                    <a:pt x="75157" y="202015"/>
                  </a:cubicBezTo>
                  <a:cubicBezTo>
                    <a:pt x="74831" y="202243"/>
                    <a:pt x="74537" y="202439"/>
                    <a:pt x="74243" y="202667"/>
                  </a:cubicBezTo>
                  <a:lnTo>
                    <a:pt x="39764" y="202667"/>
                  </a:lnTo>
                  <a:cubicBezTo>
                    <a:pt x="40580" y="189456"/>
                    <a:pt x="46712" y="178692"/>
                    <a:pt x="51736" y="171972"/>
                  </a:cubicBezTo>
                  <a:close/>
                  <a:moveTo>
                    <a:pt x="126631" y="166002"/>
                  </a:moveTo>
                  <a:cubicBezTo>
                    <a:pt x="126859" y="166263"/>
                    <a:pt x="127153" y="166590"/>
                    <a:pt x="127512" y="166948"/>
                  </a:cubicBezTo>
                  <a:cubicBezTo>
                    <a:pt x="120629" y="178594"/>
                    <a:pt x="119455" y="178170"/>
                    <a:pt x="119618" y="180290"/>
                  </a:cubicBezTo>
                  <a:cubicBezTo>
                    <a:pt x="119739" y="182055"/>
                    <a:pt x="121212" y="183126"/>
                    <a:pt x="122708" y="183126"/>
                  </a:cubicBezTo>
                  <a:cubicBezTo>
                    <a:pt x="123617" y="183126"/>
                    <a:pt x="124534" y="182731"/>
                    <a:pt x="125163" y="181856"/>
                  </a:cubicBezTo>
                  <a:cubicBezTo>
                    <a:pt x="127577" y="178431"/>
                    <a:pt x="129762" y="175038"/>
                    <a:pt x="131622" y="171972"/>
                  </a:cubicBezTo>
                  <a:cubicBezTo>
                    <a:pt x="136645" y="178692"/>
                    <a:pt x="142778" y="189456"/>
                    <a:pt x="143626" y="202667"/>
                  </a:cubicBezTo>
                  <a:lnTo>
                    <a:pt x="107581" y="202667"/>
                  </a:lnTo>
                  <a:cubicBezTo>
                    <a:pt x="113176" y="197072"/>
                    <a:pt x="117693" y="191540"/>
                    <a:pt x="117696" y="191540"/>
                  </a:cubicBezTo>
                  <a:lnTo>
                    <a:pt x="117696" y="191540"/>
                  </a:lnTo>
                  <a:cubicBezTo>
                    <a:pt x="117696" y="191540"/>
                    <a:pt x="117695" y="191542"/>
                    <a:pt x="117693" y="191544"/>
                  </a:cubicBezTo>
                  <a:cubicBezTo>
                    <a:pt x="119465" y="189417"/>
                    <a:pt x="117728" y="186516"/>
                    <a:pt x="115376" y="186516"/>
                  </a:cubicBezTo>
                  <a:cubicBezTo>
                    <a:pt x="114915" y="186516"/>
                    <a:pt x="114429" y="186628"/>
                    <a:pt x="113942" y="186879"/>
                  </a:cubicBezTo>
                  <a:cubicBezTo>
                    <a:pt x="112702" y="187532"/>
                    <a:pt x="108951" y="193273"/>
                    <a:pt x="98741" y="202667"/>
                  </a:cubicBezTo>
                  <a:lnTo>
                    <a:pt x="84551" y="202667"/>
                  </a:lnTo>
                  <a:cubicBezTo>
                    <a:pt x="95675" y="193925"/>
                    <a:pt x="105363" y="183421"/>
                    <a:pt x="113355" y="171907"/>
                  </a:cubicBezTo>
                  <a:cubicBezTo>
                    <a:pt x="117954" y="170406"/>
                    <a:pt x="122423" y="168416"/>
                    <a:pt x="126631" y="166002"/>
                  </a:cubicBezTo>
                  <a:close/>
                  <a:moveTo>
                    <a:pt x="77962" y="0"/>
                  </a:moveTo>
                  <a:cubicBezTo>
                    <a:pt x="67883" y="0"/>
                    <a:pt x="59271" y="6850"/>
                    <a:pt x="57020" y="16669"/>
                  </a:cubicBezTo>
                  <a:lnTo>
                    <a:pt x="56433" y="19148"/>
                  </a:lnTo>
                  <a:lnTo>
                    <a:pt x="35067" y="15658"/>
                  </a:lnTo>
                  <a:cubicBezTo>
                    <a:pt x="33707" y="15435"/>
                    <a:pt x="32351" y="15326"/>
                    <a:pt x="31012" y="15326"/>
                  </a:cubicBezTo>
                  <a:cubicBezTo>
                    <a:pt x="21746" y="15326"/>
                    <a:pt x="13221" y="20515"/>
                    <a:pt x="9004" y="29064"/>
                  </a:cubicBezTo>
                  <a:cubicBezTo>
                    <a:pt x="4926" y="37350"/>
                    <a:pt x="5807" y="47103"/>
                    <a:pt x="11287" y="54540"/>
                  </a:cubicBezTo>
                  <a:lnTo>
                    <a:pt x="16539" y="61684"/>
                  </a:lnTo>
                  <a:cubicBezTo>
                    <a:pt x="10928" y="71698"/>
                    <a:pt x="7471" y="82691"/>
                    <a:pt x="6329" y="94174"/>
                  </a:cubicBezTo>
                  <a:cubicBezTo>
                    <a:pt x="2414" y="98121"/>
                    <a:pt x="1" y="103503"/>
                    <a:pt x="1" y="109440"/>
                  </a:cubicBezTo>
                  <a:cubicBezTo>
                    <a:pt x="1" y="121425"/>
                    <a:pt x="9763" y="131118"/>
                    <a:pt x="21666" y="131118"/>
                  </a:cubicBezTo>
                  <a:cubicBezTo>
                    <a:pt x="22300" y="131118"/>
                    <a:pt x="22940" y="131090"/>
                    <a:pt x="23585" y="131034"/>
                  </a:cubicBezTo>
                  <a:cubicBezTo>
                    <a:pt x="29358" y="144669"/>
                    <a:pt x="39112" y="155858"/>
                    <a:pt x="50692" y="163556"/>
                  </a:cubicBezTo>
                  <a:cubicBezTo>
                    <a:pt x="50398" y="163882"/>
                    <a:pt x="50105" y="164208"/>
                    <a:pt x="49778" y="164600"/>
                  </a:cubicBezTo>
                  <a:cubicBezTo>
                    <a:pt x="43711" y="171744"/>
                    <a:pt x="33534" y="186586"/>
                    <a:pt x="33534" y="205701"/>
                  </a:cubicBezTo>
                  <a:cubicBezTo>
                    <a:pt x="33534" y="207397"/>
                    <a:pt x="34904" y="208767"/>
                    <a:pt x="36600" y="208767"/>
                  </a:cubicBezTo>
                  <a:lnTo>
                    <a:pt x="146757" y="208767"/>
                  </a:lnTo>
                  <a:cubicBezTo>
                    <a:pt x="148454" y="208767"/>
                    <a:pt x="149824" y="207397"/>
                    <a:pt x="149824" y="205701"/>
                  </a:cubicBezTo>
                  <a:cubicBezTo>
                    <a:pt x="149824" y="186586"/>
                    <a:pt x="139646" y="171744"/>
                    <a:pt x="133579" y="164600"/>
                  </a:cubicBezTo>
                  <a:cubicBezTo>
                    <a:pt x="132959" y="163882"/>
                    <a:pt x="132405" y="163230"/>
                    <a:pt x="131883" y="162708"/>
                  </a:cubicBezTo>
                  <a:cubicBezTo>
                    <a:pt x="142908" y="155075"/>
                    <a:pt x="152107" y="144245"/>
                    <a:pt x="157685" y="131034"/>
                  </a:cubicBezTo>
                  <a:cubicBezTo>
                    <a:pt x="158330" y="131090"/>
                    <a:pt x="158969" y="131118"/>
                    <a:pt x="159603" y="131118"/>
                  </a:cubicBezTo>
                  <a:cubicBezTo>
                    <a:pt x="171503" y="131118"/>
                    <a:pt x="181237" y="121425"/>
                    <a:pt x="181237" y="109440"/>
                  </a:cubicBezTo>
                  <a:cubicBezTo>
                    <a:pt x="181237" y="103503"/>
                    <a:pt x="178823" y="98121"/>
                    <a:pt x="174941" y="94174"/>
                  </a:cubicBezTo>
                  <a:cubicBezTo>
                    <a:pt x="174158" y="86443"/>
                    <a:pt x="172331" y="78907"/>
                    <a:pt x="169526" y="71764"/>
                  </a:cubicBezTo>
                  <a:cubicBezTo>
                    <a:pt x="168156" y="68273"/>
                    <a:pt x="166558" y="64881"/>
                    <a:pt x="164731" y="61619"/>
                  </a:cubicBezTo>
                  <a:lnTo>
                    <a:pt x="169950" y="54540"/>
                  </a:lnTo>
                  <a:cubicBezTo>
                    <a:pt x="175430" y="47103"/>
                    <a:pt x="176311" y="37350"/>
                    <a:pt x="172233" y="29064"/>
                  </a:cubicBezTo>
                  <a:cubicBezTo>
                    <a:pt x="168016" y="20515"/>
                    <a:pt x="159491" y="15326"/>
                    <a:pt x="150226" y="15326"/>
                  </a:cubicBezTo>
                  <a:cubicBezTo>
                    <a:pt x="148886" y="15326"/>
                    <a:pt x="147530" y="15435"/>
                    <a:pt x="146170" y="15658"/>
                  </a:cubicBezTo>
                  <a:lnTo>
                    <a:pt x="124804" y="19148"/>
                  </a:lnTo>
                  <a:lnTo>
                    <a:pt x="124217" y="16669"/>
                  </a:lnTo>
                  <a:cubicBezTo>
                    <a:pt x="121966" y="6850"/>
                    <a:pt x="113355" y="0"/>
                    <a:pt x="10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3" name="Google Shape;3043;p73"/>
          <p:cNvGrpSpPr/>
          <p:nvPr/>
        </p:nvGrpSpPr>
        <p:grpSpPr>
          <a:xfrm>
            <a:off x="4729991" y="3400530"/>
            <a:ext cx="448765" cy="524008"/>
            <a:chOff x="1470325" y="238125"/>
            <a:chExt cx="4469775" cy="5219200"/>
          </a:xfrm>
        </p:grpSpPr>
        <p:sp>
          <p:nvSpPr>
            <p:cNvPr id="3044" name="Google Shape;3044;p73"/>
            <p:cNvSpPr/>
            <p:nvPr/>
          </p:nvSpPr>
          <p:spPr>
            <a:xfrm>
              <a:off x="3017325" y="2267875"/>
              <a:ext cx="153350" cy="282200"/>
            </a:xfrm>
            <a:custGeom>
              <a:avLst/>
              <a:gdLst/>
              <a:ahLst/>
              <a:cxnLst/>
              <a:rect l="l" t="t" r="r" b="b"/>
              <a:pathLst>
                <a:path w="6134" h="11288" extrusionOk="0">
                  <a:moveTo>
                    <a:pt x="3067" y="1"/>
                  </a:moveTo>
                  <a:cubicBezTo>
                    <a:pt x="1371" y="1"/>
                    <a:pt x="0" y="1371"/>
                    <a:pt x="0" y="3067"/>
                  </a:cubicBezTo>
                  <a:lnTo>
                    <a:pt x="0" y="8221"/>
                  </a:lnTo>
                  <a:cubicBezTo>
                    <a:pt x="0" y="9917"/>
                    <a:pt x="1371" y="11287"/>
                    <a:pt x="3067" y="11287"/>
                  </a:cubicBezTo>
                  <a:cubicBezTo>
                    <a:pt x="4763" y="11287"/>
                    <a:pt x="6133" y="9917"/>
                    <a:pt x="6133" y="8221"/>
                  </a:cubicBezTo>
                  <a:lnTo>
                    <a:pt x="6133" y="3067"/>
                  </a:lnTo>
                  <a:cubicBezTo>
                    <a:pt x="6133" y="1371"/>
                    <a:pt x="4763" y="1"/>
                    <a:pt x="3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73"/>
            <p:cNvSpPr/>
            <p:nvPr/>
          </p:nvSpPr>
          <p:spPr>
            <a:xfrm>
              <a:off x="3528650" y="2396200"/>
              <a:ext cx="543125" cy="237650"/>
            </a:xfrm>
            <a:custGeom>
              <a:avLst/>
              <a:gdLst/>
              <a:ahLst/>
              <a:cxnLst/>
              <a:rect l="l" t="t" r="r" b="b"/>
              <a:pathLst>
                <a:path w="21725" h="9506" extrusionOk="0">
                  <a:moveTo>
                    <a:pt x="3377" y="0"/>
                  </a:moveTo>
                  <a:cubicBezTo>
                    <a:pt x="2676" y="0"/>
                    <a:pt x="1974" y="242"/>
                    <a:pt x="1403" y="739"/>
                  </a:cubicBezTo>
                  <a:cubicBezTo>
                    <a:pt x="131" y="1848"/>
                    <a:pt x="0" y="3806"/>
                    <a:pt x="1109" y="5078"/>
                  </a:cubicBezTo>
                  <a:cubicBezTo>
                    <a:pt x="3686" y="8030"/>
                    <a:pt x="7274" y="9506"/>
                    <a:pt x="10863" y="9506"/>
                  </a:cubicBezTo>
                  <a:cubicBezTo>
                    <a:pt x="14451" y="9506"/>
                    <a:pt x="18039" y="8030"/>
                    <a:pt x="20616" y="5078"/>
                  </a:cubicBezTo>
                  <a:cubicBezTo>
                    <a:pt x="21725" y="3806"/>
                    <a:pt x="21595" y="1848"/>
                    <a:pt x="20322" y="739"/>
                  </a:cubicBezTo>
                  <a:cubicBezTo>
                    <a:pt x="19751" y="242"/>
                    <a:pt x="19049" y="0"/>
                    <a:pt x="18348" y="0"/>
                  </a:cubicBezTo>
                  <a:cubicBezTo>
                    <a:pt x="17487" y="0"/>
                    <a:pt x="16628" y="364"/>
                    <a:pt x="16017" y="1066"/>
                  </a:cubicBezTo>
                  <a:cubicBezTo>
                    <a:pt x="14646" y="2615"/>
                    <a:pt x="12755" y="3390"/>
                    <a:pt x="10863" y="3390"/>
                  </a:cubicBezTo>
                  <a:cubicBezTo>
                    <a:pt x="8971" y="3390"/>
                    <a:pt x="7079" y="2615"/>
                    <a:pt x="5709" y="1066"/>
                  </a:cubicBezTo>
                  <a:cubicBezTo>
                    <a:pt x="5097" y="364"/>
                    <a:pt x="4238" y="0"/>
                    <a:pt x="3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73"/>
            <p:cNvSpPr/>
            <p:nvPr/>
          </p:nvSpPr>
          <p:spPr>
            <a:xfrm>
              <a:off x="4305000" y="2243425"/>
              <a:ext cx="452625" cy="302575"/>
            </a:xfrm>
            <a:custGeom>
              <a:avLst/>
              <a:gdLst/>
              <a:ahLst/>
              <a:cxnLst/>
              <a:rect l="l" t="t" r="r" b="b"/>
              <a:pathLst>
                <a:path w="18105" h="12103" extrusionOk="0">
                  <a:moveTo>
                    <a:pt x="9036" y="0"/>
                  </a:moveTo>
                  <a:cubicBezTo>
                    <a:pt x="4078" y="0"/>
                    <a:pt x="0" y="4078"/>
                    <a:pt x="0" y="9069"/>
                  </a:cubicBezTo>
                  <a:cubicBezTo>
                    <a:pt x="0" y="10732"/>
                    <a:pt x="1370" y="12102"/>
                    <a:pt x="3067" y="12102"/>
                  </a:cubicBezTo>
                  <a:cubicBezTo>
                    <a:pt x="4763" y="12102"/>
                    <a:pt x="6133" y="10732"/>
                    <a:pt x="6133" y="9069"/>
                  </a:cubicBezTo>
                  <a:cubicBezTo>
                    <a:pt x="6133" y="7438"/>
                    <a:pt x="7438" y="6133"/>
                    <a:pt x="9036" y="6133"/>
                  </a:cubicBezTo>
                  <a:cubicBezTo>
                    <a:pt x="10667" y="6133"/>
                    <a:pt x="11972" y="7438"/>
                    <a:pt x="11972" y="9069"/>
                  </a:cubicBezTo>
                  <a:cubicBezTo>
                    <a:pt x="11972" y="10732"/>
                    <a:pt x="13342" y="12102"/>
                    <a:pt x="15038" y="12102"/>
                  </a:cubicBezTo>
                  <a:cubicBezTo>
                    <a:pt x="16734" y="12102"/>
                    <a:pt x="18104" y="10732"/>
                    <a:pt x="18104" y="9069"/>
                  </a:cubicBezTo>
                  <a:cubicBezTo>
                    <a:pt x="18104" y="4078"/>
                    <a:pt x="14027" y="0"/>
                    <a:pt x="9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73"/>
            <p:cNvSpPr/>
            <p:nvPr/>
          </p:nvSpPr>
          <p:spPr>
            <a:xfrm>
              <a:off x="1470325" y="238125"/>
              <a:ext cx="4469775" cy="5219200"/>
            </a:xfrm>
            <a:custGeom>
              <a:avLst/>
              <a:gdLst/>
              <a:ahLst/>
              <a:cxnLst/>
              <a:rect l="l" t="t" r="r" b="b"/>
              <a:pathLst>
                <a:path w="178791" h="208768" extrusionOk="0">
                  <a:moveTo>
                    <a:pt x="54590" y="24467"/>
                  </a:moveTo>
                  <a:cubicBezTo>
                    <a:pt x="68867" y="24467"/>
                    <a:pt x="95483" y="24498"/>
                    <a:pt x="145094" y="24498"/>
                  </a:cubicBezTo>
                  <a:cubicBezTo>
                    <a:pt x="145387" y="24506"/>
                    <a:pt x="145650" y="24509"/>
                    <a:pt x="145887" y="24509"/>
                  </a:cubicBezTo>
                  <a:cubicBezTo>
                    <a:pt x="146596" y="24509"/>
                    <a:pt x="147066" y="24481"/>
                    <a:pt x="147406" y="24481"/>
                  </a:cubicBezTo>
                  <a:cubicBezTo>
                    <a:pt x="147858" y="24481"/>
                    <a:pt x="148078" y="24530"/>
                    <a:pt x="148323" y="24758"/>
                  </a:cubicBezTo>
                  <a:cubicBezTo>
                    <a:pt x="156674" y="32326"/>
                    <a:pt x="163263" y="41329"/>
                    <a:pt x="167928" y="51539"/>
                  </a:cubicBezTo>
                  <a:cubicBezTo>
                    <a:pt x="168254" y="52224"/>
                    <a:pt x="167732" y="52942"/>
                    <a:pt x="167080" y="52942"/>
                  </a:cubicBezTo>
                  <a:lnTo>
                    <a:pt x="19312" y="52942"/>
                  </a:lnTo>
                  <a:cubicBezTo>
                    <a:pt x="18627" y="52942"/>
                    <a:pt x="18137" y="52224"/>
                    <a:pt x="18463" y="51539"/>
                  </a:cubicBezTo>
                  <a:cubicBezTo>
                    <a:pt x="23128" y="41329"/>
                    <a:pt x="29717" y="32326"/>
                    <a:pt x="38068" y="24758"/>
                  </a:cubicBezTo>
                  <a:cubicBezTo>
                    <a:pt x="38326" y="24519"/>
                    <a:pt x="36031" y="24467"/>
                    <a:pt x="54590" y="24467"/>
                  </a:cubicBezTo>
                  <a:close/>
                  <a:moveTo>
                    <a:pt x="168091" y="58977"/>
                  </a:moveTo>
                  <a:cubicBezTo>
                    <a:pt x="171124" y="67491"/>
                    <a:pt x="172658" y="76428"/>
                    <a:pt x="172658" y="85562"/>
                  </a:cubicBezTo>
                  <a:cubicBezTo>
                    <a:pt x="172658" y="129012"/>
                    <a:pt x="137395" y="165024"/>
                    <a:pt x="93196" y="165024"/>
                  </a:cubicBezTo>
                  <a:cubicBezTo>
                    <a:pt x="38296" y="165024"/>
                    <a:pt x="1" y="110451"/>
                    <a:pt x="18300" y="58977"/>
                  </a:cubicBezTo>
                  <a:lnTo>
                    <a:pt x="18300" y="58977"/>
                  </a:lnTo>
                  <a:cubicBezTo>
                    <a:pt x="18724" y="59035"/>
                    <a:pt x="19058" y="59052"/>
                    <a:pt x="19972" y="59052"/>
                  </a:cubicBezTo>
                  <a:cubicBezTo>
                    <a:pt x="21128" y="59052"/>
                    <a:pt x="23210" y="59026"/>
                    <a:pt x="27571" y="59026"/>
                  </a:cubicBezTo>
                  <a:cubicBezTo>
                    <a:pt x="29332" y="59026"/>
                    <a:pt x="31464" y="59030"/>
                    <a:pt x="34056" y="59042"/>
                  </a:cubicBezTo>
                  <a:cubicBezTo>
                    <a:pt x="14810" y="101970"/>
                    <a:pt x="46386" y="150410"/>
                    <a:pt x="93196" y="150410"/>
                  </a:cubicBezTo>
                  <a:cubicBezTo>
                    <a:pt x="111397" y="150410"/>
                    <a:pt x="128882" y="142679"/>
                    <a:pt x="141147" y="129175"/>
                  </a:cubicBezTo>
                  <a:cubicBezTo>
                    <a:pt x="142810" y="127381"/>
                    <a:pt x="141767" y="124445"/>
                    <a:pt x="139353" y="124086"/>
                  </a:cubicBezTo>
                  <a:cubicBezTo>
                    <a:pt x="139219" y="124069"/>
                    <a:pt x="139086" y="124061"/>
                    <a:pt x="138954" y="124061"/>
                  </a:cubicBezTo>
                  <a:cubicBezTo>
                    <a:pt x="138056" y="124061"/>
                    <a:pt x="137214" y="124439"/>
                    <a:pt x="136645" y="125065"/>
                  </a:cubicBezTo>
                  <a:cubicBezTo>
                    <a:pt x="125522" y="137264"/>
                    <a:pt x="109701" y="144278"/>
                    <a:pt x="93196" y="144278"/>
                  </a:cubicBezTo>
                  <a:cubicBezTo>
                    <a:pt x="49942" y="144278"/>
                    <a:pt x="21073" y="98577"/>
                    <a:pt x="40808" y="59042"/>
                  </a:cubicBezTo>
                  <a:lnTo>
                    <a:pt x="145583" y="59042"/>
                  </a:lnTo>
                  <a:cubicBezTo>
                    <a:pt x="155010" y="77961"/>
                    <a:pt x="153510" y="99230"/>
                    <a:pt x="143528" y="115801"/>
                  </a:cubicBezTo>
                  <a:cubicBezTo>
                    <a:pt x="143039" y="116616"/>
                    <a:pt x="142973" y="117562"/>
                    <a:pt x="143267" y="118377"/>
                  </a:cubicBezTo>
                  <a:cubicBezTo>
                    <a:pt x="143734" y="119706"/>
                    <a:pt x="144952" y="120422"/>
                    <a:pt x="146175" y="120422"/>
                  </a:cubicBezTo>
                  <a:cubicBezTo>
                    <a:pt x="147175" y="120422"/>
                    <a:pt x="148178" y="119944"/>
                    <a:pt x="148780" y="118932"/>
                  </a:cubicBezTo>
                  <a:cubicBezTo>
                    <a:pt x="159903" y="100437"/>
                    <a:pt x="160817" y="77961"/>
                    <a:pt x="152335" y="59042"/>
                  </a:cubicBezTo>
                  <a:cubicBezTo>
                    <a:pt x="154825" y="59030"/>
                    <a:pt x="156894" y="59026"/>
                    <a:pt x="158619" y="59026"/>
                  </a:cubicBezTo>
                  <a:cubicBezTo>
                    <a:pt x="162891" y="59026"/>
                    <a:pt x="165055" y="59052"/>
                    <a:pt x="166295" y="59052"/>
                  </a:cubicBezTo>
                  <a:cubicBezTo>
                    <a:pt x="167276" y="59052"/>
                    <a:pt x="167679" y="59035"/>
                    <a:pt x="168091" y="58977"/>
                  </a:cubicBezTo>
                  <a:close/>
                  <a:moveTo>
                    <a:pt x="41982" y="154129"/>
                  </a:moveTo>
                  <a:cubicBezTo>
                    <a:pt x="49811" y="160000"/>
                    <a:pt x="58423" y="164404"/>
                    <a:pt x="67556" y="167275"/>
                  </a:cubicBezTo>
                  <a:cubicBezTo>
                    <a:pt x="68046" y="172135"/>
                    <a:pt x="69872" y="176702"/>
                    <a:pt x="72841" y="180518"/>
                  </a:cubicBezTo>
                  <a:lnTo>
                    <a:pt x="36894" y="180518"/>
                  </a:lnTo>
                  <a:cubicBezTo>
                    <a:pt x="32653" y="175560"/>
                    <a:pt x="27075" y="171613"/>
                    <a:pt x="21269" y="168906"/>
                  </a:cubicBezTo>
                  <a:cubicBezTo>
                    <a:pt x="14908" y="165937"/>
                    <a:pt x="18888" y="154129"/>
                    <a:pt x="28021" y="154129"/>
                  </a:cubicBezTo>
                  <a:close/>
                  <a:moveTo>
                    <a:pt x="74015" y="169004"/>
                  </a:moveTo>
                  <a:lnTo>
                    <a:pt x="74015" y="169004"/>
                  </a:lnTo>
                  <a:cubicBezTo>
                    <a:pt x="80264" y="170431"/>
                    <a:pt x="86737" y="171156"/>
                    <a:pt x="93232" y="171156"/>
                  </a:cubicBezTo>
                  <a:cubicBezTo>
                    <a:pt x="99655" y="171156"/>
                    <a:pt x="106100" y="170447"/>
                    <a:pt x="112376" y="169004"/>
                  </a:cubicBezTo>
                  <a:lnTo>
                    <a:pt x="112376" y="169004"/>
                  </a:lnTo>
                  <a:cubicBezTo>
                    <a:pt x="111365" y="173570"/>
                    <a:pt x="108723" y="177680"/>
                    <a:pt x="104906" y="180518"/>
                  </a:cubicBezTo>
                  <a:lnTo>
                    <a:pt x="81485" y="180518"/>
                  </a:lnTo>
                  <a:cubicBezTo>
                    <a:pt x="77669" y="177680"/>
                    <a:pt x="75026" y="173570"/>
                    <a:pt x="74015" y="169004"/>
                  </a:cubicBezTo>
                  <a:close/>
                  <a:moveTo>
                    <a:pt x="158370" y="154129"/>
                  </a:moveTo>
                  <a:cubicBezTo>
                    <a:pt x="167504" y="154129"/>
                    <a:pt x="171483" y="165937"/>
                    <a:pt x="165122" y="168906"/>
                  </a:cubicBezTo>
                  <a:cubicBezTo>
                    <a:pt x="159349" y="171613"/>
                    <a:pt x="153771" y="175560"/>
                    <a:pt x="149497" y="180518"/>
                  </a:cubicBezTo>
                  <a:lnTo>
                    <a:pt x="113550" y="180518"/>
                  </a:lnTo>
                  <a:cubicBezTo>
                    <a:pt x="116519" y="176702"/>
                    <a:pt x="118345" y="172135"/>
                    <a:pt x="118835" y="167275"/>
                  </a:cubicBezTo>
                  <a:cubicBezTo>
                    <a:pt x="127968" y="164404"/>
                    <a:pt x="136580" y="160000"/>
                    <a:pt x="144409" y="154129"/>
                  </a:cubicBezTo>
                  <a:close/>
                  <a:moveTo>
                    <a:pt x="26488" y="179148"/>
                  </a:moveTo>
                  <a:cubicBezTo>
                    <a:pt x="34676" y="185313"/>
                    <a:pt x="39047" y="193436"/>
                    <a:pt x="39829" y="202635"/>
                  </a:cubicBezTo>
                  <a:lnTo>
                    <a:pt x="18431" y="202635"/>
                  </a:lnTo>
                  <a:cubicBezTo>
                    <a:pt x="19083" y="189195"/>
                    <a:pt x="23944" y="181986"/>
                    <a:pt x="26488" y="179148"/>
                  </a:cubicBezTo>
                  <a:close/>
                  <a:moveTo>
                    <a:pt x="145159" y="186618"/>
                  </a:moveTo>
                  <a:cubicBezTo>
                    <a:pt x="142354" y="191609"/>
                    <a:pt x="140821" y="197024"/>
                    <a:pt x="140429" y="202667"/>
                  </a:cubicBezTo>
                  <a:lnTo>
                    <a:pt x="45962" y="202667"/>
                  </a:lnTo>
                  <a:cubicBezTo>
                    <a:pt x="45538" y="196730"/>
                    <a:pt x="43907" y="191381"/>
                    <a:pt x="41232" y="186618"/>
                  </a:cubicBezTo>
                  <a:close/>
                  <a:moveTo>
                    <a:pt x="159936" y="179116"/>
                  </a:moveTo>
                  <a:cubicBezTo>
                    <a:pt x="162448" y="181921"/>
                    <a:pt x="167308" y="189032"/>
                    <a:pt x="167960" y="202667"/>
                  </a:cubicBezTo>
                  <a:lnTo>
                    <a:pt x="146562" y="202667"/>
                  </a:lnTo>
                  <a:cubicBezTo>
                    <a:pt x="147377" y="192946"/>
                    <a:pt x="152107" y="184987"/>
                    <a:pt x="159936" y="179116"/>
                  </a:cubicBezTo>
                  <a:close/>
                  <a:moveTo>
                    <a:pt x="93102" y="0"/>
                  </a:moveTo>
                  <a:cubicBezTo>
                    <a:pt x="87271" y="0"/>
                    <a:pt x="81380" y="596"/>
                    <a:pt x="75516" y="1827"/>
                  </a:cubicBezTo>
                  <a:cubicBezTo>
                    <a:pt x="73852" y="2186"/>
                    <a:pt x="72808" y="3817"/>
                    <a:pt x="73134" y="5448"/>
                  </a:cubicBezTo>
                  <a:cubicBezTo>
                    <a:pt x="73449" y="6906"/>
                    <a:pt x="74742" y="7888"/>
                    <a:pt x="76155" y="7888"/>
                  </a:cubicBezTo>
                  <a:cubicBezTo>
                    <a:pt x="76353" y="7888"/>
                    <a:pt x="76554" y="7869"/>
                    <a:pt x="76755" y="7829"/>
                  </a:cubicBezTo>
                  <a:cubicBezTo>
                    <a:pt x="82233" y="6673"/>
                    <a:pt x="87735" y="6112"/>
                    <a:pt x="93179" y="6112"/>
                  </a:cubicBezTo>
                  <a:cubicBezTo>
                    <a:pt x="108319" y="6112"/>
                    <a:pt x="123021" y="10447"/>
                    <a:pt x="135569" y="18365"/>
                  </a:cubicBezTo>
                  <a:lnTo>
                    <a:pt x="50790" y="18365"/>
                  </a:lnTo>
                  <a:cubicBezTo>
                    <a:pt x="55454" y="15429"/>
                    <a:pt x="60380" y="12983"/>
                    <a:pt x="65567" y="11058"/>
                  </a:cubicBezTo>
                  <a:cubicBezTo>
                    <a:pt x="67132" y="10471"/>
                    <a:pt x="67948" y="8710"/>
                    <a:pt x="67361" y="7144"/>
                  </a:cubicBezTo>
                  <a:cubicBezTo>
                    <a:pt x="66903" y="5897"/>
                    <a:pt x="65730" y="5127"/>
                    <a:pt x="64493" y="5127"/>
                  </a:cubicBezTo>
                  <a:cubicBezTo>
                    <a:pt x="64145" y="5127"/>
                    <a:pt x="63791" y="5188"/>
                    <a:pt x="63446" y="5317"/>
                  </a:cubicBezTo>
                  <a:cubicBezTo>
                    <a:pt x="55063" y="8449"/>
                    <a:pt x="47267" y="12820"/>
                    <a:pt x="40221" y="18365"/>
                  </a:cubicBezTo>
                  <a:cubicBezTo>
                    <a:pt x="40155" y="18374"/>
                    <a:pt x="40071" y="18377"/>
                    <a:pt x="39973" y="18377"/>
                  </a:cubicBezTo>
                  <a:cubicBezTo>
                    <a:pt x="39741" y="18377"/>
                    <a:pt x="39423" y="18360"/>
                    <a:pt x="39044" y="18360"/>
                  </a:cubicBezTo>
                  <a:cubicBezTo>
                    <a:pt x="37769" y="18360"/>
                    <a:pt x="35791" y="18552"/>
                    <a:pt x="33958" y="20224"/>
                  </a:cubicBezTo>
                  <a:cubicBezTo>
                    <a:pt x="24987" y="28347"/>
                    <a:pt x="17909" y="38035"/>
                    <a:pt x="12885" y="48995"/>
                  </a:cubicBezTo>
                  <a:cubicBezTo>
                    <a:pt x="11939" y="51050"/>
                    <a:pt x="12037" y="53399"/>
                    <a:pt x="13114" y="55356"/>
                  </a:cubicBezTo>
                  <a:cubicBezTo>
                    <a:pt x="9460" y="65011"/>
                    <a:pt x="7601" y="75156"/>
                    <a:pt x="7601" y="85595"/>
                  </a:cubicBezTo>
                  <a:cubicBezTo>
                    <a:pt x="7601" y="110190"/>
                    <a:pt x="18072" y="132404"/>
                    <a:pt x="34741" y="148029"/>
                  </a:cubicBezTo>
                  <a:lnTo>
                    <a:pt x="28021" y="148029"/>
                  </a:lnTo>
                  <a:cubicBezTo>
                    <a:pt x="23780" y="148029"/>
                    <a:pt x="19768" y="149693"/>
                    <a:pt x="16735" y="152694"/>
                  </a:cubicBezTo>
                  <a:cubicBezTo>
                    <a:pt x="10145" y="159315"/>
                    <a:pt x="10308" y="170569"/>
                    <a:pt x="18692" y="174451"/>
                  </a:cubicBezTo>
                  <a:cubicBezTo>
                    <a:pt x="19475" y="174842"/>
                    <a:pt x="20388" y="175267"/>
                    <a:pt x="21301" y="175788"/>
                  </a:cubicBezTo>
                  <a:cubicBezTo>
                    <a:pt x="17681" y="180127"/>
                    <a:pt x="12233" y="189391"/>
                    <a:pt x="12233" y="205701"/>
                  </a:cubicBezTo>
                  <a:cubicBezTo>
                    <a:pt x="12233" y="207397"/>
                    <a:pt x="13603" y="208767"/>
                    <a:pt x="15299" y="208767"/>
                  </a:cubicBezTo>
                  <a:lnTo>
                    <a:pt x="171092" y="208767"/>
                  </a:lnTo>
                  <a:cubicBezTo>
                    <a:pt x="172788" y="208767"/>
                    <a:pt x="174158" y="207397"/>
                    <a:pt x="174158" y="205701"/>
                  </a:cubicBezTo>
                  <a:cubicBezTo>
                    <a:pt x="174158" y="189391"/>
                    <a:pt x="168711" y="180127"/>
                    <a:pt x="165090" y="175788"/>
                  </a:cubicBezTo>
                  <a:cubicBezTo>
                    <a:pt x="167830" y="174288"/>
                    <a:pt x="170374" y="173603"/>
                    <a:pt x="172560" y="170178"/>
                  </a:cubicBezTo>
                  <a:cubicBezTo>
                    <a:pt x="177877" y="161729"/>
                    <a:pt x="170863" y="148029"/>
                    <a:pt x="158370" y="148029"/>
                  </a:cubicBezTo>
                  <a:lnTo>
                    <a:pt x="151650" y="148029"/>
                  </a:lnTo>
                  <a:cubicBezTo>
                    <a:pt x="168319" y="132404"/>
                    <a:pt x="178790" y="110190"/>
                    <a:pt x="178790" y="85562"/>
                  </a:cubicBezTo>
                  <a:cubicBezTo>
                    <a:pt x="178790" y="75156"/>
                    <a:pt x="176931" y="65011"/>
                    <a:pt x="173277" y="55356"/>
                  </a:cubicBezTo>
                  <a:cubicBezTo>
                    <a:pt x="174354" y="53399"/>
                    <a:pt x="174452" y="51050"/>
                    <a:pt x="173506" y="48995"/>
                  </a:cubicBezTo>
                  <a:cubicBezTo>
                    <a:pt x="168482" y="38035"/>
                    <a:pt x="161404" y="28347"/>
                    <a:pt x="152433" y="20224"/>
                  </a:cubicBezTo>
                  <a:cubicBezTo>
                    <a:pt x="150577" y="18552"/>
                    <a:pt x="148608" y="18360"/>
                    <a:pt x="147341" y="18360"/>
                  </a:cubicBezTo>
                  <a:cubicBezTo>
                    <a:pt x="146964" y="18360"/>
                    <a:pt x="146649" y="18377"/>
                    <a:pt x="146417" y="18377"/>
                  </a:cubicBezTo>
                  <a:cubicBezTo>
                    <a:pt x="146320" y="18377"/>
                    <a:pt x="146237" y="18374"/>
                    <a:pt x="146170" y="18365"/>
                  </a:cubicBezTo>
                  <a:cubicBezTo>
                    <a:pt x="131202" y="6581"/>
                    <a:pt x="112476" y="0"/>
                    <a:pt x="931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8" name="Google Shape;3048;p73"/>
          <p:cNvGrpSpPr/>
          <p:nvPr/>
        </p:nvGrpSpPr>
        <p:grpSpPr>
          <a:xfrm>
            <a:off x="5431004" y="3402326"/>
            <a:ext cx="528757" cy="520423"/>
            <a:chOff x="1166975" y="255875"/>
            <a:chExt cx="5266500" cy="5183500"/>
          </a:xfrm>
        </p:grpSpPr>
        <p:sp>
          <p:nvSpPr>
            <p:cNvPr id="3049" name="Google Shape;3049;p73"/>
            <p:cNvSpPr/>
            <p:nvPr/>
          </p:nvSpPr>
          <p:spPr>
            <a:xfrm>
              <a:off x="2869725" y="2152075"/>
              <a:ext cx="153325" cy="317250"/>
            </a:xfrm>
            <a:custGeom>
              <a:avLst/>
              <a:gdLst/>
              <a:ahLst/>
              <a:cxnLst/>
              <a:rect l="l" t="t" r="r" b="b"/>
              <a:pathLst>
                <a:path w="6133" h="12690" extrusionOk="0">
                  <a:moveTo>
                    <a:pt x="3067" y="1"/>
                  </a:moveTo>
                  <a:cubicBezTo>
                    <a:pt x="1370" y="1"/>
                    <a:pt x="0" y="1371"/>
                    <a:pt x="0" y="3067"/>
                  </a:cubicBezTo>
                  <a:lnTo>
                    <a:pt x="0" y="9624"/>
                  </a:lnTo>
                  <a:cubicBezTo>
                    <a:pt x="0" y="11320"/>
                    <a:pt x="1370" y="12690"/>
                    <a:pt x="3067" y="12690"/>
                  </a:cubicBezTo>
                  <a:cubicBezTo>
                    <a:pt x="4763" y="12690"/>
                    <a:pt x="6133" y="11320"/>
                    <a:pt x="6133" y="9624"/>
                  </a:cubicBezTo>
                  <a:lnTo>
                    <a:pt x="6133" y="3067"/>
                  </a:lnTo>
                  <a:cubicBezTo>
                    <a:pt x="6133" y="1371"/>
                    <a:pt x="4763" y="1"/>
                    <a:pt x="3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73"/>
            <p:cNvSpPr/>
            <p:nvPr/>
          </p:nvSpPr>
          <p:spPr>
            <a:xfrm>
              <a:off x="4577375" y="2152075"/>
              <a:ext cx="153325" cy="317250"/>
            </a:xfrm>
            <a:custGeom>
              <a:avLst/>
              <a:gdLst/>
              <a:ahLst/>
              <a:cxnLst/>
              <a:rect l="l" t="t" r="r" b="b"/>
              <a:pathLst>
                <a:path w="6133" h="12690" extrusionOk="0">
                  <a:moveTo>
                    <a:pt x="3067" y="1"/>
                  </a:moveTo>
                  <a:cubicBezTo>
                    <a:pt x="1370" y="1"/>
                    <a:pt x="0" y="1371"/>
                    <a:pt x="0" y="3067"/>
                  </a:cubicBezTo>
                  <a:lnTo>
                    <a:pt x="0" y="9624"/>
                  </a:lnTo>
                  <a:cubicBezTo>
                    <a:pt x="0" y="11320"/>
                    <a:pt x="1370" y="12690"/>
                    <a:pt x="3067" y="12690"/>
                  </a:cubicBezTo>
                  <a:cubicBezTo>
                    <a:pt x="4763" y="12690"/>
                    <a:pt x="6133" y="11320"/>
                    <a:pt x="6133" y="9624"/>
                  </a:cubicBezTo>
                  <a:lnTo>
                    <a:pt x="6133" y="3067"/>
                  </a:lnTo>
                  <a:cubicBezTo>
                    <a:pt x="6133" y="1371"/>
                    <a:pt x="4763" y="1"/>
                    <a:pt x="3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73"/>
            <p:cNvSpPr/>
            <p:nvPr/>
          </p:nvSpPr>
          <p:spPr>
            <a:xfrm>
              <a:off x="3525375" y="2279225"/>
              <a:ext cx="549675" cy="239050"/>
            </a:xfrm>
            <a:custGeom>
              <a:avLst/>
              <a:gdLst/>
              <a:ahLst/>
              <a:cxnLst/>
              <a:rect l="l" t="t" r="r" b="b"/>
              <a:pathLst>
                <a:path w="21987" h="9562" extrusionOk="0">
                  <a:moveTo>
                    <a:pt x="3424" y="1"/>
                  </a:moveTo>
                  <a:cubicBezTo>
                    <a:pt x="2705" y="1"/>
                    <a:pt x="1983" y="249"/>
                    <a:pt x="1403" y="754"/>
                  </a:cubicBezTo>
                  <a:cubicBezTo>
                    <a:pt x="131" y="1863"/>
                    <a:pt x="1" y="3787"/>
                    <a:pt x="1110" y="5060"/>
                  </a:cubicBezTo>
                  <a:cubicBezTo>
                    <a:pt x="3621" y="7930"/>
                    <a:pt x="7210" y="9561"/>
                    <a:pt x="10994" y="9561"/>
                  </a:cubicBezTo>
                  <a:cubicBezTo>
                    <a:pt x="14777" y="9561"/>
                    <a:pt x="18366" y="7930"/>
                    <a:pt x="20877" y="5060"/>
                  </a:cubicBezTo>
                  <a:cubicBezTo>
                    <a:pt x="21986" y="3787"/>
                    <a:pt x="21856" y="1863"/>
                    <a:pt x="20584" y="754"/>
                  </a:cubicBezTo>
                  <a:cubicBezTo>
                    <a:pt x="20004" y="249"/>
                    <a:pt x="19289" y="1"/>
                    <a:pt x="18578" y="1"/>
                  </a:cubicBezTo>
                  <a:cubicBezTo>
                    <a:pt x="17727" y="1"/>
                    <a:pt x="16882" y="355"/>
                    <a:pt x="16278" y="1047"/>
                  </a:cubicBezTo>
                  <a:cubicBezTo>
                    <a:pt x="14941" y="2580"/>
                    <a:pt x="13016" y="3461"/>
                    <a:pt x="10994" y="3461"/>
                  </a:cubicBezTo>
                  <a:cubicBezTo>
                    <a:pt x="8971" y="3461"/>
                    <a:pt x="7047" y="2580"/>
                    <a:pt x="5742" y="1047"/>
                  </a:cubicBezTo>
                  <a:cubicBezTo>
                    <a:pt x="5138" y="355"/>
                    <a:pt x="4283" y="1"/>
                    <a:pt x="34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73"/>
            <p:cNvSpPr/>
            <p:nvPr/>
          </p:nvSpPr>
          <p:spPr>
            <a:xfrm>
              <a:off x="1166975" y="255875"/>
              <a:ext cx="5266500" cy="5183500"/>
            </a:xfrm>
            <a:custGeom>
              <a:avLst/>
              <a:gdLst/>
              <a:ahLst/>
              <a:cxnLst/>
              <a:rect l="l" t="t" r="r" b="b"/>
              <a:pathLst>
                <a:path w="210660" h="207340" extrusionOk="0">
                  <a:moveTo>
                    <a:pt x="146594" y="29170"/>
                  </a:moveTo>
                  <a:cubicBezTo>
                    <a:pt x="148616" y="33737"/>
                    <a:pt x="151911" y="39869"/>
                    <a:pt x="156804" y="45056"/>
                  </a:cubicBezTo>
                  <a:cubicBezTo>
                    <a:pt x="153901" y="45512"/>
                    <a:pt x="150834" y="45741"/>
                    <a:pt x="148127" y="45741"/>
                  </a:cubicBezTo>
                  <a:lnTo>
                    <a:pt x="132110" y="45741"/>
                  </a:lnTo>
                  <a:cubicBezTo>
                    <a:pt x="130414" y="45741"/>
                    <a:pt x="129044" y="47111"/>
                    <a:pt x="129044" y="48807"/>
                  </a:cubicBezTo>
                  <a:cubicBezTo>
                    <a:pt x="129044" y="50471"/>
                    <a:pt x="130414" y="51873"/>
                    <a:pt x="132110" y="51873"/>
                  </a:cubicBezTo>
                  <a:cubicBezTo>
                    <a:pt x="133697" y="51852"/>
                    <a:pt x="135190" y="51845"/>
                    <a:pt x="136605" y="51845"/>
                  </a:cubicBezTo>
                  <a:cubicBezTo>
                    <a:pt x="139814" y="51845"/>
                    <a:pt x="142619" y="51883"/>
                    <a:pt x="145202" y="51883"/>
                  </a:cubicBezTo>
                  <a:cubicBezTo>
                    <a:pt x="151945" y="51883"/>
                    <a:pt x="157175" y="51623"/>
                    <a:pt x="164111" y="49753"/>
                  </a:cubicBezTo>
                  <a:cubicBezTo>
                    <a:pt x="169786" y="48220"/>
                    <a:pt x="175071" y="46002"/>
                    <a:pt x="180062" y="43033"/>
                  </a:cubicBezTo>
                  <a:cubicBezTo>
                    <a:pt x="180167" y="42975"/>
                    <a:pt x="180280" y="42946"/>
                    <a:pt x="180389" y="42946"/>
                  </a:cubicBezTo>
                  <a:cubicBezTo>
                    <a:pt x="180587" y="42946"/>
                    <a:pt x="180772" y="43040"/>
                    <a:pt x="180877" y="43229"/>
                  </a:cubicBezTo>
                  <a:lnTo>
                    <a:pt x="187434" y="54189"/>
                  </a:lnTo>
                  <a:cubicBezTo>
                    <a:pt x="187597" y="54450"/>
                    <a:pt x="187532" y="54842"/>
                    <a:pt x="187238" y="55005"/>
                  </a:cubicBezTo>
                  <a:cubicBezTo>
                    <a:pt x="175788" y="61888"/>
                    <a:pt x="162251" y="65835"/>
                    <a:pt x="148127" y="65835"/>
                  </a:cubicBezTo>
                  <a:lnTo>
                    <a:pt x="62532" y="65835"/>
                  </a:lnTo>
                  <a:cubicBezTo>
                    <a:pt x="49158" y="65835"/>
                    <a:pt x="35556" y="62279"/>
                    <a:pt x="23454" y="55005"/>
                  </a:cubicBezTo>
                  <a:lnTo>
                    <a:pt x="23421" y="55005"/>
                  </a:lnTo>
                  <a:cubicBezTo>
                    <a:pt x="23128" y="54842"/>
                    <a:pt x="23062" y="54450"/>
                    <a:pt x="23225" y="54189"/>
                  </a:cubicBezTo>
                  <a:lnTo>
                    <a:pt x="29782" y="43229"/>
                  </a:lnTo>
                  <a:cubicBezTo>
                    <a:pt x="29887" y="43039"/>
                    <a:pt x="30088" y="42931"/>
                    <a:pt x="30287" y="42931"/>
                  </a:cubicBezTo>
                  <a:cubicBezTo>
                    <a:pt x="30396" y="42931"/>
                    <a:pt x="30505" y="42964"/>
                    <a:pt x="30597" y="43033"/>
                  </a:cubicBezTo>
                  <a:lnTo>
                    <a:pt x="30630" y="43033"/>
                  </a:lnTo>
                  <a:cubicBezTo>
                    <a:pt x="39862" y="48579"/>
                    <a:pt x="50920" y="51841"/>
                    <a:pt x="62467" y="51873"/>
                  </a:cubicBezTo>
                  <a:lnTo>
                    <a:pt x="120074" y="51873"/>
                  </a:lnTo>
                  <a:cubicBezTo>
                    <a:pt x="121737" y="51873"/>
                    <a:pt x="123107" y="50503"/>
                    <a:pt x="123107" y="48807"/>
                  </a:cubicBezTo>
                  <a:cubicBezTo>
                    <a:pt x="123107" y="47111"/>
                    <a:pt x="121737" y="45741"/>
                    <a:pt x="120074" y="45741"/>
                  </a:cubicBezTo>
                  <a:lnTo>
                    <a:pt x="62532" y="45741"/>
                  </a:lnTo>
                  <a:cubicBezTo>
                    <a:pt x="59727" y="45741"/>
                    <a:pt x="56661" y="45512"/>
                    <a:pt x="53855" y="45056"/>
                  </a:cubicBezTo>
                  <a:cubicBezTo>
                    <a:pt x="58748" y="39869"/>
                    <a:pt x="62043" y="33737"/>
                    <a:pt x="64065" y="29170"/>
                  </a:cubicBezTo>
                  <a:cubicBezTo>
                    <a:pt x="67849" y="30246"/>
                    <a:pt x="71796" y="30768"/>
                    <a:pt x="75776" y="30768"/>
                  </a:cubicBezTo>
                  <a:lnTo>
                    <a:pt x="134916" y="30768"/>
                  </a:lnTo>
                  <a:cubicBezTo>
                    <a:pt x="138732" y="30768"/>
                    <a:pt x="142712" y="30279"/>
                    <a:pt x="146594" y="29170"/>
                  </a:cubicBezTo>
                  <a:close/>
                  <a:moveTo>
                    <a:pt x="167079" y="69716"/>
                  </a:moveTo>
                  <a:cubicBezTo>
                    <a:pt x="168873" y="74740"/>
                    <a:pt x="173375" y="85145"/>
                    <a:pt x="181725" y="92354"/>
                  </a:cubicBezTo>
                  <a:cubicBezTo>
                    <a:pt x="175919" y="94246"/>
                    <a:pt x="169950" y="95160"/>
                    <a:pt x="164241" y="95160"/>
                  </a:cubicBezTo>
                  <a:lnTo>
                    <a:pt x="46418" y="95160"/>
                  </a:lnTo>
                  <a:cubicBezTo>
                    <a:pt x="40742" y="95160"/>
                    <a:pt x="34838" y="94279"/>
                    <a:pt x="28934" y="92354"/>
                  </a:cubicBezTo>
                  <a:cubicBezTo>
                    <a:pt x="37285" y="85145"/>
                    <a:pt x="41786" y="74740"/>
                    <a:pt x="43580" y="69716"/>
                  </a:cubicBezTo>
                  <a:cubicBezTo>
                    <a:pt x="43580" y="69716"/>
                    <a:pt x="43613" y="69749"/>
                    <a:pt x="43613" y="69749"/>
                  </a:cubicBezTo>
                  <a:cubicBezTo>
                    <a:pt x="50006" y="71249"/>
                    <a:pt x="56367" y="71934"/>
                    <a:pt x="62532" y="71934"/>
                  </a:cubicBezTo>
                  <a:lnTo>
                    <a:pt x="148127" y="71934"/>
                  </a:lnTo>
                  <a:cubicBezTo>
                    <a:pt x="154292" y="71934"/>
                    <a:pt x="160653" y="71249"/>
                    <a:pt x="167046" y="69749"/>
                  </a:cubicBezTo>
                  <a:cubicBezTo>
                    <a:pt x="167046" y="69749"/>
                    <a:pt x="167079" y="69749"/>
                    <a:pt x="167079" y="69716"/>
                  </a:cubicBezTo>
                  <a:close/>
                  <a:moveTo>
                    <a:pt x="196418" y="92373"/>
                  </a:moveTo>
                  <a:cubicBezTo>
                    <a:pt x="196625" y="92373"/>
                    <a:pt x="196828" y="92474"/>
                    <a:pt x="196959" y="92648"/>
                  </a:cubicBezTo>
                  <a:lnTo>
                    <a:pt x="203515" y="103608"/>
                  </a:lnTo>
                  <a:cubicBezTo>
                    <a:pt x="203678" y="103902"/>
                    <a:pt x="203581" y="104261"/>
                    <a:pt x="203320" y="104424"/>
                  </a:cubicBezTo>
                  <a:cubicBezTo>
                    <a:pt x="191218" y="111665"/>
                    <a:pt x="177550" y="115254"/>
                    <a:pt x="164208" y="115254"/>
                  </a:cubicBezTo>
                  <a:lnTo>
                    <a:pt x="46451" y="115254"/>
                  </a:lnTo>
                  <a:cubicBezTo>
                    <a:pt x="33011" y="115254"/>
                    <a:pt x="19344" y="111633"/>
                    <a:pt x="7372" y="104424"/>
                  </a:cubicBezTo>
                  <a:cubicBezTo>
                    <a:pt x="7079" y="104261"/>
                    <a:pt x="6981" y="103902"/>
                    <a:pt x="7144" y="103608"/>
                  </a:cubicBezTo>
                  <a:lnTo>
                    <a:pt x="13700" y="92648"/>
                  </a:lnTo>
                  <a:cubicBezTo>
                    <a:pt x="13831" y="92474"/>
                    <a:pt x="14034" y="92373"/>
                    <a:pt x="14242" y="92373"/>
                  </a:cubicBezTo>
                  <a:cubicBezTo>
                    <a:pt x="14346" y="92373"/>
                    <a:pt x="14451" y="92398"/>
                    <a:pt x="14548" y="92452"/>
                  </a:cubicBezTo>
                  <a:cubicBezTo>
                    <a:pt x="24171" y="98226"/>
                    <a:pt x="35229" y="101292"/>
                    <a:pt x="46451" y="101292"/>
                  </a:cubicBezTo>
                  <a:lnTo>
                    <a:pt x="164208" y="101292"/>
                  </a:lnTo>
                  <a:cubicBezTo>
                    <a:pt x="175854" y="101292"/>
                    <a:pt x="186879" y="97998"/>
                    <a:pt x="196111" y="92452"/>
                  </a:cubicBezTo>
                  <a:cubicBezTo>
                    <a:pt x="196209" y="92398"/>
                    <a:pt x="196314" y="92373"/>
                    <a:pt x="196418" y="92373"/>
                  </a:cubicBezTo>
                  <a:close/>
                  <a:moveTo>
                    <a:pt x="28640" y="119429"/>
                  </a:moveTo>
                  <a:cubicBezTo>
                    <a:pt x="31576" y="120081"/>
                    <a:pt x="34544" y="120571"/>
                    <a:pt x="37578" y="120897"/>
                  </a:cubicBezTo>
                  <a:cubicBezTo>
                    <a:pt x="38557" y="120995"/>
                    <a:pt x="39568" y="121093"/>
                    <a:pt x="40579" y="121158"/>
                  </a:cubicBezTo>
                  <a:lnTo>
                    <a:pt x="40579" y="155376"/>
                  </a:lnTo>
                  <a:lnTo>
                    <a:pt x="28640" y="155376"/>
                  </a:lnTo>
                  <a:lnTo>
                    <a:pt x="28640" y="119429"/>
                  </a:lnTo>
                  <a:close/>
                  <a:moveTo>
                    <a:pt x="75026" y="121386"/>
                  </a:moveTo>
                  <a:lnTo>
                    <a:pt x="75026" y="155376"/>
                  </a:lnTo>
                  <a:lnTo>
                    <a:pt x="46679" y="155376"/>
                  </a:lnTo>
                  <a:lnTo>
                    <a:pt x="46679" y="121386"/>
                  </a:lnTo>
                  <a:close/>
                  <a:moveTo>
                    <a:pt x="129534" y="121386"/>
                  </a:moveTo>
                  <a:lnTo>
                    <a:pt x="129534" y="155376"/>
                  </a:lnTo>
                  <a:lnTo>
                    <a:pt x="81126" y="155376"/>
                  </a:lnTo>
                  <a:lnTo>
                    <a:pt x="81126" y="121386"/>
                  </a:lnTo>
                  <a:close/>
                  <a:moveTo>
                    <a:pt x="163980" y="121386"/>
                  </a:moveTo>
                  <a:lnTo>
                    <a:pt x="163980" y="155376"/>
                  </a:lnTo>
                  <a:lnTo>
                    <a:pt x="135633" y="155376"/>
                  </a:lnTo>
                  <a:lnTo>
                    <a:pt x="135633" y="121386"/>
                  </a:lnTo>
                  <a:close/>
                  <a:moveTo>
                    <a:pt x="182051" y="119429"/>
                  </a:moveTo>
                  <a:lnTo>
                    <a:pt x="182051" y="155376"/>
                  </a:lnTo>
                  <a:lnTo>
                    <a:pt x="170080" y="155376"/>
                  </a:lnTo>
                  <a:lnTo>
                    <a:pt x="170080" y="121158"/>
                  </a:lnTo>
                  <a:cubicBezTo>
                    <a:pt x="174125" y="120864"/>
                    <a:pt x="178104" y="120277"/>
                    <a:pt x="182051" y="119429"/>
                  </a:cubicBezTo>
                  <a:close/>
                  <a:moveTo>
                    <a:pt x="185085" y="161509"/>
                  </a:moveTo>
                  <a:cubicBezTo>
                    <a:pt x="187140" y="161509"/>
                    <a:pt x="188804" y="163172"/>
                    <a:pt x="188804" y="165227"/>
                  </a:cubicBezTo>
                  <a:lnTo>
                    <a:pt x="188804" y="178308"/>
                  </a:lnTo>
                  <a:lnTo>
                    <a:pt x="21855" y="178308"/>
                  </a:lnTo>
                  <a:lnTo>
                    <a:pt x="21855" y="165227"/>
                  </a:lnTo>
                  <a:cubicBezTo>
                    <a:pt x="21855" y="163172"/>
                    <a:pt x="23519" y="161509"/>
                    <a:pt x="25574" y="161509"/>
                  </a:cubicBezTo>
                  <a:close/>
                  <a:moveTo>
                    <a:pt x="196078" y="184440"/>
                  </a:moveTo>
                  <a:cubicBezTo>
                    <a:pt x="198133" y="184440"/>
                    <a:pt x="199797" y="186104"/>
                    <a:pt x="199797" y="188159"/>
                  </a:cubicBezTo>
                  <a:lnTo>
                    <a:pt x="199797" y="201240"/>
                  </a:lnTo>
                  <a:lnTo>
                    <a:pt x="10862" y="201240"/>
                  </a:lnTo>
                  <a:lnTo>
                    <a:pt x="10862" y="188159"/>
                  </a:lnTo>
                  <a:cubicBezTo>
                    <a:pt x="10862" y="186104"/>
                    <a:pt x="12526" y="184440"/>
                    <a:pt x="14581" y="184440"/>
                  </a:cubicBezTo>
                  <a:close/>
                  <a:moveTo>
                    <a:pt x="58096" y="0"/>
                  </a:moveTo>
                  <a:cubicBezTo>
                    <a:pt x="56340" y="0"/>
                    <a:pt x="54589" y="564"/>
                    <a:pt x="53138" y="1704"/>
                  </a:cubicBezTo>
                  <a:lnTo>
                    <a:pt x="46712" y="6760"/>
                  </a:lnTo>
                  <a:cubicBezTo>
                    <a:pt x="42863" y="9794"/>
                    <a:pt x="42569" y="15535"/>
                    <a:pt x="46125" y="18927"/>
                  </a:cubicBezTo>
                  <a:cubicBezTo>
                    <a:pt x="49713" y="22352"/>
                    <a:pt x="53823" y="25125"/>
                    <a:pt x="58292" y="27082"/>
                  </a:cubicBezTo>
                  <a:cubicBezTo>
                    <a:pt x="56106" y="31975"/>
                    <a:pt x="52355" y="38695"/>
                    <a:pt x="46646" y="43425"/>
                  </a:cubicBezTo>
                  <a:cubicBezTo>
                    <a:pt x="42145" y="42087"/>
                    <a:pt x="37806" y="40228"/>
                    <a:pt x="33762" y="37781"/>
                  </a:cubicBezTo>
                  <a:lnTo>
                    <a:pt x="33729" y="37781"/>
                  </a:lnTo>
                  <a:cubicBezTo>
                    <a:pt x="32653" y="37138"/>
                    <a:pt x="31467" y="36830"/>
                    <a:pt x="30295" y="36830"/>
                  </a:cubicBezTo>
                  <a:cubicBezTo>
                    <a:pt x="28022" y="36830"/>
                    <a:pt x="25800" y="37988"/>
                    <a:pt x="24530" y="40097"/>
                  </a:cubicBezTo>
                  <a:lnTo>
                    <a:pt x="17974" y="51025"/>
                  </a:lnTo>
                  <a:cubicBezTo>
                    <a:pt x="16082" y="54157"/>
                    <a:pt x="17060" y="58299"/>
                    <a:pt x="20257" y="60224"/>
                  </a:cubicBezTo>
                  <a:cubicBezTo>
                    <a:pt x="20257" y="60257"/>
                    <a:pt x="20290" y="60257"/>
                    <a:pt x="20290" y="60257"/>
                  </a:cubicBezTo>
                  <a:cubicBezTo>
                    <a:pt x="25770" y="63551"/>
                    <a:pt x="31609" y="66161"/>
                    <a:pt x="37643" y="68085"/>
                  </a:cubicBezTo>
                  <a:cubicBezTo>
                    <a:pt x="35784" y="73174"/>
                    <a:pt x="30989" y="83841"/>
                    <a:pt x="22345" y="89712"/>
                  </a:cubicBezTo>
                  <a:cubicBezTo>
                    <a:pt x="20746" y="88929"/>
                    <a:pt x="19213" y="88114"/>
                    <a:pt x="17680" y="87201"/>
                  </a:cubicBezTo>
                  <a:cubicBezTo>
                    <a:pt x="16604" y="86557"/>
                    <a:pt x="15414" y="86249"/>
                    <a:pt x="14239" y="86249"/>
                  </a:cubicBezTo>
                  <a:cubicBezTo>
                    <a:pt x="11958" y="86249"/>
                    <a:pt x="9730" y="87407"/>
                    <a:pt x="8481" y="89517"/>
                  </a:cubicBezTo>
                  <a:lnTo>
                    <a:pt x="1892" y="100477"/>
                  </a:lnTo>
                  <a:cubicBezTo>
                    <a:pt x="0" y="103641"/>
                    <a:pt x="1011" y="107784"/>
                    <a:pt x="4208" y="109676"/>
                  </a:cubicBezTo>
                  <a:cubicBezTo>
                    <a:pt x="9982" y="113133"/>
                    <a:pt x="16114" y="115873"/>
                    <a:pt x="22508" y="117798"/>
                  </a:cubicBezTo>
                  <a:lnTo>
                    <a:pt x="22508" y="155865"/>
                  </a:lnTo>
                  <a:cubicBezTo>
                    <a:pt x="18593" y="157170"/>
                    <a:pt x="15723" y="160856"/>
                    <a:pt x="15723" y="165227"/>
                  </a:cubicBezTo>
                  <a:lnTo>
                    <a:pt x="15723" y="178308"/>
                  </a:lnTo>
                  <a:lnTo>
                    <a:pt x="14581" y="178308"/>
                  </a:lnTo>
                  <a:cubicBezTo>
                    <a:pt x="9166" y="178308"/>
                    <a:pt x="4763" y="182711"/>
                    <a:pt x="4763" y="188159"/>
                  </a:cubicBezTo>
                  <a:lnTo>
                    <a:pt x="4763" y="204306"/>
                  </a:lnTo>
                  <a:cubicBezTo>
                    <a:pt x="4763" y="205969"/>
                    <a:pt x="6133" y="207339"/>
                    <a:pt x="7796" y="207339"/>
                  </a:cubicBezTo>
                  <a:lnTo>
                    <a:pt x="202863" y="207339"/>
                  </a:lnTo>
                  <a:cubicBezTo>
                    <a:pt x="204527" y="207339"/>
                    <a:pt x="205897" y="205969"/>
                    <a:pt x="205897" y="204306"/>
                  </a:cubicBezTo>
                  <a:lnTo>
                    <a:pt x="205897" y="188159"/>
                  </a:lnTo>
                  <a:cubicBezTo>
                    <a:pt x="205897" y="182711"/>
                    <a:pt x="201493" y="178308"/>
                    <a:pt x="196078" y="178308"/>
                  </a:cubicBezTo>
                  <a:lnTo>
                    <a:pt x="194936" y="178308"/>
                  </a:lnTo>
                  <a:lnTo>
                    <a:pt x="194936" y="165227"/>
                  </a:lnTo>
                  <a:cubicBezTo>
                    <a:pt x="194936" y="160856"/>
                    <a:pt x="192098" y="157170"/>
                    <a:pt x="188151" y="155865"/>
                  </a:cubicBezTo>
                  <a:lnTo>
                    <a:pt x="188151" y="117798"/>
                  </a:lnTo>
                  <a:cubicBezTo>
                    <a:pt x="194545" y="115873"/>
                    <a:pt x="200677" y="113133"/>
                    <a:pt x="206451" y="109676"/>
                  </a:cubicBezTo>
                  <a:cubicBezTo>
                    <a:pt x="209615" y="107784"/>
                    <a:pt x="210659" y="103641"/>
                    <a:pt x="208767" y="100477"/>
                  </a:cubicBezTo>
                  <a:lnTo>
                    <a:pt x="202178" y="89517"/>
                  </a:lnTo>
                  <a:cubicBezTo>
                    <a:pt x="200926" y="87422"/>
                    <a:pt x="198687" y="86257"/>
                    <a:pt x="196399" y="86257"/>
                  </a:cubicBezTo>
                  <a:cubicBezTo>
                    <a:pt x="195231" y="86257"/>
                    <a:pt x="194049" y="86561"/>
                    <a:pt x="192979" y="87201"/>
                  </a:cubicBezTo>
                  <a:cubicBezTo>
                    <a:pt x="191446" y="88114"/>
                    <a:pt x="189913" y="88929"/>
                    <a:pt x="188315" y="89712"/>
                  </a:cubicBezTo>
                  <a:cubicBezTo>
                    <a:pt x="179703" y="83841"/>
                    <a:pt x="174908" y="73174"/>
                    <a:pt x="173016" y="68085"/>
                  </a:cubicBezTo>
                  <a:cubicBezTo>
                    <a:pt x="179050" y="66161"/>
                    <a:pt x="184889" y="63551"/>
                    <a:pt x="190370" y="60257"/>
                  </a:cubicBezTo>
                  <a:cubicBezTo>
                    <a:pt x="193566" y="58332"/>
                    <a:pt x="194610" y="54222"/>
                    <a:pt x="192686" y="51025"/>
                  </a:cubicBezTo>
                  <a:lnTo>
                    <a:pt x="186129" y="40097"/>
                  </a:lnTo>
                  <a:cubicBezTo>
                    <a:pt x="184859" y="37988"/>
                    <a:pt x="182637" y="36816"/>
                    <a:pt x="180354" y="36816"/>
                  </a:cubicBezTo>
                  <a:cubicBezTo>
                    <a:pt x="179177" y="36816"/>
                    <a:pt x="177985" y="37127"/>
                    <a:pt x="176898" y="37781"/>
                  </a:cubicBezTo>
                  <a:cubicBezTo>
                    <a:pt x="172853" y="40228"/>
                    <a:pt x="168514" y="42120"/>
                    <a:pt x="164013" y="43425"/>
                  </a:cubicBezTo>
                  <a:cubicBezTo>
                    <a:pt x="158304" y="38695"/>
                    <a:pt x="154553" y="31975"/>
                    <a:pt x="152367" y="27082"/>
                  </a:cubicBezTo>
                  <a:cubicBezTo>
                    <a:pt x="156836" y="25125"/>
                    <a:pt x="160946" y="22352"/>
                    <a:pt x="164567" y="18927"/>
                  </a:cubicBezTo>
                  <a:cubicBezTo>
                    <a:pt x="168090" y="15535"/>
                    <a:pt x="167797" y="9794"/>
                    <a:pt x="163947" y="6760"/>
                  </a:cubicBezTo>
                  <a:lnTo>
                    <a:pt x="157521" y="1704"/>
                  </a:lnTo>
                  <a:cubicBezTo>
                    <a:pt x="156070" y="564"/>
                    <a:pt x="154320" y="0"/>
                    <a:pt x="152564" y="0"/>
                  </a:cubicBezTo>
                  <a:cubicBezTo>
                    <a:pt x="150650" y="0"/>
                    <a:pt x="148729" y="671"/>
                    <a:pt x="147181" y="1997"/>
                  </a:cubicBezTo>
                  <a:cubicBezTo>
                    <a:pt x="143821" y="4966"/>
                    <a:pt x="139450" y="6597"/>
                    <a:pt x="134916" y="6597"/>
                  </a:cubicBezTo>
                  <a:lnTo>
                    <a:pt x="99425" y="6597"/>
                  </a:lnTo>
                  <a:cubicBezTo>
                    <a:pt x="97762" y="6597"/>
                    <a:pt x="96392" y="7967"/>
                    <a:pt x="96392" y="9630"/>
                  </a:cubicBezTo>
                  <a:cubicBezTo>
                    <a:pt x="96392" y="11327"/>
                    <a:pt x="97762" y="12697"/>
                    <a:pt x="99425" y="12697"/>
                  </a:cubicBezTo>
                  <a:lnTo>
                    <a:pt x="134916" y="12697"/>
                  </a:lnTo>
                  <a:cubicBezTo>
                    <a:pt x="140918" y="12697"/>
                    <a:pt x="146724" y="10544"/>
                    <a:pt x="151226" y="6629"/>
                  </a:cubicBezTo>
                  <a:cubicBezTo>
                    <a:pt x="151603" y="6286"/>
                    <a:pt x="152081" y="6114"/>
                    <a:pt x="152552" y="6114"/>
                  </a:cubicBezTo>
                  <a:cubicBezTo>
                    <a:pt x="152977" y="6114"/>
                    <a:pt x="153398" y="6253"/>
                    <a:pt x="153737" y="6532"/>
                  </a:cubicBezTo>
                  <a:lnTo>
                    <a:pt x="160164" y="11555"/>
                  </a:lnTo>
                  <a:cubicBezTo>
                    <a:pt x="161110" y="12305"/>
                    <a:pt x="161175" y="13675"/>
                    <a:pt x="160327" y="14491"/>
                  </a:cubicBezTo>
                  <a:cubicBezTo>
                    <a:pt x="153476" y="21080"/>
                    <a:pt x="144408" y="24668"/>
                    <a:pt x="134916" y="24668"/>
                  </a:cubicBezTo>
                  <a:lnTo>
                    <a:pt x="75776" y="24668"/>
                  </a:lnTo>
                  <a:cubicBezTo>
                    <a:pt x="66284" y="24668"/>
                    <a:pt x="57215" y="21080"/>
                    <a:pt x="50332" y="14491"/>
                  </a:cubicBezTo>
                  <a:cubicBezTo>
                    <a:pt x="49484" y="13675"/>
                    <a:pt x="49550" y="12305"/>
                    <a:pt x="50496" y="11555"/>
                  </a:cubicBezTo>
                  <a:lnTo>
                    <a:pt x="56922" y="6532"/>
                  </a:lnTo>
                  <a:cubicBezTo>
                    <a:pt x="57262" y="6253"/>
                    <a:pt x="57682" y="6114"/>
                    <a:pt x="58107" y="6114"/>
                  </a:cubicBezTo>
                  <a:cubicBezTo>
                    <a:pt x="58579" y="6114"/>
                    <a:pt x="59056" y="6286"/>
                    <a:pt x="59433" y="6629"/>
                  </a:cubicBezTo>
                  <a:cubicBezTo>
                    <a:pt x="63968" y="10544"/>
                    <a:pt x="69741" y="12697"/>
                    <a:pt x="75776" y="12697"/>
                  </a:cubicBezTo>
                  <a:lnTo>
                    <a:pt x="87226" y="12697"/>
                  </a:lnTo>
                  <a:cubicBezTo>
                    <a:pt x="88922" y="12697"/>
                    <a:pt x="90292" y="11327"/>
                    <a:pt x="90292" y="9630"/>
                  </a:cubicBezTo>
                  <a:cubicBezTo>
                    <a:pt x="90292" y="7967"/>
                    <a:pt x="88922" y="6597"/>
                    <a:pt x="87226" y="6597"/>
                  </a:cubicBezTo>
                  <a:lnTo>
                    <a:pt x="75776" y="6597"/>
                  </a:lnTo>
                  <a:cubicBezTo>
                    <a:pt x="71209" y="6597"/>
                    <a:pt x="66871" y="4966"/>
                    <a:pt x="63478" y="1997"/>
                  </a:cubicBezTo>
                  <a:cubicBezTo>
                    <a:pt x="61930" y="671"/>
                    <a:pt x="60010" y="0"/>
                    <a:pt x="58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3" name="Google Shape;3053;p73"/>
          <p:cNvGrpSpPr/>
          <p:nvPr/>
        </p:nvGrpSpPr>
        <p:grpSpPr>
          <a:xfrm>
            <a:off x="2455832" y="3400530"/>
            <a:ext cx="446883" cy="524008"/>
            <a:chOff x="1574700" y="238125"/>
            <a:chExt cx="4451025" cy="5219200"/>
          </a:xfrm>
        </p:grpSpPr>
        <p:sp>
          <p:nvSpPr>
            <p:cNvPr id="3054" name="Google Shape;3054;p73"/>
            <p:cNvSpPr/>
            <p:nvPr/>
          </p:nvSpPr>
          <p:spPr>
            <a:xfrm>
              <a:off x="2953725" y="2609575"/>
              <a:ext cx="153325" cy="300125"/>
            </a:xfrm>
            <a:custGeom>
              <a:avLst/>
              <a:gdLst/>
              <a:ahLst/>
              <a:cxnLst/>
              <a:rect l="l" t="t" r="r" b="b"/>
              <a:pathLst>
                <a:path w="6133" h="12005" extrusionOk="0">
                  <a:moveTo>
                    <a:pt x="3066" y="1"/>
                  </a:moveTo>
                  <a:cubicBezTo>
                    <a:pt x="1370" y="1"/>
                    <a:pt x="0" y="1371"/>
                    <a:pt x="0" y="3034"/>
                  </a:cubicBezTo>
                  <a:lnTo>
                    <a:pt x="0" y="8971"/>
                  </a:lnTo>
                  <a:cubicBezTo>
                    <a:pt x="0" y="10635"/>
                    <a:pt x="1370" y="12005"/>
                    <a:pt x="3066" y="12005"/>
                  </a:cubicBezTo>
                  <a:cubicBezTo>
                    <a:pt x="4763" y="12005"/>
                    <a:pt x="6133" y="10635"/>
                    <a:pt x="6133" y="8971"/>
                  </a:cubicBezTo>
                  <a:lnTo>
                    <a:pt x="6133" y="3034"/>
                  </a:lnTo>
                  <a:cubicBezTo>
                    <a:pt x="6133" y="1371"/>
                    <a:pt x="4763" y="1"/>
                    <a:pt x="3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73"/>
            <p:cNvSpPr/>
            <p:nvPr/>
          </p:nvSpPr>
          <p:spPr>
            <a:xfrm>
              <a:off x="4493375" y="2609575"/>
              <a:ext cx="153325" cy="300125"/>
            </a:xfrm>
            <a:custGeom>
              <a:avLst/>
              <a:gdLst/>
              <a:ahLst/>
              <a:cxnLst/>
              <a:rect l="l" t="t" r="r" b="b"/>
              <a:pathLst>
                <a:path w="6133" h="12005" extrusionOk="0">
                  <a:moveTo>
                    <a:pt x="3067" y="1"/>
                  </a:moveTo>
                  <a:cubicBezTo>
                    <a:pt x="1370" y="1"/>
                    <a:pt x="0" y="1371"/>
                    <a:pt x="0" y="3034"/>
                  </a:cubicBezTo>
                  <a:lnTo>
                    <a:pt x="0" y="8971"/>
                  </a:lnTo>
                  <a:cubicBezTo>
                    <a:pt x="0" y="10635"/>
                    <a:pt x="1370" y="12005"/>
                    <a:pt x="3067" y="12005"/>
                  </a:cubicBezTo>
                  <a:cubicBezTo>
                    <a:pt x="4763" y="12005"/>
                    <a:pt x="6133" y="10635"/>
                    <a:pt x="6133" y="8971"/>
                  </a:cubicBezTo>
                  <a:lnTo>
                    <a:pt x="6133" y="3034"/>
                  </a:lnTo>
                  <a:cubicBezTo>
                    <a:pt x="6133" y="1371"/>
                    <a:pt x="4763" y="1"/>
                    <a:pt x="3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73"/>
            <p:cNvSpPr/>
            <p:nvPr/>
          </p:nvSpPr>
          <p:spPr>
            <a:xfrm>
              <a:off x="3511525" y="2753025"/>
              <a:ext cx="577375" cy="245150"/>
            </a:xfrm>
            <a:custGeom>
              <a:avLst/>
              <a:gdLst/>
              <a:ahLst/>
              <a:cxnLst/>
              <a:rect l="l" t="t" r="r" b="b"/>
              <a:pathLst>
                <a:path w="23095" h="9806" extrusionOk="0">
                  <a:moveTo>
                    <a:pt x="3441" y="1"/>
                  </a:moveTo>
                  <a:cubicBezTo>
                    <a:pt x="2730" y="1"/>
                    <a:pt x="2015" y="249"/>
                    <a:pt x="1435" y="754"/>
                  </a:cubicBezTo>
                  <a:cubicBezTo>
                    <a:pt x="131" y="1863"/>
                    <a:pt x="0" y="3788"/>
                    <a:pt x="1109" y="5060"/>
                  </a:cubicBezTo>
                  <a:cubicBezTo>
                    <a:pt x="3866" y="8224"/>
                    <a:pt x="7698" y="9806"/>
                    <a:pt x="11535" y="9806"/>
                  </a:cubicBezTo>
                  <a:cubicBezTo>
                    <a:pt x="15372" y="9806"/>
                    <a:pt x="19213" y="8224"/>
                    <a:pt x="21986" y="5060"/>
                  </a:cubicBezTo>
                  <a:cubicBezTo>
                    <a:pt x="23095" y="3788"/>
                    <a:pt x="22965" y="1863"/>
                    <a:pt x="21660" y="754"/>
                  </a:cubicBezTo>
                  <a:cubicBezTo>
                    <a:pt x="21080" y="249"/>
                    <a:pt x="20365" y="1"/>
                    <a:pt x="19654" y="1"/>
                  </a:cubicBezTo>
                  <a:cubicBezTo>
                    <a:pt x="18803" y="1"/>
                    <a:pt x="17958" y="355"/>
                    <a:pt x="17354" y="1047"/>
                  </a:cubicBezTo>
                  <a:cubicBezTo>
                    <a:pt x="15821" y="2809"/>
                    <a:pt x="13684" y="3690"/>
                    <a:pt x="11548" y="3690"/>
                  </a:cubicBezTo>
                  <a:cubicBezTo>
                    <a:pt x="9411" y="3690"/>
                    <a:pt x="7274" y="2809"/>
                    <a:pt x="5741" y="1047"/>
                  </a:cubicBezTo>
                  <a:cubicBezTo>
                    <a:pt x="5137" y="355"/>
                    <a:pt x="4292" y="1"/>
                    <a:pt x="3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73"/>
            <p:cNvSpPr/>
            <p:nvPr/>
          </p:nvSpPr>
          <p:spPr>
            <a:xfrm>
              <a:off x="3691750" y="1546975"/>
              <a:ext cx="269950" cy="269975"/>
            </a:xfrm>
            <a:custGeom>
              <a:avLst/>
              <a:gdLst/>
              <a:ahLst/>
              <a:cxnLst/>
              <a:rect l="l" t="t" r="r" b="b"/>
              <a:pathLst>
                <a:path w="10798" h="10799" extrusionOk="0">
                  <a:moveTo>
                    <a:pt x="5382" y="1"/>
                  </a:moveTo>
                  <a:cubicBezTo>
                    <a:pt x="2414" y="1"/>
                    <a:pt x="0" y="2415"/>
                    <a:pt x="0" y="5416"/>
                  </a:cubicBezTo>
                  <a:cubicBezTo>
                    <a:pt x="0" y="8384"/>
                    <a:pt x="2414" y="10798"/>
                    <a:pt x="5382" y="10798"/>
                  </a:cubicBezTo>
                  <a:cubicBezTo>
                    <a:pt x="8383" y="10798"/>
                    <a:pt x="10797" y="8384"/>
                    <a:pt x="10797" y="5416"/>
                  </a:cubicBezTo>
                  <a:cubicBezTo>
                    <a:pt x="10797" y="2415"/>
                    <a:pt x="8383" y="1"/>
                    <a:pt x="5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73"/>
            <p:cNvSpPr/>
            <p:nvPr/>
          </p:nvSpPr>
          <p:spPr>
            <a:xfrm>
              <a:off x="1574700" y="238125"/>
              <a:ext cx="4451025" cy="5219200"/>
            </a:xfrm>
            <a:custGeom>
              <a:avLst/>
              <a:gdLst/>
              <a:ahLst/>
              <a:cxnLst/>
              <a:rect l="l" t="t" r="r" b="b"/>
              <a:pathLst>
                <a:path w="178041" h="208768" extrusionOk="0">
                  <a:moveTo>
                    <a:pt x="90260" y="6100"/>
                  </a:moveTo>
                  <a:cubicBezTo>
                    <a:pt x="102427" y="6100"/>
                    <a:pt x="105918" y="7959"/>
                    <a:pt x="105918" y="14385"/>
                  </a:cubicBezTo>
                  <a:cubicBezTo>
                    <a:pt x="105918" y="16408"/>
                    <a:pt x="105559" y="18365"/>
                    <a:pt x="104809" y="20224"/>
                  </a:cubicBezTo>
                  <a:cubicBezTo>
                    <a:pt x="99826" y="19274"/>
                    <a:pt x="94963" y="18784"/>
                    <a:pt x="90049" y="18784"/>
                  </a:cubicBezTo>
                  <a:cubicBezTo>
                    <a:pt x="85344" y="18784"/>
                    <a:pt x="80593" y="19234"/>
                    <a:pt x="75646" y="20159"/>
                  </a:cubicBezTo>
                  <a:cubicBezTo>
                    <a:pt x="74929" y="18332"/>
                    <a:pt x="74570" y="16375"/>
                    <a:pt x="74570" y="14385"/>
                  </a:cubicBezTo>
                  <a:cubicBezTo>
                    <a:pt x="74570" y="7959"/>
                    <a:pt x="78093" y="6100"/>
                    <a:pt x="90260" y="6100"/>
                  </a:cubicBezTo>
                  <a:close/>
                  <a:moveTo>
                    <a:pt x="90129" y="24974"/>
                  </a:moveTo>
                  <a:cubicBezTo>
                    <a:pt x="107108" y="24974"/>
                    <a:pt x="124146" y="30757"/>
                    <a:pt x="138407" y="42504"/>
                  </a:cubicBezTo>
                  <a:lnTo>
                    <a:pt x="68372" y="42504"/>
                  </a:lnTo>
                  <a:cubicBezTo>
                    <a:pt x="66709" y="42504"/>
                    <a:pt x="65339" y="43874"/>
                    <a:pt x="65339" y="45570"/>
                  </a:cubicBezTo>
                  <a:cubicBezTo>
                    <a:pt x="65339" y="47266"/>
                    <a:pt x="66709" y="48636"/>
                    <a:pt x="68372" y="48636"/>
                  </a:cubicBezTo>
                  <a:lnTo>
                    <a:pt x="145029" y="48636"/>
                  </a:lnTo>
                  <a:cubicBezTo>
                    <a:pt x="150346" y="54116"/>
                    <a:pt x="154750" y="60249"/>
                    <a:pt x="158207" y="66903"/>
                  </a:cubicBezTo>
                  <a:lnTo>
                    <a:pt x="21954" y="66903"/>
                  </a:lnTo>
                  <a:cubicBezTo>
                    <a:pt x="25412" y="60216"/>
                    <a:pt x="29816" y="54084"/>
                    <a:pt x="35100" y="48636"/>
                  </a:cubicBezTo>
                  <a:lnTo>
                    <a:pt x="56205" y="48636"/>
                  </a:lnTo>
                  <a:cubicBezTo>
                    <a:pt x="57901" y="48636"/>
                    <a:pt x="59271" y="47266"/>
                    <a:pt x="59271" y="45570"/>
                  </a:cubicBezTo>
                  <a:cubicBezTo>
                    <a:pt x="59271" y="43874"/>
                    <a:pt x="57901" y="42504"/>
                    <a:pt x="56205" y="42504"/>
                  </a:cubicBezTo>
                  <a:lnTo>
                    <a:pt x="41754" y="42504"/>
                  </a:lnTo>
                  <a:cubicBezTo>
                    <a:pt x="55871" y="30879"/>
                    <a:pt x="72970" y="24974"/>
                    <a:pt x="90129" y="24974"/>
                  </a:cubicBezTo>
                  <a:close/>
                  <a:moveTo>
                    <a:pt x="24564" y="73036"/>
                  </a:moveTo>
                  <a:cubicBezTo>
                    <a:pt x="23031" y="76461"/>
                    <a:pt x="21758" y="79984"/>
                    <a:pt x="20780" y="83605"/>
                  </a:cubicBezTo>
                  <a:cubicBezTo>
                    <a:pt x="20267" y="83567"/>
                    <a:pt x="19752" y="83549"/>
                    <a:pt x="19239" y="83549"/>
                  </a:cubicBezTo>
                  <a:cubicBezTo>
                    <a:pt x="17958" y="83549"/>
                    <a:pt x="16693" y="83665"/>
                    <a:pt x="15528" y="83898"/>
                  </a:cubicBezTo>
                  <a:cubicBezTo>
                    <a:pt x="16474" y="80180"/>
                    <a:pt x="17648" y="76526"/>
                    <a:pt x="19116" y="73036"/>
                  </a:cubicBezTo>
                  <a:close/>
                  <a:moveTo>
                    <a:pt x="161045" y="73036"/>
                  </a:moveTo>
                  <a:cubicBezTo>
                    <a:pt x="162578" y="76722"/>
                    <a:pt x="163818" y="80571"/>
                    <a:pt x="164764" y="84485"/>
                  </a:cubicBezTo>
                  <a:cubicBezTo>
                    <a:pt x="163068" y="83931"/>
                    <a:pt x="161208" y="83605"/>
                    <a:pt x="159349" y="83539"/>
                  </a:cubicBezTo>
                  <a:cubicBezTo>
                    <a:pt x="158370" y="79951"/>
                    <a:pt x="157098" y="76363"/>
                    <a:pt x="155598" y="73036"/>
                  </a:cubicBezTo>
                  <a:close/>
                  <a:moveTo>
                    <a:pt x="160784" y="89802"/>
                  </a:moveTo>
                  <a:cubicBezTo>
                    <a:pt x="167080" y="90748"/>
                    <a:pt x="171940" y="96163"/>
                    <a:pt x="171940" y="102720"/>
                  </a:cubicBezTo>
                  <a:cubicBezTo>
                    <a:pt x="171940" y="109277"/>
                    <a:pt x="167080" y="114724"/>
                    <a:pt x="160784" y="115670"/>
                  </a:cubicBezTo>
                  <a:cubicBezTo>
                    <a:pt x="162252" y="107352"/>
                    <a:pt x="162317" y="98545"/>
                    <a:pt x="160752" y="89802"/>
                  </a:cubicBezTo>
                  <a:close/>
                  <a:moveTo>
                    <a:pt x="19171" y="89670"/>
                  </a:moveTo>
                  <a:cubicBezTo>
                    <a:pt x="19251" y="89670"/>
                    <a:pt x="19330" y="89671"/>
                    <a:pt x="19410" y="89672"/>
                  </a:cubicBezTo>
                  <a:cubicBezTo>
                    <a:pt x="17877" y="98251"/>
                    <a:pt x="17877" y="107189"/>
                    <a:pt x="19410" y="115801"/>
                  </a:cubicBezTo>
                  <a:cubicBezTo>
                    <a:pt x="19331" y="115802"/>
                    <a:pt x="19252" y="115803"/>
                    <a:pt x="19173" y="115803"/>
                  </a:cubicBezTo>
                  <a:cubicBezTo>
                    <a:pt x="12005" y="115803"/>
                    <a:pt x="6101" y="109947"/>
                    <a:pt x="6101" y="102720"/>
                  </a:cubicBezTo>
                  <a:cubicBezTo>
                    <a:pt x="6101" y="95557"/>
                    <a:pt x="11910" y="89670"/>
                    <a:pt x="19171" y="89670"/>
                  </a:cubicBezTo>
                  <a:close/>
                  <a:moveTo>
                    <a:pt x="31414" y="144539"/>
                  </a:moveTo>
                  <a:cubicBezTo>
                    <a:pt x="32784" y="146496"/>
                    <a:pt x="34252" y="148355"/>
                    <a:pt x="35818" y="150182"/>
                  </a:cubicBezTo>
                  <a:cubicBezTo>
                    <a:pt x="31381" y="155923"/>
                    <a:pt x="23194" y="160718"/>
                    <a:pt x="16637" y="163882"/>
                  </a:cubicBezTo>
                  <a:cubicBezTo>
                    <a:pt x="15137" y="161990"/>
                    <a:pt x="13473" y="159479"/>
                    <a:pt x="12266" y="156445"/>
                  </a:cubicBezTo>
                  <a:cubicBezTo>
                    <a:pt x="12038" y="155890"/>
                    <a:pt x="12331" y="155238"/>
                    <a:pt x="12886" y="155010"/>
                  </a:cubicBezTo>
                  <a:cubicBezTo>
                    <a:pt x="17257" y="153150"/>
                    <a:pt x="24955" y="149464"/>
                    <a:pt x="31414" y="144539"/>
                  </a:cubicBezTo>
                  <a:close/>
                  <a:moveTo>
                    <a:pt x="148813" y="73036"/>
                  </a:moveTo>
                  <a:cubicBezTo>
                    <a:pt x="153869" y="83181"/>
                    <a:pt x="156413" y="94793"/>
                    <a:pt x="155663" y="106863"/>
                  </a:cubicBezTo>
                  <a:cubicBezTo>
                    <a:pt x="153467" y="142607"/>
                    <a:pt x="123538" y="169399"/>
                    <a:pt x="90112" y="169399"/>
                  </a:cubicBezTo>
                  <a:cubicBezTo>
                    <a:pt x="84309" y="169399"/>
                    <a:pt x="78401" y="168591"/>
                    <a:pt x="72515" y="166883"/>
                  </a:cubicBezTo>
                  <a:cubicBezTo>
                    <a:pt x="32686" y="155336"/>
                    <a:pt x="12755" y="110288"/>
                    <a:pt x="31316" y="73036"/>
                  </a:cubicBezTo>
                  <a:close/>
                  <a:moveTo>
                    <a:pt x="40026" y="154716"/>
                  </a:moveTo>
                  <a:cubicBezTo>
                    <a:pt x="40580" y="155205"/>
                    <a:pt x="41754" y="156412"/>
                    <a:pt x="43907" y="158272"/>
                  </a:cubicBezTo>
                  <a:cubicBezTo>
                    <a:pt x="41396" y="162643"/>
                    <a:pt x="34350" y="173211"/>
                    <a:pt x="21432" y="181986"/>
                  </a:cubicBezTo>
                  <a:cubicBezTo>
                    <a:pt x="21249" y="182127"/>
                    <a:pt x="21029" y="182195"/>
                    <a:pt x="20810" y="182195"/>
                  </a:cubicBezTo>
                  <a:cubicBezTo>
                    <a:pt x="20521" y="182195"/>
                    <a:pt x="20233" y="182078"/>
                    <a:pt x="20030" y="181856"/>
                  </a:cubicBezTo>
                  <a:cubicBezTo>
                    <a:pt x="18301" y="179964"/>
                    <a:pt x="15887" y="176865"/>
                    <a:pt x="14288" y="172820"/>
                  </a:cubicBezTo>
                  <a:cubicBezTo>
                    <a:pt x="14060" y="172266"/>
                    <a:pt x="14321" y="171646"/>
                    <a:pt x="14876" y="171385"/>
                  </a:cubicBezTo>
                  <a:cubicBezTo>
                    <a:pt x="23422" y="167731"/>
                    <a:pt x="34056" y="161925"/>
                    <a:pt x="40026" y="154716"/>
                  </a:cubicBezTo>
                  <a:close/>
                  <a:moveTo>
                    <a:pt x="78517" y="174549"/>
                  </a:moveTo>
                  <a:cubicBezTo>
                    <a:pt x="82513" y="175234"/>
                    <a:pt x="86305" y="175576"/>
                    <a:pt x="90093" y="175576"/>
                  </a:cubicBezTo>
                  <a:cubicBezTo>
                    <a:pt x="93881" y="175576"/>
                    <a:pt x="97665" y="175234"/>
                    <a:pt x="101644" y="174549"/>
                  </a:cubicBezTo>
                  <a:lnTo>
                    <a:pt x="101644" y="174549"/>
                  </a:lnTo>
                  <a:cubicBezTo>
                    <a:pt x="98578" y="178887"/>
                    <a:pt x="94729" y="183780"/>
                    <a:pt x="90064" y="188869"/>
                  </a:cubicBezTo>
                  <a:cubicBezTo>
                    <a:pt x="85954" y="184367"/>
                    <a:pt x="82170" y="179703"/>
                    <a:pt x="78517" y="174549"/>
                  </a:cubicBezTo>
                  <a:close/>
                  <a:moveTo>
                    <a:pt x="60315" y="168808"/>
                  </a:moveTo>
                  <a:cubicBezTo>
                    <a:pt x="63349" y="170243"/>
                    <a:pt x="66480" y="171450"/>
                    <a:pt x="69677" y="172429"/>
                  </a:cubicBezTo>
                  <a:cubicBezTo>
                    <a:pt x="74505" y="179899"/>
                    <a:pt x="80181" y="187140"/>
                    <a:pt x="85856" y="193305"/>
                  </a:cubicBezTo>
                  <a:cubicBezTo>
                    <a:pt x="83801" y="195393"/>
                    <a:pt x="81714" y="197383"/>
                    <a:pt x="79496" y="199373"/>
                  </a:cubicBezTo>
                  <a:cubicBezTo>
                    <a:pt x="71504" y="190728"/>
                    <a:pt x="64197" y="180910"/>
                    <a:pt x="58195" y="170439"/>
                  </a:cubicBezTo>
                  <a:cubicBezTo>
                    <a:pt x="58912" y="169721"/>
                    <a:pt x="59532" y="169167"/>
                    <a:pt x="59956" y="168808"/>
                  </a:cubicBezTo>
                  <a:close/>
                  <a:moveTo>
                    <a:pt x="54019" y="175430"/>
                  </a:moveTo>
                  <a:cubicBezTo>
                    <a:pt x="59761" y="185183"/>
                    <a:pt x="66806" y="194545"/>
                    <a:pt x="74211" y="202635"/>
                  </a:cubicBezTo>
                  <a:lnTo>
                    <a:pt x="45310" y="202635"/>
                  </a:lnTo>
                  <a:cubicBezTo>
                    <a:pt x="45897" y="189717"/>
                    <a:pt x="50236" y="180845"/>
                    <a:pt x="54019" y="175430"/>
                  </a:cubicBezTo>
                  <a:close/>
                  <a:moveTo>
                    <a:pt x="118672" y="169362"/>
                  </a:moveTo>
                  <a:cubicBezTo>
                    <a:pt x="119324" y="169949"/>
                    <a:pt x="120205" y="170765"/>
                    <a:pt x="121151" y="171841"/>
                  </a:cubicBezTo>
                  <a:cubicBezTo>
                    <a:pt x="119520" y="174647"/>
                    <a:pt x="117726" y="177485"/>
                    <a:pt x="116095" y="179899"/>
                  </a:cubicBezTo>
                  <a:cubicBezTo>
                    <a:pt x="114790" y="181823"/>
                    <a:pt x="116062" y="184433"/>
                    <a:pt x="118346" y="184661"/>
                  </a:cubicBezTo>
                  <a:cubicBezTo>
                    <a:pt x="118436" y="184669"/>
                    <a:pt x="118527" y="184673"/>
                    <a:pt x="118617" y="184673"/>
                  </a:cubicBezTo>
                  <a:cubicBezTo>
                    <a:pt x="119600" y="184673"/>
                    <a:pt x="120554" y="184190"/>
                    <a:pt x="121151" y="183324"/>
                  </a:cubicBezTo>
                  <a:cubicBezTo>
                    <a:pt x="122586" y="181203"/>
                    <a:pt x="124054" y="178887"/>
                    <a:pt x="125131" y="177093"/>
                  </a:cubicBezTo>
                  <a:cubicBezTo>
                    <a:pt x="128752" y="182769"/>
                    <a:pt x="132209" y="191120"/>
                    <a:pt x="132731" y="202635"/>
                  </a:cubicBezTo>
                  <a:lnTo>
                    <a:pt x="105950" y="202635"/>
                  </a:lnTo>
                  <a:cubicBezTo>
                    <a:pt x="108527" y="199829"/>
                    <a:pt x="111398" y="196469"/>
                    <a:pt x="113877" y="193338"/>
                  </a:cubicBezTo>
                  <a:cubicBezTo>
                    <a:pt x="114921" y="192001"/>
                    <a:pt x="114692" y="190076"/>
                    <a:pt x="113355" y="189032"/>
                  </a:cubicBezTo>
                  <a:cubicBezTo>
                    <a:pt x="112791" y="188592"/>
                    <a:pt x="112123" y="188378"/>
                    <a:pt x="111460" y="188378"/>
                  </a:cubicBezTo>
                  <a:cubicBezTo>
                    <a:pt x="110551" y="188378"/>
                    <a:pt x="109653" y="188781"/>
                    <a:pt x="109049" y="189554"/>
                  </a:cubicBezTo>
                  <a:cubicBezTo>
                    <a:pt x="105624" y="193892"/>
                    <a:pt x="101775" y="198296"/>
                    <a:pt x="97567" y="202635"/>
                  </a:cubicBezTo>
                  <a:lnTo>
                    <a:pt x="85008" y="202635"/>
                  </a:lnTo>
                  <a:cubicBezTo>
                    <a:pt x="95218" y="193240"/>
                    <a:pt x="103700" y="182965"/>
                    <a:pt x="110484" y="172429"/>
                  </a:cubicBezTo>
                  <a:cubicBezTo>
                    <a:pt x="113257" y="171580"/>
                    <a:pt x="116030" y="170537"/>
                    <a:pt x="118672" y="169362"/>
                  </a:cubicBezTo>
                  <a:close/>
                  <a:moveTo>
                    <a:pt x="90260" y="0"/>
                  </a:moveTo>
                  <a:cubicBezTo>
                    <a:pt x="84258" y="0"/>
                    <a:pt x="79496" y="359"/>
                    <a:pt x="75744" y="2055"/>
                  </a:cubicBezTo>
                  <a:cubicBezTo>
                    <a:pt x="70884" y="4273"/>
                    <a:pt x="68437" y="8416"/>
                    <a:pt x="68437" y="14385"/>
                  </a:cubicBezTo>
                  <a:cubicBezTo>
                    <a:pt x="68437" y="16832"/>
                    <a:pt x="68861" y="19213"/>
                    <a:pt x="69644" y="21496"/>
                  </a:cubicBezTo>
                  <a:cubicBezTo>
                    <a:pt x="39569" y="29423"/>
                    <a:pt x="14941" y="54182"/>
                    <a:pt x="8678" y="86704"/>
                  </a:cubicBezTo>
                  <a:cubicBezTo>
                    <a:pt x="3459" y="90129"/>
                    <a:pt x="1" y="96033"/>
                    <a:pt x="1" y="102720"/>
                  </a:cubicBezTo>
                  <a:cubicBezTo>
                    <a:pt x="1" y="113271"/>
                    <a:pt x="8593" y="121904"/>
                    <a:pt x="19147" y="121904"/>
                  </a:cubicBezTo>
                  <a:cubicBezTo>
                    <a:pt x="19686" y="121904"/>
                    <a:pt x="20231" y="121881"/>
                    <a:pt x="20780" y="121835"/>
                  </a:cubicBezTo>
                  <a:cubicBezTo>
                    <a:pt x="22411" y="128000"/>
                    <a:pt x="24890" y="133872"/>
                    <a:pt x="28087" y="139385"/>
                  </a:cubicBezTo>
                  <a:cubicBezTo>
                    <a:pt x="22117" y="144049"/>
                    <a:pt x="14647" y="147605"/>
                    <a:pt x="10472" y="149399"/>
                  </a:cubicBezTo>
                  <a:cubicBezTo>
                    <a:pt x="6851" y="150932"/>
                    <a:pt x="5122" y="155042"/>
                    <a:pt x="6590" y="158728"/>
                  </a:cubicBezTo>
                  <a:cubicBezTo>
                    <a:pt x="7830" y="161827"/>
                    <a:pt x="9461" y="164502"/>
                    <a:pt x="11026" y="166590"/>
                  </a:cubicBezTo>
                  <a:cubicBezTo>
                    <a:pt x="8417" y="168514"/>
                    <a:pt x="7340" y="171939"/>
                    <a:pt x="8613" y="175103"/>
                  </a:cubicBezTo>
                  <a:cubicBezTo>
                    <a:pt x="10537" y="179964"/>
                    <a:pt x="13440" y="183715"/>
                    <a:pt x="15528" y="185966"/>
                  </a:cubicBezTo>
                  <a:cubicBezTo>
                    <a:pt x="16936" y="187506"/>
                    <a:pt x="18886" y="188293"/>
                    <a:pt x="20844" y="188293"/>
                  </a:cubicBezTo>
                  <a:cubicBezTo>
                    <a:pt x="22244" y="188293"/>
                    <a:pt x="23647" y="187891"/>
                    <a:pt x="24857" y="187075"/>
                  </a:cubicBezTo>
                  <a:cubicBezTo>
                    <a:pt x="38166" y="178039"/>
                    <a:pt x="45636" y="167373"/>
                    <a:pt x="48768" y="162088"/>
                  </a:cubicBezTo>
                  <a:cubicBezTo>
                    <a:pt x="50562" y="163360"/>
                    <a:pt x="52421" y="164567"/>
                    <a:pt x="54313" y="165676"/>
                  </a:cubicBezTo>
                  <a:cubicBezTo>
                    <a:pt x="53661" y="166296"/>
                    <a:pt x="52943" y="167079"/>
                    <a:pt x="52128" y="167960"/>
                  </a:cubicBezTo>
                  <a:cubicBezTo>
                    <a:pt x="47267" y="173472"/>
                    <a:pt x="39112" y="185672"/>
                    <a:pt x="39112" y="205701"/>
                  </a:cubicBezTo>
                  <a:cubicBezTo>
                    <a:pt x="39112" y="207397"/>
                    <a:pt x="40482" y="208767"/>
                    <a:pt x="42178" y="208767"/>
                  </a:cubicBezTo>
                  <a:lnTo>
                    <a:pt x="135863" y="208767"/>
                  </a:lnTo>
                  <a:cubicBezTo>
                    <a:pt x="137559" y="208767"/>
                    <a:pt x="138929" y="207397"/>
                    <a:pt x="138929" y="205701"/>
                  </a:cubicBezTo>
                  <a:cubicBezTo>
                    <a:pt x="138929" y="188641"/>
                    <a:pt x="132992" y="175136"/>
                    <a:pt x="124478" y="166459"/>
                  </a:cubicBezTo>
                  <a:cubicBezTo>
                    <a:pt x="140919" y="157260"/>
                    <a:pt x="154065" y="141472"/>
                    <a:pt x="159382" y="121900"/>
                  </a:cubicBezTo>
                  <a:cubicBezTo>
                    <a:pt x="169722" y="121639"/>
                    <a:pt x="178040" y="113126"/>
                    <a:pt x="178040" y="102720"/>
                  </a:cubicBezTo>
                  <a:cubicBezTo>
                    <a:pt x="178040" y="97142"/>
                    <a:pt x="175659" y="92118"/>
                    <a:pt x="171842" y="88628"/>
                  </a:cubicBezTo>
                  <a:cubicBezTo>
                    <a:pt x="169004" y="71959"/>
                    <a:pt x="161274" y="56367"/>
                    <a:pt x="148813" y="43743"/>
                  </a:cubicBezTo>
                  <a:lnTo>
                    <a:pt x="148487" y="43417"/>
                  </a:lnTo>
                  <a:cubicBezTo>
                    <a:pt x="137918" y="32816"/>
                    <a:pt x="124968" y="25346"/>
                    <a:pt x="110811" y="21594"/>
                  </a:cubicBezTo>
                  <a:cubicBezTo>
                    <a:pt x="111626" y="19278"/>
                    <a:pt x="112050" y="16864"/>
                    <a:pt x="112050" y="14385"/>
                  </a:cubicBezTo>
                  <a:cubicBezTo>
                    <a:pt x="112050" y="8416"/>
                    <a:pt x="109604" y="4273"/>
                    <a:pt x="104776" y="2055"/>
                  </a:cubicBezTo>
                  <a:cubicBezTo>
                    <a:pt x="100992" y="359"/>
                    <a:pt x="96230" y="0"/>
                    <a:pt x="90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9" name="Google Shape;3059;p73"/>
          <p:cNvGrpSpPr/>
          <p:nvPr/>
        </p:nvGrpSpPr>
        <p:grpSpPr>
          <a:xfrm>
            <a:off x="6191754" y="1882457"/>
            <a:ext cx="541201" cy="518082"/>
            <a:chOff x="1085425" y="267775"/>
            <a:chExt cx="5390450" cy="5160175"/>
          </a:xfrm>
        </p:grpSpPr>
        <p:sp>
          <p:nvSpPr>
            <p:cNvPr id="3060" name="Google Shape;3060;p73"/>
            <p:cNvSpPr/>
            <p:nvPr/>
          </p:nvSpPr>
          <p:spPr>
            <a:xfrm>
              <a:off x="3192650" y="2373900"/>
              <a:ext cx="1215125" cy="1215125"/>
            </a:xfrm>
            <a:custGeom>
              <a:avLst/>
              <a:gdLst/>
              <a:ahLst/>
              <a:cxnLst/>
              <a:rect l="l" t="t" r="r" b="b"/>
              <a:pathLst>
                <a:path w="48605" h="48605" extrusionOk="0">
                  <a:moveTo>
                    <a:pt x="24303" y="6100"/>
                  </a:moveTo>
                  <a:cubicBezTo>
                    <a:pt x="34349" y="6100"/>
                    <a:pt x="42504" y="14288"/>
                    <a:pt x="42504" y="24302"/>
                  </a:cubicBezTo>
                  <a:cubicBezTo>
                    <a:pt x="42504" y="34349"/>
                    <a:pt x="34349" y="42504"/>
                    <a:pt x="24303" y="42504"/>
                  </a:cubicBezTo>
                  <a:cubicBezTo>
                    <a:pt x="14288" y="42504"/>
                    <a:pt x="6101" y="34349"/>
                    <a:pt x="6101" y="24302"/>
                  </a:cubicBezTo>
                  <a:cubicBezTo>
                    <a:pt x="6101" y="14288"/>
                    <a:pt x="14288" y="6100"/>
                    <a:pt x="24303" y="6100"/>
                  </a:cubicBezTo>
                  <a:close/>
                  <a:moveTo>
                    <a:pt x="24303" y="0"/>
                  </a:moveTo>
                  <a:cubicBezTo>
                    <a:pt x="10896" y="0"/>
                    <a:pt x="1" y="10895"/>
                    <a:pt x="1" y="24302"/>
                  </a:cubicBezTo>
                  <a:cubicBezTo>
                    <a:pt x="1" y="37709"/>
                    <a:pt x="10896" y="48604"/>
                    <a:pt x="24303" y="48604"/>
                  </a:cubicBezTo>
                  <a:cubicBezTo>
                    <a:pt x="37709" y="48604"/>
                    <a:pt x="48604" y="37709"/>
                    <a:pt x="48604" y="24302"/>
                  </a:cubicBezTo>
                  <a:cubicBezTo>
                    <a:pt x="48604" y="10895"/>
                    <a:pt x="37709" y="0"/>
                    <a:pt x="24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73"/>
            <p:cNvSpPr/>
            <p:nvPr/>
          </p:nvSpPr>
          <p:spPr>
            <a:xfrm>
              <a:off x="3089100" y="885625"/>
              <a:ext cx="152500" cy="274850"/>
            </a:xfrm>
            <a:custGeom>
              <a:avLst/>
              <a:gdLst/>
              <a:ahLst/>
              <a:cxnLst/>
              <a:rect l="l" t="t" r="r" b="b"/>
              <a:pathLst>
                <a:path w="6100" h="10994" extrusionOk="0">
                  <a:moveTo>
                    <a:pt x="3066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7959"/>
                  </a:lnTo>
                  <a:cubicBezTo>
                    <a:pt x="0" y="9623"/>
                    <a:pt x="1370" y="10993"/>
                    <a:pt x="3066" y="10993"/>
                  </a:cubicBezTo>
                  <a:cubicBezTo>
                    <a:pt x="4730" y="10993"/>
                    <a:pt x="6100" y="9623"/>
                    <a:pt x="6100" y="7959"/>
                  </a:cubicBezTo>
                  <a:lnTo>
                    <a:pt x="6100" y="3066"/>
                  </a:lnTo>
                  <a:cubicBezTo>
                    <a:pt x="6100" y="1370"/>
                    <a:pt x="4730" y="0"/>
                    <a:pt x="3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73"/>
            <p:cNvSpPr/>
            <p:nvPr/>
          </p:nvSpPr>
          <p:spPr>
            <a:xfrm>
              <a:off x="4358825" y="885625"/>
              <a:ext cx="152525" cy="274850"/>
            </a:xfrm>
            <a:custGeom>
              <a:avLst/>
              <a:gdLst/>
              <a:ahLst/>
              <a:cxnLst/>
              <a:rect l="l" t="t" r="r" b="b"/>
              <a:pathLst>
                <a:path w="6101" h="10994" extrusionOk="0">
                  <a:moveTo>
                    <a:pt x="3034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7959"/>
                  </a:lnTo>
                  <a:cubicBezTo>
                    <a:pt x="0" y="9623"/>
                    <a:pt x="1370" y="10993"/>
                    <a:pt x="3034" y="10993"/>
                  </a:cubicBezTo>
                  <a:cubicBezTo>
                    <a:pt x="4730" y="10993"/>
                    <a:pt x="6100" y="9623"/>
                    <a:pt x="6100" y="7959"/>
                  </a:cubicBezTo>
                  <a:lnTo>
                    <a:pt x="6100" y="3066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73"/>
            <p:cNvSpPr/>
            <p:nvPr/>
          </p:nvSpPr>
          <p:spPr>
            <a:xfrm>
              <a:off x="3547400" y="1004275"/>
              <a:ext cx="505625" cy="228975"/>
            </a:xfrm>
            <a:custGeom>
              <a:avLst/>
              <a:gdLst/>
              <a:ahLst/>
              <a:cxnLst/>
              <a:rect l="l" t="t" r="r" b="b"/>
              <a:pathLst>
                <a:path w="20225" h="9159" extrusionOk="0">
                  <a:moveTo>
                    <a:pt x="16829" y="0"/>
                  </a:moveTo>
                  <a:cubicBezTo>
                    <a:pt x="15974" y="0"/>
                    <a:pt x="15123" y="364"/>
                    <a:pt x="14516" y="1061"/>
                  </a:cubicBezTo>
                  <a:cubicBezTo>
                    <a:pt x="13342" y="2382"/>
                    <a:pt x="11727" y="3042"/>
                    <a:pt x="10113" y="3042"/>
                  </a:cubicBezTo>
                  <a:cubicBezTo>
                    <a:pt x="8498" y="3042"/>
                    <a:pt x="6883" y="2382"/>
                    <a:pt x="5709" y="1061"/>
                  </a:cubicBezTo>
                  <a:cubicBezTo>
                    <a:pt x="5105" y="368"/>
                    <a:pt x="4260" y="14"/>
                    <a:pt x="3409" y="14"/>
                  </a:cubicBezTo>
                  <a:cubicBezTo>
                    <a:pt x="2698" y="14"/>
                    <a:pt x="1983" y="262"/>
                    <a:pt x="1403" y="767"/>
                  </a:cubicBezTo>
                  <a:cubicBezTo>
                    <a:pt x="131" y="1876"/>
                    <a:pt x="0" y="3801"/>
                    <a:pt x="1109" y="5073"/>
                  </a:cubicBezTo>
                  <a:cubicBezTo>
                    <a:pt x="3491" y="7797"/>
                    <a:pt x="6802" y="9158"/>
                    <a:pt x="10113" y="9158"/>
                  </a:cubicBezTo>
                  <a:cubicBezTo>
                    <a:pt x="13423" y="9158"/>
                    <a:pt x="16734" y="7797"/>
                    <a:pt x="19116" y="5073"/>
                  </a:cubicBezTo>
                  <a:cubicBezTo>
                    <a:pt x="20225" y="3801"/>
                    <a:pt x="20094" y="1876"/>
                    <a:pt x="18822" y="767"/>
                  </a:cubicBezTo>
                  <a:cubicBezTo>
                    <a:pt x="18246" y="250"/>
                    <a:pt x="17536" y="0"/>
                    <a:pt x="16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73"/>
            <p:cNvSpPr/>
            <p:nvPr/>
          </p:nvSpPr>
          <p:spPr>
            <a:xfrm>
              <a:off x="1085425" y="267775"/>
              <a:ext cx="5390450" cy="5160175"/>
            </a:xfrm>
            <a:custGeom>
              <a:avLst/>
              <a:gdLst/>
              <a:ahLst/>
              <a:cxnLst/>
              <a:rect l="l" t="t" r="r" b="b"/>
              <a:pathLst>
                <a:path w="215618" h="206407" extrusionOk="0">
                  <a:moveTo>
                    <a:pt x="108577" y="6117"/>
                  </a:moveTo>
                  <a:cubicBezTo>
                    <a:pt x="114095" y="6117"/>
                    <a:pt x="119614" y="8449"/>
                    <a:pt x="123499" y="13102"/>
                  </a:cubicBezTo>
                  <a:cubicBezTo>
                    <a:pt x="125006" y="14889"/>
                    <a:pt x="127173" y="15877"/>
                    <a:pt x="129436" y="15877"/>
                  </a:cubicBezTo>
                  <a:cubicBezTo>
                    <a:pt x="130063" y="15877"/>
                    <a:pt x="130698" y="15802"/>
                    <a:pt x="131328" y="15646"/>
                  </a:cubicBezTo>
                  <a:cubicBezTo>
                    <a:pt x="132831" y="15287"/>
                    <a:pt x="134354" y="15109"/>
                    <a:pt x="135868" y="15109"/>
                  </a:cubicBezTo>
                  <a:cubicBezTo>
                    <a:pt x="141088" y="15109"/>
                    <a:pt x="146200" y="17225"/>
                    <a:pt x="150019" y="21322"/>
                  </a:cubicBezTo>
                  <a:cubicBezTo>
                    <a:pt x="155780" y="27571"/>
                    <a:pt x="155338" y="34990"/>
                    <a:pt x="155336" y="34990"/>
                  </a:cubicBezTo>
                  <a:cubicBezTo>
                    <a:pt x="155336" y="34990"/>
                    <a:pt x="155336" y="34990"/>
                    <a:pt x="155336" y="34989"/>
                  </a:cubicBezTo>
                  <a:cubicBezTo>
                    <a:pt x="155336" y="47613"/>
                    <a:pt x="151258" y="59911"/>
                    <a:pt x="143136" y="69860"/>
                  </a:cubicBezTo>
                  <a:cubicBezTo>
                    <a:pt x="138450" y="66408"/>
                    <a:pt x="133627" y="66131"/>
                    <a:pt x="132165" y="66131"/>
                  </a:cubicBezTo>
                  <a:cubicBezTo>
                    <a:pt x="131886" y="66131"/>
                    <a:pt x="131729" y="66141"/>
                    <a:pt x="131719" y="66141"/>
                  </a:cubicBezTo>
                  <a:cubicBezTo>
                    <a:pt x="127935" y="66141"/>
                    <a:pt x="124641" y="64608"/>
                    <a:pt x="122259" y="62227"/>
                  </a:cubicBezTo>
                  <a:cubicBezTo>
                    <a:pt x="118508" y="58443"/>
                    <a:pt x="113566" y="56543"/>
                    <a:pt x="108612" y="56543"/>
                  </a:cubicBezTo>
                  <a:cubicBezTo>
                    <a:pt x="103658" y="56543"/>
                    <a:pt x="98691" y="58443"/>
                    <a:pt x="94891" y="62260"/>
                  </a:cubicBezTo>
                  <a:cubicBezTo>
                    <a:pt x="92510" y="64674"/>
                    <a:pt x="89118" y="66141"/>
                    <a:pt x="85529" y="66141"/>
                  </a:cubicBezTo>
                  <a:cubicBezTo>
                    <a:pt x="85477" y="66141"/>
                    <a:pt x="85426" y="66141"/>
                    <a:pt x="85374" y="66141"/>
                  </a:cubicBezTo>
                  <a:cubicBezTo>
                    <a:pt x="81381" y="66141"/>
                    <a:pt x="77396" y="67381"/>
                    <a:pt x="74047" y="69860"/>
                  </a:cubicBezTo>
                  <a:cubicBezTo>
                    <a:pt x="70981" y="66076"/>
                    <a:pt x="68437" y="61933"/>
                    <a:pt x="66512" y="57530"/>
                  </a:cubicBezTo>
                  <a:cubicBezTo>
                    <a:pt x="66028" y="56392"/>
                    <a:pt x="64898" y="55704"/>
                    <a:pt x="63720" y="55704"/>
                  </a:cubicBezTo>
                  <a:cubicBezTo>
                    <a:pt x="63311" y="55704"/>
                    <a:pt x="62895" y="55787"/>
                    <a:pt x="62500" y="55964"/>
                  </a:cubicBezTo>
                  <a:cubicBezTo>
                    <a:pt x="60967" y="56649"/>
                    <a:pt x="60249" y="58443"/>
                    <a:pt x="60934" y="60009"/>
                  </a:cubicBezTo>
                  <a:cubicBezTo>
                    <a:pt x="63087" y="64902"/>
                    <a:pt x="66088" y="69860"/>
                    <a:pt x="69741" y="74264"/>
                  </a:cubicBezTo>
                  <a:cubicBezTo>
                    <a:pt x="67327" y="77624"/>
                    <a:pt x="66153" y="81571"/>
                    <a:pt x="66186" y="85485"/>
                  </a:cubicBezTo>
                  <a:cubicBezTo>
                    <a:pt x="66186" y="88910"/>
                    <a:pt x="64816" y="92335"/>
                    <a:pt x="62271" y="94880"/>
                  </a:cubicBezTo>
                  <a:cubicBezTo>
                    <a:pt x="54769" y="102317"/>
                    <a:pt x="54606" y="114582"/>
                    <a:pt x="62271" y="122248"/>
                  </a:cubicBezTo>
                  <a:cubicBezTo>
                    <a:pt x="63022" y="122965"/>
                    <a:pt x="63674" y="123781"/>
                    <a:pt x="64196" y="124661"/>
                  </a:cubicBezTo>
                  <a:cubicBezTo>
                    <a:pt x="58063" y="127206"/>
                    <a:pt x="51409" y="128576"/>
                    <a:pt x="44657" y="128674"/>
                  </a:cubicBezTo>
                  <a:cubicBezTo>
                    <a:pt x="44430" y="128677"/>
                    <a:pt x="44205" y="128678"/>
                    <a:pt x="43981" y="128678"/>
                  </a:cubicBezTo>
                  <a:cubicBezTo>
                    <a:pt x="32181" y="128678"/>
                    <a:pt x="22938" y="124563"/>
                    <a:pt x="22899" y="124563"/>
                  </a:cubicBezTo>
                  <a:cubicBezTo>
                    <a:pt x="22899" y="124563"/>
                    <a:pt x="22899" y="124563"/>
                    <a:pt x="22899" y="124564"/>
                  </a:cubicBezTo>
                  <a:cubicBezTo>
                    <a:pt x="11156" y="119899"/>
                    <a:pt x="6491" y="105546"/>
                    <a:pt x="13929" y="95108"/>
                  </a:cubicBezTo>
                  <a:cubicBezTo>
                    <a:pt x="15658" y="92661"/>
                    <a:pt x="15853" y="89530"/>
                    <a:pt x="14451" y="86888"/>
                  </a:cubicBezTo>
                  <a:cubicBezTo>
                    <a:pt x="8677" y="76221"/>
                    <a:pt x="13994" y="62945"/>
                    <a:pt x="25541" y="59193"/>
                  </a:cubicBezTo>
                  <a:cubicBezTo>
                    <a:pt x="28379" y="58280"/>
                    <a:pt x="30402" y="55866"/>
                    <a:pt x="30826" y="52898"/>
                  </a:cubicBezTo>
                  <a:cubicBezTo>
                    <a:pt x="32240" y="43051"/>
                    <a:pt x="40664" y="36311"/>
                    <a:pt x="50081" y="36311"/>
                  </a:cubicBezTo>
                  <a:cubicBezTo>
                    <a:pt x="51957" y="36311"/>
                    <a:pt x="53873" y="36579"/>
                    <a:pt x="55780" y="37142"/>
                  </a:cubicBezTo>
                  <a:cubicBezTo>
                    <a:pt x="55910" y="40372"/>
                    <a:pt x="56269" y="43536"/>
                    <a:pt x="56791" y="46406"/>
                  </a:cubicBezTo>
                  <a:cubicBezTo>
                    <a:pt x="57052" y="47776"/>
                    <a:pt x="57117" y="48755"/>
                    <a:pt x="58129" y="49603"/>
                  </a:cubicBezTo>
                  <a:cubicBezTo>
                    <a:pt x="58715" y="50067"/>
                    <a:pt x="59382" y="50275"/>
                    <a:pt x="60032" y="50275"/>
                  </a:cubicBezTo>
                  <a:cubicBezTo>
                    <a:pt x="61624" y="50275"/>
                    <a:pt x="63119" y="49028"/>
                    <a:pt x="63119" y="47222"/>
                  </a:cubicBezTo>
                  <a:cubicBezTo>
                    <a:pt x="63119" y="46309"/>
                    <a:pt x="61913" y="42264"/>
                    <a:pt x="61847" y="35120"/>
                  </a:cubicBezTo>
                  <a:cubicBezTo>
                    <a:pt x="62131" y="23037"/>
                    <a:pt x="71220" y="15097"/>
                    <a:pt x="81286" y="15097"/>
                  </a:cubicBezTo>
                  <a:cubicBezTo>
                    <a:pt x="82796" y="15097"/>
                    <a:pt x="84328" y="15276"/>
                    <a:pt x="85856" y="15646"/>
                  </a:cubicBezTo>
                  <a:cubicBezTo>
                    <a:pt x="86485" y="15802"/>
                    <a:pt x="87120" y="15877"/>
                    <a:pt x="87747" y="15877"/>
                  </a:cubicBezTo>
                  <a:cubicBezTo>
                    <a:pt x="90010" y="15877"/>
                    <a:pt x="92177" y="14889"/>
                    <a:pt x="93684" y="13102"/>
                  </a:cubicBezTo>
                  <a:cubicBezTo>
                    <a:pt x="97563" y="8441"/>
                    <a:pt x="103069" y="6117"/>
                    <a:pt x="108577" y="6117"/>
                  </a:cubicBezTo>
                  <a:close/>
                  <a:moveTo>
                    <a:pt x="108599" y="62663"/>
                  </a:moveTo>
                  <a:cubicBezTo>
                    <a:pt x="111978" y="62663"/>
                    <a:pt x="115364" y="63960"/>
                    <a:pt x="117953" y="66565"/>
                  </a:cubicBezTo>
                  <a:cubicBezTo>
                    <a:pt x="119226" y="67838"/>
                    <a:pt x="120726" y="68947"/>
                    <a:pt x="122227" y="69795"/>
                  </a:cubicBezTo>
                  <a:cubicBezTo>
                    <a:pt x="129860" y="74035"/>
                    <a:pt x="133285" y="70480"/>
                    <a:pt x="139222" y="74590"/>
                  </a:cubicBezTo>
                  <a:cubicBezTo>
                    <a:pt x="142712" y="77004"/>
                    <a:pt x="144897" y="81016"/>
                    <a:pt x="144897" y="85452"/>
                  </a:cubicBezTo>
                  <a:cubicBezTo>
                    <a:pt x="144897" y="90476"/>
                    <a:pt x="146887" y="95532"/>
                    <a:pt x="150606" y="99218"/>
                  </a:cubicBezTo>
                  <a:cubicBezTo>
                    <a:pt x="154683" y="103263"/>
                    <a:pt x="155532" y="109330"/>
                    <a:pt x="153216" y="114190"/>
                  </a:cubicBezTo>
                  <a:cubicBezTo>
                    <a:pt x="151487" y="117877"/>
                    <a:pt x="149464" y="118137"/>
                    <a:pt x="147181" y="122541"/>
                  </a:cubicBezTo>
                  <a:cubicBezTo>
                    <a:pt x="145615" y="125412"/>
                    <a:pt x="144897" y="128543"/>
                    <a:pt x="144897" y="131642"/>
                  </a:cubicBezTo>
                  <a:cubicBezTo>
                    <a:pt x="144930" y="139026"/>
                    <a:pt x="138896" y="144853"/>
                    <a:pt x="131746" y="144853"/>
                  </a:cubicBezTo>
                  <a:cubicBezTo>
                    <a:pt x="131726" y="144853"/>
                    <a:pt x="131706" y="144853"/>
                    <a:pt x="131686" y="144853"/>
                  </a:cubicBezTo>
                  <a:cubicBezTo>
                    <a:pt x="126565" y="144853"/>
                    <a:pt x="121542" y="146908"/>
                    <a:pt x="117921" y="150562"/>
                  </a:cubicBezTo>
                  <a:cubicBezTo>
                    <a:pt x="115372" y="153143"/>
                    <a:pt x="111990" y="154439"/>
                    <a:pt x="108596" y="154439"/>
                  </a:cubicBezTo>
                  <a:cubicBezTo>
                    <a:pt x="105213" y="154439"/>
                    <a:pt x="101819" y="153151"/>
                    <a:pt x="99230" y="150562"/>
                  </a:cubicBezTo>
                  <a:cubicBezTo>
                    <a:pt x="99230" y="150562"/>
                    <a:pt x="99230" y="150562"/>
                    <a:pt x="99230" y="150529"/>
                  </a:cubicBezTo>
                  <a:cubicBezTo>
                    <a:pt x="93920" y="145191"/>
                    <a:pt x="87425" y="144845"/>
                    <a:pt x="85852" y="144845"/>
                  </a:cubicBezTo>
                  <a:cubicBezTo>
                    <a:pt x="85618" y="144845"/>
                    <a:pt x="85492" y="144853"/>
                    <a:pt x="85497" y="144853"/>
                  </a:cubicBezTo>
                  <a:cubicBezTo>
                    <a:pt x="85477" y="144853"/>
                    <a:pt x="85457" y="144853"/>
                    <a:pt x="85437" y="144853"/>
                  </a:cubicBezTo>
                  <a:cubicBezTo>
                    <a:pt x="78125" y="144853"/>
                    <a:pt x="72253" y="138897"/>
                    <a:pt x="72286" y="131642"/>
                  </a:cubicBezTo>
                  <a:cubicBezTo>
                    <a:pt x="72286" y="127238"/>
                    <a:pt x="70818" y="123128"/>
                    <a:pt x="68241" y="119768"/>
                  </a:cubicBezTo>
                  <a:cubicBezTo>
                    <a:pt x="66903" y="118040"/>
                    <a:pt x="66349" y="117811"/>
                    <a:pt x="65305" y="116409"/>
                  </a:cubicBezTo>
                  <a:cubicBezTo>
                    <a:pt x="61488" y="111320"/>
                    <a:pt x="61815" y="103948"/>
                    <a:pt x="66610" y="99185"/>
                  </a:cubicBezTo>
                  <a:cubicBezTo>
                    <a:pt x="72697" y="93131"/>
                    <a:pt x="72287" y="85452"/>
                    <a:pt x="72286" y="85452"/>
                  </a:cubicBezTo>
                  <a:lnTo>
                    <a:pt x="72286" y="85452"/>
                  </a:lnTo>
                  <a:cubicBezTo>
                    <a:pt x="72286" y="85452"/>
                    <a:pt x="72286" y="85452"/>
                    <a:pt x="72286" y="85452"/>
                  </a:cubicBezTo>
                  <a:cubicBezTo>
                    <a:pt x="72286" y="78101"/>
                    <a:pt x="78222" y="72241"/>
                    <a:pt x="85437" y="72241"/>
                  </a:cubicBezTo>
                  <a:cubicBezTo>
                    <a:pt x="85457" y="72241"/>
                    <a:pt x="85477" y="72241"/>
                    <a:pt x="85497" y="72241"/>
                  </a:cubicBezTo>
                  <a:cubicBezTo>
                    <a:pt x="85536" y="72242"/>
                    <a:pt x="85576" y="72242"/>
                    <a:pt x="85615" y="72242"/>
                  </a:cubicBezTo>
                  <a:cubicBezTo>
                    <a:pt x="90631" y="72242"/>
                    <a:pt x="95605" y="70190"/>
                    <a:pt x="99262" y="66565"/>
                  </a:cubicBezTo>
                  <a:cubicBezTo>
                    <a:pt x="101827" y="63968"/>
                    <a:pt x="105210" y="62663"/>
                    <a:pt x="108599" y="62663"/>
                  </a:cubicBezTo>
                  <a:close/>
                  <a:moveTo>
                    <a:pt x="167068" y="36327"/>
                  </a:moveTo>
                  <a:cubicBezTo>
                    <a:pt x="174546" y="36327"/>
                    <a:pt x="181592" y="40522"/>
                    <a:pt x="184824" y="47613"/>
                  </a:cubicBezTo>
                  <a:cubicBezTo>
                    <a:pt x="185574" y="49310"/>
                    <a:pt x="186096" y="51104"/>
                    <a:pt x="186357" y="52898"/>
                  </a:cubicBezTo>
                  <a:cubicBezTo>
                    <a:pt x="186781" y="55866"/>
                    <a:pt x="188804" y="58280"/>
                    <a:pt x="191642" y="59193"/>
                  </a:cubicBezTo>
                  <a:cubicBezTo>
                    <a:pt x="197154" y="60987"/>
                    <a:pt x="201526" y="65098"/>
                    <a:pt x="203678" y="70447"/>
                  </a:cubicBezTo>
                  <a:cubicBezTo>
                    <a:pt x="205831" y="75830"/>
                    <a:pt x="205505" y="81799"/>
                    <a:pt x="202732" y="86888"/>
                  </a:cubicBezTo>
                  <a:cubicBezTo>
                    <a:pt x="201330" y="89530"/>
                    <a:pt x="201526" y="92661"/>
                    <a:pt x="203287" y="95108"/>
                  </a:cubicBezTo>
                  <a:cubicBezTo>
                    <a:pt x="204331" y="96608"/>
                    <a:pt x="205179" y="98239"/>
                    <a:pt x="205799" y="100001"/>
                  </a:cubicBezTo>
                  <a:cubicBezTo>
                    <a:pt x="207462" y="104763"/>
                    <a:pt x="207169" y="109950"/>
                    <a:pt x="204951" y="114549"/>
                  </a:cubicBezTo>
                  <a:cubicBezTo>
                    <a:pt x="201322" y="122227"/>
                    <a:pt x="194316" y="124564"/>
                    <a:pt x="194284" y="124564"/>
                  </a:cubicBezTo>
                  <a:cubicBezTo>
                    <a:pt x="194283" y="124564"/>
                    <a:pt x="194283" y="124564"/>
                    <a:pt x="194284" y="124564"/>
                  </a:cubicBezTo>
                  <a:lnTo>
                    <a:pt x="194284" y="124564"/>
                  </a:lnTo>
                  <a:cubicBezTo>
                    <a:pt x="188412" y="126912"/>
                    <a:pt x="181432" y="128478"/>
                    <a:pt x="174549" y="128641"/>
                  </a:cubicBezTo>
                  <a:cubicBezTo>
                    <a:pt x="171841" y="128706"/>
                    <a:pt x="170537" y="132034"/>
                    <a:pt x="172494" y="133893"/>
                  </a:cubicBezTo>
                  <a:cubicBezTo>
                    <a:pt x="173048" y="134447"/>
                    <a:pt x="173831" y="134774"/>
                    <a:pt x="174614" y="134774"/>
                  </a:cubicBezTo>
                  <a:cubicBezTo>
                    <a:pt x="179768" y="134774"/>
                    <a:pt x="187564" y="133501"/>
                    <a:pt x="194512" y="131022"/>
                  </a:cubicBezTo>
                  <a:lnTo>
                    <a:pt x="194512" y="131022"/>
                  </a:lnTo>
                  <a:cubicBezTo>
                    <a:pt x="201950" y="140449"/>
                    <a:pt x="199471" y="154085"/>
                    <a:pt x="189163" y="160054"/>
                  </a:cubicBezTo>
                  <a:cubicBezTo>
                    <a:pt x="186586" y="161555"/>
                    <a:pt x="185085" y="164327"/>
                    <a:pt x="185281" y="167296"/>
                  </a:cubicBezTo>
                  <a:cubicBezTo>
                    <a:pt x="185672" y="173069"/>
                    <a:pt x="183487" y="178680"/>
                    <a:pt x="179311" y="182660"/>
                  </a:cubicBezTo>
                  <a:cubicBezTo>
                    <a:pt x="175672" y="186129"/>
                    <a:pt x="170891" y="188036"/>
                    <a:pt x="165922" y="188036"/>
                  </a:cubicBezTo>
                  <a:cubicBezTo>
                    <a:pt x="165191" y="188036"/>
                    <a:pt x="164455" y="187995"/>
                    <a:pt x="163719" y="187911"/>
                  </a:cubicBezTo>
                  <a:cubicBezTo>
                    <a:pt x="163405" y="187873"/>
                    <a:pt x="163093" y="187855"/>
                    <a:pt x="162784" y="187855"/>
                  </a:cubicBezTo>
                  <a:cubicBezTo>
                    <a:pt x="160164" y="187855"/>
                    <a:pt x="157740" y="189188"/>
                    <a:pt x="156282" y="191434"/>
                  </a:cubicBezTo>
                  <a:cubicBezTo>
                    <a:pt x="155303" y="193000"/>
                    <a:pt x="154064" y="194403"/>
                    <a:pt x="152694" y="195610"/>
                  </a:cubicBezTo>
                  <a:cubicBezTo>
                    <a:pt x="149055" y="198758"/>
                    <a:pt x="144577" y="200277"/>
                    <a:pt x="140105" y="200277"/>
                  </a:cubicBezTo>
                  <a:cubicBezTo>
                    <a:pt x="134755" y="200277"/>
                    <a:pt x="129412" y="198104"/>
                    <a:pt x="125521" y="193946"/>
                  </a:cubicBezTo>
                  <a:cubicBezTo>
                    <a:pt x="118671" y="186639"/>
                    <a:pt x="114039" y="178321"/>
                    <a:pt x="111756" y="169155"/>
                  </a:cubicBezTo>
                  <a:cubicBezTo>
                    <a:pt x="112473" y="165893"/>
                    <a:pt x="112865" y="162827"/>
                    <a:pt x="113028" y="160021"/>
                  </a:cubicBezTo>
                  <a:cubicBezTo>
                    <a:pt x="116681" y="159173"/>
                    <a:pt x="119845" y="157314"/>
                    <a:pt x="122292" y="154867"/>
                  </a:cubicBezTo>
                  <a:cubicBezTo>
                    <a:pt x="124673" y="152454"/>
                    <a:pt x="128000" y="150986"/>
                    <a:pt x="131719" y="150986"/>
                  </a:cubicBezTo>
                  <a:cubicBezTo>
                    <a:pt x="142418" y="150986"/>
                    <a:pt x="151030" y="142309"/>
                    <a:pt x="151030" y="131609"/>
                  </a:cubicBezTo>
                  <a:cubicBezTo>
                    <a:pt x="150997" y="131251"/>
                    <a:pt x="151030" y="130892"/>
                    <a:pt x="151063" y="130500"/>
                  </a:cubicBezTo>
                  <a:cubicBezTo>
                    <a:pt x="154488" y="131870"/>
                    <a:pt x="158206" y="132947"/>
                    <a:pt x="161860" y="133665"/>
                  </a:cubicBezTo>
                  <a:cubicBezTo>
                    <a:pt x="162060" y="133704"/>
                    <a:pt x="162260" y="133723"/>
                    <a:pt x="162456" y="133723"/>
                  </a:cubicBezTo>
                  <a:cubicBezTo>
                    <a:pt x="163890" y="133723"/>
                    <a:pt x="165161" y="132714"/>
                    <a:pt x="165448" y="131251"/>
                  </a:cubicBezTo>
                  <a:cubicBezTo>
                    <a:pt x="165774" y="129587"/>
                    <a:pt x="164698" y="127989"/>
                    <a:pt x="163034" y="127662"/>
                  </a:cubicBezTo>
                  <a:cubicBezTo>
                    <a:pt x="159576" y="126977"/>
                    <a:pt x="156053" y="125934"/>
                    <a:pt x="152987" y="124661"/>
                  </a:cubicBezTo>
                  <a:cubicBezTo>
                    <a:pt x="153574" y="123683"/>
                    <a:pt x="154390" y="122737"/>
                    <a:pt x="154912" y="122215"/>
                  </a:cubicBezTo>
                  <a:cubicBezTo>
                    <a:pt x="162545" y="114647"/>
                    <a:pt x="162447" y="102382"/>
                    <a:pt x="154912" y="94880"/>
                  </a:cubicBezTo>
                  <a:cubicBezTo>
                    <a:pt x="154847" y="94782"/>
                    <a:pt x="151585" y="91878"/>
                    <a:pt x="151063" y="86790"/>
                  </a:cubicBezTo>
                  <a:cubicBezTo>
                    <a:pt x="150900" y="85094"/>
                    <a:pt x="151454" y="79842"/>
                    <a:pt x="147442" y="74264"/>
                  </a:cubicBezTo>
                  <a:cubicBezTo>
                    <a:pt x="155793" y="64282"/>
                    <a:pt x="160849" y="51658"/>
                    <a:pt x="161403" y="37142"/>
                  </a:cubicBezTo>
                  <a:cubicBezTo>
                    <a:pt x="163283" y="36592"/>
                    <a:pt x="165189" y="36327"/>
                    <a:pt x="167068" y="36327"/>
                  </a:cubicBezTo>
                  <a:close/>
                  <a:moveTo>
                    <a:pt x="66121" y="130500"/>
                  </a:moveTo>
                  <a:lnTo>
                    <a:pt x="66121" y="130500"/>
                  </a:lnTo>
                  <a:cubicBezTo>
                    <a:pt x="66284" y="132523"/>
                    <a:pt x="65729" y="139243"/>
                    <a:pt x="71829" y="145310"/>
                  </a:cubicBezTo>
                  <a:cubicBezTo>
                    <a:pt x="75385" y="148865"/>
                    <a:pt x="80180" y="150986"/>
                    <a:pt x="85562" y="150986"/>
                  </a:cubicBezTo>
                  <a:cubicBezTo>
                    <a:pt x="86019" y="150986"/>
                    <a:pt x="86475" y="150986"/>
                    <a:pt x="86867" y="151051"/>
                  </a:cubicBezTo>
                  <a:cubicBezTo>
                    <a:pt x="92184" y="151573"/>
                    <a:pt x="94663" y="154770"/>
                    <a:pt x="96229" y="156074"/>
                  </a:cubicBezTo>
                  <a:cubicBezTo>
                    <a:pt x="99197" y="158553"/>
                    <a:pt x="102850" y="160119"/>
                    <a:pt x="106863" y="160478"/>
                  </a:cubicBezTo>
                  <a:cubicBezTo>
                    <a:pt x="105852" y="172841"/>
                    <a:pt x="100730" y="184291"/>
                    <a:pt x="91694" y="193946"/>
                  </a:cubicBezTo>
                  <a:cubicBezTo>
                    <a:pt x="88172" y="197697"/>
                    <a:pt x="83442" y="199915"/>
                    <a:pt x="78320" y="200242"/>
                  </a:cubicBezTo>
                  <a:cubicBezTo>
                    <a:pt x="77900" y="200269"/>
                    <a:pt x="77481" y="200282"/>
                    <a:pt x="77064" y="200282"/>
                  </a:cubicBezTo>
                  <a:cubicBezTo>
                    <a:pt x="72426" y="200282"/>
                    <a:pt x="67994" y="198632"/>
                    <a:pt x="64522" y="195610"/>
                  </a:cubicBezTo>
                  <a:cubicBezTo>
                    <a:pt x="63119" y="194403"/>
                    <a:pt x="61880" y="193000"/>
                    <a:pt x="60901" y="191434"/>
                  </a:cubicBezTo>
                  <a:cubicBezTo>
                    <a:pt x="59469" y="189213"/>
                    <a:pt x="57042" y="187856"/>
                    <a:pt x="54393" y="187856"/>
                  </a:cubicBezTo>
                  <a:cubicBezTo>
                    <a:pt x="54086" y="187856"/>
                    <a:pt x="53776" y="187874"/>
                    <a:pt x="53464" y="187911"/>
                  </a:cubicBezTo>
                  <a:cubicBezTo>
                    <a:pt x="52728" y="187995"/>
                    <a:pt x="51993" y="188036"/>
                    <a:pt x="51261" y="188036"/>
                  </a:cubicBezTo>
                  <a:cubicBezTo>
                    <a:pt x="46292" y="188036"/>
                    <a:pt x="41512" y="186129"/>
                    <a:pt x="37872" y="182660"/>
                  </a:cubicBezTo>
                  <a:cubicBezTo>
                    <a:pt x="33696" y="178680"/>
                    <a:pt x="31511" y="173069"/>
                    <a:pt x="31902" y="167296"/>
                  </a:cubicBezTo>
                  <a:cubicBezTo>
                    <a:pt x="32098" y="164327"/>
                    <a:pt x="30597" y="161555"/>
                    <a:pt x="28021" y="160054"/>
                  </a:cubicBezTo>
                  <a:cubicBezTo>
                    <a:pt x="26422" y="159141"/>
                    <a:pt x="24954" y="157999"/>
                    <a:pt x="23682" y="156662"/>
                  </a:cubicBezTo>
                  <a:cubicBezTo>
                    <a:pt x="16930" y="149583"/>
                    <a:pt x="16636" y="138688"/>
                    <a:pt x="22671" y="131022"/>
                  </a:cubicBezTo>
                  <a:lnTo>
                    <a:pt x="22671" y="131022"/>
                  </a:lnTo>
                  <a:cubicBezTo>
                    <a:pt x="29826" y="133583"/>
                    <a:pt x="36996" y="134808"/>
                    <a:pt x="43980" y="134808"/>
                  </a:cubicBezTo>
                  <a:cubicBezTo>
                    <a:pt x="51675" y="134808"/>
                    <a:pt x="59144" y="133322"/>
                    <a:pt x="66121" y="130500"/>
                  </a:cubicBezTo>
                  <a:close/>
                  <a:moveTo>
                    <a:pt x="108606" y="1"/>
                  </a:moveTo>
                  <a:cubicBezTo>
                    <a:pt x="101351" y="1"/>
                    <a:pt x="94095" y="3067"/>
                    <a:pt x="88987" y="9187"/>
                  </a:cubicBezTo>
                  <a:cubicBezTo>
                    <a:pt x="88661" y="9563"/>
                    <a:pt x="88220" y="9765"/>
                    <a:pt x="87738" y="9765"/>
                  </a:cubicBezTo>
                  <a:cubicBezTo>
                    <a:pt x="87592" y="9765"/>
                    <a:pt x="87442" y="9747"/>
                    <a:pt x="87291" y="9709"/>
                  </a:cubicBezTo>
                  <a:cubicBezTo>
                    <a:pt x="85307" y="9230"/>
                    <a:pt x="83292" y="8992"/>
                    <a:pt x="81286" y="8992"/>
                  </a:cubicBezTo>
                  <a:cubicBezTo>
                    <a:pt x="74420" y="8992"/>
                    <a:pt x="67669" y="11776"/>
                    <a:pt x="62695" y="17179"/>
                  </a:cubicBezTo>
                  <a:cubicBezTo>
                    <a:pt x="59107" y="21028"/>
                    <a:pt x="56856" y="25791"/>
                    <a:pt x="56074" y="30912"/>
                  </a:cubicBezTo>
                  <a:cubicBezTo>
                    <a:pt x="54051" y="30438"/>
                    <a:pt x="52034" y="30211"/>
                    <a:pt x="50055" y="30211"/>
                  </a:cubicBezTo>
                  <a:cubicBezTo>
                    <a:pt x="37604" y="30211"/>
                    <a:pt x="26616" y="39187"/>
                    <a:pt x="24759" y="52050"/>
                  </a:cubicBezTo>
                  <a:cubicBezTo>
                    <a:pt x="24661" y="52669"/>
                    <a:pt x="24237" y="53191"/>
                    <a:pt x="23649" y="53387"/>
                  </a:cubicBezTo>
                  <a:cubicBezTo>
                    <a:pt x="8449" y="58345"/>
                    <a:pt x="1501" y="75764"/>
                    <a:pt x="9036" y="89791"/>
                  </a:cubicBezTo>
                  <a:cubicBezTo>
                    <a:pt x="9362" y="90345"/>
                    <a:pt x="9297" y="91030"/>
                    <a:pt x="8938" y="91552"/>
                  </a:cubicBezTo>
                  <a:cubicBezTo>
                    <a:pt x="0" y="104078"/>
                    <a:pt x="4306" y="120943"/>
                    <a:pt x="16995" y="128445"/>
                  </a:cubicBezTo>
                  <a:cubicBezTo>
                    <a:pt x="10014" y="138394"/>
                    <a:pt x="10732" y="151964"/>
                    <a:pt x="19278" y="160869"/>
                  </a:cubicBezTo>
                  <a:cubicBezTo>
                    <a:pt x="20942" y="162631"/>
                    <a:pt x="22867" y="164131"/>
                    <a:pt x="24954" y="165338"/>
                  </a:cubicBezTo>
                  <a:cubicBezTo>
                    <a:pt x="25509" y="165665"/>
                    <a:pt x="25835" y="166252"/>
                    <a:pt x="25802" y="166904"/>
                  </a:cubicBezTo>
                  <a:cubicBezTo>
                    <a:pt x="25280" y="174472"/>
                    <a:pt x="28151" y="181844"/>
                    <a:pt x="33631" y="187096"/>
                  </a:cubicBezTo>
                  <a:cubicBezTo>
                    <a:pt x="38439" y="191648"/>
                    <a:pt x="44736" y="194141"/>
                    <a:pt x="51289" y="194141"/>
                  </a:cubicBezTo>
                  <a:cubicBezTo>
                    <a:pt x="52249" y="194141"/>
                    <a:pt x="53214" y="194087"/>
                    <a:pt x="54182" y="193979"/>
                  </a:cubicBezTo>
                  <a:cubicBezTo>
                    <a:pt x="54239" y="193973"/>
                    <a:pt x="54296" y="193970"/>
                    <a:pt x="54353" y="193970"/>
                  </a:cubicBezTo>
                  <a:cubicBezTo>
                    <a:pt x="54908" y="193970"/>
                    <a:pt x="55422" y="194255"/>
                    <a:pt x="55747" y="194729"/>
                  </a:cubicBezTo>
                  <a:cubicBezTo>
                    <a:pt x="57052" y="196784"/>
                    <a:pt x="58651" y="198611"/>
                    <a:pt x="60510" y="200209"/>
                  </a:cubicBezTo>
                  <a:cubicBezTo>
                    <a:pt x="65143" y="204274"/>
                    <a:pt x="70981" y="206395"/>
                    <a:pt x="77046" y="206395"/>
                  </a:cubicBezTo>
                  <a:cubicBezTo>
                    <a:pt x="77600" y="206395"/>
                    <a:pt x="78155" y="206377"/>
                    <a:pt x="78712" y="206342"/>
                  </a:cubicBezTo>
                  <a:cubicBezTo>
                    <a:pt x="85366" y="205918"/>
                    <a:pt x="91564" y="203014"/>
                    <a:pt x="96131" y="198154"/>
                  </a:cubicBezTo>
                  <a:cubicBezTo>
                    <a:pt x="102068" y="191826"/>
                    <a:pt x="106015" y="185302"/>
                    <a:pt x="108592" y="179071"/>
                  </a:cubicBezTo>
                  <a:cubicBezTo>
                    <a:pt x="111462" y="185987"/>
                    <a:pt x="115637" y="192348"/>
                    <a:pt x="121052" y="198154"/>
                  </a:cubicBezTo>
                  <a:cubicBezTo>
                    <a:pt x="126011" y="203406"/>
                    <a:pt x="132861" y="206407"/>
                    <a:pt x="140102" y="206407"/>
                  </a:cubicBezTo>
                  <a:cubicBezTo>
                    <a:pt x="146235" y="206407"/>
                    <a:pt x="152074" y="204221"/>
                    <a:pt x="156706" y="200209"/>
                  </a:cubicBezTo>
                  <a:cubicBezTo>
                    <a:pt x="158533" y="198611"/>
                    <a:pt x="160131" y="196784"/>
                    <a:pt x="161436" y="194729"/>
                  </a:cubicBezTo>
                  <a:cubicBezTo>
                    <a:pt x="161761" y="194255"/>
                    <a:pt x="162275" y="193970"/>
                    <a:pt x="162831" y="193970"/>
                  </a:cubicBezTo>
                  <a:cubicBezTo>
                    <a:pt x="162887" y="193970"/>
                    <a:pt x="162944" y="193973"/>
                    <a:pt x="163002" y="193979"/>
                  </a:cubicBezTo>
                  <a:cubicBezTo>
                    <a:pt x="163969" y="194087"/>
                    <a:pt x="164934" y="194141"/>
                    <a:pt x="165894" y="194141"/>
                  </a:cubicBezTo>
                  <a:cubicBezTo>
                    <a:pt x="172447" y="194141"/>
                    <a:pt x="178744" y="191648"/>
                    <a:pt x="183552" y="187096"/>
                  </a:cubicBezTo>
                  <a:cubicBezTo>
                    <a:pt x="189032" y="181844"/>
                    <a:pt x="191903" y="174472"/>
                    <a:pt x="191381" y="166904"/>
                  </a:cubicBezTo>
                  <a:cubicBezTo>
                    <a:pt x="191348" y="166252"/>
                    <a:pt x="191674" y="165665"/>
                    <a:pt x="192229" y="165338"/>
                  </a:cubicBezTo>
                  <a:cubicBezTo>
                    <a:pt x="194317" y="164131"/>
                    <a:pt x="196241" y="162631"/>
                    <a:pt x="197937" y="160869"/>
                  </a:cubicBezTo>
                  <a:cubicBezTo>
                    <a:pt x="206451" y="151964"/>
                    <a:pt x="207169" y="138394"/>
                    <a:pt x="200188" y="128445"/>
                  </a:cubicBezTo>
                  <a:cubicBezTo>
                    <a:pt x="210561" y="122313"/>
                    <a:pt x="215617" y="109656"/>
                    <a:pt x="211572" y="97978"/>
                  </a:cubicBezTo>
                  <a:cubicBezTo>
                    <a:pt x="210790" y="95695"/>
                    <a:pt x="209648" y="93509"/>
                    <a:pt x="208245" y="91552"/>
                  </a:cubicBezTo>
                  <a:cubicBezTo>
                    <a:pt x="207886" y="91030"/>
                    <a:pt x="207821" y="90345"/>
                    <a:pt x="208115" y="89791"/>
                  </a:cubicBezTo>
                  <a:cubicBezTo>
                    <a:pt x="211736" y="83104"/>
                    <a:pt x="212192" y="75242"/>
                    <a:pt x="209354" y="68164"/>
                  </a:cubicBezTo>
                  <a:cubicBezTo>
                    <a:pt x="206549" y="61118"/>
                    <a:pt x="200775" y="55736"/>
                    <a:pt x="193534" y="53387"/>
                  </a:cubicBezTo>
                  <a:cubicBezTo>
                    <a:pt x="192947" y="53191"/>
                    <a:pt x="192522" y="52669"/>
                    <a:pt x="192425" y="52050"/>
                  </a:cubicBezTo>
                  <a:cubicBezTo>
                    <a:pt x="192066" y="49636"/>
                    <a:pt x="191381" y="47287"/>
                    <a:pt x="190370" y="45069"/>
                  </a:cubicBezTo>
                  <a:cubicBezTo>
                    <a:pt x="186138" y="35738"/>
                    <a:pt x="176899" y="30219"/>
                    <a:pt x="167097" y="30219"/>
                  </a:cubicBezTo>
                  <a:cubicBezTo>
                    <a:pt x="165112" y="30219"/>
                    <a:pt x="163104" y="30445"/>
                    <a:pt x="161110" y="30912"/>
                  </a:cubicBezTo>
                  <a:cubicBezTo>
                    <a:pt x="159168" y="18223"/>
                    <a:pt x="148346" y="8981"/>
                    <a:pt x="135926" y="8981"/>
                  </a:cubicBezTo>
                  <a:cubicBezTo>
                    <a:pt x="133945" y="8981"/>
                    <a:pt x="131924" y="9216"/>
                    <a:pt x="129892" y="9709"/>
                  </a:cubicBezTo>
                  <a:cubicBezTo>
                    <a:pt x="129741" y="9747"/>
                    <a:pt x="129591" y="9765"/>
                    <a:pt x="129445" y="9765"/>
                  </a:cubicBezTo>
                  <a:cubicBezTo>
                    <a:pt x="128963" y="9765"/>
                    <a:pt x="128522" y="9563"/>
                    <a:pt x="128196" y="9187"/>
                  </a:cubicBezTo>
                  <a:cubicBezTo>
                    <a:pt x="123094" y="3059"/>
                    <a:pt x="115851" y="1"/>
                    <a:pt x="108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5" name="Google Shape;3065;p73"/>
          <p:cNvGrpSpPr/>
          <p:nvPr/>
        </p:nvGrpSpPr>
        <p:grpSpPr>
          <a:xfrm>
            <a:off x="5433378" y="1886171"/>
            <a:ext cx="524008" cy="510682"/>
            <a:chOff x="1190625" y="304775"/>
            <a:chExt cx="5219200" cy="5086475"/>
          </a:xfrm>
        </p:grpSpPr>
        <p:sp>
          <p:nvSpPr>
            <p:cNvPr id="3066" name="Google Shape;3066;p73"/>
            <p:cNvSpPr/>
            <p:nvPr/>
          </p:nvSpPr>
          <p:spPr>
            <a:xfrm>
              <a:off x="3305200" y="1123750"/>
              <a:ext cx="153325" cy="233250"/>
            </a:xfrm>
            <a:custGeom>
              <a:avLst/>
              <a:gdLst/>
              <a:ahLst/>
              <a:cxnLst/>
              <a:rect l="l" t="t" r="r" b="b"/>
              <a:pathLst>
                <a:path w="6133" h="9330" extrusionOk="0">
                  <a:moveTo>
                    <a:pt x="3067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6263"/>
                  </a:lnTo>
                  <a:cubicBezTo>
                    <a:pt x="0" y="7959"/>
                    <a:pt x="1370" y="9329"/>
                    <a:pt x="3067" y="9329"/>
                  </a:cubicBezTo>
                  <a:cubicBezTo>
                    <a:pt x="4763" y="9329"/>
                    <a:pt x="6133" y="7959"/>
                    <a:pt x="6133" y="6263"/>
                  </a:cubicBezTo>
                  <a:lnTo>
                    <a:pt x="6133" y="3066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73"/>
            <p:cNvSpPr/>
            <p:nvPr/>
          </p:nvSpPr>
          <p:spPr>
            <a:xfrm>
              <a:off x="4141900" y="1123750"/>
              <a:ext cx="153325" cy="233250"/>
            </a:xfrm>
            <a:custGeom>
              <a:avLst/>
              <a:gdLst/>
              <a:ahLst/>
              <a:cxnLst/>
              <a:rect l="l" t="t" r="r" b="b"/>
              <a:pathLst>
                <a:path w="6133" h="9330" extrusionOk="0">
                  <a:moveTo>
                    <a:pt x="3067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6263"/>
                  </a:lnTo>
                  <a:cubicBezTo>
                    <a:pt x="0" y="7959"/>
                    <a:pt x="1370" y="9329"/>
                    <a:pt x="3067" y="9329"/>
                  </a:cubicBezTo>
                  <a:cubicBezTo>
                    <a:pt x="4763" y="9329"/>
                    <a:pt x="6133" y="7959"/>
                    <a:pt x="6133" y="6263"/>
                  </a:cubicBezTo>
                  <a:lnTo>
                    <a:pt x="6133" y="3066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73"/>
            <p:cNvSpPr/>
            <p:nvPr/>
          </p:nvSpPr>
          <p:spPr>
            <a:xfrm>
              <a:off x="3604475" y="1201950"/>
              <a:ext cx="391475" cy="202950"/>
            </a:xfrm>
            <a:custGeom>
              <a:avLst/>
              <a:gdLst/>
              <a:ahLst/>
              <a:cxnLst/>
              <a:rect l="l" t="t" r="r" b="b"/>
              <a:pathLst>
                <a:path w="15659" h="8118" extrusionOk="0">
                  <a:moveTo>
                    <a:pt x="3410" y="1"/>
                  </a:moveTo>
                  <a:cubicBezTo>
                    <a:pt x="2698" y="1"/>
                    <a:pt x="1983" y="249"/>
                    <a:pt x="1403" y="754"/>
                  </a:cubicBezTo>
                  <a:cubicBezTo>
                    <a:pt x="131" y="1863"/>
                    <a:pt x="1" y="3788"/>
                    <a:pt x="1110" y="5060"/>
                  </a:cubicBezTo>
                  <a:cubicBezTo>
                    <a:pt x="2888" y="7099"/>
                    <a:pt x="5359" y="8118"/>
                    <a:pt x="7830" y="8118"/>
                  </a:cubicBezTo>
                  <a:cubicBezTo>
                    <a:pt x="10301" y="8118"/>
                    <a:pt x="12771" y="7099"/>
                    <a:pt x="14549" y="5060"/>
                  </a:cubicBezTo>
                  <a:cubicBezTo>
                    <a:pt x="15658" y="3788"/>
                    <a:pt x="15528" y="1863"/>
                    <a:pt x="14256" y="754"/>
                  </a:cubicBezTo>
                  <a:cubicBezTo>
                    <a:pt x="13676" y="249"/>
                    <a:pt x="12961" y="1"/>
                    <a:pt x="12250" y="1"/>
                  </a:cubicBezTo>
                  <a:cubicBezTo>
                    <a:pt x="11399" y="1"/>
                    <a:pt x="10554" y="355"/>
                    <a:pt x="9950" y="1048"/>
                  </a:cubicBezTo>
                  <a:cubicBezTo>
                    <a:pt x="9379" y="1684"/>
                    <a:pt x="8604" y="2002"/>
                    <a:pt x="7830" y="2002"/>
                  </a:cubicBezTo>
                  <a:cubicBezTo>
                    <a:pt x="7055" y="2002"/>
                    <a:pt x="6280" y="1684"/>
                    <a:pt x="5709" y="1048"/>
                  </a:cubicBezTo>
                  <a:cubicBezTo>
                    <a:pt x="5105" y="355"/>
                    <a:pt x="4260" y="1"/>
                    <a:pt x="3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73"/>
            <p:cNvSpPr/>
            <p:nvPr/>
          </p:nvSpPr>
          <p:spPr>
            <a:xfrm>
              <a:off x="1190625" y="304775"/>
              <a:ext cx="5219200" cy="5086475"/>
            </a:xfrm>
            <a:custGeom>
              <a:avLst/>
              <a:gdLst/>
              <a:ahLst/>
              <a:cxnLst/>
              <a:rect l="l" t="t" r="r" b="b"/>
              <a:pathLst>
                <a:path w="208768" h="203459" extrusionOk="0">
                  <a:moveTo>
                    <a:pt x="104384" y="6101"/>
                  </a:moveTo>
                  <a:cubicBezTo>
                    <a:pt x="104620" y="6101"/>
                    <a:pt x="104857" y="6158"/>
                    <a:pt x="105069" y="6272"/>
                  </a:cubicBezTo>
                  <a:cubicBezTo>
                    <a:pt x="131001" y="20788"/>
                    <a:pt x="140592" y="52723"/>
                    <a:pt x="127968" y="78884"/>
                  </a:cubicBezTo>
                  <a:cubicBezTo>
                    <a:pt x="123270" y="72360"/>
                    <a:pt x="117073" y="66521"/>
                    <a:pt x="109701" y="62084"/>
                  </a:cubicBezTo>
                  <a:cubicBezTo>
                    <a:pt x="107874" y="60975"/>
                    <a:pt x="106602" y="60160"/>
                    <a:pt x="104384" y="60160"/>
                  </a:cubicBezTo>
                  <a:cubicBezTo>
                    <a:pt x="104318" y="60192"/>
                    <a:pt x="102589" y="60062"/>
                    <a:pt x="100698" y="61106"/>
                  </a:cubicBezTo>
                  <a:cubicBezTo>
                    <a:pt x="92836" y="65510"/>
                    <a:pt x="85986" y="71675"/>
                    <a:pt x="80799" y="78884"/>
                  </a:cubicBezTo>
                  <a:cubicBezTo>
                    <a:pt x="67947" y="52266"/>
                    <a:pt x="78255" y="20527"/>
                    <a:pt x="103699" y="6272"/>
                  </a:cubicBezTo>
                  <a:cubicBezTo>
                    <a:pt x="103911" y="6158"/>
                    <a:pt x="104147" y="6101"/>
                    <a:pt x="104384" y="6101"/>
                  </a:cubicBezTo>
                  <a:close/>
                  <a:moveTo>
                    <a:pt x="150500" y="35640"/>
                  </a:moveTo>
                  <a:cubicBezTo>
                    <a:pt x="150799" y="35640"/>
                    <a:pt x="151105" y="35735"/>
                    <a:pt x="151356" y="35923"/>
                  </a:cubicBezTo>
                  <a:cubicBezTo>
                    <a:pt x="163752" y="45579"/>
                    <a:pt x="171417" y="59736"/>
                    <a:pt x="172657" y="75198"/>
                  </a:cubicBezTo>
                  <a:cubicBezTo>
                    <a:pt x="171176" y="75085"/>
                    <a:pt x="169685" y="75028"/>
                    <a:pt x="168187" y="75028"/>
                  </a:cubicBezTo>
                  <a:cubicBezTo>
                    <a:pt x="155862" y="75028"/>
                    <a:pt x="143129" y="78850"/>
                    <a:pt x="132600" y="86354"/>
                  </a:cubicBezTo>
                  <a:cubicBezTo>
                    <a:pt x="132339" y="85832"/>
                    <a:pt x="132045" y="85342"/>
                    <a:pt x="131784" y="84820"/>
                  </a:cubicBezTo>
                  <a:cubicBezTo>
                    <a:pt x="139189" y="71609"/>
                    <a:pt x="141309" y="56213"/>
                    <a:pt x="138276" y="41827"/>
                  </a:cubicBezTo>
                  <a:cubicBezTo>
                    <a:pt x="141929" y="39348"/>
                    <a:pt x="145876" y="37293"/>
                    <a:pt x="150019" y="35728"/>
                  </a:cubicBezTo>
                  <a:cubicBezTo>
                    <a:pt x="150170" y="35669"/>
                    <a:pt x="150334" y="35640"/>
                    <a:pt x="150500" y="35640"/>
                  </a:cubicBezTo>
                  <a:close/>
                  <a:moveTo>
                    <a:pt x="104406" y="66274"/>
                  </a:moveTo>
                  <a:cubicBezTo>
                    <a:pt x="104918" y="66274"/>
                    <a:pt x="105377" y="66595"/>
                    <a:pt x="106667" y="67369"/>
                  </a:cubicBezTo>
                  <a:cubicBezTo>
                    <a:pt x="124804" y="78329"/>
                    <a:pt x="135633" y="99043"/>
                    <a:pt x="133154" y="121224"/>
                  </a:cubicBezTo>
                  <a:cubicBezTo>
                    <a:pt x="131067" y="121746"/>
                    <a:pt x="128881" y="122529"/>
                    <a:pt x="127283" y="123181"/>
                  </a:cubicBezTo>
                  <a:cubicBezTo>
                    <a:pt x="123336" y="113950"/>
                    <a:pt x="116486" y="106415"/>
                    <a:pt x="108200" y="101554"/>
                  </a:cubicBezTo>
                  <a:cubicBezTo>
                    <a:pt x="107026" y="100869"/>
                    <a:pt x="105705" y="100527"/>
                    <a:pt x="104384" y="100527"/>
                  </a:cubicBezTo>
                  <a:cubicBezTo>
                    <a:pt x="103062" y="100527"/>
                    <a:pt x="101741" y="100869"/>
                    <a:pt x="100567" y="101554"/>
                  </a:cubicBezTo>
                  <a:cubicBezTo>
                    <a:pt x="92249" y="106415"/>
                    <a:pt x="85431" y="113950"/>
                    <a:pt x="81484" y="123181"/>
                  </a:cubicBezTo>
                  <a:cubicBezTo>
                    <a:pt x="79658" y="122431"/>
                    <a:pt x="77766" y="121779"/>
                    <a:pt x="75613" y="121224"/>
                  </a:cubicBezTo>
                  <a:cubicBezTo>
                    <a:pt x="72905" y="100282"/>
                    <a:pt x="83474" y="77775"/>
                    <a:pt x="103699" y="66455"/>
                  </a:cubicBezTo>
                  <a:cubicBezTo>
                    <a:pt x="103960" y="66292"/>
                    <a:pt x="104123" y="66292"/>
                    <a:pt x="104188" y="66292"/>
                  </a:cubicBezTo>
                  <a:cubicBezTo>
                    <a:pt x="104263" y="66281"/>
                    <a:pt x="104335" y="66274"/>
                    <a:pt x="104406" y="66274"/>
                  </a:cubicBezTo>
                  <a:close/>
                  <a:moveTo>
                    <a:pt x="40541" y="81168"/>
                  </a:moveTo>
                  <a:cubicBezTo>
                    <a:pt x="52146" y="81168"/>
                    <a:pt x="63806" y="84785"/>
                    <a:pt x="73558" y="91997"/>
                  </a:cubicBezTo>
                  <a:cubicBezTo>
                    <a:pt x="69970" y="100902"/>
                    <a:pt x="68567" y="110525"/>
                    <a:pt x="69382" y="120180"/>
                  </a:cubicBezTo>
                  <a:cubicBezTo>
                    <a:pt x="68160" y="120060"/>
                    <a:pt x="66914" y="120002"/>
                    <a:pt x="65659" y="120002"/>
                  </a:cubicBezTo>
                  <a:cubicBezTo>
                    <a:pt x="62826" y="120002"/>
                    <a:pt x="59950" y="120300"/>
                    <a:pt x="57215" y="120865"/>
                  </a:cubicBezTo>
                  <a:cubicBezTo>
                    <a:pt x="54475" y="121420"/>
                    <a:pt x="52322" y="123442"/>
                    <a:pt x="51507" y="126117"/>
                  </a:cubicBezTo>
                  <a:cubicBezTo>
                    <a:pt x="51017" y="127781"/>
                    <a:pt x="50593" y="129608"/>
                    <a:pt x="50300" y="131434"/>
                  </a:cubicBezTo>
                  <a:cubicBezTo>
                    <a:pt x="47649" y="130832"/>
                    <a:pt x="44935" y="130535"/>
                    <a:pt x="42219" y="130535"/>
                  </a:cubicBezTo>
                  <a:cubicBezTo>
                    <a:pt x="39054" y="130535"/>
                    <a:pt x="35888" y="130938"/>
                    <a:pt x="32816" y="131728"/>
                  </a:cubicBezTo>
                  <a:cubicBezTo>
                    <a:pt x="23030" y="118093"/>
                    <a:pt x="19898" y="100478"/>
                    <a:pt x="24498" y="84201"/>
                  </a:cubicBezTo>
                  <a:cubicBezTo>
                    <a:pt x="24628" y="83744"/>
                    <a:pt x="24987" y="83385"/>
                    <a:pt x="25476" y="83255"/>
                  </a:cubicBezTo>
                  <a:cubicBezTo>
                    <a:pt x="30377" y="81863"/>
                    <a:pt x="35454" y="81168"/>
                    <a:pt x="40541" y="81168"/>
                  </a:cubicBezTo>
                  <a:close/>
                  <a:moveTo>
                    <a:pt x="42184" y="136653"/>
                  </a:moveTo>
                  <a:cubicBezTo>
                    <a:pt x="44719" y="136653"/>
                    <a:pt x="47281" y="136962"/>
                    <a:pt x="49811" y="137599"/>
                  </a:cubicBezTo>
                  <a:cubicBezTo>
                    <a:pt x="49680" y="150941"/>
                    <a:pt x="56008" y="163141"/>
                    <a:pt x="66479" y="170872"/>
                  </a:cubicBezTo>
                  <a:cubicBezTo>
                    <a:pt x="63604" y="171742"/>
                    <a:pt x="60690" y="172155"/>
                    <a:pt x="57817" y="172155"/>
                  </a:cubicBezTo>
                  <a:cubicBezTo>
                    <a:pt x="41848" y="172155"/>
                    <a:pt x="27110" y="159400"/>
                    <a:pt x="26944" y="141514"/>
                  </a:cubicBezTo>
                  <a:cubicBezTo>
                    <a:pt x="26911" y="140992"/>
                    <a:pt x="27205" y="140470"/>
                    <a:pt x="27662" y="140242"/>
                  </a:cubicBezTo>
                  <a:cubicBezTo>
                    <a:pt x="32067" y="137908"/>
                    <a:pt x="37071" y="136653"/>
                    <a:pt x="42184" y="136653"/>
                  </a:cubicBezTo>
                  <a:close/>
                  <a:moveTo>
                    <a:pt x="166552" y="136660"/>
                  </a:moveTo>
                  <a:cubicBezTo>
                    <a:pt x="171805" y="136660"/>
                    <a:pt x="176815" y="137986"/>
                    <a:pt x="181105" y="140242"/>
                  </a:cubicBezTo>
                  <a:cubicBezTo>
                    <a:pt x="181562" y="140470"/>
                    <a:pt x="181856" y="140992"/>
                    <a:pt x="181823" y="141514"/>
                  </a:cubicBezTo>
                  <a:cubicBezTo>
                    <a:pt x="181685" y="159197"/>
                    <a:pt x="167155" y="172161"/>
                    <a:pt x="151021" y="172161"/>
                  </a:cubicBezTo>
                  <a:cubicBezTo>
                    <a:pt x="148137" y="172161"/>
                    <a:pt x="145201" y="171747"/>
                    <a:pt x="142288" y="170872"/>
                  </a:cubicBezTo>
                  <a:cubicBezTo>
                    <a:pt x="152433" y="163402"/>
                    <a:pt x="159087" y="151300"/>
                    <a:pt x="158957" y="137599"/>
                  </a:cubicBezTo>
                  <a:cubicBezTo>
                    <a:pt x="161509" y="136959"/>
                    <a:pt x="164058" y="136660"/>
                    <a:pt x="166552" y="136660"/>
                  </a:cubicBezTo>
                  <a:close/>
                  <a:moveTo>
                    <a:pt x="65536" y="126123"/>
                  </a:moveTo>
                  <a:cubicBezTo>
                    <a:pt x="70379" y="126123"/>
                    <a:pt x="75157" y="127110"/>
                    <a:pt x="79462" y="128955"/>
                  </a:cubicBezTo>
                  <a:cubicBezTo>
                    <a:pt x="75319" y="144026"/>
                    <a:pt x="79038" y="160760"/>
                    <a:pt x="90422" y="172731"/>
                  </a:cubicBezTo>
                  <a:cubicBezTo>
                    <a:pt x="67230" y="172470"/>
                    <a:pt x="50757" y="150093"/>
                    <a:pt x="57378" y="127846"/>
                  </a:cubicBezTo>
                  <a:cubicBezTo>
                    <a:pt x="57541" y="127357"/>
                    <a:pt x="57966" y="126965"/>
                    <a:pt x="58487" y="126835"/>
                  </a:cubicBezTo>
                  <a:cubicBezTo>
                    <a:pt x="60821" y="126355"/>
                    <a:pt x="63186" y="126123"/>
                    <a:pt x="65536" y="126123"/>
                  </a:cubicBezTo>
                  <a:close/>
                  <a:moveTo>
                    <a:pt x="143243" y="126116"/>
                  </a:moveTo>
                  <a:cubicBezTo>
                    <a:pt x="145640" y="126116"/>
                    <a:pt x="147999" y="126362"/>
                    <a:pt x="150280" y="126835"/>
                  </a:cubicBezTo>
                  <a:cubicBezTo>
                    <a:pt x="151176" y="127027"/>
                    <a:pt x="151413" y="127880"/>
                    <a:pt x="151390" y="127880"/>
                  </a:cubicBezTo>
                  <a:cubicBezTo>
                    <a:pt x="151390" y="127880"/>
                    <a:pt x="151389" y="127879"/>
                    <a:pt x="151389" y="127879"/>
                  </a:cubicBezTo>
                  <a:lnTo>
                    <a:pt x="151389" y="127879"/>
                  </a:lnTo>
                  <a:cubicBezTo>
                    <a:pt x="157945" y="149864"/>
                    <a:pt x="141799" y="172470"/>
                    <a:pt x="118345" y="172731"/>
                  </a:cubicBezTo>
                  <a:cubicBezTo>
                    <a:pt x="129827" y="160694"/>
                    <a:pt x="133415" y="143895"/>
                    <a:pt x="129305" y="128988"/>
                  </a:cubicBezTo>
                  <a:cubicBezTo>
                    <a:pt x="131752" y="127911"/>
                    <a:pt x="134035" y="127259"/>
                    <a:pt x="136482" y="126770"/>
                  </a:cubicBezTo>
                  <a:cubicBezTo>
                    <a:pt x="138746" y="126329"/>
                    <a:pt x="141011" y="126116"/>
                    <a:pt x="143243" y="126116"/>
                  </a:cubicBezTo>
                  <a:close/>
                  <a:moveTo>
                    <a:pt x="104371" y="106643"/>
                  </a:moveTo>
                  <a:cubicBezTo>
                    <a:pt x="104620" y="106643"/>
                    <a:pt x="104873" y="106708"/>
                    <a:pt x="105101" y="106839"/>
                  </a:cubicBezTo>
                  <a:cubicBezTo>
                    <a:pt x="130969" y="122464"/>
                    <a:pt x="131458" y="158280"/>
                    <a:pt x="106341" y="174721"/>
                  </a:cubicBezTo>
                  <a:cubicBezTo>
                    <a:pt x="105741" y="175100"/>
                    <a:pt x="105064" y="175280"/>
                    <a:pt x="104396" y="175280"/>
                  </a:cubicBezTo>
                  <a:cubicBezTo>
                    <a:pt x="103685" y="175280"/>
                    <a:pt x="102983" y="175075"/>
                    <a:pt x="102394" y="174688"/>
                  </a:cubicBezTo>
                  <a:cubicBezTo>
                    <a:pt x="77309" y="158770"/>
                    <a:pt x="77896" y="121877"/>
                    <a:pt x="103666" y="106839"/>
                  </a:cubicBezTo>
                  <a:cubicBezTo>
                    <a:pt x="103878" y="106708"/>
                    <a:pt x="104123" y="106643"/>
                    <a:pt x="104371" y="106643"/>
                  </a:cubicBezTo>
                  <a:close/>
                  <a:moveTo>
                    <a:pt x="176310" y="168197"/>
                  </a:moveTo>
                  <a:cubicBezTo>
                    <a:pt x="197089" y="172568"/>
                    <a:pt x="202667" y="177591"/>
                    <a:pt x="202667" y="179679"/>
                  </a:cubicBezTo>
                  <a:cubicBezTo>
                    <a:pt x="202667" y="181767"/>
                    <a:pt x="196959" y="186921"/>
                    <a:pt x="175430" y="191324"/>
                  </a:cubicBezTo>
                  <a:cubicBezTo>
                    <a:pt x="156477" y="195206"/>
                    <a:pt x="131262" y="197326"/>
                    <a:pt x="104384" y="197326"/>
                  </a:cubicBezTo>
                  <a:cubicBezTo>
                    <a:pt x="77505" y="197326"/>
                    <a:pt x="52290" y="195206"/>
                    <a:pt x="33338" y="191324"/>
                  </a:cubicBezTo>
                  <a:cubicBezTo>
                    <a:pt x="11808" y="186921"/>
                    <a:pt x="6133" y="181767"/>
                    <a:pt x="6133" y="179679"/>
                  </a:cubicBezTo>
                  <a:cubicBezTo>
                    <a:pt x="6133" y="177591"/>
                    <a:pt x="11678" y="172568"/>
                    <a:pt x="32457" y="168197"/>
                  </a:cubicBezTo>
                  <a:cubicBezTo>
                    <a:pt x="39507" y="174809"/>
                    <a:pt x="48571" y="178260"/>
                    <a:pt x="57782" y="178260"/>
                  </a:cubicBezTo>
                  <a:cubicBezTo>
                    <a:pt x="62975" y="178260"/>
                    <a:pt x="68215" y="177163"/>
                    <a:pt x="73166" y="174917"/>
                  </a:cubicBezTo>
                  <a:cubicBezTo>
                    <a:pt x="78803" y="177615"/>
                    <a:pt x="84796" y="178872"/>
                    <a:pt x="90711" y="178872"/>
                  </a:cubicBezTo>
                  <a:cubicBezTo>
                    <a:pt x="92806" y="178872"/>
                    <a:pt x="94890" y="178714"/>
                    <a:pt x="96946" y="178407"/>
                  </a:cubicBezTo>
                  <a:cubicBezTo>
                    <a:pt x="99393" y="180136"/>
                    <a:pt x="101252" y="181375"/>
                    <a:pt x="104384" y="181375"/>
                  </a:cubicBezTo>
                  <a:cubicBezTo>
                    <a:pt x="107450" y="181375"/>
                    <a:pt x="109309" y="180201"/>
                    <a:pt x="111821" y="178407"/>
                  </a:cubicBezTo>
                  <a:cubicBezTo>
                    <a:pt x="113877" y="178721"/>
                    <a:pt x="115959" y="178881"/>
                    <a:pt x="118049" y="178881"/>
                  </a:cubicBezTo>
                  <a:cubicBezTo>
                    <a:pt x="123984" y="178881"/>
                    <a:pt x="129980" y="177594"/>
                    <a:pt x="135601" y="174917"/>
                  </a:cubicBezTo>
                  <a:cubicBezTo>
                    <a:pt x="140568" y="177166"/>
                    <a:pt x="145806" y="178258"/>
                    <a:pt x="150985" y="178258"/>
                  </a:cubicBezTo>
                  <a:cubicBezTo>
                    <a:pt x="160227" y="178258"/>
                    <a:pt x="169287" y="174781"/>
                    <a:pt x="176310" y="168197"/>
                  </a:cubicBezTo>
                  <a:close/>
                  <a:moveTo>
                    <a:pt x="104388" y="1"/>
                  </a:moveTo>
                  <a:cubicBezTo>
                    <a:pt x="103120" y="1"/>
                    <a:pt x="101856" y="319"/>
                    <a:pt x="100730" y="955"/>
                  </a:cubicBezTo>
                  <a:cubicBezTo>
                    <a:pt x="86997" y="8620"/>
                    <a:pt x="76950" y="21114"/>
                    <a:pt x="72188" y="35630"/>
                  </a:cubicBezTo>
                  <a:cubicBezTo>
                    <a:pt x="68632" y="33379"/>
                    <a:pt x="64848" y="31487"/>
                    <a:pt x="60934" y="30019"/>
                  </a:cubicBezTo>
                  <a:cubicBezTo>
                    <a:pt x="60077" y="29699"/>
                    <a:pt x="59179" y="29543"/>
                    <a:pt x="58287" y="29543"/>
                  </a:cubicBezTo>
                  <a:cubicBezTo>
                    <a:pt x="56632" y="29543"/>
                    <a:pt x="54995" y="30079"/>
                    <a:pt x="53660" y="31096"/>
                  </a:cubicBezTo>
                  <a:cubicBezTo>
                    <a:pt x="47723" y="35728"/>
                    <a:pt x="42699" y="41371"/>
                    <a:pt x="38752" y="47830"/>
                  </a:cubicBezTo>
                  <a:cubicBezTo>
                    <a:pt x="37872" y="49265"/>
                    <a:pt x="38328" y="51157"/>
                    <a:pt x="39796" y="52038"/>
                  </a:cubicBezTo>
                  <a:cubicBezTo>
                    <a:pt x="40290" y="52340"/>
                    <a:pt x="40837" y="52485"/>
                    <a:pt x="41378" y="52485"/>
                  </a:cubicBezTo>
                  <a:cubicBezTo>
                    <a:pt x="42412" y="52485"/>
                    <a:pt x="43426" y="51957"/>
                    <a:pt x="44004" y="50994"/>
                  </a:cubicBezTo>
                  <a:cubicBezTo>
                    <a:pt x="47527" y="45187"/>
                    <a:pt x="52061" y="40099"/>
                    <a:pt x="57411" y="35923"/>
                  </a:cubicBezTo>
                  <a:cubicBezTo>
                    <a:pt x="57663" y="35735"/>
                    <a:pt x="57968" y="35640"/>
                    <a:pt x="58267" y="35640"/>
                  </a:cubicBezTo>
                  <a:cubicBezTo>
                    <a:pt x="58433" y="35640"/>
                    <a:pt x="58597" y="35669"/>
                    <a:pt x="58748" y="35728"/>
                  </a:cubicBezTo>
                  <a:cubicBezTo>
                    <a:pt x="62891" y="37293"/>
                    <a:pt x="66838" y="39348"/>
                    <a:pt x="70492" y="41827"/>
                  </a:cubicBezTo>
                  <a:cubicBezTo>
                    <a:pt x="67393" y="56409"/>
                    <a:pt x="69676" y="71838"/>
                    <a:pt x="76983" y="84820"/>
                  </a:cubicBezTo>
                  <a:cubicBezTo>
                    <a:pt x="76722" y="85342"/>
                    <a:pt x="76428" y="85832"/>
                    <a:pt x="76167" y="86354"/>
                  </a:cubicBezTo>
                  <a:cubicBezTo>
                    <a:pt x="65436" y="78755"/>
                    <a:pt x="52796" y="75024"/>
                    <a:pt x="40633" y="75024"/>
                  </a:cubicBezTo>
                  <a:cubicBezTo>
                    <a:pt x="39116" y="75024"/>
                    <a:pt x="37607" y="75082"/>
                    <a:pt x="36110" y="75198"/>
                  </a:cubicBezTo>
                  <a:cubicBezTo>
                    <a:pt x="36502" y="70533"/>
                    <a:pt x="37480" y="65901"/>
                    <a:pt x="39046" y="61465"/>
                  </a:cubicBezTo>
                  <a:cubicBezTo>
                    <a:pt x="39601" y="59866"/>
                    <a:pt x="38752" y="58105"/>
                    <a:pt x="37187" y="57550"/>
                  </a:cubicBezTo>
                  <a:cubicBezTo>
                    <a:pt x="36855" y="57435"/>
                    <a:pt x="36516" y="57380"/>
                    <a:pt x="36182" y="57380"/>
                  </a:cubicBezTo>
                  <a:cubicBezTo>
                    <a:pt x="34909" y="57380"/>
                    <a:pt x="33712" y="58176"/>
                    <a:pt x="33272" y="59442"/>
                  </a:cubicBezTo>
                  <a:cubicBezTo>
                    <a:pt x="31380" y="64792"/>
                    <a:pt x="30271" y="70337"/>
                    <a:pt x="29912" y="75980"/>
                  </a:cubicBezTo>
                  <a:cubicBezTo>
                    <a:pt x="27857" y="76339"/>
                    <a:pt x="25835" y="76796"/>
                    <a:pt x="23813" y="77351"/>
                  </a:cubicBezTo>
                  <a:cubicBezTo>
                    <a:pt x="21301" y="78068"/>
                    <a:pt x="19311" y="80058"/>
                    <a:pt x="18626" y="82537"/>
                  </a:cubicBezTo>
                  <a:cubicBezTo>
                    <a:pt x="13668" y="100054"/>
                    <a:pt x="16767" y="118908"/>
                    <a:pt x="26846" y="133848"/>
                  </a:cubicBezTo>
                  <a:cubicBezTo>
                    <a:pt x="26161" y="134142"/>
                    <a:pt x="25476" y="134468"/>
                    <a:pt x="24824" y="134827"/>
                  </a:cubicBezTo>
                  <a:cubicBezTo>
                    <a:pt x="22312" y="136164"/>
                    <a:pt x="20779" y="138741"/>
                    <a:pt x="20811" y="141579"/>
                  </a:cubicBezTo>
                  <a:cubicBezTo>
                    <a:pt x="20877" y="149440"/>
                    <a:pt x="23388" y="156845"/>
                    <a:pt x="27825" y="162978"/>
                  </a:cubicBezTo>
                  <a:cubicBezTo>
                    <a:pt x="9134" y="167251"/>
                    <a:pt x="0" y="172731"/>
                    <a:pt x="0" y="179679"/>
                  </a:cubicBezTo>
                  <a:cubicBezTo>
                    <a:pt x="0" y="187116"/>
                    <a:pt x="10504" y="192890"/>
                    <a:pt x="32131" y="197326"/>
                  </a:cubicBezTo>
                  <a:cubicBezTo>
                    <a:pt x="51442" y="201273"/>
                    <a:pt x="77113" y="203459"/>
                    <a:pt x="104384" y="203459"/>
                  </a:cubicBezTo>
                  <a:cubicBezTo>
                    <a:pt x="131654" y="203459"/>
                    <a:pt x="157326" y="201273"/>
                    <a:pt x="176637" y="197326"/>
                  </a:cubicBezTo>
                  <a:cubicBezTo>
                    <a:pt x="198264" y="192890"/>
                    <a:pt x="208767" y="187116"/>
                    <a:pt x="208767" y="179679"/>
                  </a:cubicBezTo>
                  <a:cubicBezTo>
                    <a:pt x="208767" y="172731"/>
                    <a:pt x="199634" y="167251"/>
                    <a:pt x="180942" y="162978"/>
                  </a:cubicBezTo>
                  <a:cubicBezTo>
                    <a:pt x="185379" y="156845"/>
                    <a:pt x="187890" y="149440"/>
                    <a:pt x="187956" y="141579"/>
                  </a:cubicBezTo>
                  <a:cubicBezTo>
                    <a:pt x="187988" y="138741"/>
                    <a:pt x="186455" y="136164"/>
                    <a:pt x="183943" y="134827"/>
                  </a:cubicBezTo>
                  <a:cubicBezTo>
                    <a:pt x="183291" y="134468"/>
                    <a:pt x="182606" y="134142"/>
                    <a:pt x="181921" y="133848"/>
                  </a:cubicBezTo>
                  <a:cubicBezTo>
                    <a:pt x="184270" y="130358"/>
                    <a:pt x="186259" y="126672"/>
                    <a:pt x="187858" y="122790"/>
                  </a:cubicBezTo>
                  <a:cubicBezTo>
                    <a:pt x="188510" y="121224"/>
                    <a:pt x="187760" y="119430"/>
                    <a:pt x="186194" y="118810"/>
                  </a:cubicBezTo>
                  <a:cubicBezTo>
                    <a:pt x="185810" y="118650"/>
                    <a:pt x="185413" y="118575"/>
                    <a:pt x="185022" y="118575"/>
                  </a:cubicBezTo>
                  <a:cubicBezTo>
                    <a:pt x="183817" y="118575"/>
                    <a:pt x="182674" y="119292"/>
                    <a:pt x="182182" y="120474"/>
                  </a:cubicBezTo>
                  <a:cubicBezTo>
                    <a:pt x="180551" y="124454"/>
                    <a:pt x="178463" y="128238"/>
                    <a:pt x="175952" y="131728"/>
                  </a:cubicBezTo>
                  <a:cubicBezTo>
                    <a:pt x="172879" y="130938"/>
                    <a:pt x="169713" y="130535"/>
                    <a:pt x="166548" y="130535"/>
                  </a:cubicBezTo>
                  <a:cubicBezTo>
                    <a:pt x="163833" y="130535"/>
                    <a:pt x="161119" y="130832"/>
                    <a:pt x="158467" y="131434"/>
                  </a:cubicBezTo>
                  <a:cubicBezTo>
                    <a:pt x="158206" y="129869"/>
                    <a:pt x="157554" y="126867"/>
                    <a:pt x="157097" y="125628"/>
                  </a:cubicBezTo>
                  <a:cubicBezTo>
                    <a:pt x="156184" y="123181"/>
                    <a:pt x="154096" y="121387"/>
                    <a:pt x="151552" y="120865"/>
                  </a:cubicBezTo>
                  <a:cubicBezTo>
                    <a:pt x="148885" y="120300"/>
                    <a:pt x="146045" y="120002"/>
                    <a:pt x="143185" y="120002"/>
                  </a:cubicBezTo>
                  <a:cubicBezTo>
                    <a:pt x="141918" y="120002"/>
                    <a:pt x="140647" y="120060"/>
                    <a:pt x="139385" y="120180"/>
                  </a:cubicBezTo>
                  <a:cubicBezTo>
                    <a:pt x="140168" y="110949"/>
                    <a:pt x="138928" y="101228"/>
                    <a:pt x="135209" y="91997"/>
                  </a:cubicBezTo>
                  <a:cubicBezTo>
                    <a:pt x="144792" y="84930"/>
                    <a:pt x="156410" y="81166"/>
                    <a:pt x="168221" y="81166"/>
                  </a:cubicBezTo>
                  <a:cubicBezTo>
                    <a:pt x="173257" y="81166"/>
                    <a:pt x="178328" y="81851"/>
                    <a:pt x="183291" y="83255"/>
                  </a:cubicBezTo>
                  <a:cubicBezTo>
                    <a:pt x="183780" y="83385"/>
                    <a:pt x="184139" y="83744"/>
                    <a:pt x="184270" y="84201"/>
                  </a:cubicBezTo>
                  <a:cubicBezTo>
                    <a:pt x="186586" y="92356"/>
                    <a:pt x="186977" y="101098"/>
                    <a:pt x="185444" y="109448"/>
                  </a:cubicBezTo>
                  <a:cubicBezTo>
                    <a:pt x="185118" y="111112"/>
                    <a:pt x="186227" y="112710"/>
                    <a:pt x="187890" y="113037"/>
                  </a:cubicBezTo>
                  <a:cubicBezTo>
                    <a:pt x="188070" y="113068"/>
                    <a:pt x="188250" y="113084"/>
                    <a:pt x="188427" y="113084"/>
                  </a:cubicBezTo>
                  <a:cubicBezTo>
                    <a:pt x="189885" y="113084"/>
                    <a:pt x="191184" y="112041"/>
                    <a:pt x="191446" y="110558"/>
                  </a:cubicBezTo>
                  <a:cubicBezTo>
                    <a:pt x="193142" y="101294"/>
                    <a:pt x="192718" y="91605"/>
                    <a:pt x="190141" y="82537"/>
                  </a:cubicBezTo>
                  <a:cubicBezTo>
                    <a:pt x="189456" y="80058"/>
                    <a:pt x="187466" y="78068"/>
                    <a:pt x="184955" y="77351"/>
                  </a:cubicBezTo>
                  <a:cubicBezTo>
                    <a:pt x="182932" y="76796"/>
                    <a:pt x="180877" y="76339"/>
                    <a:pt x="178855" y="75980"/>
                  </a:cubicBezTo>
                  <a:cubicBezTo>
                    <a:pt x="177778" y="58301"/>
                    <a:pt x="169199" y="42056"/>
                    <a:pt x="155107" y="31096"/>
                  </a:cubicBezTo>
                  <a:cubicBezTo>
                    <a:pt x="153773" y="30079"/>
                    <a:pt x="152135" y="29543"/>
                    <a:pt x="150481" y="29543"/>
                  </a:cubicBezTo>
                  <a:cubicBezTo>
                    <a:pt x="149588" y="29543"/>
                    <a:pt x="148691" y="29699"/>
                    <a:pt x="147833" y="30019"/>
                  </a:cubicBezTo>
                  <a:cubicBezTo>
                    <a:pt x="143919" y="31487"/>
                    <a:pt x="140135" y="33379"/>
                    <a:pt x="136579" y="35630"/>
                  </a:cubicBezTo>
                  <a:cubicBezTo>
                    <a:pt x="131817" y="21114"/>
                    <a:pt x="121770" y="8620"/>
                    <a:pt x="108070" y="955"/>
                  </a:cubicBezTo>
                  <a:cubicBezTo>
                    <a:pt x="106928" y="319"/>
                    <a:pt x="105656" y="1"/>
                    <a:pt x="104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0" name="Google Shape;3070;p73"/>
          <p:cNvGrpSpPr/>
          <p:nvPr/>
        </p:nvGrpSpPr>
        <p:grpSpPr>
          <a:xfrm>
            <a:off x="4663233" y="1902160"/>
            <a:ext cx="535797" cy="478647"/>
            <a:chOff x="1131900" y="464025"/>
            <a:chExt cx="5336625" cy="4767400"/>
          </a:xfrm>
        </p:grpSpPr>
        <p:sp>
          <p:nvSpPr>
            <p:cNvPr id="3071" name="Google Shape;3071;p73"/>
            <p:cNvSpPr/>
            <p:nvPr/>
          </p:nvSpPr>
          <p:spPr>
            <a:xfrm>
              <a:off x="2784900" y="3668900"/>
              <a:ext cx="152525" cy="333575"/>
            </a:xfrm>
            <a:custGeom>
              <a:avLst/>
              <a:gdLst/>
              <a:ahLst/>
              <a:cxnLst/>
              <a:rect l="l" t="t" r="r" b="b"/>
              <a:pathLst>
                <a:path w="6101" h="13343" extrusionOk="0">
                  <a:moveTo>
                    <a:pt x="3034" y="1"/>
                  </a:moveTo>
                  <a:cubicBezTo>
                    <a:pt x="1371" y="1"/>
                    <a:pt x="1" y="1371"/>
                    <a:pt x="1" y="3067"/>
                  </a:cubicBezTo>
                  <a:lnTo>
                    <a:pt x="1" y="10276"/>
                  </a:lnTo>
                  <a:cubicBezTo>
                    <a:pt x="1" y="11972"/>
                    <a:pt x="1371" y="13342"/>
                    <a:pt x="3034" y="13342"/>
                  </a:cubicBezTo>
                  <a:cubicBezTo>
                    <a:pt x="4731" y="13342"/>
                    <a:pt x="6101" y="11972"/>
                    <a:pt x="6101" y="10276"/>
                  </a:cubicBezTo>
                  <a:lnTo>
                    <a:pt x="6101" y="3067"/>
                  </a:lnTo>
                  <a:cubicBezTo>
                    <a:pt x="6101" y="1371"/>
                    <a:pt x="4731" y="1"/>
                    <a:pt x="3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73"/>
            <p:cNvSpPr/>
            <p:nvPr/>
          </p:nvSpPr>
          <p:spPr>
            <a:xfrm>
              <a:off x="4660550" y="3668900"/>
              <a:ext cx="152525" cy="333575"/>
            </a:xfrm>
            <a:custGeom>
              <a:avLst/>
              <a:gdLst/>
              <a:ahLst/>
              <a:cxnLst/>
              <a:rect l="l" t="t" r="r" b="b"/>
              <a:pathLst>
                <a:path w="6101" h="13343" extrusionOk="0">
                  <a:moveTo>
                    <a:pt x="3034" y="1"/>
                  </a:moveTo>
                  <a:cubicBezTo>
                    <a:pt x="1371" y="1"/>
                    <a:pt x="1" y="1371"/>
                    <a:pt x="1" y="3067"/>
                  </a:cubicBezTo>
                  <a:lnTo>
                    <a:pt x="1" y="10276"/>
                  </a:lnTo>
                  <a:cubicBezTo>
                    <a:pt x="1" y="11972"/>
                    <a:pt x="1371" y="13342"/>
                    <a:pt x="3034" y="13342"/>
                  </a:cubicBezTo>
                  <a:cubicBezTo>
                    <a:pt x="4730" y="13342"/>
                    <a:pt x="6100" y="11972"/>
                    <a:pt x="6100" y="10276"/>
                  </a:cubicBezTo>
                  <a:lnTo>
                    <a:pt x="6100" y="3067"/>
                  </a:lnTo>
                  <a:cubicBezTo>
                    <a:pt x="6100" y="1371"/>
                    <a:pt x="4730" y="1"/>
                    <a:pt x="3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73"/>
            <p:cNvSpPr/>
            <p:nvPr/>
          </p:nvSpPr>
          <p:spPr>
            <a:xfrm>
              <a:off x="3291325" y="3956775"/>
              <a:ext cx="1021025" cy="370250"/>
            </a:xfrm>
            <a:custGeom>
              <a:avLst/>
              <a:gdLst/>
              <a:ahLst/>
              <a:cxnLst/>
              <a:rect l="l" t="t" r="r" b="b"/>
              <a:pathLst>
                <a:path w="40841" h="14810" extrusionOk="0">
                  <a:moveTo>
                    <a:pt x="3034" y="1"/>
                  </a:moveTo>
                  <a:cubicBezTo>
                    <a:pt x="1371" y="1"/>
                    <a:pt x="1" y="1371"/>
                    <a:pt x="1" y="3067"/>
                  </a:cubicBezTo>
                  <a:cubicBezTo>
                    <a:pt x="1" y="9526"/>
                    <a:pt x="5253" y="14810"/>
                    <a:pt x="11744" y="14810"/>
                  </a:cubicBezTo>
                  <a:cubicBezTo>
                    <a:pt x="15169" y="14810"/>
                    <a:pt x="18268" y="13309"/>
                    <a:pt x="20421" y="10961"/>
                  </a:cubicBezTo>
                  <a:cubicBezTo>
                    <a:pt x="22574" y="13309"/>
                    <a:pt x="25673" y="14810"/>
                    <a:pt x="29098" y="14810"/>
                  </a:cubicBezTo>
                  <a:cubicBezTo>
                    <a:pt x="35556" y="14810"/>
                    <a:pt x="40841" y="9526"/>
                    <a:pt x="40841" y="3067"/>
                  </a:cubicBezTo>
                  <a:cubicBezTo>
                    <a:pt x="40841" y="1371"/>
                    <a:pt x="39471" y="1"/>
                    <a:pt x="37775" y="1"/>
                  </a:cubicBezTo>
                  <a:cubicBezTo>
                    <a:pt x="36078" y="1"/>
                    <a:pt x="34708" y="1371"/>
                    <a:pt x="34708" y="3067"/>
                  </a:cubicBezTo>
                  <a:cubicBezTo>
                    <a:pt x="34708" y="6166"/>
                    <a:pt x="32197" y="8677"/>
                    <a:pt x="29098" y="8677"/>
                  </a:cubicBezTo>
                  <a:cubicBezTo>
                    <a:pt x="25999" y="8677"/>
                    <a:pt x="23487" y="6166"/>
                    <a:pt x="23487" y="3067"/>
                  </a:cubicBezTo>
                  <a:cubicBezTo>
                    <a:pt x="23487" y="1371"/>
                    <a:pt x="22117" y="1"/>
                    <a:pt x="20421" y="1"/>
                  </a:cubicBezTo>
                  <a:cubicBezTo>
                    <a:pt x="18725" y="1"/>
                    <a:pt x="17355" y="1371"/>
                    <a:pt x="17355" y="3067"/>
                  </a:cubicBezTo>
                  <a:cubicBezTo>
                    <a:pt x="17355" y="6166"/>
                    <a:pt x="14843" y="8677"/>
                    <a:pt x="11744" y="8677"/>
                  </a:cubicBezTo>
                  <a:cubicBezTo>
                    <a:pt x="8612" y="8677"/>
                    <a:pt x="6101" y="6166"/>
                    <a:pt x="6101" y="3067"/>
                  </a:cubicBezTo>
                  <a:cubicBezTo>
                    <a:pt x="6101" y="1371"/>
                    <a:pt x="4731" y="1"/>
                    <a:pt x="3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73"/>
            <p:cNvSpPr/>
            <p:nvPr/>
          </p:nvSpPr>
          <p:spPr>
            <a:xfrm>
              <a:off x="1131900" y="464025"/>
              <a:ext cx="5336625" cy="4767400"/>
            </a:xfrm>
            <a:custGeom>
              <a:avLst/>
              <a:gdLst/>
              <a:ahLst/>
              <a:cxnLst/>
              <a:rect l="l" t="t" r="r" b="b"/>
              <a:pathLst>
                <a:path w="213465" h="190696" extrusionOk="0">
                  <a:moveTo>
                    <a:pt x="123754" y="6102"/>
                  </a:moveTo>
                  <a:cubicBezTo>
                    <a:pt x="127601" y="6102"/>
                    <a:pt x="131419" y="7580"/>
                    <a:pt x="134296" y="10438"/>
                  </a:cubicBezTo>
                  <a:lnTo>
                    <a:pt x="135862" y="12004"/>
                  </a:lnTo>
                  <a:cubicBezTo>
                    <a:pt x="138272" y="14414"/>
                    <a:pt x="141476" y="15685"/>
                    <a:pt x="144744" y="15685"/>
                  </a:cubicBezTo>
                  <a:cubicBezTo>
                    <a:pt x="146297" y="15685"/>
                    <a:pt x="147864" y="15398"/>
                    <a:pt x="149367" y="14809"/>
                  </a:cubicBezTo>
                  <a:lnTo>
                    <a:pt x="150965" y="14157"/>
                  </a:lnTo>
                  <a:cubicBezTo>
                    <a:pt x="152776" y="13438"/>
                    <a:pt x="154647" y="13094"/>
                    <a:pt x="156489" y="13094"/>
                  </a:cubicBezTo>
                  <a:cubicBezTo>
                    <a:pt x="161581" y="13094"/>
                    <a:pt x="166453" y="15723"/>
                    <a:pt x="169232" y="20322"/>
                  </a:cubicBezTo>
                  <a:lnTo>
                    <a:pt x="170341" y="22149"/>
                  </a:lnTo>
                  <a:cubicBezTo>
                    <a:pt x="172662" y="26027"/>
                    <a:pt x="176813" y="28247"/>
                    <a:pt x="181026" y="28247"/>
                  </a:cubicBezTo>
                  <a:cubicBezTo>
                    <a:pt x="181314" y="28247"/>
                    <a:pt x="181601" y="28237"/>
                    <a:pt x="181889" y="28216"/>
                  </a:cubicBezTo>
                  <a:cubicBezTo>
                    <a:pt x="182201" y="28197"/>
                    <a:pt x="182512" y="28188"/>
                    <a:pt x="182820" y="28188"/>
                  </a:cubicBezTo>
                  <a:cubicBezTo>
                    <a:pt x="190475" y="28188"/>
                    <a:pt x="196923" y="33944"/>
                    <a:pt x="197644" y="41721"/>
                  </a:cubicBezTo>
                  <a:lnTo>
                    <a:pt x="198133" y="47103"/>
                  </a:lnTo>
                  <a:cubicBezTo>
                    <a:pt x="198231" y="47918"/>
                    <a:pt x="198655" y="48701"/>
                    <a:pt x="199308" y="49223"/>
                  </a:cubicBezTo>
                  <a:cubicBezTo>
                    <a:pt x="206876" y="55193"/>
                    <a:pt x="206908" y="66675"/>
                    <a:pt x="199308" y="72677"/>
                  </a:cubicBezTo>
                  <a:cubicBezTo>
                    <a:pt x="198655" y="73166"/>
                    <a:pt x="198231" y="73949"/>
                    <a:pt x="198133" y="74797"/>
                  </a:cubicBezTo>
                  <a:cubicBezTo>
                    <a:pt x="197579" y="79266"/>
                    <a:pt x="198133" y="83898"/>
                    <a:pt x="194089" y="88563"/>
                  </a:cubicBezTo>
                  <a:cubicBezTo>
                    <a:pt x="191446" y="91629"/>
                    <a:pt x="187565" y="93586"/>
                    <a:pt x="183194" y="93684"/>
                  </a:cubicBezTo>
                  <a:cubicBezTo>
                    <a:pt x="183163" y="93685"/>
                    <a:pt x="183132" y="93685"/>
                    <a:pt x="183099" y="93685"/>
                  </a:cubicBezTo>
                  <a:cubicBezTo>
                    <a:pt x="182708" y="93685"/>
                    <a:pt x="182106" y="93638"/>
                    <a:pt x="181352" y="93638"/>
                  </a:cubicBezTo>
                  <a:cubicBezTo>
                    <a:pt x="179321" y="93638"/>
                    <a:pt x="176192" y="93978"/>
                    <a:pt x="173147" y="96489"/>
                  </a:cubicBezTo>
                  <a:cubicBezTo>
                    <a:pt x="170570" y="98577"/>
                    <a:pt x="170015" y="100567"/>
                    <a:pt x="168482" y="102687"/>
                  </a:cubicBezTo>
                  <a:cubicBezTo>
                    <a:pt x="165634" y="106586"/>
                    <a:pt x="161165" y="108780"/>
                    <a:pt x="156510" y="108780"/>
                  </a:cubicBezTo>
                  <a:cubicBezTo>
                    <a:pt x="154661" y="108780"/>
                    <a:pt x="152783" y="108434"/>
                    <a:pt x="150965" y="107710"/>
                  </a:cubicBezTo>
                  <a:lnTo>
                    <a:pt x="149367" y="107091"/>
                  </a:lnTo>
                  <a:cubicBezTo>
                    <a:pt x="147860" y="106490"/>
                    <a:pt x="146289" y="106199"/>
                    <a:pt x="144733" y="106199"/>
                  </a:cubicBezTo>
                  <a:cubicBezTo>
                    <a:pt x="141469" y="106199"/>
                    <a:pt x="138269" y="107478"/>
                    <a:pt x="135862" y="109863"/>
                  </a:cubicBezTo>
                  <a:cubicBezTo>
                    <a:pt x="134753" y="110875"/>
                    <a:pt x="133383" y="112767"/>
                    <a:pt x="130349" y="114234"/>
                  </a:cubicBezTo>
                  <a:cubicBezTo>
                    <a:pt x="128277" y="115249"/>
                    <a:pt x="125998" y="115768"/>
                    <a:pt x="123711" y="115768"/>
                  </a:cubicBezTo>
                  <a:cubicBezTo>
                    <a:pt x="120851" y="115768"/>
                    <a:pt x="117976" y="114956"/>
                    <a:pt x="115475" y="113288"/>
                  </a:cubicBezTo>
                  <a:cubicBezTo>
                    <a:pt x="114522" y="112769"/>
                    <a:pt x="111599" y="109973"/>
                    <a:pt x="106799" y="109973"/>
                  </a:cubicBezTo>
                  <a:cubicBezTo>
                    <a:pt x="106178" y="109973"/>
                    <a:pt x="105525" y="110020"/>
                    <a:pt x="104841" y="110124"/>
                  </a:cubicBezTo>
                  <a:cubicBezTo>
                    <a:pt x="101089" y="110679"/>
                    <a:pt x="99100" y="112636"/>
                    <a:pt x="97990" y="113288"/>
                  </a:cubicBezTo>
                  <a:cubicBezTo>
                    <a:pt x="95473" y="114955"/>
                    <a:pt x="92588" y="115770"/>
                    <a:pt x="89722" y="115770"/>
                  </a:cubicBezTo>
                  <a:cubicBezTo>
                    <a:pt x="87538" y="115770"/>
                    <a:pt x="85366" y="115296"/>
                    <a:pt x="83377" y="114365"/>
                  </a:cubicBezTo>
                  <a:cubicBezTo>
                    <a:pt x="80115" y="112832"/>
                    <a:pt x="78614" y="110744"/>
                    <a:pt x="77603" y="109863"/>
                  </a:cubicBezTo>
                  <a:cubicBezTo>
                    <a:pt x="75196" y="107478"/>
                    <a:pt x="71996" y="106199"/>
                    <a:pt x="68732" y="106199"/>
                  </a:cubicBezTo>
                  <a:cubicBezTo>
                    <a:pt x="67176" y="106199"/>
                    <a:pt x="65605" y="106490"/>
                    <a:pt x="64098" y="107091"/>
                  </a:cubicBezTo>
                  <a:lnTo>
                    <a:pt x="62500" y="107710"/>
                  </a:lnTo>
                  <a:cubicBezTo>
                    <a:pt x="60689" y="108430"/>
                    <a:pt x="58818" y="108774"/>
                    <a:pt x="56976" y="108774"/>
                  </a:cubicBezTo>
                  <a:cubicBezTo>
                    <a:pt x="51884" y="108774"/>
                    <a:pt x="47012" y="106145"/>
                    <a:pt x="44233" y="101545"/>
                  </a:cubicBezTo>
                  <a:lnTo>
                    <a:pt x="43156" y="99719"/>
                  </a:lnTo>
                  <a:cubicBezTo>
                    <a:pt x="40766" y="95764"/>
                    <a:pt x="36560" y="93625"/>
                    <a:pt x="32380" y="93625"/>
                  </a:cubicBezTo>
                  <a:cubicBezTo>
                    <a:pt x="32112" y="93625"/>
                    <a:pt x="31844" y="93634"/>
                    <a:pt x="31576" y="93651"/>
                  </a:cubicBezTo>
                  <a:cubicBezTo>
                    <a:pt x="31246" y="93672"/>
                    <a:pt x="30917" y="93683"/>
                    <a:pt x="30592" y="93683"/>
                  </a:cubicBezTo>
                  <a:cubicBezTo>
                    <a:pt x="22846" y="93683"/>
                    <a:pt x="16510" y="87816"/>
                    <a:pt x="15821" y="80147"/>
                  </a:cubicBezTo>
                  <a:lnTo>
                    <a:pt x="15332" y="74797"/>
                  </a:lnTo>
                  <a:cubicBezTo>
                    <a:pt x="15234" y="73949"/>
                    <a:pt x="14810" y="73166"/>
                    <a:pt x="14157" y="72677"/>
                  </a:cubicBezTo>
                  <a:cubicBezTo>
                    <a:pt x="6590" y="66707"/>
                    <a:pt x="6557" y="55193"/>
                    <a:pt x="14157" y="49223"/>
                  </a:cubicBezTo>
                  <a:cubicBezTo>
                    <a:pt x="14810" y="48701"/>
                    <a:pt x="15234" y="47918"/>
                    <a:pt x="15332" y="47103"/>
                  </a:cubicBezTo>
                  <a:lnTo>
                    <a:pt x="15821" y="41721"/>
                  </a:lnTo>
                  <a:cubicBezTo>
                    <a:pt x="16542" y="33944"/>
                    <a:pt x="22960" y="28188"/>
                    <a:pt x="30670" y="28188"/>
                  </a:cubicBezTo>
                  <a:cubicBezTo>
                    <a:pt x="30981" y="28188"/>
                    <a:pt x="31294" y="28197"/>
                    <a:pt x="31609" y="28216"/>
                  </a:cubicBezTo>
                  <a:cubicBezTo>
                    <a:pt x="31876" y="28233"/>
                    <a:pt x="32142" y="28241"/>
                    <a:pt x="32406" y="28241"/>
                  </a:cubicBezTo>
                  <a:cubicBezTo>
                    <a:pt x="36800" y="28241"/>
                    <a:pt x="40849" y="25964"/>
                    <a:pt x="43156" y="22149"/>
                  </a:cubicBezTo>
                  <a:lnTo>
                    <a:pt x="44233" y="20322"/>
                  </a:lnTo>
                  <a:cubicBezTo>
                    <a:pt x="47014" y="15719"/>
                    <a:pt x="51890" y="13108"/>
                    <a:pt x="56987" y="13108"/>
                  </a:cubicBezTo>
                  <a:cubicBezTo>
                    <a:pt x="58825" y="13108"/>
                    <a:pt x="60692" y="13448"/>
                    <a:pt x="62500" y="14157"/>
                  </a:cubicBezTo>
                  <a:lnTo>
                    <a:pt x="64098" y="14809"/>
                  </a:lnTo>
                  <a:cubicBezTo>
                    <a:pt x="65601" y="15398"/>
                    <a:pt x="67169" y="15685"/>
                    <a:pt x="68722" y="15685"/>
                  </a:cubicBezTo>
                  <a:cubicBezTo>
                    <a:pt x="71989" y="15685"/>
                    <a:pt x="75193" y="14414"/>
                    <a:pt x="77603" y="12004"/>
                  </a:cubicBezTo>
                  <a:lnTo>
                    <a:pt x="79169" y="10438"/>
                  </a:lnTo>
                  <a:cubicBezTo>
                    <a:pt x="82046" y="7580"/>
                    <a:pt x="85864" y="6102"/>
                    <a:pt x="89711" y="6102"/>
                  </a:cubicBezTo>
                  <a:cubicBezTo>
                    <a:pt x="92581" y="6102"/>
                    <a:pt x="95467" y="6925"/>
                    <a:pt x="97990" y="8611"/>
                  </a:cubicBezTo>
                  <a:lnTo>
                    <a:pt x="99752" y="9786"/>
                  </a:lnTo>
                  <a:cubicBezTo>
                    <a:pt x="101872" y="11205"/>
                    <a:pt x="104302" y="11914"/>
                    <a:pt x="106733" y="11914"/>
                  </a:cubicBezTo>
                  <a:cubicBezTo>
                    <a:pt x="109163" y="11914"/>
                    <a:pt x="111593" y="11205"/>
                    <a:pt x="113713" y="9786"/>
                  </a:cubicBezTo>
                  <a:lnTo>
                    <a:pt x="115475" y="8611"/>
                  </a:lnTo>
                  <a:cubicBezTo>
                    <a:pt x="117998" y="6925"/>
                    <a:pt x="120884" y="6102"/>
                    <a:pt x="123754" y="6102"/>
                  </a:cubicBezTo>
                  <a:close/>
                  <a:moveTo>
                    <a:pt x="89742" y="1"/>
                  </a:moveTo>
                  <a:cubicBezTo>
                    <a:pt x="84315" y="1"/>
                    <a:pt x="78919" y="2081"/>
                    <a:pt x="74863" y="6100"/>
                  </a:cubicBezTo>
                  <a:lnTo>
                    <a:pt x="73297" y="7698"/>
                  </a:lnTo>
                  <a:cubicBezTo>
                    <a:pt x="72063" y="8910"/>
                    <a:pt x="70427" y="9556"/>
                    <a:pt x="68751" y="9556"/>
                  </a:cubicBezTo>
                  <a:cubicBezTo>
                    <a:pt x="67946" y="9556"/>
                    <a:pt x="67132" y="9407"/>
                    <a:pt x="66349" y="9101"/>
                  </a:cubicBezTo>
                  <a:lnTo>
                    <a:pt x="64751" y="8481"/>
                  </a:lnTo>
                  <a:cubicBezTo>
                    <a:pt x="62206" y="7468"/>
                    <a:pt x="59574" y="6984"/>
                    <a:pt x="56980" y="6984"/>
                  </a:cubicBezTo>
                  <a:cubicBezTo>
                    <a:pt x="49799" y="6984"/>
                    <a:pt x="42911" y="10696"/>
                    <a:pt x="38981" y="17190"/>
                  </a:cubicBezTo>
                  <a:lnTo>
                    <a:pt x="37905" y="18984"/>
                  </a:lnTo>
                  <a:cubicBezTo>
                    <a:pt x="36728" y="20967"/>
                    <a:pt x="34609" y="22126"/>
                    <a:pt x="32332" y="22126"/>
                  </a:cubicBezTo>
                  <a:cubicBezTo>
                    <a:pt x="32211" y="22126"/>
                    <a:pt x="32089" y="22123"/>
                    <a:pt x="31968" y="22116"/>
                  </a:cubicBezTo>
                  <a:cubicBezTo>
                    <a:pt x="31510" y="22087"/>
                    <a:pt x="31055" y="22073"/>
                    <a:pt x="30603" y="22073"/>
                  </a:cubicBezTo>
                  <a:cubicBezTo>
                    <a:pt x="19783" y="22073"/>
                    <a:pt x="10754" y="30207"/>
                    <a:pt x="9721" y="41166"/>
                  </a:cubicBezTo>
                  <a:lnTo>
                    <a:pt x="9330" y="45276"/>
                  </a:lnTo>
                  <a:cubicBezTo>
                    <a:pt x="33" y="53627"/>
                    <a:pt x="0" y="68273"/>
                    <a:pt x="9330" y="76591"/>
                  </a:cubicBezTo>
                  <a:lnTo>
                    <a:pt x="9721" y="80603"/>
                  </a:lnTo>
                  <a:lnTo>
                    <a:pt x="9721" y="135600"/>
                  </a:lnTo>
                  <a:cubicBezTo>
                    <a:pt x="9721" y="151910"/>
                    <a:pt x="18594" y="166687"/>
                    <a:pt x="32881" y="174157"/>
                  </a:cubicBezTo>
                  <a:cubicBezTo>
                    <a:pt x="53334" y="184824"/>
                    <a:pt x="79560" y="190695"/>
                    <a:pt x="106733" y="190695"/>
                  </a:cubicBezTo>
                  <a:cubicBezTo>
                    <a:pt x="122521" y="190695"/>
                    <a:pt x="137787" y="188771"/>
                    <a:pt x="152139" y="184987"/>
                  </a:cubicBezTo>
                  <a:cubicBezTo>
                    <a:pt x="153770" y="184563"/>
                    <a:pt x="154749" y="182867"/>
                    <a:pt x="154325" y="181236"/>
                  </a:cubicBezTo>
                  <a:cubicBezTo>
                    <a:pt x="153944" y="179877"/>
                    <a:pt x="152726" y="178970"/>
                    <a:pt x="151386" y="178970"/>
                  </a:cubicBezTo>
                  <a:cubicBezTo>
                    <a:pt x="151118" y="178970"/>
                    <a:pt x="150845" y="179007"/>
                    <a:pt x="150574" y="179083"/>
                  </a:cubicBezTo>
                  <a:cubicBezTo>
                    <a:pt x="136743" y="182736"/>
                    <a:pt x="121999" y="184596"/>
                    <a:pt x="106733" y="184596"/>
                  </a:cubicBezTo>
                  <a:cubicBezTo>
                    <a:pt x="80539" y="184596"/>
                    <a:pt x="55291" y="178952"/>
                    <a:pt x="35719" y="168710"/>
                  </a:cubicBezTo>
                  <a:cubicBezTo>
                    <a:pt x="23454" y="162316"/>
                    <a:pt x="15821" y="149627"/>
                    <a:pt x="15821" y="135600"/>
                  </a:cubicBezTo>
                  <a:lnTo>
                    <a:pt x="15821" y="93749"/>
                  </a:lnTo>
                  <a:cubicBezTo>
                    <a:pt x="17028" y="94924"/>
                    <a:pt x="18528" y="96098"/>
                    <a:pt x="20159" y="97044"/>
                  </a:cubicBezTo>
                  <a:cubicBezTo>
                    <a:pt x="24344" y="99450"/>
                    <a:pt x="28556" y="99839"/>
                    <a:pt x="30672" y="99839"/>
                  </a:cubicBezTo>
                  <a:cubicBezTo>
                    <a:pt x="31684" y="99839"/>
                    <a:pt x="32217" y="99750"/>
                    <a:pt x="32037" y="99750"/>
                  </a:cubicBezTo>
                  <a:cubicBezTo>
                    <a:pt x="32027" y="99750"/>
                    <a:pt x="32015" y="99751"/>
                    <a:pt x="32000" y="99751"/>
                  </a:cubicBezTo>
                  <a:cubicBezTo>
                    <a:pt x="32111" y="99746"/>
                    <a:pt x="32222" y="99743"/>
                    <a:pt x="32332" y="99743"/>
                  </a:cubicBezTo>
                  <a:cubicBezTo>
                    <a:pt x="34206" y="99743"/>
                    <a:pt x="36022" y="100525"/>
                    <a:pt x="37285" y="102035"/>
                  </a:cubicBezTo>
                  <a:cubicBezTo>
                    <a:pt x="37839" y="102687"/>
                    <a:pt x="37905" y="102915"/>
                    <a:pt x="38981" y="104709"/>
                  </a:cubicBezTo>
                  <a:cubicBezTo>
                    <a:pt x="42913" y="111207"/>
                    <a:pt x="49805" y="114902"/>
                    <a:pt x="56990" y="114902"/>
                  </a:cubicBezTo>
                  <a:cubicBezTo>
                    <a:pt x="59581" y="114902"/>
                    <a:pt x="62209" y="114422"/>
                    <a:pt x="64751" y="113419"/>
                  </a:cubicBezTo>
                  <a:lnTo>
                    <a:pt x="66349" y="112767"/>
                  </a:lnTo>
                  <a:cubicBezTo>
                    <a:pt x="67226" y="112420"/>
                    <a:pt x="68036" y="112275"/>
                    <a:pt x="68781" y="112275"/>
                  </a:cubicBezTo>
                  <a:cubicBezTo>
                    <a:pt x="72167" y="112275"/>
                    <a:pt x="74195" y="115260"/>
                    <a:pt x="74863" y="115768"/>
                  </a:cubicBezTo>
                  <a:cubicBezTo>
                    <a:pt x="78920" y="119806"/>
                    <a:pt x="84316" y="121883"/>
                    <a:pt x="89743" y="121883"/>
                  </a:cubicBezTo>
                  <a:cubicBezTo>
                    <a:pt x="93786" y="121883"/>
                    <a:pt x="97846" y="120731"/>
                    <a:pt x="101383" y="118377"/>
                  </a:cubicBezTo>
                  <a:cubicBezTo>
                    <a:pt x="103242" y="117138"/>
                    <a:pt x="104384" y="116094"/>
                    <a:pt x="106733" y="116094"/>
                  </a:cubicBezTo>
                  <a:cubicBezTo>
                    <a:pt x="109244" y="116094"/>
                    <a:pt x="110549" y="117399"/>
                    <a:pt x="112082" y="118377"/>
                  </a:cubicBezTo>
                  <a:cubicBezTo>
                    <a:pt x="115566" y="120692"/>
                    <a:pt x="119624" y="121888"/>
                    <a:pt x="123722" y="121888"/>
                  </a:cubicBezTo>
                  <a:cubicBezTo>
                    <a:pt x="125803" y="121888"/>
                    <a:pt x="127894" y="121580"/>
                    <a:pt x="129925" y="120954"/>
                  </a:cubicBezTo>
                  <a:cubicBezTo>
                    <a:pt x="135112" y="119388"/>
                    <a:pt x="137754" y="116583"/>
                    <a:pt x="140168" y="114202"/>
                  </a:cubicBezTo>
                  <a:cubicBezTo>
                    <a:pt x="141404" y="112965"/>
                    <a:pt x="143044" y="112312"/>
                    <a:pt x="144723" y="112312"/>
                  </a:cubicBezTo>
                  <a:cubicBezTo>
                    <a:pt x="145525" y="112312"/>
                    <a:pt x="146336" y="112461"/>
                    <a:pt x="147116" y="112767"/>
                  </a:cubicBezTo>
                  <a:lnTo>
                    <a:pt x="148714" y="113419"/>
                  </a:lnTo>
                  <a:cubicBezTo>
                    <a:pt x="151253" y="114423"/>
                    <a:pt x="153879" y="114904"/>
                    <a:pt x="156466" y="114904"/>
                  </a:cubicBezTo>
                  <a:cubicBezTo>
                    <a:pt x="163121" y="114904"/>
                    <a:pt x="169522" y="111726"/>
                    <a:pt x="173538" y="106112"/>
                  </a:cubicBezTo>
                  <a:cubicBezTo>
                    <a:pt x="174354" y="104970"/>
                    <a:pt x="174615" y="104449"/>
                    <a:pt x="175560" y="102883"/>
                  </a:cubicBezTo>
                  <a:cubicBezTo>
                    <a:pt x="176724" y="100924"/>
                    <a:pt x="178806" y="99769"/>
                    <a:pt x="181053" y="99769"/>
                  </a:cubicBezTo>
                  <a:cubicBezTo>
                    <a:pt x="181201" y="99769"/>
                    <a:pt x="181349" y="99774"/>
                    <a:pt x="181497" y="99784"/>
                  </a:cubicBezTo>
                  <a:cubicBezTo>
                    <a:pt x="181929" y="99810"/>
                    <a:pt x="182361" y="99823"/>
                    <a:pt x="182791" y="99823"/>
                  </a:cubicBezTo>
                  <a:cubicBezTo>
                    <a:pt x="188284" y="99823"/>
                    <a:pt x="193651" y="97712"/>
                    <a:pt x="197644" y="93749"/>
                  </a:cubicBezTo>
                  <a:lnTo>
                    <a:pt x="197644" y="135600"/>
                  </a:lnTo>
                  <a:cubicBezTo>
                    <a:pt x="197644" y="149627"/>
                    <a:pt x="190011" y="162316"/>
                    <a:pt x="177746" y="168710"/>
                  </a:cubicBezTo>
                  <a:cubicBezTo>
                    <a:pt x="173016" y="171189"/>
                    <a:pt x="167927" y="173407"/>
                    <a:pt x="162545" y="175331"/>
                  </a:cubicBezTo>
                  <a:cubicBezTo>
                    <a:pt x="160947" y="175919"/>
                    <a:pt x="160131" y="177680"/>
                    <a:pt x="160718" y="179246"/>
                  </a:cubicBezTo>
                  <a:cubicBezTo>
                    <a:pt x="161155" y="180505"/>
                    <a:pt x="162342" y="181279"/>
                    <a:pt x="163607" y="181279"/>
                  </a:cubicBezTo>
                  <a:cubicBezTo>
                    <a:pt x="163948" y="181279"/>
                    <a:pt x="164294" y="181223"/>
                    <a:pt x="164633" y="181105"/>
                  </a:cubicBezTo>
                  <a:cubicBezTo>
                    <a:pt x="170243" y="179083"/>
                    <a:pt x="175626" y="176734"/>
                    <a:pt x="180584" y="174157"/>
                  </a:cubicBezTo>
                  <a:cubicBezTo>
                    <a:pt x="194871" y="166687"/>
                    <a:pt x="203744" y="151910"/>
                    <a:pt x="203744" y="135600"/>
                  </a:cubicBezTo>
                  <a:lnTo>
                    <a:pt x="203744" y="80603"/>
                  </a:lnTo>
                  <a:lnTo>
                    <a:pt x="204135" y="76591"/>
                  </a:lnTo>
                  <a:cubicBezTo>
                    <a:pt x="213432" y="68273"/>
                    <a:pt x="213465" y="53627"/>
                    <a:pt x="204135" y="45276"/>
                  </a:cubicBezTo>
                  <a:lnTo>
                    <a:pt x="203744" y="41166"/>
                  </a:lnTo>
                  <a:cubicBezTo>
                    <a:pt x="202688" y="29955"/>
                    <a:pt x="193295" y="22055"/>
                    <a:pt x="183051" y="22055"/>
                  </a:cubicBezTo>
                  <a:cubicBezTo>
                    <a:pt x="182535" y="22055"/>
                    <a:pt x="182017" y="22075"/>
                    <a:pt x="181497" y="22116"/>
                  </a:cubicBezTo>
                  <a:cubicBezTo>
                    <a:pt x="181376" y="22123"/>
                    <a:pt x="181254" y="22126"/>
                    <a:pt x="181133" y="22126"/>
                  </a:cubicBezTo>
                  <a:cubicBezTo>
                    <a:pt x="178856" y="22126"/>
                    <a:pt x="176738" y="20969"/>
                    <a:pt x="175560" y="19017"/>
                  </a:cubicBezTo>
                  <a:lnTo>
                    <a:pt x="174484" y="17190"/>
                  </a:lnTo>
                  <a:cubicBezTo>
                    <a:pt x="170554" y="10696"/>
                    <a:pt x="163666" y="6984"/>
                    <a:pt x="156486" y="6984"/>
                  </a:cubicBezTo>
                  <a:cubicBezTo>
                    <a:pt x="153892" y="6984"/>
                    <a:pt x="151259" y="7468"/>
                    <a:pt x="148714" y="8481"/>
                  </a:cubicBezTo>
                  <a:lnTo>
                    <a:pt x="147116" y="9101"/>
                  </a:lnTo>
                  <a:cubicBezTo>
                    <a:pt x="146333" y="9407"/>
                    <a:pt x="145519" y="9556"/>
                    <a:pt x="144714" y="9556"/>
                  </a:cubicBezTo>
                  <a:cubicBezTo>
                    <a:pt x="143038" y="9556"/>
                    <a:pt x="141402" y="8910"/>
                    <a:pt x="140168" y="7698"/>
                  </a:cubicBezTo>
                  <a:lnTo>
                    <a:pt x="138602" y="6100"/>
                  </a:lnTo>
                  <a:cubicBezTo>
                    <a:pt x="134546" y="2081"/>
                    <a:pt x="129150" y="1"/>
                    <a:pt x="123723" y="1"/>
                  </a:cubicBezTo>
                  <a:cubicBezTo>
                    <a:pt x="119680" y="1"/>
                    <a:pt x="115620" y="1155"/>
                    <a:pt x="112082" y="3523"/>
                  </a:cubicBezTo>
                  <a:lnTo>
                    <a:pt x="110321" y="4697"/>
                  </a:lnTo>
                  <a:cubicBezTo>
                    <a:pt x="109228" y="5431"/>
                    <a:pt x="107980" y="5798"/>
                    <a:pt x="106733" y="5798"/>
                  </a:cubicBezTo>
                  <a:cubicBezTo>
                    <a:pt x="105485" y="5798"/>
                    <a:pt x="104237" y="5431"/>
                    <a:pt x="103144" y="4697"/>
                  </a:cubicBezTo>
                  <a:lnTo>
                    <a:pt x="101383" y="3523"/>
                  </a:lnTo>
                  <a:cubicBezTo>
                    <a:pt x="97846" y="1155"/>
                    <a:pt x="93785" y="1"/>
                    <a:pt x="89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73"/>
            <p:cNvSpPr/>
            <p:nvPr/>
          </p:nvSpPr>
          <p:spPr>
            <a:xfrm>
              <a:off x="2328225" y="1158750"/>
              <a:ext cx="2943975" cy="1388975"/>
            </a:xfrm>
            <a:custGeom>
              <a:avLst/>
              <a:gdLst/>
              <a:ahLst/>
              <a:cxnLst/>
              <a:rect l="l" t="t" r="r" b="b"/>
              <a:pathLst>
                <a:path w="117759" h="55559" extrusionOk="0">
                  <a:moveTo>
                    <a:pt x="22381" y="23325"/>
                  </a:moveTo>
                  <a:cubicBezTo>
                    <a:pt x="26901" y="23325"/>
                    <a:pt x="30399" y="24265"/>
                    <a:pt x="34056" y="25773"/>
                  </a:cubicBezTo>
                  <a:cubicBezTo>
                    <a:pt x="41950" y="29002"/>
                    <a:pt x="48898" y="33927"/>
                    <a:pt x="54802" y="40158"/>
                  </a:cubicBezTo>
                  <a:cubicBezTo>
                    <a:pt x="52486" y="42996"/>
                    <a:pt x="50170" y="46323"/>
                    <a:pt x="48474" y="49063"/>
                  </a:cubicBezTo>
                  <a:cubicBezTo>
                    <a:pt x="34513" y="48085"/>
                    <a:pt x="21660" y="45181"/>
                    <a:pt x="11189" y="40647"/>
                  </a:cubicBezTo>
                  <a:lnTo>
                    <a:pt x="10961" y="40549"/>
                  </a:lnTo>
                  <a:cubicBezTo>
                    <a:pt x="7405" y="38984"/>
                    <a:pt x="6133" y="35722"/>
                    <a:pt x="6133" y="33145"/>
                  </a:cubicBezTo>
                  <a:cubicBezTo>
                    <a:pt x="6133" y="30600"/>
                    <a:pt x="7405" y="27306"/>
                    <a:pt x="10961" y="25740"/>
                  </a:cubicBezTo>
                  <a:lnTo>
                    <a:pt x="11320" y="25609"/>
                  </a:lnTo>
                  <a:cubicBezTo>
                    <a:pt x="14941" y="24044"/>
                    <a:pt x="18300" y="23424"/>
                    <a:pt x="22150" y="23326"/>
                  </a:cubicBezTo>
                  <a:cubicBezTo>
                    <a:pt x="22227" y="23325"/>
                    <a:pt x="22304" y="23325"/>
                    <a:pt x="22381" y="23325"/>
                  </a:cubicBezTo>
                  <a:close/>
                  <a:moveTo>
                    <a:pt x="95365" y="23311"/>
                  </a:moveTo>
                  <a:cubicBezTo>
                    <a:pt x="99111" y="23311"/>
                    <a:pt x="102864" y="24064"/>
                    <a:pt x="106439" y="25609"/>
                  </a:cubicBezTo>
                  <a:lnTo>
                    <a:pt x="106798" y="25740"/>
                  </a:lnTo>
                  <a:cubicBezTo>
                    <a:pt x="110354" y="27306"/>
                    <a:pt x="111626" y="30600"/>
                    <a:pt x="111626" y="33145"/>
                  </a:cubicBezTo>
                  <a:cubicBezTo>
                    <a:pt x="111626" y="35722"/>
                    <a:pt x="110354" y="38984"/>
                    <a:pt x="106798" y="40549"/>
                  </a:cubicBezTo>
                  <a:cubicBezTo>
                    <a:pt x="106484" y="40644"/>
                    <a:pt x="88819" y="49428"/>
                    <a:pt x="58997" y="49428"/>
                  </a:cubicBezTo>
                  <a:cubicBezTo>
                    <a:pt x="57866" y="49428"/>
                    <a:pt x="56718" y="49416"/>
                    <a:pt x="55552" y="49389"/>
                  </a:cubicBezTo>
                  <a:cubicBezTo>
                    <a:pt x="64197" y="36635"/>
                    <a:pt x="75679" y="28317"/>
                    <a:pt x="86313" y="24794"/>
                  </a:cubicBezTo>
                  <a:cubicBezTo>
                    <a:pt x="89258" y="23812"/>
                    <a:pt x="92309" y="23311"/>
                    <a:pt x="95365" y="23311"/>
                  </a:cubicBezTo>
                  <a:close/>
                  <a:moveTo>
                    <a:pt x="58850" y="1"/>
                  </a:moveTo>
                  <a:cubicBezTo>
                    <a:pt x="54727" y="1"/>
                    <a:pt x="50603" y="445"/>
                    <a:pt x="46615" y="1340"/>
                  </a:cubicBezTo>
                  <a:cubicBezTo>
                    <a:pt x="44951" y="1699"/>
                    <a:pt x="43940" y="3330"/>
                    <a:pt x="44298" y="4994"/>
                  </a:cubicBezTo>
                  <a:cubicBezTo>
                    <a:pt x="44610" y="6408"/>
                    <a:pt x="45877" y="7380"/>
                    <a:pt x="47293" y="7380"/>
                  </a:cubicBezTo>
                  <a:cubicBezTo>
                    <a:pt x="47510" y="7380"/>
                    <a:pt x="47731" y="7357"/>
                    <a:pt x="47952" y="7310"/>
                  </a:cubicBezTo>
                  <a:cubicBezTo>
                    <a:pt x="51505" y="6513"/>
                    <a:pt x="55202" y="6113"/>
                    <a:pt x="58908" y="6113"/>
                  </a:cubicBezTo>
                  <a:cubicBezTo>
                    <a:pt x="70377" y="6113"/>
                    <a:pt x="81932" y="9942"/>
                    <a:pt x="89575" y="17683"/>
                  </a:cubicBezTo>
                  <a:cubicBezTo>
                    <a:pt x="78582" y="19542"/>
                    <a:pt x="66741" y="27404"/>
                    <a:pt x="58880" y="35591"/>
                  </a:cubicBezTo>
                  <a:cubicBezTo>
                    <a:pt x="48963" y="25283"/>
                    <a:pt x="36731" y="19118"/>
                    <a:pt x="28217" y="17683"/>
                  </a:cubicBezTo>
                  <a:cubicBezTo>
                    <a:pt x="30761" y="15106"/>
                    <a:pt x="33893" y="12855"/>
                    <a:pt x="37448" y="11028"/>
                  </a:cubicBezTo>
                  <a:cubicBezTo>
                    <a:pt x="38949" y="10278"/>
                    <a:pt x="39569" y="8419"/>
                    <a:pt x="38786" y="6918"/>
                  </a:cubicBezTo>
                  <a:cubicBezTo>
                    <a:pt x="38256" y="5859"/>
                    <a:pt x="37174" y="5255"/>
                    <a:pt x="36056" y="5255"/>
                  </a:cubicBezTo>
                  <a:cubicBezTo>
                    <a:pt x="35590" y="5255"/>
                    <a:pt x="35117" y="5360"/>
                    <a:pt x="34676" y="5581"/>
                  </a:cubicBezTo>
                  <a:cubicBezTo>
                    <a:pt x="28869" y="8549"/>
                    <a:pt x="24009" y="12561"/>
                    <a:pt x="20519" y="17226"/>
                  </a:cubicBezTo>
                  <a:cubicBezTo>
                    <a:pt x="13799" y="17618"/>
                    <a:pt x="8678" y="20097"/>
                    <a:pt x="8514" y="20162"/>
                  </a:cubicBezTo>
                  <a:cubicBezTo>
                    <a:pt x="3263" y="22445"/>
                    <a:pt x="1" y="27436"/>
                    <a:pt x="1" y="33145"/>
                  </a:cubicBezTo>
                  <a:cubicBezTo>
                    <a:pt x="1" y="43061"/>
                    <a:pt x="8743" y="46258"/>
                    <a:pt x="8775" y="46290"/>
                  </a:cubicBezTo>
                  <a:cubicBezTo>
                    <a:pt x="23111" y="52492"/>
                    <a:pt x="40969" y="55559"/>
                    <a:pt x="58791" y="55559"/>
                  </a:cubicBezTo>
                  <a:cubicBezTo>
                    <a:pt x="76778" y="55559"/>
                    <a:pt x="94729" y="52435"/>
                    <a:pt x="108984" y="46258"/>
                  </a:cubicBezTo>
                  <a:lnTo>
                    <a:pt x="109245" y="46160"/>
                  </a:lnTo>
                  <a:cubicBezTo>
                    <a:pt x="114496" y="43877"/>
                    <a:pt x="117758" y="38886"/>
                    <a:pt x="117758" y="33145"/>
                  </a:cubicBezTo>
                  <a:cubicBezTo>
                    <a:pt x="117758" y="27436"/>
                    <a:pt x="114496" y="22445"/>
                    <a:pt x="109245" y="20162"/>
                  </a:cubicBezTo>
                  <a:cubicBezTo>
                    <a:pt x="109245" y="20162"/>
                    <a:pt x="109245" y="20129"/>
                    <a:pt x="109245" y="20129"/>
                  </a:cubicBezTo>
                  <a:lnTo>
                    <a:pt x="108886" y="19966"/>
                  </a:lnTo>
                  <a:cubicBezTo>
                    <a:pt x="105135" y="18368"/>
                    <a:pt x="101220" y="17454"/>
                    <a:pt x="97241" y="17259"/>
                  </a:cubicBezTo>
                  <a:cubicBezTo>
                    <a:pt x="88776" y="5853"/>
                    <a:pt x="73815" y="1"/>
                    <a:pt x="58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6" name="Google Shape;3076;p73"/>
          <p:cNvGrpSpPr/>
          <p:nvPr/>
        </p:nvGrpSpPr>
        <p:grpSpPr>
          <a:xfrm>
            <a:off x="3163372" y="1879480"/>
            <a:ext cx="528428" cy="524008"/>
            <a:chOff x="1168600" y="238125"/>
            <a:chExt cx="5263225" cy="5219200"/>
          </a:xfrm>
        </p:grpSpPr>
        <p:sp>
          <p:nvSpPr>
            <p:cNvPr id="3077" name="Google Shape;3077;p73"/>
            <p:cNvSpPr/>
            <p:nvPr/>
          </p:nvSpPr>
          <p:spPr>
            <a:xfrm>
              <a:off x="2770225" y="499075"/>
              <a:ext cx="153350" cy="336000"/>
            </a:xfrm>
            <a:custGeom>
              <a:avLst/>
              <a:gdLst/>
              <a:ahLst/>
              <a:cxnLst/>
              <a:rect l="l" t="t" r="r" b="b"/>
              <a:pathLst>
                <a:path w="6134" h="13440" extrusionOk="0">
                  <a:moveTo>
                    <a:pt x="3067" y="0"/>
                  </a:moveTo>
                  <a:cubicBezTo>
                    <a:pt x="1371" y="0"/>
                    <a:pt x="1" y="1370"/>
                    <a:pt x="1" y="3067"/>
                  </a:cubicBezTo>
                  <a:lnTo>
                    <a:pt x="1" y="10373"/>
                  </a:lnTo>
                  <a:cubicBezTo>
                    <a:pt x="1" y="12070"/>
                    <a:pt x="1371" y="13440"/>
                    <a:pt x="3067" y="13440"/>
                  </a:cubicBezTo>
                  <a:cubicBezTo>
                    <a:pt x="4763" y="13440"/>
                    <a:pt x="6133" y="12070"/>
                    <a:pt x="6133" y="10373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73"/>
            <p:cNvSpPr/>
            <p:nvPr/>
          </p:nvSpPr>
          <p:spPr>
            <a:xfrm>
              <a:off x="4676850" y="499075"/>
              <a:ext cx="153350" cy="336000"/>
            </a:xfrm>
            <a:custGeom>
              <a:avLst/>
              <a:gdLst/>
              <a:ahLst/>
              <a:cxnLst/>
              <a:rect l="l" t="t" r="r" b="b"/>
              <a:pathLst>
                <a:path w="6134" h="13440" extrusionOk="0">
                  <a:moveTo>
                    <a:pt x="3067" y="0"/>
                  </a:moveTo>
                  <a:cubicBezTo>
                    <a:pt x="1371" y="0"/>
                    <a:pt x="1" y="1370"/>
                    <a:pt x="1" y="3067"/>
                  </a:cubicBezTo>
                  <a:lnTo>
                    <a:pt x="1" y="10373"/>
                  </a:lnTo>
                  <a:cubicBezTo>
                    <a:pt x="1" y="12070"/>
                    <a:pt x="1371" y="13440"/>
                    <a:pt x="3067" y="13440"/>
                  </a:cubicBezTo>
                  <a:cubicBezTo>
                    <a:pt x="4763" y="13440"/>
                    <a:pt x="6133" y="12070"/>
                    <a:pt x="6133" y="10373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73"/>
            <p:cNvSpPr/>
            <p:nvPr/>
          </p:nvSpPr>
          <p:spPr>
            <a:xfrm>
              <a:off x="3494400" y="663400"/>
              <a:ext cx="611650" cy="253425"/>
            </a:xfrm>
            <a:custGeom>
              <a:avLst/>
              <a:gdLst/>
              <a:ahLst/>
              <a:cxnLst/>
              <a:rect l="l" t="t" r="r" b="b"/>
              <a:pathLst>
                <a:path w="24466" h="10137" extrusionOk="0">
                  <a:moveTo>
                    <a:pt x="3396" y="0"/>
                  </a:moveTo>
                  <a:cubicBezTo>
                    <a:pt x="2689" y="0"/>
                    <a:pt x="1979" y="250"/>
                    <a:pt x="1403" y="767"/>
                  </a:cubicBezTo>
                  <a:cubicBezTo>
                    <a:pt x="131" y="1876"/>
                    <a:pt x="0" y="3800"/>
                    <a:pt x="1109" y="5073"/>
                  </a:cubicBezTo>
                  <a:cubicBezTo>
                    <a:pt x="4045" y="8449"/>
                    <a:pt x="8139" y="10137"/>
                    <a:pt x="12233" y="10137"/>
                  </a:cubicBezTo>
                  <a:cubicBezTo>
                    <a:pt x="16326" y="10137"/>
                    <a:pt x="20420" y="8449"/>
                    <a:pt x="23356" y="5073"/>
                  </a:cubicBezTo>
                  <a:cubicBezTo>
                    <a:pt x="24465" y="3800"/>
                    <a:pt x="24335" y="1876"/>
                    <a:pt x="23062" y="767"/>
                  </a:cubicBezTo>
                  <a:cubicBezTo>
                    <a:pt x="22483" y="262"/>
                    <a:pt x="21768" y="14"/>
                    <a:pt x="21056" y="14"/>
                  </a:cubicBezTo>
                  <a:cubicBezTo>
                    <a:pt x="20206" y="14"/>
                    <a:pt x="19360" y="368"/>
                    <a:pt x="18757" y="1060"/>
                  </a:cubicBezTo>
                  <a:cubicBezTo>
                    <a:pt x="17028" y="3034"/>
                    <a:pt x="14630" y="4021"/>
                    <a:pt x="12233" y="4021"/>
                  </a:cubicBezTo>
                  <a:cubicBezTo>
                    <a:pt x="9835" y="4021"/>
                    <a:pt x="7437" y="3034"/>
                    <a:pt x="5709" y="1060"/>
                  </a:cubicBezTo>
                  <a:cubicBezTo>
                    <a:pt x="5102" y="364"/>
                    <a:pt x="4251" y="0"/>
                    <a:pt x="3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73"/>
            <p:cNvSpPr/>
            <p:nvPr/>
          </p:nvSpPr>
          <p:spPr>
            <a:xfrm>
              <a:off x="3100500" y="1988975"/>
              <a:ext cx="1399425" cy="1398600"/>
            </a:xfrm>
            <a:custGeom>
              <a:avLst/>
              <a:gdLst/>
              <a:ahLst/>
              <a:cxnLst/>
              <a:rect l="l" t="t" r="r" b="b"/>
              <a:pathLst>
                <a:path w="55977" h="55944" extrusionOk="0">
                  <a:moveTo>
                    <a:pt x="27989" y="6133"/>
                  </a:moveTo>
                  <a:cubicBezTo>
                    <a:pt x="34154" y="6133"/>
                    <a:pt x="39732" y="8678"/>
                    <a:pt x="43711" y="12820"/>
                  </a:cubicBezTo>
                  <a:cubicBezTo>
                    <a:pt x="42700" y="12592"/>
                    <a:pt x="41558" y="12462"/>
                    <a:pt x="40449" y="12462"/>
                  </a:cubicBezTo>
                  <a:cubicBezTo>
                    <a:pt x="31903" y="12462"/>
                    <a:pt x="24922" y="19442"/>
                    <a:pt x="24922" y="27989"/>
                  </a:cubicBezTo>
                  <a:cubicBezTo>
                    <a:pt x="24922" y="33175"/>
                    <a:pt x="20714" y="37383"/>
                    <a:pt x="15528" y="37383"/>
                  </a:cubicBezTo>
                  <a:cubicBezTo>
                    <a:pt x="10341" y="37383"/>
                    <a:pt x="6133" y="33175"/>
                    <a:pt x="6133" y="27989"/>
                  </a:cubicBezTo>
                  <a:cubicBezTo>
                    <a:pt x="6133" y="27956"/>
                    <a:pt x="6133" y="27923"/>
                    <a:pt x="6133" y="27923"/>
                  </a:cubicBezTo>
                  <a:cubicBezTo>
                    <a:pt x="6166" y="15887"/>
                    <a:pt x="15952" y="6133"/>
                    <a:pt x="27989" y="6133"/>
                  </a:cubicBezTo>
                  <a:close/>
                  <a:moveTo>
                    <a:pt x="40449" y="18594"/>
                  </a:moveTo>
                  <a:cubicBezTo>
                    <a:pt x="45636" y="18594"/>
                    <a:pt x="49844" y="22802"/>
                    <a:pt x="49844" y="27989"/>
                  </a:cubicBezTo>
                  <a:cubicBezTo>
                    <a:pt x="49844" y="28021"/>
                    <a:pt x="49844" y="28021"/>
                    <a:pt x="49844" y="28054"/>
                  </a:cubicBezTo>
                  <a:cubicBezTo>
                    <a:pt x="49811" y="40058"/>
                    <a:pt x="40025" y="49844"/>
                    <a:pt x="27989" y="49844"/>
                  </a:cubicBezTo>
                  <a:cubicBezTo>
                    <a:pt x="21823" y="49844"/>
                    <a:pt x="16245" y="47267"/>
                    <a:pt x="12266" y="43157"/>
                  </a:cubicBezTo>
                  <a:lnTo>
                    <a:pt x="12266" y="43157"/>
                  </a:lnTo>
                  <a:cubicBezTo>
                    <a:pt x="13244" y="43353"/>
                    <a:pt x="14419" y="43483"/>
                    <a:pt x="15528" y="43483"/>
                  </a:cubicBezTo>
                  <a:cubicBezTo>
                    <a:pt x="24074" y="43483"/>
                    <a:pt x="31055" y="36535"/>
                    <a:pt x="31055" y="27989"/>
                  </a:cubicBezTo>
                  <a:cubicBezTo>
                    <a:pt x="31055" y="22802"/>
                    <a:pt x="35263" y="18594"/>
                    <a:pt x="40449" y="18594"/>
                  </a:cubicBezTo>
                  <a:close/>
                  <a:moveTo>
                    <a:pt x="27989" y="1"/>
                  </a:moveTo>
                  <a:cubicBezTo>
                    <a:pt x="12559" y="1"/>
                    <a:pt x="1" y="12559"/>
                    <a:pt x="1" y="27989"/>
                  </a:cubicBezTo>
                  <a:cubicBezTo>
                    <a:pt x="1" y="28021"/>
                    <a:pt x="1" y="28054"/>
                    <a:pt x="33" y="28054"/>
                  </a:cubicBezTo>
                  <a:cubicBezTo>
                    <a:pt x="33" y="28119"/>
                    <a:pt x="33" y="28184"/>
                    <a:pt x="33" y="28250"/>
                  </a:cubicBezTo>
                  <a:cubicBezTo>
                    <a:pt x="164" y="43548"/>
                    <a:pt x="12657" y="55944"/>
                    <a:pt x="27989" y="55944"/>
                  </a:cubicBezTo>
                  <a:cubicBezTo>
                    <a:pt x="43418" y="55944"/>
                    <a:pt x="55944" y="43418"/>
                    <a:pt x="55976" y="27989"/>
                  </a:cubicBezTo>
                  <a:cubicBezTo>
                    <a:pt x="55976" y="27956"/>
                    <a:pt x="55976" y="27923"/>
                    <a:pt x="55944" y="27891"/>
                  </a:cubicBezTo>
                  <a:cubicBezTo>
                    <a:pt x="55944" y="27826"/>
                    <a:pt x="55944" y="27793"/>
                    <a:pt x="55944" y="27728"/>
                  </a:cubicBezTo>
                  <a:cubicBezTo>
                    <a:pt x="55813" y="12429"/>
                    <a:pt x="43320" y="1"/>
                    <a:pt x="27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73"/>
            <p:cNvSpPr/>
            <p:nvPr/>
          </p:nvSpPr>
          <p:spPr>
            <a:xfrm>
              <a:off x="1168600" y="238125"/>
              <a:ext cx="5263225" cy="5219200"/>
            </a:xfrm>
            <a:custGeom>
              <a:avLst/>
              <a:gdLst/>
              <a:ahLst/>
              <a:cxnLst/>
              <a:rect l="l" t="t" r="r" b="b"/>
              <a:pathLst>
                <a:path w="210529" h="208768" extrusionOk="0">
                  <a:moveTo>
                    <a:pt x="196829" y="6100"/>
                  </a:moveTo>
                  <a:cubicBezTo>
                    <a:pt x="200547" y="6100"/>
                    <a:pt x="202896" y="10112"/>
                    <a:pt x="201036" y="13342"/>
                  </a:cubicBezTo>
                  <a:lnTo>
                    <a:pt x="190892" y="31087"/>
                  </a:lnTo>
                  <a:lnTo>
                    <a:pt x="19637" y="31087"/>
                  </a:lnTo>
                  <a:lnTo>
                    <a:pt x="9493" y="13342"/>
                  </a:lnTo>
                  <a:cubicBezTo>
                    <a:pt x="7633" y="10145"/>
                    <a:pt x="9982" y="6100"/>
                    <a:pt x="13701" y="6100"/>
                  </a:cubicBezTo>
                  <a:close/>
                  <a:moveTo>
                    <a:pt x="108331" y="37219"/>
                  </a:moveTo>
                  <a:lnTo>
                    <a:pt x="108331" y="52583"/>
                  </a:lnTo>
                  <a:cubicBezTo>
                    <a:pt x="107401" y="52518"/>
                    <a:pt x="106382" y="52485"/>
                    <a:pt x="105338" y="52485"/>
                  </a:cubicBezTo>
                  <a:cubicBezTo>
                    <a:pt x="104294" y="52485"/>
                    <a:pt x="103226" y="52518"/>
                    <a:pt x="102198" y="52583"/>
                  </a:cubicBezTo>
                  <a:lnTo>
                    <a:pt x="102198" y="37219"/>
                  </a:lnTo>
                  <a:close/>
                  <a:moveTo>
                    <a:pt x="105265" y="58585"/>
                  </a:moveTo>
                  <a:cubicBezTo>
                    <a:pt x="107124" y="58585"/>
                    <a:pt x="108983" y="58716"/>
                    <a:pt x="110843" y="58977"/>
                  </a:cubicBezTo>
                  <a:cubicBezTo>
                    <a:pt x="130414" y="61717"/>
                    <a:pt x="145517" y="78549"/>
                    <a:pt x="145517" y="98871"/>
                  </a:cubicBezTo>
                  <a:cubicBezTo>
                    <a:pt x="145517" y="121052"/>
                    <a:pt x="127479" y="139124"/>
                    <a:pt x="105265" y="139124"/>
                  </a:cubicBezTo>
                  <a:cubicBezTo>
                    <a:pt x="83050" y="139124"/>
                    <a:pt x="65012" y="121052"/>
                    <a:pt x="65012" y="98871"/>
                  </a:cubicBezTo>
                  <a:cubicBezTo>
                    <a:pt x="65012" y="78549"/>
                    <a:pt x="80115" y="61717"/>
                    <a:pt x="99687" y="58977"/>
                  </a:cubicBezTo>
                  <a:cubicBezTo>
                    <a:pt x="101546" y="58716"/>
                    <a:pt x="103405" y="58585"/>
                    <a:pt x="105265" y="58585"/>
                  </a:cubicBezTo>
                  <a:close/>
                  <a:moveTo>
                    <a:pt x="169493" y="159576"/>
                  </a:moveTo>
                  <a:lnTo>
                    <a:pt x="169493" y="171907"/>
                  </a:lnTo>
                  <a:lnTo>
                    <a:pt x="41036" y="171907"/>
                  </a:lnTo>
                  <a:lnTo>
                    <a:pt x="41036" y="159576"/>
                  </a:lnTo>
                  <a:close/>
                  <a:moveTo>
                    <a:pt x="189587" y="37219"/>
                  </a:moveTo>
                  <a:lnTo>
                    <a:pt x="189587" y="184987"/>
                  </a:lnTo>
                  <a:lnTo>
                    <a:pt x="175626" y="184987"/>
                  </a:lnTo>
                  <a:lnTo>
                    <a:pt x="175626" y="72449"/>
                  </a:lnTo>
                  <a:cubicBezTo>
                    <a:pt x="175626" y="70785"/>
                    <a:pt x="174256" y="69415"/>
                    <a:pt x="172559" y="69415"/>
                  </a:cubicBezTo>
                  <a:cubicBezTo>
                    <a:pt x="170863" y="69415"/>
                    <a:pt x="169493" y="70785"/>
                    <a:pt x="169493" y="72449"/>
                  </a:cubicBezTo>
                  <a:lnTo>
                    <a:pt x="169493" y="153476"/>
                  </a:lnTo>
                  <a:lnTo>
                    <a:pt x="41036" y="153476"/>
                  </a:lnTo>
                  <a:lnTo>
                    <a:pt x="41036" y="37219"/>
                  </a:lnTo>
                  <a:lnTo>
                    <a:pt x="96098" y="37219"/>
                  </a:lnTo>
                  <a:lnTo>
                    <a:pt x="96098" y="53399"/>
                  </a:lnTo>
                  <a:cubicBezTo>
                    <a:pt x="74895" y="57672"/>
                    <a:pt x="58879" y="76428"/>
                    <a:pt x="58879" y="98871"/>
                  </a:cubicBezTo>
                  <a:cubicBezTo>
                    <a:pt x="58879" y="124445"/>
                    <a:pt x="79691" y="145256"/>
                    <a:pt x="105265" y="145256"/>
                  </a:cubicBezTo>
                  <a:cubicBezTo>
                    <a:pt x="130839" y="145256"/>
                    <a:pt x="151650" y="124445"/>
                    <a:pt x="151650" y="98871"/>
                  </a:cubicBezTo>
                  <a:cubicBezTo>
                    <a:pt x="151650" y="76428"/>
                    <a:pt x="135634" y="57672"/>
                    <a:pt x="114431" y="53399"/>
                  </a:cubicBezTo>
                  <a:lnTo>
                    <a:pt x="114431" y="37219"/>
                  </a:lnTo>
                  <a:lnTo>
                    <a:pt x="169493" y="37219"/>
                  </a:lnTo>
                  <a:lnTo>
                    <a:pt x="169493" y="60216"/>
                  </a:lnTo>
                  <a:cubicBezTo>
                    <a:pt x="169493" y="61913"/>
                    <a:pt x="170863" y="63283"/>
                    <a:pt x="172559" y="63283"/>
                  </a:cubicBezTo>
                  <a:cubicBezTo>
                    <a:pt x="174256" y="63283"/>
                    <a:pt x="175626" y="61913"/>
                    <a:pt x="175626" y="60216"/>
                  </a:cubicBezTo>
                  <a:lnTo>
                    <a:pt x="175626" y="37219"/>
                  </a:lnTo>
                  <a:close/>
                  <a:moveTo>
                    <a:pt x="41917" y="191120"/>
                  </a:moveTo>
                  <a:cubicBezTo>
                    <a:pt x="43385" y="191120"/>
                    <a:pt x="44624" y="192327"/>
                    <a:pt x="44624" y="193827"/>
                  </a:cubicBezTo>
                  <a:lnTo>
                    <a:pt x="44624" y="199960"/>
                  </a:lnTo>
                  <a:cubicBezTo>
                    <a:pt x="44624" y="201428"/>
                    <a:pt x="43385" y="202635"/>
                    <a:pt x="41917" y="202635"/>
                  </a:cubicBezTo>
                  <a:lnTo>
                    <a:pt x="13929" y="202635"/>
                  </a:lnTo>
                  <a:cubicBezTo>
                    <a:pt x="12428" y="202635"/>
                    <a:pt x="11221" y="201428"/>
                    <a:pt x="11221" y="199960"/>
                  </a:cubicBezTo>
                  <a:lnTo>
                    <a:pt x="11221" y="193827"/>
                  </a:lnTo>
                  <a:cubicBezTo>
                    <a:pt x="11221" y="192327"/>
                    <a:pt x="12428" y="191120"/>
                    <a:pt x="13929" y="191120"/>
                  </a:cubicBezTo>
                  <a:close/>
                  <a:moveTo>
                    <a:pt x="196600" y="191120"/>
                  </a:moveTo>
                  <a:cubicBezTo>
                    <a:pt x="198101" y="191120"/>
                    <a:pt x="199308" y="192327"/>
                    <a:pt x="199308" y="193827"/>
                  </a:cubicBezTo>
                  <a:lnTo>
                    <a:pt x="199308" y="199960"/>
                  </a:lnTo>
                  <a:cubicBezTo>
                    <a:pt x="199308" y="201428"/>
                    <a:pt x="198101" y="202635"/>
                    <a:pt x="196600" y="202635"/>
                  </a:cubicBezTo>
                  <a:lnTo>
                    <a:pt x="168612" y="202635"/>
                  </a:lnTo>
                  <a:cubicBezTo>
                    <a:pt x="167144" y="202635"/>
                    <a:pt x="165905" y="201428"/>
                    <a:pt x="165905" y="199960"/>
                  </a:cubicBezTo>
                  <a:lnTo>
                    <a:pt x="165905" y="193827"/>
                  </a:lnTo>
                  <a:cubicBezTo>
                    <a:pt x="165905" y="192327"/>
                    <a:pt x="167144" y="191120"/>
                    <a:pt x="168612" y="191120"/>
                  </a:cubicBezTo>
                  <a:close/>
                  <a:moveTo>
                    <a:pt x="13701" y="0"/>
                  </a:moveTo>
                  <a:cubicBezTo>
                    <a:pt x="5285" y="0"/>
                    <a:pt x="0" y="9101"/>
                    <a:pt x="4176" y="16408"/>
                  </a:cubicBezTo>
                  <a:lnTo>
                    <a:pt x="14810" y="34968"/>
                  </a:lnTo>
                  <a:lnTo>
                    <a:pt x="14810" y="149823"/>
                  </a:lnTo>
                  <a:cubicBezTo>
                    <a:pt x="14810" y="151519"/>
                    <a:pt x="16180" y="152889"/>
                    <a:pt x="17876" y="152889"/>
                  </a:cubicBezTo>
                  <a:cubicBezTo>
                    <a:pt x="19572" y="152889"/>
                    <a:pt x="20942" y="151519"/>
                    <a:pt x="20942" y="149823"/>
                  </a:cubicBezTo>
                  <a:lnTo>
                    <a:pt x="20942" y="37219"/>
                  </a:lnTo>
                  <a:lnTo>
                    <a:pt x="34904" y="37219"/>
                  </a:lnTo>
                  <a:lnTo>
                    <a:pt x="34904" y="184987"/>
                  </a:lnTo>
                  <a:lnTo>
                    <a:pt x="20942" y="184987"/>
                  </a:lnTo>
                  <a:lnTo>
                    <a:pt x="20942" y="162055"/>
                  </a:lnTo>
                  <a:cubicBezTo>
                    <a:pt x="20942" y="160392"/>
                    <a:pt x="19572" y="159022"/>
                    <a:pt x="17876" y="159022"/>
                  </a:cubicBezTo>
                  <a:cubicBezTo>
                    <a:pt x="16180" y="159022"/>
                    <a:pt x="14810" y="160392"/>
                    <a:pt x="14810" y="162055"/>
                  </a:cubicBezTo>
                  <a:lnTo>
                    <a:pt x="14810" y="184987"/>
                  </a:lnTo>
                  <a:lnTo>
                    <a:pt x="13929" y="184987"/>
                  </a:lnTo>
                  <a:cubicBezTo>
                    <a:pt x="9069" y="184987"/>
                    <a:pt x="5122" y="188967"/>
                    <a:pt x="5122" y="193827"/>
                  </a:cubicBezTo>
                  <a:lnTo>
                    <a:pt x="5122" y="199960"/>
                  </a:lnTo>
                  <a:cubicBezTo>
                    <a:pt x="5122" y="204820"/>
                    <a:pt x="9069" y="208767"/>
                    <a:pt x="13929" y="208767"/>
                  </a:cubicBezTo>
                  <a:lnTo>
                    <a:pt x="41917" y="208767"/>
                  </a:lnTo>
                  <a:cubicBezTo>
                    <a:pt x="46777" y="208767"/>
                    <a:pt x="50724" y="204820"/>
                    <a:pt x="50724" y="199960"/>
                  </a:cubicBezTo>
                  <a:lnTo>
                    <a:pt x="50724" y="193827"/>
                  </a:lnTo>
                  <a:cubicBezTo>
                    <a:pt x="50724" y="188967"/>
                    <a:pt x="46777" y="184987"/>
                    <a:pt x="41917" y="184987"/>
                  </a:cubicBezTo>
                  <a:lnTo>
                    <a:pt x="41036" y="184987"/>
                  </a:lnTo>
                  <a:lnTo>
                    <a:pt x="41036" y="178039"/>
                  </a:lnTo>
                  <a:lnTo>
                    <a:pt x="169493" y="178039"/>
                  </a:lnTo>
                  <a:lnTo>
                    <a:pt x="169493" y="184987"/>
                  </a:lnTo>
                  <a:lnTo>
                    <a:pt x="168612" y="184987"/>
                  </a:lnTo>
                  <a:cubicBezTo>
                    <a:pt x="163752" y="184987"/>
                    <a:pt x="159805" y="188967"/>
                    <a:pt x="159805" y="193827"/>
                  </a:cubicBezTo>
                  <a:lnTo>
                    <a:pt x="159805" y="199960"/>
                  </a:lnTo>
                  <a:cubicBezTo>
                    <a:pt x="159805" y="204820"/>
                    <a:pt x="163752" y="208767"/>
                    <a:pt x="168612" y="208767"/>
                  </a:cubicBezTo>
                  <a:lnTo>
                    <a:pt x="196600" y="208767"/>
                  </a:lnTo>
                  <a:cubicBezTo>
                    <a:pt x="201461" y="208767"/>
                    <a:pt x="205408" y="204820"/>
                    <a:pt x="205408" y="199960"/>
                  </a:cubicBezTo>
                  <a:lnTo>
                    <a:pt x="205408" y="193827"/>
                  </a:lnTo>
                  <a:cubicBezTo>
                    <a:pt x="205408" y="188967"/>
                    <a:pt x="201461" y="184987"/>
                    <a:pt x="196600" y="184987"/>
                  </a:cubicBezTo>
                  <a:lnTo>
                    <a:pt x="195719" y="184987"/>
                  </a:lnTo>
                  <a:lnTo>
                    <a:pt x="195719" y="34968"/>
                  </a:lnTo>
                  <a:lnTo>
                    <a:pt x="206354" y="16408"/>
                  </a:lnTo>
                  <a:cubicBezTo>
                    <a:pt x="210529" y="9101"/>
                    <a:pt x="205277" y="0"/>
                    <a:pt x="196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2" name="Google Shape;3082;p73"/>
          <p:cNvGrpSpPr/>
          <p:nvPr/>
        </p:nvGrpSpPr>
        <p:grpSpPr>
          <a:xfrm>
            <a:off x="3926169" y="1879457"/>
            <a:ext cx="502720" cy="524030"/>
            <a:chOff x="1303975" y="237900"/>
            <a:chExt cx="5007175" cy="5219425"/>
          </a:xfrm>
        </p:grpSpPr>
        <p:sp>
          <p:nvSpPr>
            <p:cNvPr id="3083" name="Google Shape;3083;p73"/>
            <p:cNvSpPr/>
            <p:nvPr/>
          </p:nvSpPr>
          <p:spPr>
            <a:xfrm>
              <a:off x="2789800" y="3744750"/>
              <a:ext cx="152525" cy="329475"/>
            </a:xfrm>
            <a:custGeom>
              <a:avLst/>
              <a:gdLst/>
              <a:ahLst/>
              <a:cxnLst/>
              <a:rect l="l" t="t" r="r" b="b"/>
              <a:pathLst>
                <a:path w="6101" h="13179" extrusionOk="0">
                  <a:moveTo>
                    <a:pt x="3067" y="0"/>
                  </a:moveTo>
                  <a:cubicBezTo>
                    <a:pt x="1371" y="0"/>
                    <a:pt x="1" y="1370"/>
                    <a:pt x="1" y="3067"/>
                  </a:cubicBezTo>
                  <a:lnTo>
                    <a:pt x="1" y="10145"/>
                  </a:lnTo>
                  <a:cubicBezTo>
                    <a:pt x="1" y="11841"/>
                    <a:pt x="1371" y="13179"/>
                    <a:pt x="3067" y="13179"/>
                  </a:cubicBezTo>
                  <a:cubicBezTo>
                    <a:pt x="4730" y="13179"/>
                    <a:pt x="6100" y="11841"/>
                    <a:pt x="6100" y="10145"/>
                  </a:cubicBezTo>
                  <a:lnTo>
                    <a:pt x="6100" y="3067"/>
                  </a:lnTo>
                  <a:cubicBezTo>
                    <a:pt x="6100" y="1370"/>
                    <a:pt x="4730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73"/>
            <p:cNvSpPr/>
            <p:nvPr/>
          </p:nvSpPr>
          <p:spPr>
            <a:xfrm>
              <a:off x="4628750" y="3744750"/>
              <a:ext cx="153325" cy="329475"/>
            </a:xfrm>
            <a:custGeom>
              <a:avLst/>
              <a:gdLst/>
              <a:ahLst/>
              <a:cxnLst/>
              <a:rect l="l" t="t" r="r" b="b"/>
              <a:pathLst>
                <a:path w="6133" h="13179" extrusionOk="0">
                  <a:moveTo>
                    <a:pt x="3067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10145"/>
                  </a:lnTo>
                  <a:cubicBezTo>
                    <a:pt x="0" y="11841"/>
                    <a:pt x="1370" y="13179"/>
                    <a:pt x="3067" y="13179"/>
                  </a:cubicBezTo>
                  <a:cubicBezTo>
                    <a:pt x="4763" y="13179"/>
                    <a:pt x="6133" y="11841"/>
                    <a:pt x="6133" y="10145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73"/>
            <p:cNvSpPr/>
            <p:nvPr/>
          </p:nvSpPr>
          <p:spPr>
            <a:xfrm>
              <a:off x="3457700" y="3916750"/>
              <a:ext cx="655675" cy="263200"/>
            </a:xfrm>
            <a:custGeom>
              <a:avLst/>
              <a:gdLst/>
              <a:ahLst/>
              <a:cxnLst/>
              <a:rect l="l" t="t" r="r" b="b"/>
              <a:pathLst>
                <a:path w="26227" h="10528" extrusionOk="0">
                  <a:moveTo>
                    <a:pt x="3423" y="0"/>
                  </a:moveTo>
                  <a:cubicBezTo>
                    <a:pt x="2704" y="0"/>
                    <a:pt x="1982" y="248"/>
                    <a:pt x="1403" y="753"/>
                  </a:cubicBezTo>
                  <a:cubicBezTo>
                    <a:pt x="131" y="1863"/>
                    <a:pt x="0" y="3787"/>
                    <a:pt x="1109" y="5059"/>
                  </a:cubicBezTo>
                  <a:cubicBezTo>
                    <a:pt x="4293" y="8700"/>
                    <a:pt x="8711" y="10527"/>
                    <a:pt x="13128" y="10527"/>
                  </a:cubicBezTo>
                  <a:cubicBezTo>
                    <a:pt x="17535" y="10527"/>
                    <a:pt x="21941" y="8709"/>
                    <a:pt x="25118" y="5059"/>
                  </a:cubicBezTo>
                  <a:cubicBezTo>
                    <a:pt x="26227" y="3787"/>
                    <a:pt x="26096" y="1863"/>
                    <a:pt x="24824" y="753"/>
                  </a:cubicBezTo>
                  <a:cubicBezTo>
                    <a:pt x="24244" y="248"/>
                    <a:pt x="23529" y="0"/>
                    <a:pt x="22818" y="0"/>
                  </a:cubicBezTo>
                  <a:cubicBezTo>
                    <a:pt x="21967" y="0"/>
                    <a:pt x="21122" y="354"/>
                    <a:pt x="20518" y="1047"/>
                  </a:cubicBezTo>
                  <a:cubicBezTo>
                    <a:pt x="18557" y="3286"/>
                    <a:pt x="15835" y="4411"/>
                    <a:pt x="13115" y="4411"/>
                  </a:cubicBezTo>
                  <a:cubicBezTo>
                    <a:pt x="10404" y="4411"/>
                    <a:pt x="7695" y="3294"/>
                    <a:pt x="5741" y="1047"/>
                  </a:cubicBezTo>
                  <a:cubicBezTo>
                    <a:pt x="5137" y="354"/>
                    <a:pt x="4282" y="0"/>
                    <a:pt x="3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73"/>
            <p:cNvSpPr/>
            <p:nvPr/>
          </p:nvSpPr>
          <p:spPr>
            <a:xfrm>
              <a:off x="1303975" y="237900"/>
              <a:ext cx="5007175" cy="5219425"/>
            </a:xfrm>
            <a:custGeom>
              <a:avLst/>
              <a:gdLst/>
              <a:ahLst/>
              <a:cxnLst/>
              <a:rect l="l" t="t" r="r" b="b"/>
              <a:pathLst>
                <a:path w="200287" h="208777" extrusionOk="0">
                  <a:moveTo>
                    <a:pt x="151126" y="6137"/>
                  </a:moveTo>
                  <a:cubicBezTo>
                    <a:pt x="151246" y="6137"/>
                    <a:pt x="151368" y="6159"/>
                    <a:pt x="151487" y="6207"/>
                  </a:cubicBezTo>
                  <a:lnTo>
                    <a:pt x="155630" y="7936"/>
                  </a:lnTo>
                  <a:cubicBezTo>
                    <a:pt x="156119" y="8131"/>
                    <a:pt x="156347" y="8686"/>
                    <a:pt x="156151" y="9175"/>
                  </a:cubicBezTo>
                  <a:lnTo>
                    <a:pt x="133089" y="64955"/>
                  </a:lnTo>
                  <a:cubicBezTo>
                    <a:pt x="131328" y="63716"/>
                    <a:pt x="129338" y="62835"/>
                    <a:pt x="127250" y="62378"/>
                  </a:cubicBezTo>
                  <a:lnTo>
                    <a:pt x="150247" y="6729"/>
                  </a:lnTo>
                  <a:cubicBezTo>
                    <a:pt x="150396" y="6358"/>
                    <a:pt x="150750" y="6137"/>
                    <a:pt x="151126" y="6137"/>
                  </a:cubicBezTo>
                  <a:close/>
                  <a:moveTo>
                    <a:pt x="99261" y="61522"/>
                  </a:moveTo>
                  <a:cubicBezTo>
                    <a:pt x="101714" y="61522"/>
                    <a:pt x="104180" y="62468"/>
                    <a:pt x="106080" y="64401"/>
                  </a:cubicBezTo>
                  <a:cubicBezTo>
                    <a:pt x="109061" y="67406"/>
                    <a:pt x="113102" y="69038"/>
                    <a:pt x="117246" y="69038"/>
                  </a:cubicBezTo>
                  <a:cubicBezTo>
                    <a:pt x="118635" y="69038"/>
                    <a:pt x="120036" y="68855"/>
                    <a:pt x="121411" y="68478"/>
                  </a:cubicBezTo>
                  <a:cubicBezTo>
                    <a:pt x="122244" y="68252"/>
                    <a:pt x="123083" y="68143"/>
                    <a:pt x="123911" y="68143"/>
                  </a:cubicBezTo>
                  <a:cubicBezTo>
                    <a:pt x="127493" y="68143"/>
                    <a:pt x="130853" y="70171"/>
                    <a:pt x="132469" y="73404"/>
                  </a:cubicBezTo>
                  <a:cubicBezTo>
                    <a:pt x="130722" y="72631"/>
                    <a:pt x="128875" y="72258"/>
                    <a:pt x="127046" y="72258"/>
                  </a:cubicBezTo>
                  <a:cubicBezTo>
                    <a:pt x="122391" y="72258"/>
                    <a:pt x="117850" y="74677"/>
                    <a:pt x="115344" y="79080"/>
                  </a:cubicBezTo>
                  <a:cubicBezTo>
                    <a:pt x="114039" y="81363"/>
                    <a:pt x="111593" y="82798"/>
                    <a:pt x="108918" y="82798"/>
                  </a:cubicBezTo>
                  <a:cubicBezTo>
                    <a:pt x="105069" y="82798"/>
                    <a:pt x="101709" y="84299"/>
                    <a:pt x="99262" y="86745"/>
                  </a:cubicBezTo>
                  <a:cubicBezTo>
                    <a:pt x="95675" y="83130"/>
                    <a:pt x="91352" y="82780"/>
                    <a:pt x="90076" y="82780"/>
                  </a:cubicBezTo>
                  <a:cubicBezTo>
                    <a:pt x="89832" y="82780"/>
                    <a:pt x="89700" y="82793"/>
                    <a:pt x="89705" y="82798"/>
                  </a:cubicBezTo>
                  <a:cubicBezTo>
                    <a:pt x="86834" y="82798"/>
                    <a:pt x="84453" y="81265"/>
                    <a:pt x="83213" y="79080"/>
                  </a:cubicBezTo>
                  <a:cubicBezTo>
                    <a:pt x="80707" y="74677"/>
                    <a:pt x="76133" y="72258"/>
                    <a:pt x="71471" y="72258"/>
                  </a:cubicBezTo>
                  <a:cubicBezTo>
                    <a:pt x="69639" y="72258"/>
                    <a:pt x="67794" y="72631"/>
                    <a:pt x="66055" y="73404"/>
                  </a:cubicBezTo>
                  <a:cubicBezTo>
                    <a:pt x="66801" y="71940"/>
                    <a:pt x="71258" y="68256"/>
                    <a:pt x="75450" y="68256"/>
                  </a:cubicBezTo>
                  <a:cubicBezTo>
                    <a:pt x="76024" y="68256"/>
                    <a:pt x="76592" y="68325"/>
                    <a:pt x="77146" y="68478"/>
                  </a:cubicBezTo>
                  <a:cubicBezTo>
                    <a:pt x="78520" y="68854"/>
                    <a:pt x="79916" y="69038"/>
                    <a:pt x="81301" y="69038"/>
                  </a:cubicBezTo>
                  <a:cubicBezTo>
                    <a:pt x="85439" y="69038"/>
                    <a:pt x="89471" y="67399"/>
                    <a:pt x="92477" y="64368"/>
                  </a:cubicBezTo>
                  <a:cubicBezTo>
                    <a:pt x="94328" y="62484"/>
                    <a:pt x="96788" y="61522"/>
                    <a:pt x="99261" y="61522"/>
                  </a:cubicBezTo>
                  <a:close/>
                  <a:moveTo>
                    <a:pt x="71494" y="78366"/>
                  </a:moveTo>
                  <a:cubicBezTo>
                    <a:pt x="74041" y="78366"/>
                    <a:pt x="76523" y="79693"/>
                    <a:pt x="77896" y="82113"/>
                  </a:cubicBezTo>
                  <a:cubicBezTo>
                    <a:pt x="80295" y="86295"/>
                    <a:pt x="84788" y="88898"/>
                    <a:pt x="89615" y="88898"/>
                  </a:cubicBezTo>
                  <a:cubicBezTo>
                    <a:pt x="89645" y="88898"/>
                    <a:pt x="89675" y="88898"/>
                    <a:pt x="89705" y="88898"/>
                  </a:cubicBezTo>
                  <a:cubicBezTo>
                    <a:pt x="91858" y="88898"/>
                    <a:pt x="93945" y="89844"/>
                    <a:pt x="95381" y="91540"/>
                  </a:cubicBezTo>
                  <a:cubicBezTo>
                    <a:pt x="97990" y="94704"/>
                    <a:pt x="96327" y="96596"/>
                    <a:pt x="97860" y="100902"/>
                  </a:cubicBezTo>
                  <a:lnTo>
                    <a:pt x="24106" y="100902"/>
                  </a:lnTo>
                  <a:cubicBezTo>
                    <a:pt x="24628" y="99434"/>
                    <a:pt x="24889" y="97869"/>
                    <a:pt x="24889" y="96270"/>
                  </a:cubicBezTo>
                  <a:cubicBezTo>
                    <a:pt x="24857" y="92356"/>
                    <a:pt x="27923" y="88898"/>
                    <a:pt x="32359" y="88898"/>
                  </a:cubicBezTo>
                  <a:cubicBezTo>
                    <a:pt x="37187" y="88898"/>
                    <a:pt x="41688" y="86289"/>
                    <a:pt x="44070" y="82081"/>
                  </a:cubicBezTo>
                  <a:cubicBezTo>
                    <a:pt x="45424" y="79699"/>
                    <a:pt x="47905" y="78371"/>
                    <a:pt x="50464" y="78371"/>
                  </a:cubicBezTo>
                  <a:cubicBezTo>
                    <a:pt x="51726" y="78371"/>
                    <a:pt x="53007" y="78694"/>
                    <a:pt x="54182" y="79373"/>
                  </a:cubicBezTo>
                  <a:cubicBezTo>
                    <a:pt x="56267" y="80604"/>
                    <a:pt x="58624" y="81233"/>
                    <a:pt x="60993" y="81233"/>
                  </a:cubicBezTo>
                  <a:cubicBezTo>
                    <a:pt x="63330" y="81233"/>
                    <a:pt x="65678" y="80621"/>
                    <a:pt x="67784" y="79373"/>
                  </a:cubicBezTo>
                  <a:cubicBezTo>
                    <a:pt x="68952" y="78692"/>
                    <a:pt x="70231" y="78366"/>
                    <a:pt x="71494" y="78366"/>
                  </a:cubicBezTo>
                  <a:close/>
                  <a:moveTo>
                    <a:pt x="127095" y="78369"/>
                  </a:moveTo>
                  <a:cubicBezTo>
                    <a:pt x="127408" y="78369"/>
                    <a:pt x="127721" y="78388"/>
                    <a:pt x="128033" y="78427"/>
                  </a:cubicBezTo>
                  <a:cubicBezTo>
                    <a:pt x="131034" y="78851"/>
                    <a:pt x="132013" y="81004"/>
                    <a:pt x="137004" y="81232"/>
                  </a:cubicBezTo>
                  <a:cubicBezTo>
                    <a:pt x="137175" y="81239"/>
                    <a:pt x="137346" y="81242"/>
                    <a:pt x="137518" y="81242"/>
                  </a:cubicBezTo>
                  <a:cubicBezTo>
                    <a:pt x="139865" y="81242"/>
                    <a:pt x="142248" y="80619"/>
                    <a:pt x="144376" y="79373"/>
                  </a:cubicBezTo>
                  <a:cubicBezTo>
                    <a:pt x="145525" y="78700"/>
                    <a:pt x="146802" y="78374"/>
                    <a:pt x="148070" y="78374"/>
                  </a:cubicBezTo>
                  <a:cubicBezTo>
                    <a:pt x="149932" y="78374"/>
                    <a:pt x="151772" y="79078"/>
                    <a:pt x="153150" y="80417"/>
                  </a:cubicBezTo>
                  <a:cubicBezTo>
                    <a:pt x="154002" y="81206"/>
                    <a:pt x="154488" y="82116"/>
                    <a:pt x="154489" y="82116"/>
                  </a:cubicBezTo>
                  <a:cubicBezTo>
                    <a:pt x="154489" y="82116"/>
                    <a:pt x="154489" y="82115"/>
                    <a:pt x="154488" y="82113"/>
                  </a:cubicBezTo>
                  <a:lnTo>
                    <a:pt x="154488" y="82113"/>
                  </a:lnTo>
                  <a:cubicBezTo>
                    <a:pt x="156869" y="86256"/>
                    <a:pt x="161338" y="88898"/>
                    <a:pt x="166198" y="88898"/>
                  </a:cubicBezTo>
                  <a:cubicBezTo>
                    <a:pt x="170635" y="88898"/>
                    <a:pt x="173701" y="92421"/>
                    <a:pt x="173668" y="96270"/>
                  </a:cubicBezTo>
                  <a:cubicBezTo>
                    <a:pt x="173636" y="97542"/>
                    <a:pt x="173897" y="99304"/>
                    <a:pt x="174451" y="100902"/>
                  </a:cubicBezTo>
                  <a:lnTo>
                    <a:pt x="104743" y="100902"/>
                  </a:lnTo>
                  <a:cubicBezTo>
                    <a:pt x="104221" y="100185"/>
                    <a:pt x="103797" y="99434"/>
                    <a:pt x="103503" y="98423"/>
                  </a:cubicBezTo>
                  <a:cubicBezTo>
                    <a:pt x="102883" y="96303"/>
                    <a:pt x="103568" y="95389"/>
                    <a:pt x="102622" y="92291"/>
                  </a:cubicBezTo>
                  <a:cubicBezTo>
                    <a:pt x="103927" y="90268"/>
                    <a:pt x="106145" y="88898"/>
                    <a:pt x="108951" y="88898"/>
                  </a:cubicBezTo>
                  <a:cubicBezTo>
                    <a:pt x="113778" y="88898"/>
                    <a:pt x="118247" y="86289"/>
                    <a:pt x="120661" y="82081"/>
                  </a:cubicBezTo>
                  <a:cubicBezTo>
                    <a:pt x="122027" y="79668"/>
                    <a:pt x="124534" y="78369"/>
                    <a:pt x="127095" y="78369"/>
                  </a:cubicBezTo>
                  <a:close/>
                  <a:moveTo>
                    <a:pt x="182671" y="107002"/>
                  </a:moveTo>
                  <a:cubicBezTo>
                    <a:pt x="184335" y="107002"/>
                    <a:pt x="185901" y="107720"/>
                    <a:pt x="186977" y="108959"/>
                  </a:cubicBezTo>
                  <a:cubicBezTo>
                    <a:pt x="188086" y="110199"/>
                    <a:pt x="188576" y="111830"/>
                    <a:pt x="188380" y="113461"/>
                  </a:cubicBezTo>
                  <a:cubicBezTo>
                    <a:pt x="187891" y="117147"/>
                    <a:pt x="187140" y="120768"/>
                    <a:pt x="186096" y="124291"/>
                  </a:cubicBezTo>
                  <a:lnTo>
                    <a:pt x="8775" y="124291"/>
                  </a:lnTo>
                  <a:cubicBezTo>
                    <a:pt x="7764" y="120768"/>
                    <a:pt x="6981" y="117147"/>
                    <a:pt x="6524" y="113461"/>
                  </a:cubicBezTo>
                  <a:cubicBezTo>
                    <a:pt x="6067" y="109971"/>
                    <a:pt x="8808" y="107002"/>
                    <a:pt x="12200" y="107002"/>
                  </a:cubicBezTo>
                  <a:close/>
                  <a:moveTo>
                    <a:pt x="141505" y="180364"/>
                  </a:moveTo>
                  <a:lnTo>
                    <a:pt x="141505" y="194097"/>
                  </a:lnTo>
                  <a:cubicBezTo>
                    <a:pt x="141505" y="198827"/>
                    <a:pt x="137689" y="202676"/>
                    <a:pt x="132959" y="202676"/>
                  </a:cubicBezTo>
                  <a:lnTo>
                    <a:pt x="61913" y="202676"/>
                  </a:lnTo>
                  <a:cubicBezTo>
                    <a:pt x="57183" y="202676"/>
                    <a:pt x="53366" y="198827"/>
                    <a:pt x="53366" y="194097"/>
                  </a:cubicBezTo>
                  <a:lnTo>
                    <a:pt x="53366" y="180364"/>
                  </a:lnTo>
                  <a:close/>
                  <a:moveTo>
                    <a:pt x="151144" y="1"/>
                  </a:moveTo>
                  <a:cubicBezTo>
                    <a:pt x="150223" y="1"/>
                    <a:pt x="149301" y="188"/>
                    <a:pt x="148421" y="564"/>
                  </a:cubicBezTo>
                  <a:cubicBezTo>
                    <a:pt x="146692" y="1281"/>
                    <a:pt x="145322" y="2619"/>
                    <a:pt x="144604" y="4380"/>
                  </a:cubicBezTo>
                  <a:lnTo>
                    <a:pt x="120628" y="62378"/>
                  </a:lnTo>
                  <a:cubicBezTo>
                    <a:pt x="120335" y="62443"/>
                    <a:pt x="120041" y="62509"/>
                    <a:pt x="119780" y="62574"/>
                  </a:cubicBezTo>
                  <a:cubicBezTo>
                    <a:pt x="118945" y="62803"/>
                    <a:pt x="118093" y="62915"/>
                    <a:pt x="117246" y="62915"/>
                  </a:cubicBezTo>
                  <a:cubicBezTo>
                    <a:pt x="114723" y="62915"/>
                    <a:pt x="112250" y="61919"/>
                    <a:pt x="110418" y="60062"/>
                  </a:cubicBezTo>
                  <a:cubicBezTo>
                    <a:pt x="107450" y="57061"/>
                    <a:pt x="103503" y="55398"/>
                    <a:pt x="99262" y="55398"/>
                  </a:cubicBezTo>
                  <a:cubicBezTo>
                    <a:pt x="95054" y="55398"/>
                    <a:pt x="91107" y="57061"/>
                    <a:pt x="88106" y="60095"/>
                  </a:cubicBezTo>
                  <a:cubicBezTo>
                    <a:pt x="86276" y="61925"/>
                    <a:pt x="83824" y="62916"/>
                    <a:pt x="81298" y="62916"/>
                  </a:cubicBezTo>
                  <a:cubicBezTo>
                    <a:pt x="80448" y="62916"/>
                    <a:pt x="79590" y="62804"/>
                    <a:pt x="78745" y="62574"/>
                  </a:cubicBezTo>
                  <a:cubicBezTo>
                    <a:pt x="77356" y="62192"/>
                    <a:pt x="75959" y="62009"/>
                    <a:pt x="74586" y="62009"/>
                  </a:cubicBezTo>
                  <a:cubicBezTo>
                    <a:pt x="67640" y="62009"/>
                    <a:pt x="61286" y="66676"/>
                    <a:pt x="59434" y="73730"/>
                  </a:cubicBezTo>
                  <a:cubicBezTo>
                    <a:pt x="59336" y="74121"/>
                    <a:pt x="59205" y="74513"/>
                    <a:pt x="59075" y="74872"/>
                  </a:cubicBezTo>
                  <a:cubicBezTo>
                    <a:pt x="58455" y="74708"/>
                    <a:pt x="57835" y="74448"/>
                    <a:pt x="57248" y="74121"/>
                  </a:cubicBezTo>
                  <a:cubicBezTo>
                    <a:pt x="55106" y="72855"/>
                    <a:pt x="52759" y="72253"/>
                    <a:pt x="50443" y="72253"/>
                  </a:cubicBezTo>
                  <a:cubicBezTo>
                    <a:pt x="45777" y="72253"/>
                    <a:pt x="41238" y="74698"/>
                    <a:pt x="38753" y="79080"/>
                  </a:cubicBezTo>
                  <a:cubicBezTo>
                    <a:pt x="37480" y="81298"/>
                    <a:pt x="35132" y="82766"/>
                    <a:pt x="32229" y="82766"/>
                  </a:cubicBezTo>
                  <a:cubicBezTo>
                    <a:pt x="24791" y="82766"/>
                    <a:pt x="18724" y="88800"/>
                    <a:pt x="18757" y="96335"/>
                  </a:cubicBezTo>
                  <a:cubicBezTo>
                    <a:pt x="18757" y="97999"/>
                    <a:pt x="18202" y="99597"/>
                    <a:pt x="17191" y="100870"/>
                  </a:cubicBezTo>
                  <a:lnTo>
                    <a:pt x="12200" y="100870"/>
                  </a:lnTo>
                  <a:cubicBezTo>
                    <a:pt x="8808" y="100870"/>
                    <a:pt x="5546" y="102370"/>
                    <a:pt x="3295" y="104914"/>
                  </a:cubicBezTo>
                  <a:cubicBezTo>
                    <a:pt x="1044" y="107491"/>
                    <a:pt x="0" y="110884"/>
                    <a:pt x="457" y="114244"/>
                  </a:cubicBezTo>
                  <a:cubicBezTo>
                    <a:pt x="2479" y="129803"/>
                    <a:pt x="9068" y="143830"/>
                    <a:pt x="19181" y="155899"/>
                  </a:cubicBezTo>
                  <a:cubicBezTo>
                    <a:pt x="19800" y="156628"/>
                    <a:pt x="20673" y="157000"/>
                    <a:pt x="21544" y="157000"/>
                  </a:cubicBezTo>
                  <a:cubicBezTo>
                    <a:pt x="22235" y="157000"/>
                    <a:pt x="22924" y="156766"/>
                    <a:pt x="23486" y="156291"/>
                  </a:cubicBezTo>
                  <a:cubicBezTo>
                    <a:pt x="24791" y="155182"/>
                    <a:pt x="24954" y="153257"/>
                    <a:pt x="23878" y="151985"/>
                  </a:cubicBezTo>
                  <a:cubicBezTo>
                    <a:pt x="18235" y="145265"/>
                    <a:pt x="13896" y="138024"/>
                    <a:pt x="10895" y="130423"/>
                  </a:cubicBezTo>
                  <a:lnTo>
                    <a:pt x="183976" y="130423"/>
                  </a:lnTo>
                  <a:cubicBezTo>
                    <a:pt x="173212" y="157693"/>
                    <a:pt x="148029" y="172014"/>
                    <a:pt x="143821" y="174264"/>
                  </a:cubicBezTo>
                  <a:lnTo>
                    <a:pt x="51050" y="174264"/>
                  </a:lnTo>
                  <a:cubicBezTo>
                    <a:pt x="48799" y="173057"/>
                    <a:pt x="40710" y="168523"/>
                    <a:pt x="32065" y="160531"/>
                  </a:cubicBezTo>
                  <a:cubicBezTo>
                    <a:pt x="31475" y="159988"/>
                    <a:pt x="30730" y="159718"/>
                    <a:pt x="29984" y="159718"/>
                  </a:cubicBezTo>
                  <a:cubicBezTo>
                    <a:pt x="29164" y="159718"/>
                    <a:pt x="28342" y="160045"/>
                    <a:pt x="27727" y="160694"/>
                  </a:cubicBezTo>
                  <a:cubicBezTo>
                    <a:pt x="26585" y="161934"/>
                    <a:pt x="26683" y="163891"/>
                    <a:pt x="27923" y="165033"/>
                  </a:cubicBezTo>
                  <a:cubicBezTo>
                    <a:pt x="36208" y="172699"/>
                    <a:pt x="43907" y="177331"/>
                    <a:pt x="47234" y="179157"/>
                  </a:cubicBezTo>
                  <a:lnTo>
                    <a:pt x="47234" y="194097"/>
                  </a:lnTo>
                  <a:cubicBezTo>
                    <a:pt x="47234" y="202187"/>
                    <a:pt x="53823" y="208776"/>
                    <a:pt x="61913" y="208776"/>
                  </a:cubicBezTo>
                  <a:lnTo>
                    <a:pt x="132959" y="208776"/>
                  </a:lnTo>
                  <a:cubicBezTo>
                    <a:pt x="141048" y="208776"/>
                    <a:pt x="147638" y="202187"/>
                    <a:pt x="147638" y="194097"/>
                  </a:cubicBezTo>
                  <a:lnTo>
                    <a:pt x="147638" y="179157"/>
                  </a:lnTo>
                  <a:cubicBezTo>
                    <a:pt x="150606" y="177526"/>
                    <a:pt x="157032" y="173677"/>
                    <a:pt x="164274" y="167414"/>
                  </a:cubicBezTo>
                  <a:cubicBezTo>
                    <a:pt x="180584" y="153355"/>
                    <a:pt x="187956" y="138382"/>
                    <a:pt x="191250" y="128303"/>
                  </a:cubicBezTo>
                  <a:cubicBezTo>
                    <a:pt x="192751" y="123769"/>
                    <a:pt x="193795" y="119039"/>
                    <a:pt x="194415" y="114244"/>
                  </a:cubicBezTo>
                  <a:cubicBezTo>
                    <a:pt x="194871" y="110884"/>
                    <a:pt x="193827" y="107491"/>
                    <a:pt x="191577" y="104914"/>
                  </a:cubicBezTo>
                  <a:cubicBezTo>
                    <a:pt x="189326" y="102370"/>
                    <a:pt x="186064" y="100870"/>
                    <a:pt x="182671" y="100870"/>
                  </a:cubicBezTo>
                  <a:lnTo>
                    <a:pt x="181334" y="100870"/>
                  </a:lnTo>
                  <a:cubicBezTo>
                    <a:pt x="180323" y="99597"/>
                    <a:pt x="179768" y="97999"/>
                    <a:pt x="179768" y="96335"/>
                  </a:cubicBezTo>
                  <a:cubicBezTo>
                    <a:pt x="179833" y="88866"/>
                    <a:pt x="173831" y="82798"/>
                    <a:pt x="166296" y="82798"/>
                  </a:cubicBezTo>
                  <a:cubicBezTo>
                    <a:pt x="164991" y="82798"/>
                    <a:pt x="163850" y="82505"/>
                    <a:pt x="162708" y="81885"/>
                  </a:cubicBezTo>
                  <a:lnTo>
                    <a:pt x="174288" y="65608"/>
                  </a:lnTo>
                  <a:cubicBezTo>
                    <a:pt x="175267" y="64238"/>
                    <a:pt x="174940" y="62313"/>
                    <a:pt x="173570" y="61334"/>
                  </a:cubicBezTo>
                  <a:cubicBezTo>
                    <a:pt x="173036" y="60952"/>
                    <a:pt x="172417" y="60769"/>
                    <a:pt x="171802" y="60769"/>
                  </a:cubicBezTo>
                  <a:cubicBezTo>
                    <a:pt x="170842" y="60769"/>
                    <a:pt x="169894" y="61217"/>
                    <a:pt x="169297" y="62052"/>
                  </a:cubicBezTo>
                  <a:lnTo>
                    <a:pt x="158533" y="77220"/>
                  </a:lnTo>
                  <a:cubicBezTo>
                    <a:pt x="157163" y="75524"/>
                    <a:pt x="155434" y="74219"/>
                    <a:pt x="153411" y="73371"/>
                  </a:cubicBezTo>
                  <a:lnTo>
                    <a:pt x="187858" y="24963"/>
                  </a:lnTo>
                  <a:cubicBezTo>
                    <a:pt x="188055" y="24688"/>
                    <a:pt x="188347" y="24543"/>
                    <a:pt x="188640" y="24543"/>
                  </a:cubicBezTo>
                  <a:cubicBezTo>
                    <a:pt x="188833" y="24543"/>
                    <a:pt x="189027" y="24605"/>
                    <a:pt x="189195" y="24735"/>
                  </a:cubicBezTo>
                  <a:lnTo>
                    <a:pt x="192849" y="27344"/>
                  </a:lnTo>
                  <a:cubicBezTo>
                    <a:pt x="193273" y="27638"/>
                    <a:pt x="193371" y="28225"/>
                    <a:pt x="193077" y="28682"/>
                  </a:cubicBezTo>
                  <a:lnTo>
                    <a:pt x="176343" y="52168"/>
                  </a:lnTo>
                  <a:cubicBezTo>
                    <a:pt x="175365" y="53538"/>
                    <a:pt x="175691" y="55430"/>
                    <a:pt x="177061" y="56409"/>
                  </a:cubicBezTo>
                  <a:cubicBezTo>
                    <a:pt x="177601" y="56795"/>
                    <a:pt x="178228" y="56983"/>
                    <a:pt x="178849" y="56983"/>
                  </a:cubicBezTo>
                  <a:cubicBezTo>
                    <a:pt x="179802" y="56983"/>
                    <a:pt x="180742" y="56540"/>
                    <a:pt x="181334" y="55691"/>
                  </a:cubicBezTo>
                  <a:lnTo>
                    <a:pt x="198035" y="32205"/>
                  </a:lnTo>
                  <a:cubicBezTo>
                    <a:pt x="200286" y="29041"/>
                    <a:pt x="199568" y="24637"/>
                    <a:pt x="196404" y="22354"/>
                  </a:cubicBezTo>
                  <a:lnTo>
                    <a:pt x="192784" y="19744"/>
                  </a:lnTo>
                  <a:cubicBezTo>
                    <a:pt x="191533" y="18851"/>
                    <a:pt x="190093" y="18422"/>
                    <a:pt x="188668" y="18422"/>
                  </a:cubicBezTo>
                  <a:cubicBezTo>
                    <a:pt x="186451" y="18422"/>
                    <a:pt x="184270" y="19461"/>
                    <a:pt x="182900" y="21408"/>
                  </a:cubicBezTo>
                  <a:lnTo>
                    <a:pt x="146659" y="72327"/>
                  </a:lnTo>
                  <a:cubicBezTo>
                    <a:pt x="142777" y="72751"/>
                    <a:pt x="141538" y="74317"/>
                    <a:pt x="139483" y="74872"/>
                  </a:cubicBezTo>
                  <a:cubicBezTo>
                    <a:pt x="138928" y="73502"/>
                    <a:pt x="138896" y="72295"/>
                    <a:pt x="137623" y="70011"/>
                  </a:cubicBezTo>
                  <a:lnTo>
                    <a:pt x="161795" y="11524"/>
                  </a:lnTo>
                  <a:cubicBezTo>
                    <a:pt x="163263" y="7936"/>
                    <a:pt x="161566" y="3793"/>
                    <a:pt x="157978" y="2292"/>
                  </a:cubicBezTo>
                  <a:lnTo>
                    <a:pt x="153868" y="564"/>
                  </a:lnTo>
                  <a:cubicBezTo>
                    <a:pt x="152987" y="188"/>
                    <a:pt x="152066" y="1"/>
                    <a:pt x="151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7" name="Google Shape;3087;p73"/>
          <p:cNvGrpSpPr/>
          <p:nvPr/>
        </p:nvGrpSpPr>
        <p:grpSpPr>
          <a:xfrm>
            <a:off x="2446694" y="2648888"/>
            <a:ext cx="426978" cy="516179"/>
            <a:chOff x="1641575" y="238125"/>
            <a:chExt cx="4317275" cy="5219200"/>
          </a:xfrm>
        </p:grpSpPr>
        <p:sp>
          <p:nvSpPr>
            <p:cNvPr id="3088" name="Google Shape;3088;p73"/>
            <p:cNvSpPr/>
            <p:nvPr/>
          </p:nvSpPr>
          <p:spPr>
            <a:xfrm>
              <a:off x="2160250" y="1166975"/>
              <a:ext cx="3279950" cy="2864025"/>
            </a:xfrm>
            <a:custGeom>
              <a:avLst/>
              <a:gdLst/>
              <a:ahLst/>
              <a:cxnLst/>
              <a:rect l="l" t="t" r="r" b="b"/>
              <a:pathLst>
                <a:path w="131198" h="114561" extrusionOk="0">
                  <a:moveTo>
                    <a:pt x="65599" y="0"/>
                  </a:moveTo>
                  <a:cubicBezTo>
                    <a:pt x="46157" y="0"/>
                    <a:pt x="30728" y="3523"/>
                    <a:pt x="19735" y="10471"/>
                  </a:cubicBezTo>
                  <a:cubicBezTo>
                    <a:pt x="6622" y="18724"/>
                    <a:pt x="0" y="31674"/>
                    <a:pt x="0" y="48930"/>
                  </a:cubicBezTo>
                  <a:cubicBezTo>
                    <a:pt x="0" y="85105"/>
                    <a:pt x="29423" y="114561"/>
                    <a:pt x="65599" y="114561"/>
                  </a:cubicBezTo>
                  <a:cubicBezTo>
                    <a:pt x="81289" y="114561"/>
                    <a:pt x="96457" y="108918"/>
                    <a:pt x="108331" y="98708"/>
                  </a:cubicBezTo>
                  <a:cubicBezTo>
                    <a:pt x="109603" y="97631"/>
                    <a:pt x="109766" y="95707"/>
                    <a:pt x="108657" y="94402"/>
                  </a:cubicBezTo>
                  <a:cubicBezTo>
                    <a:pt x="108045" y="93701"/>
                    <a:pt x="107186" y="93336"/>
                    <a:pt x="106325" y="93336"/>
                  </a:cubicBezTo>
                  <a:cubicBezTo>
                    <a:pt x="105624" y="93336"/>
                    <a:pt x="104922" y="93578"/>
                    <a:pt x="104351" y="94076"/>
                  </a:cubicBezTo>
                  <a:cubicBezTo>
                    <a:pt x="93586" y="103340"/>
                    <a:pt x="79821" y="108428"/>
                    <a:pt x="65599" y="108428"/>
                  </a:cubicBezTo>
                  <a:cubicBezTo>
                    <a:pt x="32783" y="108428"/>
                    <a:pt x="6100" y="81745"/>
                    <a:pt x="6100" y="48930"/>
                  </a:cubicBezTo>
                  <a:cubicBezTo>
                    <a:pt x="6100" y="33925"/>
                    <a:pt x="11776" y="22703"/>
                    <a:pt x="22997" y="15625"/>
                  </a:cubicBezTo>
                  <a:cubicBezTo>
                    <a:pt x="32979" y="9329"/>
                    <a:pt x="47331" y="6100"/>
                    <a:pt x="65599" y="6100"/>
                  </a:cubicBezTo>
                  <a:cubicBezTo>
                    <a:pt x="83866" y="6100"/>
                    <a:pt x="98218" y="9329"/>
                    <a:pt x="108200" y="15625"/>
                  </a:cubicBezTo>
                  <a:cubicBezTo>
                    <a:pt x="119421" y="22703"/>
                    <a:pt x="125097" y="33925"/>
                    <a:pt x="125097" y="48930"/>
                  </a:cubicBezTo>
                  <a:cubicBezTo>
                    <a:pt x="125097" y="62500"/>
                    <a:pt x="120661" y="75254"/>
                    <a:pt x="112278" y="85856"/>
                  </a:cubicBezTo>
                  <a:cubicBezTo>
                    <a:pt x="111234" y="87160"/>
                    <a:pt x="111429" y="89085"/>
                    <a:pt x="112767" y="90129"/>
                  </a:cubicBezTo>
                  <a:cubicBezTo>
                    <a:pt x="113340" y="90576"/>
                    <a:pt x="114020" y="90795"/>
                    <a:pt x="114693" y="90795"/>
                  </a:cubicBezTo>
                  <a:cubicBezTo>
                    <a:pt x="115591" y="90795"/>
                    <a:pt x="116476" y="90404"/>
                    <a:pt x="117073" y="89639"/>
                  </a:cubicBezTo>
                  <a:cubicBezTo>
                    <a:pt x="126304" y="77962"/>
                    <a:pt x="131197" y="63870"/>
                    <a:pt x="131197" y="48930"/>
                  </a:cubicBezTo>
                  <a:cubicBezTo>
                    <a:pt x="131197" y="31674"/>
                    <a:pt x="124575" y="18724"/>
                    <a:pt x="111462" y="10471"/>
                  </a:cubicBezTo>
                  <a:cubicBezTo>
                    <a:pt x="100469" y="3523"/>
                    <a:pt x="85040" y="0"/>
                    <a:pt x="655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73"/>
            <p:cNvSpPr/>
            <p:nvPr/>
          </p:nvSpPr>
          <p:spPr>
            <a:xfrm>
              <a:off x="2988775" y="2196125"/>
              <a:ext cx="152525" cy="294425"/>
            </a:xfrm>
            <a:custGeom>
              <a:avLst/>
              <a:gdLst/>
              <a:ahLst/>
              <a:cxnLst/>
              <a:rect l="l" t="t" r="r" b="b"/>
              <a:pathLst>
                <a:path w="6101" h="11777" extrusionOk="0">
                  <a:moveTo>
                    <a:pt x="3034" y="0"/>
                  </a:moveTo>
                  <a:cubicBezTo>
                    <a:pt x="1338" y="0"/>
                    <a:pt x="1" y="1370"/>
                    <a:pt x="1" y="3067"/>
                  </a:cubicBezTo>
                  <a:lnTo>
                    <a:pt x="1" y="8710"/>
                  </a:lnTo>
                  <a:cubicBezTo>
                    <a:pt x="1" y="10406"/>
                    <a:pt x="1338" y="11776"/>
                    <a:pt x="3034" y="11776"/>
                  </a:cubicBezTo>
                  <a:cubicBezTo>
                    <a:pt x="4731" y="11776"/>
                    <a:pt x="6101" y="10406"/>
                    <a:pt x="6101" y="8710"/>
                  </a:cubicBezTo>
                  <a:lnTo>
                    <a:pt x="6101" y="3067"/>
                  </a:lnTo>
                  <a:cubicBezTo>
                    <a:pt x="6101" y="1370"/>
                    <a:pt x="4731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73"/>
            <p:cNvSpPr/>
            <p:nvPr/>
          </p:nvSpPr>
          <p:spPr>
            <a:xfrm>
              <a:off x="4457500" y="2196125"/>
              <a:ext cx="152525" cy="294425"/>
            </a:xfrm>
            <a:custGeom>
              <a:avLst/>
              <a:gdLst/>
              <a:ahLst/>
              <a:cxnLst/>
              <a:rect l="l" t="t" r="r" b="b"/>
              <a:pathLst>
                <a:path w="6101" h="11777" extrusionOk="0">
                  <a:moveTo>
                    <a:pt x="3034" y="0"/>
                  </a:moveTo>
                  <a:cubicBezTo>
                    <a:pt x="1338" y="0"/>
                    <a:pt x="0" y="1370"/>
                    <a:pt x="0" y="3067"/>
                  </a:cubicBezTo>
                  <a:lnTo>
                    <a:pt x="0" y="8710"/>
                  </a:lnTo>
                  <a:cubicBezTo>
                    <a:pt x="0" y="10406"/>
                    <a:pt x="1338" y="11776"/>
                    <a:pt x="3034" y="11776"/>
                  </a:cubicBezTo>
                  <a:cubicBezTo>
                    <a:pt x="4730" y="11776"/>
                    <a:pt x="6100" y="10406"/>
                    <a:pt x="6100" y="8710"/>
                  </a:cubicBezTo>
                  <a:lnTo>
                    <a:pt x="6100" y="3067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73"/>
            <p:cNvSpPr/>
            <p:nvPr/>
          </p:nvSpPr>
          <p:spPr>
            <a:xfrm>
              <a:off x="3385125" y="2650350"/>
              <a:ext cx="832625" cy="322975"/>
            </a:xfrm>
            <a:custGeom>
              <a:avLst/>
              <a:gdLst/>
              <a:ahLst/>
              <a:cxnLst/>
              <a:rect l="l" t="t" r="r" b="b"/>
              <a:pathLst>
                <a:path w="33305" h="12919" extrusionOk="0">
                  <a:moveTo>
                    <a:pt x="3034" y="1"/>
                  </a:moveTo>
                  <a:cubicBezTo>
                    <a:pt x="1370" y="1"/>
                    <a:pt x="0" y="1371"/>
                    <a:pt x="0" y="3067"/>
                  </a:cubicBezTo>
                  <a:cubicBezTo>
                    <a:pt x="0" y="8514"/>
                    <a:pt x="4404" y="12918"/>
                    <a:pt x="9851" y="12918"/>
                  </a:cubicBezTo>
                  <a:cubicBezTo>
                    <a:pt x="12493" y="12918"/>
                    <a:pt x="14875" y="11874"/>
                    <a:pt x="16636" y="10211"/>
                  </a:cubicBezTo>
                  <a:cubicBezTo>
                    <a:pt x="18430" y="11874"/>
                    <a:pt x="20812" y="12918"/>
                    <a:pt x="23454" y="12918"/>
                  </a:cubicBezTo>
                  <a:cubicBezTo>
                    <a:pt x="28869" y="12918"/>
                    <a:pt x="33305" y="8514"/>
                    <a:pt x="33305" y="3067"/>
                  </a:cubicBezTo>
                  <a:cubicBezTo>
                    <a:pt x="33305" y="1371"/>
                    <a:pt x="31935" y="1"/>
                    <a:pt x="30239" y="1"/>
                  </a:cubicBezTo>
                  <a:cubicBezTo>
                    <a:pt x="28575" y="1"/>
                    <a:pt x="27205" y="1371"/>
                    <a:pt x="27205" y="3067"/>
                  </a:cubicBezTo>
                  <a:cubicBezTo>
                    <a:pt x="27205" y="5122"/>
                    <a:pt x="25509" y="6818"/>
                    <a:pt x="23454" y="6818"/>
                  </a:cubicBezTo>
                  <a:cubicBezTo>
                    <a:pt x="21399" y="6818"/>
                    <a:pt x="19702" y="5122"/>
                    <a:pt x="19702" y="3067"/>
                  </a:cubicBezTo>
                  <a:cubicBezTo>
                    <a:pt x="19702" y="1371"/>
                    <a:pt x="18332" y="1"/>
                    <a:pt x="16636" y="1"/>
                  </a:cubicBezTo>
                  <a:cubicBezTo>
                    <a:pt x="14973" y="1"/>
                    <a:pt x="13603" y="1371"/>
                    <a:pt x="13603" y="3067"/>
                  </a:cubicBezTo>
                  <a:cubicBezTo>
                    <a:pt x="13603" y="5122"/>
                    <a:pt x="11906" y="6818"/>
                    <a:pt x="9851" y="6818"/>
                  </a:cubicBezTo>
                  <a:cubicBezTo>
                    <a:pt x="7796" y="6818"/>
                    <a:pt x="6100" y="5122"/>
                    <a:pt x="6100" y="3067"/>
                  </a:cubicBezTo>
                  <a:cubicBezTo>
                    <a:pt x="6100" y="1371"/>
                    <a:pt x="4730" y="1"/>
                    <a:pt x="3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73"/>
            <p:cNvSpPr/>
            <p:nvPr/>
          </p:nvSpPr>
          <p:spPr>
            <a:xfrm>
              <a:off x="3631400" y="2420575"/>
              <a:ext cx="340075" cy="145800"/>
            </a:xfrm>
            <a:custGeom>
              <a:avLst/>
              <a:gdLst/>
              <a:ahLst/>
              <a:cxnLst/>
              <a:rect l="l" t="t" r="r" b="b"/>
              <a:pathLst>
                <a:path w="13603" h="5832" extrusionOk="0">
                  <a:moveTo>
                    <a:pt x="6801" y="1"/>
                  </a:moveTo>
                  <a:cubicBezTo>
                    <a:pt x="3401" y="1"/>
                    <a:pt x="0" y="564"/>
                    <a:pt x="0" y="1689"/>
                  </a:cubicBezTo>
                  <a:cubicBezTo>
                    <a:pt x="0" y="3972"/>
                    <a:pt x="3034" y="5832"/>
                    <a:pt x="6785" y="5832"/>
                  </a:cubicBezTo>
                  <a:cubicBezTo>
                    <a:pt x="10569" y="5832"/>
                    <a:pt x="13603" y="3972"/>
                    <a:pt x="13603" y="1689"/>
                  </a:cubicBezTo>
                  <a:cubicBezTo>
                    <a:pt x="13603" y="564"/>
                    <a:pt x="10202" y="1"/>
                    <a:pt x="6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73"/>
            <p:cNvSpPr/>
            <p:nvPr/>
          </p:nvSpPr>
          <p:spPr>
            <a:xfrm>
              <a:off x="1641575" y="238125"/>
              <a:ext cx="4317275" cy="5219200"/>
            </a:xfrm>
            <a:custGeom>
              <a:avLst/>
              <a:gdLst/>
              <a:ahLst/>
              <a:cxnLst/>
              <a:rect l="l" t="t" r="r" b="b"/>
              <a:pathLst>
                <a:path w="172691" h="208768" extrusionOk="0">
                  <a:moveTo>
                    <a:pt x="27173" y="6785"/>
                  </a:moveTo>
                  <a:cubicBezTo>
                    <a:pt x="32621" y="6785"/>
                    <a:pt x="37742" y="8840"/>
                    <a:pt x="41624" y="12526"/>
                  </a:cubicBezTo>
                  <a:cubicBezTo>
                    <a:pt x="29620" y="19833"/>
                    <a:pt x="19410" y="30010"/>
                    <a:pt x="12070" y="42536"/>
                  </a:cubicBezTo>
                  <a:cubicBezTo>
                    <a:pt x="8286" y="38622"/>
                    <a:pt x="6101" y="33338"/>
                    <a:pt x="6101" y="27857"/>
                  </a:cubicBezTo>
                  <a:cubicBezTo>
                    <a:pt x="6101" y="16245"/>
                    <a:pt x="15560" y="6785"/>
                    <a:pt x="27173" y="6785"/>
                  </a:cubicBezTo>
                  <a:close/>
                  <a:moveTo>
                    <a:pt x="145518" y="6785"/>
                  </a:moveTo>
                  <a:cubicBezTo>
                    <a:pt x="157131" y="6785"/>
                    <a:pt x="166590" y="16245"/>
                    <a:pt x="166590" y="27857"/>
                  </a:cubicBezTo>
                  <a:cubicBezTo>
                    <a:pt x="166590" y="33338"/>
                    <a:pt x="164405" y="38622"/>
                    <a:pt x="160621" y="42536"/>
                  </a:cubicBezTo>
                  <a:cubicBezTo>
                    <a:pt x="153379" y="30206"/>
                    <a:pt x="143267" y="19931"/>
                    <a:pt x="131067" y="12526"/>
                  </a:cubicBezTo>
                  <a:cubicBezTo>
                    <a:pt x="134949" y="8840"/>
                    <a:pt x="140070" y="6785"/>
                    <a:pt x="145518" y="6785"/>
                  </a:cubicBezTo>
                  <a:close/>
                  <a:moveTo>
                    <a:pt x="102132" y="162471"/>
                  </a:moveTo>
                  <a:cubicBezTo>
                    <a:pt x="103422" y="162471"/>
                    <a:pt x="104658" y="163250"/>
                    <a:pt x="105135" y="164567"/>
                  </a:cubicBezTo>
                  <a:cubicBezTo>
                    <a:pt x="107516" y="171320"/>
                    <a:pt x="108560" y="181269"/>
                    <a:pt x="108168" y="183454"/>
                  </a:cubicBezTo>
                  <a:cubicBezTo>
                    <a:pt x="107842" y="185052"/>
                    <a:pt x="106537" y="186194"/>
                    <a:pt x="105135" y="186194"/>
                  </a:cubicBezTo>
                  <a:cubicBezTo>
                    <a:pt x="105095" y="186196"/>
                    <a:pt x="105055" y="186196"/>
                    <a:pt x="105015" y="186196"/>
                  </a:cubicBezTo>
                  <a:cubicBezTo>
                    <a:pt x="103244" y="186196"/>
                    <a:pt x="101840" y="184785"/>
                    <a:pt x="101840" y="183030"/>
                  </a:cubicBezTo>
                  <a:cubicBezTo>
                    <a:pt x="101840" y="173114"/>
                    <a:pt x="98937" y="166818"/>
                    <a:pt x="98937" y="165644"/>
                  </a:cubicBezTo>
                  <a:cubicBezTo>
                    <a:pt x="98937" y="164535"/>
                    <a:pt x="99524" y="163523"/>
                    <a:pt x="100470" y="162936"/>
                  </a:cubicBezTo>
                  <a:cubicBezTo>
                    <a:pt x="100995" y="162619"/>
                    <a:pt x="101569" y="162471"/>
                    <a:pt x="102132" y="162471"/>
                  </a:cubicBezTo>
                  <a:close/>
                  <a:moveTo>
                    <a:pt x="70581" y="162449"/>
                  </a:moveTo>
                  <a:cubicBezTo>
                    <a:pt x="72680" y="162449"/>
                    <a:pt x="74312" y="164573"/>
                    <a:pt x="73559" y="166720"/>
                  </a:cubicBezTo>
                  <a:cubicBezTo>
                    <a:pt x="73559" y="166720"/>
                    <a:pt x="73559" y="166720"/>
                    <a:pt x="73559" y="166753"/>
                  </a:cubicBezTo>
                  <a:cubicBezTo>
                    <a:pt x="71830" y="171646"/>
                    <a:pt x="70851" y="177322"/>
                    <a:pt x="70851" y="183030"/>
                  </a:cubicBezTo>
                  <a:cubicBezTo>
                    <a:pt x="70851" y="184816"/>
                    <a:pt x="69417" y="186196"/>
                    <a:pt x="67646" y="186196"/>
                  </a:cubicBezTo>
                  <a:cubicBezTo>
                    <a:pt x="67606" y="186196"/>
                    <a:pt x="67565" y="186196"/>
                    <a:pt x="67524" y="186194"/>
                  </a:cubicBezTo>
                  <a:cubicBezTo>
                    <a:pt x="66056" y="186162"/>
                    <a:pt x="64816" y="184955"/>
                    <a:pt x="64523" y="183454"/>
                  </a:cubicBezTo>
                  <a:cubicBezTo>
                    <a:pt x="64229" y="181888"/>
                    <a:pt x="64653" y="172885"/>
                    <a:pt x="67557" y="164600"/>
                  </a:cubicBezTo>
                  <a:cubicBezTo>
                    <a:pt x="67557" y="164600"/>
                    <a:pt x="67557" y="164600"/>
                    <a:pt x="67557" y="164567"/>
                  </a:cubicBezTo>
                  <a:cubicBezTo>
                    <a:pt x="68093" y="163116"/>
                    <a:pt x="69423" y="162641"/>
                    <a:pt x="69480" y="162641"/>
                  </a:cubicBezTo>
                  <a:cubicBezTo>
                    <a:pt x="69482" y="162641"/>
                    <a:pt x="69482" y="162642"/>
                    <a:pt x="69481" y="162643"/>
                  </a:cubicBezTo>
                  <a:cubicBezTo>
                    <a:pt x="69855" y="162510"/>
                    <a:pt x="70224" y="162449"/>
                    <a:pt x="70581" y="162449"/>
                  </a:cubicBezTo>
                  <a:close/>
                  <a:moveTo>
                    <a:pt x="125033" y="163034"/>
                  </a:moveTo>
                  <a:cubicBezTo>
                    <a:pt x="126827" y="164306"/>
                    <a:pt x="130285" y="167112"/>
                    <a:pt x="133710" y="171809"/>
                  </a:cubicBezTo>
                  <a:cubicBezTo>
                    <a:pt x="139810" y="180160"/>
                    <a:pt x="143137" y="190533"/>
                    <a:pt x="143593" y="202667"/>
                  </a:cubicBezTo>
                  <a:lnTo>
                    <a:pt x="129567" y="202667"/>
                  </a:lnTo>
                  <a:lnTo>
                    <a:pt x="129567" y="188478"/>
                  </a:lnTo>
                  <a:cubicBezTo>
                    <a:pt x="129567" y="186781"/>
                    <a:pt x="128197" y="185411"/>
                    <a:pt x="126501" y="185411"/>
                  </a:cubicBezTo>
                  <a:cubicBezTo>
                    <a:pt x="124804" y="185411"/>
                    <a:pt x="123434" y="186781"/>
                    <a:pt x="123434" y="188478"/>
                  </a:cubicBezTo>
                  <a:lnTo>
                    <a:pt x="123434" y="202667"/>
                  </a:lnTo>
                  <a:lnTo>
                    <a:pt x="49257" y="202667"/>
                  </a:lnTo>
                  <a:lnTo>
                    <a:pt x="49257" y="188478"/>
                  </a:lnTo>
                  <a:cubicBezTo>
                    <a:pt x="49257" y="186781"/>
                    <a:pt x="47887" y="185411"/>
                    <a:pt x="46191" y="185411"/>
                  </a:cubicBezTo>
                  <a:cubicBezTo>
                    <a:pt x="44494" y="185411"/>
                    <a:pt x="43124" y="186781"/>
                    <a:pt x="43124" y="188478"/>
                  </a:cubicBezTo>
                  <a:lnTo>
                    <a:pt x="43124" y="202667"/>
                  </a:lnTo>
                  <a:lnTo>
                    <a:pt x="29098" y="202667"/>
                  </a:lnTo>
                  <a:cubicBezTo>
                    <a:pt x="29554" y="190533"/>
                    <a:pt x="32882" y="180160"/>
                    <a:pt x="38982" y="171809"/>
                  </a:cubicBezTo>
                  <a:cubicBezTo>
                    <a:pt x="42407" y="167112"/>
                    <a:pt x="45864" y="164306"/>
                    <a:pt x="47658" y="163034"/>
                  </a:cubicBezTo>
                  <a:cubicBezTo>
                    <a:pt x="51671" y="165057"/>
                    <a:pt x="55976" y="166785"/>
                    <a:pt x="60152" y="168123"/>
                  </a:cubicBezTo>
                  <a:cubicBezTo>
                    <a:pt x="59238" y="171841"/>
                    <a:pt x="57836" y="180942"/>
                    <a:pt x="58521" y="184661"/>
                  </a:cubicBezTo>
                  <a:cubicBezTo>
                    <a:pt x="59336" y="188902"/>
                    <a:pt x="62892" y="192131"/>
                    <a:pt x="67296" y="192327"/>
                  </a:cubicBezTo>
                  <a:cubicBezTo>
                    <a:pt x="67414" y="192331"/>
                    <a:pt x="67532" y="192333"/>
                    <a:pt x="67650" y="192333"/>
                  </a:cubicBezTo>
                  <a:cubicBezTo>
                    <a:pt x="72775" y="192333"/>
                    <a:pt x="76984" y="188196"/>
                    <a:pt x="76984" y="183030"/>
                  </a:cubicBezTo>
                  <a:cubicBezTo>
                    <a:pt x="76984" y="179083"/>
                    <a:pt x="77506" y="175267"/>
                    <a:pt x="78386" y="171841"/>
                  </a:cubicBezTo>
                  <a:cubicBezTo>
                    <a:pt x="80947" y="172070"/>
                    <a:pt x="83606" y="172184"/>
                    <a:pt x="86280" y="172184"/>
                  </a:cubicBezTo>
                  <a:cubicBezTo>
                    <a:pt x="88955" y="172184"/>
                    <a:pt x="91646" y="172070"/>
                    <a:pt x="94272" y="171841"/>
                  </a:cubicBezTo>
                  <a:cubicBezTo>
                    <a:pt x="95251" y="175462"/>
                    <a:pt x="95707" y="179344"/>
                    <a:pt x="95707" y="183030"/>
                  </a:cubicBezTo>
                  <a:cubicBezTo>
                    <a:pt x="95707" y="188072"/>
                    <a:pt x="99797" y="192333"/>
                    <a:pt x="105043" y="192333"/>
                  </a:cubicBezTo>
                  <a:cubicBezTo>
                    <a:pt x="105160" y="192333"/>
                    <a:pt x="105278" y="192331"/>
                    <a:pt x="105396" y="192327"/>
                  </a:cubicBezTo>
                  <a:cubicBezTo>
                    <a:pt x="109799" y="192131"/>
                    <a:pt x="113355" y="188902"/>
                    <a:pt x="114170" y="184661"/>
                  </a:cubicBezTo>
                  <a:cubicBezTo>
                    <a:pt x="114888" y="180845"/>
                    <a:pt x="113485" y="171907"/>
                    <a:pt x="112539" y="168123"/>
                  </a:cubicBezTo>
                  <a:cubicBezTo>
                    <a:pt x="116813" y="166753"/>
                    <a:pt x="121053" y="165024"/>
                    <a:pt x="125033" y="163034"/>
                  </a:cubicBezTo>
                  <a:close/>
                  <a:moveTo>
                    <a:pt x="86346" y="0"/>
                  </a:moveTo>
                  <a:cubicBezTo>
                    <a:pt x="72515" y="0"/>
                    <a:pt x="59173" y="3229"/>
                    <a:pt x="47136" y="9427"/>
                  </a:cubicBezTo>
                  <a:cubicBezTo>
                    <a:pt x="41983" y="3817"/>
                    <a:pt x="34871" y="652"/>
                    <a:pt x="27173" y="652"/>
                  </a:cubicBezTo>
                  <a:cubicBezTo>
                    <a:pt x="12168" y="652"/>
                    <a:pt x="1" y="12852"/>
                    <a:pt x="1" y="27857"/>
                  </a:cubicBezTo>
                  <a:cubicBezTo>
                    <a:pt x="1" y="35588"/>
                    <a:pt x="3361" y="42993"/>
                    <a:pt x="9069" y="48114"/>
                  </a:cubicBezTo>
                  <a:cubicBezTo>
                    <a:pt x="6916" y="52518"/>
                    <a:pt x="5122" y="57117"/>
                    <a:pt x="3719" y="61815"/>
                  </a:cubicBezTo>
                  <a:cubicBezTo>
                    <a:pt x="3263" y="63446"/>
                    <a:pt x="4176" y="65142"/>
                    <a:pt x="5807" y="65599"/>
                  </a:cubicBezTo>
                  <a:cubicBezTo>
                    <a:pt x="6099" y="65688"/>
                    <a:pt x="6395" y="65730"/>
                    <a:pt x="6687" y="65730"/>
                  </a:cubicBezTo>
                  <a:cubicBezTo>
                    <a:pt x="7994" y="65730"/>
                    <a:pt x="9218" y="64877"/>
                    <a:pt x="9591" y="63543"/>
                  </a:cubicBezTo>
                  <a:cubicBezTo>
                    <a:pt x="19247" y="30597"/>
                    <a:pt x="49746" y="6133"/>
                    <a:pt x="86346" y="6133"/>
                  </a:cubicBezTo>
                  <a:cubicBezTo>
                    <a:pt x="130448" y="6133"/>
                    <a:pt x="166329" y="41982"/>
                    <a:pt x="166329" y="86084"/>
                  </a:cubicBezTo>
                  <a:cubicBezTo>
                    <a:pt x="166329" y="103894"/>
                    <a:pt x="160588" y="120726"/>
                    <a:pt x="149791" y="134818"/>
                  </a:cubicBezTo>
                  <a:cubicBezTo>
                    <a:pt x="140168" y="147279"/>
                    <a:pt x="126566" y="157195"/>
                    <a:pt x="110778" y="162251"/>
                  </a:cubicBezTo>
                  <a:cubicBezTo>
                    <a:pt x="109198" y="158178"/>
                    <a:pt x="105780" y="156358"/>
                    <a:pt x="102347" y="156358"/>
                  </a:cubicBezTo>
                  <a:cubicBezTo>
                    <a:pt x="97560" y="156358"/>
                    <a:pt x="92742" y="159898"/>
                    <a:pt x="92837" y="165807"/>
                  </a:cubicBezTo>
                  <a:cubicBezTo>
                    <a:pt x="90650" y="165974"/>
                    <a:pt x="88513" y="166064"/>
                    <a:pt x="86328" y="166064"/>
                  </a:cubicBezTo>
                  <a:cubicBezTo>
                    <a:pt x="84244" y="166064"/>
                    <a:pt x="82115" y="165982"/>
                    <a:pt x="79854" y="165807"/>
                  </a:cubicBezTo>
                  <a:cubicBezTo>
                    <a:pt x="79919" y="162577"/>
                    <a:pt x="78223" y="159413"/>
                    <a:pt x="75385" y="157684"/>
                  </a:cubicBezTo>
                  <a:cubicBezTo>
                    <a:pt x="73863" y="156769"/>
                    <a:pt x="72206" y="156342"/>
                    <a:pt x="70582" y="156342"/>
                  </a:cubicBezTo>
                  <a:cubicBezTo>
                    <a:pt x="66880" y="156342"/>
                    <a:pt x="63341" y="158556"/>
                    <a:pt x="61913" y="162251"/>
                  </a:cubicBezTo>
                  <a:cubicBezTo>
                    <a:pt x="59826" y="161599"/>
                    <a:pt x="58097" y="160979"/>
                    <a:pt x="55944" y="160066"/>
                  </a:cubicBezTo>
                  <a:cubicBezTo>
                    <a:pt x="42994" y="154749"/>
                    <a:pt x="31512" y="145974"/>
                    <a:pt x="22900" y="134818"/>
                  </a:cubicBezTo>
                  <a:cubicBezTo>
                    <a:pt x="12103" y="120726"/>
                    <a:pt x="6362" y="103894"/>
                    <a:pt x="6362" y="86084"/>
                  </a:cubicBezTo>
                  <a:cubicBezTo>
                    <a:pt x="6362" y="82430"/>
                    <a:pt x="6623" y="78712"/>
                    <a:pt x="7145" y="75026"/>
                  </a:cubicBezTo>
                  <a:cubicBezTo>
                    <a:pt x="7373" y="73362"/>
                    <a:pt x="6199" y="71829"/>
                    <a:pt x="4535" y="71601"/>
                  </a:cubicBezTo>
                  <a:cubicBezTo>
                    <a:pt x="4390" y="71581"/>
                    <a:pt x="4246" y="71572"/>
                    <a:pt x="4104" y="71572"/>
                  </a:cubicBezTo>
                  <a:cubicBezTo>
                    <a:pt x="2586" y="71572"/>
                    <a:pt x="1286" y="72659"/>
                    <a:pt x="1077" y="74210"/>
                  </a:cubicBezTo>
                  <a:cubicBezTo>
                    <a:pt x="523" y="78157"/>
                    <a:pt x="262" y="82137"/>
                    <a:pt x="262" y="86084"/>
                  </a:cubicBezTo>
                  <a:cubicBezTo>
                    <a:pt x="262" y="105264"/>
                    <a:pt x="6394" y="123401"/>
                    <a:pt x="18072" y="138537"/>
                  </a:cubicBezTo>
                  <a:cubicBezTo>
                    <a:pt x="24596" y="147050"/>
                    <a:pt x="32751" y="154259"/>
                    <a:pt x="41852" y="159805"/>
                  </a:cubicBezTo>
                  <a:cubicBezTo>
                    <a:pt x="39732" y="161566"/>
                    <a:pt x="36992" y="164241"/>
                    <a:pt x="34284" y="167894"/>
                  </a:cubicBezTo>
                  <a:cubicBezTo>
                    <a:pt x="24890" y="180551"/>
                    <a:pt x="22933" y="195458"/>
                    <a:pt x="22933" y="205701"/>
                  </a:cubicBezTo>
                  <a:cubicBezTo>
                    <a:pt x="22933" y="207397"/>
                    <a:pt x="24303" y="208767"/>
                    <a:pt x="25966" y="208767"/>
                  </a:cubicBezTo>
                  <a:lnTo>
                    <a:pt x="146725" y="208767"/>
                  </a:lnTo>
                  <a:cubicBezTo>
                    <a:pt x="148389" y="208767"/>
                    <a:pt x="149759" y="207397"/>
                    <a:pt x="149759" y="205701"/>
                  </a:cubicBezTo>
                  <a:cubicBezTo>
                    <a:pt x="149759" y="187108"/>
                    <a:pt x="143593" y="174875"/>
                    <a:pt x="138407" y="167894"/>
                  </a:cubicBezTo>
                  <a:cubicBezTo>
                    <a:pt x="135699" y="164241"/>
                    <a:pt x="132959" y="161566"/>
                    <a:pt x="130839" y="159805"/>
                  </a:cubicBezTo>
                  <a:cubicBezTo>
                    <a:pt x="139940" y="154259"/>
                    <a:pt x="148095" y="147050"/>
                    <a:pt x="154619" y="138537"/>
                  </a:cubicBezTo>
                  <a:cubicBezTo>
                    <a:pt x="166297" y="123401"/>
                    <a:pt x="172429" y="105264"/>
                    <a:pt x="172429" y="86084"/>
                  </a:cubicBezTo>
                  <a:cubicBezTo>
                    <a:pt x="172429" y="72481"/>
                    <a:pt x="169265" y="59596"/>
                    <a:pt x="163589" y="48147"/>
                  </a:cubicBezTo>
                  <a:cubicBezTo>
                    <a:pt x="169331" y="42993"/>
                    <a:pt x="172690" y="35588"/>
                    <a:pt x="172690" y="27857"/>
                  </a:cubicBezTo>
                  <a:cubicBezTo>
                    <a:pt x="172690" y="12852"/>
                    <a:pt x="160523" y="652"/>
                    <a:pt x="145518" y="652"/>
                  </a:cubicBezTo>
                  <a:cubicBezTo>
                    <a:pt x="137820" y="652"/>
                    <a:pt x="130676" y="3849"/>
                    <a:pt x="125522" y="9460"/>
                  </a:cubicBezTo>
                  <a:cubicBezTo>
                    <a:pt x="113779" y="3392"/>
                    <a:pt x="100437" y="0"/>
                    <a:pt x="86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4" name="Google Shape;3094;p73"/>
          <p:cNvGrpSpPr/>
          <p:nvPr/>
        </p:nvGrpSpPr>
        <p:grpSpPr>
          <a:xfrm>
            <a:off x="3913202" y="3404341"/>
            <a:ext cx="528279" cy="516115"/>
            <a:chOff x="1098450" y="238525"/>
            <a:chExt cx="5341550" cy="5218550"/>
          </a:xfrm>
        </p:grpSpPr>
        <p:sp>
          <p:nvSpPr>
            <p:cNvPr id="3095" name="Google Shape;3095;p73"/>
            <p:cNvSpPr/>
            <p:nvPr/>
          </p:nvSpPr>
          <p:spPr>
            <a:xfrm>
              <a:off x="2797950" y="2615275"/>
              <a:ext cx="278925" cy="245500"/>
            </a:xfrm>
            <a:custGeom>
              <a:avLst/>
              <a:gdLst/>
              <a:ahLst/>
              <a:cxnLst/>
              <a:rect l="l" t="t" r="r" b="b"/>
              <a:pathLst>
                <a:path w="11157" h="9820" extrusionOk="0">
                  <a:moveTo>
                    <a:pt x="7813" y="1"/>
                  </a:moveTo>
                  <a:cubicBezTo>
                    <a:pt x="7030" y="1"/>
                    <a:pt x="6247" y="294"/>
                    <a:pt x="5644" y="882"/>
                  </a:cubicBezTo>
                  <a:lnTo>
                    <a:pt x="1925" y="4600"/>
                  </a:lnTo>
                  <a:cubicBezTo>
                    <a:pt x="1" y="6525"/>
                    <a:pt x="1403" y="9819"/>
                    <a:pt x="4111" y="9819"/>
                  </a:cubicBezTo>
                  <a:cubicBezTo>
                    <a:pt x="4894" y="9819"/>
                    <a:pt x="5677" y="9526"/>
                    <a:pt x="6264" y="8906"/>
                  </a:cubicBezTo>
                  <a:lnTo>
                    <a:pt x="9982" y="5220"/>
                  </a:lnTo>
                  <a:cubicBezTo>
                    <a:pt x="11157" y="4013"/>
                    <a:pt x="11157" y="2089"/>
                    <a:pt x="9982" y="882"/>
                  </a:cubicBezTo>
                  <a:cubicBezTo>
                    <a:pt x="9379" y="294"/>
                    <a:pt x="8596" y="1"/>
                    <a:pt x="78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73"/>
            <p:cNvSpPr/>
            <p:nvPr/>
          </p:nvSpPr>
          <p:spPr>
            <a:xfrm>
              <a:off x="3761050" y="3578600"/>
              <a:ext cx="278925" cy="245275"/>
            </a:xfrm>
            <a:custGeom>
              <a:avLst/>
              <a:gdLst/>
              <a:ahLst/>
              <a:cxnLst/>
              <a:rect l="l" t="t" r="r" b="b"/>
              <a:pathLst>
                <a:path w="11157" h="9811" extrusionOk="0">
                  <a:moveTo>
                    <a:pt x="7813" y="0"/>
                  </a:moveTo>
                  <a:cubicBezTo>
                    <a:pt x="7030" y="0"/>
                    <a:pt x="6248" y="302"/>
                    <a:pt x="5644" y="905"/>
                  </a:cubicBezTo>
                  <a:lnTo>
                    <a:pt x="1958" y="4591"/>
                  </a:lnTo>
                  <a:cubicBezTo>
                    <a:pt x="1" y="6516"/>
                    <a:pt x="1403" y="9811"/>
                    <a:pt x="4111" y="9811"/>
                  </a:cubicBezTo>
                  <a:cubicBezTo>
                    <a:pt x="4894" y="9811"/>
                    <a:pt x="5677" y="9517"/>
                    <a:pt x="6264" y="8930"/>
                  </a:cubicBezTo>
                  <a:lnTo>
                    <a:pt x="9982" y="5211"/>
                  </a:lnTo>
                  <a:cubicBezTo>
                    <a:pt x="11157" y="4037"/>
                    <a:pt x="11157" y="2080"/>
                    <a:pt x="9982" y="905"/>
                  </a:cubicBezTo>
                  <a:cubicBezTo>
                    <a:pt x="9379" y="302"/>
                    <a:pt x="8596" y="0"/>
                    <a:pt x="7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73"/>
            <p:cNvSpPr/>
            <p:nvPr/>
          </p:nvSpPr>
          <p:spPr>
            <a:xfrm>
              <a:off x="3168700" y="3059600"/>
              <a:ext cx="421950" cy="407850"/>
            </a:xfrm>
            <a:custGeom>
              <a:avLst/>
              <a:gdLst/>
              <a:ahLst/>
              <a:cxnLst/>
              <a:rect l="l" t="t" r="r" b="b"/>
              <a:pathLst>
                <a:path w="16878" h="16314" extrusionOk="0">
                  <a:moveTo>
                    <a:pt x="3584" y="0"/>
                  </a:moveTo>
                  <a:cubicBezTo>
                    <a:pt x="1996" y="0"/>
                    <a:pt x="628" y="1240"/>
                    <a:pt x="502" y="2844"/>
                  </a:cubicBezTo>
                  <a:cubicBezTo>
                    <a:pt x="0" y="10151"/>
                    <a:pt x="5831" y="16313"/>
                    <a:pt x="13065" y="16313"/>
                  </a:cubicBezTo>
                  <a:cubicBezTo>
                    <a:pt x="13355" y="16313"/>
                    <a:pt x="13647" y="16303"/>
                    <a:pt x="13941" y="16283"/>
                  </a:cubicBezTo>
                  <a:cubicBezTo>
                    <a:pt x="15605" y="16153"/>
                    <a:pt x="16877" y="14685"/>
                    <a:pt x="16779" y="13021"/>
                  </a:cubicBezTo>
                  <a:cubicBezTo>
                    <a:pt x="16655" y="11405"/>
                    <a:pt x="15346" y="10174"/>
                    <a:pt x="13756" y="10174"/>
                  </a:cubicBezTo>
                  <a:cubicBezTo>
                    <a:pt x="13677" y="10174"/>
                    <a:pt x="13598" y="10177"/>
                    <a:pt x="13517" y="10183"/>
                  </a:cubicBezTo>
                  <a:cubicBezTo>
                    <a:pt x="13369" y="10193"/>
                    <a:pt x="13221" y="10198"/>
                    <a:pt x="13075" y="10198"/>
                  </a:cubicBezTo>
                  <a:cubicBezTo>
                    <a:pt x="9361" y="10198"/>
                    <a:pt x="6352" y="7065"/>
                    <a:pt x="6635" y="3268"/>
                  </a:cubicBezTo>
                  <a:cubicBezTo>
                    <a:pt x="6732" y="1571"/>
                    <a:pt x="5460" y="136"/>
                    <a:pt x="3764" y="6"/>
                  </a:cubicBezTo>
                  <a:cubicBezTo>
                    <a:pt x="3704" y="2"/>
                    <a:pt x="3644" y="0"/>
                    <a:pt x="3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73"/>
            <p:cNvSpPr/>
            <p:nvPr/>
          </p:nvSpPr>
          <p:spPr>
            <a:xfrm>
              <a:off x="1098450" y="238525"/>
              <a:ext cx="5341550" cy="5218550"/>
            </a:xfrm>
            <a:custGeom>
              <a:avLst/>
              <a:gdLst/>
              <a:ahLst/>
              <a:cxnLst/>
              <a:rect l="l" t="t" r="r" b="b"/>
              <a:pathLst>
                <a:path w="213662" h="208742" extrusionOk="0">
                  <a:moveTo>
                    <a:pt x="187647" y="6092"/>
                  </a:moveTo>
                  <a:cubicBezTo>
                    <a:pt x="189294" y="6092"/>
                    <a:pt x="190941" y="6720"/>
                    <a:pt x="192197" y="7976"/>
                  </a:cubicBezTo>
                  <a:lnTo>
                    <a:pt x="204462" y="20241"/>
                  </a:lnTo>
                  <a:cubicBezTo>
                    <a:pt x="206974" y="22753"/>
                    <a:pt x="206974" y="26830"/>
                    <a:pt x="204462" y="29342"/>
                  </a:cubicBezTo>
                  <a:lnTo>
                    <a:pt x="191871" y="41933"/>
                  </a:lnTo>
                  <a:lnTo>
                    <a:pt x="170505" y="20567"/>
                  </a:lnTo>
                  <a:lnTo>
                    <a:pt x="183096" y="7976"/>
                  </a:lnTo>
                  <a:cubicBezTo>
                    <a:pt x="184352" y="6720"/>
                    <a:pt x="185999" y="6092"/>
                    <a:pt x="187647" y="6092"/>
                  </a:cubicBezTo>
                  <a:close/>
                  <a:moveTo>
                    <a:pt x="159675" y="21676"/>
                  </a:moveTo>
                  <a:cubicBezTo>
                    <a:pt x="161437" y="21676"/>
                    <a:pt x="163100" y="22263"/>
                    <a:pt x="164503" y="23307"/>
                  </a:cubicBezTo>
                  <a:cubicBezTo>
                    <a:pt x="165253" y="23894"/>
                    <a:pt x="188544" y="47185"/>
                    <a:pt x="189131" y="47935"/>
                  </a:cubicBezTo>
                  <a:cubicBezTo>
                    <a:pt x="190175" y="49338"/>
                    <a:pt x="190762" y="51001"/>
                    <a:pt x="190762" y="52763"/>
                  </a:cubicBezTo>
                  <a:cubicBezTo>
                    <a:pt x="190762" y="57199"/>
                    <a:pt x="187174" y="60820"/>
                    <a:pt x="182737" y="60820"/>
                  </a:cubicBezTo>
                  <a:cubicBezTo>
                    <a:pt x="179084" y="60820"/>
                    <a:pt x="177094" y="58471"/>
                    <a:pt x="177062" y="58439"/>
                  </a:cubicBezTo>
                  <a:cubicBezTo>
                    <a:pt x="171810" y="53220"/>
                    <a:pt x="157979" y="39389"/>
                    <a:pt x="153999" y="35377"/>
                  </a:cubicBezTo>
                  <a:cubicBezTo>
                    <a:pt x="148878" y="30288"/>
                    <a:pt x="152597" y="21676"/>
                    <a:pt x="159675" y="21676"/>
                  </a:cubicBezTo>
                  <a:close/>
                  <a:moveTo>
                    <a:pt x="124348" y="154798"/>
                  </a:moveTo>
                  <a:lnTo>
                    <a:pt x="112279" y="168335"/>
                  </a:lnTo>
                  <a:lnTo>
                    <a:pt x="72743" y="168335"/>
                  </a:lnTo>
                  <a:lnTo>
                    <a:pt x="59239" y="154798"/>
                  </a:lnTo>
                  <a:close/>
                  <a:moveTo>
                    <a:pt x="106831" y="174435"/>
                  </a:moveTo>
                  <a:lnTo>
                    <a:pt x="93653" y="189212"/>
                  </a:lnTo>
                  <a:lnTo>
                    <a:pt x="78876" y="174435"/>
                  </a:lnTo>
                  <a:close/>
                  <a:moveTo>
                    <a:pt x="18660" y="122863"/>
                  </a:moveTo>
                  <a:lnTo>
                    <a:pt x="89575" y="193811"/>
                  </a:lnTo>
                  <a:lnTo>
                    <a:pt x="89510" y="193844"/>
                  </a:lnTo>
                  <a:cubicBezTo>
                    <a:pt x="84326" y="199671"/>
                    <a:pt x="77136" y="202631"/>
                    <a:pt x="69924" y="202631"/>
                  </a:cubicBezTo>
                  <a:cubicBezTo>
                    <a:pt x="63248" y="202631"/>
                    <a:pt x="56553" y="200096"/>
                    <a:pt x="51410" y="194953"/>
                  </a:cubicBezTo>
                  <a:lnTo>
                    <a:pt x="17485" y="161028"/>
                  </a:lnTo>
                  <a:cubicBezTo>
                    <a:pt x="12331" y="155874"/>
                    <a:pt x="9624" y="149024"/>
                    <a:pt x="9820" y="141750"/>
                  </a:cubicBezTo>
                  <a:cubicBezTo>
                    <a:pt x="10178" y="129517"/>
                    <a:pt x="18431" y="123124"/>
                    <a:pt x="18660" y="122863"/>
                  </a:cubicBezTo>
                  <a:close/>
                  <a:moveTo>
                    <a:pt x="187647" y="0"/>
                  </a:moveTo>
                  <a:cubicBezTo>
                    <a:pt x="184442" y="0"/>
                    <a:pt x="181237" y="1224"/>
                    <a:pt x="178790" y="3670"/>
                  </a:cubicBezTo>
                  <a:lnTo>
                    <a:pt x="165579" y="16848"/>
                  </a:lnTo>
                  <a:cubicBezTo>
                    <a:pt x="163718" y="15994"/>
                    <a:pt x="161702" y="15564"/>
                    <a:pt x="159681" y="15564"/>
                  </a:cubicBezTo>
                  <a:cubicBezTo>
                    <a:pt x="156069" y="15564"/>
                    <a:pt x="152443" y="16937"/>
                    <a:pt x="149661" y="19719"/>
                  </a:cubicBezTo>
                  <a:cubicBezTo>
                    <a:pt x="145029" y="24351"/>
                    <a:pt x="144279" y="31462"/>
                    <a:pt x="147475" y="36877"/>
                  </a:cubicBezTo>
                  <a:lnTo>
                    <a:pt x="123565" y="53644"/>
                  </a:lnTo>
                  <a:cubicBezTo>
                    <a:pt x="119830" y="56246"/>
                    <a:pt x="115319" y="57641"/>
                    <a:pt x="110761" y="57641"/>
                  </a:cubicBezTo>
                  <a:cubicBezTo>
                    <a:pt x="110462" y="57641"/>
                    <a:pt x="110164" y="57635"/>
                    <a:pt x="109865" y="57623"/>
                  </a:cubicBezTo>
                  <a:lnTo>
                    <a:pt x="98056" y="57069"/>
                  </a:lnTo>
                  <a:cubicBezTo>
                    <a:pt x="97488" y="57043"/>
                    <a:pt x="96929" y="57031"/>
                    <a:pt x="96379" y="57031"/>
                  </a:cubicBezTo>
                  <a:cubicBezTo>
                    <a:pt x="80121" y="57031"/>
                    <a:pt x="71637" y="67873"/>
                    <a:pt x="69807" y="69040"/>
                  </a:cubicBezTo>
                  <a:cubicBezTo>
                    <a:pt x="61489" y="76478"/>
                    <a:pt x="45571" y="90667"/>
                    <a:pt x="40352" y="95332"/>
                  </a:cubicBezTo>
                  <a:cubicBezTo>
                    <a:pt x="39080" y="96441"/>
                    <a:pt x="38982" y="98398"/>
                    <a:pt x="40091" y="99638"/>
                  </a:cubicBezTo>
                  <a:cubicBezTo>
                    <a:pt x="40687" y="100322"/>
                    <a:pt x="41529" y="100666"/>
                    <a:pt x="42372" y="100666"/>
                  </a:cubicBezTo>
                  <a:cubicBezTo>
                    <a:pt x="43097" y="100666"/>
                    <a:pt x="43823" y="100411"/>
                    <a:pt x="44397" y="99899"/>
                  </a:cubicBezTo>
                  <a:lnTo>
                    <a:pt x="71732" y="75532"/>
                  </a:lnTo>
                  <a:lnTo>
                    <a:pt x="136907" y="140706"/>
                  </a:lnTo>
                  <a:lnTo>
                    <a:pt x="129795" y="148698"/>
                  </a:lnTo>
                  <a:lnTo>
                    <a:pt x="53106" y="148698"/>
                  </a:lnTo>
                  <a:cubicBezTo>
                    <a:pt x="50105" y="145697"/>
                    <a:pt x="26162" y="121721"/>
                    <a:pt x="23226" y="118786"/>
                  </a:cubicBezTo>
                  <a:lnTo>
                    <a:pt x="35263" y="108054"/>
                  </a:lnTo>
                  <a:cubicBezTo>
                    <a:pt x="36535" y="106912"/>
                    <a:pt x="36633" y="104987"/>
                    <a:pt x="35524" y="103748"/>
                  </a:cubicBezTo>
                  <a:cubicBezTo>
                    <a:pt x="34910" y="103064"/>
                    <a:pt x="34070" y="102719"/>
                    <a:pt x="33227" y="102719"/>
                  </a:cubicBezTo>
                  <a:cubicBezTo>
                    <a:pt x="32501" y="102719"/>
                    <a:pt x="31774" y="102974"/>
                    <a:pt x="31186" y="103487"/>
                  </a:cubicBezTo>
                  <a:cubicBezTo>
                    <a:pt x="31153" y="103519"/>
                    <a:pt x="14488" y="118362"/>
                    <a:pt x="14517" y="118362"/>
                  </a:cubicBezTo>
                  <a:cubicBezTo>
                    <a:pt x="14517" y="118362"/>
                    <a:pt x="14517" y="118362"/>
                    <a:pt x="14517" y="118361"/>
                  </a:cubicBezTo>
                  <a:lnTo>
                    <a:pt x="14517" y="118361"/>
                  </a:lnTo>
                  <a:cubicBezTo>
                    <a:pt x="621" y="130757"/>
                    <a:pt x="1" y="152188"/>
                    <a:pt x="13179" y="165334"/>
                  </a:cubicBezTo>
                  <a:lnTo>
                    <a:pt x="47104" y="199259"/>
                  </a:lnTo>
                  <a:cubicBezTo>
                    <a:pt x="53427" y="205582"/>
                    <a:pt x="61710" y="208742"/>
                    <a:pt x="69983" y="208742"/>
                  </a:cubicBezTo>
                  <a:cubicBezTo>
                    <a:pt x="78825" y="208742"/>
                    <a:pt x="87656" y="205134"/>
                    <a:pt x="94077" y="197921"/>
                  </a:cubicBezTo>
                  <a:cubicBezTo>
                    <a:pt x="94109" y="197889"/>
                    <a:pt x="96070" y="195703"/>
                    <a:pt x="96067" y="195703"/>
                  </a:cubicBezTo>
                  <a:lnTo>
                    <a:pt x="96067" y="195703"/>
                  </a:lnTo>
                  <a:cubicBezTo>
                    <a:pt x="96067" y="195703"/>
                    <a:pt x="96067" y="195703"/>
                    <a:pt x="96066" y="195703"/>
                  </a:cubicBezTo>
                  <a:cubicBezTo>
                    <a:pt x="96098" y="195672"/>
                    <a:pt x="143541" y="142467"/>
                    <a:pt x="143544" y="142467"/>
                  </a:cubicBezTo>
                  <a:lnTo>
                    <a:pt x="143544" y="142467"/>
                  </a:lnTo>
                  <a:cubicBezTo>
                    <a:pt x="143544" y="142467"/>
                    <a:pt x="143496" y="142520"/>
                    <a:pt x="143398" y="142631"/>
                  </a:cubicBezTo>
                  <a:cubicBezTo>
                    <a:pt x="145322" y="140478"/>
                    <a:pt x="144670" y="141195"/>
                    <a:pt x="146595" y="139010"/>
                  </a:cubicBezTo>
                  <a:cubicBezTo>
                    <a:pt x="152662" y="132225"/>
                    <a:pt x="155793" y="123483"/>
                    <a:pt x="155369" y="114382"/>
                  </a:cubicBezTo>
                  <a:lnTo>
                    <a:pt x="155076" y="108217"/>
                  </a:lnTo>
                  <a:cubicBezTo>
                    <a:pt x="155013" y="106611"/>
                    <a:pt x="153673" y="105308"/>
                    <a:pt x="152054" y="105308"/>
                  </a:cubicBezTo>
                  <a:cubicBezTo>
                    <a:pt x="151996" y="105308"/>
                    <a:pt x="151938" y="105310"/>
                    <a:pt x="151879" y="105314"/>
                  </a:cubicBezTo>
                  <a:cubicBezTo>
                    <a:pt x="150215" y="105379"/>
                    <a:pt x="148911" y="106814"/>
                    <a:pt x="148976" y="108510"/>
                  </a:cubicBezTo>
                  <a:lnTo>
                    <a:pt x="149269" y="114643"/>
                  </a:lnTo>
                  <a:cubicBezTo>
                    <a:pt x="149857" y="128050"/>
                    <a:pt x="141343" y="135552"/>
                    <a:pt x="140984" y="136139"/>
                  </a:cubicBezTo>
                  <a:lnTo>
                    <a:pt x="76299" y="71454"/>
                  </a:lnTo>
                  <a:cubicBezTo>
                    <a:pt x="76865" y="71108"/>
                    <a:pt x="83870" y="63169"/>
                    <a:pt x="96406" y="63169"/>
                  </a:cubicBezTo>
                  <a:cubicBezTo>
                    <a:pt x="96862" y="63169"/>
                    <a:pt x="97325" y="63180"/>
                    <a:pt x="97795" y="63201"/>
                  </a:cubicBezTo>
                  <a:lnTo>
                    <a:pt x="109571" y="63723"/>
                  </a:lnTo>
                  <a:cubicBezTo>
                    <a:pt x="110003" y="63744"/>
                    <a:pt x="110435" y="63754"/>
                    <a:pt x="110867" y="63754"/>
                  </a:cubicBezTo>
                  <a:cubicBezTo>
                    <a:pt x="116632" y="63754"/>
                    <a:pt x="122354" y="61942"/>
                    <a:pt x="127088" y="58635"/>
                  </a:cubicBezTo>
                  <a:lnTo>
                    <a:pt x="151488" y="41542"/>
                  </a:lnTo>
                  <a:cubicBezTo>
                    <a:pt x="156805" y="46826"/>
                    <a:pt x="167863" y="57917"/>
                    <a:pt x="170896" y="60951"/>
                  </a:cubicBezTo>
                  <a:lnTo>
                    <a:pt x="153804" y="85383"/>
                  </a:lnTo>
                  <a:cubicBezTo>
                    <a:pt x="151651" y="88416"/>
                    <a:pt x="150150" y="91842"/>
                    <a:pt x="149367" y="95495"/>
                  </a:cubicBezTo>
                  <a:cubicBezTo>
                    <a:pt x="149008" y="97159"/>
                    <a:pt x="150020" y="98790"/>
                    <a:pt x="151683" y="99148"/>
                  </a:cubicBezTo>
                  <a:cubicBezTo>
                    <a:pt x="151904" y="99196"/>
                    <a:pt x="152125" y="99219"/>
                    <a:pt x="152342" y="99219"/>
                  </a:cubicBezTo>
                  <a:cubicBezTo>
                    <a:pt x="153758" y="99219"/>
                    <a:pt x="155026" y="98242"/>
                    <a:pt x="155337" y="96800"/>
                  </a:cubicBezTo>
                  <a:cubicBezTo>
                    <a:pt x="155957" y="93929"/>
                    <a:pt x="157131" y="91287"/>
                    <a:pt x="158827" y="88873"/>
                  </a:cubicBezTo>
                  <a:lnTo>
                    <a:pt x="175561" y="64963"/>
                  </a:lnTo>
                  <a:cubicBezTo>
                    <a:pt x="177861" y="66324"/>
                    <a:pt x="180307" y="66943"/>
                    <a:pt x="182691" y="66943"/>
                  </a:cubicBezTo>
                  <a:cubicBezTo>
                    <a:pt x="190076" y="66943"/>
                    <a:pt x="196862" y="61000"/>
                    <a:pt x="196862" y="52763"/>
                  </a:cubicBezTo>
                  <a:cubicBezTo>
                    <a:pt x="196862" y="50708"/>
                    <a:pt x="196438" y="48685"/>
                    <a:pt x="195590" y="46859"/>
                  </a:cubicBezTo>
                  <a:lnTo>
                    <a:pt x="208801" y="33648"/>
                  </a:lnTo>
                  <a:cubicBezTo>
                    <a:pt x="213661" y="28787"/>
                    <a:pt x="213661" y="20828"/>
                    <a:pt x="208801" y="15935"/>
                  </a:cubicBezTo>
                  <a:lnTo>
                    <a:pt x="196503" y="3670"/>
                  </a:lnTo>
                  <a:cubicBezTo>
                    <a:pt x="194057" y="1224"/>
                    <a:pt x="190852" y="0"/>
                    <a:pt x="187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9" name="Google Shape;3099;p73"/>
          <p:cNvGrpSpPr/>
          <p:nvPr/>
        </p:nvGrpSpPr>
        <p:grpSpPr>
          <a:xfrm>
            <a:off x="3226811" y="3404319"/>
            <a:ext cx="327695" cy="516159"/>
            <a:chOff x="2148000" y="238300"/>
            <a:chExt cx="3313400" cy="5219000"/>
          </a:xfrm>
        </p:grpSpPr>
        <p:sp>
          <p:nvSpPr>
            <p:cNvPr id="3100" name="Google Shape;3100;p73"/>
            <p:cNvSpPr/>
            <p:nvPr/>
          </p:nvSpPr>
          <p:spPr>
            <a:xfrm>
              <a:off x="2148000" y="238300"/>
              <a:ext cx="3313400" cy="5219000"/>
            </a:xfrm>
            <a:custGeom>
              <a:avLst/>
              <a:gdLst/>
              <a:ahLst/>
              <a:cxnLst/>
              <a:rect l="l" t="t" r="r" b="b"/>
              <a:pathLst>
                <a:path w="132536" h="208760" extrusionOk="0">
                  <a:moveTo>
                    <a:pt x="80474" y="6223"/>
                  </a:moveTo>
                  <a:lnTo>
                    <a:pt x="89151" y="25697"/>
                  </a:lnTo>
                  <a:cubicBezTo>
                    <a:pt x="91010" y="29873"/>
                    <a:pt x="92380" y="30884"/>
                    <a:pt x="106994" y="51728"/>
                  </a:cubicBezTo>
                  <a:cubicBezTo>
                    <a:pt x="108560" y="53881"/>
                    <a:pt x="108560" y="54501"/>
                    <a:pt x="118215" y="74105"/>
                  </a:cubicBezTo>
                  <a:cubicBezTo>
                    <a:pt x="119389" y="76487"/>
                    <a:pt x="120009" y="79194"/>
                    <a:pt x="120042" y="81836"/>
                  </a:cubicBezTo>
                  <a:cubicBezTo>
                    <a:pt x="120303" y="107410"/>
                    <a:pt x="120792" y="94362"/>
                    <a:pt x="118280" y="118175"/>
                  </a:cubicBezTo>
                  <a:cubicBezTo>
                    <a:pt x="117922" y="121567"/>
                    <a:pt x="119977" y="124731"/>
                    <a:pt x="123206" y="125710"/>
                  </a:cubicBezTo>
                  <a:lnTo>
                    <a:pt x="125000" y="126264"/>
                  </a:lnTo>
                  <a:cubicBezTo>
                    <a:pt x="125489" y="126428"/>
                    <a:pt x="125783" y="126950"/>
                    <a:pt x="125620" y="127439"/>
                  </a:cubicBezTo>
                  <a:lnTo>
                    <a:pt x="120531" y="146065"/>
                  </a:lnTo>
                  <a:cubicBezTo>
                    <a:pt x="119911" y="148218"/>
                    <a:pt x="119650" y="148218"/>
                    <a:pt x="112311" y="163255"/>
                  </a:cubicBezTo>
                  <a:cubicBezTo>
                    <a:pt x="111659" y="164625"/>
                    <a:pt x="110484" y="165702"/>
                    <a:pt x="109049" y="166256"/>
                  </a:cubicBezTo>
                  <a:lnTo>
                    <a:pt x="104025" y="168246"/>
                  </a:lnTo>
                  <a:cubicBezTo>
                    <a:pt x="103291" y="168538"/>
                    <a:pt x="102522" y="168681"/>
                    <a:pt x="101756" y="168681"/>
                  </a:cubicBezTo>
                  <a:cubicBezTo>
                    <a:pt x="100551" y="168681"/>
                    <a:pt x="99354" y="168325"/>
                    <a:pt x="98317" y="167626"/>
                  </a:cubicBezTo>
                  <a:lnTo>
                    <a:pt x="95805" y="165963"/>
                  </a:lnTo>
                  <a:cubicBezTo>
                    <a:pt x="94769" y="165268"/>
                    <a:pt x="93617" y="164947"/>
                    <a:pt x="92487" y="164947"/>
                  </a:cubicBezTo>
                  <a:cubicBezTo>
                    <a:pt x="89954" y="164947"/>
                    <a:pt x="87526" y="166563"/>
                    <a:pt x="86737" y="169225"/>
                  </a:cubicBezTo>
                  <a:lnTo>
                    <a:pt x="85106" y="174705"/>
                  </a:lnTo>
                  <a:lnTo>
                    <a:pt x="76527" y="176466"/>
                  </a:lnTo>
                  <a:cubicBezTo>
                    <a:pt x="76472" y="176477"/>
                    <a:pt x="76417" y="176483"/>
                    <a:pt x="76362" y="176483"/>
                  </a:cubicBezTo>
                  <a:cubicBezTo>
                    <a:pt x="76095" y="176483"/>
                    <a:pt x="75847" y="176352"/>
                    <a:pt x="75711" y="176108"/>
                  </a:cubicBezTo>
                  <a:lnTo>
                    <a:pt x="74178" y="173368"/>
                  </a:lnTo>
                  <a:cubicBezTo>
                    <a:pt x="72950" y="171132"/>
                    <a:pt x="70593" y="169840"/>
                    <a:pt x="68152" y="169840"/>
                  </a:cubicBezTo>
                  <a:cubicBezTo>
                    <a:pt x="67352" y="169840"/>
                    <a:pt x="66543" y="169979"/>
                    <a:pt x="65762" y="170269"/>
                  </a:cubicBezTo>
                  <a:lnTo>
                    <a:pt x="55618" y="174053"/>
                  </a:lnTo>
                  <a:cubicBezTo>
                    <a:pt x="53334" y="174933"/>
                    <a:pt x="52584" y="175586"/>
                    <a:pt x="42276" y="181294"/>
                  </a:cubicBezTo>
                  <a:cubicBezTo>
                    <a:pt x="36829" y="184328"/>
                    <a:pt x="35230" y="188503"/>
                    <a:pt x="32099" y="192483"/>
                  </a:cubicBezTo>
                  <a:cubicBezTo>
                    <a:pt x="31542" y="193282"/>
                    <a:pt x="30643" y="193721"/>
                    <a:pt x="29710" y="193721"/>
                  </a:cubicBezTo>
                  <a:cubicBezTo>
                    <a:pt x="29386" y="193721"/>
                    <a:pt x="29058" y="193669"/>
                    <a:pt x="28739" y="193559"/>
                  </a:cubicBezTo>
                  <a:lnTo>
                    <a:pt x="26749" y="192842"/>
                  </a:lnTo>
                  <a:cubicBezTo>
                    <a:pt x="25967" y="192567"/>
                    <a:pt x="25162" y="192435"/>
                    <a:pt x="24366" y="192435"/>
                  </a:cubicBezTo>
                  <a:cubicBezTo>
                    <a:pt x="22040" y="192435"/>
                    <a:pt x="19792" y="193565"/>
                    <a:pt x="18431" y="195582"/>
                  </a:cubicBezTo>
                  <a:lnTo>
                    <a:pt x="13995" y="202204"/>
                  </a:lnTo>
                  <a:cubicBezTo>
                    <a:pt x="13791" y="202502"/>
                    <a:pt x="13466" y="202649"/>
                    <a:pt x="13141" y="202649"/>
                  </a:cubicBezTo>
                  <a:cubicBezTo>
                    <a:pt x="12789" y="202649"/>
                    <a:pt x="12436" y="202477"/>
                    <a:pt x="12233" y="202138"/>
                  </a:cubicBezTo>
                  <a:lnTo>
                    <a:pt x="6655" y="192613"/>
                  </a:lnTo>
                  <a:cubicBezTo>
                    <a:pt x="6459" y="192254"/>
                    <a:pt x="6459" y="191863"/>
                    <a:pt x="6688" y="191537"/>
                  </a:cubicBezTo>
                  <a:lnTo>
                    <a:pt x="9460" y="187198"/>
                  </a:lnTo>
                  <a:cubicBezTo>
                    <a:pt x="11450" y="184132"/>
                    <a:pt x="12070" y="180348"/>
                    <a:pt x="11189" y="176793"/>
                  </a:cubicBezTo>
                  <a:lnTo>
                    <a:pt x="8841" y="167366"/>
                  </a:lnTo>
                  <a:cubicBezTo>
                    <a:pt x="8286" y="165180"/>
                    <a:pt x="8808" y="164854"/>
                    <a:pt x="10341" y="150697"/>
                  </a:cubicBezTo>
                  <a:cubicBezTo>
                    <a:pt x="10570" y="148772"/>
                    <a:pt x="11581" y="147011"/>
                    <a:pt x="13147" y="145836"/>
                  </a:cubicBezTo>
                  <a:lnTo>
                    <a:pt x="18431" y="141857"/>
                  </a:lnTo>
                  <a:cubicBezTo>
                    <a:pt x="20486" y="140324"/>
                    <a:pt x="20616" y="138986"/>
                    <a:pt x="24400" y="132723"/>
                  </a:cubicBezTo>
                  <a:cubicBezTo>
                    <a:pt x="26619" y="128874"/>
                    <a:pt x="25085" y="123916"/>
                    <a:pt x="21041" y="122024"/>
                  </a:cubicBezTo>
                  <a:lnTo>
                    <a:pt x="17354" y="120295"/>
                  </a:lnTo>
                  <a:cubicBezTo>
                    <a:pt x="16930" y="120099"/>
                    <a:pt x="16637" y="119708"/>
                    <a:pt x="16539" y="119284"/>
                  </a:cubicBezTo>
                  <a:lnTo>
                    <a:pt x="9754" y="91687"/>
                  </a:lnTo>
                  <a:cubicBezTo>
                    <a:pt x="9330" y="89926"/>
                    <a:pt x="10211" y="88132"/>
                    <a:pt x="11874" y="87382"/>
                  </a:cubicBezTo>
                  <a:lnTo>
                    <a:pt x="14288" y="86305"/>
                  </a:lnTo>
                  <a:cubicBezTo>
                    <a:pt x="14416" y="86252"/>
                    <a:pt x="14550" y="86227"/>
                    <a:pt x="14684" y="86227"/>
                  </a:cubicBezTo>
                  <a:cubicBezTo>
                    <a:pt x="14960" y="86227"/>
                    <a:pt x="15232" y="86336"/>
                    <a:pt x="15430" y="86534"/>
                  </a:cubicBezTo>
                  <a:lnTo>
                    <a:pt x="17420" y="88425"/>
                  </a:lnTo>
                  <a:cubicBezTo>
                    <a:pt x="18764" y="89715"/>
                    <a:pt x="20523" y="90427"/>
                    <a:pt x="22368" y="90427"/>
                  </a:cubicBezTo>
                  <a:cubicBezTo>
                    <a:pt x="22717" y="90427"/>
                    <a:pt x="23069" y="90402"/>
                    <a:pt x="23422" y="90350"/>
                  </a:cubicBezTo>
                  <a:cubicBezTo>
                    <a:pt x="27858" y="89698"/>
                    <a:pt x="29000" y="85783"/>
                    <a:pt x="29587" y="85066"/>
                  </a:cubicBezTo>
                  <a:cubicBezTo>
                    <a:pt x="31153" y="82326"/>
                    <a:pt x="30729" y="78933"/>
                    <a:pt x="28576" y="76650"/>
                  </a:cubicBezTo>
                  <a:cubicBezTo>
                    <a:pt x="9234" y="56019"/>
                    <a:pt x="8848" y="55643"/>
                    <a:pt x="8869" y="55643"/>
                  </a:cubicBezTo>
                  <a:cubicBezTo>
                    <a:pt x="8870" y="55643"/>
                    <a:pt x="8871" y="55643"/>
                    <a:pt x="8872" y="55643"/>
                  </a:cubicBezTo>
                  <a:cubicBezTo>
                    <a:pt x="8873" y="55643"/>
                    <a:pt x="8873" y="55643"/>
                    <a:pt x="8873" y="55642"/>
                  </a:cubicBezTo>
                  <a:lnTo>
                    <a:pt x="10961" y="49119"/>
                  </a:lnTo>
                  <a:cubicBezTo>
                    <a:pt x="10961" y="49119"/>
                    <a:pt x="10994" y="49086"/>
                    <a:pt x="10994" y="49086"/>
                  </a:cubicBezTo>
                  <a:lnTo>
                    <a:pt x="16050" y="50913"/>
                  </a:lnTo>
                  <a:cubicBezTo>
                    <a:pt x="16717" y="51158"/>
                    <a:pt x="17383" y="51271"/>
                    <a:pt x="18027" y="51271"/>
                  </a:cubicBezTo>
                  <a:cubicBezTo>
                    <a:pt x="21669" y="51271"/>
                    <a:pt x="24636" y="47659"/>
                    <a:pt x="23389" y="43834"/>
                  </a:cubicBezTo>
                  <a:lnTo>
                    <a:pt x="21823" y="39039"/>
                  </a:lnTo>
                  <a:cubicBezTo>
                    <a:pt x="21073" y="36723"/>
                    <a:pt x="21693" y="34113"/>
                    <a:pt x="23454" y="32417"/>
                  </a:cubicBezTo>
                  <a:lnTo>
                    <a:pt x="34480" y="21750"/>
                  </a:lnTo>
                  <a:cubicBezTo>
                    <a:pt x="35670" y="20589"/>
                    <a:pt x="37278" y="19944"/>
                    <a:pt x="38941" y="19944"/>
                  </a:cubicBezTo>
                  <a:cubicBezTo>
                    <a:pt x="39193" y="19944"/>
                    <a:pt x="39446" y="19959"/>
                    <a:pt x="39699" y="19989"/>
                  </a:cubicBezTo>
                  <a:lnTo>
                    <a:pt x="58456" y="22175"/>
                  </a:lnTo>
                  <a:cubicBezTo>
                    <a:pt x="59082" y="22248"/>
                    <a:pt x="59671" y="22280"/>
                    <a:pt x="60230" y="22280"/>
                  </a:cubicBezTo>
                  <a:cubicBezTo>
                    <a:pt x="63392" y="22280"/>
                    <a:pt x="65542" y="21243"/>
                    <a:pt x="67622" y="20772"/>
                  </a:cubicBezTo>
                  <a:cubicBezTo>
                    <a:pt x="73069" y="19239"/>
                    <a:pt x="77114" y="14835"/>
                    <a:pt x="78223" y="9322"/>
                  </a:cubicBezTo>
                  <a:lnTo>
                    <a:pt x="78615" y="7332"/>
                  </a:lnTo>
                  <a:lnTo>
                    <a:pt x="80474" y="6223"/>
                  </a:lnTo>
                  <a:close/>
                  <a:moveTo>
                    <a:pt x="80553" y="1"/>
                  </a:moveTo>
                  <a:cubicBezTo>
                    <a:pt x="79529" y="1"/>
                    <a:pt x="78489" y="269"/>
                    <a:pt x="77538" y="841"/>
                  </a:cubicBezTo>
                  <a:lnTo>
                    <a:pt x="75385" y="2113"/>
                  </a:lnTo>
                  <a:cubicBezTo>
                    <a:pt x="72384" y="3940"/>
                    <a:pt x="72580" y="7039"/>
                    <a:pt x="72221" y="8115"/>
                  </a:cubicBezTo>
                  <a:cubicBezTo>
                    <a:pt x="71569" y="11377"/>
                    <a:pt x="69155" y="13987"/>
                    <a:pt x="65958" y="14868"/>
                  </a:cubicBezTo>
                  <a:cubicBezTo>
                    <a:pt x="63629" y="15457"/>
                    <a:pt x="62217" y="16167"/>
                    <a:pt x="60207" y="16167"/>
                  </a:cubicBezTo>
                  <a:cubicBezTo>
                    <a:pt x="59880" y="16167"/>
                    <a:pt x="59538" y="16148"/>
                    <a:pt x="59173" y="16107"/>
                  </a:cubicBezTo>
                  <a:lnTo>
                    <a:pt x="40384" y="13922"/>
                  </a:lnTo>
                  <a:cubicBezTo>
                    <a:pt x="39901" y="13867"/>
                    <a:pt x="39419" y="13840"/>
                    <a:pt x="38940" y="13840"/>
                  </a:cubicBezTo>
                  <a:cubicBezTo>
                    <a:pt x="35699" y="13840"/>
                    <a:pt x="32594" y="15077"/>
                    <a:pt x="30207" y="17379"/>
                  </a:cubicBezTo>
                  <a:lnTo>
                    <a:pt x="19214" y="28013"/>
                  </a:lnTo>
                  <a:cubicBezTo>
                    <a:pt x="15789" y="31341"/>
                    <a:pt x="14517" y="36397"/>
                    <a:pt x="16017" y="40931"/>
                  </a:cubicBezTo>
                  <a:lnTo>
                    <a:pt x="17289" y="44845"/>
                  </a:lnTo>
                  <a:lnTo>
                    <a:pt x="17289" y="44845"/>
                  </a:lnTo>
                  <a:lnTo>
                    <a:pt x="13114" y="43345"/>
                  </a:lnTo>
                  <a:cubicBezTo>
                    <a:pt x="12415" y="43089"/>
                    <a:pt x="11700" y="42968"/>
                    <a:pt x="10998" y="42968"/>
                  </a:cubicBezTo>
                  <a:cubicBezTo>
                    <a:pt x="8387" y="42968"/>
                    <a:pt x="5944" y="44638"/>
                    <a:pt x="5122" y="47259"/>
                  </a:cubicBezTo>
                  <a:lnTo>
                    <a:pt x="3067" y="53783"/>
                  </a:lnTo>
                  <a:cubicBezTo>
                    <a:pt x="2382" y="55903"/>
                    <a:pt x="2904" y="58252"/>
                    <a:pt x="4437" y="59850"/>
                  </a:cubicBezTo>
                  <a:lnTo>
                    <a:pt x="24107" y="80825"/>
                  </a:lnTo>
                  <a:cubicBezTo>
                    <a:pt x="24433" y="81151"/>
                    <a:pt x="24498" y="81641"/>
                    <a:pt x="24270" y="82032"/>
                  </a:cubicBezTo>
                  <a:lnTo>
                    <a:pt x="23259" y="83793"/>
                  </a:lnTo>
                  <a:cubicBezTo>
                    <a:pt x="23070" y="84133"/>
                    <a:pt x="22729" y="84309"/>
                    <a:pt x="22381" y="84309"/>
                  </a:cubicBezTo>
                  <a:cubicBezTo>
                    <a:pt x="22126" y="84309"/>
                    <a:pt x="21867" y="84215"/>
                    <a:pt x="21660" y="84022"/>
                  </a:cubicBezTo>
                  <a:lnTo>
                    <a:pt x="19671" y="82097"/>
                  </a:lnTo>
                  <a:cubicBezTo>
                    <a:pt x="18314" y="80804"/>
                    <a:pt x="16529" y="80117"/>
                    <a:pt x="14721" y="80117"/>
                  </a:cubicBezTo>
                  <a:cubicBezTo>
                    <a:pt x="13747" y="80117"/>
                    <a:pt x="12767" y="80316"/>
                    <a:pt x="11842" y="80727"/>
                  </a:cubicBezTo>
                  <a:lnTo>
                    <a:pt x="9395" y="81804"/>
                  </a:lnTo>
                  <a:cubicBezTo>
                    <a:pt x="5024" y="83728"/>
                    <a:pt x="2676" y="88491"/>
                    <a:pt x="3817" y="93155"/>
                  </a:cubicBezTo>
                  <a:lnTo>
                    <a:pt x="10602" y="120719"/>
                  </a:lnTo>
                  <a:cubicBezTo>
                    <a:pt x="11157" y="122970"/>
                    <a:pt x="12657" y="124829"/>
                    <a:pt x="14745" y="125808"/>
                  </a:cubicBezTo>
                  <a:lnTo>
                    <a:pt x="18431" y="127537"/>
                  </a:lnTo>
                  <a:cubicBezTo>
                    <a:pt x="19246" y="127928"/>
                    <a:pt x="19540" y="128907"/>
                    <a:pt x="19116" y="129690"/>
                  </a:cubicBezTo>
                  <a:cubicBezTo>
                    <a:pt x="14908" y="136866"/>
                    <a:pt x="15234" y="136638"/>
                    <a:pt x="14778" y="136964"/>
                  </a:cubicBezTo>
                  <a:lnTo>
                    <a:pt x="9460" y="140943"/>
                  </a:lnTo>
                  <a:cubicBezTo>
                    <a:pt x="6590" y="143096"/>
                    <a:pt x="4698" y="146391"/>
                    <a:pt x="4274" y="149979"/>
                  </a:cubicBezTo>
                  <a:cubicBezTo>
                    <a:pt x="2937" y="163125"/>
                    <a:pt x="1925" y="164984"/>
                    <a:pt x="2904" y="168866"/>
                  </a:cubicBezTo>
                  <a:lnTo>
                    <a:pt x="5253" y="178293"/>
                  </a:lnTo>
                  <a:cubicBezTo>
                    <a:pt x="5742" y="180185"/>
                    <a:pt x="5416" y="182240"/>
                    <a:pt x="4339" y="183871"/>
                  </a:cubicBezTo>
                  <a:lnTo>
                    <a:pt x="1534" y="188210"/>
                  </a:lnTo>
                  <a:cubicBezTo>
                    <a:pt x="66" y="190493"/>
                    <a:pt x="1" y="193364"/>
                    <a:pt x="1371" y="195712"/>
                  </a:cubicBezTo>
                  <a:lnTo>
                    <a:pt x="6949" y="205237"/>
                  </a:lnTo>
                  <a:cubicBezTo>
                    <a:pt x="8328" y="207575"/>
                    <a:pt x="10721" y="208759"/>
                    <a:pt x="13119" y="208759"/>
                  </a:cubicBezTo>
                  <a:cubicBezTo>
                    <a:pt x="15372" y="208759"/>
                    <a:pt x="17629" y="207714"/>
                    <a:pt x="19051" y="205596"/>
                  </a:cubicBezTo>
                  <a:lnTo>
                    <a:pt x="23487" y="199007"/>
                  </a:lnTo>
                  <a:cubicBezTo>
                    <a:pt x="23704" y="198717"/>
                    <a:pt x="24029" y="198553"/>
                    <a:pt x="24354" y="198553"/>
                  </a:cubicBezTo>
                  <a:cubicBezTo>
                    <a:pt x="24469" y="198553"/>
                    <a:pt x="24584" y="198573"/>
                    <a:pt x="24694" y="198615"/>
                  </a:cubicBezTo>
                  <a:lnTo>
                    <a:pt x="26716" y="199333"/>
                  </a:lnTo>
                  <a:cubicBezTo>
                    <a:pt x="27689" y="199677"/>
                    <a:pt x="28693" y="199842"/>
                    <a:pt x="29688" y="199842"/>
                  </a:cubicBezTo>
                  <a:cubicBezTo>
                    <a:pt x="32567" y="199842"/>
                    <a:pt x="35369" y="198462"/>
                    <a:pt x="37090" y="196038"/>
                  </a:cubicBezTo>
                  <a:lnTo>
                    <a:pt x="41069" y="190395"/>
                  </a:lnTo>
                  <a:cubicBezTo>
                    <a:pt x="42178" y="188862"/>
                    <a:pt x="43613" y="187557"/>
                    <a:pt x="45277" y="186644"/>
                  </a:cubicBezTo>
                  <a:cubicBezTo>
                    <a:pt x="61783" y="177478"/>
                    <a:pt x="52747" y="181881"/>
                    <a:pt x="67915" y="176010"/>
                  </a:cubicBezTo>
                  <a:cubicBezTo>
                    <a:pt x="68000" y="175976"/>
                    <a:pt x="68090" y="175960"/>
                    <a:pt x="68182" y="175960"/>
                  </a:cubicBezTo>
                  <a:cubicBezTo>
                    <a:pt x="68443" y="175960"/>
                    <a:pt x="68708" y="176094"/>
                    <a:pt x="68829" y="176336"/>
                  </a:cubicBezTo>
                  <a:lnTo>
                    <a:pt x="70362" y="179076"/>
                  </a:lnTo>
                  <a:cubicBezTo>
                    <a:pt x="71594" y="181295"/>
                    <a:pt x="73885" y="182616"/>
                    <a:pt x="76325" y="182616"/>
                  </a:cubicBezTo>
                  <a:cubicBezTo>
                    <a:pt x="76791" y="182616"/>
                    <a:pt x="77263" y="182568"/>
                    <a:pt x="77734" y="182469"/>
                  </a:cubicBezTo>
                  <a:lnTo>
                    <a:pt x="86411" y="180707"/>
                  </a:lnTo>
                  <a:cubicBezTo>
                    <a:pt x="88596" y="180250"/>
                    <a:pt x="90325" y="178652"/>
                    <a:pt x="90945" y="176532"/>
                  </a:cubicBezTo>
                  <a:lnTo>
                    <a:pt x="92543" y="171149"/>
                  </a:lnTo>
                  <a:lnTo>
                    <a:pt x="94925" y="172748"/>
                  </a:lnTo>
                  <a:cubicBezTo>
                    <a:pt x="96971" y="174099"/>
                    <a:pt x="99344" y="174796"/>
                    <a:pt x="101734" y="174796"/>
                  </a:cubicBezTo>
                  <a:cubicBezTo>
                    <a:pt x="103268" y="174796"/>
                    <a:pt x="104810" y="174509"/>
                    <a:pt x="106276" y="173922"/>
                  </a:cubicBezTo>
                  <a:lnTo>
                    <a:pt x="111300" y="171965"/>
                  </a:lnTo>
                  <a:cubicBezTo>
                    <a:pt x="114138" y="170823"/>
                    <a:pt x="116454" y="168703"/>
                    <a:pt x="117824" y="165930"/>
                  </a:cubicBezTo>
                  <a:cubicBezTo>
                    <a:pt x="124935" y="151251"/>
                    <a:pt x="125587" y="150729"/>
                    <a:pt x="126403" y="147696"/>
                  </a:cubicBezTo>
                  <a:lnTo>
                    <a:pt x="131524" y="129070"/>
                  </a:lnTo>
                  <a:cubicBezTo>
                    <a:pt x="132535" y="125351"/>
                    <a:pt x="130480" y="121567"/>
                    <a:pt x="126794" y="120426"/>
                  </a:cubicBezTo>
                  <a:lnTo>
                    <a:pt x="125033" y="119871"/>
                  </a:lnTo>
                  <a:cubicBezTo>
                    <a:pt x="124609" y="119741"/>
                    <a:pt x="124315" y="119316"/>
                    <a:pt x="124348" y="118860"/>
                  </a:cubicBezTo>
                  <a:cubicBezTo>
                    <a:pt x="127283" y="91883"/>
                    <a:pt x="126207" y="107475"/>
                    <a:pt x="126174" y="81771"/>
                  </a:cubicBezTo>
                  <a:cubicBezTo>
                    <a:pt x="126109" y="78215"/>
                    <a:pt x="125261" y="74627"/>
                    <a:pt x="123695" y="71431"/>
                  </a:cubicBezTo>
                  <a:cubicBezTo>
                    <a:pt x="114040" y="51826"/>
                    <a:pt x="114007" y="51010"/>
                    <a:pt x="111985" y="48173"/>
                  </a:cubicBezTo>
                  <a:cubicBezTo>
                    <a:pt x="96588" y="26252"/>
                    <a:pt x="96164" y="26448"/>
                    <a:pt x="94729" y="23186"/>
                  </a:cubicBezTo>
                  <a:lnTo>
                    <a:pt x="85954" y="3483"/>
                  </a:lnTo>
                  <a:cubicBezTo>
                    <a:pt x="84969" y="1288"/>
                    <a:pt x="82799" y="1"/>
                    <a:pt x="80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73"/>
            <p:cNvSpPr/>
            <p:nvPr/>
          </p:nvSpPr>
          <p:spPr>
            <a:xfrm>
              <a:off x="2996950" y="1891125"/>
              <a:ext cx="1912350" cy="1913175"/>
            </a:xfrm>
            <a:custGeom>
              <a:avLst/>
              <a:gdLst/>
              <a:ahLst/>
              <a:cxnLst/>
              <a:rect l="l" t="t" r="r" b="b"/>
              <a:pathLst>
                <a:path w="76494" h="76527" extrusionOk="0">
                  <a:moveTo>
                    <a:pt x="38263" y="0"/>
                  </a:moveTo>
                  <a:cubicBezTo>
                    <a:pt x="31152" y="0"/>
                    <a:pt x="24204" y="1990"/>
                    <a:pt x="18169" y="5709"/>
                  </a:cubicBezTo>
                  <a:cubicBezTo>
                    <a:pt x="16734" y="6590"/>
                    <a:pt x="16310" y="8482"/>
                    <a:pt x="17191" y="9917"/>
                  </a:cubicBezTo>
                  <a:cubicBezTo>
                    <a:pt x="17762" y="10849"/>
                    <a:pt x="18760" y="11368"/>
                    <a:pt x="19782" y="11368"/>
                  </a:cubicBezTo>
                  <a:cubicBezTo>
                    <a:pt x="20335" y="11368"/>
                    <a:pt x="20895" y="11216"/>
                    <a:pt x="21399" y="10896"/>
                  </a:cubicBezTo>
                  <a:cubicBezTo>
                    <a:pt x="26455" y="7797"/>
                    <a:pt x="32294" y="6133"/>
                    <a:pt x="38263" y="6133"/>
                  </a:cubicBezTo>
                  <a:cubicBezTo>
                    <a:pt x="48930" y="6133"/>
                    <a:pt x="58390" y="11352"/>
                    <a:pt x="64261" y="19409"/>
                  </a:cubicBezTo>
                  <a:cubicBezTo>
                    <a:pt x="61478" y="18173"/>
                    <a:pt x="58629" y="17603"/>
                    <a:pt x="55855" y="17603"/>
                  </a:cubicBezTo>
                  <a:cubicBezTo>
                    <a:pt x="44943" y="17603"/>
                    <a:pt x="35197" y="26430"/>
                    <a:pt x="35197" y="38264"/>
                  </a:cubicBezTo>
                  <a:cubicBezTo>
                    <a:pt x="35197" y="46288"/>
                    <a:pt x="28673" y="52812"/>
                    <a:pt x="20648" y="52812"/>
                  </a:cubicBezTo>
                  <a:cubicBezTo>
                    <a:pt x="13276" y="52812"/>
                    <a:pt x="6361" y="47201"/>
                    <a:pt x="6100" y="38166"/>
                  </a:cubicBezTo>
                  <a:cubicBezTo>
                    <a:pt x="6133" y="30924"/>
                    <a:pt x="8514" y="24041"/>
                    <a:pt x="13048" y="18365"/>
                  </a:cubicBezTo>
                  <a:cubicBezTo>
                    <a:pt x="14092" y="17028"/>
                    <a:pt x="13863" y="15103"/>
                    <a:pt x="12526" y="14060"/>
                  </a:cubicBezTo>
                  <a:cubicBezTo>
                    <a:pt x="11973" y="13617"/>
                    <a:pt x="11308" y="13403"/>
                    <a:pt x="10646" y="13403"/>
                  </a:cubicBezTo>
                  <a:cubicBezTo>
                    <a:pt x="9747" y="13403"/>
                    <a:pt x="8854" y="13797"/>
                    <a:pt x="8253" y="14549"/>
                  </a:cubicBezTo>
                  <a:cubicBezTo>
                    <a:pt x="2838" y="21366"/>
                    <a:pt x="0" y="29587"/>
                    <a:pt x="0" y="38264"/>
                  </a:cubicBezTo>
                  <a:cubicBezTo>
                    <a:pt x="0" y="59369"/>
                    <a:pt x="17158" y="76527"/>
                    <a:pt x="38263" y="76527"/>
                  </a:cubicBezTo>
                  <a:cubicBezTo>
                    <a:pt x="45244" y="76527"/>
                    <a:pt x="52094" y="74602"/>
                    <a:pt x="58063" y="70981"/>
                  </a:cubicBezTo>
                  <a:cubicBezTo>
                    <a:pt x="59499" y="70101"/>
                    <a:pt x="59955" y="68241"/>
                    <a:pt x="59075" y="66773"/>
                  </a:cubicBezTo>
                  <a:cubicBezTo>
                    <a:pt x="58519" y="65834"/>
                    <a:pt x="57517" y="65313"/>
                    <a:pt x="56487" y="65313"/>
                  </a:cubicBezTo>
                  <a:cubicBezTo>
                    <a:pt x="55945" y="65313"/>
                    <a:pt x="55395" y="65458"/>
                    <a:pt x="54899" y="65762"/>
                  </a:cubicBezTo>
                  <a:cubicBezTo>
                    <a:pt x="49761" y="68876"/>
                    <a:pt x="44002" y="70403"/>
                    <a:pt x="38274" y="70403"/>
                  </a:cubicBezTo>
                  <a:cubicBezTo>
                    <a:pt x="28402" y="70403"/>
                    <a:pt x="18623" y="65870"/>
                    <a:pt x="12265" y="57118"/>
                  </a:cubicBezTo>
                  <a:lnTo>
                    <a:pt x="12265" y="57118"/>
                  </a:lnTo>
                  <a:cubicBezTo>
                    <a:pt x="15022" y="58360"/>
                    <a:pt x="17861" y="58934"/>
                    <a:pt x="20633" y="58934"/>
                  </a:cubicBezTo>
                  <a:cubicBezTo>
                    <a:pt x="31471" y="58934"/>
                    <a:pt x="41297" y="50161"/>
                    <a:pt x="41297" y="38264"/>
                  </a:cubicBezTo>
                  <a:cubicBezTo>
                    <a:pt x="41297" y="30239"/>
                    <a:pt x="47821" y="23715"/>
                    <a:pt x="55845" y="23715"/>
                  </a:cubicBezTo>
                  <a:cubicBezTo>
                    <a:pt x="63217" y="23715"/>
                    <a:pt x="70100" y="29326"/>
                    <a:pt x="70394" y="38361"/>
                  </a:cubicBezTo>
                  <a:cubicBezTo>
                    <a:pt x="70361" y="45701"/>
                    <a:pt x="67915" y="52616"/>
                    <a:pt x="63315" y="58357"/>
                  </a:cubicBezTo>
                  <a:cubicBezTo>
                    <a:pt x="62239" y="59695"/>
                    <a:pt x="62467" y="61619"/>
                    <a:pt x="63772" y="62663"/>
                  </a:cubicBezTo>
                  <a:cubicBezTo>
                    <a:pt x="64331" y="63125"/>
                    <a:pt x="65004" y="63346"/>
                    <a:pt x="65675" y="63346"/>
                  </a:cubicBezTo>
                  <a:cubicBezTo>
                    <a:pt x="66570" y="63346"/>
                    <a:pt x="67463" y="62952"/>
                    <a:pt x="68078" y="62207"/>
                  </a:cubicBezTo>
                  <a:cubicBezTo>
                    <a:pt x="73493" y="55454"/>
                    <a:pt x="76494" y="46940"/>
                    <a:pt x="76494" y="38264"/>
                  </a:cubicBezTo>
                  <a:cubicBezTo>
                    <a:pt x="76494" y="17159"/>
                    <a:pt x="59336" y="0"/>
                    <a:pt x="38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73"/>
            <p:cNvSpPr/>
            <p:nvPr/>
          </p:nvSpPr>
          <p:spPr>
            <a:xfrm>
              <a:off x="3056475" y="1327625"/>
              <a:ext cx="152525" cy="274850"/>
            </a:xfrm>
            <a:custGeom>
              <a:avLst/>
              <a:gdLst/>
              <a:ahLst/>
              <a:cxnLst/>
              <a:rect l="l" t="t" r="r" b="b"/>
              <a:pathLst>
                <a:path w="6101" h="10994" extrusionOk="0">
                  <a:moveTo>
                    <a:pt x="3034" y="0"/>
                  </a:moveTo>
                  <a:cubicBezTo>
                    <a:pt x="1370" y="0"/>
                    <a:pt x="0" y="1370"/>
                    <a:pt x="0" y="3034"/>
                  </a:cubicBezTo>
                  <a:lnTo>
                    <a:pt x="0" y="7927"/>
                  </a:lnTo>
                  <a:cubicBezTo>
                    <a:pt x="0" y="9623"/>
                    <a:pt x="1370" y="10993"/>
                    <a:pt x="3034" y="10993"/>
                  </a:cubicBezTo>
                  <a:cubicBezTo>
                    <a:pt x="4730" y="10993"/>
                    <a:pt x="6100" y="9623"/>
                    <a:pt x="6100" y="7927"/>
                  </a:cubicBezTo>
                  <a:lnTo>
                    <a:pt x="6100" y="3034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73"/>
            <p:cNvSpPr/>
            <p:nvPr/>
          </p:nvSpPr>
          <p:spPr>
            <a:xfrm>
              <a:off x="4329450" y="1327625"/>
              <a:ext cx="152525" cy="274850"/>
            </a:xfrm>
            <a:custGeom>
              <a:avLst/>
              <a:gdLst/>
              <a:ahLst/>
              <a:cxnLst/>
              <a:rect l="l" t="t" r="r" b="b"/>
              <a:pathLst>
                <a:path w="6101" h="10994" extrusionOk="0">
                  <a:moveTo>
                    <a:pt x="3067" y="0"/>
                  </a:moveTo>
                  <a:cubicBezTo>
                    <a:pt x="1371" y="0"/>
                    <a:pt x="1" y="1370"/>
                    <a:pt x="1" y="3034"/>
                  </a:cubicBezTo>
                  <a:lnTo>
                    <a:pt x="1" y="7927"/>
                  </a:lnTo>
                  <a:cubicBezTo>
                    <a:pt x="1" y="9623"/>
                    <a:pt x="1371" y="10993"/>
                    <a:pt x="3067" y="10993"/>
                  </a:cubicBezTo>
                  <a:cubicBezTo>
                    <a:pt x="4731" y="10993"/>
                    <a:pt x="6101" y="9623"/>
                    <a:pt x="6101" y="7927"/>
                  </a:cubicBezTo>
                  <a:lnTo>
                    <a:pt x="6101" y="3034"/>
                  </a:lnTo>
                  <a:cubicBezTo>
                    <a:pt x="6101" y="1370"/>
                    <a:pt x="4731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73"/>
            <p:cNvSpPr/>
            <p:nvPr/>
          </p:nvSpPr>
          <p:spPr>
            <a:xfrm>
              <a:off x="3515600" y="1445800"/>
              <a:ext cx="506450" cy="230050"/>
            </a:xfrm>
            <a:custGeom>
              <a:avLst/>
              <a:gdLst/>
              <a:ahLst/>
              <a:cxnLst/>
              <a:rect l="l" t="t" r="r" b="b"/>
              <a:pathLst>
                <a:path w="20258" h="9202" extrusionOk="0">
                  <a:moveTo>
                    <a:pt x="3442" y="0"/>
                  </a:moveTo>
                  <a:cubicBezTo>
                    <a:pt x="2730" y="0"/>
                    <a:pt x="2015" y="248"/>
                    <a:pt x="1436" y="753"/>
                  </a:cubicBezTo>
                  <a:cubicBezTo>
                    <a:pt x="131" y="1862"/>
                    <a:pt x="0" y="3820"/>
                    <a:pt x="1109" y="5092"/>
                  </a:cubicBezTo>
                  <a:cubicBezTo>
                    <a:pt x="3393" y="7701"/>
                    <a:pt x="6687" y="9202"/>
                    <a:pt x="10145" y="9202"/>
                  </a:cubicBezTo>
                  <a:cubicBezTo>
                    <a:pt x="13603" y="9202"/>
                    <a:pt x="16897" y="7701"/>
                    <a:pt x="19148" y="5092"/>
                  </a:cubicBezTo>
                  <a:cubicBezTo>
                    <a:pt x="20257" y="3820"/>
                    <a:pt x="20127" y="1862"/>
                    <a:pt x="18855" y="753"/>
                  </a:cubicBezTo>
                  <a:cubicBezTo>
                    <a:pt x="18275" y="248"/>
                    <a:pt x="17560" y="0"/>
                    <a:pt x="16848" y="0"/>
                  </a:cubicBezTo>
                  <a:cubicBezTo>
                    <a:pt x="15998" y="0"/>
                    <a:pt x="15153" y="354"/>
                    <a:pt x="14549" y="1047"/>
                  </a:cubicBezTo>
                  <a:cubicBezTo>
                    <a:pt x="13440" y="2352"/>
                    <a:pt x="11841" y="3069"/>
                    <a:pt x="10145" y="3069"/>
                  </a:cubicBezTo>
                  <a:cubicBezTo>
                    <a:pt x="8449" y="3069"/>
                    <a:pt x="6850" y="2352"/>
                    <a:pt x="5741" y="1047"/>
                  </a:cubicBezTo>
                  <a:cubicBezTo>
                    <a:pt x="5138" y="354"/>
                    <a:pt x="4292" y="0"/>
                    <a:pt x="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5" name="Google Shape;3105;p73"/>
          <p:cNvGrpSpPr/>
          <p:nvPr/>
        </p:nvGrpSpPr>
        <p:grpSpPr>
          <a:xfrm>
            <a:off x="6211971" y="3385381"/>
            <a:ext cx="446627" cy="554279"/>
            <a:chOff x="1698675" y="238125"/>
            <a:chExt cx="4205525" cy="5219200"/>
          </a:xfrm>
        </p:grpSpPr>
        <p:sp>
          <p:nvSpPr>
            <p:cNvPr id="3106" name="Google Shape;3106;p73"/>
            <p:cNvSpPr/>
            <p:nvPr/>
          </p:nvSpPr>
          <p:spPr>
            <a:xfrm>
              <a:off x="2971650" y="1825075"/>
              <a:ext cx="152525" cy="297675"/>
            </a:xfrm>
            <a:custGeom>
              <a:avLst/>
              <a:gdLst/>
              <a:ahLst/>
              <a:cxnLst/>
              <a:rect l="l" t="t" r="r" b="b"/>
              <a:pathLst>
                <a:path w="6101" h="11907" extrusionOk="0">
                  <a:moveTo>
                    <a:pt x="3034" y="0"/>
                  </a:moveTo>
                  <a:cubicBezTo>
                    <a:pt x="1371" y="0"/>
                    <a:pt x="1" y="1370"/>
                    <a:pt x="1" y="3067"/>
                  </a:cubicBezTo>
                  <a:lnTo>
                    <a:pt x="1" y="8840"/>
                  </a:lnTo>
                  <a:cubicBezTo>
                    <a:pt x="1" y="10536"/>
                    <a:pt x="1371" y="11907"/>
                    <a:pt x="3034" y="11907"/>
                  </a:cubicBezTo>
                  <a:cubicBezTo>
                    <a:pt x="4731" y="11907"/>
                    <a:pt x="6101" y="10536"/>
                    <a:pt x="6101" y="8840"/>
                  </a:cubicBezTo>
                  <a:lnTo>
                    <a:pt x="6101" y="3067"/>
                  </a:lnTo>
                  <a:cubicBezTo>
                    <a:pt x="6101" y="1370"/>
                    <a:pt x="4731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73"/>
            <p:cNvSpPr/>
            <p:nvPr/>
          </p:nvSpPr>
          <p:spPr>
            <a:xfrm>
              <a:off x="4476250" y="1825075"/>
              <a:ext cx="152525" cy="297675"/>
            </a:xfrm>
            <a:custGeom>
              <a:avLst/>
              <a:gdLst/>
              <a:ahLst/>
              <a:cxnLst/>
              <a:rect l="l" t="t" r="r" b="b"/>
              <a:pathLst>
                <a:path w="6101" h="11907" extrusionOk="0">
                  <a:moveTo>
                    <a:pt x="3067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8840"/>
                  </a:lnTo>
                  <a:cubicBezTo>
                    <a:pt x="0" y="10536"/>
                    <a:pt x="1370" y="11907"/>
                    <a:pt x="3067" y="11907"/>
                  </a:cubicBezTo>
                  <a:cubicBezTo>
                    <a:pt x="4730" y="11907"/>
                    <a:pt x="6100" y="10536"/>
                    <a:pt x="6100" y="8840"/>
                  </a:cubicBezTo>
                  <a:lnTo>
                    <a:pt x="6100" y="3067"/>
                  </a:lnTo>
                  <a:cubicBezTo>
                    <a:pt x="6100" y="1370"/>
                    <a:pt x="4730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73"/>
            <p:cNvSpPr/>
            <p:nvPr/>
          </p:nvSpPr>
          <p:spPr>
            <a:xfrm>
              <a:off x="3516400" y="1965250"/>
              <a:ext cx="567625" cy="243325"/>
            </a:xfrm>
            <a:custGeom>
              <a:avLst/>
              <a:gdLst/>
              <a:ahLst/>
              <a:cxnLst/>
              <a:rect l="l" t="t" r="r" b="b"/>
              <a:pathLst>
                <a:path w="22705" h="9733" extrusionOk="0">
                  <a:moveTo>
                    <a:pt x="3410" y="1"/>
                  </a:moveTo>
                  <a:cubicBezTo>
                    <a:pt x="2698" y="1"/>
                    <a:pt x="1983" y="249"/>
                    <a:pt x="1404" y="754"/>
                  </a:cubicBezTo>
                  <a:cubicBezTo>
                    <a:pt x="131" y="1863"/>
                    <a:pt x="1" y="3788"/>
                    <a:pt x="1110" y="5060"/>
                  </a:cubicBezTo>
                  <a:cubicBezTo>
                    <a:pt x="3817" y="8175"/>
                    <a:pt x="7585" y="9733"/>
                    <a:pt x="11353" y="9733"/>
                  </a:cubicBezTo>
                  <a:cubicBezTo>
                    <a:pt x="15120" y="9733"/>
                    <a:pt x="18888" y="8175"/>
                    <a:pt x="21595" y="5060"/>
                  </a:cubicBezTo>
                  <a:cubicBezTo>
                    <a:pt x="22704" y="3788"/>
                    <a:pt x="22574" y="1863"/>
                    <a:pt x="21302" y="754"/>
                  </a:cubicBezTo>
                  <a:cubicBezTo>
                    <a:pt x="20722" y="249"/>
                    <a:pt x="20007" y="1"/>
                    <a:pt x="19296" y="1"/>
                  </a:cubicBezTo>
                  <a:cubicBezTo>
                    <a:pt x="18445" y="1"/>
                    <a:pt x="17600" y="355"/>
                    <a:pt x="16996" y="1048"/>
                  </a:cubicBezTo>
                  <a:cubicBezTo>
                    <a:pt x="15495" y="2760"/>
                    <a:pt x="13424" y="3617"/>
                    <a:pt x="11353" y="3617"/>
                  </a:cubicBezTo>
                  <a:cubicBezTo>
                    <a:pt x="9281" y="3617"/>
                    <a:pt x="7210" y="2760"/>
                    <a:pt x="5709" y="1048"/>
                  </a:cubicBezTo>
                  <a:cubicBezTo>
                    <a:pt x="5106" y="355"/>
                    <a:pt x="4260" y="1"/>
                    <a:pt x="3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73"/>
            <p:cNvSpPr/>
            <p:nvPr/>
          </p:nvSpPr>
          <p:spPr>
            <a:xfrm>
              <a:off x="1698675" y="238125"/>
              <a:ext cx="4205525" cy="5219200"/>
            </a:xfrm>
            <a:custGeom>
              <a:avLst/>
              <a:gdLst/>
              <a:ahLst/>
              <a:cxnLst/>
              <a:rect l="l" t="t" r="r" b="b"/>
              <a:pathLst>
                <a:path w="168221" h="208768" extrusionOk="0">
                  <a:moveTo>
                    <a:pt x="128490" y="6133"/>
                  </a:moveTo>
                  <a:cubicBezTo>
                    <a:pt x="133285" y="6133"/>
                    <a:pt x="137167" y="10014"/>
                    <a:pt x="137167" y="14809"/>
                  </a:cubicBezTo>
                  <a:cubicBezTo>
                    <a:pt x="137167" y="19572"/>
                    <a:pt x="133285" y="23486"/>
                    <a:pt x="128490" y="23486"/>
                  </a:cubicBezTo>
                  <a:lnTo>
                    <a:pt x="39633" y="23486"/>
                  </a:lnTo>
                  <a:cubicBezTo>
                    <a:pt x="34838" y="23486"/>
                    <a:pt x="30956" y="19572"/>
                    <a:pt x="30956" y="14809"/>
                  </a:cubicBezTo>
                  <a:cubicBezTo>
                    <a:pt x="30956" y="10014"/>
                    <a:pt x="34838" y="6133"/>
                    <a:pt x="39633" y="6133"/>
                  </a:cubicBezTo>
                  <a:close/>
                  <a:moveTo>
                    <a:pt x="125424" y="29586"/>
                  </a:moveTo>
                  <a:lnTo>
                    <a:pt x="125424" y="48440"/>
                  </a:lnTo>
                  <a:lnTo>
                    <a:pt x="42700" y="48440"/>
                  </a:lnTo>
                  <a:lnTo>
                    <a:pt x="42700" y="29586"/>
                  </a:lnTo>
                  <a:close/>
                  <a:moveTo>
                    <a:pt x="65823" y="101364"/>
                  </a:moveTo>
                  <a:cubicBezTo>
                    <a:pt x="69616" y="101364"/>
                    <a:pt x="73437" y="103101"/>
                    <a:pt x="75874" y="106797"/>
                  </a:cubicBezTo>
                  <a:cubicBezTo>
                    <a:pt x="76469" y="107690"/>
                    <a:pt x="77449" y="108181"/>
                    <a:pt x="78453" y="108181"/>
                  </a:cubicBezTo>
                  <a:cubicBezTo>
                    <a:pt x="78881" y="108181"/>
                    <a:pt x="79314" y="108092"/>
                    <a:pt x="79723" y="107907"/>
                  </a:cubicBezTo>
                  <a:cubicBezTo>
                    <a:pt x="80981" y="107321"/>
                    <a:pt x="82311" y="107042"/>
                    <a:pt x="83624" y="107042"/>
                  </a:cubicBezTo>
                  <a:cubicBezTo>
                    <a:pt x="87216" y="107042"/>
                    <a:pt x="90679" y="109128"/>
                    <a:pt x="92184" y="112734"/>
                  </a:cubicBezTo>
                  <a:cubicBezTo>
                    <a:pt x="92619" y="113808"/>
                    <a:pt x="93726" y="114598"/>
                    <a:pt x="94999" y="114598"/>
                  </a:cubicBezTo>
                  <a:cubicBezTo>
                    <a:pt x="95157" y="114598"/>
                    <a:pt x="95317" y="114586"/>
                    <a:pt x="95479" y="114561"/>
                  </a:cubicBezTo>
                  <a:cubicBezTo>
                    <a:pt x="95847" y="114504"/>
                    <a:pt x="96212" y="114476"/>
                    <a:pt x="96570" y="114476"/>
                  </a:cubicBezTo>
                  <a:cubicBezTo>
                    <a:pt x="100904" y="114476"/>
                    <a:pt x="104334" y="118515"/>
                    <a:pt x="103340" y="122944"/>
                  </a:cubicBezTo>
                  <a:cubicBezTo>
                    <a:pt x="103209" y="123662"/>
                    <a:pt x="102948" y="124184"/>
                    <a:pt x="102948" y="124216"/>
                  </a:cubicBezTo>
                  <a:cubicBezTo>
                    <a:pt x="101307" y="123654"/>
                    <a:pt x="99621" y="123381"/>
                    <a:pt x="97954" y="123381"/>
                  </a:cubicBezTo>
                  <a:cubicBezTo>
                    <a:pt x="93723" y="123381"/>
                    <a:pt x="89610" y="125139"/>
                    <a:pt x="86639" y="128392"/>
                  </a:cubicBezTo>
                  <a:lnTo>
                    <a:pt x="44428" y="128392"/>
                  </a:lnTo>
                  <a:cubicBezTo>
                    <a:pt x="40677" y="128392"/>
                    <a:pt x="37350" y="125423"/>
                    <a:pt x="37448" y="121346"/>
                  </a:cubicBezTo>
                  <a:cubicBezTo>
                    <a:pt x="37589" y="116302"/>
                    <a:pt x="41819" y="112329"/>
                    <a:pt x="46732" y="112329"/>
                  </a:cubicBezTo>
                  <a:cubicBezTo>
                    <a:pt x="47507" y="112329"/>
                    <a:pt x="48298" y="112428"/>
                    <a:pt x="49093" y="112636"/>
                  </a:cubicBezTo>
                  <a:cubicBezTo>
                    <a:pt x="49697" y="112803"/>
                    <a:pt x="50327" y="113102"/>
                    <a:pt x="51068" y="113102"/>
                  </a:cubicBezTo>
                  <a:cubicBezTo>
                    <a:pt x="51489" y="113102"/>
                    <a:pt x="51945" y="113006"/>
                    <a:pt x="52453" y="112734"/>
                  </a:cubicBezTo>
                  <a:cubicBezTo>
                    <a:pt x="53236" y="112310"/>
                    <a:pt x="53790" y="111593"/>
                    <a:pt x="53986" y="110744"/>
                  </a:cubicBezTo>
                  <a:cubicBezTo>
                    <a:pt x="55387" y="104687"/>
                    <a:pt x="60578" y="101364"/>
                    <a:pt x="65823" y="101364"/>
                  </a:cubicBezTo>
                  <a:close/>
                  <a:moveTo>
                    <a:pt x="116290" y="124673"/>
                  </a:moveTo>
                  <a:cubicBezTo>
                    <a:pt x="120433" y="124673"/>
                    <a:pt x="122651" y="128261"/>
                    <a:pt x="122586" y="132208"/>
                  </a:cubicBezTo>
                  <a:cubicBezTo>
                    <a:pt x="122553" y="133741"/>
                    <a:pt x="123760" y="135111"/>
                    <a:pt x="125326" y="135275"/>
                  </a:cubicBezTo>
                  <a:cubicBezTo>
                    <a:pt x="128098" y="135568"/>
                    <a:pt x="130186" y="137884"/>
                    <a:pt x="130186" y="140657"/>
                  </a:cubicBezTo>
                  <a:lnTo>
                    <a:pt x="130186" y="140722"/>
                  </a:lnTo>
                  <a:cubicBezTo>
                    <a:pt x="130153" y="142581"/>
                    <a:pt x="128555" y="144115"/>
                    <a:pt x="126598" y="144115"/>
                  </a:cubicBezTo>
                  <a:lnTo>
                    <a:pt x="92608" y="144115"/>
                  </a:lnTo>
                  <a:cubicBezTo>
                    <a:pt x="91075" y="144115"/>
                    <a:pt x="89737" y="143169"/>
                    <a:pt x="89248" y="141766"/>
                  </a:cubicBezTo>
                  <a:cubicBezTo>
                    <a:pt x="87113" y="135665"/>
                    <a:pt x="91766" y="129508"/>
                    <a:pt x="97927" y="129508"/>
                  </a:cubicBezTo>
                  <a:cubicBezTo>
                    <a:pt x="98355" y="129508"/>
                    <a:pt x="98790" y="129537"/>
                    <a:pt x="99230" y="129599"/>
                  </a:cubicBezTo>
                  <a:cubicBezTo>
                    <a:pt x="100991" y="129827"/>
                    <a:pt x="101709" y="130382"/>
                    <a:pt x="102688" y="130675"/>
                  </a:cubicBezTo>
                  <a:cubicBezTo>
                    <a:pt x="103339" y="130873"/>
                    <a:pt x="103994" y="130969"/>
                    <a:pt x="104637" y="130969"/>
                  </a:cubicBezTo>
                  <a:cubicBezTo>
                    <a:pt x="106537" y="130969"/>
                    <a:pt x="108327" y="130131"/>
                    <a:pt x="109570" y="128620"/>
                  </a:cubicBezTo>
                  <a:cubicBezTo>
                    <a:pt x="109701" y="128490"/>
                    <a:pt x="109929" y="128196"/>
                    <a:pt x="110027" y="128033"/>
                  </a:cubicBezTo>
                  <a:cubicBezTo>
                    <a:pt x="111430" y="125945"/>
                    <a:pt x="113778" y="124673"/>
                    <a:pt x="116290" y="124673"/>
                  </a:cubicBezTo>
                  <a:close/>
                  <a:moveTo>
                    <a:pt x="83213" y="134492"/>
                  </a:moveTo>
                  <a:cubicBezTo>
                    <a:pt x="82333" y="137591"/>
                    <a:pt x="82431" y="140820"/>
                    <a:pt x="83474" y="143788"/>
                  </a:cubicBezTo>
                  <a:cubicBezTo>
                    <a:pt x="84747" y="147474"/>
                    <a:pt x="88172" y="149986"/>
                    <a:pt x="92053" y="150214"/>
                  </a:cubicBezTo>
                  <a:cubicBezTo>
                    <a:pt x="90292" y="151389"/>
                    <a:pt x="88596" y="152335"/>
                    <a:pt x="87030" y="153052"/>
                  </a:cubicBezTo>
                  <a:cubicBezTo>
                    <a:pt x="84783" y="154024"/>
                    <a:pt x="82220" y="154507"/>
                    <a:pt x="79376" y="154507"/>
                  </a:cubicBezTo>
                  <a:cubicBezTo>
                    <a:pt x="74580" y="154507"/>
                    <a:pt x="68985" y="153133"/>
                    <a:pt x="62761" y="150410"/>
                  </a:cubicBezTo>
                  <a:cubicBezTo>
                    <a:pt x="68567" y="144604"/>
                    <a:pt x="71699" y="138928"/>
                    <a:pt x="73395" y="134492"/>
                  </a:cubicBezTo>
                  <a:close/>
                  <a:moveTo>
                    <a:pt x="66740" y="134492"/>
                  </a:moveTo>
                  <a:cubicBezTo>
                    <a:pt x="64783" y="138667"/>
                    <a:pt x="61358" y="143788"/>
                    <a:pt x="55356" y="148910"/>
                  </a:cubicBezTo>
                  <a:cubicBezTo>
                    <a:pt x="53692" y="150312"/>
                    <a:pt x="54019" y="152955"/>
                    <a:pt x="55943" y="153966"/>
                  </a:cubicBezTo>
                  <a:cubicBezTo>
                    <a:pt x="64732" y="158413"/>
                    <a:pt x="72539" y="160654"/>
                    <a:pt x="79305" y="160654"/>
                  </a:cubicBezTo>
                  <a:cubicBezTo>
                    <a:pt x="83012" y="160654"/>
                    <a:pt x="86406" y="159981"/>
                    <a:pt x="89476" y="158630"/>
                  </a:cubicBezTo>
                  <a:cubicBezTo>
                    <a:pt x="93326" y="156934"/>
                    <a:pt x="97501" y="154129"/>
                    <a:pt x="101937" y="150247"/>
                  </a:cubicBezTo>
                  <a:lnTo>
                    <a:pt x="109701" y="150247"/>
                  </a:lnTo>
                  <a:cubicBezTo>
                    <a:pt x="105297" y="154944"/>
                    <a:pt x="100078" y="159413"/>
                    <a:pt x="94435" y="162447"/>
                  </a:cubicBezTo>
                  <a:cubicBezTo>
                    <a:pt x="89490" y="165099"/>
                    <a:pt x="84323" y="166218"/>
                    <a:pt x="79093" y="166218"/>
                  </a:cubicBezTo>
                  <a:cubicBezTo>
                    <a:pt x="68693" y="166218"/>
                    <a:pt x="58045" y="161795"/>
                    <a:pt x="48408" y="156217"/>
                  </a:cubicBezTo>
                  <a:cubicBezTo>
                    <a:pt x="47886" y="155923"/>
                    <a:pt x="47299" y="155792"/>
                    <a:pt x="46842" y="155792"/>
                  </a:cubicBezTo>
                  <a:cubicBezTo>
                    <a:pt x="45081" y="155825"/>
                    <a:pt x="44950" y="156967"/>
                    <a:pt x="36371" y="161142"/>
                  </a:cubicBezTo>
                  <a:cubicBezTo>
                    <a:pt x="34871" y="158859"/>
                    <a:pt x="33860" y="157326"/>
                    <a:pt x="33240" y="156380"/>
                  </a:cubicBezTo>
                  <a:cubicBezTo>
                    <a:pt x="43711" y="151128"/>
                    <a:pt x="54410" y="141407"/>
                    <a:pt x="59205" y="134492"/>
                  </a:cubicBezTo>
                  <a:close/>
                  <a:moveTo>
                    <a:pt x="127283" y="54573"/>
                  </a:moveTo>
                  <a:cubicBezTo>
                    <a:pt x="128425" y="55454"/>
                    <a:pt x="130675" y="56824"/>
                    <a:pt x="131165" y="57183"/>
                  </a:cubicBezTo>
                  <a:cubicBezTo>
                    <a:pt x="134851" y="60118"/>
                    <a:pt x="138276" y="63674"/>
                    <a:pt x="141375" y="67751"/>
                  </a:cubicBezTo>
                  <a:cubicBezTo>
                    <a:pt x="161599" y="94239"/>
                    <a:pt x="152857" y="128392"/>
                    <a:pt x="134851" y="156412"/>
                  </a:cubicBezTo>
                  <a:cubicBezTo>
                    <a:pt x="129697" y="164437"/>
                    <a:pt x="124412" y="172102"/>
                    <a:pt x="119161" y="179181"/>
                  </a:cubicBezTo>
                  <a:lnTo>
                    <a:pt x="48963" y="179181"/>
                  </a:lnTo>
                  <a:cubicBezTo>
                    <a:pt x="45896" y="175038"/>
                    <a:pt x="42830" y="170700"/>
                    <a:pt x="39796" y="166263"/>
                  </a:cubicBezTo>
                  <a:cubicBezTo>
                    <a:pt x="42308" y="165024"/>
                    <a:pt x="44885" y="163621"/>
                    <a:pt x="46908" y="162414"/>
                  </a:cubicBezTo>
                  <a:cubicBezTo>
                    <a:pt x="58737" y="169020"/>
                    <a:pt x="69212" y="172355"/>
                    <a:pt x="78855" y="172355"/>
                  </a:cubicBezTo>
                  <a:cubicBezTo>
                    <a:pt x="93117" y="172355"/>
                    <a:pt x="105556" y="165058"/>
                    <a:pt x="117856" y="150247"/>
                  </a:cubicBezTo>
                  <a:lnTo>
                    <a:pt x="126598" y="150247"/>
                  </a:lnTo>
                  <a:cubicBezTo>
                    <a:pt x="131915" y="150247"/>
                    <a:pt x="136253" y="145974"/>
                    <a:pt x="136286" y="140755"/>
                  </a:cubicBezTo>
                  <a:lnTo>
                    <a:pt x="136286" y="140657"/>
                  </a:lnTo>
                  <a:cubicBezTo>
                    <a:pt x="136286" y="135633"/>
                    <a:pt x="133089" y="131328"/>
                    <a:pt x="128522" y="129762"/>
                  </a:cubicBezTo>
                  <a:cubicBezTo>
                    <a:pt x="127484" y="122492"/>
                    <a:pt x="122038" y="118535"/>
                    <a:pt x="116215" y="118535"/>
                  </a:cubicBezTo>
                  <a:cubicBezTo>
                    <a:pt x="113991" y="118535"/>
                    <a:pt x="111712" y="119112"/>
                    <a:pt x="109603" y="120302"/>
                  </a:cubicBezTo>
                  <a:cubicBezTo>
                    <a:pt x="109048" y="113843"/>
                    <a:pt x="103601" y="108494"/>
                    <a:pt x="96816" y="108363"/>
                  </a:cubicBezTo>
                  <a:cubicBezTo>
                    <a:pt x="93950" y="103586"/>
                    <a:pt x="88856" y="100915"/>
                    <a:pt x="83621" y="100915"/>
                  </a:cubicBezTo>
                  <a:cubicBezTo>
                    <a:pt x="82242" y="100915"/>
                    <a:pt x="80854" y="101100"/>
                    <a:pt x="79495" y="101480"/>
                  </a:cubicBezTo>
                  <a:cubicBezTo>
                    <a:pt x="75821" y="97261"/>
                    <a:pt x="70787" y="95248"/>
                    <a:pt x="65795" y="95248"/>
                  </a:cubicBezTo>
                  <a:cubicBezTo>
                    <a:pt x="58862" y="95248"/>
                    <a:pt x="52010" y="99129"/>
                    <a:pt x="48995" y="106373"/>
                  </a:cubicBezTo>
                  <a:cubicBezTo>
                    <a:pt x="48231" y="106260"/>
                    <a:pt x="47474" y="106205"/>
                    <a:pt x="46728" y="106205"/>
                  </a:cubicBezTo>
                  <a:cubicBezTo>
                    <a:pt x="38246" y="106205"/>
                    <a:pt x="31228" y="113290"/>
                    <a:pt x="31348" y="121835"/>
                  </a:cubicBezTo>
                  <a:cubicBezTo>
                    <a:pt x="31446" y="128816"/>
                    <a:pt x="37317" y="134492"/>
                    <a:pt x="44428" y="134492"/>
                  </a:cubicBezTo>
                  <a:lnTo>
                    <a:pt x="51376" y="134492"/>
                  </a:lnTo>
                  <a:cubicBezTo>
                    <a:pt x="45113" y="141440"/>
                    <a:pt x="38394" y="147050"/>
                    <a:pt x="30043" y="151128"/>
                  </a:cubicBezTo>
                  <a:cubicBezTo>
                    <a:pt x="14320" y="124184"/>
                    <a:pt x="7731" y="92640"/>
                    <a:pt x="26748" y="67751"/>
                  </a:cubicBezTo>
                  <a:cubicBezTo>
                    <a:pt x="29847" y="63674"/>
                    <a:pt x="33272" y="60118"/>
                    <a:pt x="36926" y="57183"/>
                  </a:cubicBezTo>
                  <a:cubicBezTo>
                    <a:pt x="37480" y="56791"/>
                    <a:pt x="39699" y="55486"/>
                    <a:pt x="40840" y="54573"/>
                  </a:cubicBezTo>
                  <a:close/>
                  <a:moveTo>
                    <a:pt x="120694" y="185281"/>
                  </a:moveTo>
                  <a:cubicBezTo>
                    <a:pt x="125456" y="185281"/>
                    <a:pt x="129371" y="189195"/>
                    <a:pt x="129371" y="193958"/>
                  </a:cubicBezTo>
                  <a:cubicBezTo>
                    <a:pt x="129371" y="198753"/>
                    <a:pt x="125456" y="202667"/>
                    <a:pt x="120694" y="202667"/>
                  </a:cubicBezTo>
                  <a:lnTo>
                    <a:pt x="47429" y="202667"/>
                  </a:lnTo>
                  <a:cubicBezTo>
                    <a:pt x="42667" y="202667"/>
                    <a:pt x="38753" y="198753"/>
                    <a:pt x="38753" y="193958"/>
                  </a:cubicBezTo>
                  <a:cubicBezTo>
                    <a:pt x="38753" y="189195"/>
                    <a:pt x="42667" y="185281"/>
                    <a:pt x="47429" y="185281"/>
                  </a:cubicBezTo>
                  <a:close/>
                  <a:moveTo>
                    <a:pt x="39633" y="0"/>
                  </a:moveTo>
                  <a:cubicBezTo>
                    <a:pt x="31478" y="0"/>
                    <a:pt x="24824" y="6654"/>
                    <a:pt x="24824" y="14809"/>
                  </a:cubicBezTo>
                  <a:cubicBezTo>
                    <a:pt x="24824" y="21921"/>
                    <a:pt x="29880" y="27857"/>
                    <a:pt x="36567" y="29260"/>
                  </a:cubicBezTo>
                  <a:cubicBezTo>
                    <a:pt x="36567" y="42602"/>
                    <a:pt x="36567" y="47951"/>
                    <a:pt x="36567" y="50104"/>
                  </a:cubicBezTo>
                  <a:cubicBezTo>
                    <a:pt x="35295" y="51017"/>
                    <a:pt x="33631" y="51996"/>
                    <a:pt x="33175" y="52355"/>
                  </a:cubicBezTo>
                  <a:cubicBezTo>
                    <a:pt x="29097" y="55649"/>
                    <a:pt x="25313" y="59564"/>
                    <a:pt x="21888" y="64033"/>
                  </a:cubicBezTo>
                  <a:cubicBezTo>
                    <a:pt x="0" y="92673"/>
                    <a:pt x="8579" y="129273"/>
                    <a:pt x="28151" y="159739"/>
                  </a:cubicBezTo>
                  <a:cubicBezTo>
                    <a:pt x="32653" y="166720"/>
                    <a:pt x="37154" y="173342"/>
                    <a:pt x="42112" y="180160"/>
                  </a:cubicBezTo>
                  <a:cubicBezTo>
                    <a:pt x="36567" y="182312"/>
                    <a:pt x="32653" y="187695"/>
                    <a:pt x="32653" y="193958"/>
                  </a:cubicBezTo>
                  <a:cubicBezTo>
                    <a:pt x="32653" y="202145"/>
                    <a:pt x="39274" y="208767"/>
                    <a:pt x="47429" y="208767"/>
                  </a:cubicBezTo>
                  <a:lnTo>
                    <a:pt x="120694" y="208767"/>
                  </a:lnTo>
                  <a:cubicBezTo>
                    <a:pt x="128849" y="208767"/>
                    <a:pt x="135470" y="202145"/>
                    <a:pt x="135470" y="193958"/>
                  </a:cubicBezTo>
                  <a:cubicBezTo>
                    <a:pt x="135470" y="187695"/>
                    <a:pt x="131556" y="182312"/>
                    <a:pt x="126011" y="180160"/>
                  </a:cubicBezTo>
                  <a:cubicBezTo>
                    <a:pt x="130708" y="173733"/>
                    <a:pt x="135405" y="166883"/>
                    <a:pt x="139972" y="159707"/>
                  </a:cubicBezTo>
                  <a:cubicBezTo>
                    <a:pt x="159381" y="129533"/>
                    <a:pt x="168221" y="92804"/>
                    <a:pt x="146235" y="64033"/>
                  </a:cubicBezTo>
                  <a:cubicBezTo>
                    <a:pt x="145583" y="63283"/>
                    <a:pt x="141636" y="57737"/>
                    <a:pt x="134949" y="52355"/>
                  </a:cubicBezTo>
                  <a:cubicBezTo>
                    <a:pt x="134492" y="51996"/>
                    <a:pt x="132959" y="51083"/>
                    <a:pt x="131556" y="50104"/>
                  </a:cubicBezTo>
                  <a:lnTo>
                    <a:pt x="131556" y="29260"/>
                  </a:lnTo>
                  <a:cubicBezTo>
                    <a:pt x="138243" y="27857"/>
                    <a:pt x="143299" y="21921"/>
                    <a:pt x="143299" y="14809"/>
                  </a:cubicBezTo>
                  <a:cubicBezTo>
                    <a:pt x="143299" y="6622"/>
                    <a:pt x="136645" y="0"/>
                    <a:pt x="128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0" name="Google Shape;3110;p73"/>
          <p:cNvGrpSpPr/>
          <p:nvPr/>
        </p:nvGrpSpPr>
        <p:grpSpPr>
          <a:xfrm>
            <a:off x="1687309" y="3386833"/>
            <a:ext cx="514322" cy="551148"/>
            <a:chOff x="1458900" y="238125"/>
            <a:chExt cx="4870475" cy="5219200"/>
          </a:xfrm>
        </p:grpSpPr>
        <p:sp>
          <p:nvSpPr>
            <p:cNvPr id="3111" name="Google Shape;3111;p73"/>
            <p:cNvSpPr/>
            <p:nvPr/>
          </p:nvSpPr>
          <p:spPr>
            <a:xfrm>
              <a:off x="2881950" y="2249950"/>
              <a:ext cx="153350" cy="314800"/>
            </a:xfrm>
            <a:custGeom>
              <a:avLst/>
              <a:gdLst/>
              <a:ahLst/>
              <a:cxnLst/>
              <a:rect l="l" t="t" r="r" b="b"/>
              <a:pathLst>
                <a:path w="6134" h="12592" extrusionOk="0">
                  <a:moveTo>
                    <a:pt x="3067" y="0"/>
                  </a:moveTo>
                  <a:cubicBezTo>
                    <a:pt x="1371" y="0"/>
                    <a:pt x="1" y="1370"/>
                    <a:pt x="1" y="3066"/>
                  </a:cubicBezTo>
                  <a:lnTo>
                    <a:pt x="1" y="9525"/>
                  </a:lnTo>
                  <a:cubicBezTo>
                    <a:pt x="1" y="11221"/>
                    <a:pt x="1371" y="12591"/>
                    <a:pt x="3067" y="12591"/>
                  </a:cubicBezTo>
                  <a:cubicBezTo>
                    <a:pt x="4763" y="12591"/>
                    <a:pt x="6133" y="11221"/>
                    <a:pt x="6133" y="9525"/>
                  </a:cubicBezTo>
                  <a:lnTo>
                    <a:pt x="6133" y="3066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73"/>
            <p:cNvSpPr/>
            <p:nvPr/>
          </p:nvSpPr>
          <p:spPr>
            <a:xfrm>
              <a:off x="4565150" y="2249950"/>
              <a:ext cx="152500" cy="314800"/>
            </a:xfrm>
            <a:custGeom>
              <a:avLst/>
              <a:gdLst/>
              <a:ahLst/>
              <a:cxnLst/>
              <a:rect l="l" t="t" r="r" b="b"/>
              <a:pathLst>
                <a:path w="6100" h="12592" extrusionOk="0">
                  <a:moveTo>
                    <a:pt x="3066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9525"/>
                  </a:lnTo>
                  <a:cubicBezTo>
                    <a:pt x="0" y="11221"/>
                    <a:pt x="1370" y="12591"/>
                    <a:pt x="3066" y="12591"/>
                  </a:cubicBezTo>
                  <a:cubicBezTo>
                    <a:pt x="4730" y="12591"/>
                    <a:pt x="6100" y="11221"/>
                    <a:pt x="6100" y="9525"/>
                  </a:cubicBezTo>
                  <a:lnTo>
                    <a:pt x="6100" y="3066"/>
                  </a:lnTo>
                  <a:cubicBezTo>
                    <a:pt x="6100" y="1370"/>
                    <a:pt x="4730" y="0"/>
                    <a:pt x="3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73"/>
            <p:cNvSpPr/>
            <p:nvPr/>
          </p:nvSpPr>
          <p:spPr>
            <a:xfrm>
              <a:off x="3492750" y="2406450"/>
              <a:ext cx="614925" cy="254525"/>
            </a:xfrm>
            <a:custGeom>
              <a:avLst/>
              <a:gdLst/>
              <a:ahLst/>
              <a:cxnLst/>
              <a:rect l="l" t="t" r="r" b="b"/>
              <a:pathLst>
                <a:path w="24597" h="10181" extrusionOk="0">
                  <a:moveTo>
                    <a:pt x="3424" y="0"/>
                  </a:moveTo>
                  <a:cubicBezTo>
                    <a:pt x="2705" y="0"/>
                    <a:pt x="1983" y="248"/>
                    <a:pt x="1404" y="753"/>
                  </a:cubicBezTo>
                  <a:cubicBezTo>
                    <a:pt x="131" y="1863"/>
                    <a:pt x="1" y="3820"/>
                    <a:pt x="1110" y="5092"/>
                  </a:cubicBezTo>
                  <a:cubicBezTo>
                    <a:pt x="3948" y="8321"/>
                    <a:pt x="8025" y="10181"/>
                    <a:pt x="12299" y="10181"/>
                  </a:cubicBezTo>
                  <a:cubicBezTo>
                    <a:pt x="16572" y="10181"/>
                    <a:pt x="20649" y="8321"/>
                    <a:pt x="23487" y="5092"/>
                  </a:cubicBezTo>
                  <a:cubicBezTo>
                    <a:pt x="24596" y="3820"/>
                    <a:pt x="24466" y="1863"/>
                    <a:pt x="23194" y="753"/>
                  </a:cubicBezTo>
                  <a:cubicBezTo>
                    <a:pt x="22599" y="248"/>
                    <a:pt x="21876" y="0"/>
                    <a:pt x="21160" y="0"/>
                  </a:cubicBezTo>
                  <a:cubicBezTo>
                    <a:pt x="20305" y="0"/>
                    <a:pt x="19459" y="354"/>
                    <a:pt x="18855" y="1047"/>
                  </a:cubicBezTo>
                  <a:cubicBezTo>
                    <a:pt x="17192" y="2972"/>
                    <a:pt x="14810" y="4048"/>
                    <a:pt x="12299" y="4048"/>
                  </a:cubicBezTo>
                  <a:cubicBezTo>
                    <a:pt x="9787" y="4048"/>
                    <a:pt x="7373" y="2972"/>
                    <a:pt x="5742" y="1047"/>
                  </a:cubicBezTo>
                  <a:cubicBezTo>
                    <a:pt x="5138" y="354"/>
                    <a:pt x="4283" y="0"/>
                    <a:pt x="3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73"/>
            <p:cNvSpPr/>
            <p:nvPr/>
          </p:nvSpPr>
          <p:spPr>
            <a:xfrm>
              <a:off x="1458900" y="238125"/>
              <a:ext cx="4870475" cy="5219200"/>
            </a:xfrm>
            <a:custGeom>
              <a:avLst/>
              <a:gdLst/>
              <a:ahLst/>
              <a:cxnLst/>
              <a:rect l="l" t="t" r="r" b="b"/>
              <a:pathLst>
                <a:path w="194819" h="208768" extrusionOk="0">
                  <a:moveTo>
                    <a:pt x="21041" y="75678"/>
                  </a:moveTo>
                  <a:lnTo>
                    <a:pt x="21041" y="75678"/>
                  </a:lnTo>
                  <a:cubicBezTo>
                    <a:pt x="19149" y="86606"/>
                    <a:pt x="19703" y="98186"/>
                    <a:pt x="23031" y="109342"/>
                  </a:cubicBezTo>
                  <a:cubicBezTo>
                    <a:pt x="7667" y="109342"/>
                    <a:pt x="392" y="90520"/>
                    <a:pt x="11483" y="80114"/>
                  </a:cubicBezTo>
                  <a:cubicBezTo>
                    <a:pt x="11744" y="79951"/>
                    <a:pt x="15104" y="76363"/>
                    <a:pt x="21041" y="75678"/>
                  </a:cubicBezTo>
                  <a:close/>
                  <a:moveTo>
                    <a:pt x="166264" y="75678"/>
                  </a:moveTo>
                  <a:cubicBezTo>
                    <a:pt x="174648" y="76657"/>
                    <a:pt x="181172" y="83833"/>
                    <a:pt x="181172" y="92445"/>
                  </a:cubicBezTo>
                  <a:cubicBezTo>
                    <a:pt x="181172" y="101741"/>
                    <a:pt x="173604" y="109342"/>
                    <a:pt x="164307" y="109342"/>
                  </a:cubicBezTo>
                  <a:cubicBezTo>
                    <a:pt x="167602" y="98186"/>
                    <a:pt x="168124" y="86508"/>
                    <a:pt x="166264" y="75678"/>
                  </a:cubicBezTo>
                  <a:close/>
                  <a:moveTo>
                    <a:pt x="64034" y="157032"/>
                  </a:moveTo>
                  <a:lnTo>
                    <a:pt x="64034" y="168123"/>
                  </a:lnTo>
                  <a:lnTo>
                    <a:pt x="54443" y="168123"/>
                  </a:lnTo>
                  <a:cubicBezTo>
                    <a:pt x="57445" y="163621"/>
                    <a:pt x="60739" y="159935"/>
                    <a:pt x="64034" y="157032"/>
                  </a:cubicBezTo>
                  <a:close/>
                  <a:moveTo>
                    <a:pt x="70134" y="158108"/>
                  </a:moveTo>
                  <a:cubicBezTo>
                    <a:pt x="76723" y="160359"/>
                    <a:pt x="83573" y="161631"/>
                    <a:pt x="90586" y="161892"/>
                  </a:cubicBezTo>
                  <a:lnTo>
                    <a:pt x="90586" y="168123"/>
                  </a:lnTo>
                  <a:lnTo>
                    <a:pt x="70134" y="168123"/>
                  </a:lnTo>
                  <a:lnTo>
                    <a:pt x="70134" y="158108"/>
                  </a:lnTo>
                  <a:close/>
                  <a:moveTo>
                    <a:pt x="117171" y="158141"/>
                  </a:moveTo>
                  <a:lnTo>
                    <a:pt x="117171" y="168123"/>
                  </a:lnTo>
                  <a:lnTo>
                    <a:pt x="96719" y="168123"/>
                  </a:lnTo>
                  <a:lnTo>
                    <a:pt x="96719" y="161892"/>
                  </a:lnTo>
                  <a:cubicBezTo>
                    <a:pt x="103928" y="161599"/>
                    <a:pt x="110843" y="160261"/>
                    <a:pt x="117171" y="158141"/>
                  </a:cubicBezTo>
                  <a:close/>
                  <a:moveTo>
                    <a:pt x="123271" y="157032"/>
                  </a:moveTo>
                  <a:cubicBezTo>
                    <a:pt x="126533" y="159903"/>
                    <a:pt x="129828" y="163589"/>
                    <a:pt x="132862" y="168123"/>
                  </a:cubicBezTo>
                  <a:lnTo>
                    <a:pt x="123271" y="168123"/>
                  </a:lnTo>
                  <a:lnTo>
                    <a:pt x="123271" y="157032"/>
                  </a:lnTo>
                  <a:close/>
                  <a:moveTo>
                    <a:pt x="64034" y="174255"/>
                  </a:moveTo>
                  <a:lnTo>
                    <a:pt x="64034" y="185803"/>
                  </a:lnTo>
                  <a:lnTo>
                    <a:pt x="46256" y="185803"/>
                  </a:lnTo>
                  <a:cubicBezTo>
                    <a:pt x="47430" y="181791"/>
                    <a:pt x="48963" y="177909"/>
                    <a:pt x="50855" y="174255"/>
                  </a:cubicBezTo>
                  <a:close/>
                  <a:moveTo>
                    <a:pt x="90586" y="174255"/>
                  </a:moveTo>
                  <a:lnTo>
                    <a:pt x="90586" y="185803"/>
                  </a:lnTo>
                  <a:lnTo>
                    <a:pt x="70134" y="185803"/>
                  </a:lnTo>
                  <a:lnTo>
                    <a:pt x="70134" y="174255"/>
                  </a:lnTo>
                  <a:close/>
                  <a:moveTo>
                    <a:pt x="117171" y="174255"/>
                  </a:moveTo>
                  <a:lnTo>
                    <a:pt x="117171" y="185803"/>
                  </a:lnTo>
                  <a:lnTo>
                    <a:pt x="96719" y="185803"/>
                  </a:lnTo>
                  <a:lnTo>
                    <a:pt x="96719" y="174255"/>
                  </a:lnTo>
                  <a:close/>
                  <a:moveTo>
                    <a:pt x="136450" y="174255"/>
                  </a:moveTo>
                  <a:cubicBezTo>
                    <a:pt x="138342" y="177909"/>
                    <a:pt x="139875" y="181791"/>
                    <a:pt x="141017" y="185803"/>
                  </a:cubicBezTo>
                  <a:lnTo>
                    <a:pt x="123271" y="185803"/>
                  </a:lnTo>
                  <a:lnTo>
                    <a:pt x="123271" y="174255"/>
                  </a:lnTo>
                  <a:close/>
                  <a:moveTo>
                    <a:pt x="64034" y="191935"/>
                  </a:moveTo>
                  <a:lnTo>
                    <a:pt x="64034" y="202667"/>
                  </a:lnTo>
                  <a:lnTo>
                    <a:pt x="43646" y="202667"/>
                  </a:lnTo>
                  <a:cubicBezTo>
                    <a:pt x="43777" y="198949"/>
                    <a:pt x="44168" y="195393"/>
                    <a:pt x="44821" y="191935"/>
                  </a:cubicBezTo>
                  <a:close/>
                  <a:moveTo>
                    <a:pt x="90586" y="191935"/>
                  </a:moveTo>
                  <a:lnTo>
                    <a:pt x="90586" y="202667"/>
                  </a:lnTo>
                  <a:lnTo>
                    <a:pt x="70134" y="202667"/>
                  </a:lnTo>
                  <a:lnTo>
                    <a:pt x="70134" y="191935"/>
                  </a:lnTo>
                  <a:close/>
                  <a:moveTo>
                    <a:pt x="117171" y="191935"/>
                  </a:moveTo>
                  <a:lnTo>
                    <a:pt x="117171" y="202667"/>
                  </a:lnTo>
                  <a:lnTo>
                    <a:pt x="96719" y="202667"/>
                  </a:lnTo>
                  <a:lnTo>
                    <a:pt x="96719" y="191935"/>
                  </a:lnTo>
                  <a:close/>
                  <a:moveTo>
                    <a:pt x="142485" y="191935"/>
                  </a:moveTo>
                  <a:cubicBezTo>
                    <a:pt x="143104" y="195393"/>
                    <a:pt x="143528" y="198949"/>
                    <a:pt x="143659" y="202667"/>
                  </a:cubicBezTo>
                  <a:lnTo>
                    <a:pt x="123271" y="202667"/>
                  </a:lnTo>
                  <a:lnTo>
                    <a:pt x="123271" y="191935"/>
                  </a:lnTo>
                  <a:close/>
                  <a:moveTo>
                    <a:pt x="93653" y="0"/>
                  </a:moveTo>
                  <a:cubicBezTo>
                    <a:pt x="76397" y="0"/>
                    <a:pt x="59663" y="4991"/>
                    <a:pt x="45277" y="14483"/>
                  </a:cubicBezTo>
                  <a:cubicBezTo>
                    <a:pt x="43875" y="15397"/>
                    <a:pt x="43483" y="17289"/>
                    <a:pt x="44397" y="18691"/>
                  </a:cubicBezTo>
                  <a:cubicBezTo>
                    <a:pt x="44994" y="19597"/>
                    <a:pt x="45968" y="20088"/>
                    <a:pt x="46959" y="20088"/>
                  </a:cubicBezTo>
                  <a:cubicBezTo>
                    <a:pt x="47537" y="20088"/>
                    <a:pt x="48120" y="19921"/>
                    <a:pt x="48637" y="19572"/>
                  </a:cubicBezTo>
                  <a:cubicBezTo>
                    <a:pt x="62044" y="10765"/>
                    <a:pt x="77604" y="6133"/>
                    <a:pt x="93653" y="6133"/>
                  </a:cubicBezTo>
                  <a:cubicBezTo>
                    <a:pt x="113877" y="6133"/>
                    <a:pt x="133318" y="13570"/>
                    <a:pt x="148421" y="27074"/>
                  </a:cubicBezTo>
                  <a:cubicBezTo>
                    <a:pt x="161600" y="38915"/>
                    <a:pt x="170570" y="54540"/>
                    <a:pt x="174126" y="71666"/>
                  </a:cubicBezTo>
                  <a:cubicBezTo>
                    <a:pt x="171255" y="70296"/>
                    <a:pt x="167993" y="69513"/>
                    <a:pt x="164764" y="69448"/>
                  </a:cubicBezTo>
                  <a:cubicBezTo>
                    <a:pt x="162872" y="64294"/>
                    <a:pt x="158794" y="59988"/>
                    <a:pt x="153380" y="57868"/>
                  </a:cubicBezTo>
                  <a:cubicBezTo>
                    <a:pt x="143202" y="53888"/>
                    <a:pt x="132666" y="44461"/>
                    <a:pt x="126925" y="36078"/>
                  </a:cubicBezTo>
                  <a:cubicBezTo>
                    <a:pt x="126308" y="35176"/>
                    <a:pt x="125345" y="34727"/>
                    <a:pt x="124384" y="34727"/>
                  </a:cubicBezTo>
                  <a:cubicBezTo>
                    <a:pt x="123363" y="34727"/>
                    <a:pt x="122343" y="35233"/>
                    <a:pt x="121738" y="36241"/>
                  </a:cubicBezTo>
                  <a:cubicBezTo>
                    <a:pt x="113714" y="49843"/>
                    <a:pt x="98480" y="57150"/>
                    <a:pt x="82953" y="59596"/>
                  </a:cubicBezTo>
                  <a:cubicBezTo>
                    <a:pt x="88009" y="49191"/>
                    <a:pt x="83573" y="37285"/>
                    <a:pt x="83345" y="36697"/>
                  </a:cubicBezTo>
                  <a:cubicBezTo>
                    <a:pt x="82863" y="35426"/>
                    <a:pt x="81677" y="34724"/>
                    <a:pt x="80471" y="34724"/>
                  </a:cubicBezTo>
                  <a:cubicBezTo>
                    <a:pt x="79633" y="34724"/>
                    <a:pt x="78786" y="35062"/>
                    <a:pt x="78158" y="35784"/>
                  </a:cubicBezTo>
                  <a:cubicBezTo>
                    <a:pt x="68340" y="47070"/>
                    <a:pt x="53204" y="52714"/>
                    <a:pt x="38525" y="54964"/>
                  </a:cubicBezTo>
                  <a:cubicBezTo>
                    <a:pt x="30631" y="56171"/>
                    <a:pt x="24335" y="61913"/>
                    <a:pt x="22378" y="69448"/>
                  </a:cubicBezTo>
                  <a:cubicBezTo>
                    <a:pt x="19312" y="69546"/>
                    <a:pt x="16083" y="70263"/>
                    <a:pt x="13179" y="71666"/>
                  </a:cubicBezTo>
                  <a:cubicBezTo>
                    <a:pt x="16735" y="54410"/>
                    <a:pt x="25836" y="38687"/>
                    <a:pt x="39177" y="26814"/>
                  </a:cubicBezTo>
                  <a:cubicBezTo>
                    <a:pt x="40450" y="25704"/>
                    <a:pt x="40580" y="23747"/>
                    <a:pt x="39438" y="22508"/>
                  </a:cubicBezTo>
                  <a:cubicBezTo>
                    <a:pt x="38839" y="21820"/>
                    <a:pt x="38001" y="21466"/>
                    <a:pt x="37157" y="21466"/>
                  </a:cubicBezTo>
                  <a:cubicBezTo>
                    <a:pt x="36440" y="21466"/>
                    <a:pt x="35717" y="21722"/>
                    <a:pt x="35133" y="22247"/>
                  </a:cubicBezTo>
                  <a:cubicBezTo>
                    <a:pt x="19116" y="36436"/>
                    <a:pt x="8841" y="55813"/>
                    <a:pt x="6101" y="76885"/>
                  </a:cubicBezTo>
                  <a:cubicBezTo>
                    <a:pt x="2317" y="80963"/>
                    <a:pt x="1" y="86443"/>
                    <a:pt x="1" y="92445"/>
                  </a:cubicBezTo>
                  <a:cubicBezTo>
                    <a:pt x="1" y="105186"/>
                    <a:pt x="10387" y="115447"/>
                    <a:pt x="22966" y="115447"/>
                  </a:cubicBezTo>
                  <a:cubicBezTo>
                    <a:pt x="23687" y="115447"/>
                    <a:pt x="24416" y="115413"/>
                    <a:pt x="25151" y="115344"/>
                  </a:cubicBezTo>
                  <a:cubicBezTo>
                    <a:pt x="31642" y="131589"/>
                    <a:pt x="43777" y="145061"/>
                    <a:pt x="59076" y="153281"/>
                  </a:cubicBezTo>
                  <a:cubicBezTo>
                    <a:pt x="46289" y="165024"/>
                    <a:pt x="37449" y="183552"/>
                    <a:pt x="37449" y="205701"/>
                  </a:cubicBezTo>
                  <a:cubicBezTo>
                    <a:pt x="37449" y="207397"/>
                    <a:pt x="38819" y="208767"/>
                    <a:pt x="40515" y="208767"/>
                  </a:cubicBezTo>
                  <a:lnTo>
                    <a:pt x="146790" y="208767"/>
                  </a:lnTo>
                  <a:cubicBezTo>
                    <a:pt x="148454" y="208767"/>
                    <a:pt x="149824" y="207397"/>
                    <a:pt x="149824" y="205701"/>
                  </a:cubicBezTo>
                  <a:cubicBezTo>
                    <a:pt x="149824" y="183780"/>
                    <a:pt x="141147" y="165187"/>
                    <a:pt x="128295" y="153346"/>
                  </a:cubicBezTo>
                  <a:cubicBezTo>
                    <a:pt x="133905" y="150345"/>
                    <a:pt x="139125" y="146626"/>
                    <a:pt x="143855" y="142223"/>
                  </a:cubicBezTo>
                  <a:cubicBezTo>
                    <a:pt x="145094" y="141048"/>
                    <a:pt x="145159" y="139124"/>
                    <a:pt x="144018" y="137884"/>
                  </a:cubicBezTo>
                  <a:cubicBezTo>
                    <a:pt x="143424" y="137239"/>
                    <a:pt x="142609" y="136912"/>
                    <a:pt x="141789" y="136912"/>
                  </a:cubicBezTo>
                  <a:cubicBezTo>
                    <a:pt x="141034" y="136912"/>
                    <a:pt x="140274" y="137190"/>
                    <a:pt x="139679" y="137754"/>
                  </a:cubicBezTo>
                  <a:cubicBezTo>
                    <a:pt x="126694" y="149831"/>
                    <a:pt x="110142" y="155869"/>
                    <a:pt x="93594" y="155869"/>
                  </a:cubicBezTo>
                  <a:cubicBezTo>
                    <a:pt x="92308" y="155869"/>
                    <a:pt x="91022" y="155833"/>
                    <a:pt x="89738" y="155760"/>
                  </a:cubicBezTo>
                  <a:cubicBezTo>
                    <a:pt x="47626" y="153313"/>
                    <a:pt x="17289" y="112506"/>
                    <a:pt x="28348" y="70916"/>
                  </a:cubicBezTo>
                  <a:cubicBezTo>
                    <a:pt x="29718" y="65696"/>
                    <a:pt x="34089" y="61815"/>
                    <a:pt x="39471" y="60999"/>
                  </a:cubicBezTo>
                  <a:cubicBezTo>
                    <a:pt x="53758" y="58814"/>
                    <a:pt x="68242" y="53627"/>
                    <a:pt x="78843" y="43841"/>
                  </a:cubicBezTo>
                  <a:lnTo>
                    <a:pt x="78843" y="43841"/>
                  </a:lnTo>
                  <a:cubicBezTo>
                    <a:pt x="79626" y="48669"/>
                    <a:pt x="79626" y="55976"/>
                    <a:pt x="74407" y="61162"/>
                  </a:cubicBezTo>
                  <a:cubicBezTo>
                    <a:pt x="72515" y="63087"/>
                    <a:pt x="73820" y="66414"/>
                    <a:pt x="76625" y="66414"/>
                  </a:cubicBezTo>
                  <a:cubicBezTo>
                    <a:pt x="81159" y="66316"/>
                    <a:pt x="88890" y="65109"/>
                    <a:pt x="95903" y="62826"/>
                  </a:cubicBezTo>
                  <a:cubicBezTo>
                    <a:pt x="107255" y="59140"/>
                    <a:pt x="117530" y="52714"/>
                    <a:pt x="124576" y="43058"/>
                  </a:cubicBezTo>
                  <a:cubicBezTo>
                    <a:pt x="131524" y="51637"/>
                    <a:pt x="140919" y="59531"/>
                    <a:pt x="151161" y="63543"/>
                  </a:cubicBezTo>
                  <a:cubicBezTo>
                    <a:pt x="158403" y="66381"/>
                    <a:pt x="159512" y="73232"/>
                    <a:pt x="159545" y="73264"/>
                  </a:cubicBezTo>
                  <a:cubicBezTo>
                    <a:pt x="163851" y="91466"/>
                    <a:pt x="160132" y="112408"/>
                    <a:pt x="147541" y="129044"/>
                  </a:cubicBezTo>
                  <a:cubicBezTo>
                    <a:pt x="146529" y="130382"/>
                    <a:pt x="146790" y="132306"/>
                    <a:pt x="148128" y="133317"/>
                  </a:cubicBezTo>
                  <a:cubicBezTo>
                    <a:pt x="148687" y="133744"/>
                    <a:pt x="149334" y="133947"/>
                    <a:pt x="149975" y="133947"/>
                  </a:cubicBezTo>
                  <a:cubicBezTo>
                    <a:pt x="150902" y="133947"/>
                    <a:pt x="151816" y="133521"/>
                    <a:pt x="152434" y="132730"/>
                  </a:cubicBezTo>
                  <a:cubicBezTo>
                    <a:pt x="156511" y="127348"/>
                    <a:pt x="159773" y="121509"/>
                    <a:pt x="162220" y="115344"/>
                  </a:cubicBezTo>
                  <a:cubicBezTo>
                    <a:pt x="162975" y="115412"/>
                    <a:pt x="163720" y="115445"/>
                    <a:pt x="164452" y="115445"/>
                  </a:cubicBezTo>
                  <a:cubicBezTo>
                    <a:pt x="184034" y="115445"/>
                    <a:pt x="194819" y="91664"/>
                    <a:pt x="181172" y="76885"/>
                  </a:cubicBezTo>
                  <a:cubicBezTo>
                    <a:pt x="178464" y="55976"/>
                    <a:pt x="168319" y="36697"/>
                    <a:pt x="152499" y="22508"/>
                  </a:cubicBezTo>
                  <a:cubicBezTo>
                    <a:pt x="136287" y="7992"/>
                    <a:pt x="115377" y="0"/>
                    <a:pt x="93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5" name="Google Shape;3115;p73"/>
          <p:cNvGrpSpPr/>
          <p:nvPr/>
        </p:nvGrpSpPr>
        <p:grpSpPr>
          <a:xfrm>
            <a:off x="6967276" y="1865769"/>
            <a:ext cx="515787" cy="551148"/>
            <a:chOff x="1336275" y="238125"/>
            <a:chExt cx="4884350" cy="5219200"/>
          </a:xfrm>
        </p:grpSpPr>
        <p:sp>
          <p:nvSpPr>
            <p:cNvPr id="3116" name="Google Shape;3116;p73"/>
            <p:cNvSpPr/>
            <p:nvPr/>
          </p:nvSpPr>
          <p:spPr>
            <a:xfrm>
              <a:off x="1336275" y="238125"/>
              <a:ext cx="4884350" cy="5219200"/>
            </a:xfrm>
            <a:custGeom>
              <a:avLst/>
              <a:gdLst/>
              <a:ahLst/>
              <a:cxnLst/>
              <a:rect l="l" t="t" r="r" b="b"/>
              <a:pathLst>
                <a:path w="195374" h="208768" extrusionOk="0">
                  <a:moveTo>
                    <a:pt x="141975" y="86606"/>
                  </a:moveTo>
                  <a:cubicBezTo>
                    <a:pt x="145987" y="86606"/>
                    <a:pt x="148955" y="90292"/>
                    <a:pt x="148107" y="94206"/>
                  </a:cubicBezTo>
                  <a:lnTo>
                    <a:pt x="147324" y="97827"/>
                  </a:lnTo>
                  <a:cubicBezTo>
                    <a:pt x="146313" y="102524"/>
                    <a:pt x="142105" y="105949"/>
                    <a:pt x="137310" y="105949"/>
                  </a:cubicBezTo>
                  <a:lnTo>
                    <a:pt x="132515" y="105949"/>
                  </a:lnTo>
                  <a:cubicBezTo>
                    <a:pt x="127720" y="105949"/>
                    <a:pt x="123512" y="102524"/>
                    <a:pt x="122501" y="97827"/>
                  </a:cubicBezTo>
                  <a:lnTo>
                    <a:pt x="121718" y="94206"/>
                  </a:lnTo>
                  <a:cubicBezTo>
                    <a:pt x="120902" y="90292"/>
                    <a:pt x="123871" y="86606"/>
                    <a:pt x="127850" y="86606"/>
                  </a:cubicBezTo>
                  <a:close/>
                  <a:moveTo>
                    <a:pt x="56539" y="86605"/>
                  </a:moveTo>
                  <a:cubicBezTo>
                    <a:pt x="56581" y="86605"/>
                    <a:pt x="56605" y="86606"/>
                    <a:pt x="56608" y="86606"/>
                  </a:cubicBezTo>
                  <a:lnTo>
                    <a:pt x="70765" y="86606"/>
                  </a:lnTo>
                  <a:cubicBezTo>
                    <a:pt x="74745" y="86606"/>
                    <a:pt x="77713" y="90292"/>
                    <a:pt x="76898" y="94206"/>
                  </a:cubicBezTo>
                  <a:lnTo>
                    <a:pt x="76115" y="97827"/>
                  </a:lnTo>
                  <a:cubicBezTo>
                    <a:pt x="75104" y="102524"/>
                    <a:pt x="70863" y="105949"/>
                    <a:pt x="66068" y="105949"/>
                  </a:cubicBezTo>
                  <a:cubicBezTo>
                    <a:pt x="65506" y="105945"/>
                    <a:pt x="65004" y="105944"/>
                    <a:pt x="64553" y="105944"/>
                  </a:cubicBezTo>
                  <a:cubicBezTo>
                    <a:pt x="63380" y="105944"/>
                    <a:pt x="62555" y="105954"/>
                    <a:pt x="61914" y="105954"/>
                  </a:cubicBezTo>
                  <a:cubicBezTo>
                    <a:pt x="60875" y="105954"/>
                    <a:pt x="60319" y="105927"/>
                    <a:pt x="59544" y="105786"/>
                  </a:cubicBezTo>
                  <a:cubicBezTo>
                    <a:pt x="55499" y="105069"/>
                    <a:pt x="52172" y="101937"/>
                    <a:pt x="51291" y="97827"/>
                  </a:cubicBezTo>
                  <a:lnTo>
                    <a:pt x="50509" y="94206"/>
                  </a:lnTo>
                  <a:cubicBezTo>
                    <a:pt x="49954" y="91694"/>
                    <a:pt x="50998" y="89052"/>
                    <a:pt x="53249" y="87584"/>
                  </a:cubicBezTo>
                  <a:cubicBezTo>
                    <a:pt x="54727" y="86656"/>
                    <a:pt x="56206" y="86605"/>
                    <a:pt x="56539" y="86605"/>
                  </a:cubicBezTo>
                  <a:close/>
                  <a:moveTo>
                    <a:pt x="170680" y="76657"/>
                  </a:moveTo>
                  <a:lnTo>
                    <a:pt x="170680" y="76657"/>
                  </a:lnTo>
                  <a:cubicBezTo>
                    <a:pt x="175899" y="77309"/>
                    <a:pt x="180433" y="80310"/>
                    <a:pt x="183076" y="84714"/>
                  </a:cubicBezTo>
                  <a:cubicBezTo>
                    <a:pt x="188066" y="93097"/>
                    <a:pt x="184837" y="104090"/>
                    <a:pt x="175965" y="108363"/>
                  </a:cubicBezTo>
                  <a:cubicBezTo>
                    <a:pt x="174921" y="105656"/>
                    <a:pt x="172898" y="103438"/>
                    <a:pt x="170582" y="102133"/>
                  </a:cubicBezTo>
                  <a:cubicBezTo>
                    <a:pt x="172115" y="93586"/>
                    <a:pt x="172083" y="84844"/>
                    <a:pt x="170680" y="76657"/>
                  </a:cubicBezTo>
                  <a:close/>
                  <a:moveTo>
                    <a:pt x="11984" y="90324"/>
                  </a:moveTo>
                  <a:lnTo>
                    <a:pt x="11984" y="90324"/>
                  </a:lnTo>
                  <a:cubicBezTo>
                    <a:pt x="13942" y="92249"/>
                    <a:pt x="16421" y="93325"/>
                    <a:pt x="18932" y="93586"/>
                  </a:cubicBezTo>
                  <a:cubicBezTo>
                    <a:pt x="19461" y="93645"/>
                    <a:pt x="19719" y="93657"/>
                    <a:pt x="21046" y="93657"/>
                  </a:cubicBezTo>
                  <a:cubicBezTo>
                    <a:pt x="21931" y="93657"/>
                    <a:pt x="23290" y="93652"/>
                    <a:pt x="25522" y="93652"/>
                  </a:cubicBezTo>
                  <a:cubicBezTo>
                    <a:pt x="25848" y="98969"/>
                    <a:pt x="26794" y="104579"/>
                    <a:pt x="28392" y="110027"/>
                  </a:cubicBezTo>
                  <a:cubicBezTo>
                    <a:pt x="18084" y="109994"/>
                    <a:pt x="10125" y="100632"/>
                    <a:pt x="11984" y="90324"/>
                  </a:cubicBezTo>
                  <a:close/>
                  <a:moveTo>
                    <a:pt x="164630" y="106673"/>
                  </a:moveTo>
                  <a:cubicBezTo>
                    <a:pt x="165373" y="106673"/>
                    <a:pt x="166139" y="106815"/>
                    <a:pt x="166896" y="107124"/>
                  </a:cubicBezTo>
                  <a:cubicBezTo>
                    <a:pt x="169082" y="108004"/>
                    <a:pt x="170615" y="110190"/>
                    <a:pt x="170615" y="112669"/>
                  </a:cubicBezTo>
                  <a:cubicBezTo>
                    <a:pt x="170615" y="115964"/>
                    <a:pt x="167940" y="118638"/>
                    <a:pt x="164645" y="118638"/>
                  </a:cubicBezTo>
                  <a:cubicBezTo>
                    <a:pt x="161612" y="118638"/>
                    <a:pt x="159067" y="116355"/>
                    <a:pt x="158709" y="113354"/>
                  </a:cubicBezTo>
                  <a:cubicBezTo>
                    <a:pt x="158253" y="109683"/>
                    <a:pt x="161209" y="106673"/>
                    <a:pt x="164630" y="106673"/>
                  </a:cubicBezTo>
                  <a:close/>
                  <a:moveTo>
                    <a:pt x="141648" y="37741"/>
                  </a:moveTo>
                  <a:cubicBezTo>
                    <a:pt x="160046" y="53203"/>
                    <a:pt x="168690" y="77113"/>
                    <a:pt x="164645" y="100567"/>
                  </a:cubicBezTo>
                  <a:cubicBezTo>
                    <a:pt x="153294" y="100567"/>
                    <a:pt x="148205" y="114920"/>
                    <a:pt x="157012" y="122064"/>
                  </a:cubicBezTo>
                  <a:cubicBezTo>
                    <a:pt x="150162" y="134198"/>
                    <a:pt x="139691" y="144147"/>
                    <a:pt x="126154" y="150280"/>
                  </a:cubicBezTo>
                  <a:cubicBezTo>
                    <a:pt x="117142" y="154348"/>
                    <a:pt x="107826" y="156236"/>
                    <a:pt x="98713" y="156236"/>
                  </a:cubicBezTo>
                  <a:cubicBezTo>
                    <a:pt x="65011" y="156236"/>
                    <a:pt x="34094" y="130421"/>
                    <a:pt x="31654" y="93652"/>
                  </a:cubicBezTo>
                  <a:lnTo>
                    <a:pt x="44278" y="93652"/>
                  </a:lnTo>
                  <a:cubicBezTo>
                    <a:pt x="44343" y="94956"/>
                    <a:pt x="44572" y="95739"/>
                    <a:pt x="45289" y="99132"/>
                  </a:cubicBezTo>
                  <a:cubicBezTo>
                    <a:pt x="46692" y="105688"/>
                    <a:pt x="52042" y="110679"/>
                    <a:pt x="58468" y="111821"/>
                  </a:cubicBezTo>
                  <a:cubicBezTo>
                    <a:pt x="59609" y="112025"/>
                    <a:pt x="60382" y="112063"/>
                    <a:pt x="61995" y="112063"/>
                  </a:cubicBezTo>
                  <a:cubicBezTo>
                    <a:pt x="62963" y="112063"/>
                    <a:pt x="64233" y="112049"/>
                    <a:pt x="66068" y="112049"/>
                  </a:cubicBezTo>
                  <a:cubicBezTo>
                    <a:pt x="73734" y="112049"/>
                    <a:pt x="80486" y="106602"/>
                    <a:pt x="82085" y="99132"/>
                  </a:cubicBezTo>
                  <a:cubicBezTo>
                    <a:pt x="82443" y="96620"/>
                    <a:pt x="83944" y="93521"/>
                    <a:pt x="82574" y="89150"/>
                  </a:cubicBezTo>
                  <a:cubicBezTo>
                    <a:pt x="87108" y="88661"/>
                    <a:pt x="92653" y="88237"/>
                    <a:pt x="99308" y="88237"/>
                  </a:cubicBezTo>
                  <a:cubicBezTo>
                    <a:pt x="105930" y="88237"/>
                    <a:pt x="111508" y="88661"/>
                    <a:pt x="116042" y="89150"/>
                  </a:cubicBezTo>
                  <a:cubicBezTo>
                    <a:pt x="115389" y="91173"/>
                    <a:pt x="115292" y="93358"/>
                    <a:pt x="115748" y="95478"/>
                  </a:cubicBezTo>
                  <a:lnTo>
                    <a:pt x="116531" y="99132"/>
                  </a:lnTo>
                  <a:cubicBezTo>
                    <a:pt x="118129" y="106602"/>
                    <a:pt x="124849" y="112049"/>
                    <a:pt x="132515" y="112049"/>
                  </a:cubicBezTo>
                  <a:lnTo>
                    <a:pt x="137310" y="112049"/>
                  </a:lnTo>
                  <a:cubicBezTo>
                    <a:pt x="144976" y="112049"/>
                    <a:pt x="151695" y="106602"/>
                    <a:pt x="153294" y="99132"/>
                  </a:cubicBezTo>
                  <a:cubicBezTo>
                    <a:pt x="153424" y="97305"/>
                    <a:pt x="156458" y="91075"/>
                    <a:pt x="151630" y="85105"/>
                  </a:cubicBezTo>
                  <a:cubicBezTo>
                    <a:pt x="149249" y="82169"/>
                    <a:pt x="145759" y="80506"/>
                    <a:pt x="141975" y="80506"/>
                  </a:cubicBezTo>
                  <a:lnTo>
                    <a:pt x="127850" y="80506"/>
                  </a:lnTo>
                  <a:cubicBezTo>
                    <a:pt x="124849" y="80506"/>
                    <a:pt x="122044" y="81550"/>
                    <a:pt x="119793" y="83474"/>
                  </a:cubicBezTo>
                  <a:cubicBezTo>
                    <a:pt x="114639" y="82789"/>
                    <a:pt x="107822" y="82104"/>
                    <a:pt x="99308" y="82104"/>
                  </a:cubicBezTo>
                  <a:cubicBezTo>
                    <a:pt x="90761" y="82104"/>
                    <a:pt x="83976" y="82789"/>
                    <a:pt x="78790" y="83474"/>
                  </a:cubicBezTo>
                  <a:cubicBezTo>
                    <a:pt x="76572" y="81550"/>
                    <a:pt x="73734" y="80506"/>
                    <a:pt x="70765" y="80506"/>
                  </a:cubicBezTo>
                  <a:lnTo>
                    <a:pt x="68058" y="80506"/>
                  </a:lnTo>
                  <a:cubicBezTo>
                    <a:pt x="73114" y="57742"/>
                    <a:pt x="84510" y="42126"/>
                    <a:pt x="103659" y="42126"/>
                  </a:cubicBezTo>
                  <a:cubicBezTo>
                    <a:pt x="107615" y="42126"/>
                    <a:pt x="111901" y="42793"/>
                    <a:pt x="116531" y="44200"/>
                  </a:cubicBezTo>
                  <a:cubicBezTo>
                    <a:pt x="118626" y="44839"/>
                    <a:pt x="120764" y="45154"/>
                    <a:pt x="122878" y="45154"/>
                  </a:cubicBezTo>
                  <a:cubicBezTo>
                    <a:pt x="126918" y="45154"/>
                    <a:pt x="130871" y="44002"/>
                    <a:pt x="134276" y="41753"/>
                  </a:cubicBezTo>
                  <a:cubicBezTo>
                    <a:pt x="136592" y="40188"/>
                    <a:pt x="139137" y="38883"/>
                    <a:pt x="141648" y="37741"/>
                  </a:cubicBezTo>
                  <a:close/>
                  <a:moveTo>
                    <a:pt x="85249" y="161110"/>
                  </a:moveTo>
                  <a:lnTo>
                    <a:pt x="85249" y="161110"/>
                  </a:lnTo>
                  <a:cubicBezTo>
                    <a:pt x="89652" y="161909"/>
                    <a:pt x="94154" y="162308"/>
                    <a:pt x="98635" y="162308"/>
                  </a:cubicBezTo>
                  <a:cubicBezTo>
                    <a:pt x="103116" y="162308"/>
                    <a:pt x="107577" y="161909"/>
                    <a:pt x="111899" y="161110"/>
                  </a:cubicBezTo>
                  <a:lnTo>
                    <a:pt x="111899" y="161110"/>
                  </a:lnTo>
                  <a:cubicBezTo>
                    <a:pt x="110986" y="167666"/>
                    <a:pt x="105375" y="172722"/>
                    <a:pt x="98558" y="172722"/>
                  </a:cubicBezTo>
                  <a:cubicBezTo>
                    <a:pt x="91773" y="172722"/>
                    <a:pt x="86129" y="167666"/>
                    <a:pt x="85249" y="161110"/>
                  </a:cubicBezTo>
                  <a:close/>
                  <a:moveTo>
                    <a:pt x="66655" y="159772"/>
                  </a:moveTo>
                  <a:lnTo>
                    <a:pt x="66655" y="202667"/>
                  </a:lnTo>
                  <a:lnTo>
                    <a:pt x="48943" y="202667"/>
                  </a:lnTo>
                  <a:cubicBezTo>
                    <a:pt x="49432" y="189554"/>
                    <a:pt x="53216" y="177811"/>
                    <a:pt x="60131" y="167699"/>
                  </a:cubicBezTo>
                  <a:cubicBezTo>
                    <a:pt x="62415" y="164371"/>
                    <a:pt x="64731" y="161729"/>
                    <a:pt x="66655" y="159772"/>
                  </a:cubicBezTo>
                  <a:close/>
                  <a:moveTo>
                    <a:pt x="124360" y="157619"/>
                  </a:moveTo>
                  <a:lnTo>
                    <a:pt x="124360" y="202667"/>
                  </a:lnTo>
                  <a:lnTo>
                    <a:pt x="72788" y="202667"/>
                  </a:lnTo>
                  <a:lnTo>
                    <a:pt x="72788" y="157652"/>
                  </a:lnTo>
                  <a:cubicBezTo>
                    <a:pt x="74810" y="158402"/>
                    <a:pt x="76898" y="159087"/>
                    <a:pt x="78986" y="159674"/>
                  </a:cubicBezTo>
                  <a:cubicBezTo>
                    <a:pt x="79214" y="170276"/>
                    <a:pt x="87923" y="178822"/>
                    <a:pt x="98558" y="178822"/>
                  </a:cubicBezTo>
                  <a:cubicBezTo>
                    <a:pt x="109224" y="178822"/>
                    <a:pt x="117901" y="170276"/>
                    <a:pt x="118129" y="159674"/>
                  </a:cubicBezTo>
                  <a:cubicBezTo>
                    <a:pt x="120250" y="159087"/>
                    <a:pt x="122501" y="158337"/>
                    <a:pt x="124360" y="157619"/>
                  </a:cubicBezTo>
                  <a:close/>
                  <a:moveTo>
                    <a:pt x="98558" y="0"/>
                  </a:moveTo>
                  <a:cubicBezTo>
                    <a:pt x="76441" y="0"/>
                    <a:pt x="55108" y="8090"/>
                    <a:pt x="38537" y="22801"/>
                  </a:cubicBezTo>
                  <a:cubicBezTo>
                    <a:pt x="37265" y="23910"/>
                    <a:pt x="37167" y="25868"/>
                    <a:pt x="38276" y="27107"/>
                  </a:cubicBezTo>
                  <a:cubicBezTo>
                    <a:pt x="38875" y="27795"/>
                    <a:pt x="39723" y="28149"/>
                    <a:pt x="40570" y="28149"/>
                  </a:cubicBezTo>
                  <a:cubicBezTo>
                    <a:pt x="41291" y="28149"/>
                    <a:pt x="42012" y="27893"/>
                    <a:pt x="42582" y="27368"/>
                  </a:cubicBezTo>
                  <a:cubicBezTo>
                    <a:pt x="58076" y="13668"/>
                    <a:pt x="77942" y="6100"/>
                    <a:pt x="98558" y="6100"/>
                  </a:cubicBezTo>
                  <a:cubicBezTo>
                    <a:pt x="139332" y="6100"/>
                    <a:pt x="173844" y="35262"/>
                    <a:pt x="181477" y="74341"/>
                  </a:cubicBezTo>
                  <a:cubicBezTo>
                    <a:pt x="177791" y="71829"/>
                    <a:pt x="173518" y="70557"/>
                    <a:pt x="169343" y="70426"/>
                  </a:cubicBezTo>
                  <a:cubicBezTo>
                    <a:pt x="165494" y="55747"/>
                    <a:pt x="156947" y="42047"/>
                    <a:pt x="144062" y="31804"/>
                  </a:cubicBezTo>
                  <a:cubicBezTo>
                    <a:pt x="143894" y="31720"/>
                    <a:pt x="143246" y="31132"/>
                    <a:pt x="142157" y="31132"/>
                  </a:cubicBezTo>
                  <a:cubicBezTo>
                    <a:pt x="141978" y="31132"/>
                    <a:pt x="141786" y="31148"/>
                    <a:pt x="141583" y="31185"/>
                  </a:cubicBezTo>
                  <a:cubicBezTo>
                    <a:pt x="140148" y="31478"/>
                    <a:pt x="134178" y="34447"/>
                    <a:pt x="130884" y="36632"/>
                  </a:cubicBezTo>
                  <a:cubicBezTo>
                    <a:pt x="128504" y="38218"/>
                    <a:pt x="125702" y="39044"/>
                    <a:pt x="122820" y="39044"/>
                  </a:cubicBezTo>
                  <a:cubicBezTo>
                    <a:pt x="121316" y="39044"/>
                    <a:pt x="119791" y="38819"/>
                    <a:pt x="118293" y="38361"/>
                  </a:cubicBezTo>
                  <a:cubicBezTo>
                    <a:pt x="113017" y="36754"/>
                    <a:pt x="108096" y="35993"/>
                    <a:pt x="103528" y="35993"/>
                  </a:cubicBezTo>
                  <a:cubicBezTo>
                    <a:pt x="81291" y="35993"/>
                    <a:pt x="67424" y="54040"/>
                    <a:pt x="61795" y="80506"/>
                  </a:cubicBezTo>
                  <a:lnTo>
                    <a:pt x="56608" y="80506"/>
                  </a:lnTo>
                  <a:cubicBezTo>
                    <a:pt x="52009" y="80506"/>
                    <a:pt x="47638" y="83050"/>
                    <a:pt x="45452" y="87519"/>
                  </a:cubicBezTo>
                  <a:cubicBezTo>
                    <a:pt x="38112" y="87545"/>
                    <a:pt x="32773" y="87571"/>
                    <a:pt x="28857" y="87571"/>
                  </a:cubicBezTo>
                  <a:cubicBezTo>
                    <a:pt x="18122" y="87571"/>
                    <a:pt x="18088" y="87375"/>
                    <a:pt x="16845" y="86443"/>
                  </a:cubicBezTo>
                  <a:cubicBezTo>
                    <a:pt x="15181" y="85203"/>
                    <a:pt x="14366" y="83246"/>
                    <a:pt x="14594" y="81321"/>
                  </a:cubicBezTo>
                  <a:cubicBezTo>
                    <a:pt x="16421" y="64489"/>
                    <a:pt x="23238" y="48767"/>
                    <a:pt x="34329" y="35817"/>
                  </a:cubicBezTo>
                  <a:cubicBezTo>
                    <a:pt x="35406" y="34512"/>
                    <a:pt x="35275" y="32587"/>
                    <a:pt x="33970" y="31478"/>
                  </a:cubicBezTo>
                  <a:cubicBezTo>
                    <a:pt x="33405" y="31000"/>
                    <a:pt x="32710" y="30766"/>
                    <a:pt x="32015" y="30766"/>
                  </a:cubicBezTo>
                  <a:cubicBezTo>
                    <a:pt x="31148" y="30766"/>
                    <a:pt x="30280" y="31130"/>
                    <a:pt x="29664" y="31837"/>
                  </a:cubicBezTo>
                  <a:cubicBezTo>
                    <a:pt x="17791" y="45733"/>
                    <a:pt x="10484" y="62598"/>
                    <a:pt x="8494" y="80669"/>
                  </a:cubicBezTo>
                  <a:cubicBezTo>
                    <a:pt x="8462" y="81191"/>
                    <a:pt x="8429" y="81713"/>
                    <a:pt x="8429" y="82235"/>
                  </a:cubicBezTo>
                  <a:cubicBezTo>
                    <a:pt x="0" y="97494"/>
                    <a:pt x="11225" y="116125"/>
                    <a:pt x="28343" y="116125"/>
                  </a:cubicBezTo>
                  <a:cubicBezTo>
                    <a:pt x="29046" y="116125"/>
                    <a:pt x="29758" y="116093"/>
                    <a:pt x="30480" y="116029"/>
                  </a:cubicBezTo>
                  <a:cubicBezTo>
                    <a:pt x="36971" y="132469"/>
                    <a:pt x="49204" y="145746"/>
                    <a:pt x="64111" y="153705"/>
                  </a:cubicBezTo>
                  <a:cubicBezTo>
                    <a:pt x="57032" y="160229"/>
                    <a:pt x="42778" y="176930"/>
                    <a:pt x="42778" y="205701"/>
                  </a:cubicBezTo>
                  <a:cubicBezTo>
                    <a:pt x="42778" y="207397"/>
                    <a:pt x="44148" y="208767"/>
                    <a:pt x="45811" y="208767"/>
                  </a:cubicBezTo>
                  <a:lnTo>
                    <a:pt x="151304" y="208767"/>
                  </a:lnTo>
                  <a:cubicBezTo>
                    <a:pt x="153000" y="208767"/>
                    <a:pt x="154370" y="207397"/>
                    <a:pt x="154370" y="205701"/>
                  </a:cubicBezTo>
                  <a:cubicBezTo>
                    <a:pt x="154370" y="196535"/>
                    <a:pt x="152902" y="187793"/>
                    <a:pt x="149966" y="179735"/>
                  </a:cubicBezTo>
                  <a:cubicBezTo>
                    <a:pt x="149534" y="178489"/>
                    <a:pt x="148367" y="177718"/>
                    <a:pt x="147116" y="177718"/>
                  </a:cubicBezTo>
                  <a:cubicBezTo>
                    <a:pt x="146763" y="177718"/>
                    <a:pt x="146404" y="177780"/>
                    <a:pt x="146052" y="177909"/>
                  </a:cubicBezTo>
                  <a:cubicBezTo>
                    <a:pt x="144486" y="178463"/>
                    <a:pt x="143638" y="180225"/>
                    <a:pt x="144225" y="181823"/>
                  </a:cubicBezTo>
                  <a:cubicBezTo>
                    <a:pt x="146574" y="188314"/>
                    <a:pt x="147911" y="195295"/>
                    <a:pt x="148205" y="202635"/>
                  </a:cubicBezTo>
                  <a:lnTo>
                    <a:pt x="130492" y="202635"/>
                  </a:lnTo>
                  <a:lnTo>
                    <a:pt x="130492" y="159805"/>
                  </a:lnTo>
                  <a:cubicBezTo>
                    <a:pt x="133102" y="162447"/>
                    <a:pt x="136429" y="166361"/>
                    <a:pt x="139495" y="171613"/>
                  </a:cubicBezTo>
                  <a:cubicBezTo>
                    <a:pt x="140062" y="172594"/>
                    <a:pt x="141080" y="173138"/>
                    <a:pt x="142131" y="173138"/>
                  </a:cubicBezTo>
                  <a:cubicBezTo>
                    <a:pt x="142654" y="173138"/>
                    <a:pt x="143184" y="173004"/>
                    <a:pt x="143671" y="172722"/>
                  </a:cubicBezTo>
                  <a:cubicBezTo>
                    <a:pt x="145106" y="171874"/>
                    <a:pt x="145628" y="170015"/>
                    <a:pt x="144780" y="168547"/>
                  </a:cubicBezTo>
                  <a:cubicBezTo>
                    <a:pt x="140670" y="161501"/>
                    <a:pt x="136136" y="156608"/>
                    <a:pt x="133004" y="153705"/>
                  </a:cubicBezTo>
                  <a:cubicBezTo>
                    <a:pt x="145269" y="147181"/>
                    <a:pt x="155642" y="137134"/>
                    <a:pt x="162590" y="124575"/>
                  </a:cubicBezTo>
                  <a:cubicBezTo>
                    <a:pt x="163287" y="124695"/>
                    <a:pt x="163979" y="124752"/>
                    <a:pt x="164659" y="124752"/>
                  </a:cubicBezTo>
                  <a:cubicBezTo>
                    <a:pt x="170481" y="124752"/>
                    <a:pt x="175530" y="120536"/>
                    <a:pt x="176552" y="114724"/>
                  </a:cubicBezTo>
                  <a:cubicBezTo>
                    <a:pt x="189697" y="109929"/>
                    <a:pt x="195373" y="94565"/>
                    <a:pt x="188817" y="82430"/>
                  </a:cubicBezTo>
                  <a:cubicBezTo>
                    <a:pt x="184641" y="36110"/>
                    <a:pt x="145628" y="0"/>
                    <a:pt x="98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73"/>
            <p:cNvSpPr/>
            <p:nvPr/>
          </p:nvSpPr>
          <p:spPr>
            <a:xfrm>
              <a:off x="3477275" y="2787275"/>
              <a:ext cx="644250" cy="260250"/>
            </a:xfrm>
            <a:custGeom>
              <a:avLst/>
              <a:gdLst/>
              <a:ahLst/>
              <a:cxnLst/>
              <a:rect l="l" t="t" r="r" b="b"/>
              <a:pathLst>
                <a:path w="25770" h="10410" extrusionOk="0">
                  <a:moveTo>
                    <a:pt x="3423" y="1"/>
                  </a:moveTo>
                  <a:cubicBezTo>
                    <a:pt x="2704" y="1"/>
                    <a:pt x="1982" y="249"/>
                    <a:pt x="1403" y="754"/>
                  </a:cubicBezTo>
                  <a:cubicBezTo>
                    <a:pt x="131" y="1863"/>
                    <a:pt x="0" y="3788"/>
                    <a:pt x="1109" y="5060"/>
                  </a:cubicBezTo>
                  <a:cubicBezTo>
                    <a:pt x="4078" y="8452"/>
                    <a:pt x="8383" y="10409"/>
                    <a:pt x="12885" y="10409"/>
                  </a:cubicBezTo>
                  <a:cubicBezTo>
                    <a:pt x="17419" y="10409"/>
                    <a:pt x="21692" y="8452"/>
                    <a:pt x="24661" y="5060"/>
                  </a:cubicBezTo>
                  <a:cubicBezTo>
                    <a:pt x="25770" y="3788"/>
                    <a:pt x="25639" y="1863"/>
                    <a:pt x="24367" y="754"/>
                  </a:cubicBezTo>
                  <a:cubicBezTo>
                    <a:pt x="23788" y="249"/>
                    <a:pt x="23073" y="1"/>
                    <a:pt x="22361" y="1"/>
                  </a:cubicBezTo>
                  <a:cubicBezTo>
                    <a:pt x="21511" y="1"/>
                    <a:pt x="20665" y="355"/>
                    <a:pt x="20061" y="1048"/>
                  </a:cubicBezTo>
                  <a:cubicBezTo>
                    <a:pt x="18267" y="3103"/>
                    <a:pt x="15658" y="4310"/>
                    <a:pt x="12885" y="4310"/>
                  </a:cubicBezTo>
                  <a:cubicBezTo>
                    <a:pt x="10145" y="4310"/>
                    <a:pt x="7535" y="3103"/>
                    <a:pt x="5741" y="1048"/>
                  </a:cubicBezTo>
                  <a:cubicBezTo>
                    <a:pt x="5137" y="355"/>
                    <a:pt x="4282" y="1"/>
                    <a:pt x="3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8" name="Google Shape;3118;p73"/>
          <p:cNvGrpSpPr/>
          <p:nvPr/>
        </p:nvGrpSpPr>
        <p:grpSpPr>
          <a:xfrm>
            <a:off x="6961888" y="2592331"/>
            <a:ext cx="475535" cy="551148"/>
            <a:chOff x="1548625" y="238125"/>
            <a:chExt cx="4503175" cy="5219200"/>
          </a:xfrm>
        </p:grpSpPr>
        <p:sp>
          <p:nvSpPr>
            <p:cNvPr id="3119" name="Google Shape;3119;p73"/>
            <p:cNvSpPr/>
            <p:nvPr/>
          </p:nvSpPr>
          <p:spPr>
            <a:xfrm>
              <a:off x="2912950" y="2329050"/>
              <a:ext cx="153325" cy="309100"/>
            </a:xfrm>
            <a:custGeom>
              <a:avLst/>
              <a:gdLst/>
              <a:ahLst/>
              <a:cxnLst/>
              <a:rect l="l" t="t" r="r" b="b"/>
              <a:pathLst>
                <a:path w="6133" h="12364" extrusionOk="0">
                  <a:moveTo>
                    <a:pt x="3066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9297"/>
                  </a:lnTo>
                  <a:cubicBezTo>
                    <a:pt x="0" y="10993"/>
                    <a:pt x="1370" y="12363"/>
                    <a:pt x="3066" y="12363"/>
                  </a:cubicBezTo>
                  <a:cubicBezTo>
                    <a:pt x="4763" y="12363"/>
                    <a:pt x="6133" y="10993"/>
                    <a:pt x="6133" y="9297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73"/>
            <p:cNvSpPr/>
            <p:nvPr/>
          </p:nvSpPr>
          <p:spPr>
            <a:xfrm>
              <a:off x="4534150" y="2329050"/>
              <a:ext cx="153325" cy="309100"/>
            </a:xfrm>
            <a:custGeom>
              <a:avLst/>
              <a:gdLst/>
              <a:ahLst/>
              <a:cxnLst/>
              <a:rect l="l" t="t" r="r" b="b"/>
              <a:pathLst>
                <a:path w="6133" h="12364" extrusionOk="0">
                  <a:moveTo>
                    <a:pt x="3067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9297"/>
                  </a:lnTo>
                  <a:cubicBezTo>
                    <a:pt x="0" y="10993"/>
                    <a:pt x="1370" y="12363"/>
                    <a:pt x="3067" y="12363"/>
                  </a:cubicBezTo>
                  <a:cubicBezTo>
                    <a:pt x="4763" y="12363"/>
                    <a:pt x="6133" y="10993"/>
                    <a:pt x="6133" y="9297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73"/>
            <p:cNvSpPr/>
            <p:nvPr/>
          </p:nvSpPr>
          <p:spPr>
            <a:xfrm>
              <a:off x="3500925" y="2480650"/>
              <a:ext cx="598600" cy="249650"/>
            </a:xfrm>
            <a:custGeom>
              <a:avLst/>
              <a:gdLst/>
              <a:ahLst/>
              <a:cxnLst/>
              <a:rect l="l" t="t" r="r" b="b"/>
              <a:pathLst>
                <a:path w="23944" h="9986" extrusionOk="0">
                  <a:moveTo>
                    <a:pt x="3423" y="1"/>
                  </a:moveTo>
                  <a:cubicBezTo>
                    <a:pt x="2704" y="1"/>
                    <a:pt x="1982" y="249"/>
                    <a:pt x="1403" y="754"/>
                  </a:cubicBezTo>
                  <a:cubicBezTo>
                    <a:pt x="131" y="1863"/>
                    <a:pt x="0" y="3788"/>
                    <a:pt x="1109" y="5060"/>
                  </a:cubicBezTo>
                  <a:cubicBezTo>
                    <a:pt x="3849" y="8191"/>
                    <a:pt x="7796" y="9985"/>
                    <a:pt x="11972" y="9985"/>
                  </a:cubicBezTo>
                  <a:cubicBezTo>
                    <a:pt x="16147" y="9985"/>
                    <a:pt x="20094" y="8191"/>
                    <a:pt x="22834" y="5060"/>
                  </a:cubicBezTo>
                  <a:cubicBezTo>
                    <a:pt x="23943" y="3788"/>
                    <a:pt x="23813" y="1863"/>
                    <a:pt x="22540" y="754"/>
                  </a:cubicBezTo>
                  <a:cubicBezTo>
                    <a:pt x="21961" y="249"/>
                    <a:pt x="21239" y="1"/>
                    <a:pt x="20520" y="1"/>
                  </a:cubicBezTo>
                  <a:cubicBezTo>
                    <a:pt x="19661" y="1"/>
                    <a:pt x="18806" y="355"/>
                    <a:pt x="18202" y="1047"/>
                  </a:cubicBezTo>
                  <a:cubicBezTo>
                    <a:pt x="16636" y="2842"/>
                    <a:pt x="14353" y="3885"/>
                    <a:pt x="11972" y="3885"/>
                  </a:cubicBezTo>
                  <a:cubicBezTo>
                    <a:pt x="9590" y="3885"/>
                    <a:pt x="7307" y="2842"/>
                    <a:pt x="5741" y="1047"/>
                  </a:cubicBezTo>
                  <a:cubicBezTo>
                    <a:pt x="5137" y="355"/>
                    <a:pt x="4282" y="1"/>
                    <a:pt x="3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73"/>
            <p:cNvSpPr/>
            <p:nvPr/>
          </p:nvSpPr>
          <p:spPr>
            <a:xfrm>
              <a:off x="1548625" y="238125"/>
              <a:ext cx="4503175" cy="5219200"/>
            </a:xfrm>
            <a:custGeom>
              <a:avLst/>
              <a:gdLst/>
              <a:ahLst/>
              <a:cxnLst/>
              <a:rect l="l" t="t" r="r" b="b"/>
              <a:pathLst>
                <a:path w="180127" h="208768" extrusionOk="0">
                  <a:moveTo>
                    <a:pt x="25868" y="62826"/>
                  </a:moveTo>
                  <a:cubicBezTo>
                    <a:pt x="24041" y="66675"/>
                    <a:pt x="22606" y="70655"/>
                    <a:pt x="21529" y="74732"/>
                  </a:cubicBezTo>
                  <a:cubicBezTo>
                    <a:pt x="18593" y="74830"/>
                    <a:pt x="15592" y="75515"/>
                    <a:pt x="12950" y="76722"/>
                  </a:cubicBezTo>
                  <a:cubicBezTo>
                    <a:pt x="13929" y="71959"/>
                    <a:pt x="15364" y="67327"/>
                    <a:pt x="17256" y="62826"/>
                  </a:cubicBezTo>
                  <a:cubicBezTo>
                    <a:pt x="17397" y="62837"/>
                    <a:pt x="17459" y="62840"/>
                    <a:pt x="17792" y="62840"/>
                  </a:cubicBezTo>
                  <a:cubicBezTo>
                    <a:pt x="18459" y="62840"/>
                    <a:pt x="20214" y="62826"/>
                    <a:pt x="25868" y="62826"/>
                  </a:cubicBezTo>
                  <a:close/>
                  <a:moveTo>
                    <a:pt x="162871" y="62826"/>
                  </a:moveTo>
                  <a:cubicBezTo>
                    <a:pt x="164763" y="67327"/>
                    <a:pt x="166198" y="71959"/>
                    <a:pt x="167177" y="76722"/>
                  </a:cubicBezTo>
                  <a:cubicBezTo>
                    <a:pt x="164535" y="75515"/>
                    <a:pt x="161501" y="74830"/>
                    <a:pt x="158598" y="74732"/>
                  </a:cubicBezTo>
                  <a:cubicBezTo>
                    <a:pt x="157521" y="70655"/>
                    <a:pt x="156086" y="66675"/>
                    <a:pt x="154259" y="62826"/>
                  </a:cubicBezTo>
                  <a:cubicBezTo>
                    <a:pt x="159892" y="62826"/>
                    <a:pt x="161653" y="62840"/>
                    <a:pt x="162327" y="62840"/>
                  </a:cubicBezTo>
                  <a:cubicBezTo>
                    <a:pt x="162665" y="62840"/>
                    <a:pt x="162730" y="62837"/>
                    <a:pt x="162871" y="62826"/>
                  </a:cubicBezTo>
                  <a:close/>
                  <a:moveTo>
                    <a:pt x="20192" y="80963"/>
                  </a:moveTo>
                  <a:lnTo>
                    <a:pt x="20192" y="80963"/>
                  </a:lnTo>
                  <a:cubicBezTo>
                    <a:pt x="18854" y="88693"/>
                    <a:pt x="18789" y="97011"/>
                    <a:pt x="20257" y="105395"/>
                  </a:cubicBezTo>
                  <a:cubicBezTo>
                    <a:pt x="17941" y="106667"/>
                    <a:pt x="16049" y="108885"/>
                    <a:pt x="15103" y="111364"/>
                  </a:cubicBezTo>
                  <a:cubicBezTo>
                    <a:pt x="5480" y="106602"/>
                    <a:pt x="2708" y="93521"/>
                    <a:pt x="11189" y="85236"/>
                  </a:cubicBezTo>
                  <a:cubicBezTo>
                    <a:pt x="13668" y="82887"/>
                    <a:pt x="16832" y="81387"/>
                    <a:pt x="20192" y="80963"/>
                  </a:cubicBezTo>
                  <a:close/>
                  <a:moveTo>
                    <a:pt x="159935" y="80963"/>
                  </a:moveTo>
                  <a:cubicBezTo>
                    <a:pt x="167829" y="81941"/>
                    <a:pt x="173994" y="88726"/>
                    <a:pt x="173994" y="96914"/>
                  </a:cubicBezTo>
                  <a:cubicBezTo>
                    <a:pt x="173994" y="105754"/>
                    <a:pt x="166883" y="112930"/>
                    <a:pt x="158076" y="113028"/>
                  </a:cubicBezTo>
                  <a:cubicBezTo>
                    <a:pt x="161110" y="102720"/>
                    <a:pt x="161762" y="91597"/>
                    <a:pt x="159935" y="80963"/>
                  </a:cubicBezTo>
                  <a:close/>
                  <a:moveTo>
                    <a:pt x="26129" y="109929"/>
                  </a:moveTo>
                  <a:cubicBezTo>
                    <a:pt x="29293" y="109929"/>
                    <a:pt x="31870" y="112539"/>
                    <a:pt x="31870" y="115670"/>
                  </a:cubicBezTo>
                  <a:cubicBezTo>
                    <a:pt x="31870" y="118834"/>
                    <a:pt x="29325" y="121411"/>
                    <a:pt x="26129" y="121411"/>
                  </a:cubicBezTo>
                  <a:cubicBezTo>
                    <a:pt x="26109" y="121411"/>
                    <a:pt x="26089" y="121411"/>
                    <a:pt x="26070" y="121411"/>
                  </a:cubicBezTo>
                  <a:cubicBezTo>
                    <a:pt x="22933" y="121411"/>
                    <a:pt x="20388" y="118815"/>
                    <a:pt x="20388" y="115670"/>
                  </a:cubicBezTo>
                  <a:cubicBezTo>
                    <a:pt x="20388" y="113158"/>
                    <a:pt x="22084" y="110875"/>
                    <a:pt x="24563" y="110157"/>
                  </a:cubicBezTo>
                  <a:cubicBezTo>
                    <a:pt x="25052" y="110027"/>
                    <a:pt x="25639" y="109929"/>
                    <a:pt x="26129" y="109929"/>
                  </a:cubicBezTo>
                  <a:close/>
                  <a:moveTo>
                    <a:pt x="147442" y="62826"/>
                  </a:moveTo>
                  <a:cubicBezTo>
                    <a:pt x="160914" y="88530"/>
                    <a:pt x="155695" y="120530"/>
                    <a:pt x="133905" y="140592"/>
                  </a:cubicBezTo>
                  <a:lnTo>
                    <a:pt x="110940" y="140592"/>
                  </a:lnTo>
                  <a:cubicBezTo>
                    <a:pt x="103438" y="140592"/>
                    <a:pt x="97338" y="146692"/>
                    <a:pt x="97338" y="154194"/>
                  </a:cubicBezTo>
                  <a:lnTo>
                    <a:pt x="97338" y="157293"/>
                  </a:lnTo>
                  <a:cubicBezTo>
                    <a:pt x="95020" y="157558"/>
                    <a:pt x="92584" y="157697"/>
                    <a:pt x="90099" y="157697"/>
                  </a:cubicBezTo>
                  <a:cubicBezTo>
                    <a:pt x="87688" y="157697"/>
                    <a:pt x="85231" y="157566"/>
                    <a:pt x="82789" y="157293"/>
                  </a:cubicBezTo>
                  <a:lnTo>
                    <a:pt x="82789" y="154194"/>
                  </a:lnTo>
                  <a:cubicBezTo>
                    <a:pt x="82789" y="146692"/>
                    <a:pt x="76689" y="140592"/>
                    <a:pt x="69187" y="140592"/>
                  </a:cubicBezTo>
                  <a:lnTo>
                    <a:pt x="46222" y="140592"/>
                  </a:lnTo>
                  <a:cubicBezTo>
                    <a:pt x="41232" y="135992"/>
                    <a:pt x="37024" y="130708"/>
                    <a:pt x="33696" y="124836"/>
                  </a:cubicBezTo>
                  <a:cubicBezTo>
                    <a:pt x="36339" y="122651"/>
                    <a:pt x="38002" y="119323"/>
                    <a:pt x="38002" y="115670"/>
                  </a:cubicBezTo>
                  <a:cubicBezTo>
                    <a:pt x="38002" y="115670"/>
                    <a:pt x="38002" y="115637"/>
                    <a:pt x="38002" y="115637"/>
                  </a:cubicBezTo>
                  <a:cubicBezTo>
                    <a:pt x="37970" y="109244"/>
                    <a:pt x="32816" y="103862"/>
                    <a:pt x="26194" y="103829"/>
                  </a:cubicBezTo>
                  <a:cubicBezTo>
                    <a:pt x="23813" y="89770"/>
                    <a:pt x="26096" y="75385"/>
                    <a:pt x="32685" y="62826"/>
                  </a:cubicBezTo>
                  <a:close/>
                  <a:moveTo>
                    <a:pt x="57998" y="186357"/>
                  </a:moveTo>
                  <a:lnTo>
                    <a:pt x="57998" y="202667"/>
                  </a:lnTo>
                  <a:lnTo>
                    <a:pt x="42145" y="202667"/>
                  </a:lnTo>
                  <a:cubicBezTo>
                    <a:pt x="42373" y="196959"/>
                    <a:pt x="43254" y="191511"/>
                    <a:pt x="44755" y="186357"/>
                  </a:cubicBezTo>
                  <a:close/>
                  <a:moveTo>
                    <a:pt x="69187" y="146724"/>
                  </a:moveTo>
                  <a:cubicBezTo>
                    <a:pt x="73330" y="146724"/>
                    <a:pt x="76657" y="150051"/>
                    <a:pt x="76657" y="154194"/>
                  </a:cubicBezTo>
                  <a:lnTo>
                    <a:pt x="76657" y="202667"/>
                  </a:lnTo>
                  <a:lnTo>
                    <a:pt x="64098" y="202667"/>
                  </a:lnTo>
                  <a:lnTo>
                    <a:pt x="64098" y="183291"/>
                  </a:lnTo>
                  <a:cubicBezTo>
                    <a:pt x="64098" y="181595"/>
                    <a:pt x="62728" y="180225"/>
                    <a:pt x="61065" y="180225"/>
                  </a:cubicBezTo>
                  <a:lnTo>
                    <a:pt x="46907" y="180225"/>
                  </a:lnTo>
                  <a:cubicBezTo>
                    <a:pt x="49191" y="174647"/>
                    <a:pt x="52225" y="169525"/>
                    <a:pt x="56008" y="164926"/>
                  </a:cubicBezTo>
                  <a:cubicBezTo>
                    <a:pt x="57150" y="163589"/>
                    <a:pt x="56889" y="161566"/>
                    <a:pt x="55454" y="160522"/>
                  </a:cubicBezTo>
                  <a:cubicBezTo>
                    <a:pt x="50887" y="157195"/>
                    <a:pt x="47038" y="153607"/>
                    <a:pt x="43939" y="149888"/>
                  </a:cubicBezTo>
                  <a:cubicBezTo>
                    <a:pt x="42895" y="148616"/>
                    <a:pt x="43809" y="146724"/>
                    <a:pt x="45472" y="146724"/>
                  </a:cubicBezTo>
                  <a:close/>
                  <a:moveTo>
                    <a:pt x="134655" y="146724"/>
                  </a:moveTo>
                  <a:cubicBezTo>
                    <a:pt x="136319" y="146724"/>
                    <a:pt x="137232" y="148616"/>
                    <a:pt x="136188" y="149888"/>
                  </a:cubicBezTo>
                  <a:cubicBezTo>
                    <a:pt x="133089" y="153607"/>
                    <a:pt x="129240" y="157195"/>
                    <a:pt x="124673" y="160522"/>
                  </a:cubicBezTo>
                  <a:cubicBezTo>
                    <a:pt x="123238" y="161566"/>
                    <a:pt x="122977" y="163589"/>
                    <a:pt x="124119" y="164926"/>
                  </a:cubicBezTo>
                  <a:cubicBezTo>
                    <a:pt x="127903" y="169525"/>
                    <a:pt x="130936" y="174647"/>
                    <a:pt x="133220" y="180225"/>
                  </a:cubicBezTo>
                  <a:lnTo>
                    <a:pt x="119063" y="180225"/>
                  </a:lnTo>
                  <a:cubicBezTo>
                    <a:pt x="117399" y="180225"/>
                    <a:pt x="116029" y="181595"/>
                    <a:pt x="116029" y="183291"/>
                  </a:cubicBezTo>
                  <a:lnTo>
                    <a:pt x="116029" y="202667"/>
                  </a:lnTo>
                  <a:lnTo>
                    <a:pt x="103470" y="202667"/>
                  </a:lnTo>
                  <a:lnTo>
                    <a:pt x="103470" y="186651"/>
                  </a:lnTo>
                  <a:cubicBezTo>
                    <a:pt x="103470" y="184955"/>
                    <a:pt x="102100" y="183585"/>
                    <a:pt x="100404" y="183585"/>
                  </a:cubicBezTo>
                  <a:cubicBezTo>
                    <a:pt x="98708" y="183585"/>
                    <a:pt x="97338" y="184955"/>
                    <a:pt x="97338" y="186651"/>
                  </a:cubicBezTo>
                  <a:lnTo>
                    <a:pt x="97338" y="202667"/>
                  </a:lnTo>
                  <a:lnTo>
                    <a:pt x="82789" y="202667"/>
                  </a:lnTo>
                  <a:lnTo>
                    <a:pt x="82789" y="163458"/>
                  </a:lnTo>
                  <a:cubicBezTo>
                    <a:pt x="85046" y="163690"/>
                    <a:pt x="87496" y="163813"/>
                    <a:pt x="90008" y="163813"/>
                  </a:cubicBezTo>
                  <a:cubicBezTo>
                    <a:pt x="92434" y="163813"/>
                    <a:pt x="94917" y="163699"/>
                    <a:pt x="97338" y="163458"/>
                  </a:cubicBezTo>
                  <a:lnTo>
                    <a:pt x="97338" y="174451"/>
                  </a:lnTo>
                  <a:cubicBezTo>
                    <a:pt x="97338" y="176115"/>
                    <a:pt x="98708" y="177485"/>
                    <a:pt x="100404" y="177485"/>
                  </a:cubicBezTo>
                  <a:cubicBezTo>
                    <a:pt x="102100" y="177485"/>
                    <a:pt x="103470" y="176115"/>
                    <a:pt x="103470" y="174451"/>
                  </a:cubicBezTo>
                  <a:lnTo>
                    <a:pt x="103470" y="154194"/>
                  </a:lnTo>
                  <a:cubicBezTo>
                    <a:pt x="103470" y="150051"/>
                    <a:pt x="106798" y="146724"/>
                    <a:pt x="110940" y="146724"/>
                  </a:cubicBezTo>
                  <a:close/>
                  <a:moveTo>
                    <a:pt x="135373" y="186357"/>
                  </a:moveTo>
                  <a:cubicBezTo>
                    <a:pt x="136873" y="191511"/>
                    <a:pt x="137754" y="196959"/>
                    <a:pt x="137982" y="202667"/>
                  </a:cubicBezTo>
                  <a:lnTo>
                    <a:pt x="122129" y="202667"/>
                  </a:lnTo>
                  <a:lnTo>
                    <a:pt x="122129" y="186357"/>
                  </a:lnTo>
                  <a:close/>
                  <a:moveTo>
                    <a:pt x="90064" y="0"/>
                  </a:moveTo>
                  <a:cubicBezTo>
                    <a:pt x="77342" y="0"/>
                    <a:pt x="64979" y="2544"/>
                    <a:pt x="53366" y="7568"/>
                  </a:cubicBezTo>
                  <a:cubicBezTo>
                    <a:pt x="51800" y="8220"/>
                    <a:pt x="51083" y="10014"/>
                    <a:pt x="51768" y="11580"/>
                  </a:cubicBezTo>
                  <a:cubicBezTo>
                    <a:pt x="52254" y="12747"/>
                    <a:pt x="53392" y="13424"/>
                    <a:pt x="54574" y="13424"/>
                  </a:cubicBezTo>
                  <a:cubicBezTo>
                    <a:pt x="54979" y="13424"/>
                    <a:pt x="55389" y="13345"/>
                    <a:pt x="55780" y="13178"/>
                  </a:cubicBezTo>
                  <a:cubicBezTo>
                    <a:pt x="66643" y="8481"/>
                    <a:pt x="78157" y="6133"/>
                    <a:pt x="90064" y="6133"/>
                  </a:cubicBezTo>
                  <a:cubicBezTo>
                    <a:pt x="121509" y="6133"/>
                    <a:pt x="150573" y="23225"/>
                    <a:pt x="165937" y="50789"/>
                  </a:cubicBezTo>
                  <a:cubicBezTo>
                    <a:pt x="167373" y="53366"/>
                    <a:pt x="165579" y="56367"/>
                    <a:pt x="162904" y="56693"/>
                  </a:cubicBezTo>
                  <a:cubicBezTo>
                    <a:pt x="162545" y="56726"/>
                    <a:pt x="164111" y="56726"/>
                    <a:pt x="144213" y="56726"/>
                  </a:cubicBezTo>
                  <a:lnTo>
                    <a:pt x="144213" y="46842"/>
                  </a:lnTo>
                  <a:cubicBezTo>
                    <a:pt x="144213" y="45146"/>
                    <a:pt x="142843" y="43776"/>
                    <a:pt x="141146" y="43776"/>
                  </a:cubicBezTo>
                  <a:cubicBezTo>
                    <a:pt x="139483" y="43776"/>
                    <a:pt x="138113" y="45146"/>
                    <a:pt x="138113" y="46842"/>
                  </a:cubicBezTo>
                  <a:lnTo>
                    <a:pt x="138113" y="56726"/>
                  </a:lnTo>
                  <a:lnTo>
                    <a:pt x="118671" y="56726"/>
                  </a:lnTo>
                  <a:lnTo>
                    <a:pt x="118671" y="46842"/>
                  </a:lnTo>
                  <a:cubicBezTo>
                    <a:pt x="118671" y="45146"/>
                    <a:pt x="117301" y="43776"/>
                    <a:pt x="115605" y="43776"/>
                  </a:cubicBezTo>
                  <a:cubicBezTo>
                    <a:pt x="113909" y="43776"/>
                    <a:pt x="112539" y="45146"/>
                    <a:pt x="112539" y="46842"/>
                  </a:cubicBezTo>
                  <a:lnTo>
                    <a:pt x="112539" y="56726"/>
                  </a:lnTo>
                  <a:lnTo>
                    <a:pt x="93130" y="56726"/>
                  </a:lnTo>
                  <a:lnTo>
                    <a:pt x="93130" y="46842"/>
                  </a:lnTo>
                  <a:cubicBezTo>
                    <a:pt x="93130" y="45146"/>
                    <a:pt x="91760" y="43776"/>
                    <a:pt x="90064" y="43776"/>
                  </a:cubicBezTo>
                  <a:cubicBezTo>
                    <a:pt x="88367" y="43776"/>
                    <a:pt x="86997" y="45146"/>
                    <a:pt x="86997" y="46842"/>
                  </a:cubicBezTo>
                  <a:lnTo>
                    <a:pt x="86997" y="56726"/>
                  </a:lnTo>
                  <a:lnTo>
                    <a:pt x="67588" y="56726"/>
                  </a:lnTo>
                  <a:lnTo>
                    <a:pt x="67588" y="46842"/>
                  </a:lnTo>
                  <a:cubicBezTo>
                    <a:pt x="67588" y="45146"/>
                    <a:pt x="66218" y="43776"/>
                    <a:pt x="64522" y="43776"/>
                  </a:cubicBezTo>
                  <a:cubicBezTo>
                    <a:pt x="62826" y="43776"/>
                    <a:pt x="61456" y="45146"/>
                    <a:pt x="61456" y="46842"/>
                  </a:cubicBezTo>
                  <a:lnTo>
                    <a:pt x="61456" y="56726"/>
                  </a:lnTo>
                  <a:lnTo>
                    <a:pt x="42015" y="56726"/>
                  </a:lnTo>
                  <a:lnTo>
                    <a:pt x="42015" y="46842"/>
                  </a:lnTo>
                  <a:cubicBezTo>
                    <a:pt x="42015" y="45146"/>
                    <a:pt x="40644" y="43776"/>
                    <a:pt x="38981" y="43776"/>
                  </a:cubicBezTo>
                  <a:cubicBezTo>
                    <a:pt x="37285" y="43776"/>
                    <a:pt x="35915" y="45146"/>
                    <a:pt x="35915" y="46842"/>
                  </a:cubicBezTo>
                  <a:lnTo>
                    <a:pt x="35915" y="56726"/>
                  </a:lnTo>
                  <a:cubicBezTo>
                    <a:pt x="35849" y="56726"/>
                    <a:pt x="17517" y="56726"/>
                    <a:pt x="17126" y="56693"/>
                  </a:cubicBezTo>
                  <a:cubicBezTo>
                    <a:pt x="14483" y="56302"/>
                    <a:pt x="12787" y="53333"/>
                    <a:pt x="14190" y="50789"/>
                  </a:cubicBezTo>
                  <a:cubicBezTo>
                    <a:pt x="21464" y="37741"/>
                    <a:pt x="32033" y="26716"/>
                    <a:pt x="44787" y="18887"/>
                  </a:cubicBezTo>
                  <a:cubicBezTo>
                    <a:pt x="46222" y="18006"/>
                    <a:pt x="46679" y="16114"/>
                    <a:pt x="45798" y="14679"/>
                  </a:cubicBezTo>
                  <a:cubicBezTo>
                    <a:pt x="45222" y="13739"/>
                    <a:pt x="44212" y="13219"/>
                    <a:pt x="43180" y="13219"/>
                  </a:cubicBezTo>
                  <a:cubicBezTo>
                    <a:pt x="42636" y="13219"/>
                    <a:pt x="42086" y="13364"/>
                    <a:pt x="41590" y="13668"/>
                  </a:cubicBezTo>
                  <a:cubicBezTo>
                    <a:pt x="27955" y="22051"/>
                    <a:pt x="16636" y="33859"/>
                    <a:pt x="8840" y="47821"/>
                  </a:cubicBezTo>
                  <a:cubicBezTo>
                    <a:pt x="6328" y="52290"/>
                    <a:pt x="7633" y="57737"/>
                    <a:pt x="11482" y="60738"/>
                  </a:cubicBezTo>
                  <a:cubicBezTo>
                    <a:pt x="8710" y="67491"/>
                    <a:pt x="6818" y="74602"/>
                    <a:pt x="5872" y="81908"/>
                  </a:cubicBezTo>
                  <a:cubicBezTo>
                    <a:pt x="2251" y="85855"/>
                    <a:pt x="0" y="91140"/>
                    <a:pt x="0" y="96914"/>
                  </a:cubicBezTo>
                  <a:cubicBezTo>
                    <a:pt x="0" y="106276"/>
                    <a:pt x="5839" y="114528"/>
                    <a:pt x="14451" y="117725"/>
                  </a:cubicBezTo>
                  <a:cubicBezTo>
                    <a:pt x="15429" y="123303"/>
                    <a:pt x="20290" y="127544"/>
                    <a:pt x="26129" y="127544"/>
                  </a:cubicBezTo>
                  <a:cubicBezTo>
                    <a:pt x="26814" y="127544"/>
                    <a:pt x="27466" y="127478"/>
                    <a:pt x="28118" y="127381"/>
                  </a:cubicBezTo>
                  <a:cubicBezTo>
                    <a:pt x="31283" y="133089"/>
                    <a:pt x="35197" y="138276"/>
                    <a:pt x="39796" y="142908"/>
                  </a:cubicBezTo>
                  <a:cubicBezTo>
                    <a:pt x="36926" y="145746"/>
                    <a:pt x="36469" y="150443"/>
                    <a:pt x="39242" y="153770"/>
                  </a:cubicBezTo>
                  <a:cubicBezTo>
                    <a:pt x="42047" y="157195"/>
                    <a:pt x="45440" y="160457"/>
                    <a:pt x="49321" y="163556"/>
                  </a:cubicBezTo>
                  <a:cubicBezTo>
                    <a:pt x="45146" y="169199"/>
                    <a:pt x="41884" y="175495"/>
                    <a:pt x="39601" y="182345"/>
                  </a:cubicBezTo>
                  <a:cubicBezTo>
                    <a:pt x="37187" y="189619"/>
                    <a:pt x="35980" y="197481"/>
                    <a:pt x="35980" y="205701"/>
                  </a:cubicBezTo>
                  <a:cubicBezTo>
                    <a:pt x="35980" y="207397"/>
                    <a:pt x="37350" y="208767"/>
                    <a:pt x="39046" y="208767"/>
                  </a:cubicBezTo>
                  <a:lnTo>
                    <a:pt x="141081" y="208767"/>
                  </a:lnTo>
                  <a:cubicBezTo>
                    <a:pt x="142777" y="208767"/>
                    <a:pt x="144147" y="207397"/>
                    <a:pt x="144147" y="205701"/>
                  </a:cubicBezTo>
                  <a:cubicBezTo>
                    <a:pt x="144147" y="197481"/>
                    <a:pt x="142940" y="189619"/>
                    <a:pt x="140526" y="182345"/>
                  </a:cubicBezTo>
                  <a:cubicBezTo>
                    <a:pt x="140526" y="182345"/>
                    <a:pt x="140526" y="182312"/>
                    <a:pt x="140526" y="182312"/>
                  </a:cubicBezTo>
                  <a:cubicBezTo>
                    <a:pt x="138243" y="175495"/>
                    <a:pt x="134981" y="169199"/>
                    <a:pt x="130806" y="163556"/>
                  </a:cubicBezTo>
                  <a:cubicBezTo>
                    <a:pt x="134688" y="160457"/>
                    <a:pt x="138080" y="157195"/>
                    <a:pt x="140885" y="153770"/>
                  </a:cubicBezTo>
                  <a:cubicBezTo>
                    <a:pt x="143658" y="150410"/>
                    <a:pt x="143201" y="145746"/>
                    <a:pt x="140331" y="142908"/>
                  </a:cubicBezTo>
                  <a:cubicBezTo>
                    <a:pt x="147148" y="136057"/>
                    <a:pt x="152433" y="127902"/>
                    <a:pt x="155956" y="119063"/>
                  </a:cubicBezTo>
                  <a:cubicBezTo>
                    <a:pt x="156619" y="119120"/>
                    <a:pt x="157277" y="119149"/>
                    <a:pt x="157928" y="119149"/>
                  </a:cubicBezTo>
                  <a:cubicBezTo>
                    <a:pt x="170159" y="119149"/>
                    <a:pt x="180127" y="109178"/>
                    <a:pt x="180127" y="96914"/>
                  </a:cubicBezTo>
                  <a:cubicBezTo>
                    <a:pt x="180127" y="91140"/>
                    <a:pt x="177909" y="85855"/>
                    <a:pt x="174255" y="81908"/>
                  </a:cubicBezTo>
                  <a:cubicBezTo>
                    <a:pt x="173309" y="74602"/>
                    <a:pt x="171418" y="67491"/>
                    <a:pt x="168645" y="60738"/>
                  </a:cubicBezTo>
                  <a:cubicBezTo>
                    <a:pt x="172461" y="57737"/>
                    <a:pt x="173799" y="52322"/>
                    <a:pt x="171287" y="47821"/>
                  </a:cubicBezTo>
                  <a:cubicBezTo>
                    <a:pt x="154847" y="18332"/>
                    <a:pt x="123727" y="0"/>
                    <a:pt x="90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3" name="Google Shape;3123;p73"/>
          <p:cNvGrpSpPr/>
          <p:nvPr/>
        </p:nvGrpSpPr>
        <p:grpSpPr>
          <a:xfrm>
            <a:off x="6910818" y="3386833"/>
            <a:ext cx="544603" cy="551148"/>
            <a:chOff x="1221600" y="238125"/>
            <a:chExt cx="5157225" cy="5219200"/>
          </a:xfrm>
        </p:grpSpPr>
        <p:sp>
          <p:nvSpPr>
            <p:cNvPr id="3124" name="Google Shape;3124;p73"/>
            <p:cNvSpPr/>
            <p:nvPr/>
          </p:nvSpPr>
          <p:spPr>
            <a:xfrm>
              <a:off x="3109475" y="673600"/>
              <a:ext cx="1002275" cy="595325"/>
            </a:xfrm>
            <a:custGeom>
              <a:avLst/>
              <a:gdLst/>
              <a:ahLst/>
              <a:cxnLst/>
              <a:rect l="l" t="t" r="r" b="b"/>
              <a:pathLst>
                <a:path w="40091" h="23813" extrusionOk="0">
                  <a:moveTo>
                    <a:pt x="28184" y="6133"/>
                  </a:moveTo>
                  <a:cubicBezTo>
                    <a:pt x="31381" y="6133"/>
                    <a:pt x="33958" y="8710"/>
                    <a:pt x="33958" y="11906"/>
                  </a:cubicBezTo>
                  <a:cubicBezTo>
                    <a:pt x="33958" y="15103"/>
                    <a:pt x="31381" y="17713"/>
                    <a:pt x="28184" y="17713"/>
                  </a:cubicBezTo>
                  <a:lnTo>
                    <a:pt x="11907" y="17713"/>
                  </a:lnTo>
                  <a:cubicBezTo>
                    <a:pt x="8710" y="17713"/>
                    <a:pt x="6100" y="15103"/>
                    <a:pt x="6100" y="11906"/>
                  </a:cubicBezTo>
                  <a:cubicBezTo>
                    <a:pt x="6100" y="8710"/>
                    <a:pt x="8710" y="6133"/>
                    <a:pt x="11907" y="6133"/>
                  </a:cubicBezTo>
                  <a:close/>
                  <a:moveTo>
                    <a:pt x="11907" y="0"/>
                  </a:moveTo>
                  <a:cubicBezTo>
                    <a:pt x="5318" y="0"/>
                    <a:pt x="1" y="5350"/>
                    <a:pt x="1" y="11906"/>
                  </a:cubicBezTo>
                  <a:cubicBezTo>
                    <a:pt x="1" y="18495"/>
                    <a:pt x="5318" y="23813"/>
                    <a:pt x="11907" y="23813"/>
                  </a:cubicBezTo>
                  <a:lnTo>
                    <a:pt x="28184" y="23813"/>
                  </a:lnTo>
                  <a:cubicBezTo>
                    <a:pt x="34741" y="23813"/>
                    <a:pt x="40090" y="18495"/>
                    <a:pt x="40090" y="11906"/>
                  </a:cubicBezTo>
                  <a:cubicBezTo>
                    <a:pt x="40090" y="5350"/>
                    <a:pt x="34741" y="0"/>
                    <a:pt x="28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73"/>
            <p:cNvSpPr/>
            <p:nvPr/>
          </p:nvSpPr>
          <p:spPr>
            <a:xfrm>
              <a:off x="2657700" y="2275225"/>
              <a:ext cx="153325" cy="321325"/>
            </a:xfrm>
            <a:custGeom>
              <a:avLst/>
              <a:gdLst/>
              <a:ahLst/>
              <a:cxnLst/>
              <a:rect l="l" t="t" r="r" b="b"/>
              <a:pathLst>
                <a:path w="6133" h="12853" extrusionOk="0">
                  <a:moveTo>
                    <a:pt x="3066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9786"/>
                  </a:lnTo>
                  <a:cubicBezTo>
                    <a:pt x="0" y="11483"/>
                    <a:pt x="1370" y="12853"/>
                    <a:pt x="3066" y="12853"/>
                  </a:cubicBezTo>
                  <a:cubicBezTo>
                    <a:pt x="4763" y="12853"/>
                    <a:pt x="6133" y="11483"/>
                    <a:pt x="6133" y="9786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73"/>
            <p:cNvSpPr/>
            <p:nvPr/>
          </p:nvSpPr>
          <p:spPr>
            <a:xfrm>
              <a:off x="4410200" y="2275225"/>
              <a:ext cx="152525" cy="321325"/>
            </a:xfrm>
            <a:custGeom>
              <a:avLst/>
              <a:gdLst/>
              <a:ahLst/>
              <a:cxnLst/>
              <a:rect l="l" t="t" r="r" b="b"/>
              <a:pathLst>
                <a:path w="6101" h="12853" extrusionOk="0">
                  <a:moveTo>
                    <a:pt x="3034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9786"/>
                  </a:lnTo>
                  <a:cubicBezTo>
                    <a:pt x="0" y="11483"/>
                    <a:pt x="1370" y="12853"/>
                    <a:pt x="3034" y="12853"/>
                  </a:cubicBezTo>
                  <a:cubicBezTo>
                    <a:pt x="4730" y="12853"/>
                    <a:pt x="6100" y="11483"/>
                    <a:pt x="6100" y="9786"/>
                  </a:cubicBezTo>
                  <a:lnTo>
                    <a:pt x="6100" y="3067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73"/>
            <p:cNvSpPr/>
            <p:nvPr/>
          </p:nvSpPr>
          <p:spPr>
            <a:xfrm>
              <a:off x="3293775" y="2438250"/>
              <a:ext cx="632850" cy="258500"/>
            </a:xfrm>
            <a:custGeom>
              <a:avLst/>
              <a:gdLst/>
              <a:ahLst/>
              <a:cxnLst/>
              <a:rect l="l" t="t" r="r" b="b"/>
              <a:pathLst>
                <a:path w="25314" h="10340" extrusionOk="0">
                  <a:moveTo>
                    <a:pt x="3423" y="0"/>
                  </a:moveTo>
                  <a:cubicBezTo>
                    <a:pt x="2705" y="0"/>
                    <a:pt x="1983" y="248"/>
                    <a:pt x="1403" y="754"/>
                  </a:cubicBezTo>
                  <a:cubicBezTo>
                    <a:pt x="131" y="1863"/>
                    <a:pt x="1" y="3820"/>
                    <a:pt x="1110" y="5092"/>
                  </a:cubicBezTo>
                  <a:cubicBezTo>
                    <a:pt x="4172" y="8595"/>
                    <a:pt x="8415" y="10340"/>
                    <a:pt x="12655" y="10340"/>
                  </a:cubicBezTo>
                  <a:cubicBezTo>
                    <a:pt x="16904" y="10340"/>
                    <a:pt x="21151" y="8586"/>
                    <a:pt x="24205" y="5092"/>
                  </a:cubicBezTo>
                  <a:cubicBezTo>
                    <a:pt x="25314" y="3820"/>
                    <a:pt x="25183" y="1863"/>
                    <a:pt x="23911" y="754"/>
                  </a:cubicBezTo>
                  <a:cubicBezTo>
                    <a:pt x="23331" y="248"/>
                    <a:pt x="22616" y="0"/>
                    <a:pt x="21905" y="0"/>
                  </a:cubicBezTo>
                  <a:cubicBezTo>
                    <a:pt x="21055" y="0"/>
                    <a:pt x="20209" y="355"/>
                    <a:pt x="19605" y="1047"/>
                  </a:cubicBezTo>
                  <a:cubicBezTo>
                    <a:pt x="17759" y="3155"/>
                    <a:pt x="15200" y="4215"/>
                    <a:pt x="12646" y="4215"/>
                  </a:cubicBezTo>
                  <a:cubicBezTo>
                    <a:pt x="10103" y="4215"/>
                    <a:pt x="7565" y="3163"/>
                    <a:pt x="5742" y="1047"/>
                  </a:cubicBezTo>
                  <a:cubicBezTo>
                    <a:pt x="5138" y="355"/>
                    <a:pt x="4283" y="0"/>
                    <a:pt x="3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73"/>
            <p:cNvSpPr/>
            <p:nvPr/>
          </p:nvSpPr>
          <p:spPr>
            <a:xfrm>
              <a:off x="1221600" y="238125"/>
              <a:ext cx="5157225" cy="5219200"/>
            </a:xfrm>
            <a:custGeom>
              <a:avLst/>
              <a:gdLst/>
              <a:ahLst/>
              <a:cxnLst/>
              <a:rect l="l" t="t" r="r" b="b"/>
              <a:pathLst>
                <a:path w="206289" h="208768" extrusionOk="0">
                  <a:moveTo>
                    <a:pt x="191675" y="31511"/>
                  </a:moveTo>
                  <a:cubicBezTo>
                    <a:pt x="196340" y="31511"/>
                    <a:pt x="200156" y="35327"/>
                    <a:pt x="200156" y="39992"/>
                  </a:cubicBezTo>
                  <a:cubicBezTo>
                    <a:pt x="200156" y="44689"/>
                    <a:pt x="196340" y="48506"/>
                    <a:pt x="191675" y="48506"/>
                  </a:cubicBezTo>
                  <a:lnTo>
                    <a:pt x="175430" y="48506"/>
                  </a:lnTo>
                  <a:cubicBezTo>
                    <a:pt x="172299" y="42471"/>
                    <a:pt x="168286" y="36599"/>
                    <a:pt x="163915" y="31511"/>
                  </a:cubicBezTo>
                  <a:close/>
                  <a:moveTo>
                    <a:pt x="95544" y="6100"/>
                  </a:moveTo>
                  <a:cubicBezTo>
                    <a:pt x="126076" y="6100"/>
                    <a:pt x="153640" y="22606"/>
                    <a:pt x="168482" y="48506"/>
                  </a:cubicBezTo>
                  <a:lnTo>
                    <a:pt x="64979" y="48506"/>
                  </a:lnTo>
                  <a:cubicBezTo>
                    <a:pt x="63316" y="48506"/>
                    <a:pt x="61946" y="49876"/>
                    <a:pt x="61946" y="51572"/>
                  </a:cubicBezTo>
                  <a:cubicBezTo>
                    <a:pt x="61946" y="53236"/>
                    <a:pt x="63316" y="54606"/>
                    <a:pt x="64979" y="54606"/>
                  </a:cubicBezTo>
                  <a:lnTo>
                    <a:pt x="171646" y="54606"/>
                  </a:lnTo>
                  <a:cubicBezTo>
                    <a:pt x="174419" y="60575"/>
                    <a:pt x="176507" y="66805"/>
                    <a:pt x="177811" y="73199"/>
                  </a:cubicBezTo>
                  <a:cubicBezTo>
                    <a:pt x="174733" y="71722"/>
                    <a:pt x="171233" y="70918"/>
                    <a:pt x="167649" y="70918"/>
                  </a:cubicBezTo>
                  <a:cubicBezTo>
                    <a:pt x="166561" y="70918"/>
                    <a:pt x="165466" y="70992"/>
                    <a:pt x="164372" y="71144"/>
                  </a:cubicBezTo>
                  <a:cubicBezTo>
                    <a:pt x="156250" y="70916"/>
                    <a:pt x="148584" y="68763"/>
                    <a:pt x="141538" y="65207"/>
                  </a:cubicBezTo>
                  <a:cubicBezTo>
                    <a:pt x="134962" y="61864"/>
                    <a:pt x="127722" y="60179"/>
                    <a:pt x="120440" y="60179"/>
                  </a:cubicBezTo>
                  <a:cubicBezTo>
                    <a:pt x="114719" y="60179"/>
                    <a:pt x="108972" y="61220"/>
                    <a:pt x="103503" y="63315"/>
                  </a:cubicBezTo>
                  <a:cubicBezTo>
                    <a:pt x="87465" y="69500"/>
                    <a:pt x="66240" y="72158"/>
                    <a:pt x="46866" y="72158"/>
                  </a:cubicBezTo>
                  <a:cubicBezTo>
                    <a:pt x="39366" y="72158"/>
                    <a:pt x="32144" y="71760"/>
                    <a:pt x="25607" y="71013"/>
                  </a:cubicBezTo>
                  <a:cubicBezTo>
                    <a:pt x="24933" y="70932"/>
                    <a:pt x="24212" y="70890"/>
                    <a:pt x="23458" y="70890"/>
                  </a:cubicBezTo>
                  <a:cubicBezTo>
                    <a:pt x="20305" y="70890"/>
                    <a:pt x="16574" y="71620"/>
                    <a:pt x="13309" y="73199"/>
                  </a:cubicBezTo>
                  <a:lnTo>
                    <a:pt x="13309" y="73199"/>
                  </a:lnTo>
                  <a:cubicBezTo>
                    <a:pt x="14614" y="66805"/>
                    <a:pt x="16669" y="60575"/>
                    <a:pt x="19442" y="54606"/>
                  </a:cubicBezTo>
                  <a:lnTo>
                    <a:pt x="52747" y="54606"/>
                  </a:lnTo>
                  <a:cubicBezTo>
                    <a:pt x="54443" y="54606"/>
                    <a:pt x="55813" y="53236"/>
                    <a:pt x="55813" y="51572"/>
                  </a:cubicBezTo>
                  <a:cubicBezTo>
                    <a:pt x="55813" y="49876"/>
                    <a:pt x="54443" y="48506"/>
                    <a:pt x="52747" y="48506"/>
                  </a:cubicBezTo>
                  <a:lnTo>
                    <a:pt x="22639" y="48506"/>
                  </a:lnTo>
                  <a:cubicBezTo>
                    <a:pt x="37513" y="22508"/>
                    <a:pt x="65175" y="6100"/>
                    <a:pt x="95544" y="6100"/>
                  </a:cubicBezTo>
                  <a:close/>
                  <a:moveTo>
                    <a:pt x="21497" y="77146"/>
                  </a:moveTo>
                  <a:lnTo>
                    <a:pt x="21497" y="77146"/>
                  </a:lnTo>
                  <a:cubicBezTo>
                    <a:pt x="19507" y="88693"/>
                    <a:pt x="20192" y="100502"/>
                    <a:pt x="23552" y="111625"/>
                  </a:cubicBezTo>
                  <a:cubicBezTo>
                    <a:pt x="23512" y="111625"/>
                    <a:pt x="23472" y="111626"/>
                    <a:pt x="23432" y="111626"/>
                  </a:cubicBezTo>
                  <a:cubicBezTo>
                    <a:pt x="13800" y="111626"/>
                    <a:pt x="6133" y="103790"/>
                    <a:pt x="6133" y="94337"/>
                  </a:cubicBezTo>
                  <a:cubicBezTo>
                    <a:pt x="6133" y="85497"/>
                    <a:pt x="12820" y="78125"/>
                    <a:pt x="21497" y="77146"/>
                  </a:cubicBezTo>
                  <a:close/>
                  <a:moveTo>
                    <a:pt x="169624" y="77146"/>
                  </a:moveTo>
                  <a:lnTo>
                    <a:pt x="169624" y="77146"/>
                  </a:lnTo>
                  <a:cubicBezTo>
                    <a:pt x="178170" y="78092"/>
                    <a:pt x="184955" y="85399"/>
                    <a:pt x="184955" y="94337"/>
                  </a:cubicBezTo>
                  <a:cubicBezTo>
                    <a:pt x="184955" y="103855"/>
                    <a:pt x="177224" y="111626"/>
                    <a:pt x="167720" y="111626"/>
                  </a:cubicBezTo>
                  <a:cubicBezTo>
                    <a:pt x="167681" y="111626"/>
                    <a:pt x="167641" y="111625"/>
                    <a:pt x="167601" y="111625"/>
                  </a:cubicBezTo>
                  <a:cubicBezTo>
                    <a:pt x="170994" y="100306"/>
                    <a:pt x="171548" y="88367"/>
                    <a:pt x="169624" y="77146"/>
                  </a:cubicBezTo>
                  <a:close/>
                  <a:moveTo>
                    <a:pt x="68926" y="160327"/>
                  </a:moveTo>
                  <a:cubicBezTo>
                    <a:pt x="72775" y="161795"/>
                    <a:pt x="76690" y="162936"/>
                    <a:pt x="80735" y="163752"/>
                  </a:cubicBezTo>
                  <a:lnTo>
                    <a:pt x="80735" y="172951"/>
                  </a:lnTo>
                  <a:lnTo>
                    <a:pt x="68926" y="172951"/>
                  </a:lnTo>
                  <a:lnTo>
                    <a:pt x="68926" y="160327"/>
                  </a:lnTo>
                  <a:close/>
                  <a:moveTo>
                    <a:pt x="122162" y="160392"/>
                  </a:moveTo>
                  <a:lnTo>
                    <a:pt x="122162" y="172951"/>
                  </a:lnTo>
                  <a:lnTo>
                    <a:pt x="110354" y="172951"/>
                  </a:lnTo>
                  <a:lnTo>
                    <a:pt x="110354" y="163784"/>
                  </a:lnTo>
                  <a:cubicBezTo>
                    <a:pt x="114301" y="163001"/>
                    <a:pt x="118378" y="161827"/>
                    <a:pt x="122162" y="160392"/>
                  </a:cubicBezTo>
                  <a:close/>
                  <a:moveTo>
                    <a:pt x="128294" y="161631"/>
                  </a:moveTo>
                  <a:cubicBezTo>
                    <a:pt x="129338" y="162512"/>
                    <a:pt x="130513" y="163556"/>
                    <a:pt x="131752" y="164828"/>
                  </a:cubicBezTo>
                  <a:cubicBezTo>
                    <a:pt x="135177" y="168319"/>
                    <a:pt x="139679" y="174060"/>
                    <a:pt x="142810" y="182443"/>
                  </a:cubicBezTo>
                  <a:lnTo>
                    <a:pt x="132339" y="182443"/>
                  </a:lnTo>
                  <a:cubicBezTo>
                    <a:pt x="132209" y="179377"/>
                    <a:pt x="130676" y="176637"/>
                    <a:pt x="128294" y="174875"/>
                  </a:cubicBezTo>
                  <a:lnTo>
                    <a:pt x="128294" y="161631"/>
                  </a:lnTo>
                  <a:close/>
                  <a:moveTo>
                    <a:pt x="62826" y="161631"/>
                  </a:moveTo>
                  <a:lnTo>
                    <a:pt x="62826" y="174875"/>
                  </a:lnTo>
                  <a:cubicBezTo>
                    <a:pt x="60413" y="176637"/>
                    <a:pt x="58879" y="179442"/>
                    <a:pt x="58749" y="182476"/>
                  </a:cubicBezTo>
                  <a:lnTo>
                    <a:pt x="48278" y="182476"/>
                  </a:lnTo>
                  <a:cubicBezTo>
                    <a:pt x="51442" y="174060"/>
                    <a:pt x="55911" y="168319"/>
                    <a:pt x="59336" y="164828"/>
                  </a:cubicBezTo>
                  <a:cubicBezTo>
                    <a:pt x="60576" y="163556"/>
                    <a:pt x="61750" y="162512"/>
                    <a:pt x="62826" y="161631"/>
                  </a:cubicBezTo>
                  <a:close/>
                  <a:moveTo>
                    <a:pt x="80996" y="179083"/>
                  </a:moveTo>
                  <a:cubicBezTo>
                    <a:pt x="83865" y="179083"/>
                    <a:pt x="84695" y="181824"/>
                    <a:pt x="84651" y="181824"/>
                  </a:cubicBezTo>
                  <a:cubicBezTo>
                    <a:pt x="84650" y="181824"/>
                    <a:pt x="84650" y="181824"/>
                    <a:pt x="84649" y="181823"/>
                  </a:cubicBezTo>
                  <a:lnTo>
                    <a:pt x="84649" y="181823"/>
                  </a:lnTo>
                  <a:cubicBezTo>
                    <a:pt x="85367" y="184270"/>
                    <a:pt x="83507" y="186716"/>
                    <a:pt x="80996" y="186716"/>
                  </a:cubicBezTo>
                  <a:lnTo>
                    <a:pt x="68698" y="186716"/>
                  </a:lnTo>
                  <a:cubicBezTo>
                    <a:pt x="66610" y="186716"/>
                    <a:pt x="64849" y="185020"/>
                    <a:pt x="64849" y="182900"/>
                  </a:cubicBezTo>
                  <a:cubicBezTo>
                    <a:pt x="64881" y="180779"/>
                    <a:pt x="66578" y="179083"/>
                    <a:pt x="68698" y="179083"/>
                  </a:cubicBezTo>
                  <a:close/>
                  <a:moveTo>
                    <a:pt x="110825" y="179048"/>
                  </a:moveTo>
                  <a:cubicBezTo>
                    <a:pt x="112029" y="179048"/>
                    <a:pt x="114057" y="179108"/>
                    <a:pt x="117901" y="179108"/>
                  </a:cubicBezTo>
                  <a:cubicBezTo>
                    <a:pt x="119191" y="179108"/>
                    <a:pt x="120686" y="179101"/>
                    <a:pt x="122423" y="179083"/>
                  </a:cubicBezTo>
                  <a:cubicBezTo>
                    <a:pt x="124511" y="179083"/>
                    <a:pt x="126239" y="180812"/>
                    <a:pt x="126239" y="182900"/>
                  </a:cubicBezTo>
                  <a:cubicBezTo>
                    <a:pt x="126239" y="185020"/>
                    <a:pt x="124478" y="186716"/>
                    <a:pt x="122423" y="186716"/>
                  </a:cubicBezTo>
                  <a:cubicBezTo>
                    <a:pt x="108918" y="186716"/>
                    <a:pt x="109701" y="186683"/>
                    <a:pt x="109701" y="186683"/>
                  </a:cubicBezTo>
                  <a:cubicBezTo>
                    <a:pt x="107744" y="186488"/>
                    <a:pt x="106309" y="184792"/>
                    <a:pt x="106309" y="182900"/>
                  </a:cubicBezTo>
                  <a:cubicBezTo>
                    <a:pt x="106309" y="180388"/>
                    <a:pt x="108527" y="179442"/>
                    <a:pt x="108559" y="179409"/>
                  </a:cubicBezTo>
                  <a:cubicBezTo>
                    <a:pt x="109186" y="179118"/>
                    <a:pt x="109526" y="179048"/>
                    <a:pt x="110825" y="179048"/>
                  </a:cubicBezTo>
                  <a:close/>
                  <a:moveTo>
                    <a:pt x="60543" y="188575"/>
                  </a:moveTo>
                  <a:cubicBezTo>
                    <a:pt x="61130" y="189424"/>
                    <a:pt x="61946" y="190272"/>
                    <a:pt x="62826" y="190924"/>
                  </a:cubicBezTo>
                  <a:lnTo>
                    <a:pt x="62826" y="202635"/>
                  </a:lnTo>
                  <a:lnTo>
                    <a:pt x="44429" y="202635"/>
                  </a:lnTo>
                  <a:cubicBezTo>
                    <a:pt x="44625" y="197709"/>
                    <a:pt x="45277" y="192979"/>
                    <a:pt x="46386" y="188575"/>
                  </a:cubicBezTo>
                  <a:close/>
                  <a:moveTo>
                    <a:pt x="80735" y="192849"/>
                  </a:moveTo>
                  <a:lnTo>
                    <a:pt x="80735" y="202635"/>
                  </a:lnTo>
                  <a:lnTo>
                    <a:pt x="68926" y="202635"/>
                  </a:lnTo>
                  <a:lnTo>
                    <a:pt x="68926" y="192849"/>
                  </a:lnTo>
                  <a:close/>
                  <a:moveTo>
                    <a:pt x="104254" y="164730"/>
                  </a:moveTo>
                  <a:lnTo>
                    <a:pt x="104254" y="174875"/>
                  </a:lnTo>
                  <a:cubicBezTo>
                    <a:pt x="101579" y="176898"/>
                    <a:pt x="100176" y="179833"/>
                    <a:pt x="100176" y="182900"/>
                  </a:cubicBezTo>
                  <a:cubicBezTo>
                    <a:pt x="100176" y="185998"/>
                    <a:pt x="101644" y="188999"/>
                    <a:pt x="104254" y="190924"/>
                  </a:cubicBezTo>
                  <a:lnTo>
                    <a:pt x="104254" y="202635"/>
                  </a:lnTo>
                  <a:lnTo>
                    <a:pt x="86835" y="202635"/>
                  </a:lnTo>
                  <a:lnTo>
                    <a:pt x="86835" y="190924"/>
                  </a:lnTo>
                  <a:cubicBezTo>
                    <a:pt x="86867" y="190891"/>
                    <a:pt x="86867" y="190891"/>
                    <a:pt x="86867" y="190891"/>
                  </a:cubicBezTo>
                  <a:cubicBezTo>
                    <a:pt x="89444" y="188999"/>
                    <a:pt x="90912" y="185998"/>
                    <a:pt x="90912" y="182900"/>
                  </a:cubicBezTo>
                  <a:cubicBezTo>
                    <a:pt x="90912" y="179866"/>
                    <a:pt x="89542" y="176898"/>
                    <a:pt x="86835" y="174875"/>
                  </a:cubicBezTo>
                  <a:lnTo>
                    <a:pt x="86835" y="164730"/>
                  </a:lnTo>
                  <a:cubicBezTo>
                    <a:pt x="89738" y="165073"/>
                    <a:pt x="92665" y="165244"/>
                    <a:pt x="95581" y="165244"/>
                  </a:cubicBezTo>
                  <a:cubicBezTo>
                    <a:pt x="98496" y="165244"/>
                    <a:pt x="101399" y="165073"/>
                    <a:pt x="104254" y="164730"/>
                  </a:cubicBezTo>
                  <a:close/>
                  <a:moveTo>
                    <a:pt x="122162" y="192849"/>
                  </a:moveTo>
                  <a:lnTo>
                    <a:pt x="122162" y="202635"/>
                  </a:lnTo>
                  <a:lnTo>
                    <a:pt x="110354" y="202635"/>
                  </a:lnTo>
                  <a:lnTo>
                    <a:pt x="110354" y="192849"/>
                  </a:lnTo>
                  <a:close/>
                  <a:moveTo>
                    <a:pt x="144702" y="188575"/>
                  </a:moveTo>
                  <a:cubicBezTo>
                    <a:pt x="145844" y="192979"/>
                    <a:pt x="146496" y="197709"/>
                    <a:pt x="146692" y="202667"/>
                  </a:cubicBezTo>
                  <a:lnTo>
                    <a:pt x="128294" y="202635"/>
                  </a:lnTo>
                  <a:lnTo>
                    <a:pt x="128294" y="190924"/>
                  </a:lnTo>
                  <a:cubicBezTo>
                    <a:pt x="129110" y="190304"/>
                    <a:pt x="129958" y="189456"/>
                    <a:pt x="130578" y="188575"/>
                  </a:cubicBezTo>
                  <a:close/>
                  <a:moveTo>
                    <a:pt x="95544" y="0"/>
                  </a:moveTo>
                  <a:cubicBezTo>
                    <a:pt x="60217" y="0"/>
                    <a:pt x="29522" y="20453"/>
                    <a:pt x="14810" y="50202"/>
                  </a:cubicBezTo>
                  <a:cubicBezTo>
                    <a:pt x="10374" y="59107"/>
                    <a:pt x="7503" y="68600"/>
                    <a:pt x="6231" y="78451"/>
                  </a:cubicBezTo>
                  <a:cubicBezTo>
                    <a:pt x="2382" y="82626"/>
                    <a:pt x="1" y="88204"/>
                    <a:pt x="1" y="94337"/>
                  </a:cubicBezTo>
                  <a:cubicBezTo>
                    <a:pt x="1" y="107302"/>
                    <a:pt x="10585" y="117738"/>
                    <a:pt x="23380" y="117738"/>
                  </a:cubicBezTo>
                  <a:cubicBezTo>
                    <a:pt x="24137" y="117738"/>
                    <a:pt x="24902" y="117702"/>
                    <a:pt x="25672" y="117627"/>
                  </a:cubicBezTo>
                  <a:cubicBezTo>
                    <a:pt x="29522" y="127250"/>
                    <a:pt x="35393" y="136057"/>
                    <a:pt x="43091" y="143593"/>
                  </a:cubicBezTo>
                  <a:cubicBezTo>
                    <a:pt x="48180" y="148616"/>
                    <a:pt x="53856" y="152791"/>
                    <a:pt x="59923" y="156119"/>
                  </a:cubicBezTo>
                  <a:cubicBezTo>
                    <a:pt x="54508" y="160294"/>
                    <a:pt x="45668" y="169134"/>
                    <a:pt x="41102" y="184661"/>
                  </a:cubicBezTo>
                  <a:cubicBezTo>
                    <a:pt x="39210" y="191120"/>
                    <a:pt x="38231" y="198231"/>
                    <a:pt x="38231" y="205701"/>
                  </a:cubicBezTo>
                  <a:cubicBezTo>
                    <a:pt x="38231" y="207397"/>
                    <a:pt x="39601" y="208767"/>
                    <a:pt x="41297" y="208767"/>
                  </a:cubicBezTo>
                  <a:lnTo>
                    <a:pt x="149791" y="208767"/>
                  </a:lnTo>
                  <a:cubicBezTo>
                    <a:pt x="151487" y="208767"/>
                    <a:pt x="152857" y="207397"/>
                    <a:pt x="152857" y="205701"/>
                  </a:cubicBezTo>
                  <a:cubicBezTo>
                    <a:pt x="152857" y="198231"/>
                    <a:pt x="151879" y="191120"/>
                    <a:pt x="149987" y="184661"/>
                  </a:cubicBezTo>
                  <a:cubicBezTo>
                    <a:pt x="145485" y="169232"/>
                    <a:pt x="136743" y="160424"/>
                    <a:pt x="131296" y="156217"/>
                  </a:cubicBezTo>
                  <a:cubicBezTo>
                    <a:pt x="136971" y="153150"/>
                    <a:pt x="142288" y="149334"/>
                    <a:pt x="147084" y="144800"/>
                  </a:cubicBezTo>
                  <a:cubicBezTo>
                    <a:pt x="148290" y="143658"/>
                    <a:pt x="148356" y="141733"/>
                    <a:pt x="147214" y="140494"/>
                  </a:cubicBezTo>
                  <a:cubicBezTo>
                    <a:pt x="146603" y="139849"/>
                    <a:pt x="145789" y="139522"/>
                    <a:pt x="144974" y="139522"/>
                  </a:cubicBezTo>
                  <a:cubicBezTo>
                    <a:pt x="144223" y="139522"/>
                    <a:pt x="143470" y="139800"/>
                    <a:pt x="142876" y="140363"/>
                  </a:cubicBezTo>
                  <a:cubicBezTo>
                    <a:pt x="130317" y="152172"/>
                    <a:pt x="113909" y="158859"/>
                    <a:pt x="96686" y="159120"/>
                  </a:cubicBezTo>
                  <a:cubicBezTo>
                    <a:pt x="96313" y="159126"/>
                    <a:pt x="95939" y="159129"/>
                    <a:pt x="95566" y="159129"/>
                  </a:cubicBezTo>
                  <a:cubicBezTo>
                    <a:pt x="78041" y="159129"/>
                    <a:pt x="60779" y="152381"/>
                    <a:pt x="47365" y="139222"/>
                  </a:cubicBezTo>
                  <a:cubicBezTo>
                    <a:pt x="30109" y="122324"/>
                    <a:pt x="23617" y="99262"/>
                    <a:pt x="27662" y="77374"/>
                  </a:cubicBezTo>
                  <a:lnTo>
                    <a:pt x="27662" y="77374"/>
                  </a:lnTo>
                  <a:cubicBezTo>
                    <a:pt x="34010" y="77971"/>
                    <a:pt x="40744" y="78295"/>
                    <a:pt x="47637" y="78295"/>
                  </a:cubicBezTo>
                  <a:cubicBezTo>
                    <a:pt x="67485" y="78295"/>
                    <a:pt x="88652" y="75609"/>
                    <a:pt x="105722" y="69024"/>
                  </a:cubicBezTo>
                  <a:cubicBezTo>
                    <a:pt x="110479" y="67198"/>
                    <a:pt x="115477" y="66291"/>
                    <a:pt x="120453" y="66291"/>
                  </a:cubicBezTo>
                  <a:cubicBezTo>
                    <a:pt x="126771" y="66291"/>
                    <a:pt x="133054" y="67753"/>
                    <a:pt x="138765" y="70655"/>
                  </a:cubicBezTo>
                  <a:cubicBezTo>
                    <a:pt x="146888" y="74797"/>
                    <a:pt x="155238" y="76885"/>
                    <a:pt x="163393" y="77244"/>
                  </a:cubicBezTo>
                  <a:cubicBezTo>
                    <a:pt x="166949" y="96000"/>
                    <a:pt x="162676" y="115768"/>
                    <a:pt x="150704" y="131621"/>
                  </a:cubicBezTo>
                  <a:cubicBezTo>
                    <a:pt x="149693" y="132959"/>
                    <a:pt x="149954" y="134883"/>
                    <a:pt x="151291" y="135894"/>
                  </a:cubicBezTo>
                  <a:cubicBezTo>
                    <a:pt x="151851" y="136321"/>
                    <a:pt x="152504" y="136524"/>
                    <a:pt x="153148" y="136524"/>
                  </a:cubicBezTo>
                  <a:cubicBezTo>
                    <a:pt x="154082" y="136524"/>
                    <a:pt x="154999" y="136098"/>
                    <a:pt x="155597" y="135307"/>
                  </a:cubicBezTo>
                  <a:cubicBezTo>
                    <a:pt x="159740" y="129827"/>
                    <a:pt x="163035" y="123890"/>
                    <a:pt x="165514" y="117660"/>
                  </a:cubicBezTo>
                  <a:cubicBezTo>
                    <a:pt x="166294" y="117731"/>
                    <a:pt x="167063" y="117766"/>
                    <a:pt x="167819" y="117766"/>
                  </a:cubicBezTo>
                  <a:cubicBezTo>
                    <a:pt x="187752" y="117766"/>
                    <a:pt x="198780" y="93536"/>
                    <a:pt x="184857" y="78451"/>
                  </a:cubicBezTo>
                  <a:cubicBezTo>
                    <a:pt x="183813" y="70231"/>
                    <a:pt x="181628" y="62239"/>
                    <a:pt x="178333" y="54606"/>
                  </a:cubicBezTo>
                  <a:lnTo>
                    <a:pt x="191675" y="54606"/>
                  </a:lnTo>
                  <a:cubicBezTo>
                    <a:pt x="199732" y="54606"/>
                    <a:pt x="206289" y="48049"/>
                    <a:pt x="206289" y="39992"/>
                  </a:cubicBezTo>
                  <a:cubicBezTo>
                    <a:pt x="206289" y="31935"/>
                    <a:pt x="199732" y="25378"/>
                    <a:pt x="191675" y="25378"/>
                  </a:cubicBezTo>
                  <a:lnTo>
                    <a:pt x="158174" y="25378"/>
                  </a:lnTo>
                  <a:cubicBezTo>
                    <a:pt x="141930" y="9655"/>
                    <a:pt x="119781" y="0"/>
                    <a:pt x="95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9" name="Google Shape;3129;p73"/>
          <p:cNvGrpSpPr/>
          <p:nvPr/>
        </p:nvGrpSpPr>
        <p:grpSpPr>
          <a:xfrm>
            <a:off x="1697318" y="1865769"/>
            <a:ext cx="494311" cy="551148"/>
            <a:chOff x="1459725" y="238125"/>
            <a:chExt cx="4680975" cy="5219200"/>
          </a:xfrm>
        </p:grpSpPr>
        <p:sp>
          <p:nvSpPr>
            <p:cNvPr id="3130" name="Google Shape;3130;p73"/>
            <p:cNvSpPr/>
            <p:nvPr/>
          </p:nvSpPr>
          <p:spPr>
            <a:xfrm>
              <a:off x="2877875" y="2189600"/>
              <a:ext cx="153350" cy="315625"/>
            </a:xfrm>
            <a:custGeom>
              <a:avLst/>
              <a:gdLst/>
              <a:ahLst/>
              <a:cxnLst/>
              <a:rect l="l" t="t" r="r" b="b"/>
              <a:pathLst>
                <a:path w="6134" h="12625" extrusionOk="0">
                  <a:moveTo>
                    <a:pt x="3067" y="0"/>
                  </a:moveTo>
                  <a:cubicBezTo>
                    <a:pt x="1371" y="0"/>
                    <a:pt x="1" y="1370"/>
                    <a:pt x="1" y="3067"/>
                  </a:cubicBezTo>
                  <a:lnTo>
                    <a:pt x="1" y="9558"/>
                  </a:lnTo>
                  <a:cubicBezTo>
                    <a:pt x="1" y="11254"/>
                    <a:pt x="1371" y="12624"/>
                    <a:pt x="3067" y="12624"/>
                  </a:cubicBezTo>
                  <a:cubicBezTo>
                    <a:pt x="4763" y="12624"/>
                    <a:pt x="6133" y="11254"/>
                    <a:pt x="6133" y="9558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73"/>
            <p:cNvSpPr/>
            <p:nvPr/>
          </p:nvSpPr>
          <p:spPr>
            <a:xfrm>
              <a:off x="4569225" y="2189600"/>
              <a:ext cx="153325" cy="315625"/>
            </a:xfrm>
            <a:custGeom>
              <a:avLst/>
              <a:gdLst/>
              <a:ahLst/>
              <a:cxnLst/>
              <a:rect l="l" t="t" r="r" b="b"/>
              <a:pathLst>
                <a:path w="6133" h="12625" extrusionOk="0">
                  <a:moveTo>
                    <a:pt x="3066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9558"/>
                  </a:lnTo>
                  <a:cubicBezTo>
                    <a:pt x="0" y="11254"/>
                    <a:pt x="1370" y="12624"/>
                    <a:pt x="3066" y="12624"/>
                  </a:cubicBezTo>
                  <a:cubicBezTo>
                    <a:pt x="4763" y="12624"/>
                    <a:pt x="6133" y="11254"/>
                    <a:pt x="6133" y="9558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73"/>
            <p:cNvSpPr/>
            <p:nvPr/>
          </p:nvSpPr>
          <p:spPr>
            <a:xfrm>
              <a:off x="3491950" y="2347725"/>
              <a:ext cx="616525" cy="254525"/>
            </a:xfrm>
            <a:custGeom>
              <a:avLst/>
              <a:gdLst/>
              <a:ahLst/>
              <a:cxnLst/>
              <a:rect l="l" t="t" r="r" b="b"/>
              <a:pathLst>
                <a:path w="24661" h="10181" extrusionOk="0">
                  <a:moveTo>
                    <a:pt x="3409" y="1"/>
                  </a:moveTo>
                  <a:cubicBezTo>
                    <a:pt x="2697" y="1"/>
                    <a:pt x="1982" y="249"/>
                    <a:pt x="1403" y="754"/>
                  </a:cubicBezTo>
                  <a:cubicBezTo>
                    <a:pt x="131" y="1863"/>
                    <a:pt x="0" y="3787"/>
                    <a:pt x="1109" y="5060"/>
                  </a:cubicBezTo>
                  <a:cubicBezTo>
                    <a:pt x="3947" y="8289"/>
                    <a:pt x="8025" y="10181"/>
                    <a:pt x="12331" y="10181"/>
                  </a:cubicBezTo>
                  <a:cubicBezTo>
                    <a:pt x="16636" y="10181"/>
                    <a:pt x="20714" y="8289"/>
                    <a:pt x="23552" y="5060"/>
                  </a:cubicBezTo>
                  <a:cubicBezTo>
                    <a:pt x="24661" y="3787"/>
                    <a:pt x="24530" y="1863"/>
                    <a:pt x="23258" y="754"/>
                  </a:cubicBezTo>
                  <a:cubicBezTo>
                    <a:pt x="22679" y="249"/>
                    <a:pt x="21964" y="1"/>
                    <a:pt x="21252" y="1"/>
                  </a:cubicBezTo>
                  <a:cubicBezTo>
                    <a:pt x="20402" y="1"/>
                    <a:pt x="19556" y="355"/>
                    <a:pt x="18952" y="1047"/>
                  </a:cubicBezTo>
                  <a:cubicBezTo>
                    <a:pt x="17289" y="2939"/>
                    <a:pt x="14875" y="4048"/>
                    <a:pt x="12331" y="4048"/>
                  </a:cubicBezTo>
                  <a:cubicBezTo>
                    <a:pt x="9786" y="4048"/>
                    <a:pt x="7372" y="2939"/>
                    <a:pt x="5709" y="1047"/>
                  </a:cubicBezTo>
                  <a:cubicBezTo>
                    <a:pt x="5105" y="355"/>
                    <a:pt x="4259" y="1"/>
                    <a:pt x="3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73"/>
            <p:cNvSpPr/>
            <p:nvPr/>
          </p:nvSpPr>
          <p:spPr>
            <a:xfrm>
              <a:off x="3460950" y="4459125"/>
              <a:ext cx="678525" cy="677700"/>
            </a:xfrm>
            <a:custGeom>
              <a:avLst/>
              <a:gdLst/>
              <a:ahLst/>
              <a:cxnLst/>
              <a:rect l="l" t="t" r="r" b="b"/>
              <a:pathLst>
                <a:path w="27141" h="27108" extrusionOk="0">
                  <a:moveTo>
                    <a:pt x="13571" y="6100"/>
                  </a:moveTo>
                  <a:cubicBezTo>
                    <a:pt x="17681" y="6100"/>
                    <a:pt x="21008" y="9460"/>
                    <a:pt x="21008" y="13538"/>
                  </a:cubicBezTo>
                  <a:cubicBezTo>
                    <a:pt x="21008" y="17648"/>
                    <a:pt x="17681" y="21008"/>
                    <a:pt x="13571" y="21008"/>
                  </a:cubicBezTo>
                  <a:cubicBezTo>
                    <a:pt x="9460" y="21008"/>
                    <a:pt x="6133" y="17648"/>
                    <a:pt x="6133" y="13538"/>
                  </a:cubicBezTo>
                  <a:cubicBezTo>
                    <a:pt x="6133" y="9460"/>
                    <a:pt x="9460" y="6100"/>
                    <a:pt x="13571" y="6100"/>
                  </a:cubicBezTo>
                  <a:close/>
                  <a:moveTo>
                    <a:pt x="13571" y="0"/>
                  </a:moveTo>
                  <a:cubicBezTo>
                    <a:pt x="6101" y="0"/>
                    <a:pt x="1" y="6068"/>
                    <a:pt x="1" y="13538"/>
                  </a:cubicBezTo>
                  <a:cubicBezTo>
                    <a:pt x="1" y="21040"/>
                    <a:pt x="6101" y="27108"/>
                    <a:pt x="13571" y="27108"/>
                  </a:cubicBezTo>
                  <a:cubicBezTo>
                    <a:pt x="21041" y="27108"/>
                    <a:pt x="27140" y="21040"/>
                    <a:pt x="27140" y="13538"/>
                  </a:cubicBezTo>
                  <a:cubicBezTo>
                    <a:pt x="27140" y="6068"/>
                    <a:pt x="21041" y="0"/>
                    <a:pt x="13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73"/>
            <p:cNvSpPr/>
            <p:nvPr/>
          </p:nvSpPr>
          <p:spPr>
            <a:xfrm>
              <a:off x="1459725" y="238125"/>
              <a:ext cx="4680975" cy="5219200"/>
            </a:xfrm>
            <a:custGeom>
              <a:avLst/>
              <a:gdLst/>
              <a:ahLst/>
              <a:cxnLst/>
              <a:rect l="l" t="t" r="r" b="b"/>
              <a:pathLst>
                <a:path w="187239" h="208768" extrusionOk="0">
                  <a:moveTo>
                    <a:pt x="21008" y="75678"/>
                  </a:moveTo>
                  <a:cubicBezTo>
                    <a:pt x="19083" y="86769"/>
                    <a:pt x="19736" y="98382"/>
                    <a:pt x="22998" y="109342"/>
                  </a:cubicBezTo>
                  <a:cubicBezTo>
                    <a:pt x="13668" y="109342"/>
                    <a:pt x="6100" y="101774"/>
                    <a:pt x="6100" y="92445"/>
                  </a:cubicBezTo>
                  <a:cubicBezTo>
                    <a:pt x="6100" y="83703"/>
                    <a:pt x="12755" y="76624"/>
                    <a:pt x="21008" y="75678"/>
                  </a:cubicBezTo>
                  <a:close/>
                  <a:moveTo>
                    <a:pt x="166231" y="75678"/>
                  </a:moveTo>
                  <a:lnTo>
                    <a:pt x="166231" y="75678"/>
                  </a:lnTo>
                  <a:cubicBezTo>
                    <a:pt x="174582" y="76657"/>
                    <a:pt x="181139" y="83800"/>
                    <a:pt x="181139" y="92445"/>
                  </a:cubicBezTo>
                  <a:cubicBezTo>
                    <a:pt x="181139" y="101774"/>
                    <a:pt x="173571" y="109342"/>
                    <a:pt x="164242" y="109342"/>
                  </a:cubicBezTo>
                  <a:cubicBezTo>
                    <a:pt x="167471" y="98479"/>
                    <a:pt x="168156" y="86899"/>
                    <a:pt x="166231" y="75678"/>
                  </a:cubicBezTo>
                  <a:close/>
                  <a:moveTo>
                    <a:pt x="55552" y="123499"/>
                  </a:moveTo>
                  <a:lnTo>
                    <a:pt x="55552" y="123499"/>
                  </a:lnTo>
                  <a:cubicBezTo>
                    <a:pt x="54900" y="125228"/>
                    <a:pt x="54606" y="127152"/>
                    <a:pt x="54606" y="128848"/>
                  </a:cubicBezTo>
                  <a:cubicBezTo>
                    <a:pt x="54606" y="164502"/>
                    <a:pt x="54280" y="163099"/>
                    <a:pt x="55552" y="166590"/>
                  </a:cubicBezTo>
                  <a:cubicBezTo>
                    <a:pt x="46125" y="163980"/>
                    <a:pt x="39177" y="155303"/>
                    <a:pt x="39177" y="145028"/>
                  </a:cubicBezTo>
                  <a:cubicBezTo>
                    <a:pt x="39177" y="134785"/>
                    <a:pt x="46125" y="126108"/>
                    <a:pt x="55552" y="123499"/>
                  </a:cubicBezTo>
                  <a:close/>
                  <a:moveTo>
                    <a:pt x="131687" y="123499"/>
                  </a:moveTo>
                  <a:cubicBezTo>
                    <a:pt x="141114" y="126108"/>
                    <a:pt x="148062" y="134785"/>
                    <a:pt x="148062" y="145028"/>
                  </a:cubicBezTo>
                  <a:cubicBezTo>
                    <a:pt x="148062" y="155336"/>
                    <a:pt x="141081" y="163980"/>
                    <a:pt x="131687" y="166590"/>
                  </a:cubicBezTo>
                  <a:cubicBezTo>
                    <a:pt x="133383" y="161990"/>
                    <a:pt x="132339" y="159772"/>
                    <a:pt x="132633" y="128848"/>
                  </a:cubicBezTo>
                  <a:cubicBezTo>
                    <a:pt x="132633" y="127087"/>
                    <a:pt x="132307" y="125228"/>
                    <a:pt x="131687" y="123499"/>
                  </a:cubicBezTo>
                  <a:close/>
                  <a:moveTo>
                    <a:pt x="114084" y="51572"/>
                  </a:moveTo>
                  <a:cubicBezTo>
                    <a:pt x="117098" y="51572"/>
                    <a:pt x="120107" y="52322"/>
                    <a:pt x="122847" y="53823"/>
                  </a:cubicBezTo>
                  <a:cubicBezTo>
                    <a:pt x="126517" y="55796"/>
                    <a:pt x="130537" y="56783"/>
                    <a:pt x="134553" y="56783"/>
                  </a:cubicBezTo>
                  <a:cubicBezTo>
                    <a:pt x="138570" y="56783"/>
                    <a:pt x="142582" y="55796"/>
                    <a:pt x="146235" y="53823"/>
                  </a:cubicBezTo>
                  <a:cubicBezTo>
                    <a:pt x="147638" y="53073"/>
                    <a:pt x="149236" y="52453"/>
                    <a:pt x="150704" y="52094"/>
                  </a:cubicBezTo>
                  <a:lnTo>
                    <a:pt x="150704" y="52094"/>
                  </a:lnTo>
                  <a:cubicBezTo>
                    <a:pt x="165220" y="74960"/>
                    <a:pt x="164829" y="105101"/>
                    <a:pt x="148421" y="127837"/>
                  </a:cubicBezTo>
                  <a:cubicBezTo>
                    <a:pt x="143169" y="120922"/>
                    <a:pt x="135079" y="116844"/>
                    <a:pt x="126663" y="116583"/>
                  </a:cubicBezTo>
                  <a:cubicBezTo>
                    <a:pt x="124935" y="115213"/>
                    <a:pt x="122945" y="114267"/>
                    <a:pt x="120922" y="113745"/>
                  </a:cubicBezTo>
                  <a:cubicBezTo>
                    <a:pt x="119733" y="113440"/>
                    <a:pt x="118601" y="113298"/>
                    <a:pt x="117540" y="113298"/>
                  </a:cubicBezTo>
                  <a:cubicBezTo>
                    <a:pt x="112021" y="113298"/>
                    <a:pt x="108396" y="117140"/>
                    <a:pt x="108396" y="121900"/>
                  </a:cubicBezTo>
                  <a:lnTo>
                    <a:pt x="108396" y="131752"/>
                  </a:lnTo>
                  <a:cubicBezTo>
                    <a:pt x="108396" y="133448"/>
                    <a:pt x="109766" y="134818"/>
                    <a:pt x="111463" y="134818"/>
                  </a:cubicBezTo>
                  <a:cubicBezTo>
                    <a:pt x="113159" y="134818"/>
                    <a:pt x="114529" y="133448"/>
                    <a:pt x="114529" y="131752"/>
                  </a:cubicBezTo>
                  <a:lnTo>
                    <a:pt x="114529" y="121900"/>
                  </a:lnTo>
                  <a:cubicBezTo>
                    <a:pt x="114529" y="120596"/>
                    <a:pt x="115507" y="119519"/>
                    <a:pt x="116780" y="119389"/>
                  </a:cubicBezTo>
                  <a:cubicBezTo>
                    <a:pt x="116922" y="119374"/>
                    <a:pt x="117078" y="119366"/>
                    <a:pt x="117245" y="119366"/>
                  </a:cubicBezTo>
                  <a:cubicBezTo>
                    <a:pt x="118532" y="119366"/>
                    <a:pt x="120487" y="119821"/>
                    <a:pt x="122162" y="120889"/>
                  </a:cubicBezTo>
                  <a:cubicBezTo>
                    <a:pt x="124935" y="122683"/>
                    <a:pt x="126500" y="125717"/>
                    <a:pt x="126500" y="128848"/>
                  </a:cubicBezTo>
                  <a:lnTo>
                    <a:pt x="126500" y="161207"/>
                  </a:lnTo>
                  <a:cubicBezTo>
                    <a:pt x="126500" y="166427"/>
                    <a:pt x="122292" y="170667"/>
                    <a:pt x="117041" y="170667"/>
                  </a:cubicBezTo>
                  <a:cubicBezTo>
                    <a:pt x="115638" y="170667"/>
                    <a:pt x="114529" y="169558"/>
                    <a:pt x="114529" y="168155"/>
                  </a:cubicBezTo>
                  <a:lnTo>
                    <a:pt x="114529" y="143854"/>
                  </a:lnTo>
                  <a:cubicBezTo>
                    <a:pt x="114529" y="142157"/>
                    <a:pt x="113159" y="140787"/>
                    <a:pt x="111463" y="140787"/>
                  </a:cubicBezTo>
                  <a:cubicBezTo>
                    <a:pt x="109766" y="140787"/>
                    <a:pt x="108396" y="142157"/>
                    <a:pt x="108396" y="143854"/>
                  </a:cubicBezTo>
                  <a:lnTo>
                    <a:pt x="108396" y="154227"/>
                  </a:lnTo>
                  <a:cubicBezTo>
                    <a:pt x="103483" y="155331"/>
                    <a:pt x="98515" y="155854"/>
                    <a:pt x="93631" y="155854"/>
                  </a:cubicBezTo>
                  <a:cubicBezTo>
                    <a:pt x="88559" y="155854"/>
                    <a:pt x="83578" y="155290"/>
                    <a:pt x="78843" y="154227"/>
                  </a:cubicBezTo>
                  <a:lnTo>
                    <a:pt x="78843" y="121900"/>
                  </a:lnTo>
                  <a:cubicBezTo>
                    <a:pt x="78843" y="117138"/>
                    <a:pt x="74961" y="113256"/>
                    <a:pt x="70199" y="113256"/>
                  </a:cubicBezTo>
                  <a:cubicBezTo>
                    <a:pt x="66806" y="113256"/>
                    <a:pt x="63381" y="114365"/>
                    <a:pt x="60576" y="116583"/>
                  </a:cubicBezTo>
                  <a:cubicBezTo>
                    <a:pt x="52127" y="116844"/>
                    <a:pt x="44070" y="120922"/>
                    <a:pt x="38818" y="127837"/>
                  </a:cubicBezTo>
                  <a:cubicBezTo>
                    <a:pt x="22704" y="105493"/>
                    <a:pt x="21725" y="75417"/>
                    <a:pt x="36535" y="52094"/>
                  </a:cubicBezTo>
                  <a:lnTo>
                    <a:pt x="36535" y="52094"/>
                  </a:lnTo>
                  <a:cubicBezTo>
                    <a:pt x="39438" y="52812"/>
                    <a:pt x="40775" y="53758"/>
                    <a:pt x="42406" y="54508"/>
                  </a:cubicBezTo>
                  <a:cubicBezTo>
                    <a:pt x="45674" y="56028"/>
                    <a:pt x="49183" y="56783"/>
                    <a:pt x="52692" y="56783"/>
                  </a:cubicBezTo>
                  <a:cubicBezTo>
                    <a:pt x="56713" y="56783"/>
                    <a:pt x="60734" y="55791"/>
                    <a:pt x="64392" y="53823"/>
                  </a:cubicBezTo>
                  <a:cubicBezTo>
                    <a:pt x="67105" y="52343"/>
                    <a:pt x="70117" y="51584"/>
                    <a:pt x="73155" y="51584"/>
                  </a:cubicBezTo>
                  <a:cubicBezTo>
                    <a:pt x="76144" y="51584"/>
                    <a:pt x="79159" y="52318"/>
                    <a:pt x="81942" y="53823"/>
                  </a:cubicBezTo>
                  <a:cubicBezTo>
                    <a:pt x="85595" y="55796"/>
                    <a:pt x="89607" y="56783"/>
                    <a:pt x="93620" y="56783"/>
                  </a:cubicBezTo>
                  <a:cubicBezTo>
                    <a:pt x="97632" y="56783"/>
                    <a:pt x="101644" y="55796"/>
                    <a:pt x="105297" y="53823"/>
                  </a:cubicBezTo>
                  <a:cubicBezTo>
                    <a:pt x="108054" y="52322"/>
                    <a:pt x="111071" y="51572"/>
                    <a:pt x="114084" y="51572"/>
                  </a:cubicBezTo>
                  <a:close/>
                  <a:moveTo>
                    <a:pt x="70009" y="119376"/>
                  </a:moveTo>
                  <a:cubicBezTo>
                    <a:pt x="70311" y="119376"/>
                    <a:pt x="70574" y="119403"/>
                    <a:pt x="70786" y="119454"/>
                  </a:cubicBezTo>
                  <a:cubicBezTo>
                    <a:pt x="71895" y="119715"/>
                    <a:pt x="72710" y="120726"/>
                    <a:pt x="72710" y="121900"/>
                  </a:cubicBezTo>
                  <a:cubicBezTo>
                    <a:pt x="72515" y="170243"/>
                    <a:pt x="73200" y="168482"/>
                    <a:pt x="72156" y="169754"/>
                  </a:cubicBezTo>
                  <a:cubicBezTo>
                    <a:pt x="71666" y="170341"/>
                    <a:pt x="70981" y="170700"/>
                    <a:pt x="70199" y="170700"/>
                  </a:cubicBezTo>
                  <a:cubicBezTo>
                    <a:pt x="64392" y="170537"/>
                    <a:pt x="60739" y="165970"/>
                    <a:pt x="60739" y="161207"/>
                  </a:cubicBezTo>
                  <a:cubicBezTo>
                    <a:pt x="60739" y="155564"/>
                    <a:pt x="60739" y="129142"/>
                    <a:pt x="60739" y="128751"/>
                  </a:cubicBezTo>
                  <a:cubicBezTo>
                    <a:pt x="60771" y="125847"/>
                    <a:pt x="62141" y="123075"/>
                    <a:pt x="64523" y="121281"/>
                  </a:cubicBezTo>
                  <a:cubicBezTo>
                    <a:pt x="66299" y="119962"/>
                    <a:pt x="68585" y="119376"/>
                    <a:pt x="70009" y="119376"/>
                  </a:cubicBezTo>
                  <a:close/>
                  <a:moveTo>
                    <a:pt x="59760" y="187271"/>
                  </a:moveTo>
                  <a:lnTo>
                    <a:pt x="59760" y="202667"/>
                  </a:lnTo>
                  <a:lnTo>
                    <a:pt x="43613" y="202667"/>
                  </a:lnTo>
                  <a:cubicBezTo>
                    <a:pt x="43809" y="197318"/>
                    <a:pt x="44559" y="192164"/>
                    <a:pt x="45864" y="187271"/>
                  </a:cubicBezTo>
                  <a:close/>
                  <a:moveTo>
                    <a:pt x="108396" y="160490"/>
                  </a:moveTo>
                  <a:lnTo>
                    <a:pt x="108396" y="168155"/>
                  </a:lnTo>
                  <a:cubicBezTo>
                    <a:pt x="108396" y="172918"/>
                    <a:pt x="112278" y="176800"/>
                    <a:pt x="117041" y="176800"/>
                  </a:cubicBezTo>
                  <a:cubicBezTo>
                    <a:pt x="120596" y="176800"/>
                    <a:pt x="123956" y="175593"/>
                    <a:pt x="126663" y="173472"/>
                  </a:cubicBezTo>
                  <a:cubicBezTo>
                    <a:pt x="129632" y="173375"/>
                    <a:pt x="132568" y="172820"/>
                    <a:pt x="135145" y="171907"/>
                  </a:cubicBezTo>
                  <a:cubicBezTo>
                    <a:pt x="136808" y="174842"/>
                    <a:pt x="138276" y="177941"/>
                    <a:pt x="139450" y="181138"/>
                  </a:cubicBezTo>
                  <a:lnTo>
                    <a:pt x="124445" y="181138"/>
                  </a:lnTo>
                  <a:cubicBezTo>
                    <a:pt x="122749" y="181138"/>
                    <a:pt x="121379" y="182508"/>
                    <a:pt x="121379" y="184204"/>
                  </a:cubicBezTo>
                  <a:lnTo>
                    <a:pt x="121379" y="202667"/>
                  </a:lnTo>
                  <a:lnTo>
                    <a:pt x="65860" y="202667"/>
                  </a:lnTo>
                  <a:lnTo>
                    <a:pt x="65860" y="184204"/>
                  </a:lnTo>
                  <a:cubicBezTo>
                    <a:pt x="65860" y="182508"/>
                    <a:pt x="64490" y="181138"/>
                    <a:pt x="62826" y="181138"/>
                  </a:cubicBezTo>
                  <a:lnTo>
                    <a:pt x="47789" y="181138"/>
                  </a:lnTo>
                  <a:cubicBezTo>
                    <a:pt x="48963" y="177941"/>
                    <a:pt x="50431" y="174842"/>
                    <a:pt x="52094" y="171907"/>
                  </a:cubicBezTo>
                  <a:cubicBezTo>
                    <a:pt x="54704" y="172820"/>
                    <a:pt x="57640" y="173375"/>
                    <a:pt x="60576" y="173472"/>
                  </a:cubicBezTo>
                  <a:cubicBezTo>
                    <a:pt x="65110" y="177028"/>
                    <a:pt x="69807" y="176734"/>
                    <a:pt x="70199" y="176800"/>
                  </a:cubicBezTo>
                  <a:cubicBezTo>
                    <a:pt x="74374" y="176800"/>
                    <a:pt x="77864" y="173831"/>
                    <a:pt x="78647" y="169884"/>
                  </a:cubicBezTo>
                  <a:cubicBezTo>
                    <a:pt x="78973" y="168416"/>
                    <a:pt x="78778" y="167862"/>
                    <a:pt x="78843" y="160490"/>
                  </a:cubicBezTo>
                  <a:lnTo>
                    <a:pt x="78843" y="160490"/>
                  </a:lnTo>
                  <a:cubicBezTo>
                    <a:pt x="83618" y="161451"/>
                    <a:pt x="88613" y="161958"/>
                    <a:pt x="93672" y="161958"/>
                  </a:cubicBezTo>
                  <a:cubicBezTo>
                    <a:pt x="98566" y="161958"/>
                    <a:pt x="103521" y="161484"/>
                    <a:pt x="108396" y="160490"/>
                  </a:cubicBezTo>
                  <a:close/>
                  <a:moveTo>
                    <a:pt x="141375" y="187271"/>
                  </a:moveTo>
                  <a:cubicBezTo>
                    <a:pt x="142680" y="192164"/>
                    <a:pt x="143430" y="197318"/>
                    <a:pt x="143626" y="202667"/>
                  </a:cubicBezTo>
                  <a:lnTo>
                    <a:pt x="127479" y="202667"/>
                  </a:lnTo>
                  <a:lnTo>
                    <a:pt x="127479" y="187271"/>
                  </a:lnTo>
                  <a:close/>
                  <a:moveTo>
                    <a:pt x="93620" y="0"/>
                  </a:moveTo>
                  <a:cubicBezTo>
                    <a:pt x="77375" y="0"/>
                    <a:pt x="61489" y="4469"/>
                    <a:pt x="47691" y="12917"/>
                  </a:cubicBezTo>
                  <a:cubicBezTo>
                    <a:pt x="46223" y="13798"/>
                    <a:pt x="45799" y="15690"/>
                    <a:pt x="46680" y="17125"/>
                  </a:cubicBezTo>
                  <a:cubicBezTo>
                    <a:pt x="47256" y="18065"/>
                    <a:pt x="48252" y="18585"/>
                    <a:pt x="49284" y="18585"/>
                  </a:cubicBezTo>
                  <a:cubicBezTo>
                    <a:pt x="49827" y="18585"/>
                    <a:pt x="50381" y="18441"/>
                    <a:pt x="50888" y="18137"/>
                  </a:cubicBezTo>
                  <a:cubicBezTo>
                    <a:pt x="63740" y="10275"/>
                    <a:pt x="78517" y="6100"/>
                    <a:pt x="93620" y="6100"/>
                  </a:cubicBezTo>
                  <a:cubicBezTo>
                    <a:pt x="113844" y="6100"/>
                    <a:pt x="133285" y="13570"/>
                    <a:pt x="148388" y="27074"/>
                  </a:cubicBezTo>
                  <a:cubicBezTo>
                    <a:pt x="161567" y="38915"/>
                    <a:pt x="170537" y="54540"/>
                    <a:pt x="174093" y="71666"/>
                  </a:cubicBezTo>
                  <a:cubicBezTo>
                    <a:pt x="171190" y="70263"/>
                    <a:pt x="167928" y="69546"/>
                    <a:pt x="164894" y="69448"/>
                  </a:cubicBezTo>
                  <a:cubicBezTo>
                    <a:pt x="162839" y="61749"/>
                    <a:pt x="159479" y="54116"/>
                    <a:pt x="154684" y="47005"/>
                  </a:cubicBezTo>
                  <a:cubicBezTo>
                    <a:pt x="154111" y="46175"/>
                    <a:pt x="153161" y="45671"/>
                    <a:pt x="152165" y="45671"/>
                  </a:cubicBezTo>
                  <a:cubicBezTo>
                    <a:pt x="152026" y="45671"/>
                    <a:pt x="151887" y="45681"/>
                    <a:pt x="151748" y="45700"/>
                  </a:cubicBezTo>
                  <a:cubicBezTo>
                    <a:pt x="146562" y="46385"/>
                    <a:pt x="143822" y="48277"/>
                    <a:pt x="141897" y="49126"/>
                  </a:cubicBezTo>
                  <a:cubicBezTo>
                    <a:pt x="139543" y="50147"/>
                    <a:pt x="137040" y="50658"/>
                    <a:pt x="134540" y="50658"/>
                  </a:cubicBezTo>
                  <a:cubicBezTo>
                    <a:pt x="131532" y="50658"/>
                    <a:pt x="128526" y="49919"/>
                    <a:pt x="125783" y="48440"/>
                  </a:cubicBezTo>
                  <a:cubicBezTo>
                    <a:pt x="122122" y="46463"/>
                    <a:pt x="118101" y="45468"/>
                    <a:pt x="114076" y="45468"/>
                  </a:cubicBezTo>
                  <a:cubicBezTo>
                    <a:pt x="110068" y="45468"/>
                    <a:pt x="106056" y="46455"/>
                    <a:pt x="102394" y="48440"/>
                  </a:cubicBezTo>
                  <a:cubicBezTo>
                    <a:pt x="99654" y="49925"/>
                    <a:pt x="96645" y="50667"/>
                    <a:pt x="93632" y="50667"/>
                  </a:cubicBezTo>
                  <a:cubicBezTo>
                    <a:pt x="90619" y="50667"/>
                    <a:pt x="87601" y="49925"/>
                    <a:pt x="84845" y="48440"/>
                  </a:cubicBezTo>
                  <a:cubicBezTo>
                    <a:pt x="81183" y="46455"/>
                    <a:pt x="77171" y="45468"/>
                    <a:pt x="73163" y="45468"/>
                  </a:cubicBezTo>
                  <a:cubicBezTo>
                    <a:pt x="69139" y="45468"/>
                    <a:pt x="65117" y="46463"/>
                    <a:pt x="61456" y="48440"/>
                  </a:cubicBezTo>
                  <a:cubicBezTo>
                    <a:pt x="58716" y="49925"/>
                    <a:pt x="55707" y="50667"/>
                    <a:pt x="52694" y="50667"/>
                  </a:cubicBezTo>
                  <a:cubicBezTo>
                    <a:pt x="49681" y="50667"/>
                    <a:pt x="46663" y="49925"/>
                    <a:pt x="43907" y="48440"/>
                  </a:cubicBezTo>
                  <a:cubicBezTo>
                    <a:pt x="41363" y="47070"/>
                    <a:pt x="38557" y="46124"/>
                    <a:pt x="35491" y="45700"/>
                  </a:cubicBezTo>
                  <a:cubicBezTo>
                    <a:pt x="35363" y="45684"/>
                    <a:pt x="35234" y="45676"/>
                    <a:pt x="35106" y="45676"/>
                  </a:cubicBezTo>
                  <a:cubicBezTo>
                    <a:pt x="34228" y="45676"/>
                    <a:pt x="33382" y="46061"/>
                    <a:pt x="32784" y="46744"/>
                  </a:cubicBezTo>
                  <a:cubicBezTo>
                    <a:pt x="30468" y="49419"/>
                    <a:pt x="24955" y="59564"/>
                    <a:pt x="22345" y="69448"/>
                  </a:cubicBezTo>
                  <a:cubicBezTo>
                    <a:pt x="19246" y="69546"/>
                    <a:pt x="16017" y="70296"/>
                    <a:pt x="13146" y="71666"/>
                  </a:cubicBezTo>
                  <a:cubicBezTo>
                    <a:pt x="16898" y="53497"/>
                    <a:pt x="26651" y="37154"/>
                    <a:pt x="41134" y="25117"/>
                  </a:cubicBezTo>
                  <a:cubicBezTo>
                    <a:pt x="42439" y="24041"/>
                    <a:pt x="42635" y="22116"/>
                    <a:pt x="41526" y="20811"/>
                  </a:cubicBezTo>
                  <a:cubicBezTo>
                    <a:pt x="40925" y="20083"/>
                    <a:pt x="40060" y="19711"/>
                    <a:pt x="39186" y="19711"/>
                  </a:cubicBezTo>
                  <a:cubicBezTo>
                    <a:pt x="38494" y="19711"/>
                    <a:pt x="37796" y="19944"/>
                    <a:pt x="37220" y="20420"/>
                  </a:cubicBezTo>
                  <a:cubicBezTo>
                    <a:pt x="19964" y="34773"/>
                    <a:pt x="8938" y="54801"/>
                    <a:pt x="6068" y="76885"/>
                  </a:cubicBezTo>
                  <a:cubicBezTo>
                    <a:pt x="2317" y="80963"/>
                    <a:pt x="1" y="86443"/>
                    <a:pt x="1" y="92445"/>
                  </a:cubicBezTo>
                  <a:cubicBezTo>
                    <a:pt x="1" y="105114"/>
                    <a:pt x="10304" y="115441"/>
                    <a:pt x="22953" y="115441"/>
                  </a:cubicBezTo>
                  <a:cubicBezTo>
                    <a:pt x="23657" y="115441"/>
                    <a:pt x="24368" y="115409"/>
                    <a:pt x="25085" y="115344"/>
                  </a:cubicBezTo>
                  <a:cubicBezTo>
                    <a:pt x="27662" y="121868"/>
                    <a:pt x="31153" y="128000"/>
                    <a:pt x="35491" y="133546"/>
                  </a:cubicBezTo>
                  <a:cubicBezTo>
                    <a:pt x="33925" y="137069"/>
                    <a:pt x="33044" y="140950"/>
                    <a:pt x="33044" y="145028"/>
                  </a:cubicBezTo>
                  <a:cubicBezTo>
                    <a:pt x="33044" y="155238"/>
                    <a:pt x="38459" y="164208"/>
                    <a:pt x="46582" y="169232"/>
                  </a:cubicBezTo>
                  <a:cubicBezTo>
                    <a:pt x="40286" y="180453"/>
                    <a:pt x="37448" y="192816"/>
                    <a:pt x="37448" y="205701"/>
                  </a:cubicBezTo>
                  <a:cubicBezTo>
                    <a:pt x="37448" y="207397"/>
                    <a:pt x="38786" y="208767"/>
                    <a:pt x="40482" y="208767"/>
                  </a:cubicBezTo>
                  <a:lnTo>
                    <a:pt x="146757" y="208767"/>
                  </a:lnTo>
                  <a:cubicBezTo>
                    <a:pt x="148454" y="208767"/>
                    <a:pt x="149824" y="207397"/>
                    <a:pt x="149824" y="205701"/>
                  </a:cubicBezTo>
                  <a:cubicBezTo>
                    <a:pt x="149824" y="192946"/>
                    <a:pt x="146986" y="180518"/>
                    <a:pt x="140657" y="169232"/>
                  </a:cubicBezTo>
                  <a:cubicBezTo>
                    <a:pt x="148780" y="164241"/>
                    <a:pt x="154195" y="155238"/>
                    <a:pt x="154195" y="145028"/>
                  </a:cubicBezTo>
                  <a:cubicBezTo>
                    <a:pt x="154195" y="140950"/>
                    <a:pt x="153314" y="137069"/>
                    <a:pt x="151748" y="133546"/>
                  </a:cubicBezTo>
                  <a:cubicBezTo>
                    <a:pt x="156087" y="128000"/>
                    <a:pt x="159577" y="121868"/>
                    <a:pt x="162154" y="115344"/>
                  </a:cubicBezTo>
                  <a:cubicBezTo>
                    <a:pt x="162871" y="115409"/>
                    <a:pt x="163582" y="115441"/>
                    <a:pt x="164286" y="115441"/>
                  </a:cubicBezTo>
                  <a:cubicBezTo>
                    <a:pt x="176935" y="115441"/>
                    <a:pt x="187239" y="105114"/>
                    <a:pt x="187239" y="92445"/>
                  </a:cubicBezTo>
                  <a:cubicBezTo>
                    <a:pt x="187239" y="86443"/>
                    <a:pt x="184923" y="80963"/>
                    <a:pt x="181171" y="76885"/>
                  </a:cubicBezTo>
                  <a:cubicBezTo>
                    <a:pt x="178431" y="55976"/>
                    <a:pt x="168286" y="36697"/>
                    <a:pt x="152466" y="22508"/>
                  </a:cubicBezTo>
                  <a:cubicBezTo>
                    <a:pt x="136254" y="7992"/>
                    <a:pt x="115344" y="0"/>
                    <a:pt x="93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5" name="Google Shape;3135;p73"/>
          <p:cNvGrpSpPr/>
          <p:nvPr/>
        </p:nvGrpSpPr>
        <p:grpSpPr>
          <a:xfrm>
            <a:off x="1660936" y="2631419"/>
            <a:ext cx="496119" cy="551148"/>
            <a:chOff x="1516800" y="238125"/>
            <a:chExt cx="4698100" cy="5219200"/>
          </a:xfrm>
        </p:grpSpPr>
        <p:sp>
          <p:nvSpPr>
            <p:cNvPr id="3136" name="Google Shape;3136;p73"/>
            <p:cNvSpPr/>
            <p:nvPr/>
          </p:nvSpPr>
          <p:spPr>
            <a:xfrm>
              <a:off x="2873800" y="2374725"/>
              <a:ext cx="153325" cy="315600"/>
            </a:xfrm>
            <a:custGeom>
              <a:avLst/>
              <a:gdLst/>
              <a:ahLst/>
              <a:cxnLst/>
              <a:rect l="l" t="t" r="r" b="b"/>
              <a:pathLst>
                <a:path w="6133" h="12624" extrusionOk="0">
                  <a:moveTo>
                    <a:pt x="3067" y="0"/>
                  </a:moveTo>
                  <a:cubicBezTo>
                    <a:pt x="1370" y="0"/>
                    <a:pt x="0" y="1370"/>
                    <a:pt x="0" y="3034"/>
                  </a:cubicBezTo>
                  <a:lnTo>
                    <a:pt x="0" y="9590"/>
                  </a:lnTo>
                  <a:cubicBezTo>
                    <a:pt x="0" y="11254"/>
                    <a:pt x="1370" y="12624"/>
                    <a:pt x="3067" y="12624"/>
                  </a:cubicBezTo>
                  <a:cubicBezTo>
                    <a:pt x="4763" y="12624"/>
                    <a:pt x="6133" y="11254"/>
                    <a:pt x="6133" y="9590"/>
                  </a:cubicBezTo>
                  <a:lnTo>
                    <a:pt x="6133" y="3034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73"/>
            <p:cNvSpPr/>
            <p:nvPr/>
          </p:nvSpPr>
          <p:spPr>
            <a:xfrm>
              <a:off x="4573300" y="2374725"/>
              <a:ext cx="152525" cy="315600"/>
            </a:xfrm>
            <a:custGeom>
              <a:avLst/>
              <a:gdLst/>
              <a:ahLst/>
              <a:cxnLst/>
              <a:rect l="l" t="t" r="r" b="b"/>
              <a:pathLst>
                <a:path w="6101" h="12624" extrusionOk="0">
                  <a:moveTo>
                    <a:pt x="3034" y="0"/>
                  </a:moveTo>
                  <a:cubicBezTo>
                    <a:pt x="1370" y="0"/>
                    <a:pt x="0" y="1370"/>
                    <a:pt x="0" y="3034"/>
                  </a:cubicBezTo>
                  <a:lnTo>
                    <a:pt x="0" y="9590"/>
                  </a:lnTo>
                  <a:cubicBezTo>
                    <a:pt x="0" y="11254"/>
                    <a:pt x="1370" y="12624"/>
                    <a:pt x="3034" y="12624"/>
                  </a:cubicBezTo>
                  <a:cubicBezTo>
                    <a:pt x="4730" y="12624"/>
                    <a:pt x="6100" y="11254"/>
                    <a:pt x="6100" y="9590"/>
                  </a:cubicBezTo>
                  <a:lnTo>
                    <a:pt x="6100" y="3034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73"/>
            <p:cNvSpPr/>
            <p:nvPr/>
          </p:nvSpPr>
          <p:spPr>
            <a:xfrm>
              <a:off x="3490325" y="2532850"/>
              <a:ext cx="618975" cy="255350"/>
            </a:xfrm>
            <a:custGeom>
              <a:avLst/>
              <a:gdLst/>
              <a:ahLst/>
              <a:cxnLst/>
              <a:rect l="l" t="t" r="r" b="b"/>
              <a:pathLst>
                <a:path w="24759" h="10214" extrusionOk="0">
                  <a:moveTo>
                    <a:pt x="3423" y="0"/>
                  </a:moveTo>
                  <a:cubicBezTo>
                    <a:pt x="2704" y="0"/>
                    <a:pt x="1982" y="248"/>
                    <a:pt x="1403" y="754"/>
                  </a:cubicBezTo>
                  <a:cubicBezTo>
                    <a:pt x="131" y="1863"/>
                    <a:pt x="0" y="3787"/>
                    <a:pt x="1109" y="5059"/>
                  </a:cubicBezTo>
                  <a:cubicBezTo>
                    <a:pt x="3947" y="8321"/>
                    <a:pt x="8057" y="10213"/>
                    <a:pt x="12396" y="10213"/>
                  </a:cubicBezTo>
                  <a:cubicBezTo>
                    <a:pt x="16701" y="10213"/>
                    <a:pt x="20811" y="8321"/>
                    <a:pt x="23649" y="5059"/>
                  </a:cubicBezTo>
                  <a:cubicBezTo>
                    <a:pt x="24758" y="3787"/>
                    <a:pt x="24628" y="1863"/>
                    <a:pt x="23356" y="754"/>
                  </a:cubicBezTo>
                  <a:cubicBezTo>
                    <a:pt x="22776" y="248"/>
                    <a:pt x="22061" y="0"/>
                    <a:pt x="21350" y="0"/>
                  </a:cubicBezTo>
                  <a:cubicBezTo>
                    <a:pt x="20499" y="0"/>
                    <a:pt x="19654" y="355"/>
                    <a:pt x="19050" y="1047"/>
                  </a:cubicBezTo>
                  <a:cubicBezTo>
                    <a:pt x="17354" y="2972"/>
                    <a:pt x="14940" y="4081"/>
                    <a:pt x="12396" y="4081"/>
                  </a:cubicBezTo>
                  <a:cubicBezTo>
                    <a:pt x="9851" y="4081"/>
                    <a:pt x="7405" y="2972"/>
                    <a:pt x="5741" y="1047"/>
                  </a:cubicBezTo>
                  <a:cubicBezTo>
                    <a:pt x="5137" y="355"/>
                    <a:pt x="4282" y="0"/>
                    <a:pt x="3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73"/>
            <p:cNvSpPr/>
            <p:nvPr/>
          </p:nvSpPr>
          <p:spPr>
            <a:xfrm>
              <a:off x="1516800" y="238125"/>
              <a:ext cx="4698100" cy="5219200"/>
            </a:xfrm>
            <a:custGeom>
              <a:avLst/>
              <a:gdLst/>
              <a:ahLst/>
              <a:cxnLst/>
              <a:rect l="l" t="t" r="r" b="b"/>
              <a:pathLst>
                <a:path w="187924" h="208768" extrusionOk="0">
                  <a:moveTo>
                    <a:pt x="19932" y="53236"/>
                  </a:moveTo>
                  <a:cubicBezTo>
                    <a:pt x="22476" y="54932"/>
                    <a:pt x="25542" y="56726"/>
                    <a:pt x="28837" y="58357"/>
                  </a:cubicBezTo>
                  <a:cubicBezTo>
                    <a:pt x="25575" y="63870"/>
                    <a:pt x="22835" y="70361"/>
                    <a:pt x="21073" y="77276"/>
                  </a:cubicBezTo>
                  <a:cubicBezTo>
                    <a:pt x="17192" y="77407"/>
                    <a:pt x="13212" y="78614"/>
                    <a:pt x="9754" y="80963"/>
                  </a:cubicBezTo>
                  <a:cubicBezTo>
                    <a:pt x="11451" y="71209"/>
                    <a:pt x="14908" y="61782"/>
                    <a:pt x="19932" y="53236"/>
                  </a:cubicBezTo>
                  <a:close/>
                  <a:moveTo>
                    <a:pt x="19801" y="83507"/>
                  </a:moveTo>
                  <a:lnTo>
                    <a:pt x="19801" y="83507"/>
                  </a:lnTo>
                  <a:cubicBezTo>
                    <a:pt x="18072" y="94435"/>
                    <a:pt x="18855" y="105199"/>
                    <a:pt x="21661" y="114985"/>
                  </a:cubicBezTo>
                  <a:cubicBezTo>
                    <a:pt x="13049" y="114822"/>
                    <a:pt x="6133" y="107809"/>
                    <a:pt x="6133" y="99164"/>
                  </a:cubicBezTo>
                  <a:cubicBezTo>
                    <a:pt x="6133" y="91270"/>
                    <a:pt x="11972" y="84616"/>
                    <a:pt x="19801" y="83507"/>
                  </a:cubicBezTo>
                  <a:close/>
                  <a:moveTo>
                    <a:pt x="162872" y="83507"/>
                  </a:moveTo>
                  <a:lnTo>
                    <a:pt x="162872" y="83507"/>
                  </a:lnTo>
                  <a:cubicBezTo>
                    <a:pt x="170570" y="84583"/>
                    <a:pt x="176540" y="91173"/>
                    <a:pt x="176540" y="99164"/>
                  </a:cubicBezTo>
                  <a:cubicBezTo>
                    <a:pt x="176540" y="107809"/>
                    <a:pt x="169592" y="114822"/>
                    <a:pt x="161013" y="114985"/>
                  </a:cubicBezTo>
                  <a:cubicBezTo>
                    <a:pt x="163851" y="105036"/>
                    <a:pt x="164568" y="94174"/>
                    <a:pt x="162872" y="83507"/>
                  </a:cubicBezTo>
                  <a:close/>
                  <a:moveTo>
                    <a:pt x="135797" y="45864"/>
                  </a:moveTo>
                  <a:cubicBezTo>
                    <a:pt x="152466" y="60934"/>
                    <a:pt x="160295" y="83311"/>
                    <a:pt x="156902" y="105199"/>
                  </a:cubicBezTo>
                  <a:cubicBezTo>
                    <a:pt x="151564" y="139828"/>
                    <a:pt x="121521" y="161533"/>
                    <a:pt x="90755" y="161533"/>
                  </a:cubicBezTo>
                  <a:cubicBezTo>
                    <a:pt x="78658" y="161533"/>
                    <a:pt x="66449" y="158177"/>
                    <a:pt x="55585" y="150932"/>
                  </a:cubicBezTo>
                  <a:cubicBezTo>
                    <a:pt x="24694" y="131099"/>
                    <a:pt x="16344" y="91009"/>
                    <a:pt x="34448" y="60901"/>
                  </a:cubicBezTo>
                  <a:lnTo>
                    <a:pt x="34448" y="60901"/>
                  </a:lnTo>
                  <a:cubicBezTo>
                    <a:pt x="47552" y="66346"/>
                    <a:pt x="61024" y="68911"/>
                    <a:pt x="74074" y="68911"/>
                  </a:cubicBezTo>
                  <a:cubicBezTo>
                    <a:pt x="97536" y="68911"/>
                    <a:pt x="119637" y="60620"/>
                    <a:pt x="135797" y="45864"/>
                  </a:cubicBezTo>
                  <a:close/>
                  <a:moveTo>
                    <a:pt x="38916" y="178007"/>
                  </a:moveTo>
                  <a:lnTo>
                    <a:pt x="38916" y="202635"/>
                  </a:lnTo>
                  <a:lnTo>
                    <a:pt x="25118" y="202635"/>
                  </a:lnTo>
                  <a:cubicBezTo>
                    <a:pt x="25999" y="192555"/>
                    <a:pt x="31283" y="184139"/>
                    <a:pt x="38916" y="178007"/>
                  </a:cubicBezTo>
                  <a:close/>
                  <a:moveTo>
                    <a:pt x="45016" y="180127"/>
                  </a:moveTo>
                  <a:cubicBezTo>
                    <a:pt x="53465" y="189195"/>
                    <a:pt x="55324" y="194512"/>
                    <a:pt x="57966" y="202635"/>
                  </a:cubicBezTo>
                  <a:lnTo>
                    <a:pt x="45016" y="202635"/>
                  </a:lnTo>
                  <a:lnTo>
                    <a:pt x="45016" y="180127"/>
                  </a:lnTo>
                  <a:close/>
                  <a:moveTo>
                    <a:pt x="137624" y="180127"/>
                  </a:moveTo>
                  <a:lnTo>
                    <a:pt x="137624" y="202635"/>
                  </a:lnTo>
                  <a:lnTo>
                    <a:pt x="124674" y="202635"/>
                  </a:lnTo>
                  <a:cubicBezTo>
                    <a:pt x="127773" y="193012"/>
                    <a:pt x="129795" y="188575"/>
                    <a:pt x="137624" y="180127"/>
                  </a:cubicBezTo>
                  <a:close/>
                  <a:moveTo>
                    <a:pt x="143724" y="178007"/>
                  </a:moveTo>
                  <a:cubicBezTo>
                    <a:pt x="148780" y="182051"/>
                    <a:pt x="156446" y="190174"/>
                    <a:pt x="157522" y="202635"/>
                  </a:cubicBezTo>
                  <a:lnTo>
                    <a:pt x="143724" y="202635"/>
                  </a:lnTo>
                  <a:lnTo>
                    <a:pt x="143724" y="178007"/>
                  </a:lnTo>
                  <a:close/>
                  <a:moveTo>
                    <a:pt x="40874" y="147050"/>
                  </a:moveTo>
                  <a:cubicBezTo>
                    <a:pt x="50236" y="156151"/>
                    <a:pt x="62631" y="163099"/>
                    <a:pt x="76560" y="166002"/>
                  </a:cubicBezTo>
                  <a:lnTo>
                    <a:pt x="76560" y="202667"/>
                  </a:lnTo>
                  <a:lnTo>
                    <a:pt x="64393" y="202667"/>
                  </a:lnTo>
                  <a:cubicBezTo>
                    <a:pt x="63871" y="200971"/>
                    <a:pt x="63414" y="199536"/>
                    <a:pt x="62403" y="196567"/>
                  </a:cubicBezTo>
                  <a:cubicBezTo>
                    <a:pt x="56955" y="180323"/>
                    <a:pt x="46321" y="174549"/>
                    <a:pt x="41363" y="166133"/>
                  </a:cubicBezTo>
                  <a:cubicBezTo>
                    <a:pt x="37775" y="160000"/>
                    <a:pt x="37644" y="153216"/>
                    <a:pt x="40874" y="147050"/>
                  </a:cubicBezTo>
                  <a:close/>
                  <a:moveTo>
                    <a:pt x="99981" y="167014"/>
                  </a:moveTo>
                  <a:lnTo>
                    <a:pt x="99981" y="202667"/>
                  </a:lnTo>
                  <a:lnTo>
                    <a:pt x="82660" y="202667"/>
                  </a:lnTo>
                  <a:lnTo>
                    <a:pt x="82660" y="167014"/>
                  </a:lnTo>
                  <a:cubicBezTo>
                    <a:pt x="85483" y="167344"/>
                    <a:pt x="88398" y="167515"/>
                    <a:pt x="91341" y="167515"/>
                  </a:cubicBezTo>
                  <a:cubicBezTo>
                    <a:pt x="94213" y="167515"/>
                    <a:pt x="97113" y="167352"/>
                    <a:pt x="99981" y="167014"/>
                  </a:cubicBezTo>
                  <a:close/>
                  <a:moveTo>
                    <a:pt x="141767" y="147050"/>
                  </a:moveTo>
                  <a:lnTo>
                    <a:pt x="141767" y="147050"/>
                  </a:lnTo>
                  <a:cubicBezTo>
                    <a:pt x="145029" y="153216"/>
                    <a:pt x="144866" y="160000"/>
                    <a:pt x="141278" y="166133"/>
                  </a:cubicBezTo>
                  <a:cubicBezTo>
                    <a:pt x="140429" y="167601"/>
                    <a:pt x="139386" y="168971"/>
                    <a:pt x="138277" y="170341"/>
                  </a:cubicBezTo>
                  <a:cubicBezTo>
                    <a:pt x="127512" y="183258"/>
                    <a:pt x="124283" y="183193"/>
                    <a:pt x="118281" y="202667"/>
                  </a:cubicBezTo>
                  <a:lnTo>
                    <a:pt x="106113" y="202667"/>
                  </a:lnTo>
                  <a:lnTo>
                    <a:pt x="106113" y="166002"/>
                  </a:lnTo>
                  <a:cubicBezTo>
                    <a:pt x="118966" y="163328"/>
                    <a:pt x="131622" y="156902"/>
                    <a:pt x="141767" y="147050"/>
                  </a:cubicBezTo>
                  <a:close/>
                  <a:moveTo>
                    <a:pt x="91337" y="0"/>
                  </a:moveTo>
                  <a:cubicBezTo>
                    <a:pt x="76821" y="0"/>
                    <a:pt x="62892" y="3197"/>
                    <a:pt x="49877" y="9525"/>
                  </a:cubicBezTo>
                  <a:cubicBezTo>
                    <a:pt x="48376" y="10275"/>
                    <a:pt x="47724" y="12102"/>
                    <a:pt x="48474" y="13602"/>
                  </a:cubicBezTo>
                  <a:cubicBezTo>
                    <a:pt x="48990" y="14705"/>
                    <a:pt x="50097" y="15335"/>
                    <a:pt x="51236" y="15335"/>
                  </a:cubicBezTo>
                  <a:cubicBezTo>
                    <a:pt x="51681" y="15335"/>
                    <a:pt x="52130" y="15239"/>
                    <a:pt x="52552" y="15038"/>
                  </a:cubicBezTo>
                  <a:cubicBezTo>
                    <a:pt x="64719" y="9101"/>
                    <a:pt x="77767" y="6100"/>
                    <a:pt x="91337" y="6100"/>
                  </a:cubicBezTo>
                  <a:cubicBezTo>
                    <a:pt x="107092" y="6100"/>
                    <a:pt x="122586" y="10308"/>
                    <a:pt x="136156" y="18267"/>
                  </a:cubicBezTo>
                  <a:cubicBezTo>
                    <a:pt x="139581" y="20257"/>
                    <a:pt x="141310" y="23845"/>
                    <a:pt x="141180" y="27466"/>
                  </a:cubicBezTo>
                  <a:cubicBezTo>
                    <a:pt x="140821" y="37611"/>
                    <a:pt x="113224" y="60901"/>
                    <a:pt x="80311" y="62728"/>
                  </a:cubicBezTo>
                  <a:cubicBezTo>
                    <a:pt x="78797" y="62809"/>
                    <a:pt x="77254" y="62849"/>
                    <a:pt x="75690" y="62849"/>
                  </a:cubicBezTo>
                  <a:cubicBezTo>
                    <a:pt x="57642" y="62849"/>
                    <a:pt x="36666" y="57500"/>
                    <a:pt x="21987" y="47234"/>
                  </a:cubicBezTo>
                  <a:cubicBezTo>
                    <a:pt x="19834" y="45700"/>
                    <a:pt x="19410" y="42732"/>
                    <a:pt x="20976" y="40677"/>
                  </a:cubicBezTo>
                  <a:cubicBezTo>
                    <a:pt x="26880" y="33077"/>
                    <a:pt x="33926" y="26520"/>
                    <a:pt x="41950" y="21138"/>
                  </a:cubicBezTo>
                  <a:cubicBezTo>
                    <a:pt x="43353" y="20192"/>
                    <a:pt x="43712" y="18300"/>
                    <a:pt x="42766" y="16897"/>
                  </a:cubicBezTo>
                  <a:cubicBezTo>
                    <a:pt x="42170" y="16014"/>
                    <a:pt x="41199" y="15532"/>
                    <a:pt x="40212" y="15532"/>
                  </a:cubicBezTo>
                  <a:cubicBezTo>
                    <a:pt x="39631" y="15532"/>
                    <a:pt x="39045" y="15699"/>
                    <a:pt x="38525" y="16049"/>
                  </a:cubicBezTo>
                  <a:cubicBezTo>
                    <a:pt x="29979" y="21790"/>
                    <a:pt x="22443" y="28803"/>
                    <a:pt x="16148" y="36926"/>
                  </a:cubicBezTo>
                  <a:cubicBezTo>
                    <a:pt x="13408" y="40481"/>
                    <a:pt x="13245" y="45179"/>
                    <a:pt x="15398" y="48897"/>
                  </a:cubicBezTo>
                  <a:cubicBezTo>
                    <a:pt x="8058" y="60934"/>
                    <a:pt x="3654" y="74634"/>
                    <a:pt x="2676" y="88726"/>
                  </a:cubicBezTo>
                  <a:cubicBezTo>
                    <a:pt x="980" y="91825"/>
                    <a:pt x="1" y="95380"/>
                    <a:pt x="1" y="99164"/>
                  </a:cubicBezTo>
                  <a:cubicBezTo>
                    <a:pt x="1" y="111240"/>
                    <a:pt x="9830" y="121089"/>
                    <a:pt x="21923" y="121089"/>
                  </a:cubicBezTo>
                  <a:cubicBezTo>
                    <a:pt x="22505" y="121089"/>
                    <a:pt x="23092" y="121066"/>
                    <a:pt x="23683" y="121020"/>
                  </a:cubicBezTo>
                  <a:cubicBezTo>
                    <a:pt x="26717" y="128881"/>
                    <a:pt x="31088" y="136090"/>
                    <a:pt x="36503" y="142386"/>
                  </a:cubicBezTo>
                  <a:cubicBezTo>
                    <a:pt x="30859" y="151454"/>
                    <a:pt x="30892" y="161958"/>
                    <a:pt x="37514" y="171417"/>
                  </a:cubicBezTo>
                  <a:cubicBezTo>
                    <a:pt x="31512" y="175560"/>
                    <a:pt x="18855" y="186586"/>
                    <a:pt x="18855" y="205701"/>
                  </a:cubicBezTo>
                  <a:cubicBezTo>
                    <a:pt x="18855" y="207397"/>
                    <a:pt x="20225" y="208767"/>
                    <a:pt x="21921" y="208767"/>
                  </a:cubicBezTo>
                  <a:lnTo>
                    <a:pt x="160719" y="208767"/>
                  </a:lnTo>
                  <a:cubicBezTo>
                    <a:pt x="162415" y="208767"/>
                    <a:pt x="163785" y="207397"/>
                    <a:pt x="163785" y="205701"/>
                  </a:cubicBezTo>
                  <a:cubicBezTo>
                    <a:pt x="163785" y="186586"/>
                    <a:pt x="151129" y="175560"/>
                    <a:pt x="145159" y="171417"/>
                  </a:cubicBezTo>
                  <a:cubicBezTo>
                    <a:pt x="151749" y="161990"/>
                    <a:pt x="151814" y="151487"/>
                    <a:pt x="146138" y="142386"/>
                  </a:cubicBezTo>
                  <a:cubicBezTo>
                    <a:pt x="151585" y="136090"/>
                    <a:pt x="155924" y="128881"/>
                    <a:pt x="158958" y="121020"/>
                  </a:cubicBezTo>
                  <a:cubicBezTo>
                    <a:pt x="159583" y="121070"/>
                    <a:pt x="160201" y="121094"/>
                    <a:pt x="160811" y="121094"/>
                  </a:cubicBezTo>
                  <a:cubicBezTo>
                    <a:pt x="177259" y="121094"/>
                    <a:pt x="187924" y="103257"/>
                    <a:pt x="179997" y="88726"/>
                  </a:cubicBezTo>
                  <a:cubicBezTo>
                    <a:pt x="179280" y="78842"/>
                    <a:pt x="176964" y="69252"/>
                    <a:pt x="173049" y="60151"/>
                  </a:cubicBezTo>
                  <a:cubicBezTo>
                    <a:pt x="172560" y="58977"/>
                    <a:pt x="171429" y="58279"/>
                    <a:pt x="170233" y="58279"/>
                  </a:cubicBezTo>
                  <a:cubicBezTo>
                    <a:pt x="169834" y="58279"/>
                    <a:pt x="169429" y="58357"/>
                    <a:pt x="169037" y="58520"/>
                  </a:cubicBezTo>
                  <a:cubicBezTo>
                    <a:pt x="167504" y="59205"/>
                    <a:pt x="166786" y="60999"/>
                    <a:pt x="167439" y="62565"/>
                  </a:cubicBezTo>
                  <a:cubicBezTo>
                    <a:pt x="169983" y="68469"/>
                    <a:pt x="171810" y="74634"/>
                    <a:pt x="172886" y="80963"/>
                  </a:cubicBezTo>
                  <a:cubicBezTo>
                    <a:pt x="169429" y="78646"/>
                    <a:pt x="165449" y="77407"/>
                    <a:pt x="161567" y="77276"/>
                  </a:cubicBezTo>
                  <a:cubicBezTo>
                    <a:pt x="158142" y="63739"/>
                    <a:pt x="150803" y="51246"/>
                    <a:pt x="140169" y="41558"/>
                  </a:cubicBezTo>
                  <a:cubicBezTo>
                    <a:pt x="142452" y="39079"/>
                    <a:pt x="144931" y="36273"/>
                    <a:pt x="146171" y="33109"/>
                  </a:cubicBezTo>
                  <a:cubicBezTo>
                    <a:pt x="152466" y="38687"/>
                    <a:pt x="157816" y="45113"/>
                    <a:pt x="162187" y="52322"/>
                  </a:cubicBezTo>
                  <a:cubicBezTo>
                    <a:pt x="162764" y="53262"/>
                    <a:pt x="163760" y="53782"/>
                    <a:pt x="164791" y="53782"/>
                  </a:cubicBezTo>
                  <a:cubicBezTo>
                    <a:pt x="165335" y="53782"/>
                    <a:pt x="165888" y="53638"/>
                    <a:pt x="166395" y="53333"/>
                  </a:cubicBezTo>
                  <a:cubicBezTo>
                    <a:pt x="167830" y="52485"/>
                    <a:pt x="168287" y="50593"/>
                    <a:pt x="167406" y="49158"/>
                  </a:cubicBezTo>
                  <a:cubicBezTo>
                    <a:pt x="162056" y="40318"/>
                    <a:pt x="155272" y="32522"/>
                    <a:pt x="147247" y="26031"/>
                  </a:cubicBezTo>
                  <a:cubicBezTo>
                    <a:pt x="146888" y="20387"/>
                    <a:pt x="143757" y="15625"/>
                    <a:pt x="139255" y="12983"/>
                  </a:cubicBezTo>
                  <a:cubicBezTo>
                    <a:pt x="124739" y="4502"/>
                    <a:pt x="108168" y="0"/>
                    <a:pt x="91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7650" y="160013"/>
            <a:ext cx="8679898" cy="54318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Fully Editable </a:t>
            </a:r>
            <a:r>
              <a:rPr lang="en-US" sz="3600" b="1" dirty="0" smtClean="0">
                <a:solidFill>
                  <a:schemeClr val="bg1"/>
                </a:solidFill>
              </a:rPr>
              <a:t>Icon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3377990" y="1024522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2748925" y="1077421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3379554" y="3295562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5983238" y="2646326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2744207" y="3386839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4602994" y="2637287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7091713" y="2605832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4007056" y="1044445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4597201" y="1044443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3901383" y="3369645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7072781" y="1801231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5187956" y="1008366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5850351" y="973633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2107809" y="4007295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5196584" y="2564256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5777235" y="1813357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4019143" y="2595863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2064105" y="1016052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5194589" y="1792397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6428633" y="2622998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2787099" y="1809090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4687599" y="1801036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3488001" y="1830789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4159810" y="1819424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3233896" y="4056911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2102467" y="1759134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3397089" y="2631062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2685102" y="4019865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4506718" y="4089526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6414403" y="4089526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5145683" y="4091830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7053369" y="4086975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5780043" y="4091830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2788210" y="2545520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2094818" y="2564343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4028208" y="4012768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2076114" y="3365470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6370752" y="1820987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6388957" y="1059918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6993552" y="1059968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5816542" y="3338927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5160260" y="3338927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6472823" y="3338927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7129104" y="3338927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48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4543959" y="3295562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4" name="Google Shape;11774;p86"/>
          <p:cNvSpPr txBox="1">
            <a:spLocks noGrp="1"/>
          </p:cNvSpPr>
          <p:nvPr>
            <p:ph type="title" idx="4294967295"/>
          </p:nvPr>
        </p:nvSpPr>
        <p:spPr>
          <a:xfrm>
            <a:off x="1136543" y="247381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...and our </a:t>
            </a:r>
            <a:r>
              <a:rPr lang="en" sz="3600" b="1" dirty="0">
                <a:latin typeface="Arial"/>
                <a:ea typeface="Arial"/>
                <a:cs typeface="Arial"/>
                <a:sym typeface="Arial"/>
              </a:rPr>
              <a:t>sets </a:t>
            </a:r>
            <a:r>
              <a:rPr lang="en" sz="36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editable icons</a:t>
            </a:r>
            <a:endParaRPr sz="36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929441" y="1963521"/>
            <a:ext cx="7461504" cy="2212562"/>
            <a:chOff x="860940" y="2287078"/>
            <a:chExt cx="7461504" cy="2212562"/>
          </a:xfrm>
        </p:grpSpPr>
        <p:grpSp>
          <p:nvGrpSpPr>
            <p:cNvPr id="11776" name="Google Shape;11776;p86"/>
            <p:cNvGrpSpPr/>
            <p:nvPr/>
          </p:nvGrpSpPr>
          <p:grpSpPr>
            <a:xfrm>
              <a:off x="866243" y="2291587"/>
              <a:ext cx="415546" cy="355053"/>
              <a:chOff x="866243" y="2291587"/>
              <a:chExt cx="415546" cy="355053"/>
            </a:xfrm>
            <a:solidFill>
              <a:schemeClr val="bg1"/>
            </a:solidFill>
          </p:grpSpPr>
          <p:sp>
            <p:nvSpPr>
              <p:cNvPr id="11777" name="Google Shape;11777;p86"/>
              <p:cNvSpPr/>
              <p:nvPr/>
            </p:nvSpPr>
            <p:spPr>
              <a:xfrm>
                <a:off x="1053756" y="2523748"/>
                <a:ext cx="103998" cy="81706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2573" extrusionOk="0">
                    <a:moveTo>
                      <a:pt x="2358" y="393"/>
                    </a:moveTo>
                    <a:cubicBezTo>
                      <a:pt x="2418" y="393"/>
                      <a:pt x="2465" y="429"/>
                      <a:pt x="2489" y="488"/>
                    </a:cubicBezTo>
                    <a:lnTo>
                      <a:pt x="2823" y="1262"/>
                    </a:lnTo>
                    <a:cubicBezTo>
                      <a:pt x="2846" y="1322"/>
                      <a:pt x="2823" y="1405"/>
                      <a:pt x="2739" y="1441"/>
                    </a:cubicBezTo>
                    <a:lnTo>
                      <a:pt x="989" y="2179"/>
                    </a:lnTo>
                    <a:cubicBezTo>
                      <a:pt x="977" y="2179"/>
                      <a:pt x="953" y="2203"/>
                      <a:pt x="929" y="2203"/>
                    </a:cubicBezTo>
                    <a:cubicBezTo>
                      <a:pt x="870" y="2203"/>
                      <a:pt x="822" y="2167"/>
                      <a:pt x="787" y="2108"/>
                    </a:cubicBezTo>
                    <a:lnTo>
                      <a:pt x="465" y="1334"/>
                    </a:lnTo>
                    <a:cubicBezTo>
                      <a:pt x="441" y="1262"/>
                      <a:pt x="465" y="1191"/>
                      <a:pt x="537" y="1155"/>
                    </a:cubicBezTo>
                    <a:lnTo>
                      <a:pt x="2299" y="417"/>
                    </a:lnTo>
                    <a:cubicBezTo>
                      <a:pt x="2311" y="417"/>
                      <a:pt x="2322" y="393"/>
                      <a:pt x="2358" y="393"/>
                    </a:cubicBezTo>
                    <a:close/>
                    <a:moveTo>
                      <a:pt x="2358" y="0"/>
                    </a:moveTo>
                    <a:cubicBezTo>
                      <a:pt x="2287" y="0"/>
                      <a:pt x="2227" y="12"/>
                      <a:pt x="2144" y="36"/>
                    </a:cubicBezTo>
                    <a:lnTo>
                      <a:pt x="394" y="786"/>
                    </a:lnTo>
                    <a:cubicBezTo>
                      <a:pt x="120" y="905"/>
                      <a:pt x="1" y="1203"/>
                      <a:pt x="108" y="1465"/>
                    </a:cubicBezTo>
                    <a:lnTo>
                      <a:pt x="429" y="2239"/>
                    </a:lnTo>
                    <a:cubicBezTo>
                      <a:pt x="525" y="2441"/>
                      <a:pt x="703" y="2572"/>
                      <a:pt x="929" y="2572"/>
                    </a:cubicBezTo>
                    <a:cubicBezTo>
                      <a:pt x="1001" y="2572"/>
                      <a:pt x="1060" y="2560"/>
                      <a:pt x="1132" y="2524"/>
                    </a:cubicBezTo>
                    <a:lnTo>
                      <a:pt x="2894" y="1786"/>
                    </a:lnTo>
                    <a:cubicBezTo>
                      <a:pt x="3156" y="1679"/>
                      <a:pt x="3275" y="1370"/>
                      <a:pt x="3180" y="1096"/>
                    </a:cubicBezTo>
                    <a:lnTo>
                      <a:pt x="2846" y="322"/>
                    </a:lnTo>
                    <a:cubicBezTo>
                      <a:pt x="2763" y="131"/>
                      <a:pt x="2584" y="0"/>
                      <a:pt x="23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778" name="Google Shape;11778;p86"/>
              <p:cNvSpPr/>
              <p:nvPr/>
            </p:nvSpPr>
            <p:spPr>
              <a:xfrm>
                <a:off x="1076461" y="2409176"/>
                <a:ext cx="79419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1906" extrusionOk="0">
                    <a:moveTo>
                      <a:pt x="1250" y="370"/>
                    </a:moveTo>
                    <a:cubicBezTo>
                      <a:pt x="1715" y="370"/>
                      <a:pt x="2119" y="620"/>
                      <a:pt x="2119" y="941"/>
                    </a:cubicBezTo>
                    <a:cubicBezTo>
                      <a:pt x="2119" y="1251"/>
                      <a:pt x="1715" y="1501"/>
                      <a:pt x="1250" y="1501"/>
                    </a:cubicBezTo>
                    <a:cubicBezTo>
                      <a:pt x="798" y="1501"/>
                      <a:pt x="393" y="1251"/>
                      <a:pt x="393" y="941"/>
                    </a:cubicBezTo>
                    <a:cubicBezTo>
                      <a:pt x="393" y="620"/>
                      <a:pt x="786" y="370"/>
                      <a:pt x="1250" y="370"/>
                    </a:cubicBezTo>
                    <a:close/>
                    <a:moveTo>
                      <a:pt x="1250" y="1"/>
                    </a:moveTo>
                    <a:cubicBezTo>
                      <a:pt x="929" y="1"/>
                      <a:pt x="631" y="96"/>
                      <a:pt x="393" y="251"/>
                    </a:cubicBezTo>
                    <a:cubicBezTo>
                      <a:pt x="143" y="429"/>
                      <a:pt x="0" y="691"/>
                      <a:pt x="0" y="953"/>
                    </a:cubicBezTo>
                    <a:cubicBezTo>
                      <a:pt x="0" y="1227"/>
                      <a:pt x="143" y="1465"/>
                      <a:pt x="393" y="1656"/>
                    </a:cubicBezTo>
                    <a:cubicBezTo>
                      <a:pt x="631" y="1822"/>
                      <a:pt x="929" y="1906"/>
                      <a:pt x="1250" y="1906"/>
                    </a:cubicBezTo>
                    <a:cubicBezTo>
                      <a:pt x="1584" y="1906"/>
                      <a:pt x="1881" y="1810"/>
                      <a:pt x="2119" y="1656"/>
                    </a:cubicBezTo>
                    <a:cubicBezTo>
                      <a:pt x="2369" y="1477"/>
                      <a:pt x="2500" y="1227"/>
                      <a:pt x="2500" y="953"/>
                    </a:cubicBezTo>
                    <a:cubicBezTo>
                      <a:pt x="2500" y="691"/>
                      <a:pt x="2358" y="429"/>
                      <a:pt x="2119" y="251"/>
                    </a:cubicBezTo>
                    <a:cubicBezTo>
                      <a:pt x="1881" y="96"/>
                      <a:pt x="1584" y="1"/>
                      <a:pt x="125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779" name="Google Shape;11779;p86"/>
              <p:cNvSpPr/>
              <p:nvPr/>
            </p:nvSpPr>
            <p:spPr>
              <a:xfrm>
                <a:off x="985324" y="2448488"/>
                <a:ext cx="86628" cy="9418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966" extrusionOk="0">
                    <a:moveTo>
                      <a:pt x="977" y="370"/>
                    </a:moveTo>
                    <a:lnTo>
                      <a:pt x="1537" y="430"/>
                    </a:lnTo>
                    <a:cubicBezTo>
                      <a:pt x="1608" y="442"/>
                      <a:pt x="1680" y="489"/>
                      <a:pt x="1715" y="561"/>
                    </a:cubicBezTo>
                    <a:lnTo>
                      <a:pt x="2287" y="1858"/>
                    </a:lnTo>
                    <a:cubicBezTo>
                      <a:pt x="2322" y="1918"/>
                      <a:pt x="2322" y="1977"/>
                      <a:pt x="2311" y="2037"/>
                    </a:cubicBezTo>
                    <a:cubicBezTo>
                      <a:pt x="2299" y="2096"/>
                      <a:pt x="2251" y="2144"/>
                      <a:pt x="2191" y="2156"/>
                    </a:cubicBezTo>
                    <a:lnTo>
                      <a:pt x="1310" y="2549"/>
                    </a:lnTo>
                    <a:cubicBezTo>
                      <a:pt x="1287" y="2561"/>
                      <a:pt x="1251" y="2561"/>
                      <a:pt x="1227" y="2561"/>
                    </a:cubicBezTo>
                    <a:cubicBezTo>
                      <a:pt x="1132" y="2561"/>
                      <a:pt x="1060" y="2513"/>
                      <a:pt x="1013" y="2430"/>
                    </a:cubicBezTo>
                    <a:lnTo>
                      <a:pt x="429" y="1132"/>
                    </a:lnTo>
                    <a:cubicBezTo>
                      <a:pt x="406" y="1061"/>
                      <a:pt x="406" y="977"/>
                      <a:pt x="465" y="906"/>
                    </a:cubicBezTo>
                    <a:lnTo>
                      <a:pt x="787" y="465"/>
                    </a:lnTo>
                    <a:cubicBezTo>
                      <a:pt x="834" y="406"/>
                      <a:pt x="906" y="370"/>
                      <a:pt x="977" y="370"/>
                    </a:cubicBezTo>
                    <a:close/>
                    <a:moveTo>
                      <a:pt x="965" y="1"/>
                    </a:moveTo>
                    <a:cubicBezTo>
                      <a:pt x="775" y="1"/>
                      <a:pt x="596" y="84"/>
                      <a:pt x="477" y="251"/>
                    </a:cubicBezTo>
                    <a:lnTo>
                      <a:pt x="156" y="703"/>
                    </a:lnTo>
                    <a:cubicBezTo>
                      <a:pt x="13" y="882"/>
                      <a:pt x="1" y="1096"/>
                      <a:pt x="84" y="1311"/>
                    </a:cubicBezTo>
                    <a:lnTo>
                      <a:pt x="667" y="2608"/>
                    </a:lnTo>
                    <a:cubicBezTo>
                      <a:pt x="775" y="2823"/>
                      <a:pt x="977" y="2966"/>
                      <a:pt x="1215" y="2966"/>
                    </a:cubicBezTo>
                    <a:cubicBezTo>
                      <a:pt x="1310" y="2966"/>
                      <a:pt x="1382" y="2942"/>
                      <a:pt x="1453" y="2906"/>
                    </a:cubicBezTo>
                    <a:lnTo>
                      <a:pt x="2334" y="2513"/>
                    </a:lnTo>
                    <a:cubicBezTo>
                      <a:pt x="2489" y="2454"/>
                      <a:pt x="2608" y="2335"/>
                      <a:pt x="2644" y="2168"/>
                    </a:cubicBezTo>
                    <a:cubicBezTo>
                      <a:pt x="2727" y="2025"/>
                      <a:pt x="2727" y="1858"/>
                      <a:pt x="2656" y="1715"/>
                    </a:cubicBezTo>
                    <a:lnTo>
                      <a:pt x="2072" y="418"/>
                    </a:lnTo>
                    <a:cubicBezTo>
                      <a:pt x="1977" y="227"/>
                      <a:pt x="1787" y="84"/>
                      <a:pt x="1572" y="61"/>
                    </a:cubicBezTo>
                    <a:cubicBezTo>
                      <a:pt x="1370" y="49"/>
                      <a:pt x="1156" y="1"/>
                      <a:pt x="9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780" name="Google Shape;11780;p86"/>
              <p:cNvSpPr/>
              <p:nvPr/>
            </p:nvSpPr>
            <p:spPr>
              <a:xfrm>
                <a:off x="1014062" y="2472336"/>
                <a:ext cx="15147" cy="15147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77" extrusionOk="0">
                    <a:moveTo>
                      <a:pt x="239" y="0"/>
                    </a:moveTo>
                    <a:cubicBezTo>
                      <a:pt x="108" y="0"/>
                      <a:pt x="1" y="107"/>
                      <a:pt x="1" y="238"/>
                    </a:cubicBezTo>
                    <a:cubicBezTo>
                      <a:pt x="1" y="381"/>
                      <a:pt x="108" y="476"/>
                      <a:pt x="239" y="476"/>
                    </a:cubicBezTo>
                    <a:cubicBezTo>
                      <a:pt x="370" y="476"/>
                      <a:pt x="477" y="381"/>
                      <a:pt x="477" y="238"/>
                    </a:cubicBezTo>
                    <a:cubicBezTo>
                      <a:pt x="477" y="107"/>
                      <a:pt x="370" y="0"/>
                      <a:pt x="2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781" name="Google Shape;11781;p86"/>
              <p:cNvSpPr/>
              <p:nvPr/>
            </p:nvSpPr>
            <p:spPr>
              <a:xfrm>
                <a:off x="866243" y="2291587"/>
                <a:ext cx="415546" cy="355053"/>
              </a:xfrm>
              <a:custGeom>
                <a:avLst/>
                <a:gdLst/>
                <a:ahLst/>
                <a:cxnLst/>
                <a:rect l="l" t="t" r="r" b="b"/>
                <a:pathLst>
                  <a:path w="13086" h="11181" extrusionOk="0">
                    <a:moveTo>
                      <a:pt x="7620" y="1430"/>
                    </a:moveTo>
                    <a:lnTo>
                      <a:pt x="7620" y="1989"/>
                    </a:lnTo>
                    <a:lnTo>
                      <a:pt x="5453" y="1989"/>
                    </a:lnTo>
                    <a:lnTo>
                      <a:pt x="5453" y="1430"/>
                    </a:lnTo>
                    <a:close/>
                    <a:moveTo>
                      <a:pt x="7608" y="406"/>
                    </a:moveTo>
                    <a:cubicBezTo>
                      <a:pt x="8168" y="406"/>
                      <a:pt x="8632" y="858"/>
                      <a:pt x="8632" y="1430"/>
                    </a:cubicBezTo>
                    <a:lnTo>
                      <a:pt x="8632" y="1989"/>
                    </a:lnTo>
                    <a:lnTo>
                      <a:pt x="7989" y="1989"/>
                    </a:lnTo>
                    <a:lnTo>
                      <a:pt x="7989" y="1430"/>
                    </a:lnTo>
                    <a:cubicBezTo>
                      <a:pt x="7989" y="1215"/>
                      <a:pt x="7811" y="1037"/>
                      <a:pt x="7608" y="1037"/>
                    </a:cubicBezTo>
                    <a:lnTo>
                      <a:pt x="5453" y="1037"/>
                    </a:lnTo>
                    <a:cubicBezTo>
                      <a:pt x="5239" y="1037"/>
                      <a:pt x="5060" y="1215"/>
                      <a:pt x="5060" y="1430"/>
                    </a:cubicBezTo>
                    <a:lnTo>
                      <a:pt x="5060" y="1989"/>
                    </a:lnTo>
                    <a:lnTo>
                      <a:pt x="4417" y="1989"/>
                    </a:lnTo>
                    <a:lnTo>
                      <a:pt x="4417" y="1430"/>
                    </a:lnTo>
                    <a:cubicBezTo>
                      <a:pt x="4417" y="858"/>
                      <a:pt x="4882" y="406"/>
                      <a:pt x="5453" y="406"/>
                    </a:cubicBezTo>
                    <a:close/>
                    <a:moveTo>
                      <a:pt x="2929" y="2096"/>
                    </a:moveTo>
                    <a:cubicBezTo>
                      <a:pt x="3013" y="2096"/>
                      <a:pt x="3072" y="2156"/>
                      <a:pt x="3072" y="2227"/>
                    </a:cubicBezTo>
                    <a:lnTo>
                      <a:pt x="3072" y="3299"/>
                    </a:lnTo>
                    <a:cubicBezTo>
                      <a:pt x="3072" y="3382"/>
                      <a:pt x="3132" y="3454"/>
                      <a:pt x="3203" y="3478"/>
                    </a:cubicBezTo>
                    <a:cubicBezTo>
                      <a:pt x="3224" y="3486"/>
                      <a:pt x="3246" y="3490"/>
                      <a:pt x="3267" y="3490"/>
                    </a:cubicBezTo>
                    <a:cubicBezTo>
                      <a:pt x="3365" y="3490"/>
                      <a:pt x="3453" y="3406"/>
                      <a:pt x="3453" y="3299"/>
                    </a:cubicBezTo>
                    <a:lnTo>
                      <a:pt x="3453" y="2358"/>
                    </a:lnTo>
                    <a:lnTo>
                      <a:pt x="9632" y="2358"/>
                    </a:lnTo>
                    <a:lnTo>
                      <a:pt x="9632" y="10502"/>
                    </a:lnTo>
                    <a:lnTo>
                      <a:pt x="3453" y="10502"/>
                    </a:lnTo>
                    <a:lnTo>
                      <a:pt x="3453" y="4073"/>
                    </a:lnTo>
                    <a:cubicBezTo>
                      <a:pt x="3453" y="3978"/>
                      <a:pt x="3370" y="3882"/>
                      <a:pt x="3263" y="3882"/>
                    </a:cubicBezTo>
                    <a:cubicBezTo>
                      <a:pt x="3155" y="3882"/>
                      <a:pt x="3072" y="3978"/>
                      <a:pt x="3072" y="4073"/>
                    </a:cubicBezTo>
                    <a:lnTo>
                      <a:pt x="3072" y="10657"/>
                    </a:lnTo>
                    <a:cubicBezTo>
                      <a:pt x="3072" y="10728"/>
                      <a:pt x="3013" y="10788"/>
                      <a:pt x="2929" y="10788"/>
                    </a:cubicBezTo>
                    <a:lnTo>
                      <a:pt x="2310" y="10788"/>
                    </a:lnTo>
                    <a:cubicBezTo>
                      <a:pt x="2239" y="10788"/>
                      <a:pt x="2179" y="10728"/>
                      <a:pt x="2179" y="10657"/>
                    </a:cubicBezTo>
                    <a:lnTo>
                      <a:pt x="2179" y="2227"/>
                    </a:lnTo>
                    <a:cubicBezTo>
                      <a:pt x="2179" y="2156"/>
                      <a:pt x="2239" y="2096"/>
                      <a:pt x="2310" y="2096"/>
                    </a:cubicBezTo>
                    <a:close/>
                    <a:moveTo>
                      <a:pt x="10775" y="2096"/>
                    </a:moveTo>
                    <a:cubicBezTo>
                      <a:pt x="10847" y="2096"/>
                      <a:pt x="10906" y="2156"/>
                      <a:pt x="10906" y="2227"/>
                    </a:cubicBezTo>
                    <a:lnTo>
                      <a:pt x="10906" y="10657"/>
                    </a:lnTo>
                    <a:cubicBezTo>
                      <a:pt x="10906" y="10728"/>
                      <a:pt x="10847" y="10788"/>
                      <a:pt x="10775" y="10788"/>
                    </a:cubicBezTo>
                    <a:lnTo>
                      <a:pt x="10156" y="10788"/>
                    </a:lnTo>
                    <a:cubicBezTo>
                      <a:pt x="10073" y="10788"/>
                      <a:pt x="10013" y="10728"/>
                      <a:pt x="10013" y="10657"/>
                    </a:cubicBezTo>
                    <a:lnTo>
                      <a:pt x="10013" y="2227"/>
                    </a:lnTo>
                    <a:cubicBezTo>
                      <a:pt x="10013" y="2156"/>
                      <a:pt x="10073" y="2096"/>
                      <a:pt x="10156" y="2096"/>
                    </a:cubicBezTo>
                    <a:close/>
                    <a:moveTo>
                      <a:pt x="5465" y="1"/>
                    </a:moveTo>
                    <a:cubicBezTo>
                      <a:pt x="4691" y="1"/>
                      <a:pt x="4048" y="644"/>
                      <a:pt x="4048" y="1418"/>
                    </a:cubicBezTo>
                    <a:lnTo>
                      <a:pt x="4048" y="1977"/>
                    </a:lnTo>
                    <a:lnTo>
                      <a:pt x="3394" y="1977"/>
                    </a:lnTo>
                    <a:cubicBezTo>
                      <a:pt x="3310" y="1811"/>
                      <a:pt x="3132" y="1692"/>
                      <a:pt x="2929" y="1692"/>
                    </a:cubicBezTo>
                    <a:lnTo>
                      <a:pt x="2310" y="1692"/>
                    </a:lnTo>
                    <a:cubicBezTo>
                      <a:pt x="2096" y="1692"/>
                      <a:pt x="1941" y="1811"/>
                      <a:pt x="1846" y="1977"/>
                    </a:cubicBezTo>
                    <a:lnTo>
                      <a:pt x="1310" y="1977"/>
                    </a:lnTo>
                    <a:cubicBezTo>
                      <a:pt x="596" y="1977"/>
                      <a:pt x="0" y="2561"/>
                      <a:pt x="0" y="3287"/>
                    </a:cubicBezTo>
                    <a:lnTo>
                      <a:pt x="0" y="7990"/>
                    </a:lnTo>
                    <a:cubicBezTo>
                      <a:pt x="0" y="8097"/>
                      <a:pt x="96" y="8180"/>
                      <a:pt x="191" y="8180"/>
                    </a:cubicBezTo>
                    <a:cubicBezTo>
                      <a:pt x="298" y="8180"/>
                      <a:pt x="393" y="8097"/>
                      <a:pt x="393" y="7990"/>
                    </a:cubicBezTo>
                    <a:lnTo>
                      <a:pt x="393" y="3287"/>
                    </a:lnTo>
                    <a:cubicBezTo>
                      <a:pt x="393" y="2787"/>
                      <a:pt x="810" y="2370"/>
                      <a:pt x="1310" y="2370"/>
                    </a:cubicBezTo>
                    <a:lnTo>
                      <a:pt x="1786" y="2370"/>
                    </a:lnTo>
                    <a:lnTo>
                      <a:pt x="1786" y="10502"/>
                    </a:lnTo>
                    <a:lnTo>
                      <a:pt x="1310" y="10502"/>
                    </a:lnTo>
                    <a:cubicBezTo>
                      <a:pt x="810" y="10502"/>
                      <a:pt x="393" y="10085"/>
                      <a:pt x="393" y="9585"/>
                    </a:cubicBezTo>
                    <a:lnTo>
                      <a:pt x="393" y="8764"/>
                    </a:lnTo>
                    <a:cubicBezTo>
                      <a:pt x="393" y="8657"/>
                      <a:pt x="298" y="8573"/>
                      <a:pt x="191" y="8573"/>
                    </a:cubicBezTo>
                    <a:cubicBezTo>
                      <a:pt x="96" y="8573"/>
                      <a:pt x="0" y="8657"/>
                      <a:pt x="0" y="8764"/>
                    </a:cubicBezTo>
                    <a:lnTo>
                      <a:pt x="0" y="9585"/>
                    </a:lnTo>
                    <a:cubicBezTo>
                      <a:pt x="0" y="10300"/>
                      <a:pt x="584" y="10895"/>
                      <a:pt x="1310" y="10895"/>
                    </a:cubicBezTo>
                    <a:lnTo>
                      <a:pt x="1846" y="10895"/>
                    </a:lnTo>
                    <a:cubicBezTo>
                      <a:pt x="1941" y="11062"/>
                      <a:pt x="2120" y="11181"/>
                      <a:pt x="2310" y="11181"/>
                    </a:cubicBezTo>
                    <a:lnTo>
                      <a:pt x="2929" y="11181"/>
                    </a:lnTo>
                    <a:cubicBezTo>
                      <a:pt x="3144" y="11181"/>
                      <a:pt x="3310" y="11062"/>
                      <a:pt x="3394" y="10895"/>
                    </a:cubicBezTo>
                    <a:lnTo>
                      <a:pt x="9692" y="10895"/>
                    </a:lnTo>
                    <a:cubicBezTo>
                      <a:pt x="9775" y="11062"/>
                      <a:pt x="9954" y="11181"/>
                      <a:pt x="10156" y="11181"/>
                    </a:cubicBezTo>
                    <a:lnTo>
                      <a:pt x="10775" y="11181"/>
                    </a:lnTo>
                    <a:cubicBezTo>
                      <a:pt x="10978" y="11181"/>
                      <a:pt x="11145" y="11062"/>
                      <a:pt x="11240" y="10895"/>
                    </a:cubicBezTo>
                    <a:lnTo>
                      <a:pt x="11776" y="10895"/>
                    </a:lnTo>
                    <a:cubicBezTo>
                      <a:pt x="12490" y="10895"/>
                      <a:pt x="13085" y="10312"/>
                      <a:pt x="13085" y="9585"/>
                    </a:cubicBezTo>
                    <a:lnTo>
                      <a:pt x="13085" y="4894"/>
                    </a:lnTo>
                    <a:cubicBezTo>
                      <a:pt x="13085" y="4787"/>
                      <a:pt x="12990" y="4704"/>
                      <a:pt x="12883" y="4704"/>
                    </a:cubicBezTo>
                    <a:cubicBezTo>
                      <a:pt x="12788" y="4704"/>
                      <a:pt x="12692" y="4787"/>
                      <a:pt x="12692" y="4894"/>
                    </a:cubicBezTo>
                    <a:lnTo>
                      <a:pt x="12692" y="9585"/>
                    </a:lnTo>
                    <a:cubicBezTo>
                      <a:pt x="12692" y="10085"/>
                      <a:pt x="12276" y="10502"/>
                      <a:pt x="11776" y="10502"/>
                    </a:cubicBezTo>
                    <a:lnTo>
                      <a:pt x="11299" y="10502"/>
                    </a:lnTo>
                    <a:lnTo>
                      <a:pt x="11299" y="2370"/>
                    </a:lnTo>
                    <a:lnTo>
                      <a:pt x="11776" y="2370"/>
                    </a:lnTo>
                    <a:cubicBezTo>
                      <a:pt x="12276" y="2370"/>
                      <a:pt x="12692" y="2787"/>
                      <a:pt x="12692" y="3287"/>
                    </a:cubicBezTo>
                    <a:lnTo>
                      <a:pt x="12692" y="4120"/>
                    </a:lnTo>
                    <a:cubicBezTo>
                      <a:pt x="12692" y="4240"/>
                      <a:pt x="12788" y="4311"/>
                      <a:pt x="12895" y="4311"/>
                    </a:cubicBezTo>
                    <a:cubicBezTo>
                      <a:pt x="12990" y="4311"/>
                      <a:pt x="13085" y="4228"/>
                      <a:pt x="13085" y="4120"/>
                    </a:cubicBezTo>
                    <a:lnTo>
                      <a:pt x="13085" y="3287"/>
                    </a:lnTo>
                    <a:cubicBezTo>
                      <a:pt x="13085" y="2573"/>
                      <a:pt x="12502" y="1977"/>
                      <a:pt x="11776" y="1977"/>
                    </a:cubicBezTo>
                    <a:lnTo>
                      <a:pt x="11240" y="1977"/>
                    </a:lnTo>
                    <a:cubicBezTo>
                      <a:pt x="11145" y="1811"/>
                      <a:pt x="10966" y="1692"/>
                      <a:pt x="10775" y="1692"/>
                    </a:cubicBezTo>
                    <a:lnTo>
                      <a:pt x="10156" y="1692"/>
                    </a:lnTo>
                    <a:cubicBezTo>
                      <a:pt x="9942" y="1692"/>
                      <a:pt x="9775" y="1811"/>
                      <a:pt x="9692" y="1977"/>
                    </a:cubicBezTo>
                    <a:lnTo>
                      <a:pt x="9037" y="1977"/>
                    </a:lnTo>
                    <a:lnTo>
                      <a:pt x="9037" y="1418"/>
                    </a:lnTo>
                    <a:cubicBezTo>
                      <a:pt x="9037" y="644"/>
                      <a:pt x="8394" y="1"/>
                      <a:pt x="76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782" name="Google Shape;11782;p86"/>
            <p:cNvSpPr/>
            <p:nvPr/>
          </p:nvSpPr>
          <p:spPr>
            <a:xfrm>
              <a:off x="1411794" y="2287808"/>
              <a:ext cx="360356" cy="358831"/>
            </a:xfrm>
            <a:custGeom>
              <a:avLst/>
              <a:gdLst/>
              <a:ahLst/>
              <a:cxnLst/>
              <a:rect l="l" t="t" r="r" b="b"/>
              <a:pathLst>
                <a:path w="11348" h="11300" extrusionOk="0">
                  <a:moveTo>
                    <a:pt x="7752" y="846"/>
                  </a:moveTo>
                  <a:cubicBezTo>
                    <a:pt x="7978" y="846"/>
                    <a:pt x="8133" y="1025"/>
                    <a:pt x="8133" y="1239"/>
                  </a:cubicBezTo>
                  <a:lnTo>
                    <a:pt x="8133" y="4001"/>
                  </a:lnTo>
                  <a:lnTo>
                    <a:pt x="4252" y="4001"/>
                  </a:lnTo>
                  <a:cubicBezTo>
                    <a:pt x="3763" y="4001"/>
                    <a:pt x="3359" y="4406"/>
                    <a:pt x="3359" y="4894"/>
                  </a:cubicBezTo>
                  <a:lnTo>
                    <a:pt x="3359" y="4990"/>
                  </a:lnTo>
                  <a:lnTo>
                    <a:pt x="1168" y="4990"/>
                  </a:lnTo>
                  <a:lnTo>
                    <a:pt x="1168" y="5001"/>
                  </a:lnTo>
                  <a:cubicBezTo>
                    <a:pt x="942" y="5001"/>
                    <a:pt x="787" y="4823"/>
                    <a:pt x="787" y="4609"/>
                  </a:cubicBezTo>
                  <a:lnTo>
                    <a:pt x="787" y="1239"/>
                  </a:lnTo>
                  <a:cubicBezTo>
                    <a:pt x="787" y="1013"/>
                    <a:pt x="965" y="846"/>
                    <a:pt x="1168" y="846"/>
                  </a:cubicBezTo>
                  <a:close/>
                  <a:moveTo>
                    <a:pt x="3370" y="6621"/>
                  </a:moveTo>
                  <a:lnTo>
                    <a:pt x="3370" y="6978"/>
                  </a:lnTo>
                  <a:lnTo>
                    <a:pt x="3180" y="6978"/>
                  </a:lnTo>
                  <a:lnTo>
                    <a:pt x="3370" y="6621"/>
                  </a:lnTo>
                  <a:close/>
                  <a:moveTo>
                    <a:pt x="3382" y="7335"/>
                  </a:moveTo>
                  <a:lnTo>
                    <a:pt x="3382" y="7490"/>
                  </a:lnTo>
                  <a:lnTo>
                    <a:pt x="2644" y="7490"/>
                  </a:lnTo>
                  <a:cubicBezTo>
                    <a:pt x="2597" y="7490"/>
                    <a:pt x="2573" y="7454"/>
                    <a:pt x="2573" y="7407"/>
                  </a:cubicBezTo>
                  <a:cubicBezTo>
                    <a:pt x="2573" y="7383"/>
                    <a:pt x="2585" y="7371"/>
                    <a:pt x="2597" y="7347"/>
                  </a:cubicBezTo>
                  <a:cubicBezTo>
                    <a:pt x="2620" y="7335"/>
                    <a:pt x="2632" y="7335"/>
                    <a:pt x="2656" y="7335"/>
                  </a:cubicBezTo>
                  <a:close/>
                  <a:moveTo>
                    <a:pt x="8966" y="8276"/>
                  </a:moveTo>
                  <a:cubicBezTo>
                    <a:pt x="9062" y="8276"/>
                    <a:pt x="9133" y="8347"/>
                    <a:pt x="9133" y="8442"/>
                  </a:cubicBezTo>
                  <a:lnTo>
                    <a:pt x="9133" y="8573"/>
                  </a:lnTo>
                  <a:cubicBezTo>
                    <a:pt x="9109" y="8573"/>
                    <a:pt x="9074" y="8561"/>
                    <a:pt x="9038" y="8561"/>
                  </a:cubicBezTo>
                  <a:lnTo>
                    <a:pt x="7454" y="8561"/>
                  </a:lnTo>
                  <a:cubicBezTo>
                    <a:pt x="7419" y="8561"/>
                    <a:pt x="7395" y="8561"/>
                    <a:pt x="7359" y="8573"/>
                  </a:cubicBezTo>
                  <a:lnTo>
                    <a:pt x="7359" y="8442"/>
                  </a:lnTo>
                  <a:cubicBezTo>
                    <a:pt x="7359" y="8347"/>
                    <a:pt x="7430" y="8276"/>
                    <a:pt x="7526" y="8276"/>
                  </a:cubicBezTo>
                  <a:close/>
                  <a:moveTo>
                    <a:pt x="9883" y="4347"/>
                  </a:moveTo>
                  <a:cubicBezTo>
                    <a:pt x="10193" y="4347"/>
                    <a:pt x="10443" y="4597"/>
                    <a:pt x="10443" y="4906"/>
                  </a:cubicBezTo>
                  <a:lnTo>
                    <a:pt x="10443" y="9276"/>
                  </a:lnTo>
                  <a:lnTo>
                    <a:pt x="9478" y="9276"/>
                  </a:lnTo>
                  <a:lnTo>
                    <a:pt x="9478" y="9109"/>
                  </a:lnTo>
                  <a:lnTo>
                    <a:pt x="9764" y="9109"/>
                  </a:lnTo>
                  <a:cubicBezTo>
                    <a:pt x="10038" y="9109"/>
                    <a:pt x="10264" y="8883"/>
                    <a:pt x="10264" y="8597"/>
                  </a:cubicBezTo>
                  <a:lnTo>
                    <a:pt x="10264" y="5942"/>
                  </a:lnTo>
                  <a:cubicBezTo>
                    <a:pt x="10264" y="5847"/>
                    <a:pt x="10193" y="5775"/>
                    <a:pt x="10097" y="5775"/>
                  </a:cubicBezTo>
                  <a:cubicBezTo>
                    <a:pt x="10014" y="5775"/>
                    <a:pt x="9931" y="5847"/>
                    <a:pt x="9931" y="5942"/>
                  </a:cubicBezTo>
                  <a:lnTo>
                    <a:pt x="9931" y="8585"/>
                  </a:lnTo>
                  <a:cubicBezTo>
                    <a:pt x="9931" y="8680"/>
                    <a:pt x="9859" y="8752"/>
                    <a:pt x="9764" y="8752"/>
                  </a:cubicBezTo>
                  <a:lnTo>
                    <a:pt x="9478" y="8752"/>
                  </a:lnTo>
                  <a:lnTo>
                    <a:pt x="9478" y="8419"/>
                  </a:lnTo>
                  <a:cubicBezTo>
                    <a:pt x="9478" y="8157"/>
                    <a:pt x="9252" y="7918"/>
                    <a:pt x="8966" y="7918"/>
                  </a:cubicBezTo>
                  <a:lnTo>
                    <a:pt x="7526" y="7918"/>
                  </a:lnTo>
                  <a:cubicBezTo>
                    <a:pt x="7264" y="7918"/>
                    <a:pt x="7026" y="8145"/>
                    <a:pt x="7026" y="8419"/>
                  </a:cubicBezTo>
                  <a:lnTo>
                    <a:pt x="7026" y="8752"/>
                  </a:lnTo>
                  <a:lnTo>
                    <a:pt x="4382" y="8752"/>
                  </a:lnTo>
                  <a:cubicBezTo>
                    <a:pt x="4299" y="8752"/>
                    <a:pt x="4204" y="8680"/>
                    <a:pt x="4204" y="8585"/>
                  </a:cubicBezTo>
                  <a:lnTo>
                    <a:pt x="4204" y="5121"/>
                  </a:lnTo>
                  <a:cubicBezTo>
                    <a:pt x="4204" y="5025"/>
                    <a:pt x="4287" y="4942"/>
                    <a:pt x="4382" y="4942"/>
                  </a:cubicBezTo>
                  <a:lnTo>
                    <a:pt x="9740" y="4942"/>
                  </a:lnTo>
                  <a:cubicBezTo>
                    <a:pt x="9836" y="4942"/>
                    <a:pt x="9919" y="5013"/>
                    <a:pt x="9919" y="5121"/>
                  </a:cubicBezTo>
                  <a:lnTo>
                    <a:pt x="9919" y="5251"/>
                  </a:lnTo>
                  <a:cubicBezTo>
                    <a:pt x="9919" y="5347"/>
                    <a:pt x="10002" y="5418"/>
                    <a:pt x="10086" y="5418"/>
                  </a:cubicBezTo>
                  <a:cubicBezTo>
                    <a:pt x="10181" y="5418"/>
                    <a:pt x="10252" y="5347"/>
                    <a:pt x="10252" y="5251"/>
                  </a:cubicBezTo>
                  <a:lnTo>
                    <a:pt x="10252" y="5121"/>
                  </a:lnTo>
                  <a:cubicBezTo>
                    <a:pt x="10252" y="4835"/>
                    <a:pt x="10026" y="4609"/>
                    <a:pt x="9740" y="4609"/>
                  </a:cubicBezTo>
                  <a:lnTo>
                    <a:pt x="4382" y="4609"/>
                  </a:lnTo>
                  <a:cubicBezTo>
                    <a:pt x="4109" y="4609"/>
                    <a:pt x="3882" y="4835"/>
                    <a:pt x="3882" y="5121"/>
                  </a:cubicBezTo>
                  <a:lnTo>
                    <a:pt x="3882" y="8585"/>
                  </a:lnTo>
                  <a:cubicBezTo>
                    <a:pt x="3882" y="8871"/>
                    <a:pt x="4109" y="9097"/>
                    <a:pt x="4382" y="9097"/>
                  </a:cubicBezTo>
                  <a:lnTo>
                    <a:pt x="7026" y="9097"/>
                  </a:lnTo>
                  <a:lnTo>
                    <a:pt x="7026" y="9252"/>
                  </a:lnTo>
                  <a:lnTo>
                    <a:pt x="3716" y="9252"/>
                  </a:lnTo>
                  <a:lnTo>
                    <a:pt x="3716" y="4906"/>
                  </a:lnTo>
                  <a:cubicBezTo>
                    <a:pt x="3716" y="4597"/>
                    <a:pt x="3966" y="4347"/>
                    <a:pt x="4287" y="4347"/>
                  </a:cubicBezTo>
                  <a:close/>
                  <a:moveTo>
                    <a:pt x="7038" y="9597"/>
                  </a:moveTo>
                  <a:lnTo>
                    <a:pt x="7038" y="10002"/>
                  </a:lnTo>
                  <a:lnTo>
                    <a:pt x="3549" y="10002"/>
                  </a:lnTo>
                  <a:cubicBezTo>
                    <a:pt x="3539" y="10003"/>
                    <a:pt x="3529" y="10004"/>
                    <a:pt x="3520" y="10004"/>
                  </a:cubicBezTo>
                  <a:cubicBezTo>
                    <a:pt x="3434" y="10004"/>
                    <a:pt x="3351" y="9959"/>
                    <a:pt x="3287" y="9895"/>
                  </a:cubicBezTo>
                  <a:cubicBezTo>
                    <a:pt x="3216" y="9823"/>
                    <a:pt x="3168" y="9716"/>
                    <a:pt x="3168" y="9609"/>
                  </a:cubicBezTo>
                  <a:cubicBezTo>
                    <a:pt x="3168" y="9597"/>
                    <a:pt x="3168" y="9597"/>
                    <a:pt x="3180" y="9597"/>
                  </a:cubicBezTo>
                  <a:close/>
                  <a:moveTo>
                    <a:pt x="10990" y="9609"/>
                  </a:moveTo>
                  <a:lnTo>
                    <a:pt x="10990" y="9633"/>
                  </a:lnTo>
                  <a:cubicBezTo>
                    <a:pt x="10979" y="9835"/>
                    <a:pt x="10812" y="10014"/>
                    <a:pt x="10598" y="10014"/>
                  </a:cubicBezTo>
                  <a:lnTo>
                    <a:pt x="9478" y="10014"/>
                  </a:lnTo>
                  <a:lnTo>
                    <a:pt x="9478" y="9609"/>
                  </a:lnTo>
                  <a:close/>
                  <a:moveTo>
                    <a:pt x="9050" y="8883"/>
                  </a:moveTo>
                  <a:cubicBezTo>
                    <a:pt x="9085" y="8883"/>
                    <a:pt x="9133" y="8931"/>
                    <a:pt x="9133" y="8978"/>
                  </a:cubicBezTo>
                  <a:lnTo>
                    <a:pt x="9133" y="10240"/>
                  </a:lnTo>
                  <a:cubicBezTo>
                    <a:pt x="9133" y="10288"/>
                    <a:pt x="9085" y="10324"/>
                    <a:pt x="9050" y="10324"/>
                  </a:cubicBezTo>
                  <a:lnTo>
                    <a:pt x="7454" y="10324"/>
                  </a:lnTo>
                  <a:cubicBezTo>
                    <a:pt x="7407" y="10324"/>
                    <a:pt x="7359" y="10288"/>
                    <a:pt x="7359" y="10240"/>
                  </a:cubicBezTo>
                  <a:lnTo>
                    <a:pt x="7359" y="10181"/>
                  </a:lnTo>
                  <a:lnTo>
                    <a:pt x="7359" y="8978"/>
                  </a:lnTo>
                  <a:cubicBezTo>
                    <a:pt x="7359" y="8931"/>
                    <a:pt x="7407" y="8883"/>
                    <a:pt x="7454" y="8883"/>
                  </a:cubicBezTo>
                  <a:close/>
                  <a:moveTo>
                    <a:pt x="9133" y="10645"/>
                  </a:moveTo>
                  <a:lnTo>
                    <a:pt x="9133" y="10776"/>
                  </a:lnTo>
                  <a:cubicBezTo>
                    <a:pt x="9133" y="10859"/>
                    <a:pt x="9062" y="10943"/>
                    <a:pt x="8966" y="10943"/>
                  </a:cubicBezTo>
                  <a:lnTo>
                    <a:pt x="7526" y="10943"/>
                  </a:lnTo>
                  <a:cubicBezTo>
                    <a:pt x="7442" y="10943"/>
                    <a:pt x="7359" y="10859"/>
                    <a:pt x="7359" y="10776"/>
                  </a:cubicBezTo>
                  <a:lnTo>
                    <a:pt x="7359" y="10645"/>
                  </a:lnTo>
                  <a:cubicBezTo>
                    <a:pt x="7395" y="10645"/>
                    <a:pt x="7419" y="10657"/>
                    <a:pt x="7454" y="10657"/>
                  </a:cubicBezTo>
                  <a:lnTo>
                    <a:pt x="9050" y="10657"/>
                  </a:lnTo>
                  <a:cubicBezTo>
                    <a:pt x="9074" y="10657"/>
                    <a:pt x="9109" y="10657"/>
                    <a:pt x="9133" y="10645"/>
                  </a:cubicBezTo>
                  <a:close/>
                  <a:moveTo>
                    <a:pt x="858" y="1"/>
                  </a:moveTo>
                  <a:cubicBezTo>
                    <a:pt x="382" y="1"/>
                    <a:pt x="1" y="382"/>
                    <a:pt x="1" y="858"/>
                  </a:cubicBezTo>
                  <a:lnTo>
                    <a:pt x="1" y="5561"/>
                  </a:lnTo>
                  <a:cubicBezTo>
                    <a:pt x="1" y="6037"/>
                    <a:pt x="382" y="6430"/>
                    <a:pt x="858" y="6430"/>
                  </a:cubicBezTo>
                  <a:lnTo>
                    <a:pt x="1334" y="6430"/>
                  </a:lnTo>
                  <a:cubicBezTo>
                    <a:pt x="1430" y="6430"/>
                    <a:pt x="1501" y="6359"/>
                    <a:pt x="1501" y="6264"/>
                  </a:cubicBezTo>
                  <a:cubicBezTo>
                    <a:pt x="1501" y="6180"/>
                    <a:pt x="1430" y="6097"/>
                    <a:pt x="1334" y="6097"/>
                  </a:cubicBezTo>
                  <a:lnTo>
                    <a:pt x="858" y="6097"/>
                  </a:lnTo>
                  <a:cubicBezTo>
                    <a:pt x="572" y="6097"/>
                    <a:pt x="334" y="5859"/>
                    <a:pt x="334" y="5585"/>
                  </a:cubicBezTo>
                  <a:lnTo>
                    <a:pt x="334" y="882"/>
                  </a:lnTo>
                  <a:cubicBezTo>
                    <a:pt x="334" y="596"/>
                    <a:pt x="572" y="358"/>
                    <a:pt x="858" y="358"/>
                  </a:cubicBezTo>
                  <a:lnTo>
                    <a:pt x="8062" y="358"/>
                  </a:lnTo>
                  <a:cubicBezTo>
                    <a:pt x="8347" y="358"/>
                    <a:pt x="8585" y="596"/>
                    <a:pt x="8585" y="882"/>
                  </a:cubicBezTo>
                  <a:lnTo>
                    <a:pt x="8585" y="4001"/>
                  </a:lnTo>
                  <a:lnTo>
                    <a:pt x="8478" y="4001"/>
                  </a:lnTo>
                  <a:lnTo>
                    <a:pt x="8478" y="1215"/>
                  </a:lnTo>
                  <a:cubicBezTo>
                    <a:pt x="8478" y="822"/>
                    <a:pt x="8157" y="489"/>
                    <a:pt x="7752" y="489"/>
                  </a:cubicBezTo>
                  <a:lnTo>
                    <a:pt x="1168" y="489"/>
                  </a:lnTo>
                  <a:cubicBezTo>
                    <a:pt x="775" y="489"/>
                    <a:pt x="442" y="822"/>
                    <a:pt x="442" y="1215"/>
                  </a:cubicBezTo>
                  <a:lnTo>
                    <a:pt x="442" y="4597"/>
                  </a:lnTo>
                  <a:cubicBezTo>
                    <a:pt x="442" y="5001"/>
                    <a:pt x="775" y="5323"/>
                    <a:pt x="1168" y="5323"/>
                  </a:cubicBezTo>
                  <a:lnTo>
                    <a:pt x="3370" y="5323"/>
                  </a:lnTo>
                  <a:lnTo>
                    <a:pt x="3370" y="6085"/>
                  </a:lnTo>
                  <a:lnTo>
                    <a:pt x="2001" y="6085"/>
                  </a:lnTo>
                  <a:cubicBezTo>
                    <a:pt x="1918" y="6085"/>
                    <a:pt x="1846" y="6156"/>
                    <a:pt x="1846" y="6252"/>
                  </a:cubicBezTo>
                  <a:cubicBezTo>
                    <a:pt x="1846" y="6335"/>
                    <a:pt x="1918" y="6418"/>
                    <a:pt x="2001" y="6418"/>
                  </a:cubicBezTo>
                  <a:lnTo>
                    <a:pt x="3109" y="6418"/>
                  </a:lnTo>
                  <a:lnTo>
                    <a:pt x="2811" y="6978"/>
                  </a:lnTo>
                  <a:lnTo>
                    <a:pt x="2656" y="6978"/>
                  </a:lnTo>
                  <a:cubicBezTo>
                    <a:pt x="2561" y="6978"/>
                    <a:pt x="2454" y="7026"/>
                    <a:pt x="2358" y="7097"/>
                  </a:cubicBezTo>
                  <a:cubicBezTo>
                    <a:pt x="2287" y="7168"/>
                    <a:pt x="2239" y="7276"/>
                    <a:pt x="2239" y="7395"/>
                  </a:cubicBezTo>
                  <a:cubicBezTo>
                    <a:pt x="2239" y="7621"/>
                    <a:pt x="2418" y="7811"/>
                    <a:pt x="2656" y="7811"/>
                  </a:cubicBezTo>
                  <a:lnTo>
                    <a:pt x="3394" y="7811"/>
                  </a:lnTo>
                  <a:lnTo>
                    <a:pt x="3394" y="9276"/>
                  </a:lnTo>
                  <a:lnTo>
                    <a:pt x="3192" y="9276"/>
                  </a:lnTo>
                  <a:cubicBezTo>
                    <a:pt x="3001" y="9276"/>
                    <a:pt x="2835" y="9431"/>
                    <a:pt x="2835" y="9633"/>
                  </a:cubicBezTo>
                  <a:cubicBezTo>
                    <a:pt x="2835" y="9823"/>
                    <a:pt x="2918" y="10002"/>
                    <a:pt x="3049" y="10145"/>
                  </a:cubicBezTo>
                  <a:cubicBezTo>
                    <a:pt x="3180" y="10288"/>
                    <a:pt x="3370" y="10359"/>
                    <a:pt x="3573" y="10359"/>
                  </a:cubicBezTo>
                  <a:lnTo>
                    <a:pt x="7049" y="10359"/>
                  </a:lnTo>
                  <a:lnTo>
                    <a:pt x="7049" y="10788"/>
                  </a:lnTo>
                  <a:cubicBezTo>
                    <a:pt x="7049" y="11062"/>
                    <a:pt x="7276" y="11300"/>
                    <a:pt x="7550" y="11300"/>
                  </a:cubicBezTo>
                  <a:lnTo>
                    <a:pt x="9002" y="11300"/>
                  </a:lnTo>
                  <a:cubicBezTo>
                    <a:pt x="9264" y="11300"/>
                    <a:pt x="9502" y="11074"/>
                    <a:pt x="9502" y="10788"/>
                  </a:cubicBezTo>
                  <a:lnTo>
                    <a:pt x="9502" y="10359"/>
                  </a:lnTo>
                  <a:lnTo>
                    <a:pt x="10621" y="10359"/>
                  </a:lnTo>
                  <a:cubicBezTo>
                    <a:pt x="11026" y="10359"/>
                    <a:pt x="11348" y="10026"/>
                    <a:pt x="11348" y="9633"/>
                  </a:cubicBezTo>
                  <a:cubicBezTo>
                    <a:pt x="11324" y="9526"/>
                    <a:pt x="11276" y="9431"/>
                    <a:pt x="11217" y="9371"/>
                  </a:cubicBezTo>
                  <a:cubicBezTo>
                    <a:pt x="11157" y="9312"/>
                    <a:pt x="11074" y="9276"/>
                    <a:pt x="10967" y="9276"/>
                  </a:cubicBezTo>
                  <a:lnTo>
                    <a:pt x="10776" y="9276"/>
                  </a:lnTo>
                  <a:lnTo>
                    <a:pt x="10776" y="4906"/>
                  </a:lnTo>
                  <a:cubicBezTo>
                    <a:pt x="10776" y="4418"/>
                    <a:pt x="10371" y="4013"/>
                    <a:pt x="9883" y="4013"/>
                  </a:cubicBezTo>
                  <a:lnTo>
                    <a:pt x="8931" y="4013"/>
                  </a:lnTo>
                  <a:lnTo>
                    <a:pt x="8931" y="858"/>
                  </a:lnTo>
                  <a:cubicBezTo>
                    <a:pt x="8931" y="382"/>
                    <a:pt x="8538" y="1"/>
                    <a:pt x="806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grpSp>
          <p:nvGrpSpPr>
            <p:cNvPr id="11783" name="Google Shape;11783;p86"/>
            <p:cNvGrpSpPr/>
            <p:nvPr/>
          </p:nvGrpSpPr>
          <p:grpSpPr>
            <a:xfrm>
              <a:off x="1958520" y="2302574"/>
              <a:ext cx="359213" cy="327807"/>
              <a:chOff x="1958520" y="2302574"/>
              <a:chExt cx="359213" cy="327807"/>
            </a:xfrm>
            <a:solidFill>
              <a:schemeClr val="bg1"/>
            </a:solidFill>
          </p:grpSpPr>
          <p:sp>
            <p:nvSpPr>
              <p:cNvPr id="11784" name="Google Shape;11784;p86"/>
              <p:cNvSpPr/>
              <p:nvPr/>
            </p:nvSpPr>
            <p:spPr>
              <a:xfrm>
                <a:off x="1958520" y="2302574"/>
                <a:ext cx="359213" cy="327807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10323" extrusionOk="0">
                    <a:moveTo>
                      <a:pt x="7168" y="8132"/>
                    </a:moveTo>
                    <a:lnTo>
                      <a:pt x="7501" y="9204"/>
                    </a:lnTo>
                    <a:lnTo>
                      <a:pt x="3799" y="9204"/>
                    </a:lnTo>
                    <a:lnTo>
                      <a:pt x="4120" y="8132"/>
                    </a:lnTo>
                    <a:close/>
                    <a:moveTo>
                      <a:pt x="8466" y="9537"/>
                    </a:moveTo>
                    <a:cubicBezTo>
                      <a:pt x="8597" y="9537"/>
                      <a:pt x="8704" y="9656"/>
                      <a:pt x="8704" y="9775"/>
                    </a:cubicBezTo>
                    <a:cubicBezTo>
                      <a:pt x="8704" y="9906"/>
                      <a:pt x="8597" y="10013"/>
                      <a:pt x="8466" y="10013"/>
                    </a:cubicBezTo>
                    <a:lnTo>
                      <a:pt x="2810" y="10013"/>
                    </a:lnTo>
                    <a:cubicBezTo>
                      <a:pt x="2679" y="10013"/>
                      <a:pt x="2572" y="9906"/>
                      <a:pt x="2572" y="9775"/>
                    </a:cubicBezTo>
                    <a:cubicBezTo>
                      <a:pt x="2572" y="9644"/>
                      <a:pt x="2679" y="9537"/>
                      <a:pt x="2810" y="9537"/>
                    </a:cubicBezTo>
                    <a:close/>
                    <a:moveTo>
                      <a:pt x="1072" y="0"/>
                    </a:moveTo>
                    <a:cubicBezTo>
                      <a:pt x="477" y="0"/>
                      <a:pt x="0" y="476"/>
                      <a:pt x="0" y="1072"/>
                    </a:cubicBezTo>
                    <a:lnTo>
                      <a:pt x="0" y="7049"/>
                    </a:lnTo>
                    <a:cubicBezTo>
                      <a:pt x="0" y="7644"/>
                      <a:pt x="477" y="8120"/>
                      <a:pt x="1072" y="8120"/>
                    </a:cubicBezTo>
                    <a:lnTo>
                      <a:pt x="3763" y="8120"/>
                    </a:lnTo>
                    <a:lnTo>
                      <a:pt x="3441" y="9192"/>
                    </a:lnTo>
                    <a:lnTo>
                      <a:pt x="2822" y="9192"/>
                    </a:lnTo>
                    <a:cubicBezTo>
                      <a:pt x="2513" y="9192"/>
                      <a:pt x="2263" y="9442"/>
                      <a:pt x="2263" y="9751"/>
                    </a:cubicBezTo>
                    <a:cubicBezTo>
                      <a:pt x="2263" y="10073"/>
                      <a:pt x="2513" y="10323"/>
                      <a:pt x="2822" y="10323"/>
                    </a:cubicBezTo>
                    <a:lnTo>
                      <a:pt x="8478" y="10323"/>
                    </a:lnTo>
                    <a:cubicBezTo>
                      <a:pt x="8799" y="10323"/>
                      <a:pt x="9049" y="10073"/>
                      <a:pt x="9049" y="9751"/>
                    </a:cubicBezTo>
                    <a:cubicBezTo>
                      <a:pt x="9049" y="9442"/>
                      <a:pt x="8799" y="9192"/>
                      <a:pt x="8478" y="9192"/>
                    </a:cubicBezTo>
                    <a:lnTo>
                      <a:pt x="7870" y="9192"/>
                    </a:lnTo>
                    <a:lnTo>
                      <a:pt x="7549" y="8120"/>
                    </a:lnTo>
                    <a:lnTo>
                      <a:pt x="10240" y="8120"/>
                    </a:lnTo>
                    <a:cubicBezTo>
                      <a:pt x="10835" y="8120"/>
                      <a:pt x="11311" y="7644"/>
                      <a:pt x="11311" y="7049"/>
                    </a:cubicBezTo>
                    <a:lnTo>
                      <a:pt x="11311" y="1072"/>
                    </a:lnTo>
                    <a:cubicBezTo>
                      <a:pt x="11299" y="488"/>
                      <a:pt x="10823" y="0"/>
                      <a:pt x="10228" y="0"/>
                    </a:cubicBezTo>
                    <a:lnTo>
                      <a:pt x="2786" y="0"/>
                    </a:lnTo>
                    <a:cubicBezTo>
                      <a:pt x="2691" y="0"/>
                      <a:pt x="2620" y="72"/>
                      <a:pt x="2620" y="155"/>
                    </a:cubicBezTo>
                    <a:cubicBezTo>
                      <a:pt x="2620" y="250"/>
                      <a:pt x="2691" y="322"/>
                      <a:pt x="2786" y="322"/>
                    </a:cubicBezTo>
                    <a:lnTo>
                      <a:pt x="10228" y="322"/>
                    </a:lnTo>
                    <a:cubicBezTo>
                      <a:pt x="10621" y="322"/>
                      <a:pt x="10966" y="655"/>
                      <a:pt x="10966" y="1072"/>
                    </a:cubicBezTo>
                    <a:lnTo>
                      <a:pt x="10966" y="7049"/>
                    </a:lnTo>
                    <a:cubicBezTo>
                      <a:pt x="10966" y="7453"/>
                      <a:pt x="10645" y="7799"/>
                      <a:pt x="10228" y="7799"/>
                    </a:cubicBezTo>
                    <a:lnTo>
                      <a:pt x="1072" y="7799"/>
                    </a:lnTo>
                    <a:cubicBezTo>
                      <a:pt x="667" y="7799"/>
                      <a:pt x="322" y="7465"/>
                      <a:pt x="322" y="7049"/>
                    </a:cubicBezTo>
                    <a:lnTo>
                      <a:pt x="322" y="1072"/>
                    </a:lnTo>
                    <a:cubicBezTo>
                      <a:pt x="322" y="667"/>
                      <a:pt x="655" y="322"/>
                      <a:pt x="1072" y="322"/>
                    </a:cubicBezTo>
                    <a:lnTo>
                      <a:pt x="2108" y="322"/>
                    </a:lnTo>
                    <a:cubicBezTo>
                      <a:pt x="2203" y="322"/>
                      <a:pt x="2275" y="250"/>
                      <a:pt x="2275" y="155"/>
                    </a:cubicBezTo>
                    <a:cubicBezTo>
                      <a:pt x="2275" y="72"/>
                      <a:pt x="2203" y="0"/>
                      <a:pt x="21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785" name="Google Shape;11785;p86"/>
              <p:cNvSpPr/>
              <p:nvPr/>
            </p:nvSpPr>
            <p:spPr>
              <a:xfrm>
                <a:off x="1986877" y="2331313"/>
                <a:ext cx="302117" cy="184909"/>
              </a:xfrm>
              <a:custGeom>
                <a:avLst/>
                <a:gdLst/>
                <a:ahLst/>
                <a:cxnLst/>
                <a:rect l="l" t="t" r="r" b="b"/>
                <a:pathLst>
                  <a:path w="9514" h="5823" extrusionOk="0">
                    <a:moveTo>
                      <a:pt x="179" y="0"/>
                    </a:moveTo>
                    <a:cubicBezTo>
                      <a:pt x="72" y="0"/>
                      <a:pt x="0" y="71"/>
                      <a:pt x="0" y="179"/>
                    </a:cubicBezTo>
                    <a:lnTo>
                      <a:pt x="0" y="5656"/>
                    </a:lnTo>
                    <a:cubicBezTo>
                      <a:pt x="0" y="5739"/>
                      <a:pt x="72" y="5822"/>
                      <a:pt x="167" y="5822"/>
                    </a:cubicBezTo>
                    <a:lnTo>
                      <a:pt x="9347" y="5822"/>
                    </a:lnTo>
                    <a:cubicBezTo>
                      <a:pt x="9430" y="5822"/>
                      <a:pt x="9513" y="5739"/>
                      <a:pt x="9513" y="5656"/>
                    </a:cubicBezTo>
                    <a:lnTo>
                      <a:pt x="9513" y="5072"/>
                    </a:lnTo>
                    <a:cubicBezTo>
                      <a:pt x="9513" y="4989"/>
                      <a:pt x="9430" y="4905"/>
                      <a:pt x="9347" y="4905"/>
                    </a:cubicBezTo>
                    <a:cubicBezTo>
                      <a:pt x="9252" y="4905"/>
                      <a:pt x="9180" y="4989"/>
                      <a:pt x="9180" y="5072"/>
                    </a:cubicBezTo>
                    <a:lnTo>
                      <a:pt x="9180" y="5489"/>
                    </a:lnTo>
                    <a:lnTo>
                      <a:pt x="346" y="5489"/>
                    </a:lnTo>
                    <a:lnTo>
                      <a:pt x="346" y="345"/>
                    </a:lnTo>
                    <a:lnTo>
                      <a:pt x="9180" y="345"/>
                    </a:lnTo>
                    <a:lnTo>
                      <a:pt x="9180" y="4405"/>
                    </a:lnTo>
                    <a:cubicBezTo>
                      <a:pt x="9168" y="4489"/>
                      <a:pt x="9240" y="4572"/>
                      <a:pt x="9347" y="4572"/>
                    </a:cubicBezTo>
                    <a:cubicBezTo>
                      <a:pt x="9430" y="4572"/>
                      <a:pt x="9513" y="4489"/>
                      <a:pt x="9513" y="4405"/>
                    </a:cubicBezTo>
                    <a:lnTo>
                      <a:pt x="9513" y="179"/>
                    </a:lnTo>
                    <a:cubicBezTo>
                      <a:pt x="9513" y="71"/>
                      <a:pt x="9430" y="0"/>
                      <a:pt x="93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786" name="Google Shape;11786;p86"/>
              <p:cNvSpPr/>
              <p:nvPr/>
            </p:nvSpPr>
            <p:spPr>
              <a:xfrm>
                <a:off x="2131521" y="2526701"/>
                <a:ext cx="11908" cy="10638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5" extrusionOk="0">
                    <a:moveTo>
                      <a:pt x="176" y="0"/>
                    </a:moveTo>
                    <a:cubicBezTo>
                      <a:pt x="167" y="0"/>
                      <a:pt x="158" y="1"/>
                      <a:pt x="148" y="3"/>
                    </a:cubicBezTo>
                    <a:cubicBezTo>
                      <a:pt x="77" y="26"/>
                      <a:pt x="17" y="86"/>
                      <a:pt x="17" y="157"/>
                    </a:cubicBezTo>
                    <a:cubicBezTo>
                      <a:pt x="1" y="258"/>
                      <a:pt x="95" y="334"/>
                      <a:pt x="186" y="334"/>
                    </a:cubicBezTo>
                    <a:cubicBezTo>
                      <a:pt x="225" y="334"/>
                      <a:pt x="263" y="320"/>
                      <a:pt x="291" y="288"/>
                    </a:cubicBezTo>
                    <a:cubicBezTo>
                      <a:pt x="375" y="229"/>
                      <a:pt x="375" y="145"/>
                      <a:pt x="327" y="86"/>
                    </a:cubicBezTo>
                    <a:cubicBezTo>
                      <a:pt x="296" y="34"/>
                      <a:pt x="238" y="0"/>
                      <a:pt x="17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787" name="Google Shape;11787;p86"/>
            <p:cNvGrpSpPr/>
            <p:nvPr/>
          </p:nvGrpSpPr>
          <p:grpSpPr>
            <a:xfrm>
              <a:off x="2579882" y="2287427"/>
              <a:ext cx="207582" cy="359594"/>
              <a:chOff x="2656082" y="2287427"/>
              <a:chExt cx="207582" cy="359594"/>
            </a:xfrm>
            <a:solidFill>
              <a:schemeClr val="bg1"/>
            </a:solidFill>
          </p:grpSpPr>
          <p:sp>
            <p:nvSpPr>
              <p:cNvPr id="11788" name="Google Shape;11788;p86"/>
              <p:cNvSpPr/>
              <p:nvPr/>
            </p:nvSpPr>
            <p:spPr>
              <a:xfrm>
                <a:off x="2656082" y="2287427"/>
                <a:ext cx="207582" cy="359594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11324" extrusionOk="0">
                    <a:moveTo>
                      <a:pt x="5704" y="334"/>
                    </a:moveTo>
                    <a:cubicBezTo>
                      <a:pt x="5965" y="334"/>
                      <a:pt x="6192" y="561"/>
                      <a:pt x="6192" y="834"/>
                    </a:cubicBezTo>
                    <a:lnTo>
                      <a:pt x="6192" y="1323"/>
                    </a:lnTo>
                    <a:lnTo>
                      <a:pt x="346" y="1323"/>
                    </a:lnTo>
                    <a:lnTo>
                      <a:pt x="346" y="834"/>
                    </a:lnTo>
                    <a:cubicBezTo>
                      <a:pt x="346" y="561"/>
                      <a:pt x="560" y="334"/>
                      <a:pt x="834" y="334"/>
                    </a:cubicBezTo>
                    <a:close/>
                    <a:moveTo>
                      <a:pt x="6192" y="1644"/>
                    </a:moveTo>
                    <a:lnTo>
                      <a:pt x="6192" y="8990"/>
                    </a:lnTo>
                    <a:lnTo>
                      <a:pt x="1501" y="8990"/>
                    </a:lnTo>
                    <a:cubicBezTo>
                      <a:pt x="1405" y="8990"/>
                      <a:pt x="1334" y="9062"/>
                      <a:pt x="1334" y="9145"/>
                    </a:cubicBezTo>
                    <a:cubicBezTo>
                      <a:pt x="1334" y="9240"/>
                      <a:pt x="1405" y="9312"/>
                      <a:pt x="1501" y="9312"/>
                    </a:cubicBezTo>
                    <a:lnTo>
                      <a:pt x="6192" y="9312"/>
                    </a:lnTo>
                    <a:lnTo>
                      <a:pt x="6192" y="10478"/>
                    </a:lnTo>
                    <a:cubicBezTo>
                      <a:pt x="6192" y="10740"/>
                      <a:pt x="5965" y="10967"/>
                      <a:pt x="5704" y="10967"/>
                    </a:cubicBezTo>
                    <a:lnTo>
                      <a:pt x="834" y="10967"/>
                    </a:lnTo>
                    <a:cubicBezTo>
                      <a:pt x="560" y="10967"/>
                      <a:pt x="346" y="10740"/>
                      <a:pt x="346" y="10478"/>
                    </a:cubicBezTo>
                    <a:lnTo>
                      <a:pt x="346" y="9312"/>
                    </a:lnTo>
                    <a:lnTo>
                      <a:pt x="834" y="9312"/>
                    </a:lnTo>
                    <a:cubicBezTo>
                      <a:pt x="917" y="9312"/>
                      <a:pt x="1001" y="9240"/>
                      <a:pt x="1001" y="9145"/>
                    </a:cubicBezTo>
                    <a:cubicBezTo>
                      <a:pt x="1001" y="9062"/>
                      <a:pt x="917" y="8990"/>
                      <a:pt x="834" y="8990"/>
                    </a:cubicBezTo>
                    <a:lnTo>
                      <a:pt x="346" y="8990"/>
                    </a:lnTo>
                    <a:lnTo>
                      <a:pt x="346" y="1644"/>
                    </a:lnTo>
                    <a:close/>
                    <a:moveTo>
                      <a:pt x="834" y="1"/>
                    </a:moveTo>
                    <a:cubicBezTo>
                      <a:pt x="370" y="1"/>
                      <a:pt x="0" y="370"/>
                      <a:pt x="0" y="834"/>
                    </a:cubicBezTo>
                    <a:lnTo>
                      <a:pt x="0" y="10490"/>
                    </a:lnTo>
                    <a:cubicBezTo>
                      <a:pt x="0" y="10955"/>
                      <a:pt x="370" y="11324"/>
                      <a:pt x="834" y="11324"/>
                    </a:cubicBezTo>
                    <a:lnTo>
                      <a:pt x="5704" y="11324"/>
                    </a:lnTo>
                    <a:cubicBezTo>
                      <a:pt x="6156" y="11324"/>
                      <a:pt x="6537" y="10955"/>
                      <a:pt x="6537" y="10490"/>
                    </a:cubicBezTo>
                    <a:lnTo>
                      <a:pt x="6537" y="834"/>
                    </a:lnTo>
                    <a:cubicBezTo>
                      <a:pt x="6513" y="370"/>
                      <a:pt x="6144" y="1"/>
                      <a:pt x="570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789" name="Google Shape;11789;p86"/>
              <p:cNvSpPr/>
              <p:nvPr/>
            </p:nvSpPr>
            <p:spPr>
              <a:xfrm>
                <a:off x="2754395" y="2308608"/>
                <a:ext cx="31787" cy="10257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323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51"/>
                      <a:pt x="72" y="322"/>
                      <a:pt x="167" y="322"/>
                    </a:cubicBezTo>
                    <a:lnTo>
                      <a:pt x="834" y="322"/>
                    </a:lnTo>
                    <a:cubicBezTo>
                      <a:pt x="917" y="322"/>
                      <a:pt x="1000" y="251"/>
                      <a:pt x="1000" y="167"/>
                    </a:cubicBezTo>
                    <a:cubicBezTo>
                      <a:pt x="1000" y="72"/>
                      <a:pt x="917" y="1"/>
                      <a:pt x="8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790" name="Google Shape;11790;p86"/>
              <p:cNvSpPr/>
              <p:nvPr/>
            </p:nvSpPr>
            <p:spPr>
              <a:xfrm>
                <a:off x="2743789" y="2594053"/>
                <a:ext cx="31406" cy="31056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78" extrusionOk="0">
                    <a:moveTo>
                      <a:pt x="501" y="322"/>
                    </a:moveTo>
                    <a:cubicBezTo>
                      <a:pt x="584" y="322"/>
                      <a:pt x="656" y="406"/>
                      <a:pt x="656" y="489"/>
                    </a:cubicBezTo>
                    <a:cubicBezTo>
                      <a:pt x="656" y="584"/>
                      <a:pt x="584" y="656"/>
                      <a:pt x="501" y="656"/>
                    </a:cubicBezTo>
                    <a:cubicBezTo>
                      <a:pt x="406" y="656"/>
                      <a:pt x="334" y="584"/>
                      <a:pt x="334" y="489"/>
                    </a:cubicBezTo>
                    <a:cubicBezTo>
                      <a:pt x="334" y="406"/>
                      <a:pt x="406" y="322"/>
                      <a:pt x="501" y="322"/>
                    </a:cubicBezTo>
                    <a:close/>
                    <a:moveTo>
                      <a:pt x="501" y="1"/>
                    </a:moveTo>
                    <a:cubicBezTo>
                      <a:pt x="227" y="1"/>
                      <a:pt x="1" y="227"/>
                      <a:pt x="1" y="489"/>
                    </a:cubicBezTo>
                    <a:cubicBezTo>
                      <a:pt x="1" y="763"/>
                      <a:pt x="227" y="977"/>
                      <a:pt x="501" y="977"/>
                    </a:cubicBezTo>
                    <a:cubicBezTo>
                      <a:pt x="763" y="977"/>
                      <a:pt x="989" y="763"/>
                      <a:pt x="989" y="489"/>
                    </a:cubicBezTo>
                    <a:cubicBezTo>
                      <a:pt x="989" y="227"/>
                      <a:pt x="775" y="1"/>
                      <a:pt x="5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791" name="Google Shape;11791;p86"/>
              <p:cNvSpPr/>
              <p:nvPr/>
            </p:nvSpPr>
            <p:spPr>
              <a:xfrm>
                <a:off x="2733596" y="2308608"/>
                <a:ext cx="10225" cy="1025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23" extrusionOk="0">
                    <a:moveTo>
                      <a:pt x="155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51"/>
                      <a:pt x="72" y="322"/>
                      <a:pt x="155" y="322"/>
                    </a:cubicBezTo>
                    <a:cubicBezTo>
                      <a:pt x="250" y="322"/>
                      <a:pt x="322" y="251"/>
                      <a:pt x="322" y="167"/>
                    </a:cubicBezTo>
                    <a:cubicBezTo>
                      <a:pt x="322" y="72"/>
                      <a:pt x="250" y="1"/>
                      <a:pt x="1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792" name="Google Shape;11792;p86"/>
            <p:cNvGrpSpPr/>
            <p:nvPr/>
          </p:nvGrpSpPr>
          <p:grpSpPr>
            <a:xfrm>
              <a:off x="3049653" y="2321468"/>
              <a:ext cx="362991" cy="290018"/>
              <a:chOff x="3049653" y="2321468"/>
              <a:chExt cx="362991" cy="290018"/>
            </a:xfrm>
            <a:solidFill>
              <a:schemeClr val="bg1"/>
            </a:solidFill>
          </p:grpSpPr>
          <p:sp>
            <p:nvSpPr>
              <p:cNvPr id="11793" name="Google Shape;11793;p86"/>
              <p:cNvSpPr/>
              <p:nvPr/>
            </p:nvSpPr>
            <p:spPr>
              <a:xfrm>
                <a:off x="3280290" y="2429690"/>
                <a:ext cx="29913" cy="73957"/>
              </a:xfrm>
              <a:custGeom>
                <a:avLst/>
                <a:gdLst/>
                <a:ahLst/>
                <a:cxnLst/>
                <a:rect l="l" t="t" r="r" b="b"/>
                <a:pathLst>
                  <a:path w="942" h="2329" extrusionOk="0">
                    <a:moveTo>
                      <a:pt x="200" y="1"/>
                    </a:moveTo>
                    <a:cubicBezTo>
                      <a:pt x="158" y="1"/>
                      <a:pt x="114" y="16"/>
                      <a:pt x="72" y="45"/>
                    </a:cubicBezTo>
                    <a:cubicBezTo>
                      <a:pt x="13" y="93"/>
                      <a:pt x="13" y="200"/>
                      <a:pt x="72" y="283"/>
                    </a:cubicBezTo>
                    <a:cubicBezTo>
                      <a:pt x="572" y="772"/>
                      <a:pt x="572" y="1569"/>
                      <a:pt x="72" y="2046"/>
                    </a:cubicBezTo>
                    <a:cubicBezTo>
                      <a:pt x="1" y="2129"/>
                      <a:pt x="1" y="2224"/>
                      <a:pt x="72" y="2284"/>
                    </a:cubicBezTo>
                    <a:cubicBezTo>
                      <a:pt x="102" y="2313"/>
                      <a:pt x="144" y="2328"/>
                      <a:pt x="187" y="2328"/>
                    </a:cubicBezTo>
                    <a:cubicBezTo>
                      <a:pt x="230" y="2328"/>
                      <a:pt x="275" y="2313"/>
                      <a:pt x="310" y="2284"/>
                    </a:cubicBezTo>
                    <a:cubicBezTo>
                      <a:pt x="941" y="1665"/>
                      <a:pt x="941" y="664"/>
                      <a:pt x="310" y="45"/>
                    </a:cubicBezTo>
                    <a:cubicBezTo>
                      <a:pt x="280" y="16"/>
                      <a:pt x="242" y="1"/>
                      <a:pt x="20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794" name="Google Shape;11794;p86"/>
              <p:cNvSpPr/>
              <p:nvPr/>
            </p:nvSpPr>
            <p:spPr>
              <a:xfrm>
                <a:off x="3317729" y="2392250"/>
                <a:ext cx="49570" cy="148836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4687" extrusionOk="0">
                    <a:moveTo>
                      <a:pt x="183" y="1"/>
                    </a:moveTo>
                    <a:cubicBezTo>
                      <a:pt x="140" y="1"/>
                      <a:pt x="96" y="16"/>
                      <a:pt x="60" y="46"/>
                    </a:cubicBezTo>
                    <a:cubicBezTo>
                      <a:pt x="0" y="105"/>
                      <a:pt x="0" y="212"/>
                      <a:pt x="60" y="284"/>
                    </a:cubicBezTo>
                    <a:cubicBezTo>
                      <a:pt x="1191" y="1415"/>
                      <a:pt x="1191" y="3272"/>
                      <a:pt x="60" y="4403"/>
                    </a:cubicBezTo>
                    <a:cubicBezTo>
                      <a:pt x="0" y="4475"/>
                      <a:pt x="0" y="4582"/>
                      <a:pt x="60" y="4641"/>
                    </a:cubicBezTo>
                    <a:cubicBezTo>
                      <a:pt x="90" y="4671"/>
                      <a:pt x="131" y="4686"/>
                      <a:pt x="175" y="4686"/>
                    </a:cubicBezTo>
                    <a:cubicBezTo>
                      <a:pt x="218" y="4686"/>
                      <a:pt x="262" y="4671"/>
                      <a:pt x="298" y="4641"/>
                    </a:cubicBezTo>
                    <a:cubicBezTo>
                      <a:pt x="1560" y="3379"/>
                      <a:pt x="1560" y="1308"/>
                      <a:pt x="298" y="46"/>
                    </a:cubicBezTo>
                    <a:cubicBezTo>
                      <a:pt x="268" y="16"/>
                      <a:pt x="227" y="1"/>
                      <a:pt x="1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795" name="Google Shape;11795;p86"/>
              <p:cNvSpPr/>
              <p:nvPr/>
            </p:nvSpPr>
            <p:spPr>
              <a:xfrm>
                <a:off x="3354406" y="2355954"/>
                <a:ext cx="58239" cy="222317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7001" extrusionOk="0">
                    <a:moveTo>
                      <a:pt x="174" y="1"/>
                    </a:moveTo>
                    <a:cubicBezTo>
                      <a:pt x="131" y="1"/>
                      <a:pt x="90" y="16"/>
                      <a:pt x="60" y="46"/>
                    </a:cubicBezTo>
                    <a:cubicBezTo>
                      <a:pt x="0" y="105"/>
                      <a:pt x="0" y="200"/>
                      <a:pt x="60" y="284"/>
                    </a:cubicBezTo>
                    <a:cubicBezTo>
                      <a:pt x="1834" y="2046"/>
                      <a:pt x="1834" y="4939"/>
                      <a:pt x="60" y="6713"/>
                    </a:cubicBezTo>
                    <a:cubicBezTo>
                      <a:pt x="0" y="6773"/>
                      <a:pt x="0" y="6868"/>
                      <a:pt x="60" y="6951"/>
                    </a:cubicBezTo>
                    <a:cubicBezTo>
                      <a:pt x="88" y="6985"/>
                      <a:pt x="128" y="7000"/>
                      <a:pt x="169" y="7000"/>
                    </a:cubicBezTo>
                    <a:cubicBezTo>
                      <a:pt x="214" y="7000"/>
                      <a:pt x="261" y="6982"/>
                      <a:pt x="298" y="6951"/>
                    </a:cubicBezTo>
                    <a:cubicBezTo>
                      <a:pt x="1227" y="6023"/>
                      <a:pt x="1727" y="4808"/>
                      <a:pt x="1727" y="3498"/>
                    </a:cubicBezTo>
                    <a:cubicBezTo>
                      <a:pt x="1727" y="2189"/>
                      <a:pt x="1227" y="962"/>
                      <a:pt x="298" y="46"/>
                    </a:cubicBezTo>
                    <a:cubicBezTo>
                      <a:pt x="262" y="16"/>
                      <a:pt x="218" y="1"/>
                      <a:pt x="17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796" name="Google Shape;11796;p86"/>
              <p:cNvSpPr/>
              <p:nvPr/>
            </p:nvSpPr>
            <p:spPr>
              <a:xfrm>
                <a:off x="3049653" y="2321468"/>
                <a:ext cx="210250" cy="290018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9133" extrusionOk="0">
                    <a:moveTo>
                      <a:pt x="5216" y="1072"/>
                    </a:moveTo>
                    <a:lnTo>
                      <a:pt x="5216" y="8097"/>
                    </a:lnTo>
                    <a:cubicBezTo>
                      <a:pt x="4156" y="7751"/>
                      <a:pt x="3287" y="7037"/>
                      <a:pt x="2739" y="6061"/>
                    </a:cubicBezTo>
                    <a:lnTo>
                      <a:pt x="2739" y="3084"/>
                    </a:lnTo>
                    <a:cubicBezTo>
                      <a:pt x="3275" y="2120"/>
                      <a:pt x="4156" y="1405"/>
                      <a:pt x="5216" y="1072"/>
                    </a:cubicBezTo>
                    <a:close/>
                    <a:moveTo>
                      <a:pt x="5716" y="0"/>
                    </a:moveTo>
                    <a:cubicBezTo>
                      <a:pt x="5430" y="0"/>
                      <a:pt x="5216" y="215"/>
                      <a:pt x="5216" y="501"/>
                    </a:cubicBezTo>
                    <a:lnTo>
                      <a:pt x="5216" y="691"/>
                    </a:lnTo>
                    <a:cubicBezTo>
                      <a:pt x="4049" y="1048"/>
                      <a:pt x="3096" y="1810"/>
                      <a:pt x="2489" y="2858"/>
                    </a:cubicBezTo>
                    <a:lnTo>
                      <a:pt x="1227" y="2858"/>
                    </a:lnTo>
                    <a:cubicBezTo>
                      <a:pt x="549" y="2858"/>
                      <a:pt x="13" y="3394"/>
                      <a:pt x="13" y="4061"/>
                    </a:cubicBezTo>
                    <a:lnTo>
                      <a:pt x="13" y="5037"/>
                    </a:lnTo>
                    <a:cubicBezTo>
                      <a:pt x="1" y="5692"/>
                      <a:pt x="489" y="6227"/>
                      <a:pt x="1120" y="6275"/>
                    </a:cubicBezTo>
                    <a:cubicBezTo>
                      <a:pt x="1203" y="6275"/>
                      <a:pt x="1287" y="6216"/>
                      <a:pt x="1299" y="6132"/>
                    </a:cubicBezTo>
                    <a:cubicBezTo>
                      <a:pt x="1299" y="6037"/>
                      <a:pt x="1239" y="5966"/>
                      <a:pt x="1144" y="5954"/>
                    </a:cubicBezTo>
                    <a:cubicBezTo>
                      <a:pt x="703" y="5918"/>
                      <a:pt x="346" y="5537"/>
                      <a:pt x="346" y="5073"/>
                    </a:cubicBezTo>
                    <a:lnTo>
                      <a:pt x="346" y="4084"/>
                    </a:lnTo>
                    <a:cubicBezTo>
                      <a:pt x="346" y="3608"/>
                      <a:pt x="727" y="3215"/>
                      <a:pt x="1227" y="3215"/>
                    </a:cubicBezTo>
                    <a:lnTo>
                      <a:pt x="2418" y="3215"/>
                    </a:lnTo>
                    <a:lnTo>
                      <a:pt x="2418" y="5954"/>
                    </a:lnTo>
                    <a:lnTo>
                      <a:pt x="1918" y="5954"/>
                    </a:lnTo>
                    <a:cubicBezTo>
                      <a:pt x="1834" y="5954"/>
                      <a:pt x="1763" y="6025"/>
                      <a:pt x="1763" y="6108"/>
                    </a:cubicBezTo>
                    <a:cubicBezTo>
                      <a:pt x="1763" y="6204"/>
                      <a:pt x="1834" y="6275"/>
                      <a:pt x="1918" y="6275"/>
                    </a:cubicBezTo>
                    <a:lnTo>
                      <a:pt x="2489" y="6275"/>
                    </a:lnTo>
                    <a:cubicBezTo>
                      <a:pt x="3096" y="7323"/>
                      <a:pt x="4049" y="8097"/>
                      <a:pt x="5216" y="8430"/>
                    </a:cubicBezTo>
                    <a:lnTo>
                      <a:pt x="5216" y="8633"/>
                    </a:lnTo>
                    <a:cubicBezTo>
                      <a:pt x="5216" y="8906"/>
                      <a:pt x="5430" y="9133"/>
                      <a:pt x="5716" y="9133"/>
                    </a:cubicBezTo>
                    <a:lnTo>
                      <a:pt x="6121" y="9133"/>
                    </a:lnTo>
                    <a:cubicBezTo>
                      <a:pt x="6406" y="9133"/>
                      <a:pt x="6621" y="8906"/>
                      <a:pt x="6621" y="8633"/>
                    </a:cubicBezTo>
                    <a:lnTo>
                      <a:pt x="6621" y="4953"/>
                    </a:lnTo>
                    <a:cubicBezTo>
                      <a:pt x="6621" y="4858"/>
                      <a:pt x="6549" y="4787"/>
                      <a:pt x="6466" y="4787"/>
                    </a:cubicBezTo>
                    <a:cubicBezTo>
                      <a:pt x="6371" y="4787"/>
                      <a:pt x="6299" y="4858"/>
                      <a:pt x="6299" y="4953"/>
                    </a:cubicBezTo>
                    <a:lnTo>
                      <a:pt x="6299" y="8633"/>
                    </a:lnTo>
                    <a:cubicBezTo>
                      <a:pt x="6299" y="8728"/>
                      <a:pt x="6228" y="8811"/>
                      <a:pt x="6121" y="8811"/>
                    </a:cubicBezTo>
                    <a:lnTo>
                      <a:pt x="5716" y="8811"/>
                    </a:lnTo>
                    <a:cubicBezTo>
                      <a:pt x="5609" y="8811"/>
                      <a:pt x="5537" y="8728"/>
                      <a:pt x="5537" y="8633"/>
                    </a:cubicBezTo>
                    <a:lnTo>
                      <a:pt x="5537" y="501"/>
                    </a:lnTo>
                    <a:cubicBezTo>
                      <a:pt x="5537" y="393"/>
                      <a:pt x="5609" y="322"/>
                      <a:pt x="5716" y="322"/>
                    </a:cubicBezTo>
                    <a:lnTo>
                      <a:pt x="6121" y="322"/>
                    </a:lnTo>
                    <a:cubicBezTo>
                      <a:pt x="6228" y="322"/>
                      <a:pt x="6299" y="393"/>
                      <a:pt x="6299" y="501"/>
                    </a:cubicBezTo>
                    <a:lnTo>
                      <a:pt x="6299" y="4180"/>
                    </a:lnTo>
                    <a:cubicBezTo>
                      <a:pt x="6299" y="4263"/>
                      <a:pt x="6371" y="4346"/>
                      <a:pt x="6466" y="4346"/>
                    </a:cubicBezTo>
                    <a:cubicBezTo>
                      <a:pt x="6549" y="4346"/>
                      <a:pt x="6621" y="4263"/>
                      <a:pt x="6621" y="4180"/>
                    </a:cubicBezTo>
                    <a:lnTo>
                      <a:pt x="6621" y="501"/>
                    </a:lnTo>
                    <a:cubicBezTo>
                      <a:pt x="6621" y="215"/>
                      <a:pt x="6406" y="0"/>
                      <a:pt x="61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797" name="Google Shape;11797;p86"/>
            <p:cNvGrpSpPr/>
            <p:nvPr/>
          </p:nvGrpSpPr>
          <p:grpSpPr>
            <a:xfrm>
              <a:off x="3564243" y="2289904"/>
              <a:ext cx="422342" cy="355243"/>
              <a:chOff x="3564243" y="2289904"/>
              <a:chExt cx="422342" cy="355243"/>
            </a:xfrm>
            <a:solidFill>
              <a:schemeClr val="bg1"/>
            </a:solidFill>
          </p:grpSpPr>
          <p:sp>
            <p:nvSpPr>
              <p:cNvPr id="11798" name="Google Shape;11798;p86"/>
              <p:cNvSpPr/>
              <p:nvPr/>
            </p:nvSpPr>
            <p:spPr>
              <a:xfrm>
                <a:off x="3564243" y="2291587"/>
                <a:ext cx="66177" cy="35165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1074" extrusionOk="0">
                    <a:moveTo>
                      <a:pt x="1703" y="1918"/>
                    </a:moveTo>
                    <a:lnTo>
                      <a:pt x="1703" y="2727"/>
                    </a:lnTo>
                    <a:cubicBezTo>
                      <a:pt x="1703" y="2823"/>
                      <a:pt x="1667" y="2930"/>
                      <a:pt x="1608" y="2966"/>
                    </a:cubicBezTo>
                    <a:cubicBezTo>
                      <a:pt x="1453" y="3085"/>
                      <a:pt x="1298" y="3287"/>
                      <a:pt x="1239" y="3501"/>
                    </a:cubicBezTo>
                    <a:lnTo>
                      <a:pt x="834" y="3501"/>
                    </a:lnTo>
                    <a:cubicBezTo>
                      <a:pt x="798" y="3299"/>
                      <a:pt x="667" y="3085"/>
                      <a:pt x="524" y="2989"/>
                    </a:cubicBezTo>
                    <a:cubicBezTo>
                      <a:pt x="453" y="2942"/>
                      <a:pt x="393" y="2823"/>
                      <a:pt x="393" y="2727"/>
                    </a:cubicBezTo>
                    <a:lnTo>
                      <a:pt x="393" y="1918"/>
                    </a:lnTo>
                    <a:close/>
                    <a:moveTo>
                      <a:pt x="1227" y="3882"/>
                    </a:moveTo>
                    <a:lnTo>
                      <a:pt x="1227" y="5144"/>
                    </a:lnTo>
                    <a:cubicBezTo>
                      <a:pt x="1227" y="6359"/>
                      <a:pt x="1239" y="7549"/>
                      <a:pt x="1369" y="8752"/>
                    </a:cubicBezTo>
                    <a:cubicBezTo>
                      <a:pt x="1453" y="9478"/>
                      <a:pt x="1489" y="10085"/>
                      <a:pt x="1489" y="10205"/>
                    </a:cubicBezTo>
                    <a:cubicBezTo>
                      <a:pt x="1477" y="10478"/>
                      <a:pt x="1298" y="10681"/>
                      <a:pt x="1048" y="10681"/>
                    </a:cubicBezTo>
                    <a:cubicBezTo>
                      <a:pt x="798" y="10681"/>
                      <a:pt x="619" y="10490"/>
                      <a:pt x="619" y="10228"/>
                    </a:cubicBezTo>
                    <a:cubicBezTo>
                      <a:pt x="619" y="10097"/>
                      <a:pt x="655" y="9490"/>
                      <a:pt x="738" y="8764"/>
                    </a:cubicBezTo>
                    <a:cubicBezTo>
                      <a:pt x="869" y="7561"/>
                      <a:pt x="881" y="6371"/>
                      <a:pt x="881" y="5168"/>
                    </a:cubicBezTo>
                    <a:lnTo>
                      <a:pt x="881" y="3882"/>
                    </a:lnTo>
                    <a:close/>
                    <a:moveTo>
                      <a:pt x="203" y="1"/>
                    </a:moveTo>
                    <a:cubicBezTo>
                      <a:pt x="96" y="1"/>
                      <a:pt x="0" y="84"/>
                      <a:pt x="0" y="191"/>
                    </a:cubicBezTo>
                    <a:lnTo>
                      <a:pt x="0" y="2727"/>
                    </a:lnTo>
                    <a:cubicBezTo>
                      <a:pt x="0" y="2966"/>
                      <a:pt x="143" y="3216"/>
                      <a:pt x="334" y="3335"/>
                    </a:cubicBezTo>
                    <a:cubicBezTo>
                      <a:pt x="393" y="3358"/>
                      <a:pt x="477" y="3573"/>
                      <a:pt x="477" y="3692"/>
                    </a:cubicBezTo>
                    <a:lnTo>
                      <a:pt x="477" y="5144"/>
                    </a:lnTo>
                    <a:cubicBezTo>
                      <a:pt x="477" y="6359"/>
                      <a:pt x="465" y="7526"/>
                      <a:pt x="346" y="8716"/>
                    </a:cubicBezTo>
                    <a:cubicBezTo>
                      <a:pt x="274" y="9454"/>
                      <a:pt x="226" y="10074"/>
                      <a:pt x="226" y="10228"/>
                    </a:cubicBezTo>
                    <a:cubicBezTo>
                      <a:pt x="226" y="10705"/>
                      <a:pt x="584" y="11074"/>
                      <a:pt x="1048" y="11074"/>
                    </a:cubicBezTo>
                    <a:cubicBezTo>
                      <a:pt x="1512" y="11074"/>
                      <a:pt x="1870" y="10705"/>
                      <a:pt x="1870" y="10228"/>
                    </a:cubicBezTo>
                    <a:cubicBezTo>
                      <a:pt x="1870" y="10074"/>
                      <a:pt x="1822" y="9454"/>
                      <a:pt x="1750" y="8716"/>
                    </a:cubicBezTo>
                    <a:cubicBezTo>
                      <a:pt x="1608" y="7526"/>
                      <a:pt x="1608" y="6359"/>
                      <a:pt x="1608" y="5144"/>
                    </a:cubicBezTo>
                    <a:lnTo>
                      <a:pt x="1608" y="3692"/>
                    </a:lnTo>
                    <a:cubicBezTo>
                      <a:pt x="1608" y="3561"/>
                      <a:pt x="1715" y="3358"/>
                      <a:pt x="1834" y="3275"/>
                    </a:cubicBezTo>
                    <a:cubicBezTo>
                      <a:pt x="2024" y="3144"/>
                      <a:pt x="2084" y="2906"/>
                      <a:pt x="2084" y="2704"/>
                    </a:cubicBezTo>
                    <a:lnTo>
                      <a:pt x="2084" y="251"/>
                    </a:lnTo>
                    <a:cubicBezTo>
                      <a:pt x="2084" y="168"/>
                      <a:pt x="2001" y="72"/>
                      <a:pt x="1893" y="72"/>
                    </a:cubicBezTo>
                    <a:cubicBezTo>
                      <a:pt x="1786" y="72"/>
                      <a:pt x="1703" y="168"/>
                      <a:pt x="1703" y="263"/>
                    </a:cubicBezTo>
                    <a:lnTo>
                      <a:pt x="1703" y="1537"/>
                    </a:lnTo>
                    <a:lnTo>
                      <a:pt x="1239" y="1537"/>
                    </a:lnTo>
                    <a:lnTo>
                      <a:pt x="1239" y="191"/>
                    </a:lnTo>
                    <a:cubicBezTo>
                      <a:pt x="1239" y="84"/>
                      <a:pt x="1155" y="1"/>
                      <a:pt x="1048" y="1"/>
                    </a:cubicBezTo>
                    <a:cubicBezTo>
                      <a:pt x="941" y="1"/>
                      <a:pt x="858" y="84"/>
                      <a:pt x="858" y="191"/>
                    </a:cubicBezTo>
                    <a:lnTo>
                      <a:pt x="858" y="1537"/>
                    </a:lnTo>
                    <a:lnTo>
                      <a:pt x="393" y="1537"/>
                    </a:lnTo>
                    <a:lnTo>
                      <a:pt x="393" y="191"/>
                    </a:lnTo>
                    <a:cubicBezTo>
                      <a:pt x="393" y="84"/>
                      <a:pt x="298" y="1"/>
                      <a:pt x="20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799" name="Google Shape;11799;p86"/>
              <p:cNvSpPr/>
              <p:nvPr/>
            </p:nvSpPr>
            <p:spPr>
              <a:xfrm>
                <a:off x="3636835" y="2373674"/>
                <a:ext cx="236702" cy="236289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7441" extrusionOk="0">
                    <a:moveTo>
                      <a:pt x="1175" y="0"/>
                    </a:moveTo>
                    <a:cubicBezTo>
                      <a:pt x="1121" y="0"/>
                      <a:pt x="1069" y="25"/>
                      <a:pt x="1036" y="71"/>
                    </a:cubicBezTo>
                    <a:cubicBezTo>
                      <a:pt x="369" y="881"/>
                      <a:pt x="0" y="1905"/>
                      <a:pt x="0" y="2952"/>
                    </a:cubicBezTo>
                    <a:cubicBezTo>
                      <a:pt x="0" y="5429"/>
                      <a:pt x="2024" y="7441"/>
                      <a:pt x="4489" y="7441"/>
                    </a:cubicBezTo>
                    <a:cubicBezTo>
                      <a:pt x="5537" y="7441"/>
                      <a:pt x="6561" y="7072"/>
                      <a:pt x="7358" y="6405"/>
                    </a:cubicBezTo>
                    <a:cubicBezTo>
                      <a:pt x="7454" y="6322"/>
                      <a:pt x="7454" y="6203"/>
                      <a:pt x="7394" y="6131"/>
                    </a:cubicBezTo>
                    <a:cubicBezTo>
                      <a:pt x="7352" y="6083"/>
                      <a:pt x="7286" y="6058"/>
                      <a:pt x="7224" y="6058"/>
                    </a:cubicBezTo>
                    <a:cubicBezTo>
                      <a:pt x="7180" y="6058"/>
                      <a:pt x="7138" y="6071"/>
                      <a:pt x="7108" y="6096"/>
                    </a:cubicBezTo>
                    <a:cubicBezTo>
                      <a:pt x="6382" y="6703"/>
                      <a:pt x="5441" y="7048"/>
                      <a:pt x="4489" y="7048"/>
                    </a:cubicBezTo>
                    <a:cubicBezTo>
                      <a:pt x="2227" y="7048"/>
                      <a:pt x="381" y="5203"/>
                      <a:pt x="381" y="2928"/>
                    </a:cubicBezTo>
                    <a:cubicBezTo>
                      <a:pt x="381" y="1988"/>
                      <a:pt x="727" y="1047"/>
                      <a:pt x="1334" y="309"/>
                    </a:cubicBezTo>
                    <a:cubicBezTo>
                      <a:pt x="1405" y="226"/>
                      <a:pt x="1393" y="107"/>
                      <a:pt x="1298" y="47"/>
                    </a:cubicBezTo>
                    <a:cubicBezTo>
                      <a:pt x="1261" y="16"/>
                      <a:pt x="1217" y="0"/>
                      <a:pt x="11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00" name="Google Shape;11800;p86"/>
              <p:cNvSpPr/>
              <p:nvPr/>
            </p:nvSpPr>
            <p:spPr>
              <a:xfrm>
                <a:off x="3685230" y="2324104"/>
                <a:ext cx="237083" cy="235971"/>
              </a:xfrm>
              <a:custGeom>
                <a:avLst/>
                <a:gdLst/>
                <a:ahLst/>
                <a:cxnLst/>
                <a:rect l="l" t="t" r="r" b="b"/>
                <a:pathLst>
                  <a:path w="7466" h="7431" extrusionOk="0">
                    <a:moveTo>
                      <a:pt x="2953" y="1"/>
                    </a:moveTo>
                    <a:cubicBezTo>
                      <a:pt x="1905" y="1"/>
                      <a:pt x="893" y="358"/>
                      <a:pt x="96" y="1025"/>
                    </a:cubicBezTo>
                    <a:cubicBezTo>
                      <a:pt x="0" y="1108"/>
                      <a:pt x="0" y="1227"/>
                      <a:pt x="60" y="1299"/>
                    </a:cubicBezTo>
                    <a:cubicBezTo>
                      <a:pt x="99" y="1344"/>
                      <a:pt x="151" y="1364"/>
                      <a:pt x="205" y="1364"/>
                    </a:cubicBezTo>
                    <a:cubicBezTo>
                      <a:pt x="250" y="1364"/>
                      <a:pt x="295" y="1350"/>
                      <a:pt x="334" y="1322"/>
                    </a:cubicBezTo>
                    <a:cubicBezTo>
                      <a:pt x="1060" y="715"/>
                      <a:pt x="2001" y="394"/>
                      <a:pt x="2953" y="394"/>
                    </a:cubicBezTo>
                    <a:cubicBezTo>
                      <a:pt x="5215" y="394"/>
                      <a:pt x="7061" y="2227"/>
                      <a:pt x="7061" y="4501"/>
                    </a:cubicBezTo>
                    <a:cubicBezTo>
                      <a:pt x="7061" y="5454"/>
                      <a:pt x="6727" y="6371"/>
                      <a:pt x="6120" y="7121"/>
                    </a:cubicBezTo>
                    <a:cubicBezTo>
                      <a:pt x="6049" y="7204"/>
                      <a:pt x="6061" y="7323"/>
                      <a:pt x="6156" y="7383"/>
                    </a:cubicBezTo>
                    <a:cubicBezTo>
                      <a:pt x="6180" y="7418"/>
                      <a:pt x="6227" y="7430"/>
                      <a:pt x="6275" y="7430"/>
                    </a:cubicBezTo>
                    <a:cubicBezTo>
                      <a:pt x="6322" y="7430"/>
                      <a:pt x="6382" y="7395"/>
                      <a:pt x="6418" y="7359"/>
                    </a:cubicBezTo>
                    <a:cubicBezTo>
                      <a:pt x="7084" y="6549"/>
                      <a:pt x="7442" y="5537"/>
                      <a:pt x="7442" y="4501"/>
                    </a:cubicBezTo>
                    <a:cubicBezTo>
                      <a:pt x="7465" y="2013"/>
                      <a:pt x="5441" y="1"/>
                      <a:pt x="295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01" name="Google Shape;11801;p86"/>
              <p:cNvSpPr/>
              <p:nvPr/>
            </p:nvSpPr>
            <p:spPr>
              <a:xfrm>
                <a:off x="3663668" y="2351699"/>
                <a:ext cx="230668" cy="230668"/>
              </a:xfrm>
              <a:custGeom>
                <a:avLst/>
                <a:gdLst/>
                <a:ahLst/>
                <a:cxnLst/>
                <a:rect l="l" t="t" r="r" b="b"/>
                <a:pathLst>
                  <a:path w="7264" h="7264" extrusionOk="0">
                    <a:moveTo>
                      <a:pt x="3632" y="382"/>
                    </a:moveTo>
                    <a:cubicBezTo>
                      <a:pt x="5418" y="382"/>
                      <a:pt x="6871" y="1846"/>
                      <a:pt x="6871" y="3632"/>
                    </a:cubicBezTo>
                    <a:cubicBezTo>
                      <a:pt x="6871" y="5418"/>
                      <a:pt x="5418" y="6871"/>
                      <a:pt x="3632" y="6871"/>
                    </a:cubicBezTo>
                    <a:cubicBezTo>
                      <a:pt x="1846" y="6871"/>
                      <a:pt x="382" y="5418"/>
                      <a:pt x="382" y="3632"/>
                    </a:cubicBezTo>
                    <a:cubicBezTo>
                      <a:pt x="382" y="1846"/>
                      <a:pt x="1846" y="382"/>
                      <a:pt x="3632" y="382"/>
                    </a:cubicBezTo>
                    <a:close/>
                    <a:moveTo>
                      <a:pt x="3632" y="1"/>
                    </a:moveTo>
                    <a:cubicBezTo>
                      <a:pt x="1632" y="1"/>
                      <a:pt x="1" y="1632"/>
                      <a:pt x="1" y="3632"/>
                    </a:cubicBezTo>
                    <a:cubicBezTo>
                      <a:pt x="1" y="5633"/>
                      <a:pt x="1632" y="7264"/>
                      <a:pt x="3632" y="7264"/>
                    </a:cubicBezTo>
                    <a:cubicBezTo>
                      <a:pt x="5644" y="7264"/>
                      <a:pt x="7263" y="5621"/>
                      <a:pt x="7263" y="3632"/>
                    </a:cubicBezTo>
                    <a:cubicBezTo>
                      <a:pt x="7263" y="1620"/>
                      <a:pt x="5620" y="1"/>
                      <a:pt x="36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02" name="Google Shape;11802;p86"/>
              <p:cNvSpPr/>
              <p:nvPr/>
            </p:nvSpPr>
            <p:spPr>
              <a:xfrm>
                <a:off x="3933998" y="2289904"/>
                <a:ext cx="52586" cy="355243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1187" extrusionOk="0">
                    <a:moveTo>
                      <a:pt x="1251" y="554"/>
                    </a:moveTo>
                    <a:lnTo>
                      <a:pt x="1251" y="5555"/>
                    </a:lnTo>
                    <a:lnTo>
                      <a:pt x="715" y="5578"/>
                    </a:lnTo>
                    <a:lnTo>
                      <a:pt x="703" y="5578"/>
                    </a:lnTo>
                    <a:cubicBezTo>
                      <a:pt x="693" y="5580"/>
                      <a:pt x="683" y="5580"/>
                      <a:pt x="673" y="5580"/>
                    </a:cubicBezTo>
                    <a:cubicBezTo>
                      <a:pt x="583" y="5580"/>
                      <a:pt x="481" y="5536"/>
                      <a:pt x="417" y="5483"/>
                    </a:cubicBezTo>
                    <a:cubicBezTo>
                      <a:pt x="382" y="5436"/>
                      <a:pt x="370" y="5412"/>
                      <a:pt x="370" y="5412"/>
                    </a:cubicBezTo>
                    <a:lnTo>
                      <a:pt x="370" y="2411"/>
                    </a:lnTo>
                    <a:cubicBezTo>
                      <a:pt x="370" y="1697"/>
                      <a:pt x="703" y="1006"/>
                      <a:pt x="1251" y="554"/>
                    </a:cubicBezTo>
                    <a:close/>
                    <a:moveTo>
                      <a:pt x="1263" y="5959"/>
                    </a:moveTo>
                    <a:cubicBezTo>
                      <a:pt x="1263" y="9448"/>
                      <a:pt x="1275" y="10258"/>
                      <a:pt x="1275" y="10281"/>
                    </a:cubicBezTo>
                    <a:cubicBezTo>
                      <a:pt x="1263" y="10496"/>
                      <a:pt x="1203" y="10769"/>
                      <a:pt x="941" y="10769"/>
                    </a:cubicBezTo>
                    <a:cubicBezTo>
                      <a:pt x="858" y="10769"/>
                      <a:pt x="620" y="10769"/>
                      <a:pt x="620" y="10258"/>
                    </a:cubicBezTo>
                    <a:cubicBezTo>
                      <a:pt x="620" y="10115"/>
                      <a:pt x="667" y="9710"/>
                      <a:pt x="727" y="9246"/>
                    </a:cubicBezTo>
                    <a:cubicBezTo>
                      <a:pt x="822" y="8472"/>
                      <a:pt x="941" y="7400"/>
                      <a:pt x="941" y="6686"/>
                    </a:cubicBezTo>
                    <a:lnTo>
                      <a:pt x="941" y="5959"/>
                    </a:lnTo>
                    <a:close/>
                    <a:moveTo>
                      <a:pt x="1453" y="0"/>
                    </a:moveTo>
                    <a:cubicBezTo>
                      <a:pt x="1420" y="0"/>
                      <a:pt x="1388" y="6"/>
                      <a:pt x="1358" y="18"/>
                    </a:cubicBezTo>
                    <a:cubicBezTo>
                      <a:pt x="524" y="530"/>
                      <a:pt x="1" y="1447"/>
                      <a:pt x="1" y="2435"/>
                    </a:cubicBezTo>
                    <a:lnTo>
                      <a:pt x="1" y="5424"/>
                    </a:lnTo>
                    <a:cubicBezTo>
                      <a:pt x="1" y="5555"/>
                      <a:pt x="60" y="5674"/>
                      <a:pt x="179" y="5781"/>
                    </a:cubicBezTo>
                    <a:cubicBezTo>
                      <a:pt x="286" y="5876"/>
                      <a:pt x="417" y="5936"/>
                      <a:pt x="548" y="5959"/>
                    </a:cubicBezTo>
                    <a:lnTo>
                      <a:pt x="548" y="6709"/>
                    </a:lnTo>
                    <a:cubicBezTo>
                      <a:pt x="548" y="7400"/>
                      <a:pt x="429" y="8460"/>
                      <a:pt x="346" y="9222"/>
                    </a:cubicBezTo>
                    <a:cubicBezTo>
                      <a:pt x="286" y="9710"/>
                      <a:pt x="239" y="10091"/>
                      <a:pt x="239" y="10281"/>
                    </a:cubicBezTo>
                    <a:cubicBezTo>
                      <a:pt x="239" y="11115"/>
                      <a:pt x="774" y="11186"/>
                      <a:pt x="941" y="11186"/>
                    </a:cubicBezTo>
                    <a:cubicBezTo>
                      <a:pt x="1275" y="11186"/>
                      <a:pt x="1656" y="10948"/>
                      <a:pt x="1656" y="10281"/>
                    </a:cubicBezTo>
                    <a:lnTo>
                      <a:pt x="1656" y="185"/>
                    </a:lnTo>
                    <a:cubicBezTo>
                      <a:pt x="1656" y="113"/>
                      <a:pt x="1608" y="54"/>
                      <a:pt x="1548" y="18"/>
                    </a:cubicBezTo>
                    <a:cubicBezTo>
                      <a:pt x="1519" y="6"/>
                      <a:pt x="1486" y="0"/>
                      <a:pt x="14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803" name="Google Shape;11803;p86"/>
            <p:cNvSpPr/>
            <p:nvPr/>
          </p:nvSpPr>
          <p:spPr>
            <a:xfrm>
              <a:off x="4143835" y="2288189"/>
              <a:ext cx="357688" cy="357339"/>
            </a:xfrm>
            <a:custGeom>
              <a:avLst/>
              <a:gdLst/>
              <a:ahLst/>
              <a:cxnLst/>
              <a:rect l="l" t="t" r="r" b="b"/>
              <a:pathLst>
                <a:path w="11264" h="11253" extrusionOk="0">
                  <a:moveTo>
                    <a:pt x="9847" y="548"/>
                  </a:moveTo>
                  <a:lnTo>
                    <a:pt x="9847" y="1203"/>
                  </a:lnTo>
                  <a:cubicBezTo>
                    <a:pt x="9847" y="1299"/>
                    <a:pt x="9930" y="1370"/>
                    <a:pt x="10014" y="1370"/>
                  </a:cubicBezTo>
                  <a:lnTo>
                    <a:pt x="10669" y="1370"/>
                  </a:lnTo>
                  <a:lnTo>
                    <a:pt x="9252" y="2811"/>
                  </a:lnTo>
                  <a:lnTo>
                    <a:pt x="8656" y="2811"/>
                  </a:lnTo>
                  <a:lnTo>
                    <a:pt x="9609" y="1858"/>
                  </a:lnTo>
                  <a:cubicBezTo>
                    <a:pt x="9668" y="1799"/>
                    <a:pt x="9668" y="1703"/>
                    <a:pt x="9609" y="1620"/>
                  </a:cubicBezTo>
                  <a:cubicBezTo>
                    <a:pt x="9579" y="1590"/>
                    <a:pt x="9537" y="1575"/>
                    <a:pt x="9494" y="1575"/>
                  </a:cubicBezTo>
                  <a:cubicBezTo>
                    <a:pt x="9451" y="1575"/>
                    <a:pt x="9406" y="1590"/>
                    <a:pt x="9371" y="1620"/>
                  </a:cubicBezTo>
                  <a:lnTo>
                    <a:pt x="8418" y="2572"/>
                  </a:lnTo>
                  <a:lnTo>
                    <a:pt x="8418" y="1977"/>
                  </a:lnTo>
                  <a:lnTo>
                    <a:pt x="9847" y="548"/>
                  </a:lnTo>
                  <a:close/>
                  <a:moveTo>
                    <a:pt x="4549" y="2442"/>
                  </a:moveTo>
                  <a:cubicBezTo>
                    <a:pt x="5668" y="2442"/>
                    <a:pt x="6680" y="2870"/>
                    <a:pt x="7430" y="3573"/>
                  </a:cubicBezTo>
                  <a:lnTo>
                    <a:pt x="4430" y="6561"/>
                  </a:lnTo>
                  <a:cubicBezTo>
                    <a:pt x="4370" y="6621"/>
                    <a:pt x="4370" y="6728"/>
                    <a:pt x="4430" y="6799"/>
                  </a:cubicBezTo>
                  <a:cubicBezTo>
                    <a:pt x="4465" y="6835"/>
                    <a:pt x="4513" y="6847"/>
                    <a:pt x="4549" y="6847"/>
                  </a:cubicBezTo>
                  <a:cubicBezTo>
                    <a:pt x="4596" y="6847"/>
                    <a:pt x="4644" y="6835"/>
                    <a:pt x="4668" y="6799"/>
                  </a:cubicBezTo>
                  <a:lnTo>
                    <a:pt x="5418" y="6061"/>
                  </a:lnTo>
                  <a:cubicBezTo>
                    <a:pt x="5549" y="6240"/>
                    <a:pt x="5620" y="6466"/>
                    <a:pt x="5620" y="6680"/>
                  </a:cubicBezTo>
                  <a:cubicBezTo>
                    <a:pt x="5620" y="7275"/>
                    <a:pt x="5144" y="7752"/>
                    <a:pt x="4549" y="7752"/>
                  </a:cubicBezTo>
                  <a:cubicBezTo>
                    <a:pt x="3953" y="7752"/>
                    <a:pt x="3477" y="7275"/>
                    <a:pt x="3477" y="6680"/>
                  </a:cubicBezTo>
                  <a:cubicBezTo>
                    <a:pt x="3477" y="6085"/>
                    <a:pt x="3953" y="5609"/>
                    <a:pt x="4549" y="5609"/>
                  </a:cubicBezTo>
                  <a:cubicBezTo>
                    <a:pt x="4608" y="5609"/>
                    <a:pt x="4680" y="5609"/>
                    <a:pt x="4739" y="5632"/>
                  </a:cubicBezTo>
                  <a:cubicBezTo>
                    <a:pt x="4747" y="5633"/>
                    <a:pt x="4755" y="5634"/>
                    <a:pt x="4763" y="5634"/>
                  </a:cubicBezTo>
                  <a:cubicBezTo>
                    <a:pt x="4848" y="5634"/>
                    <a:pt x="4920" y="5577"/>
                    <a:pt x="4942" y="5490"/>
                  </a:cubicBezTo>
                  <a:cubicBezTo>
                    <a:pt x="4954" y="5406"/>
                    <a:pt x="4894" y="5311"/>
                    <a:pt x="4799" y="5299"/>
                  </a:cubicBezTo>
                  <a:cubicBezTo>
                    <a:pt x="4715" y="5287"/>
                    <a:pt x="4620" y="5275"/>
                    <a:pt x="4549" y="5275"/>
                  </a:cubicBezTo>
                  <a:cubicBezTo>
                    <a:pt x="3775" y="5275"/>
                    <a:pt x="3156" y="5894"/>
                    <a:pt x="3156" y="6668"/>
                  </a:cubicBezTo>
                  <a:cubicBezTo>
                    <a:pt x="3156" y="7442"/>
                    <a:pt x="3775" y="8073"/>
                    <a:pt x="4549" y="8073"/>
                  </a:cubicBezTo>
                  <a:cubicBezTo>
                    <a:pt x="5323" y="8073"/>
                    <a:pt x="5954" y="7442"/>
                    <a:pt x="5954" y="6668"/>
                  </a:cubicBezTo>
                  <a:cubicBezTo>
                    <a:pt x="5954" y="6359"/>
                    <a:pt x="5847" y="6049"/>
                    <a:pt x="5656" y="5811"/>
                  </a:cubicBezTo>
                  <a:lnTo>
                    <a:pt x="6168" y="5287"/>
                  </a:lnTo>
                  <a:cubicBezTo>
                    <a:pt x="6501" y="5668"/>
                    <a:pt x="6680" y="6168"/>
                    <a:pt x="6680" y="6668"/>
                  </a:cubicBezTo>
                  <a:cubicBezTo>
                    <a:pt x="6680" y="7847"/>
                    <a:pt x="5727" y="8799"/>
                    <a:pt x="4549" y="8799"/>
                  </a:cubicBezTo>
                  <a:cubicBezTo>
                    <a:pt x="3370" y="8799"/>
                    <a:pt x="2418" y="7847"/>
                    <a:pt x="2418" y="6668"/>
                  </a:cubicBezTo>
                  <a:cubicBezTo>
                    <a:pt x="2418" y="5490"/>
                    <a:pt x="3370" y="4537"/>
                    <a:pt x="4549" y="4537"/>
                  </a:cubicBezTo>
                  <a:cubicBezTo>
                    <a:pt x="4906" y="4537"/>
                    <a:pt x="5251" y="4632"/>
                    <a:pt x="5561" y="4799"/>
                  </a:cubicBezTo>
                  <a:cubicBezTo>
                    <a:pt x="5583" y="4810"/>
                    <a:pt x="5608" y="4815"/>
                    <a:pt x="5635" y="4815"/>
                  </a:cubicBezTo>
                  <a:cubicBezTo>
                    <a:pt x="5693" y="4815"/>
                    <a:pt x="5754" y="4789"/>
                    <a:pt x="5787" y="4739"/>
                  </a:cubicBezTo>
                  <a:cubicBezTo>
                    <a:pt x="5835" y="4656"/>
                    <a:pt x="5799" y="4561"/>
                    <a:pt x="5727" y="4513"/>
                  </a:cubicBezTo>
                  <a:cubicBezTo>
                    <a:pt x="5370" y="4323"/>
                    <a:pt x="4965" y="4216"/>
                    <a:pt x="4561" y="4216"/>
                  </a:cubicBezTo>
                  <a:cubicBezTo>
                    <a:pt x="3215" y="4216"/>
                    <a:pt x="2108" y="5311"/>
                    <a:pt x="2108" y="6668"/>
                  </a:cubicBezTo>
                  <a:cubicBezTo>
                    <a:pt x="2108" y="8026"/>
                    <a:pt x="3215" y="9121"/>
                    <a:pt x="4561" y="9121"/>
                  </a:cubicBezTo>
                  <a:cubicBezTo>
                    <a:pt x="5918" y="9121"/>
                    <a:pt x="7025" y="8026"/>
                    <a:pt x="7025" y="6668"/>
                  </a:cubicBezTo>
                  <a:cubicBezTo>
                    <a:pt x="7025" y="6073"/>
                    <a:pt x="6811" y="5490"/>
                    <a:pt x="6406" y="5049"/>
                  </a:cubicBezTo>
                  <a:lnTo>
                    <a:pt x="6930" y="4525"/>
                  </a:lnTo>
                  <a:cubicBezTo>
                    <a:pt x="7466" y="5109"/>
                    <a:pt x="7752" y="5871"/>
                    <a:pt x="7752" y="6656"/>
                  </a:cubicBezTo>
                  <a:cubicBezTo>
                    <a:pt x="7752" y="8407"/>
                    <a:pt x="6323" y="9835"/>
                    <a:pt x="4561" y="9835"/>
                  </a:cubicBezTo>
                  <a:cubicBezTo>
                    <a:pt x="2810" y="9835"/>
                    <a:pt x="1382" y="8407"/>
                    <a:pt x="1382" y="6656"/>
                  </a:cubicBezTo>
                  <a:cubicBezTo>
                    <a:pt x="1382" y="4894"/>
                    <a:pt x="2810" y="3465"/>
                    <a:pt x="4561" y="3465"/>
                  </a:cubicBezTo>
                  <a:cubicBezTo>
                    <a:pt x="5180" y="3465"/>
                    <a:pt x="5775" y="3644"/>
                    <a:pt x="6275" y="3977"/>
                  </a:cubicBezTo>
                  <a:cubicBezTo>
                    <a:pt x="6300" y="3994"/>
                    <a:pt x="6330" y="4002"/>
                    <a:pt x="6360" y="4002"/>
                  </a:cubicBezTo>
                  <a:cubicBezTo>
                    <a:pt x="6415" y="4002"/>
                    <a:pt x="6471" y="3976"/>
                    <a:pt x="6501" y="3930"/>
                  </a:cubicBezTo>
                  <a:cubicBezTo>
                    <a:pt x="6549" y="3858"/>
                    <a:pt x="6525" y="3751"/>
                    <a:pt x="6454" y="3704"/>
                  </a:cubicBezTo>
                  <a:cubicBezTo>
                    <a:pt x="5894" y="3346"/>
                    <a:pt x="5239" y="3156"/>
                    <a:pt x="4561" y="3156"/>
                  </a:cubicBezTo>
                  <a:cubicBezTo>
                    <a:pt x="2632" y="3156"/>
                    <a:pt x="1048" y="4739"/>
                    <a:pt x="1048" y="6668"/>
                  </a:cubicBezTo>
                  <a:cubicBezTo>
                    <a:pt x="1048" y="8609"/>
                    <a:pt x="2632" y="10181"/>
                    <a:pt x="4561" y="10181"/>
                  </a:cubicBezTo>
                  <a:cubicBezTo>
                    <a:pt x="6501" y="10181"/>
                    <a:pt x="8073" y="8609"/>
                    <a:pt x="8073" y="6668"/>
                  </a:cubicBezTo>
                  <a:cubicBezTo>
                    <a:pt x="8073" y="5787"/>
                    <a:pt x="7752" y="4954"/>
                    <a:pt x="7156" y="4299"/>
                  </a:cubicBezTo>
                  <a:lnTo>
                    <a:pt x="7680" y="3787"/>
                  </a:lnTo>
                  <a:cubicBezTo>
                    <a:pt x="8383" y="4561"/>
                    <a:pt x="8799" y="5573"/>
                    <a:pt x="8799" y="6680"/>
                  </a:cubicBezTo>
                  <a:cubicBezTo>
                    <a:pt x="8799" y="9026"/>
                    <a:pt x="6894" y="10931"/>
                    <a:pt x="4549" y="10931"/>
                  </a:cubicBezTo>
                  <a:cubicBezTo>
                    <a:pt x="2215" y="10931"/>
                    <a:pt x="310" y="9026"/>
                    <a:pt x="310" y="6680"/>
                  </a:cubicBezTo>
                  <a:cubicBezTo>
                    <a:pt x="310" y="4347"/>
                    <a:pt x="2215" y="2442"/>
                    <a:pt x="4549" y="2442"/>
                  </a:cubicBezTo>
                  <a:close/>
                  <a:moveTo>
                    <a:pt x="10023" y="1"/>
                  </a:moveTo>
                  <a:cubicBezTo>
                    <a:pt x="9981" y="1"/>
                    <a:pt x="9938" y="17"/>
                    <a:pt x="9907" y="48"/>
                  </a:cubicBezTo>
                  <a:lnTo>
                    <a:pt x="8156" y="1799"/>
                  </a:lnTo>
                  <a:cubicBezTo>
                    <a:pt x="8121" y="1834"/>
                    <a:pt x="8109" y="1882"/>
                    <a:pt x="8109" y="1918"/>
                  </a:cubicBezTo>
                  <a:lnTo>
                    <a:pt x="8109" y="2906"/>
                  </a:lnTo>
                  <a:lnTo>
                    <a:pt x="7680" y="3334"/>
                  </a:lnTo>
                  <a:cubicBezTo>
                    <a:pt x="6859" y="2572"/>
                    <a:pt x="5775" y="2120"/>
                    <a:pt x="4573" y="2120"/>
                  </a:cubicBezTo>
                  <a:cubicBezTo>
                    <a:pt x="2048" y="2120"/>
                    <a:pt x="1" y="4168"/>
                    <a:pt x="1" y="6680"/>
                  </a:cubicBezTo>
                  <a:cubicBezTo>
                    <a:pt x="1" y="9204"/>
                    <a:pt x="2048" y="11252"/>
                    <a:pt x="4573" y="11252"/>
                  </a:cubicBezTo>
                  <a:cubicBezTo>
                    <a:pt x="7085" y="11252"/>
                    <a:pt x="9133" y="9204"/>
                    <a:pt x="9133" y="6680"/>
                  </a:cubicBezTo>
                  <a:cubicBezTo>
                    <a:pt x="9133" y="5478"/>
                    <a:pt x="8680" y="4394"/>
                    <a:pt x="7918" y="3573"/>
                  </a:cubicBezTo>
                  <a:lnTo>
                    <a:pt x="8347" y="3144"/>
                  </a:lnTo>
                  <a:lnTo>
                    <a:pt x="9335" y="3144"/>
                  </a:lnTo>
                  <a:cubicBezTo>
                    <a:pt x="9371" y="3144"/>
                    <a:pt x="9418" y="3132"/>
                    <a:pt x="9454" y="3096"/>
                  </a:cubicBezTo>
                  <a:lnTo>
                    <a:pt x="11204" y="1346"/>
                  </a:lnTo>
                  <a:cubicBezTo>
                    <a:pt x="11252" y="1287"/>
                    <a:pt x="11264" y="1227"/>
                    <a:pt x="11240" y="1168"/>
                  </a:cubicBezTo>
                  <a:cubicBezTo>
                    <a:pt x="11204" y="1108"/>
                    <a:pt x="11145" y="1060"/>
                    <a:pt x="11085" y="1060"/>
                  </a:cubicBezTo>
                  <a:lnTo>
                    <a:pt x="10192" y="1060"/>
                  </a:lnTo>
                  <a:lnTo>
                    <a:pt x="10192" y="167"/>
                  </a:lnTo>
                  <a:cubicBezTo>
                    <a:pt x="10192" y="108"/>
                    <a:pt x="10145" y="36"/>
                    <a:pt x="10085" y="13"/>
                  </a:cubicBezTo>
                  <a:cubicBezTo>
                    <a:pt x="10065" y="5"/>
                    <a:pt x="10044" y="1"/>
                    <a:pt x="1002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grpSp>
          <p:nvGrpSpPr>
            <p:cNvPr id="11804" name="Google Shape;11804;p86"/>
            <p:cNvGrpSpPr/>
            <p:nvPr/>
          </p:nvGrpSpPr>
          <p:grpSpPr>
            <a:xfrm>
              <a:off x="4687894" y="2289713"/>
              <a:ext cx="359594" cy="353909"/>
              <a:chOff x="4687894" y="2289713"/>
              <a:chExt cx="359594" cy="353909"/>
            </a:xfrm>
            <a:solidFill>
              <a:schemeClr val="bg1"/>
            </a:solidFill>
          </p:grpSpPr>
          <p:sp>
            <p:nvSpPr>
              <p:cNvPr id="11805" name="Google Shape;11805;p86"/>
              <p:cNvSpPr/>
              <p:nvPr/>
            </p:nvSpPr>
            <p:spPr>
              <a:xfrm>
                <a:off x="4955207" y="2477227"/>
                <a:ext cx="34041" cy="22356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704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8"/>
                    </a:cubicBezTo>
                    <a:cubicBezTo>
                      <a:pt x="0" y="465"/>
                      <a:pt x="238" y="703"/>
                      <a:pt x="536" y="703"/>
                    </a:cubicBezTo>
                    <a:cubicBezTo>
                      <a:pt x="834" y="703"/>
                      <a:pt x="1072" y="465"/>
                      <a:pt x="1072" y="168"/>
                    </a:cubicBezTo>
                    <a:cubicBezTo>
                      <a:pt x="1072" y="72"/>
                      <a:pt x="1000" y="1"/>
                      <a:pt x="905" y="1"/>
                    </a:cubicBezTo>
                    <a:cubicBezTo>
                      <a:pt x="822" y="1"/>
                      <a:pt x="750" y="72"/>
                      <a:pt x="750" y="168"/>
                    </a:cubicBezTo>
                    <a:cubicBezTo>
                      <a:pt x="750" y="287"/>
                      <a:pt x="655" y="370"/>
                      <a:pt x="536" y="370"/>
                    </a:cubicBezTo>
                    <a:cubicBezTo>
                      <a:pt x="417" y="370"/>
                      <a:pt x="334" y="287"/>
                      <a:pt x="334" y="168"/>
                    </a:cubicBezTo>
                    <a:cubicBezTo>
                      <a:pt x="334" y="72"/>
                      <a:pt x="250" y="1"/>
                      <a:pt x="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06" name="Google Shape;11806;p86"/>
              <p:cNvSpPr/>
              <p:nvPr/>
            </p:nvSpPr>
            <p:spPr>
              <a:xfrm>
                <a:off x="4687894" y="2289713"/>
                <a:ext cx="359594" cy="353909"/>
              </a:xfrm>
              <a:custGeom>
                <a:avLst/>
                <a:gdLst/>
                <a:ahLst/>
                <a:cxnLst/>
                <a:rect l="l" t="t" r="r" b="b"/>
                <a:pathLst>
                  <a:path w="11324" h="11145" extrusionOk="0">
                    <a:moveTo>
                      <a:pt x="9180" y="3036"/>
                    </a:moveTo>
                    <a:cubicBezTo>
                      <a:pt x="9204" y="3036"/>
                      <a:pt x="9228" y="3036"/>
                      <a:pt x="9240" y="3048"/>
                    </a:cubicBezTo>
                    <a:cubicBezTo>
                      <a:pt x="9299" y="3108"/>
                      <a:pt x="9371" y="3417"/>
                      <a:pt x="9299" y="3977"/>
                    </a:cubicBezTo>
                    <a:cubicBezTo>
                      <a:pt x="9240" y="4513"/>
                      <a:pt x="9061" y="4989"/>
                      <a:pt x="8895" y="5072"/>
                    </a:cubicBezTo>
                    <a:cubicBezTo>
                      <a:pt x="8813" y="5119"/>
                      <a:pt x="8682" y="5149"/>
                      <a:pt x="8533" y="5149"/>
                    </a:cubicBezTo>
                    <a:cubicBezTo>
                      <a:pt x="8336" y="5149"/>
                      <a:pt x="8108" y="5096"/>
                      <a:pt x="7918" y="4953"/>
                    </a:cubicBezTo>
                    <a:cubicBezTo>
                      <a:pt x="7573" y="4703"/>
                      <a:pt x="7466" y="4263"/>
                      <a:pt x="7585" y="3667"/>
                    </a:cubicBezTo>
                    <a:cubicBezTo>
                      <a:pt x="7597" y="3608"/>
                      <a:pt x="7644" y="3572"/>
                      <a:pt x="7704" y="3537"/>
                    </a:cubicBezTo>
                    <a:cubicBezTo>
                      <a:pt x="8526" y="3167"/>
                      <a:pt x="9002" y="3036"/>
                      <a:pt x="9180" y="3036"/>
                    </a:cubicBezTo>
                    <a:close/>
                    <a:moveTo>
                      <a:pt x="620" y="5608"/>
                    </a:moveTo>
                    <a:cubicBezTo>
                      <a:pt x="691" y="5620"/>
                      <a:pt x="798" y="5703"/>
                      <a:pt x="858" y="5846"/>
                    </a:cubicBezTo>
                    <a:cubicBezTo>
                      <a:pt x="870" y="5882"/>
                      <a:pt x="894" y="5942"/>
                      <a:pt x="894" y="6001"/>
                    </a:cubicBezTo>
                    <a:cubicBezTo>
                      <a:pt x="667" y="5953"/>
                      <a:pt x="501" y="5882"/>
                      <a:pt x="453" y="5799"/>
                    </a:cubicBezTo>
                    <a:cubicBezTo>
                      <a:pt x="441" y="5775"/>
                      <a:pt x="489" y="5703"/>
                      <a:pt x="501" y="5668"/>
                    </a:cubicBezTo>
                    <a:cubicBezTo>
                      <a:pt x="548" y="5608"/>
                      <a:pt x="572" y="5608"/>
                      <a:pt x="608" y="5608"/>
                    </a:cubicBezTo>
                    <a:close/>
                    <a:moveTo>
                      <a:pt x="5073" y="0"/>
                    </a:moveTo>
                    <a:cubicBezTo>
                      <a:pt x="4477" y="0"/>
                      <a:pt x="3906" y="238"/>
                      <a:pt x="3477" y="655"/>
                    </a:cubicBezTo>
                    <a:cubicBezTo>
                      <a:pt x="3049" y="1084"/>
                      <a:pt x="2822" y="1632"/>
                      <a:pt x="2822" y="2239"/>
                    </a:cubicBezTo>
                    <a:cubicBezTo>
                      <a:pt x="2822" y="2834"/>
                      <a:pt x="3061" y="3406"/>
                      <a:pt x="3477" y="3834"/>
                    </a:cubicBezTo>
                    <a:cubicBezTo>
                      <a:pt x="3596" y="3953"/>
                      <a:pt x="3727" y="4060"/>
                      <a:pt x="3882" y="4144"/>
                    </a:cubicBezTo>
                    <a:cubicBezTo>
                      <a:pt x="3775" y="4179"/>
                      <a:pt x="3668" y="4203"/>
                      <a:pt x="3584" y="4239"/>
                    </a:cubicBezTo>
                    <a:cubicBezTo>
                      <a:pt x="3489" y="4263"/>
                      <a:pt x="3453" y="4358"/>
                      <a:pt x="3477" y="4441"/>
                    </a:cubicBezTo>
                    <a:cubicBezTo>
                      <a:pt x="3505" y="4515"/>
                      <a:pt x="3561" y="4560"/>
                      <a:pt x="3629" y="4560"/>
                    </a:cubicBezTo>
                    <a:cubicBezTo>
                      <a:pt x="3649" y="4560"/>
                      <a:pt x="3670" y="4557"/>
                      <a:pt x="3692" y="4549"/>
                    </a:cubicBezTo>
                    <a:cubicBezTo>
                      <a:pt x="4138" y="4400"/>
                      <a:pt x="4608" y="4325"/>
                      <a:pt x="5079" y="4325"/>
                    </a:cubicBezTo>
                    <a:cubicBezTo>
                      <a:pt x="5549" y="4325"/>
                      <a:pt x="6019" y="4400"/>
                      <a:pt x="6466" y="4549"/>
                    </a:cubicBezTo>
                    <a:cubicBezTo>
                      <a:pt x="6490" y="4549"/>
                      <a:pt x="6501" y="4560"/>
                      <a:pt x="6525" y="4560"/>
                    </a:cubicBezTo>
                    <a:cubicBezTo>
                      <a:pt x="6609" y="4560"/>
                      <a:pt x="6668" y="4525"/>
                      <a:pt x="6680" y="4441"/>
                    </a:cubicBezTo>
                    <a:cubicBezTo>
                      <a:pt x="6704" y="4358"/>
                      <a:pt x="6668" y="4263"/>
                      <a:pt x="6573" y="4239"/>
                    </a:cubicBezTo>
                    <a:cubicBezTo>
                      <a:pt x="6466" y="4203"/>
                      <a:pt x="6370" y="4179"/>
                      <a:pt x="6275" y="4144"/>
                    </a:cubicBezTo>
                    <a:cubicBezTo>
                      <a:pt x="6406" y="4060"/>
                      <a:pt x="6549" y="3953"/>
                      <a:pt x="6680" y="3834"/>
                    </a:cubicBezTo>
                    <a:cubicBezTo>
                      <a:pt x="6787" y="3727"/>
                      <a:pt x="6882" y="3608"/>
                      <a:pt x="6966" y="3477"/>
                    </a:cubicBezTo>
                    <a:cubicBezTo>
                      <a:pt x="7002" y="3489"/>
                      <a:pt x="7049" y="3489"/>
                      <a:pt x="7097" y="3513"/>
                    </a:cubicBezTo>
                    <a:lnTo>
                      <a:pt x="7275" y="3548"/>
                    </a:lnTo>
                    <a:lnTo>
                      <a:pt x="7275" y="3572"/>
                    </a:lnTo>
                    <a:cubicBezTo>
                      <a:pt x="7204" y="3953"/>
                      <a:pt x="7204" y="4287"/>
                      <a:pt x="7287" y="4560"/>
                    </a:cubicBezTo>
                    <a:cubicBezTo>
                      <a:pt x="7359" y="4822"/>
                      <a:pt x="7513" y="5025"/>
                      <a:pt x="7716" y="5180"/>
                    </a:cubicBezTo>
                    <a:cubicBezTo>
                      <a:pt x="7954" y="5358"/>
                      <a:pt x="8252" y="5430"/>
                      <a:pt x="8526" y="5430"/>
                    </a:cubicBezTo>
                    <a:cubicBezTo>
                      <a:pt x="8728" y="5430"/>
                      <a:pt x="8907" y="5382"/>
                      <a:pt x="9049" y="5311"/>
                    </a:cubicBezTo>
                    <a:cubicBezTo>
                      <a:pt x="9192" y="5215"/>
                      <a:pt x="9323" y="5037"/>
                      <a:pt x="9430" y="4763"/>
                    </a:cubicBezTo>
                    <a:cubicBezTo>
                      <a:pt x="9478" y="4822"/>
                      <a:pt x="9526" y="4882"/>
                      <a:pt x="9561" y="4930"/>
                    </a:cubicBezTo>
                    <a:cubicBezTo>
                      <a:pt x="9740" y="5168"/>
                      <a:pt x="9859" y="5418"/>
                      <a:pt x="9954" y="5692"/>
                    </a:cubicBezTo>
                    <a:cubicBezTo>
                      <a:pt x="10002" y="5858"/>
                      <a:pt x="10133" y="5977"/>
                      <a:pt x="10300" y="6037"/>
                    </a:cubicBezTo>
                    <a:lnTo>
                      <a:pt x="10752" y="6192"/>
                    </a:lnTo>
                    <a:cubicBezTo>
                      <a:pt x="10871" y="6239"/>
                      <a:pt x="10966" y="6334"/>
                      <a:pt x="10966" y="6465"/>
                    </a:cubicBezTo>
                    <a:lnTo>
                      <a:pt x="10966" y="7239"/>
                    </a:lnTo>
                    <a:cubicBezTo>
                      <a:pt x="10966" y="7382"/>
                      <a:pt x="10895" y="7477"/>
                      <a:pt x="10752" y="7525"/>
                    </a:cubicBezTo>
                    <a:lnTo>
                      <a:pt x="10014" y="7763"/>
                    </a:lnTo>
                    <a:cubicBezTo>
                      <a:pt x="9895" y="7811"/>
                      <a:pt x="9788" y="7882"/>
                      <a:pt x="9728" y="8001"/>
                    </a:cubicBezTo>
                    <a:cubicBezTo>
                      <a:pt x="9430" y="8513"/>
                      <a:pt x="8966" y="8930"/>
                      <a:pt x="8359" y="9252"/>
                    </a:cubicBezTo>
                    <a:cubicBezTo>
                      <a:pt x="8287" y="9287"/>
                      <a:pt x="8240" y="9359"/>
                      <a:pt x="8228" y="9430"/>
                    </a:cubicBezTo>
                    <a:lnTo>
                      <a:pt x="7990" y="10692"/>
                    </a:lnTo>
                    <a:cubicBezTo>
                      <a:pt x="7990" y="10728"/>
                      <a:pt x="7954" y="10752"/>
                      <a:pt x="7918" y="10752"/>
                    </a:cubicBezTo>
                    <a:lnTo>
                      <a:pt x="7144" y="10752"/>
                    </a:lnTo>
                    <a:cubicBezTo>
                      <a:pt x="7109" y="10752"/>
                      <a:pt x="7085" y="10728"/>
                      <a:pt x="7061" y="10692"/>
                    </a:cubicBezTo>
                    <a:lnTo>
                      <a:pt x="6930" y="10002"/>
                    </a:lnTo>
                    <a:cubicBezTo>
                      <a:pt x="6897" y="9868"/>
                      <a:pt x="6800" y="9786"/>
                      <a:pt x="6661" y="9786"/>
                    </a:cubicBezTo>
                    <a:cubicBezTo>
                      <a:pt x="6652" y="9786"/>
                      <a:pt x="6642" y="9787"/>
                      <a:pt x="6632" y="9787"/>
                    </a:cubicBezTo>
                    <a:cubicBezTo>
                      <a:pt x="6299" y="9835"/>
                      <a:pt x="5954" y="9859"/>
                      <a:pt x="5608" y="9859"/>
                    </a:cubicBezTo>
                    <a:cubicBezTo>
                      <a:pt x="5358" y="9859"/>
                      <a:pt x="5097" y="9847"/>
                      <a:pt x="4846" y="9823"/>
                    </a:cubicBezTo>
                    <a:cubicBezTo>
                      <a:pt x="4833" y="9821"/>
                      <a:pt x="4819" y="9819"/>
                      <a:pt x="4806" y="9819"/>
                    </a:cubicBezTo>
                    <a:cubicBezTo>
                      <a:pt x="4692" y="9819"/>
                      <a:pt x="4593" y="9908"/>
                      <a:pt x="4561" y="10025"/>
                    </a:cubicBezTo>
                    <a:lnTo>
                      <a:pt x="4442" y="10692"/>
                    </a:lnTo>
                    <a:cubicBezTo>
                      <a:pt x="4442" y="10728"/>
                      <a:pt x="4418" y="10752"/>
                      <a:pt x="4370" y="10752"/>
                    </a:cubicBezTo>
                    <a:lnTo>
                      <a:pt x="3596" y="10752"/>
                    </a:lnTo>
                    <a:cubicBezTo>
                      <a:pt x="3573" y="10752"/>
                      <a:pt x="3537" y="10728"/>
                      <a:pt x="3525" y="10692"/>
                    </a:cubicBezTo>
                    <a:lnTo>
                      <a:pt x="3299" y="9502"/>
                    </a:lnTo>
                    <a:cubicBezTo>
                      <a:pt x="3287" y="9430"/>
                      <a:pt x="3239" y="9359"/>
                      <a:pt x="3168" y="9323"/>
                    </a:cubicBezTo>
                    <a:cubicBezTo>
                      <a:pt x="2108" y="8763"/>
                      <a:pt x="1560" y="7823"/>
                      <a:pt x="1560" y="6620"/>
                    </a:cubicBezTo>
                    <a:cubicBezTo>
                      <a:pt x="1560" y="6013"/>
                      <a:pt x="1691" y="5477"/>
                      <a:pt x="1965" y="5013"/>
                    </a:cubicBezTo>
                    <a:cubicBezTo>
                      <a:pt x="2215" y="4584"/>
                      <a:pt x="2572" y="4239"/>
                      <a:pt x="3037" y="3965"/>
                    </a:cubicBezTo>
                    <a:cubicBezTo>
                      <a:pt x="3108" y="3929"/>
                      <a:pt x="3132" y="3822"/>
                      <a:pt x="3096" y="3751"/>
                    </a:cubicBezTo>
                    <a:cubicBezTo>
                      <a:pt x="3065" y="3696"/>
                      <a:pt x="3008" y="3667"/>
                      <a:pt x="2952" y="3667"/>
                    </a:cubicBezTo>
                    <a:cubicBezTo>
                      <a:pt x="2923" y="3667"/>
                      <a:pt x="2895" y="3675"/>
                      <a:pt x="2870" y="3691"/>
                    </a:cubicBezTo>
                    <a:cubicBezTo>
                      <a:pt x="1977" y="4203"/>
                      <a:pt x="1429" y="5013"/>
                      <a:pt x="1275" y="6025"/>
                    </a:cubicBezTo>
                    <a:lnTo>
                      <a:pt x="1227" y="6025"/>
                    </a:lnTo>
                    <a:cubicBezTo>
                      <a:pt x="1227" y="5918"/>
                      <a:pt x="1215" y="5799"/>
                      <a:pt x="1167" y="5692"/>
                    </a:cubicBezTo>
                    <a:cubicBezTo>
                      <a:pt x="1084" y="5453"/>
                      <a:pt x="870" y="5299"/>
                      <a:pt x="667" y="5263"/>
                    </a:cubicBezTo>
                    <a:cubicBezTo>
                      <a:pt x="654" y="5262"/>
                      <a:pt x="640" y="5261"/>
                      <a:pt x="626" y="5261"/>
                    </a:cubicBezTo>
                    <a:cubicBezTo>
                      <a:pt x="474" y="5261"/>
                      <a:pt x="326" y="5323"/>
                      <a:pt x="239" y="5465"/>
                    </a:cubicBezTo>
                    <a:cubicBezTo>
                      <a:pt x="72" y="5668"/>
                      <a:pt x="96" y="5834"/>
                      <a:pt x="144" y="5942"/>
                    </a:cubicBezTo>
                    <a:cubicBezTo>
                      <a:pt x="239" y="6096"/>
                      <a:pt x="441" y="6239"/>
                      <a:pt x="798" y="6311"/>
                    </a:cubicBezTo>
                    <a:cubicBezTo>
                      <a:pt x="786" y="6323"/>
                      <a:pt x="786" y="6334"/>
                      <a:pt x="775" y="6358"/>
                    </a:cubicBezTo>
                    <a:cubicBezTo>
                      <a:pt x="560" y="6620"/>
                      <a:pt x="310" y="6680"/>
                      <a:pt x="155" y="6680"/>
                    </a:cubicBezTo>
                    <a:cubicBezTo>
                      <a:pt x="72" y="6680"/>
                      <a:pt x="1" y="6751"/>
                      <a:pt x="1" y="6858"/>
                    </a:cubicBezTo>
                    <a:cubicBezTo>
                      <a:pt x="1" y="6954"/>
                      <a:pt x="72" y="7025"/>
                      <a:pt x="155" y="7037"/>
                    </a:cubicBezTo>
                    <a:lnTo>
                      <a:pt x="191" y="7037"/>
                    </a:lnTo>
                    <a:cubicBezTo>
                      <a:pt x="394" y="7037"/>
                      <a:pt x="715" y="6966"/>
                      <a:pt x="1025" y="6573"/>
                    </a:cubicBezTo>
                    <a:cubicBezTo>
                      <a:pt x="1072" y="6513"/>
                      <a:pt x="1108" y="6442"/>
                      <a:pt x="1144" y="6382"/>
                    </a:cubicBezTo>
                    <a:cubicBezTo>
                      <a:pt x="1167" y="6382"/>
                      <a:pt x="1203" y="6382"/>
                      <a:pt x="1227" y="6394"/>
                    </a:cubicBezTo>
                    <a:cubicBezTo>
                      <a:pt x="1227" y="6489"/>
                      <a:pt x="1215" y="6573"/>
                      <a:pt x="1215" y="6668"/>
                    </a:cubicBezTo>
                    <a:cubicBezTo>
                      <a:pt x="1215" y="7347"/>
                      <a:pt x="1382" y="7954"/>
                      <a:pt x="1703" y="8478"/>
                    </a:cubicBezTo>
                    <a:cubicBezTo>
                      <a:pt x="2001" y="8954"/>
                      <a:pt x="2441" y="9359"/>
                      <a:pt x="2977" y="9644"/>
                    </a:cubicBezTo>
                    <a:lnTo>
                      <a:pt x="3192" y="10799"/>
                    </a:lnTo>
                    <a:cubicBezTo>
                      <a:pt x="3227" y="11002"/>
                      <a:pt x="3406" y="11133"/>
                      <a:pt x="3596" y="11133"/>
                    </a:cubicBezTo>
                    <a:lnTo>
                      <a:pt x="4370" y="11133"/>
                    </a:lnTo>
                    <a:cubicBezTo>
                      <a:pt x="4561" y="11133"/>
                      <a:pt x="4727" y="11002"/>
                      <a:pt x="4775" y="10799"/>
                    </a:cubicBezTo>
                    <a:lnTo>
                      <a:pt x="4894" y="10204"/>
                    </a:lnTo>
                    <a:cubicBezTo>
                      <a:pt x="5132" y="10240"/>
                      <a:pt x="5370" y="10252"/>
                      <a:pt x="5620" y="10252"/>
                    </a:cubicBezTo>
                    <a:cubicBezTo>
                      <a:pt x="5966" y="10252"/>
                      <a:pt x="6311" y="10228"/>
                      <a:pt x="6632" y="10180"/>
                    </a:cubicBezTo>
                    <a:lnTo>
                      <a:pt x="6751" y="10823"/>
                    </a:lnTo>
                    <a:cubicBezTo>
                      <a:pt x="6787" y="11014"/>
                      <a:pt x="6966" y="11145"/>
                      <a:pt x="7156" y="11145"/>
                    </a:cubicBezTo>
                    <a:lnTo>
                      <a:pt x="7930" y="11145"/>
                    </a:lnTo>
                    <a:cubicBezTo>
                      <a:pt x="8121" y="11145"/>
                      <a:pt x="8287" y="11014"/>
                      <a:pt x="8335" y="10823"/>
                    </a:cubicBezTo>
                    <a:lnTo>
                      <a:pt x="8573" y="9585"/>
                    </a:lnTo>
                    <a:cubicBezTo>
                      <a:pt x="9228" y="9240"/>
                      <a:pt x="9716" y="8775"/>
                      <a:pt x="10038" y="8228"/>
                    </a:cubicBezTo>
                    <a:cubicBezTo>
                      <a:pt x="10073" y="8180"/>
                      <a:pt x="10097" y="8156"/>
                      <a:pt x="10145" y="8132"/>
                    </a:cubicBezTo>
                    <a:lnTo>
                      <a:pt x="10895" y="7894"/>
                    </a:lnTo>
                    <a:cubicBezTo>
                      <a:pt x="11145" y="7811"/>
                      <a:pt x="11323" y="7573"/>
                      <a:pt x="11323" y="7299"/>
                    </a:cubicBezTo>
                    <a:lnTo>
                      <a:pt x="11323" y="6525"/>
                    </a:lnTo>
                    <a:cubicBezTo>
                      <a:pt x="11312" y="6251"/>
                      <a:pt x="11133" y="6013"/>
                      <a:pt x="10871" y="5918"/>
                    </a:cubicBezTo>
                    <a:lnTo>
                      <a:pt x="10419" y="5775"/>
                    </a:lnTo>
                    <a:cubicBezTo>
                      <a:pt x="10359" y="5763"/>
                      <a:pt x="10311" y="5715"/>
                      <a:pt x="10300" y="5644"/>
                    </a:cubicBezTo>
                    <a:cubicBezTo>
                      <a:pt x="10192" y="5322"/>
                      <a:pt x="10061" y="5049"/>
                      <a:pt x="9859" y="4775"/>
                    </a:cubicBezTo>
                    <a:cubicBezTo>
                      <a:pt x="9776" y="4656"/>
                      <a:pt x="9680" y="4537"/>
                      <a:pt x="9561" y="4429"/>
                    </a:cubicBezTo>
                    <a:cubicBezTo>
                      <a:pt x="9645" y="4132"/>
                      <a:pt x="9669" y="3798"/>
                      <a:pt x="9669" y="3501"/>
                    </a:cubicBezTo>
                    <a:cubicBezTo>
                      <a:pt x="9669" y="3084"/>
                      <a:pt x="9585" y="2822"/>
                      <a:pt x="9418" y="2739"/>
                    </a:cubicBezTo>
                    <a:cubicBezTo>
                      <a:pt x="9384" y="2722"/>
                      <a:pt x="9329" y="2693"/>
                      <a:pt x="9204" y="2693"/>
                    </a:cubicBezTo>
                    <a:cubicBezTo>
                      <a:pt x="8980" y="2693"/>
                      <a:pt x="8533" y="2787"/>
                      <a:pt x="7585" y="3215"/>
                    </a:cubicBezTo>
                    <a:cubicBezTo>
                      <a:pt x="7561" y="3227"/>
                      <a:pt x="7513" y="3239"/>
                      <a:pt x="7478" y="3275"/>
                    </a:cubicBezTo>
                    <a:cubicBezTo>
                      <a:pt x="7383" y="3239"/>
                      <a:pt x="7287" y="3227"/>
                      <a:pt x="7180" y="3191"/>
                    </a:cubicBezTo>
                    <a:cubicBezTo>
                      <a:pt x="7168" y="3191"/>
                      <a:pt x="7156" y="3191"/>
                      <a:pt x="7144" y="3179"/>
                    </a:cubicBezTo>
                    <a:cubicBezTo>
                      <a:pt x="7263" y="2929"/>
                      <a:pt x="7335" y="2644"/>
                      <a:pt x="7347" y="2346"/>
                    </a:cubicBezTo>
                    <a:cubicBezTo>
                      <a:pt x="7347" y="2263"/>
                      <a:pt x="7287" y="2179"/>
                      <a:pt x="7180" y="2167"/>
                    </a:cubicBezTo>
                    <a:cubicBezTo>
                      <a:pt x="7097" y="2167"/>
                      <a:pt x="7025" y="2227"/>
                      <a:pt x="7002" y="2334"/>
                    </a:cubicBezTo>
                    <a:cubicBezTo>
                      <a:pt x="6990" y="2810"/>
                      <a:pt x="6787" y="3251"/>
                      <a:pt x="6442" y="3596"/>
                    </a:cubicBezTo>
                    <a:cubicBezTo>
                      <a:pt x="6228" y="3810"/>
                      <a:pt x="5989" y="3953"/>
                      <a:pt x="5739" y="4048"/>
                    </a:cubicBezTo>
                    <a:cubicBezTo>
                      <a:pt x="5525" y="4019"/>
                      <a:pt x="5302" y="4004"/>
                      <a:pt x="5079" y="4004"/>
                    </a:cubicBezTo>
                    <a:cubicBezTo>
                      <a:pt x="4855" y="4004"/>
                      <a:pt x="4632" y="4019"/>
                      <a:pt x="4418" y="4048"/>
                    </a:cubicBezTo>
                    <a:cubicBezTo>
                      <a:pt x="4168" y="3953"/>
                      <a:pt x="3930" y="3810"/>
                      <a:pt x="3715" y="3596"/>
                    </a:cubicBezTo>
                    <a:cubicBezTo>
                      <a:pt x="3358" y="3239"/>
                      <a:pt x="3156" y="2751"/>
                      <a:pt x="3156" y="2239"/>
                    </a:cubicBezTo>
                    <a:cubicBezTo>
                      <a:pt x="3156" y="1739"/>
                      <a:pt x="3346" y="1251"/>
                      <a:pt x="3715" y="893"/>
                    </a:cubicBezTo>
                    <a:cubicBezTo>
                      <a:pt x="4073" y="536"/>
                      <a:pt x="4561" y="322"/>
                      <a:pt x="5073" y="322"/>
                    </a:cubicBezTo>
                    <a:cubicBezTo>
                      <a:pt x="5573" y="322"/>
                      <a:pt x="6073" y="512"/>
                      <a:pt x="6430" y="893"/>
                    </a:cubicBezTo>
                    <a:cubicBezTo>
                      <a:pt x="6573" y="1036"/>
                      <a:pt x="6692" y="1203"/>
                      <a:pt x="6787" y="1381"/>
                    </a:cubicBezTo>
                    <a:cubicBezTo>
                      <a:pt x="6813" y="1433"/>
                      <a:pt x="6870" y="1472"/>
                      <a:pt x="6930" y="1472"/>
                    </a:cubicBezTo>
                    <a:cubicBezTo>
                      <a:pt x="6954" y="1472"/>
                      <a:pt x="6978" y="1466"/>
                      <a:pt x="7002" y="1453"/>
                    </a:cubicBezTo>
                    <a:cubicBezTo>
                      <a:pt x="7085" y="1405"/>
                      <a:pt x="7121" y="1322"/>
                      <a:pt x="7085" y="1227"/>
                    </a:cubicBezTo>
                    <a:cubicBezTo>
                      <a:pt x="6978" y="1024"/>
                      <a:pt x="6823" y="834"/>
                      <a:pt x="6668" y="655"/>
                    </a:cubicBezTo>
                    <a:cubicBezTo>
                      <a:pt x="6228" y="215"/>
                      <a:pt x="5680" y="0"/>
                      <a:pt x="50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07" name="Google Shape;11807;p86"/>
              <p:cNvSpPr/>
              <p:nvPr/>
            </p:nvSpPr>
            <p:spPr>
              <a:xfrm>
                <a:off x="4829299" y="2324485"/>
                <a:ext cx="42393" cy="75291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371" extrusionOk="0">
                    <a:moveTo>
                      <a:pt x="644" y="417"/>
                    </a:moveTo>
                    <a:lnTo>
                      <a:pt x="644" y="941"/>
                    </a:lnTo>
                    <a:cubicBezTo>
                      <a:pt x="501" y="882"/>
                      <a:pt x="370" y="822"/>
                      <a:pt x="370" y="656"/>
                    </a:cubicBezTo>
                    <a:cubicBezTo>
                      <a:pt x="370" y="513"/>
                      <a:pt x="489" y="441"/>
                      <a:pt x="644" y="417"/>
                    </a:cubicBezTo>
                    <a:close/>
                    <a:moveTo>
                      <a:pt x="786" y="1322"/>
                    </a:moveTo>
                    <a:cubicBezTo>
                      <a:pt x="929" y="1382"/>
                      <a:pt x="1036" y="1477"/>
                      <a:pt x="1036" y="1656"/>
                    </a:cubicBezTo>
                    <a:cubicBezTo>
                      <a:pt x="1036" y="1810"/>
                      <a:pt x="929" y="1906"/>
                      <a:pt x="786" y="1941"/>
                    </a:cubicBezTo>
                    <a:lnTo>
                      <a:pt x="786" y="1322"/>
                    </a:lnTo>
                    <a:close/>
                    <a:moveTo>
                      <a:pt x="703" y="1"/>
                    </a:moveTo>
                    <a:cubicBezTo>
                      <a:pt x="655" y="1"/>
                      <a:pt x="620" y="36"/>
                      <a:pt x="620" y="60"/>
                    </a:cubicBezTo>
                    <a:lnTo>
                      <a:pt x="620" y="156"/>
                    </a:lnTo>
                    <a:cubicBezTo>
                      <a:pt x="334" y="179"/>
                      <a:pt x="60" y="334"/>
                      <a:pt x="60" y="691"/>
                    </a:cubicBezTo>
                    <a:cubicBezTo>
                      <a:pt x="60" y="1060"/>
                      <a:pt x="346" y="1168"/>
                      <a:pt x="620" y="1251"/>
                    </a:cubicBezTo>
                    <a:lnTo>
                      <a:pt x="620" y="1941"/>
                    </a:lnTo>
                    <a:cubicBezTo>
                      <a:pt x="322" y="1906"/>
                      <a:pt x="239" y="1715"/>
                      <a:pt x="143" y="1715"/>
                    </a:cubicBezTo>
                    <a:cubicBezTo>
                      <a:pt x="60" y="1715"/>
                      <a:pt x="1" y="1810"/>
                      <a:pt x="1" y="1882"/>
                    </a:cubicBezTo>
                    <a:cubicBezTo>
                      <a:pt x="1" y="2025"/>
                      <a:pt x="239" y="2227"/>
                      <a:pt x="620" y="2227"/>
                    </a:cubicBezTo>
                    <a:lnTo>
                      <a:pt x="620" y="2311"/>
                    </a:lnTo>
                    <a:cubicBezTo>
                      <a:pt x="620" y="2346"/>
                      <a:pt x="644" y="2370"/>
                      <a:pt x="703" y="2370"/>
                    </a:cubicBezTo>
                    <a:cubicBezTo>
                      <a:pt x="751" y="2370"/>
                      <a:pt x="798" y="2346"/>
                      <a:pt x="798" y="2311"/>
                    </a:cubicBezTo>
                    <a:lnTo>
                      <a:pt x="798" y="2203"/>
                    </a:lnTo>
                    <a:cubicBezTo>
                      <a:pt x="1108" y="2168"/>
                      <a:pt x="1310" y="1965"/>
                      <a:pt x="1310" y="1608"/>
                    </a:cubicBezTo>
                    <a:cubicBezTo>
                      <a:pt x="1334" y="1227"/>
                      <a:pt x="1048" y="1096"/>
                      <a:pt x="798" y="1001"/>
                    </a:cubicBezTo>
                    <a:lnTo>
                      <a:pt x="798" y="406"/>
                    </a:lnTo>
                    <a:cubicBezTo>
                      <a:pt x="1001" y="417"/>
                      <a:pt x="1084" y="513"/>
                      <a:pt x="1144" y="513"/>
                    </a:cubicBezTo>
                    <a:cubicBezTo>
                      <a:pt x="1227" y="513"/>
                      <a:pt x="1275" y="406"/>
                      <a:pt x="1275" y="346"/>
                    </a:cubicBezTo>
                    <a:cubicBezTo>
                      <a:pt x="1275" y="203"/>
                      <a:pt x="989" y="144"/>
                      <a:pt x="798" y="144"/>
                    </a:cubicBezTo>
                    <a:lnTo>
                      <a:pt x="798" y="60"/>
                    </a:lnTo>
                    <a:cubicBezTo>
                      <a:pt x="798" y="36"/>
                      <a:pt x="751" y="1"/>
                      <a:pt x="70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808" name="Google Shape;11808;p86"/>
            <p:cNvSpPr/>
            <p:nvPr/>
          </p:nvSpPr>
          <p:spPr>
            <a:xfrm>
              <a:off x="5234620" y="2287078"/>
              <a:ext cx="358832" cy="359562"/>
            </a:xfrm>
            <a:custGeom>
              <a:avLst/>
              <a:gdLst/>
              <a:ahLst/>
              <a:cxnLst/>
              <a:rect l="l" t="t" r="r" b="b"/>
              <a:pathLst>
                <a:path w="11300" h="11323" extrusionOk="0">
                  <a:moveTo>
                    <a:pt x="5620" y="333"/>
                  </a:moveTo>
                  <a:cubicBezTo>
                    <a:pt x="5715" y="333"/>
                    <a:pt x="5787" y="405"/>
                    <a:pt x="5787" y="500"/>
                  </a:cubicBezTo>
                  <a:lnTo>
                    <a:pt x="5787" y="560"/>
                  </a:lnTo>
                  <a:lnTo>
                    <a:pt x="5453" y="560"/>
                  </a:lnTo>
                  <a:lnTo>
                    <a:pt x="5453" y="500"/>
                  </a:lnTo>
                  <a:cubicBezTo>
                    <a:pt x="5453" y="405"/>
                    <a:pt x="5536" y="333"/>
                    <a:pt x="5620" y="333"/>
                  </a:cubicBezTo>
                  <a:close/>
                  <a:moveTo>
                    <a:pt x="5465" y="917"/>
                  </a:moveTo>
                  <a:lnTo>
                    <a:pt x="5465" y="5822"/>
                  </a:lnTo>
                  <a:cubicBezTo>
                    <a:pt x="5120" y="5560"/>
                    <a:pt x="4703" y="5405"/>
                    <a:pt x="4251" y="5405"/>
                  </a:cubicBezTo>
                  <a:cubicBezTo>
                    <a:pt x="3810" y="5405"/>
                    <a:pt x="3393" y="5560"/>
                    <a:pt x="3060" y="5810"/>
                  </a:cubicBezTo>
                  <a:cubicBezTo>
                    <a:pt x="3108" y="4536"/>
                    <a:pt x="3370" y="3322"/>
                    <a:pt x="3834" y="2417"/>
                  </a:cubicBezTo>
                  <a:cubicBezTo>
                    <a:pt x="4286" y="1524"/>
                    <a:pt x="4846" y="1000"/>
                    <a:pt x="5465" y="917"/>
                  </a:cubicBezTo>
                  <a:close/>
                  <a:moveTo>
                    <a:pt x="5822" y="917"/>
                  </a:moveTo>
                  <a:cubicBezTo>
                    <a:pt x="6441" y="1000"/>
                    <a:pt x="7037" y="1584"/>
                    <a:pt x="7501" y="2524"/>
                  </a:cubicBezTo>
                  <a:cubicBezTo>
                    <a:pt x="7526" y="2582"/>
                    <a:pt x="7579" y="2617"/>
                    <a:pt x="7642" y="2617"/>
                  </a:cubicBezTo>
                  <a:cubicBezTo>
                    <a:pt x="7669" y="2617"/>
                    <a:pt x="7698" y="2610"/>
                    <a:pt x="7727" y="2596"/>
                  </a:cubicBezTo>
                  <a:cubicBezTo>
                    <a:pt x="7811" y="2548"/>
                    <a:pt x="7834" y="2465"/>
                    <a:pt x="7799" y="2369"/>
                  </a:cubicBezTo>
                  <a:cubicBezTo>
                    <a:pt x="7525" y="1810"/>
                    <a:pt x="7215" y="1381"/>
                    <a:pt x="6858" y="1060"/>
                  </a:cubicBezTo>
                  <a:lnTo>
                    <a:pt x="6810" y="1024"/>
                  </a:lnTo>
                  <a:lnTo>
                    <a:pt x="6810" y="1024"/>
                  </a:lnTo>
                  <a:cubicBezTo>
                    <a:pt x="7799" y="1238"/>
                    <a:pt x="8692" y="1715"/>
                    <a:pt x="9406" y="2453"/>
                  </a:cubicBezTo>
                  <a:cubicBezTo>
                    <a:pt x="10311" y="3358"/>
                    <a:pt x="10847" y="4536"/>
                    <a:pt x="10954" y="5798"/>
                  </a:cubicBezTo>
                  <a:cubicBezTo>
                    <a:pt x="10597" y="5560"/>
                    <a:pt x="10180" y="5405"/>
                    <a:pt x="9751" y="5405"/>
                  </a:cubicBezTo>
                  <a:cubicBezTo>
                    <a:pt x="9299" y="5405"/>
                    <a:pt x="8870" y="5560"/>
                    <a:pt x="8537" y="5822"/>
                  </a:cubicBezTo>
                  <a:cubicBezTo>
                    <a:pt x="8513" y="4834"/>
                    <a:pt x="8346" y="3893"/>
                    <a:pt x="8061" y="3060"/>
                  </a:cubicBezTo>
                  <a:cubicBezTo>
                    <a:pt x="8042" y="2984"/>
                    <a:pt x="7977" y="2946"/>
                    <a:pt x="7909" y="2946"/>
                  </a:cubicBezTo>
                  <a:cubicBezTo>
                    <a:pt x="7892" y="2946"/>
                    <a:pt x="7875" y="2948"/>
                    <a:pt x="7858" y="2953"/>
                  </a:cubicBezTo>
                  <a:cubicBezTo>
                    <a:pt x="7763" y="2988"/>
                    <a:pt x="7727" y="3072"/>
                    <a:pt x="7751" y="3167"/>
                  </a:cubicBezTo>
                  <a:cubicBezTo>
                    <a:pt x="8025" y="3953"/>
                    <a:pt x="8180" y="4858"/>
                    <a:pt x="8215" y="5810"/>
                  </a:cubicBezTo>
                  <a:cubicBezTo>
                    <a:pt x="7882" y="5560"/>
                    <a:pt x="7453" y="5405"/>
                    <a:pt x="7025" y="5405"/>
                  </a:cubicBezTo>
                  <a:cubicBezTo>
                    <a:pt x="6572" y="5405"/>
                    <a:pt x="6156" y="5560"/>
                    <a:pt x="5822" y="5822"/>
                  </a:cubicBezTo>
                  <a:lnTo>
                    <a:pt x="5822" y="917"/>
                  </a:lnTo>
                  <a:close/>
                  <a:moveTo>
                    <a:pt x="5596" y="8299"/>
                  </a:moveTo>
                  <a:cubicBezTo>
                    <a:pt x="5679" y="8299"/>
                    <a:pt x="5751" y="8370"/>
                    <a:pt x="5751" y="8453"/>
                  </a:cubicBezTo>
                  <a:lnTo>
                    <a:pt x="5751" y="9894"/>
                  </a:lnTo>
                  <a:lnTo>
                    <a:pt x="5787" y="9894"/>
                  </a:lnTo>
                  <a:cubicBezTo>
                    <a:pt x="5787" y="10489"/>
                    <a:pt x="5310" y="10978"/>
                    <a:pt x="4727" y="10978"/>
                  </a:cubicBezTo>
                  <a:cubicBezTo>
                    <a:pt x="4286" y="10978"/>
                    <a:pt x="3882" y="10704"/>
                    <a:pt x="3715" y="10287"/>
                  </a:cubicBezTo>
                  <a:cubicBezTo>
                    <a:pt x="3703" y="10239"/>
                    <a:pt x="3703" y="10192"/>
                    <a:pt x="3739" y="10144"/>
                  </a:cubicBezTo>
                  <a:cubicBezTo>
                    <a:pt x="3762" y="10097"/>
                    <a:pt x="3822" y="10073"/>
                    <a:pt x="3870" y="10073"/>
                  </a:cubicBezTo>
                  <a:cubicBezTo>
                    <a:pt x="3941" y="10073"/>
                    <a:pt x="4001" y="10108"/>
                    <a:pt x="4012" y="10168"/>
                  </a:cubicBezTo>
                  <a:cubicBezTo>
                    <a:pt x="4120" y="10454"/>
                    <a:pt x="4393" y="10632"/>
                    <a:pt x="4691" y="10644"/>
                  </a:cubicBezTo>
                  <a:cubicBezTo>
                    <a:pt x="4882" y="10644"/>
                    <a:pt x="5072" y="10573"/>
                    <a:pt x="5203" y="10442"/>
                  </a:cubicBezTo>
                  <a:cubicBezTo>
                    <a:pt x="5358" y="10287"/>
                    <a:pt x="5429" y="10097"/>
                    <a:pt x="5429" y="9906"/>
                  </a:cubicBezTo>
                  <a:lnTo>
                    <a:pt x="5429" y="8453"/>
                  </a:lnTo>
                  <a:cubicBezTo>
                    <a:pt x="5429" y="8370"/>
                    <a:pt x="5501" y="8299"/>
                    <a:pt x="5596" y="8299"/>
                  </a:cubicBezTo>
                  <a:close/>
                  <a:moveTo>
                    <a:pt x="5644" y="0"/>
                  </a:moveTo>
                  <a:cubicBezTo>
                    <a:pt x="5370" y="0"/>
                    <a:pt x="5144" y="226"/>
                    <a:pt x="5144" y="500"/>
                  </a:cubicBezTo>
                  <a:lnTo>
                    <a:pt x="5144" y="583"/>
                  </a:lnTo>
                  <a:cubicBezTo>
                    <a:pt x="4215" y="667"/>
                    <a:pt x="3322" y="976"/>
                    <a:pt x="2524" y="1500"/>
                  </a:cubicBezTo>
                  <a:cubicBezTo>
                    <a:pt x="1631" y="2096"/>
                    <a:pt x="917" y="2929"/>
                    <a:pt x="476" y="3905"/>
                  </a:cubicBezTo>
                  <a:cubicBezTo>
                    <a:pt x="429" y="4001"/>
                    <a:pt x="476" y="4084"/>
                    <a:pt x="560" y="4131"/>
                  </a:cubicBezTo>
                  <a:cubicBezTo>
                    <a:pt x="585" y="4144"/>
                    <a:pt x="610" y="4150"/>
                    <a:pt x="633" y="4150"/>
                  </a:cubicBezTo>
                  <a:cubicBezTo>
                    <a:pt x="697" y="4150"/>
                    <a:pt x="751" y="4106"/>
                    <a:pt x="786" y="4036"/>
                  </a:cubicBezTo>
                  <a:cubicBezTo>
                    <a:pt x="1203" y="3119"/>
                    <a:pt x="1869" y="2346"/>
                    <a:pt x="2727" y="1774"/>
                  </a:cubicBezTo>
                  <a:cubicBezTo>
                    <a:pt x="3262" y="1417"/>
                    <a:pt x="3858" y="1167"/>
                    <a:pt x="4477" y="1036"/>
                  </a:cubicBezTo>
                  <a:lnTo>
                    <a:pt x="4477" y="1036"/>
                  </a:lnTo>
                  <a:cubicBezTo>
                    <a:pt x="4132" y="1310"/>
                    <a:pt x="3822" y="1738"/>
                    <a:pt x="3560" y="2274"/>
                  </a:cubicBezTo>
                  <a:cubicBezTo>
                    <a:pt x="3072" y="3239"/>
                    <a:pt x="2774" y="4489"/>
                    <a:pt x="2739" y="5822"/>
                  </a:cubicBezTo>
                  <a:cubicBezTo>
                    <a:pt x="2393" y="5560"/>
                    <a:pt x="1977" y="5405"/>
                    <a:pt x="1536" y="5405"/>
                  </a:cubicBezTo>
                  <a:cubicBezTo>
                    <a:pt x="1095" y="5405"/>
                    <a:pt x="667" y="5560"/>
                    <a:pt x="345" y="5810"/>
                  </a:cubicBezTo>
                  <a:cubicBezTo>
                    <a:pt x="369" y="5405"/>
                    <a:pt x="441" y="5024"/>
                    <a:pt x="560" y="4643"/>
                  </a:cubicBezTo>
                  <a:cubicBezTo>
                    <a:pt x="595" y="4560"/>
                    <a:pt x="548" y="4465"/>
                    <a:pt x="464" y="4441"/>
                  </a:cubicBezTo>
                  <a:cubicBezTo>
                    <a:pt x="445" y="4436"/>
                    <a:pt x="427" y="4434"/>
                    <a:pt x="409" y="4434"/>
                  </a:cubicBezTo>
                  <a:cubicBezTo>
                    <a:pt x="338" y="4434"/>
                    <a:pt x="279" y="4472"/>
                    <a:pt x="250" y="4548"/>
                  </a:cubicBezTo>
                  <a:cubicBezTo>
                    <a:pt x="83" y="5084"/>
                    <a:pt x="0" y="5644"/>
                    <a:pt x="0" y="6227"/>
                  </a:cubicBezTo>
                  <a:cubicBezTo>
                    <a:pt x="0" y="6287"/>
                    <a:pt x="24" y="6334"/>
                    <a:pt x="72" y="6358"/>
                  </a:cubicBezTo>
                  <a:cubicBezTo>
                    <a:pt x="107" y="6385"/>
                    <a:pt x="150" y="6398"/>
                    <a:pt x="184" y="6398"/>
                  </a:cubicBezTo>
                  <a:cubicBezTo>
                    <a:pt x="195" y="6398"/>
                    <a:pt x="205" y="6397"/>
                    <a:pt x="214" y="6394"/>
                  </a:cubicBezTo>
                  <a:cubicBezTo>
                    <a:pt x="250" y="6370"/>
                    <a:pt x="286" y="6358"/>
                    <a:pt x="298" y="6334"/>
                  </a:cubicBezTo>
                  <a:cubicBezTo>
                    <a:pt x="583" y="5977"/>
                    <a:pt x="1048" y="5751"/>
                    <a:pt x="1524" y="5751"/>
                  </a:cubicBezTo>
                  <a:cubicBezTo>
                    <a:pt x="2024" y="5751"/>
                    <a:pt x="2477" y="5977"/>
                    <a:pt x="2762" y="6334"/>
                  </a:cubicBezTo>
                  <a:cubicBezTo>
                    <a:pt x="2798" y="6370"/>
                    <a:pt x="2834" y="6394"/>
                    <a:pt x="2893" y="6394"/>
                  </a:cubicBezTo>
                  <a:cubicBezTo>
                    <a:pt x="2941" y="6394"/>
                    <a:pt x="3000" y="6358"/>
                    <a:pt x="3036" y="6334"/>
                  </a:cubicBezTo>
                  <a:cubicBezTo>
                    <a:pt x="3322" y="5977"/>
                    <a:pt x="3786" y="5751"/>
                    <a:pt x="4263" y="5751"/>
                  </a:cubicBezTo>
                  <a:cubicBezTo>
                    <a:pt x="4727" y="5751"/>
                    <a:pt x="5179" y="5941"/>
                    <a:pt x="5477" y="6287"/>
                  </a:cubicBezTo>
                  <a:lnTo>
                    <a:pt x="5477" y="7965"/>
                  </a:lnTo>
                  <a:cubicBezTo>
                    <a:pt x="5275" y="8049"/>
                    <a:pt x="5132" y="8227"/>
                    <a:pt x="5132" y="8442"/>
                  </a:cubicBezTo>
                  <a:lnTo>
                    <a:pt x="5132" y="9894"/>
                  </a:lnTo>
                  <a:cubicBezTo>
                    <a:pt x="5132" y="10013"/>
                    <a:pt x="5084" y="10108"/>
                    <a:pt x="5013" y="10192"/>
                  </a:cubicBezTo>
                  <a:cubicBezTo>
                    <a:pt x="4941" y="10263"/>
                    <a:pt x="4834" y="10311"/>
                    <a:pt x="4727" y="10311"/>
                  </a:cubicBezTo>
                  <a:cubicBezTo>
                    <a:pt x="4560" y="10311"/>
                    <a:pt x="4417" y="10204"/>
                    <a:pt x="4358" y="10049"/>
                  </a:cubicBezTo>
                  <a:cubicBezTo>
                    <a:pt x="4286" y="9858"/>
                    <a:pt x="4108" y="9739"/>
                    <a:pt x="3893" y="9739"/>
                  </a:cubicBezTo>
                  <a:cubicBezTo>
                    <a:pt x="3739" y="9739"/>
                    <a:pt x="3572" y="9835"/>
                    <a:pt x="3477" y="9966"/>
                  </a:cubicBezTo>
                  <a:cubicBezTo>
                    <a:pt x="3393" y="10097"/>
                    <a:pt x="3358" y="10275"/>
                    <a:pt x="3441" y="10430"/>
                  </a:cubicBezTo>
                  <a:cubicBezTo>
                    <a:pt x="3643" y="10966"/>
                    <a:pt x="4179" y="11323"/>
                    <a:pt x="4751" y="11323"/>
                  </a:cubicBezTo>
                  <a:lnTo>
                    <a:pt x="4763" y="11323"/>
                  </a:lnTo>
                  <a:cubicBezTo>
                    <a:pt x="5513" y="11299"/>
                    <a:pt x="6144" y="10668"/>
                    <a:pt x="6144" y="9894"/>
                  </a:cubicBezTo>
                  <a:lnTo>
                    <a:pt x="6144" y="8442"/>
                  </a:lnTo>
                  <a:cubicBezTo>
                    <a:pt x="6144" y="8227"/>
                    <a:pt x="6013" y="8049"/>
                    <a:pt x="5798" y="7965"/>
                  </a:cubicBezTo>
                  <a:lnTo>
                    <a:pt x="5798" y="6287"/>
                  </a:lnTo>
                  <a:cubicBezTo>
                    <a:pt x="6084" y="5941"/>
                    <a:pt x="6537" y="5751"/>
                    <a:pt x="7001" y="5751"/>
                  </a:cubicBezTo>
                  <a:cubicBezTo>
                    <a:pt x="7501" y="5751"/>
                    <a:pt x="7953" y="5977"/>
                    <a:pt x="8239" y="6334"/>
                  </a:cubicBezTo>
                  <a:cubicBezTo>
                    <a:pt x="8275" y="6370"/>
                    <a:pt x="8311" y="6394"/>
                    <a:pt x="8370" y="6394"/>
                  </a:cubicBezTo>
                  <a:cubicBezTo>
                    <a:pt x="8418" y="6394"/>
                    <a:pt x="8477" y="6358"/>
                    <a:pt x="8513" y="6334"/>
                  </a:cubicBezTo>
                  <a:cubicBezTo>
                    <a:pt x="8799" y="5977"/>
                    <a:pt x="9263" y="5751"/>
                    <a:pt x="9739" y="5751"/>
                  </a:cubicBezTo>
                  <a:cubicBezTo>
                    <a:pt x="10239" y="5751"/>
                    <a:pt x="10704" y="5977"/>
                    <a:pt x="10978" y="6334"/>
                  </a:cubicBezTo>
                  <a:cubicBezTo>
                    <a:pt x="11013" y="6370"/>
                    <a:pt x="11049" y="6394"/>
                    <a:pt x="11109" y="6394"/>
                  </a:cubicBezTo>
                  <a:cubicBezTo>
                    <a:pt x="11132" y="6394"/>
                    <a:pt x="11144" y="6394"/>
                    <a:pt x="11180" y="6370"/>
                  </a:cubicBezTo>
                  <a:cubicBezTo>
                    <a:pt x="11251" y="6346"/>
                    <a:pt x="11299" y="6287"/>
                    <a:pt x="11299" y="6215"/>
                  </a:cubicBezTo>
                  <a:cubicBezTo>
                    <a:pt x="11275" y="4715"/>
                    <a:pt x="10704" y="3298"/>
                    <a:pt x="9620" y="2226"/>
                  </a:cubicBezTo>
                  <a:cubicBezTo>
                    <a:pt x="8668" y="1274"/>
                    <a:pt x="7453" y="702"/>
                    <a:pt x="6132" y="583"/>
                  </a:cubicBezTo>
                  <a:lnTo>
                    <a:pt x="6132" y="500"/>
                  </a:lnTo>
                  <a:cubicBezTo>
                    <a:pt x="6132" y="226"/>
                    <a:pt x="5906" y="0"/>
                    <a:pt x="56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grpSp>
          <p:nvGrpSpPr>
            <p:cNvPr id="11809" name="Google Shape;11809;p86"/>
            <p:cNvGrpSpPr/>
            <p:nvPr/>
          </p:nvGrpSpPr>
          <p:grpSpPr>
            <a:xfrm>
              <a:off x="6372624" y="2308227"/>
              <a:ext cx="263567" cy="317614"/>
              <a:chOff x="6421399" y="2308227"/>
              <a:chExt cx="263567" cy="317614"/>
            </a:xfrm>
            <a:solidFill>
              <a:schemeClr val="bg1"/>
            </a:solidFill>
          </p:grpSpPr>
          <p:sp>
            <p:nvSpPr>
              <p:cNvPr id="11810" name="Google Shape;11810;p86"/>
              <p:cNvSpPr/>
              <p:nvPr/>
            </p:nvSpPr>
            <p:spPr>
              <a:xfrm>
                <a:off x="6421399" y="2308227"/>
                <a:ext cx="263567" cy="317614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0002" extrusionOk="0">
                    <a:moveTo>
                      <a:pt x="4192" y="298"/>
                    </a:moveTo>
                    <a:cubicBezTo>
                      <a:pt x="4501" y="298"/>
                      <a:pt x="4775" y="513"/>
                      <a:pt x="4835" y="810"/>
                    </a:cubicBezTo>
                    <a:lnTo>
                      <a:pt x="3430" y="810"/>
                    </a:lnTo>
                    <a:cubicBezTo>
                      <a:pt x="3513" y="513"/>
                      <a:pt x="3775" y="298"/>
                      <a:pt x="4085" y="298"/>
                    </a:cubicBezTo>
                    <a:close/>
                    <a:moveTo>
                      <a:pt x="5918" y="1108"/>
                    </a:moveTo>
                    <a:cubicBezTo>
                      <a:pt x="6275" y="1108"/>
                      <a:pt x="6585" y="1275"/>
                      <a:pt x="6799" y="1560"/>
                    </a:cubicBezTo>
                    <a:lnTo>
                      <a:pt x="1465" y="1560"/>
                    </a:lnTo>
                    <a:cubicBezTo>
                      <a:pt x="1680" y="1275"/>
                      <a:pt x="1989" y="1108"/>
                      <a:pt x="2346" y="1108"/>
                    </a:cubicBezTo>
                    <a:close/>
                    <a:moveTo>
                      <a:pt x="4085" y="1"/>
                    </a:moveTo>
                    <a:cubicBezTo>
                      <a:pt x="3608" y="1"/>
                      <a:pt x="3215" y="346"/>
                      <a:pt x="3156" y="810"/>
                    </a:cubicBezTo>
                    <a:lnTo>
                      <a:pt x="2346" y="810"/>
                    </a:lnTo>
                    <a:cubicBezTo>
                      <a:pt x="1822" y="810"/>
                      <a:pt x="1370" y="1096"/>
                      <a:pt x="1132" y="1560"/>
                    </a:cubicBezTo>
                    <a:lnTo>
                      <a:pt x="596" y="1560"/>
                    </a:lnTo>
                    <a:cubicBezTo>
                      <a:pt x="263" y="1560"/>
                      <a:pt x="1" y="1822"/>
                      <a:pt x="1" y="2156"/>
                    </a:cubicBezTo>
                    <a:cubicBezTo>
                      <a:pt x="1" y="2477"/>
                      <a:pt x="263" y="2751"/>
                      <a:pt x="596" y="2751"/>
                    </a:cubicBezTo>
                    <a:lnTo>
                      <a:pt x="1013" y="2751"/>
                    </a:lnTo>
                    <a:lnTo>
                      <a:pt x="1370" y="9359"/>
                    </a:lnTo>
                    <a:cubicBezTo>
                      <a:pt x="1382" y="9716"/>
                      <a:pt x="1680" y="10002"/>
                      <a:pt x="2037" y="10002"/>
                    </a:cubicBezTo>
                    <a:lnTo>
                      <a:pt x="4466" y="10002"/>
                    </a:lnTo>
                    <a:cubicBezTo>
                      <a:pt x="4537" y="10002"/>
                      <a:pt x="4609" y="9942"/>
                      <a:pt x="4609" y="9847"/>
                    </a:cubicBezTo>
                    <a:cubicBezTo>
                      <a:pt x="4609" y="9752"/>
                      <a:pt x="4549" y="9704"/>
                      <a:pt x="4466" y="9704"/>
                    </a:cubicBezTo>
                    <a:lnTo>
                      <a:pt x="2037" y="9704"/>
                    </a:lnTo>
                    <a:cubicBezTo>
                      <a:pt x="1822" y="9704"/>
                      <a:pt x="1668" y="9538"/>
                      <a:pt x="1644" y="9347"/>
                    </a:cubicBezTo>
                    <a:lnTo>
                      <a:pt x="1287" y="2751"/>
                    </a:lnTo>
                    <a:lnTo>
                      <a:pt x="2084" y="2751"/>
                    </a:lnTo>
                    <a:cubicBezTo>
                      <a:pt x="2156" y="2751"/>
                      <a:pt x="2227" y="2692"/>
                      <a:pt x="2227" y="2596"/>
                    </a:cubicBezTo>
                    <a:cubicBezTo>
                      <a:pt x="2227" y="2525"/>
                      <a:pt x="2168" y="2453"/>
                      <a:pt x="2084" y="2453"/>
                    </a:cubicBezTo>
                    <a:lnTo>
                      <a:pt x="596" y="2453"/>
                    </a:lnTo>
                    <a:cubicBezTo>
                      <a:pt x="429" y="2453"/>
                      <a:pt x="298" y="2322"/>
                      <a:pt x="298" y="2156"/>
                    </a:cubicBezTo>
                    <a:cubicBezTo>
                      <a:pt x="298" y="1989"/>
                      <a:pt x="429" y="1858"/>
                      <a:pt x="596" y="1858"/>
                    </a:cubicBezTo>
                    <a:lnTo>
                      <a:pt x="7704" y="1858"/>
                    </a:lnTo>
                    <a:cubicBezTo>
                      <a:pt x="7871" y="1858"/>
                      <a:pt x="8002" y="1989"/>
                      <a:pt x="8002" y="2156"/>
                    </a:cubicBezTo>
                    <a:cubicBezTo>
                      <a:pt x="8002" y="2322"/>
                      <a:pt x="7871" y="2453"/>
                      <a:pt x="7704" y="2453"/>
                    </a:cubicBezTo>
                    <a:lnTo>
                      <a:pt x="2763" y="2453"/>
                    </a:lnTo>
                    <a:cubicBezTo>
                      <a:pt x="2692" y="2453"/>
                      <a:pt x="2620" y="2513"/>
                      <a:pt x="2620" y="2596"/>
                    </a:cubicBezTo>
                    <a:cubicBezTo>
                      <a:pt x="2620" y="2680"/>
                      <a:pt x="2680" y="2751"/>
                      <a:pt x="2763" y="2751"/>
                    </a:cubicBezTo>
                    <a:lnTo>
                      <a:pt x="7002" y="2751"/>
                    </a:lnTo>
                    <a:lnTo>
                      <a:pt x="6633" y="9347"/>
                    </a:lnTo>
                    <a:cubicBezTo>
                      <a:pt x="6621" y="9550"/>
                      <a:pt x="6454" y="9704"/>
                      <a:pt x="6252" y="9704"/>
                    </a:cubicBezTo>
                    <a:lnTo>
                      <a:pt x="5156" y="9704"/>
                    </a:lnTo>
                    <a:cubicBezTo>
                      <a:pt x="5085" y="9704"/>
                      <a:pt x="5013" y="9752"/>
                      <a:pt x="5013" y="9847"/>
                    </a:cubicBezTo>
                    <a:cubicBezTo>
                      <a:pt x="5013" y="9942"/>
                      <a:pt x="5073" y="10002"/>
                      <a:pt x="5156" y="10002"/>
                    </a:cubicBezTo>
                    <a:lnTo>
                      <a:pt x="6252" y="10002"/>
                    </a:lnTo>
                    <a:cubicBezTo>
                      <a:pt x="6609" y="10002"/>
                      <a:pt x="6906" y="9716"/>
                      <a:pt x="6918" y="9359"/>
                    </a:cubicBezTo>
                    <a:lnTo>
                      <a:pt x="7287" y="2751"/>
                    </a:lnTo>
                    <a:lnTo>
                      <a:pt x="7704" y="2751"/>
                    </a:lnTo>
                    <a:cubicBezTo>
                      <a:pt x="8038" y="2751"/>
                      <a:pt x="8299" y="2477"/>
                      <a:pt x="8299" y="2156"/>
                    </a:cubicBezTo>
                    <a:cubicBezTo>
                      <a:pt x="8288" y="1822"/>
                      <a:pt x="8014" y="1560"/>
                      <a:pt x="7692" y="1560"/>
                    </a:cubicBezTo>
                    <a:lnTo>
                      <a:pt x="7145" y="1560"/>
                    </a:lnTo>
                    <a:cubicBezTo>
                      <a:pt x="6906" y="1108"/>
                      <a:pt x="6442" y="810"/>
                      <a:pt x="5918" y="810"/>
                    </a:cubicBezTo>
                    <a:lnTo>
                      <a:pt x="5132" y="810"/>
                    </a:lnTo>
                    <a:cubicBezTo>
                      <a:pt x="5073" y="346"/>
                      <a:pt x="4668" y="1"/>
                      <a:pt x="419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11" name="Google Shape;11811;p86"/>
              <p:cNvSpPr/>
              <p:nvPr/>
            </p:nvSpPr>
            <p:spPr>
              <a:xfrm>
                <a:off x="6539750" y="2414860"/>
                <a:ext cx="26484" cy="162236"/>
              </a:xfrm>
              <a:custGeom>
                <a:avLst/>
                <a:gdLst/>
                <a:ahLst/>
                <a:cxnLst/>
                <a:rect l="l" t="t" r="r" b="b"/>
                <a:pathLst>
                  <a:path w="834" h="5109" extrusionOk="0">
                    <a:moveTo>
                      <a:pt x="405" y="286"/>
                    </a:moveTo>
                    <a:cubicBezTo>
                      <a:pt x="477" y="298"/>
                      <a:pt x="536" y="346"/>
                      <a:pt x="536" y="417"/>
                    </a:cubicBezTo>
                    <a:lnTo>
                      <a:pt x="536" y="4691"/>
                    </a:lnTo>
                    <a:cubicBezTo>
                      <a:pt x="536" y="4763"/>
                      <a:pt x="477" y="4822"/>
                      <a:pt x="405" y="4822"/>
                    </a:cubicBezTo>
                    <a:cubicBezTo>
                      <a:pt x="334" y="4822"/>
                      <a:pt x="274" y="4763"/>
                      <a:pt x="274" y="4691"/>
                    </a:cubicBezTo>
                    <a:lnTo>
                      <a:pt x="274" y="417"/>
                    </a:lnTo>
                    <a:cubicBezTo>
                      <a:pt x="274" y="346"/>
                      <a:pt x="334" y="286"/>
                      <a:pt x="405" y="286"/>
                    </a:cubicBezTo>
                    <a:close/>
                    <a:moveTo>
                      <a:pt x="417" y="0"/>
                    </a:moveTo>
                    <a:cubicBezTo>
                      <a:pt x="179" y="0"/>
                      <a:pt x="0" y="191"/>
                      <a:pt x="0" y="417"/>
                    </a:cubicBezTo>
                    <a:lnTo>
                      <a:pt x="0" y="4691"/>
                    </a:lnTo>
                    <a:cubicBezTo>
                      <a:pt x="0" y="4930"/>
                      <a:pt x="203" y="5108"/>
                      <a:pt x="417" y="5108"/>
                    </a:cubicBezTo>
                    <a:cubicBezTo>
                      <a:pt x="655" y="5108"/>
                      <a:pt x="834" y="4918"/>
                      <a:pt x="834" y="4691"/>
                    </a:cubicBezTo>
                    <a:lnTo>
                      <a:pt x="834" y="417"/>
                    </a:lnTo>
                    <a:cubicBezTo>
                      <a:pt x="834" y="191"/>
                      <a:pt x="643" y="0"/>
                      <a:pt x="4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12" name="Google Shape;11812;p86"/>
              <p:cNvSpPr/>
              <p:nvPr/>
            </p:nvSpPr>
            <p:spPr>
              <a:xfrm>
                <a:off x="6590018" y="2414479"/>
                <a:ext cx="30294" cy="162967"/>
              </a:xfrm>
              <a:custGeom>
                <a:avLst/>
                <a:gdLst/>
                <a:ahLst/>
                <a:cxnLst/>
                <a:rect l="l" t="t" r="r" b="b"/>
                <a:pathLst>
                  <a:path w="954" h="5132" extrusionOk="0">
                    <a:moveTo>
                      <a:pt x="537" y="0"/>
                    </a:moveTo>
                    <a:cubicBezTo>
                      <a:pt x="311" y="0"/>
                      <a:pt x="120" y="179"/>
                      <a:pt x="120" y="417"/>
                    </a:cubicBezTo>
                    <a:lnTo>
                      <a:pt x="1" y="4691"/>
                    </a:lnTo>
                    <a:cubicBezTo>
                      <a:pt x="1" y="4811"/>
                      <a:pt x="49" y="4906"/>
                      <a:pt x="120" y="5001"/>
                    </a:cubicBezTo>
                    <a:cubicBezTo>
                      <a:pt x="191" y="5084"/>
                      <a:pt x="311" y="5132"/>
                      <a:pt x="418" y="5132"/>
                    </a:cubicBezTo>
                    <a:cubicBezTo>
                      <a:pt x="644" y="5132"/>
                      <a:pt x="834" y="4953"/>
                      <a:pt x="834" y="4715"/>
                    </a:cubicBezTo>
                    <a:lnTo>
                      <a:pt x="846" y="4025"/>
                    </a:lnTo>
                    <a:cubicBezTo>
                      <a:pt x="846" y="3953"/>
                      <a:pt x="787" y="3882"/>
                      <a:pt x="703" y="3882"/>
                    </a:cubicBezTo>
                    <a:cubicBezTo>
                      <a:pt x="620" y="3882"/>
                      <a:pt x="549" y="3941"/>
                      <a:pt x="549" y="4025"/>
                    </a:cubicBezTo>
                    <a:lnTo>
                      <a:pt x="537" y="4715"/>
                    </a:lnTo>
                    <a:cubicBezTo>
                      <a:pt x="537" y="4787"/>
                      <a:pt x="477" y="4834"/>
                      <a:pt x="406" y="4834"/>
                    </a:cubicBezTo>
                    <a:cubicBezTo>
                      <a:pt x="370" y="4834"/>
                      <a:pt x="322" y="4822"/>
                      <a:pt x="311" y="4787"/>
                    </a:cubicBezTo>
                    <a:cubicBezTo>
                      <a:pt x="287" y="4763"/>
                      <a:pt x="263" y="4727"/>
                      <a:pt x="287" y="4703"/>
                    </a:cubicBezTo>
                    <a:lnTo>
                      <a:pt x="406" y="429"/>
                    </a:lnTo>
                    <a:cubicBezTo>
                      <a:pt x="406" y="358"/>
                      <a:pt x="465" y="310"/>
                      <a:pt x="537" y="310"/>
                    </a:cubicBezTo>
                    <a:cubicBezTo>
                      <a:pt x="561" y="310"/>
                      <a:pt x="608" y="322"/>
                      <a:pt x="620" y="358"/>
                    </a:cubicBezTo>
                    <a:cubicBezTo>
                      <a:pt x="656" y="381"/>
                      <a:pt x="668" y="417"/>
                      <a:pt x="656" y="441"/>
                    </a:cubicBezTo>
                    <a:lnTo>
                      <a:pt x="561" y="3358"/>
                    </a:lnTo>
                    <a:cubicBezTo>
                      <a:pt x="561" y="3441"/>
                      <a:pt x="644" y="3513"/>
                      <a:pt x="715" y="3513"/>
                    </a:cubicBezTo>
                    <a:cubicBezTo>
                      <a:pt x="787" y="3513"/>
                      <a:pt x="858" y="3453"/>
                      <a:pt x="858" y="3358"/>
                    </a:cubicBezTo>
                    <a:lnTo>
                      <a:pt x="953" y="441"/>
                    </a:lnTo>
                    <a:cubicBezTo>
                      <a:pt x="953" y="322"/>
                      <a:pt x="906" y="227"/>
                      <a:pt x="834" y="131"/>
                    </a:cubicBezTo>
                    <a:cubicBezTo>
                      <a:pt x="763" y="36"/>
                      <a:pt x="644" y="0"/>
                      <a:pt x="5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13" name="Google Shape;11813;p86"/>
              <p:cNvSpPr/>
              <p:nvPr/>
            </p:nvSpPr>
            <p:spPr>
              <a:xfrm>
                <a:off x="6486052" y="2414860"/>
                <a:ext cx="30294" cy="162967"/>
              </a:xfrm>
              <a:custGeom>
                <a:avLst/>
                <a:gdLst/>
                <a:ahLst/>
                <a:cxnLst/>
                <a:rect l="l" t="t" r="r" b="b"/>
                <a:pathLst>
                  <a:path w="954" h="5132" extrusionOk="0">
                    <a:moveTo>
                      <a:pt x="406" y="298"/>
                    </a:moveTo>
                    <a:cubicBezTo>
                      <a:pt x="477" y="298"/>
                      <a:pt x="537" y="358"/>
                      <a:pt x="537" y="417"/>
                    </a:cubicBezTo>
                    <a:lnTo>
                      <a:pt x="656" y="4691"/>
                    </a:lnTo>
                    <a:cubicBezTo>
                      <a:pt x="668" y="4715"/>
                      <a:pt x="656" y="4763"/>
                      <a:pt x="620" y="4775"/>
                    </a:cubicBezTo>
                    <a:cubicBezTo>
                      <a:pt x="596" y="4810"/>
                      <a:pt x="560" y="4822"/>
                      <a:pt x="537" y="4822"/>
                    </a:cubicBezTo>
                    <a:cubicBezTo>
                      <a:pt x="465" y="4822"/>
                      <a:pt x="406" y="4763"/>
                      <a:pt x="406" y="4703"/>
                    </a:cubicBezTo>
                    <a:lnTo>
                      <a:pt x="287" y="429"/>
                    </a:lnTo>
                    <a:cubicBezTo>
                      <a:pt x="287" y="405"/>
                      <a:pt x="298" y="358"/>
                      <a:pt x="310" y="346"/>
                    </a:cubicBezTo>
                    <a:cubicBezTo>
                      <a:pt x="346" y="310"/>
                      <a:pt x="370" y="298"/>
                      <a:pt x="406" y="298"/>
                    </a:cubicBezTo>
                    <a:close/>
                    <a:moveTo>
                      <a:pt x="417" y="0"/>
                    </a:moveTo>
                    <a:cubicBezTo>
                      <a:pt x="298" y="0"/>
                      <a:pt x="191" y="48"/>
                      <a:pt x="120" y="131"/>
                    </a:cubicBezTo>
                    <a:cubicBezTo>
                      <a:pt x="48" y="227"/>
                      <a:pt x="1" y="334"/>
                      <a:pt x="1" y="453"/>
                    </a:cubicBezTo>
                    <a:lnTo>
                      <a:pt x="120" y="4715"/>
                    </a:lnTo>
                    <a:cubicBezTo>
                      <a:pt x="120" y="4941"/>
                      <a:pt x="310" y="5132"/>
                      <a:pt x="537" y="5132"/>
                    </a:cubicBezTo>
                    <a:cubicBezTo>
                      <a:pt x="656" y="5132"/>
                      <a:pt x="763" y="5096"/>
                      <a:pt x="834" y="5001"/>
                    </a:cubicBezTo>
                    <a:cubicBezTo>
                      <a:pt x="906" y="4918"/>
                      <a:pt x="953" y="4810"/>
                      <a:pt x="953" y="4691"/>
                    </a:cubicBezTo>
                    <a:lnTo>
                      <a:pt x="834" y="417"/>
                    </a:lnTo>
                    <a:cubicBezTo>
                      <a:pt x="834" y="179"/>
                      <a:pt x="644" y="0"/>
                      <a:pt x="4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814" name="Google Shape;11814;p86"/>
            <p:cNvGrpSpPr/>
            <p:nvPr/>
          </p:nvGrpSpPr>
          <p:grpSpPr>
            <a:xfrm>
              <a:off x="6870193" y="2295620"/>
              <a:ext cx="360356" cy="343462"/>
              <a:chOff x="6870193" y="2295620"/>
              <a:chExt cx="360356" cy="343462"/>
            </a:xfrm>
            <a:solidFill>
              <a:schemeClr val="bg1"/>
            </a:solidFill>
          </p:grpSpPr>
          <p:sp>
            <p:nvSpPr>
              <p:cNvPr id="11815" name="Google Shape;11815;p86"/>
              <p:cNvSpPr/>
              <p:nvPr/>
            </p:nvSpPr>
            <p:spPr>
              <a:xfrm>
                <a:off x="6870193" y="2295620"/>
                <a:ext cx="360356" cy="343462"/>
              </a:xfrm>
              <a:custGeom>
                <a:avLst/>
                <a:gdLst/>
                <a:ahLst/>
                <a:cxnLst/>
                <a:rect l="l" t="t" r="r" b="b"/>
                <a:pathLst>
                  <a:path w="11348" h="10816" extrusionOk="0">
                    <a:moveTo>
                      <a:pt x="6027" y="0"/>
                    </a:moveTo>
                    <a:cubicBezTo>
                      <a:pt x="5700" y="0"/>
                      <a:pt x="5448" y="70"/>
                      <a:pt x="5430" y="76"/>
                    </a:cubicBezTo>
                    <a:cubicBezTo>
                      <a:pt x="5358" y="112"/>
                      <a:pt x="5299" y="172"/>
                      <a:pt x="5299" y="255"/>
                    </a:cubicBezTo>
                    <a:lnTo>
                      <a:pt x="5299" y="2731"/>
                    </a:lnTo>
                    <a:lnTo>
                      <a:pt x="3501" y="5017"/>
                    </a:lnTo>
                    <a:cubicBezTo>
                      <a:pt x="3441" y="4767"/>
                      <a:pt x="3215" y="4577"/>
                      <a:pt x="2929" y="4577"/>
                    </a:cubicBezTo>
                    <a:lnTo>
                      <a:pt x="584" y="4577"/>
                    </a:lnTo>
                    <a:cubicBezTo>
                      <a:pt x="274" y="4577"/>
                      <a:pt x="1" y="4827"/>
                      <a:pt x="1" y="5160"/>
                    </a:cubicBezTo>
                    <a:lnTo>
                      <a:pt x="1" y="5732"/>
                    </a:lnTo>
                    <a:cubicBezTo>
                      <a:pt x="1" y="5839"/>
                      <a:pt x="96" y="5910"/>
                      <a:pt x="179" y="5910"/>
                    </a:cubicBezTo>
                    <a:cubicBezTo>
                      <a:pt x="274" y="5910"/>
                      <a:pt x="358" y="5827"/>
                      <a:pt x="358" y="5732"/>
                    </a:cubicBezTo>
                    <a:lnTo>
                      <a:pt x="358" y="5160"/>
                    </a:lnTo>
                    <a:cubicBezTo>
                      <a:pt x="358" y="5041"/>
                      <a:pt x="453" y="4946"/>
                      <a:pt x="572" y="4946"/>
                    </a:cubicBezTo>
                    <a:lnTo>
                      <a:pt x="2918" y="4946"/>
                    </a:lnTo>
                    <a:cubicBezTo>
                      <a:pt x="3037" y="4946"/>
                      <a:pt x="3132" y="5041"/>
                      <a:pt x="3132" y="5160"/>
                    </a:cubicBezTo>
                    <a:lnTo>
                      <a:pt x="3132" y="10232"/>
                    </a:lnTo>
                    <a:cubicBezTo>
                      <a:pt x="3132" y="10351"/>
                      <a:pt x="3037" y="10435"/>
                      <a:pt x="2918" y="10435"/>
                    </a:cubicBezTo>
                    <a:lnTo>
                      <a:pt x="572" y="10435"/>
                    </a:lnTo>
                    <a:cubicBezTo>
                      <a:pt x="453" y="10435"/>
                      <a:pt x="358" y="10351"/>
                      <a:pt x="358" y="10232"/>
                    </a:cubicBezTo>
                    <a:lnTo>
                      <a:pt x="358" y="6506"/>
                    </a:lnTo>
                    <a:cubicBezTo>
                      <a:pt x="358" y="6410"/>
                      <a:pt x="274" y="6327"/>
                      <a:pt x="179" y="6327"/>
                    </a:cubicBezTo>
                    <a:cubicBezTo>
                      <a:pt x="72" y="6327"/>
                      <a:pt x="1" y="6422"/>
                      <a:pt x="1" y="6506"/>
                    </a:cubicBezTo>
                    <a:lnTo>
                      <a:pt x="1" y="10232"/>
                    </a:lnTo>
                    <a:cubicBezTo>
                      <a:pt x="1" y="10542"/>
                      <a:pt x="251" y="10816"/>
                      <a:pt x="584" y="10816"/>
                    </a:cubicBezTo>
                    <a:lnTo>
                      <a:pt x="2929" y="10816"/>
                    </a:lnTo>
                    <a:cubicBezTo>
                      <a:pt x="3251" y="10816"/>
                      <a:pt x="3513" y="10554"/>
                      <a:pt x="3513" y="10232"/>
                    </a:cubicBezTo>
                    <a:lnTo>
                      <a:pt x="3513" y="9744"/>
                    </a:lnTo>
                    <a:lnTo>
                      <a:pt x="4418" y="10185"/>
                    </a:lnTo>
                    <a:cubicBezTo>
                      <a:pt x="4453" y="10197"/>
                      <a:pt x="4477" y="10197"/>
                      <a:pt x="4513" y="10197"/>
                    </a:cubicBezTo>
                    <a:lnTo>
                      <a:pt x="8025" y="10197"/>
                    </a:lnTo>
                    <a:cubicBezTo>
                      <a:pt x="8132" y="10197"/>
                      <a:pt x="8204" y="10113"/>
                      <a:pt x="8204" y="10018"/>
                    </a:cubicBezTo>
                    <a:cubicBezTo>
                      <a:pt x="8204" y="9923"/>
                      <a:pt x="8109" y="9839"/>
                      <a:pt x="8025" y="9839"/>
                    </a:cubicBezTo>
                    <a:lnTo>
                      <a:pt x="4561" y="9839"/>
                    </a:lnTo>
                    <a:lnTo>
                      <a:pt x="3525" y="9327"/>
                    </a:lnTo>
                    <a:lnTo>
                      <a:pt x="3525" y="5589"/>
                    </a:lnTo>
                    <a:lnTo>
                      <a:pt x="5644" y="2910"/>
                    </a:lnTo>
                    <a:cubicBezTo>
                      <a:pt x="5668" y="2874"/>
                      <a:pt x="5692" y="2839"/>
                      <a:pt x="5692" y="2791"/>
                    </a:cubicBezTo>
                    <a:lnTo>
                      <a:pt x="5692" y="398"/>
                    </a:lnTo>
                    <a:cubicBezTo>
                      <a:pt x="5787" y="379"/>
                      <a:pt x="5924" y="358"/>
                      <a:pt x="6080" y="358"/>
                    </a:cubicBezTo>
                    <a:cubicBezTo>
                      <a:pt x="6313" y="358"/>
                      <a:pt x="6587" y="405"/>
                      <a:pt x="6823" y="576"/>
                    </a:cubicBezTo>
                    <a:cubicBezTo>
                      <a:pt x="7132" y="791"/>
                      <a:pt x="7275" y="1207"/>
                      <a:pt x="7275" y="1803"/>
                    </a:cubicBezTo>
                    <a:lnTo>
                      <a:pt x="7275" y="3755"/>
                    </a:lnTo>
                    <a:cubicBezTo>
                      <a:pt x="7275" y="3862"/>
                      <a:pt x="7370" y="3934"/>
                      <a:pt x="7454" y="3934"/>
                    </a:cubicBezTo>
                    <a:lnTo>
                      <a:pt x="10395" y="3934"/>
                    </a:lnTo>
                    <a:cubicBezTo>
                      <a:pt x="10716" y="3934"/>
                      <a:pt x="10990" y="4208"/>
                      <a:pt x="10990" y="4529"/>
                    </a:cubicBezTo>
                    <a:cubicBezTo>
                      <a:pt x="10990" y="4863"/>
                      <a:pt x="10716" y="5125"/>
                      <a:pt x="10395" y="5125"/>
                    </a:cubicBezTo>
                    <a:lnTo>
                      <a:pt x="8823" y="5125"/>
                    </a:lnTo>
                    <a:cubicBezTo>
                      <a:pt x="8728" y="5125"/>
                      <a:pt x="8644" y="5220"/>
                      <a:pt x="8644" y="5303"/>
                    </a:cubicBezTo>
                    <a:cubicBezTo>
                      <a:pt x="8644" y="5410"/>
                      <a:pt x="8740" y="5482"/>
                      <a:pt x="8823" y="5482"/>
                    </a:cubicBezTo>
                    <a:lnTo>
                      <a:pt x="10228" y="5482"/>
                    </a:lnTo>
                    <a:cubicBezTo>
                      <a:pt x="10538" y="5494"/>
                      <a:pt x="10788" y="5767"/>
                      <a:pt x="10788" y="6077"/>
                    </a:cubicBezTo>
                    <a:cubicBezTo>
                      <a:pt x="10788" y="6399"/>
                      <a:pt x="10526" y="6672"/>
                      <a:pt x="10192" y="6672"/>
                    </a:cubicBezTo>
                    <a:lnTo>
                      <a:pt x="8823" y="6672"/>
                    </a:lnTo>
                    <a:cubicBezTo>
                      <a:pt x="8728" y="6672"/>
                      <a:pt x="8644" y="6768"/>
                      <a:pt x="8644" y="6851"/>
                    </a:cubicBezTo>
                    <a:cubicBezTo>
                      <a:pt x="8644" y="6958"/>
                      <a:pt x="8740" y="7030"/>
                      <a:pt x="8823" y="7030"/>
                    </a:cubicBezTo>
                    <a:lnTo>
                      <a:pt x="10073" y="7030"/>
                    </a:lnTo>
                    <a:cubicBezTo>
                      <a:pt x="10371" y="7053"/>
                      <a:pt x="10597" y="7327"/>
                      <a:pt x="10597" y="7625"/>
                    </a:cubicBezTo>
                    <a:cubicBezTo>
                      <a:pt x="10597" y="7946"/>
                      <a:pt x="10335" y="8220"/>
                      <a:pt x="10002" y="8220"/>
                    </a:cubicBezTo>
                    <a:lnTo>
                      <a:pt x="8823" y="8220"/>
                    </a:lnTo>
                    <a:cubicBezTo>
                      <a:pt x="8728" y="8220"/>
                      <a:pt x="8644" y="8315"/>
                      <a:pt x="8644" y="8399"/>
                    </a:cubicBezTo>
                    <a:cubicBezTo>
                      <a:pt x="8644" y="8506"/>
                      <a:pt x="8740" y="8577"/>
                      <a:pt x="8823" y="8577"/>
                    </a:cubicBezTo>
                    <a:lnTo>
                      <a:pt x="9883" y="8577"/>
                    </a:lnTo>
                    <a:cubicBezTo>
                      <a:pt x="9895" y="8577"/>
                      <a:pt x="9918" y="8589"/>
                      <a:pt x="9918" y="8589"/>
                    </a:cubicBezTo>
                    <a:cubicBezTo>
                      <a:pt x="10192" y="8649"/>
                      <a:pt x="10407" y="8887"/>
                      <a:pt x="10407" y="9185"/>
                    </a:cubicBezTo>
                    <a:cubicBezTo>
                      <a:pt x="10407" y="9518"/>
                      <a:pt x="10133" y="9780"/>
                      <a:pt x="9811" y="9780"/>
                    </a:cubicBezTo>
                    <a:lnTo>
                      <a:pt x="8823" y="9780"/>
                    </a:lnTo>
                    <a:cubicBezTo>
                      <a:pt x="8728" y="9780"/>
                      <a:pt x="8644" y="9875"/>
                      <a:pt x="8644" y="9958"/>
                    </a:cubicBezTo>
                    <a:cubicBezTo>
                      <a:pt x="8644" y="10066"/>
                      <a:pt x="8740" y="10137"/>
                      <a:pt x="8823" y="10137"/>
                    </a:cubicBezTo>
                    <a:lnTo>
                      <a:pt x="9811" y="10137"/>
                    </a:lnTo>
                    <a:cubicBezTo>
                      <a:pt x="10347" y="10137"/>
                      <a:pt x="10776" y="9708"/>
                      <a:pt x="10776" y="9173"/>
                    </a:cubicBezTo>
                    <a:cubicBezTo>
                      <a:pt x="10776" y="8887"/>
                      <a:pt x="10657" y="8637"/>
                      <a:pt x="10466" y="8458"/>
                    </a:cubicBezTo>
                    <a:cubicBezTo>
                      <a:pt x="10764" y="8292"/>
                      <a:pt x="10966" y="7982"/>
                      <a:pt x="10966" y="7613"/>
                    </a:cubicBezTo>
                    <a:cubicBezTo>
                      <a:pt x="10966" y="7327"/>
                      <a:pt x="10847" y="7077"/>
                      <a:pt x="10657" y="6899"/>
                    </a:cubicBezTo>
                    <a:cubicBezTo>
                      <a:pt x="10954" y="6803"/>
                      <a:pt x="11145" y="6482"/>
                      <a:pt x="11145" y="6113"/>
                    </a:cubicBezTo>
                    <a:cubicBezTo>
                      <a:pt x="11145" y="5827"/>
                      <a:pt x="11026" y="5577"/>
                      <a:pt x="10835" y="5398"/>
                    </a:cubicBezTo>
                    <a:cubicBezTo>
                      <a:pt x="11133" y="5232"/>
                      <a:pt x="11347" y="4922"/>
                      <a:pt x="11347" y="4541"/>
                    </a:cubicBezTo>
                    <a:cubicBezTo>
                      <a:pt x="11347" y="4005"/>
                      <a:pt x="10907" y="3577"/>
                      <a:pt x="10371" y="3577"/>
                    </a:cubicBezTo>
                    <a:lnTo>
                      <a:pt x="7621" y="3577"/>
                    </a:lnTo>
                    <a:lnTo>
                      <a:pt x="7621" y="1827"/>
                    </a:lnTo>
                    <a:cubicBezTo>
                      <a:pt x="7621" y="1112"/>
                      <a:pt x="7418" y="588"/>
                      <a:pt x="7013" y="291"/>
                    </a:cubicBezTo>
                    <a:cubicBezTo>
                      <a:pt x="6703" y="61"/>
                      <a:pt x="6332" y="0"/>
                      <a:pt x="60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16" name="Google Shape;11816;p86"/>
              <p:cNvSpPr/>
              <p:nvPr/>
            </p:nvSpPr>
            <p:spPr>
              <a:xfrm>
                <a:off x="6920842" y="2577064"/>
                <a:ext cx="36709" cy="3667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55" extrusionOk="0">
                    <a:moveTo>
                      <a:pt x="584" y="369"/>
                    </a:moveTo>
                    <a:cubicBezTo>
                      <a:pt x="703" y="369"/>
                      <a:pt x="787" y="464"/>
                      <a:pt x="787" y="584"/>
                    </a:cubicBezTo>
                    <a:cubicBezTo>
                      <a:pt x="787" y="703"/>
                      <a:pt x="703" y="786"/>
                      <a:pt x="584" y="786"/>
                    </a:cubicBezTo>
                    <a:cubicBezTo>
                      <a:pt x="465" y="786"/>
                      <a:pt x="370" y="703"/>
                      <a:pt x="370" y="584"/>
                    </a:cubicBezTo>
                    <a:cubicBezTo>
                      <a:pt x="370" y="464"/>
                      <a:pt x="453" y="369"/>
                      <a:pt x="584" y="369"/>
                    </a:cubicBezTo>
                    <a:close/>
                    <a:moveTo>
                      <a:pt x="584" y="0"/>
                    </a:moveTo>
                    <a:cubicBezTo>
                      <a:pt x="263" y="0"/>
                      <a:pt x="1" y="250"/>
                      <a:pt x="1" y="584"/>
                    </a:cubicBezTo>
                    <a:cubicBezTo>
                      <a:pt x="1" y="905"/>
                      <a:pt x="251" y="1155"/>
                      <a:pt x="584" y="1155"/>
                    </a:cubicBezTo>
                    <a:cubicBezTo>
                      <a:pt x="906" y="1155"/>
                      <a:pt x="1156" y="905"/>
                      <a:pt x="1156" y="584"/>
                    </a:cubicBezTo>
                    <a:cubicBezTo>
                      <a:pt x="1156" y="250"/>
                      <a:pt x="894" y="0"/>
                      <a:pt x="5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817" name="Google Shape;11817;p86"/>
            <p:cNvGrpSpPr/>
            <p:nvPr/>
          </p:nvGrpSpPr>
          <p:grpSpPr>
            <a:xfrm>
              <a:off x="7441465" y="2302860"/>
              <a:ext cx="342192" cy="327140"/>
              <a:chOff x="7441465" y="2302860"/>
              <a:chExt cx="342192" cy="327140"/>
            </a:xfrm>
            <a:solidFill>
              <a:schemeClr val="bg1"/>
            </a:solidFill>
          </p:grpSpPr>
          <p:sp>
            <p:nvSpPr>
              <p:cNvPr id="11818" name="Google Shape;11818;p86"/>
              <p:cNvSpPr/>
              <p:nvPr/>
            </p:nvSpPr>
            <p:spPr>
              <a:xfrm>
                <a:off x="7441465" y="2337727"/>
                <a:ext cx="299862" cy="292273"/>
              </a:xfrm>
              <a:custGeom>
                <a:avLst/>
                <a:gdLst/>
                <a:ahLst/>
                <a:cxnLst/>
                <a:rect l="l" t="t" r="r" b="b"/>
                <a:pathLst>
                  <a:path w="9443" h="9204" extrusionOk="0">
                    <a:moveTo>
                      <a:pt x="8169" y="0"/>
                    </a:moveTo>
                    <a:cubicBezTo>
                      <a:pt x="7835" y="0"/>
                      <a:pt x="7514" y="131"/>
                      <a:pt x="7276" y="370"/>
                    </a:cubicBezTo>
                    <a:lnTo>
                      <a:pt x="6406" y="1251"/>
                    </a:lnTo>
                    <a:cubicBezTo>
                      <a:pt x="6347" y="1310"/>
                      <a:pt x="6347" y="1417"/>
                      <a:pt x="6406" y="1489"/>
                    </a:cubicBezTo>
                    <a:cubicBezTo>
                      <a:pt x="6436" y="1518"/>
                      <a:pt x="6475" y="1533"/>
                      <a:pt x="6517" y="1533"/>
                    </a:cubicBezTo>
                    <a:cubicBezTo>
                      <a:pt x="6558" y="1533"/>
                      <a:pt x="6603" y="1518"/>
                      <a:pt x="6645" y="1489"/>
                    </a:cubicBezTo>
                    <a:lnTo>
                      <a:pt x="7514" y="608"/>
                    </a:lnTo>
                    <a:cubicBezTo>
                      <a:pt x="7692" y="429"/>
                      <a:pt x="7930" y="346"/>
                      <a:pt x="8169" y="346"/>
                    </a:cubicBezTo>
                    <a:cubicBezTo>
                      <a:pt x="8430" y="346"/>
                      <a:pt x="8645" y="453"/>
                      <a:pt x="8823" y="608"/>
                    </a:cubicBezTo>
                    <a:cubicBezTo>
                      <a:pt x="9014" y="786"/>
                      <a:pt x="9097" y="1024"/>
                      <a:pt x="9097" y="1263"/>
                    </a:cubicBezTo>
                    <a:cubicBezTo>
                      <a:pt x="9097" y="1501"/>
                      <a:pt x="8990" y="1739"/>
                      <a:pt x="8823" y="1917"/>
                    </a:cubicBezTo>
                    <a:lnTo>
                      <a:pt x="7621" y="3132"/>
                    </a:lnTo>
                    <a:cubicBezTo>
                      <a:pt x="7502" y="2834"/>
                      <a:pt x="7323" y="2560"/>
                      <a:pt x="7109" y="2334"/>
                    </a:cubicBezTo>
                    <a:cubicBezTo>
                      <a:pt x="6639" y="1870"/>
                      <a:pt x="6022" y="1638"/>
                      <a:pt x="5408" y="1638"/>
                    </a:cubicBezTo>
                    <a:cubicBezTo>
                      <a:pt x="4793" y="1638"/>
                      <a:pt x="4180" y="1870"/>
                      <a:pt x="3716" y="2334"/>
                    </a:cubicBezTo>
                    <a:lnTo>
                      <a:pt x="941" y="5108"/>
                    </a:lnTo>
                    <a:cubicBezTo>
                      <a:pt x="1" y="6049"/>
                      <a:pt x="1" y="7561"/>
                      <a:pt x="941" y="8502"/>
                    </a:cubicBezTo>
                    <a:cubicBezTo>
                      <a:pt x="1406" y="8966"/>
                      <a:pt x="2025" y="9204"/>
                      <a:pt x="2644" y="9204"/>
                    </a:cubicBezTo>
                    <a:cubicBezTo>
                      <a:pt x="3251" y="9204"/>
                      <a:pt x="3870" y="8966"/>
                      <a:pt x="4335" y="8502"/>
                    </a:cubicBezTo>
                    <a:lnTo>
                      <a:pt x="5811" y="7025"/>
                    </a:lnTo>
                    <a:cubicBezTo>
                      <a:pt x="5871" y="6966"/>
                      <a:pt x="5871" y="6858"/>
                      <a:pt x="5811" y="6787"/>
                    </a:cubicBezTo>
                    <a:cubicBezTo>
                      <a:pt x="5783" y="6778"/>
                      <a:pt x="5750" y="6772"/>
                      <a:pt x="5716" y="6772"/>
                    </a:cubicBezTo>
                    <a:cubicBezTo>
                      <a:pt x="5662" y="6772"/>
                      <a:pt x="5605" y="6786"/>
                      <a:pt x="5561" y="6823"/>
                    </a:cubicBezTo>
                    <a:lnTo>
                      <a:pt x="4085" y="8299"/>
                    </a:lnTo>
                    <a:cubicBezTo>
                      <a:pt x="3692" y="8680"/>
                      <a:pt x="3180" y="8906"/>
                      <a:pt x="2620" y="8906"/>
                    </a:cubicBezTo>
                    <a:cubicBezTo>
                      <a:pt x="2073" y="8906"/>
                      <a:pt x="1549" y="8692"/>
                      <a:pt x="1168" y="8299"/>
                    </a:cubicBezTo>
                    <a:cubicBezTo>
                      <a:pt x="358" y="7489"/>
                      <a:pt x="358" y="6180"/>
                      <a:pt x="1168" y="5358"/>
                    </a:cubicBezTo>
                    <a:lnTo>
                      <a:pt x="3930" y="2596"/>
                    </a:lnTo>
                    <a:cubicBezTo>
                      <a:pt x="4323" y="2203"/>
                      <a:pt x="4847" y="1977"/>
                      <a:pt x="5394" y="1977"/>
                    </a:cubicBezTo>
                    <a:cubicBezTo>
                      <a:pt x="5942" y="1977"/>
                      <a:pt x="6466" y="2191"/>
                      <a:pt x="6847" y="2596"/>
                    </a:cubicBezTo>
                    <a:cubicBezTo>
                      <a:pt x="7073" y="2822"/>
                      <a:pt x="7252" y="3096"/>
                      <a:pt x="7359" y="3394"/>
                    </a:cubicBezTo>
                    <a:lnTo>
                      <a:pt x="6049" y="4703"/>
                    </a:lnTo>
                    <a:cubicBezTo>
                      <a:pt x="5871" y="4882"/>
                      <a:pt x="5633" y="4977"/>
                      <a:pt x="5394" y="4977"/>
                    </a:cubicBezTo>
                    <a:cubicBezTo>
                      <a:pt x="5156" y="4977"/>
                      <a:pt x="4918" y="4870"/>
                      <a:pt x="4740" y="4703"/>
                    </a:cubicBezTo>
                    <a:cubicBezTo>
                      <a:pt x="4644" y="4620"/>
                      <a:pt x="4573" y="4513"/>
                      <a:pt x="4525" y="4394"/>
                    </a:cubicBezTo>
                    <a:cubicBezTo>
                      <a:pt x="4507" y="4321"/>
                      <a:pt x="4440" y="4290"/>
                      <a:pt x="4378" y="4290"/>
                    </a:cubicBezTo>
                    <a:cubicBezTo>
                      <a:pt x="4359" y="4290"/>
                      <a:pt x="4340" y="4293"/>
                      <a:pt x="4323" y="4299"/>
                    </a:cubicBezTo>
                    <a:cubicBezTo>
                      <a:pt x="4239" y="4334"/>
                      <a:pt x="4204" y="4441"/>
                      <a:pt x="4228" y="4513"/>
                    </a:cubicBezTo>
                    <a:cubicBezTo>
                      <a:pt x="4287" y="4680"/>
                      <a:pt x="4394" y="4811"/>
                      <a:pt x="4513" y="4930"/>
                    </a:cubicBezTo>
                    <a:cubicBezTo>
                      <a:pt x="4751" y="5168"/>
                      <a:pt x="5061" y="5299"/>
                      <a:pt x="5406" y="5299"/>
                    </a:cubicBezTo>
                    <a:cubicBezTo>
                      <a:pt x="5752" y="5299"/>
                      <a:pt x="6061" y="5168"/>
                      <a:pt x="6299" y="4930"/>
                    </a:cubicBezTo>
                    <a:lnTo>
                      <a:pt x="9062" y="2155"/>
                    </a:lnTo>
                    <a:cubicBezTo>
                      <a:pt x="9300" y="1917"/>
                      <a:pt x="9443" y="1608"/>
                      <a:pt x="9443" y="1263"/>
                    </a:cubicBezTo>
                    <a:cubicBezTo>
                      <a:pt x="9443" y="929"/>
                      <a:pt x="9300" y="608"/>
                      <a:pt x="9062" y="370"/>
                    </a:cubicBezTo>
                    <a:cubicBezTo>
                      <a:pt x="8823" y="131"/>
                      <a:pt x="8514" y="0"/>
                      <a:pt x="816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19" name="Google Shape;11819;p86"/>
              <p:cNvSpPr/>
              <p:nvPr/>
            </p:nvSpPr>
            <p:spPr>
              <a:xfrm>
                <a:off x="7484588" y="2302860"/>
                <a:ext cx="299069" cy="293130"/>
              </a:xfrm>
              <a:custGeom>
                <a:avLst/>
                <a:gdLst/>
                <a:ahLst/>
                <a:cxnLst/>
                <a:rect l="l" t="t" r="r" b="b"/>
                <a:pathLst>
                  <a:path w="9418" h="9231" extrusionOk="0">
                    <a:moveTo>
                      <a:pt x="6805" y="0"/>
                    </a:moveTo>
                    <a:cubicBezTo>
                      <a:pt x="6191" y="0"/>
                      <a:pt x="5578" y="235"/>
                      <a:pt x="5108" y="706"/>
                    </a:cubicBezTo>
                    <a:lnTo>
                      <a:pt x="3632" y="2170"/>
                    </a:lnTo>
                    <a:cubicBezTo>
                      <a:pt x="3572" y="2230"/>
                      <a:pt x="3572" y="2337"/>
                      <a:pt x="3632" y="2408"/>
                    </a:cubicBezTo>
                    <a:cubicBezTo>
                      <a:pt x="3661" y="2438"/>
                      <a:pt x="3703" y="2453"/>
                      <a:pt x="3746" y="2453"/>
                    </a:cubicBezTo>
                    <a:cubicBezTo>
                      <a:pt x="3789" y="2453"/>
                      <a:pt x="3834" y="2438"/>
                      <a:pt x="3870" y="2408"/>
                    </a:cubicBezTo>
                    <a:lnTo>
                      <a:pt x="5346" y="944"/>
                    </a:lnTo>
                    <a:cubicBezTo>
                      <a:pt x="5745" y="539"/>
                      <a:pt x="6272" y="336"/>
                      <a:pt x="6802" y="336"/>
                    </a:cubicBezTo>
                    <a:cubicBezTo>
                      <a:pt x="7331" y="336"/>
                      <a:pt x="7864" y="539"/>
                      <a:pt x="8275" y="944"/>
                    </a:cubicBezTo>
                    <a:cubicBezTo>
                      <a:pt x="9085" y="1741"/>
                      <a:pt x="9085" y="3051"/>
                      <a:pt x="8275" y="3873"/>
                    </a:cubicBezTo>
                    <a:lnTo>
                      <a:pt x="5513" y="6635"/>
                    </a:lnTo>
                    <a:cubicBezTo>
                      <a:pt x="5120" y="7028"/>
                      <a:pt x="4596" y="7254"/>
                      <a:pt x="4048" y="7254"/>
                    </a:cubicBezTo>
                    <a:cubicBezTo>
                      <a:pt x="3501" y="7254"/>
                      <a:pt x="2977" y="7040"/>
                      <a:pt x="2596" y="6635"/>
                    </a:cubicBezTo>
                    <a:cubicBezTo>
                      <a:pt x="2370" y="6421"/>
                      <a:pt x="2191" y="6135"/>
                      <a:pt x="2084" y="5837"/>
                    </a:cubicBezTo>
                    <a:lnTo>
                      <a:pt x="3393" y="4527"/>
                    </a:lnTo>
                    <a:cubicBezTo>
                      <a:pt x="3572" y="4349"/>
                      <a:pt x="3810" y="4254"/>
                      <a:pt x="4048" y="4254"/>
                    </a:cubicBezTo>
                    <a:cubicBezTo>
                      <a:pt x="4286" y="4254"/>
                      <a:pt x="4525" y="4361"/>
                      <a:pt x="4703" y="4527"/>
                    </a:cubicBezTo>
                    <a:cubicBezTo>
                      <a:pt x="4798" y="4611"/>
                      <a:pt x="4870" y="4718"/>
                      <a:pt x="4917" y="4837"/>
                    </a:cubicBezTo>
                    <a:cubicBezTo>
                      <a:pt x="4936" y="4910"/>
                      <a:pt x="5002" y="4941"/>
                      <a:pt x="5065" y="4941"/>
                    </a:cubicBezTo>
                    <a:cubicBezTo>
                      <a:pt x="5084" y="4941"/>
                      <a:pt x="5103" y="4938"/>
                      <a:pt x="5120" y="4932"/>
                    </a:cubicBezTo>
                    <a:cubicBezTo>
                      <a:pt x="5215" y="4897"/>
                      <a:pt x="5239" y="4789"/>
                      <a:pt x="5215" y="4718"/>
                    </a:cubicBezTo>
                    <a:cubicBezTo>
                      <a:pt x="5156" y="4551"/>
                      <a:pt x="5048" y="4420"/>
                      <a:pt x="4929" y="4301"/>
                    </a:cubicBezTo>
                    <a:cubicBezTo>
                      <a:pt x="4691" y="4063"/>
                      <a:pt x="4382" y="3932"/>
                      <a:pt x="4036" y="3932"/>
                    </a:cubicBezTo>
                    <a:cubicBezTo>
                      <a:pt x="3691" y="3932"/>
                      <a:pt x="3382" y="4063"/>
                      <a:pt x="3143" y="4301"/>
                    </a:cubicBezTo>
                    <a:lnTo>
                      <a:pt x="1786" y="5659"/>
                    </a:lnTo>
                    <a:cubicBezTo>
                      <a:pt x="1762" y="5670"/>
                      <a:pt x="1738" y="5682"/>
                      <a:pt x="1727" y="5718"/>
                    </a:cubicBezTo>
                    <a:lnTo>
                      <a:pt x="369" y="7075"/>
                    </a:lnTo>
                    <a:cubicBezTo>
                      <a:pt x="131" y="7314"/>
                      <a:pt x="0" y="7623"/>
                      <a:pt x="0" y="7968"/>
                    </a:cubicBezTo>
                    <a:cubicBezTo>
                      <a:pt x="0" y="8302"/>
                      <a:pt x="131" y="8623"/>
                      <a:pt x="369" y="8861"/>
                    </a:cubicBezTo>
                    <a:cubicBezTo>
                      <a:pt x="607" y="9099"/>
                      <a:pt x="929" y="9230"/>
                      <a:pt x="1262" y="9230"/>
                    </a:cubicBezTo>
                    <a:cubicBezTo>
                      <a:pt x="1608" y="9230"/>
                      <a:pt x="1917" y="9099"/>
                      <a:pt x="2155" y="8861"/>
                    </a:cubicBezTo>
                    <a:lnTo>
                      <a:pt x="3036" y="7980"/>
                    </a:lnTo>
                    <a:cubicBezTo>
                      <a:pt x="3096" y="7921"/>
                      <a:pt x="3096" y="7814"/>
                      <a:pt x="3036" y="7742"/>
                    </a:cubicBezTo>
                    <a:cubicBezTo>
                      <a:pt x="3006" y="7712"/>
                      <a:pt x="2965" y="7697"/>
                      <a:pt x="2922" y="7697"/>
                    </a:cubicBezTo>
                    <a:cubicBezTo>
                      <a:pt x="2879" y="7697"/>
                      <a:pt x="2834" y="7712"/>
                      <a:pt x="2798" y="7742"/>
                    </a:cubicBezTo>
                    <a:lnTo>
                      <a:pt x="1917" y="8623"/>
                    </a:lnTo>
                    <a:cubicBezTo>
                      <a:pt x="1738" y="8802"/>
                      <a:pt x="1500" y="8885"/>
                      <a:pt x="1262" y="8885"/>
                    </a:cubicBezTo>
                    <a:cubicBezTo>
                      <a:pt x="1012" y="8885"/>
                      <a:pt x="786" y="8778"/>
                      <a:pt x="607" y="8623"/>
                    </a:cubicBezTo>
                    <a:cubicBezTo>
                      <a:pt x="429" y="8445"/>
                      <a:pt x="345" y="8206"/>
                      <a:pt x="345" y="7968"/>
                    </a:cubicBezTo>
                    <a:cubicBezTo>
                      <a:pt x="345" y="7706"/>
                      <a:pt x="453" y="7492"/>
                      <a:pt x="607" y="7314"/>
                    </a:cubicBezTo>
                    <a:lnTo>
                      <a:pt x="1822" y="6099"/>
                    </a:lnTo>
                    <a:cubicBezTo>
                      <a:pt x="1941" y="6397"/>
                      <a:pt x="2119" y="6671"/>
                      <a:pt x="2334" y="6897"/>
                    </a:cubicBezTo>
                    <a:cubicBezTo>
                      <a:pt x="2786" y="7337"/>
                      <a:pt x="3393" y="7587"/>
                      <a:pt x="4036" y="7587"/>
                    </a:cubicBezTo>
                    <a:cubicBezTo>
                      <a:pt x="4679" y="7587"/>
                      <a:pt x="5287" y="7337"/>
                      <a:pt x="5727" y="6897"/>
                    </a:cubicBezTo>
                    <a:lnTo>
                      <a:pt x="8501" y="4123"/>
                    </a:lnTo>
                    <a:cubicBezTo>
                      <a:pt x="9418" y="3158"/>
                      <a:pt x="9418" y="1634"/>
                      <a:pt x="8501" y="706"/>
                    </a:cubicBezTo>
                    <a:cubicBezTo>
                      <a:pt x="8031" y="235"/>
                      <a:pt x="7418" y="0"/>
                      <a:pt x="68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820" name="Google Shape;11820;p86"/>
            <p:cNvGrpSpPr/>
            <p:nvPr/>
          </p:nvGrpSpPr>
          <p:grpSpPr>
            <a:xfrm>
              <a:off x="7989683" y="2350207"/>
              <a:ext cx="332761" cy="234066"/>
              <a:chOff x="7989683" y="2350207"/>
              <a:chExt cx="332761" cy="234066"/>
            </a:xfrm>
            <a:solidFill>
              <a:schemeClr val="bg1"/>
            </a:solidFill>
          </p:grpSpPr>
          <p:sp>
            <p:nvSpPr>
              <p:cNvPr id="11821" name="Google Shape;11821;p86"/>
              <p:cNvSpPr/>
              <p:nvPr/>
            </p:nvSpPr>
            <p:spPr>
              <a:xfrm>
                <a:off x="8258902" y="2396188"/>
                <a:ext cx="29119" cy="22101"/>
              </a:xfrm>
              <a:custGeom>
                <a:avLst/>
                <a:gdLst/>
                <a:ahLst/>
                <a:cxnLst/>
                <a:rect l="l" t="t" r="r" b="b"/>
                <a:pathLst>
                  <a:path w="917" h="696" extrusionOk="0">
                    <a:moveTo>
                      <a:pt x="165" y="0"/>
                    </a:moveTo>
                    <a:cubicBezTo>
                      <a:pt x="114" y="0"/>
                      <a:pt x="64" y="22"/>
                      <a:pt x="36" y="64"/>
                    </a:cubicBezTo>
                    <a:cubicBezTo>
                      <a:pt x="0" y="148"/>
                      <a:pt x="12" y="243"/>
                      <a:pt x="84" y="291"/>
                    </a:cubicBezTo>
                    <a:cubicBezTo>
                      <a:pt x="262" y="410"/>
                      <a:pt x="441" y="529"/>
                      <a:pt x="631" y="660"/>
                    </a:cubicBezTo>
                    <a:cubicBezTo>
                      <a:pt x="667" y="684"/>
                      <a:pt x="691" y="695"/>
                      <a:pt x="726" y="695"/>
                    </a:cubicBezTo>
                    <a:cubicBezTo>
                      <a:pt x="762" y="695"/>
                      <a:pt x="834" y="660"/>
                      <a:pt x="857" y="624"/>
                    </a:cubicBezTo>
                    <a:cubicBezTo>
                      <a:pt x="917" y="565"/>
                      <a:pt x="893" y="457"/>
                      <a:pt x="810" y="398"/>
                    </a:cubicBezTo>
                    <a:cubicBezTo>
                      <a:pt x="619" y="267"/>
                      <a:pt x="441" y="148"/>
                      <a:pt x="262" y="29"/>
                    </a:cubicBezTo>
                    <a:cubicBezTo>
                      <a:pt x="234" y="10"/>
                      <a:pt x="199" y="0"/>
                      <a:pt x="1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22" name="Google Shape;11822;p86"/>
              <p:cNvSpPr/>
              <p:nvPr/>
            </p:nvSpPr>
            <p:spPr>
              <a:xfrm>
                <a:off x="8051320" y="2350207"/>
                <a:ext cx="194753" cy="49919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1572" extrusionOk="0">
                    <a:moveTo>
                      <a:pt x="3299" y="0"/>
                    </a:moveTo>
                    <a:cubicBezTo>
                      <a:pt x="2501" y="0"/>
                      <a:pt x="1441" y="417"/>
                      <a:pt x="108" y="1274"/>
                    </a:cubicBezTo>
                    <a:cubicBezTo>
                      <a:pt x="24" y="1322"/>
                      <a:pt x="1" y="1429"/>
                      <a:pt x="60" y="1501"/>
                    </a:cubicBezTo>
                    <a:cubicBezTo>
                      <a:pt x="84" y="1548"/>
                      <a:pt x="144" y="1572"/>
                      <a:pt x="191" y="1572"/>
                    </a:cubicBezTo>
                    <a:cubicBezTo>
                      <a:pt x="227" y="1572"/>
                      <a:pt x="251" y="1560"/>
                      <a:pt x="286" y="1548"/>
                    </a:cubicBezTo>
                    <a:cubicBezTo>
                      <a:pt x="1572" y="727"/>
                      <a:pt x="2560" y="322"/>
                      <a:pt x="3299" y="322"/>
                    </a:cubicBezTo>
                    <a:cubicBezTo>
                      <a:pt x="3954" y="322"/>
                      <a:pt x="4787" y="643"/>
                      <a:pt x="5859" y="1262"/>
                    </a:cubicBezTo>
                    <a:cubicBezTo>
                      <a:pt x="5885" y="1277"/>
                      <a:pt x="5912" y="1284"/>
                      <a:pt x="5939" y="1284"/>
                    </a:cubicBezTo>
                    <a:cubicBezTo>
                      <a:pt x="5997" y="1284"/>
                      <a:pt x="6052" y="1252"/>
                      <a:pt x="6085" y="1203"/>
                    </a:cubicBezTo>
                    <a:cubicBezTo>
                      <a:pt x="6132" y="1131"/>
                      <a:pt x="6097" y="1024"/>
                      <a:pt x="6025" y="977"/>
                    </a:cubicBezTo>
                    <a:cubicBezTo>
                      <a:pt x="4906" y="322"/>
                      <a:pt x="4013" y="0"/>
                      <a:pt x="32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23" name="Google Shape;11823;p86"/>
              <p:cNvSpPr/>
              <p:nvPr/>
            </p:nvSpPr>
            <p:spPr>
              <a:xfrm>
                <a:off x="7989683" y="2378183"/>
                <a:ext cx="332761" cy="206090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6490" extrusionOk="0">
                    <a:moveTo>
                      <a:pt x="5240" y="334"/>
                    </a:moveTo>
                    <a:cubicBezTo>
                      <a:pt x="6597" y="334"/>
                      <a:pt x="9276" y="2453"/>
                      <a:pt x="10086" y="3096"/>
                    </a:cubicBezTo>
                    <a:cubicBezTo>
                      <a:pt x="10121" y="3132"/>
                      <a:pt x="10157" y="3179"/>
                      <a:pt x="10157" y="3239"/>
                    </a:cubicBezTo>
                    <a:cubicBezTo>
                      <a:pt x="10157" y="3298"/>
                      <a:pt x="10121" y="3346"/>
                      <a:pt x="10086" y="3394"/>
                    </a:cubicBezTo>
                    <a:cubicBezTo>
                      <a:pt x="9288" y="4025"/>
                      <a:pt x="6597" y="6144"/>
                      <a:pt x="5240" y="6144"/>
                    </a:cubicBezTo>
                    <a:cubicBezTo>
                      <a:pt x="3894" y="6144"/>
                      <a:pt x="1215" y="4025"/>
                      <a:pt x="406" y="3394"/>
                    </a:cubicBezTo>
                    <a:cubicBezTo>
                      <a:pt x="358" y="3346"/>
                      <a:pt x="334" y="3298"/>
                      <a:pt x="334" y="3239"/>
                    </a:cubicBezTo>
                    <a:cubicBezTo>
                      <a:pt x="334" y="3179"/>
                      <a:pt x="358" y="3120"/>
                      <a:pt x="406" y="3096"/>
                    </a:cubicBezTo>
                    <a:cubicBezTo>
                      <a:pt x="1192" y="2453"/>
                      <a:pt x="3894" y="334"/>
                      <a:pt x="5240" y="334"/>
                    </a:cubicBezTo>
                    <a:close/>
                    <a:moveTo>
                      <a:pt x="5240" y="0"/>
                    </a:moveTo>
                    <a:cubicBezTo>
                      <a:pt x="3811" y="0"/>
                      <a:pt x="1239" y="1977"/>
                      <a:pt x="191" y="2822"/>
                    </a:cubicBezTo>
                    <a:cubicBezTo>
                      <a:pt x="84" y="2929"/>
                      <a:pt x="1" y="3072"/>
                      <a:pt x="1" y="3239"/>
                    </a:cubicBezTo>
                    <a:cubicBezTo>
                      <a:pt x="1" y="3406"/>
                      <a:pt x="84" y="3548"/>
                      <a:pt x="191" y="3656"/>
                    </a:cubicBezTo>
                    <a:cubicBezTo>
                      <a:pt x="1239" y="4501"/>
                      <a:pt x="3811" y="6489"/>
                      <a:pt x="5240" y="6489"/>
                    </a:cubicBezTo>
                    <a:cubicBezTo>
                      <a:pt x="6657" y="6489"/>
                      <a:pt x="9252" y="4501"/>
                      <a:pt x="10288" y="3656"/>
                    </a:cubicBezTo>
                    <a:cubicBezTo>
                      <a:pt x="10407" y="3548"/>
                      <a:pt x="10478" y="3406"/>
                      <a:pt x="10478" y="3239"/>
                    </a:cubicBezTo>
                    <a:cubicBezTo>
                      <a:pt x="10478" y="3072"/>
                      <a:pt x="10407" y="2929"/>
                      <a:pt x="10288" y="2822"/>
                    </a:cubicBezTo>
                    <a:cubicBezTo>
                      <a:pt x="9252" y="1977"/>
                      <a:pt x="6668" y="0"/>
                      <a:pt x="52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24" name="Google Shape;11824;p86"/>
              <p:cNvSpPr/>
              <p:nvPr/>
            </p:nvSpPr>
            <p:spPr>
              <a:xfrm>
                <a:off x="8081201" y="2405746"/>
                <a:ext cx="151598" cy="149884"/>
              </a:xfrm>
              <a:custGeom>
                <a:avLst/>
                <a:gdLst/>
                <a:ahLst/>
                <a:cxnLst/>
                <a:rect l="l" t="t" r="r" b="b"/>
                <a:pathLst>
                  <a:path w="4774" h="4720" extrusionOk="0">
                    <a:moveTo>
                      <a:pt x="2351" y="1"/>
                    </a:moveTo>
                    <a:cubicBezTo>
                      <a:pt x="2329" y="1"/>
                      <a:pt x="2308" y="1"/>
                      <a:pt x="2286" y="2"/>
                    </a:cubicBezTo>
                    <a:cubicBezTo>
                      <a:pt x="1048" y="49"/>
                      <a:pt x="36" y="1049"/>
                      <a:pt x="12" y="2288"/>
                    </a:cubicBezTo>
                    <a:cubicBezTo>
                      <a:pt x="0" y="2907"/>
                      <a:pt x="203" y="3478"/>
                      <a:pt x="572" y="3907"/>
                    </a:cubicBezTo>
                    <a:cubicBezTo>
                      <a:pt x="602" y="3943"/>
                      <a:pt x="646" y="3960"/>
                      <a:pt x="691" y="3960"/>
                    </a:cubicBezTo>
                    <a:cubicBezTo>
                      <a:pt x="735" y="3960"/>
                      <a:pt x="780" y="3943"/>
                      <a:pt x="810" y="3907"/>
                    </a:cubicBezTo>
                    <a:cubicBezTo>
                      <a:pt x="869" y="3847"/>
                      <a:pt x="869" y="3740"/>
                      <a:pt x="810" y="3681"/>
                    </a:cubicBezTo>
                    <a:cubicBezTo>
                      <a:pt x="488" y="3312"/>
                      <a:pt x="310" y="2800"/>
                      <a:pt x="322" y="2264"/>
                    </a:cubicBezTo>
                    <a:cubicBezTo>
                      <a:pt x="369" y="1228"/>
                      <a:pt x="1215" y="383"/>
                      <a:pt x="2262" y="335"/>
                    </a:cubicBezTo>
                    <a:cubicBezTo>
                      <a:pt x="2297" y="333"/>
                      <a:pt x="2332" y="332"/>
                      <a:pt x="2366" y="332"/>
                    </a:cubicBezTo>
                    <a:cubicBezTo>
                      <a:pt x="3487" y="332"/>
                      <a:pt x="4416" y="1263"/>
                      <a:pt x="4382" y="2407"/>
                    </a:cubicBezTo>
                    <a:cubicBezTo>
                      <a:pt x="4370" y="3478"/>
                      <a:pt x="3489" y="4347"/>
                      <a:pt x="2417" y="4395"/>
                    </a:cubicBezTo>
                    <a:cubicBezTo>
                      <a:pt x="2394" y="4396"/>
                      <a:pt x="2371" y="4396"/>
                      <a:pt x="2348" y="4396"/>
                    </a:cubicBezTo>
                    <a:cubicBezTo>
                      <a:pt x="2003" y="4396"/>
                      <a:pt x="1671" y="4313"/>
                      <a:pt x="1381" y="4157"/>
                    </a:cubicBezTo>
                    <a:cubicBezTo>
                      <a:pt x="1355" y="4141"/>
                      <a:pt x="1323" y="4132"/>
                      <a:pt x="1290" y="4132"/>
                    </a:cubicBezTo>
                    <a:cubicBezTo>
                      <a:pt x="1248" y="4132"/>
                      <a:pt x="1206" y="4147"/>
                      <a:pt x="1179" y="4181"/>
                    </a:cubicBezTo>
                    <a:cubicBezTo>
                      <a:pt x="1108" y="4264"/>
                      <a:pt x="1119" y="4395"/>
                      <a:pt x="1227" y="4443"/>
                    </a:cubicBezTo>
                    <a:cubicBezTo>
                      <a:pt x="1540" y="4615"/>
                      <a:pt x="1902" y="4720"/>
                      <a:pt x="2287" y="4720"/>
                    </a:cubicBezTo>
                    <a:cubicBezTo>
                      <a:pt x="2326" y="4720"/>
                      <a:pt x="2366" y="4719"/>
                      <a:pt x="2405" y="4716"/>
                    </a:cubicBezTo>
                    <a:cubicBezTo>
                      <a:pt x="3655" y="4693"/>
                      <a:pt x="4679" y="3681"/>
                      <a:pt x="4715" y="2442"/>
                    </a:cubicBezTo>
                    <a:cubicBezTo>
                      <a:pt x="4774" y="1095"/>
                      <a:pt x="3690" y="1"/>
                      <a:pt x="235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25" name="Google Shape;11825;p86"/>
              <p:cNvSpPr/>
              <p:nvPr/>
            </p:nvSpPr>
            <p:spPr>
              <a:xfrm>
                <a:off x="8115973" y="2440550"/>
                <a:ext cx="80562" cy="8021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26" extrusionOk="0">
                    <a:moveTo>
                      <a:pt x="1263" y="1"/>
                    </a:moveTo>
                    <a:cubicBezTo>
                      <a:pt x="572" y="1"/>
                      <a:pt x="1" y="561"/>
                      <a:pt x="1" y="1263"/>
                    </a:cubicBezTo>
                    <a:cubicBezTo>
                      <a:pt x="1" y="1965"/>
                      <a:pt x="572" y="2525"/>
                      <a:pt x="1263" y="2525"/>
                    </a:cubicBezTo>
                    <a:cubicBezTo>
                      <a:pt x="1965" y="2525"/>
                      <a:pt x="2537" y="1965"/>
                      <a:pt x="2537" y="1263"/>
                    </a:cubicBezTo>
                    <a:cubicBezTo>
                      <a:pt x="2537" y="1168"/>
                      <a:pt x="2453" y="1096"/>
                      <a:pt x="2370" y="1096"/>
                    </a:cubicBezTo>
                    <a:cubicBezTo>
                      <a:pt x="2275" y="1096"/>
                      <a:pt x="2203" y="1168"/>
                      <a:pt x="2203" y="1263"/>
                    </a:cubicBezTo>
                    <a:cubicBezTo>
                      <a:pt x="2203" y="1787"/>
                      <a:pt x="1787" y="2204"/>
                      <a:pt x="1263" y="2204"/>
                    </a:cubicBezTo>
                    <a:cubicBezTo>
                      <a:pt x="751" y="2204"/>
                      <a:pt x="334" y="1787"/>
                      <a:pt x="334" y="1263"/>
                    </a:cubicBezTo>
                    <a:cubicBezTo>
                      <a:pt x="334" y="739"/>
                      <a:pt x="751" y="322"/>
                      <a:pt x="1263" y="322"/>
                    </a:cubicBezTo>
                    <a:cubicBezTo>
                      <a:pt x="1358" y="322"/>
                      <a:pt x="1429" y="251"/>
                      <a:pt x="1429" y="156"/>
                    </a:cubicBezTo>
                    <a:cubicBezTo>
                      <a:pt x="1429" y="72"/>
                      <a:pt x="1358" y="1"/>
                      <a:pt x="12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26" name="Google Shape;11826;p86"/>
              <p:cNvSpPr/>
              <p:nvPr/>
            </p:nvSpPr>
            <p:spPr>
              <a:xfrm>
                <a:off x="8164749" y="2447377"/>
                <a:ext cx="24610" cy="2461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75" extrusionOk="0">
                    <a:moveTo>
                      <a:pt x="382" y="0"/>
                    </a:moveTo>
                    <a:cubicBezTo>
                      <a:pt x="179" y="0"/>
                      <a:pt x="1" y="179"/>
                      <a:pt x="1" y="393"/>
                    </a:cubicBezTo>
                    <a:cubicBezTo>
                      <a:pt x="1" y="596"/>
                      <a:pt x="179" y="774"/>
                      <a:pt x="382" y="774"/>
                    </a:cubicBezTo>
                    <a:cubicBezTo>
                      <a:pt x="596" y="774"/>
                      <a:pt x="774" y="596"/>
                      <a:pt x="774" y="393"/>
                    </a:cubicBezTo>
                    <a:cubicBezTo>
                      <a:pt x="774" y="179"/>
                      <a:pt x="608" y="0"/>
                      <a:pt x="3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827" name="Google Shape;11827;p86"/>
            <p:cNvGrpSpPr/>
            <p:nvPr/>
          </p:nvGrpSpPr>
          <p:grpSpPr>
            <a:xfrm>
              <a:off x="5823294" y="2309751"/>
              <a:ext cx="315327" cy="314978"/>
              <a:chOff x="5823294" y="2309751"/>
              <a:chExt cx="315327" cy="314978"/>
            </a:xfrm>
            <a:solidFill>
              <a:schemeClr val="bg1"/>
            </a:solidFill>
          </p:grpSpPr>
          <p:sp>
            <p:nvSpPr>
              <p:cNvPr id="11828" name="Google Shape;11828;p86"/>
              <p:cNvSpPr/>
              <p:nvPr/>
            </p:nvSpPr>
            <p:spPr>
              <a:xfrm>
                <a:off x="5823294" y="2309751"/>
                <a:ext cx="315327" cy="314978"/>
              </a:xfrm>
              <a:custGeom>
                <a:avLst/>
                <a:gdLst/>
                <a:ahLst/>
                <a:cxnLst/>
                <a:rect l="l" t="t" r="r" b="b"/>
                <a:pathLst>
                  <a:path w="9930" h="9919" extrusionOk="0">
                    <a:moveTo>
                      <a:pt x="4953" y="0"/>
                    </a:moveTo>
                    <a:cubicBezTo>
                      <a:pt x="3632" y="0"/>
                      <a:pt x="2381" y="524"/>
                      <a:pt x="1465" y="1465"/>
                    </a:cubicBezTo>
                    <a:cubicBezTo>
                      <a:pt x="524" y="2405"/>
                      <a:pt x="0" y="3656"/>
                      <a:pt x="0" y="4965"/>
                    </a:cubicBezTo>
                    <a:cubicBezTo>
                      <a:pt x="0" y="6275"/>
                      <a:pt x="524" y="7537"/>
                      <a:pt x="1465" y="8466"/>
                    </a:cubicBezTo>
                    <a:cubicBezTo>
                      <a:pt x="2393" y="9394"/>
                      <a:pt x="3643" y="9918"/>
                      <a:pt x="4953" y="9918"/>
                    </a:cubicBezTo>
                    <a:cubicBezTo>
                      <a:pt x="6263" y="9918"/>
                      <a:pt x="7537" y="9394"/>
                      <a:pt x="8454" y="8466"/>
                    </a:cubicBezTo>
                    <a:cubicBezTo>
                      <a:pt x="9394" y="7525"/>
                      <a:pt x="9918" y="6275"/>
                      <a:pt x="9918" y="4965"/>
                    </a:cubicBezTo>
                    <a:cubicBezTo>
                      <a:pt x="9930" y="4858"/>
                      <a:pt x="9930" y="4775"/>
                      <a:pt x="9930" y="4680"/>
                    </a:cubicBezTo>
                    <a:cubicBezTo>
                      <a:pt x="9930" y="4613"/>
                      <a:pt x="9869" y="4547"/>
                      <a:pt x="9803" y="4547"/>
                    </a:cubicBezTo>
                    <a:cubicBezTo>
                      <a:pt x="9798" y="4547"/>
                      <a:pt x="9792" y="4548"/>
                      <a:pt x="9787" y="4549"/>
                    </a:cubicBezTo>
                    <a:cubicBezTo>
                      <a:pt x="9704" y="4549"/>
                      <a:pt x="9632" y="4620"/>
                      <a:pt x="9644" y="4691"/>
                    </a:cubicBezTo>
                    <a:lnTo>
                      <a:pt x="9644" y="4953"/>
                    </a:lnTo>
                    <a:cubicBezTo>
                      <a:pt x="9644" y="6204"/>
                      <a:pt x="9156" y="7358"/>
                      <a:pt x="8275" y="8251"/>
                    </a:cubicBezTo>
                    <a:cubicBezTo>
                      <a:pt x="7394" y="9144"/>
                      <a:pt x="6227" y="9621"/>
                      <a:pt x="4977" y="9621"/>
                    </a:cubicBezTo>
                    <a:cubicBezTo>
                      <a:pt x="3727" y="9621"/>
                      <a:pt x="2560" y="9132"/>
                      <a:pt x="1667" y="8251"/>
                    </a:cubicBezTo>
                    <a:cubicBezTo>
                      <a:pt x="774" y="7370"/>
                      <a:pt x="298" y="6204"/>
                      <a:pt x="298" y="4953"/>
                    </a:cubicBezTo>
                    <a:cubicBezTo>
                      <a:pt x="298" y="3703"/>
                      <a:pt x="786" y="2536"/>
                      <a:pt x="1667" y="1643"/>
                    </a:cubicBezTo>
                    <a:cubicBezTo>
                      <a:pt x="2548" y="750"/>
                      <a:pt x="3727" y="274"/>
                      <a:pt x="4977" y="274"/>
                    </a:cubicBezTo>
                    <a:cubicBezTo>
                      <a:pt x="6072" y="274"/>
                      <a:pt x="7144" y="667"/>
                      <a:pt x="7977" y="1382"/>
                    </a:cubicBezTo>
                    <a:cubicBezTo>
                      <a:pt x="8811" y="2072"/>
                      <a:pt x="9382" y="3048"/>
                      <a:pt x="9561" y="4120"/>
                    </a:cubicBezTo>
                    <a:cubicBezTo>
                      <a:pt x="9572" y="4185"/>
                      <a:pt x="9632" y="4241"/>
                      <a:pt x="9697" y="4241"/>
                    </a:cubicBezTo>
                    <a:cubicBezTo>
                      <a:pt x="9703" y="4241"/>
                      <a:pt x="9709" y="4240"/>
                      <a:pt x="9716" y="4239"/>
                    </a:cubicBezTo>
                    <a:cubicBezTo>
                      <a:pt x="9799" y="4215"/>
                      <a:pt x="9858" y="4144"/>
                      <a:pt x="9835" y="4072"/>
                    </a:cubicBezTo>
                    <a:cubicBezTo>
                      <a:pt x="9632" y="2941"/>
                      <a:pt x="9037" y="1917"/>
                      <a:pt x="8156" y="1167"/>
                    </a:cubicBezTo>
                    <a:cubicBezTo>
                      <a:pt x="7263" y="405"/>
                      <a:pt x="6132" y="0"/>
                      <a:pt x="49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29" name="Google Shape;11829;p86"/>
              <p:cNvSpPr/>
              <p:nvPr/>
            </p:nvSpPr>
            <p:spPr>
              <a:xfrm>
                <a:off x="5846348" y="2332805"/>
                <a:ext cx="268457" cy="268489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8455" extrusionOk="0">
                    <a:moveTo>
                      <a:pt x="4227" y="1"/>
                    </a:moveTo>
                    <a:cubicBezTo>
                      <a:pt x="3632" y="1"/>
                      <a:pt x="3060" y="120"/>
                      <a:pt x="2501" y="370"/>
                    </a:cubicBezTo>
                    <a:cubicBezTo>
                      <a:pt x="1989" y="608"/>
                      <a:pt x="1512" y="929"/>
                      <a:pt x="1120" y="1358"/>
                    </a:cubicBezTo>
                    <a:cubicBezTo>
                      <a:pt x="1060" y="1418"/>
                      <a:pt x="1072" y="1513"/>
                      <a:pt x="1131" y="1572"/>
                    </a:cubicBezTo>
                    <a:cubicBezTo>
                      <a:pt x="1158" y="1599"/>
                      <a:pt x="1192" y="1611"/>
                      <a:pt x="1227" y="1611"/>
                    </a:cubicBezTo>
                    <a:cubicBezTo>
                      <a:pt x="1270" y="1611"/>
                      <a:pt x="1313" y="1593"/>
                      <a:pt x="1346" y="1560"/>
                    </a:cubicBezTo>
                    <a:cubicBezTo>
                      <a:pt x="1715" y="1156"/>
                      <a:pt x="2155" y="846"/>
                      <a:pt x="2644" y="632"/>
                    </a:cubicBezTo>
                    <a:cubicBezTo>
                      <a:pt x="3144" y="405"/>
                      <a:pt x="3679" y="286"/>
                      <a:pt x="4251" y="286"/>
                    </a:cubicBezTo>
                    <a:cubicBezTo>
                      <a:pt x="6418" y="286"/>
                      <a:pt x="8192" y="2060"/>
                      <a:pt x="8192" y="4239"/>
                    </a:cubicBezTo>
                    <a:cubicBezTo>
                      <a:pt x="8192" y="6406"/>
                      <a:pt x="6418" y="8180"/>
                      <a:pt x="4251" y="8180"/>
                    </a:cubicBezTo>
                    <a:cubicBezTo>
                      <a:pt x="2072" y="8180"/>
                      <a:pt x="298" y="6406"/>
                      <a:pt x="298" y="4239"/>
                    </a:cubicBezTo>
                    <a:cubicBezTo>
                      <a:pt x="298" y="3465"/>
                      <a:pt x="524" y="2703"/>
                      <a:pt x="965" y="2060"/>
                    </a:cubicBezTo>
                    <a:cubicBezTo>
                      <a:pt x="1001" y="1989"/>
                      <a:pt x="989" y="1882"/>
                      <a:pt x="917" y="1846"/>
                    </a:cubicBezTo>
                    <a:cubicBezTo>
                      <a:pt x="893" y="1827"/>
                      <a:pt x="862" y="1818"/>
                      <a:pt x="830" y="1818"/>
                    </a:cubicBezTo>
                    <a:cubicBezTo>
                      <a:pt x="781" y="1818"/>
                      <a:pt x="731" y="1839"/>
                      <a:pt x="703" y="1882"/>
                    </a:cubicBezTo>
                    <a:cubicBezTo>
                      <a:pt x="250" y="2584"/>
                      <a:pt x="0" y="3394"/>
                      <a:pt x="0" y="4227"/>
                    </a:cubicBezTo>
                    <a:cubicBezTo>
                      <a:pt x="0" y="5358"/>
                      <a:pt x="453" y="6406"/>
                      <a:pt x="1239" y="7216"/>
                    </a:cubicBezTo>
                    <a:cubicBezTo>
                      <a:pt x="2048" y="8014"/>
                      <a:pt x="3096" y="8454"/>
                      <a:pt x="4227" y="8454"/>
                    </a:cubicBezTo>
                    <a:cubicBezTo>
                      <a:pt x="5358" y="8454"/>
                      <a:pt x="6418" y="8002"/>
                      <a:pt x="7227" y="7216"/>
                    </a:cubicBezTo>
                    <a:cubicBezTo>
                      <a:pt x="8025" y="6430"/>
                      <a:pt x="8454" y="5358"/>
                      <a:pt x="8454" y="4227"/>
                    </a:cubicBezTo>
                    <a:cubicBezTo>
                      <a:pt x="8454" y="3096"/>
                      <a:pt x="8013" y="2037"/>
                      <a:pt x="7227" y="1227"/>
                    </a:cubicBezTo>
                    <a:cubicBezTo>
                      <a:pt x="6418" y="429"/>
                      <a:pt x="5358" y="1"/>
                      <a:pt x="42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30" name="Google Shape;11830;p86"/>
              <p:cNvSpPr/>
              <p:nvPr/>
            </p:nvSpPr>
            <p:spPr>
              <a:xfrm>
                <a:off x="5869402" y="2462111"/>
                <a:ext cx="15909" cy="949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99" extrusionOk="0">
                    <a:moveTo>
                      <a:pt x="144" y="1"/>
                    </a:moveTo>
                    <a:cubicBezTo>
                      <a:pt x="72" y="1"/>
                      <a:pt x="1" y="72"/>
                      <a:pt x="1" y="155"/>
                    </a:cubicBezTo>
                    <a:cubicBezTo>
                      <a:pt x="1" y="227"/>
                      <a:pt x="60" y="298"/>
                      <a:pt x="144" y="298"/>
                    </a:cubicBezTo>
                    <a:lnTo>
                      <a:pt x="358" y="298"/>
                    </a:lnTo>
                    <a:cubicBezTo>
                      <a:pt x="429" y="298"/>
                      <a:pt x="501" y="239"/>
                      <a:pt x="501" y="155"/>
                    </a:cubicBezTo>
                    <a:cubicBezTo>
                      <a:pt x="501" y="60"/>
                      <a:pt x="441" y="1"/>
                      <a:pt x="3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31" name="Google Shape;11831;p86"/>
              <p:cNvSpPr/>
              <p:nvPr/>
            </p:nvSpPr>
            <p:spPr>
              <a:xfrm>
                <a:off x="5976416" y="2354748"/>
                <a:ext cx="116858" cy="11685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80" extrusionOk="0">
                    <a:moveTo>
                      <a:pt x="155" y="0"/>
                    </a:moveTo>
                    <a:cubicBezTo>
                      <a:pt x="60" y="0"/>
                      <a:pt x="0" y="60"/>
                      <a:pt x="0" y="155"/>
                    </a:cubicBezTo>
                    <a:lnTo>
                      <a:pt x="0" y="3536"/>
                    </a:lnTo>
                    <a:cubicBezTo>
                      <a:pt x="0" y="3608"/>
                      <a:pt x="60" y="3679"/>
                      <a:pt x="155" y="3679"/>
                    </a:cubicBezTo>
                    <a:lnTo>
                      <a:pt x="3536" y="3679"/>
                    </a:lnTo>
                    <a:cubicBezTo>
                      <a:pt x="3608" y="3679"/>
                      <a:pt x="3679" y="3620"/>
                      <a:pt x="3679" y="3536"/>
                    </a:cubicBezTo>
                    <a:cubicBezTo>
                      <a:pt x="3679" y="3441"/>
                      <a:pt x="3620" y="3382"/>
                      <a:pt x="3536" y="3382"/>
                    </a:cubicBezTo>
                    <a:lnTo>
                      <a:pt x="298" y="3382"/>
                    </a:lnTo>
                    <a:lnTo>
                      <a:pt x="298" y="155"/>
                    </a:lnTo>
                    <a:cubicBezTo>
                      <a:pt x="298" y="84"/>
                      <a:pt x="238" y="0"/>
                      <a:pt x="1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32" name="Google Shape;11832;p86"/>
              <p:cNvSpPr/>
              <p:nvPr/>
            </p:nvSpPr>
            <p:spPr>
              <a:xfrm>
                <a:off x="5976416" y="2562679"/>
                <a:ext cx="9463" cy="1629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513" extrusionOk="0">
                    <a:moveTo>
                      <a:pt x="155" y="1"/>
                    </a:moveTo>
                    <a:cubicBezTo>
                      <a:pt x="60" y="1"/>
                      <a:pt x="0" y="60"/>
                      <a:pt x="0" y="155"/>
                    </a:cubicBezTo>
                    <a:lnTo>
                      <a:pt x="0" y="358"/>
                    </a:lnTo>
                    <a:cubicBezTo>
                      <a:pt x="0" y="441"/>
                      <a:pt x="60" y="513"/>
                      <a:pt x="155" y="513"/>
                    </a:cubicBezTo>
                    <a:cubicBezTo>
                      <a:pt x="238" y="513"/>
                      <a:pt x="298" y="453"/>
                      <a:pt x="298" y="358"/>
                    </a:cubicBezTo>
                    <a:lnTo>
                      <a:pt x="298" y="155"/>
                    </a:lnTo>
                    <a:cubicBezTo>
                      <a:pt x="298" y="84"/>
                      <a:pt x="238" y="1"/>
                      <a:pt x="1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33" name="Google Shape;11833;p86"/>
              <p:cNvSpPr/>
              <p:nvPr/>
            </p:nvSpPr>
            <p:spPr>
              <a:xfrm>
                <a:off x="5900395" y="2386217"/>
                <a:ext cx="15179" cy="13909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8" extrusionOk="0">
                    <a:moveTo>
                      <a:pt x="168" y="0"/>
                    </a:moveTo>
                    <a:cubicBezTo>
                      <a:pt x="129" y="0"/>
                      <a:pt x="90" y="15"/>
                      <a:pt x="61" y="45"/>
                    </a:cubicBezTo>
                    <a:cubicBezTo>
                      <a:pt x="1" y="105"/>
                      <a:pt x="1" y="188"/>
                      <a:pt x="61" y="247"/>
                    </a:cubicBezTo>
                    <a:lnTo>
                      <a:pt x="215" y="402"/>
                    </a:lnTo>
                    <a:cubicBezTo>
                      <a:pt x="239" y="426"/>
                      <a:pt x="275" y="438"/>
                      <a:pt x="311" y="438"/>
                    </a:cubicBezTo>
                    <a:cubicBezTo>
                      <a:pt x="358" y="438"/>
                      <a:pt x="394" y="426"/>
                      <a:pt x="418" y="402"/>
                    </a:cubicBezTo>
                    <a:cubicBezTo>
                      <a:pt x="477" y="343"/>
                      <a:pt x="477" y="247"/>
                      <a:pt x="418" y="188"/>
                    </a:cubicBezTo>
                    <a:lnTo>
                      <a:pt x="275" y="45"/>
                    </a:lnTo>
                    <a:cubicBezTo>
                      <a:pt x="245" y="15"/>
                      <a:pt x="206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34" name="Google Shape;11834;p86"/>
              <p:cNvSpPr/>
              <p:nvPr/>
            </p:nvSpPr>
            <p:spPr>
              <a:xfrm>
                <a:off x="6047484" y="2533655"/>
                <a:ext cx="15147" cy="1394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39" extrusionOk="0">
                    <a:moveTo>
                      <a:pt x="161" y="1"/>
                    </a:moveTo>
                    <a:cubicBezTo>
                      <a:pt x="126" y="1"/>
                      <a:pt x="90" y="16"/>
                      <a:pt x="60" y="46"/>
                    </a:cubicBezTo>
                    <a:cubicBezTo>
                      <a:pt x="1" y="93"/>
                      <a:pt x="1" y="188"/>
                      <a:pt x="60" y="248"/>
                    </a:cubicBezTo>
                    <a:lnTo>
                      <a:pt x="203" y="391"/>
                    </a:lnTo>
                    <a:cubicBezTo>
                      <a:pt x="239" y="427"/>
                      <a:pt x="262" y="438"/>
                      <a:pt x="310" y="438"/>
                    </a:cubicBezTo>
                    <a:cubicBezTo>
                      <a:pt x="358" y="438"/>
                      <a:pt x="382" y="427"/>
                      <a:pt x="417" y="391"/>
                    </a:cubicBezTo>
                    <a:cubicBezTo>
                      <a:pt x="477" y="343"/>
                      <a:pt x="477" y="248"/>
                      <a:pt x="417" y="188"/>
                    </a:cubicBezTo>
                    <a:lnTo>
                      <a:pt x="262" y="46"/>
                    </a:lnTo>
                    <a:cubicBezTo>
                      <a:pt x="233" y="16"/>
                      <a:pt x="197" y="1"/>
                      <a:pt x="16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35" name="Google Shape;11835;p86"/>
              <p:cNvSpPr/>
              <p:nvPr/>
            </p:nvSpPr>
            <p:spPr>
              <a:xfrm>
                <a:off x="6047484" y="2386217"/>
                <a:ext cx="15147" cy="1390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38" extrusionOk="0">
                    <a:moveTo>
                      <a:pt x="310" y="0"/>
                    </a:moveTo>
                    <a:cubicBezTo>
                      <a:pt x="271" y="0"/>
                      <a:pt x="233" y="15"/>
                      <a:pt x="203" y="45"/>
                    </a:cubicBezTo>
                    <a:lnTo>
                      <a:pt x="60" y="188"/>
                    </a:lnTo>
                    <a:cubicBezTo>
                      <a:pt x="1" y="247"/>
                      <a:pt x="1" y="343"/>
                      <a:pt x="60" y="402"/>
                    </a:cubicBezTo>
                    <a:cubicBezTo>
                      <a:pt x="84" y="426"/>
                      <a:pt x="120" y="438"/>
                      <a:pt x="167" y="438"/>
                    </a:cubicBezTo>
                    <a:cubicBezTo>
                      <a:pt x="203" y="438"/>
                      <a:pt x="239" y="426"/>
                      <a:pt x="262" y="402"/>
                    </a:cubicBezTo>
                    <a:lnTo>
                      <a:pt x="417" y="247"/>
                    </a:lnTo>
                    <a:cubicBezTo>
                      <a:pt x="477" y="188"/>
                      <a:pt x="477" y="105"/>
                      <a:pt x="417" y="45"/>
                    </a:cubicBezTo>
                    <a:cubicBezTo>
                      <a:pt x="387" y="15"/>
                      <a:pt x="349" y="0"/>
                      <a:pt x="3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36" name="Google Shape;11836;p86"/>
              <p:cNvSpPr/>
              <p:nvPr/>
            </p:nvSpPr>
            <p:spPr>
              <a:xfrm>
                <a:off x="5900395" y="2533655"/>
                <a:ext cx="15179" cy="1394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9" extrusionOk="0">
                    <a:moveTo>
                      <a:pt x="316" y="1"/>
                    </a:moveTo>
                    <a:cubicBezTo>
                      <a:pt x="281" y="1"/>
                      <a:pt x="245" y="16"/>
                      <a:pt x="215" y="46"/>
                    </a:cubicBezTo>
                    <a:lnTo>
                      <a:pt x="61" y="188"/>
                    </a:lnTo>
                    <a:cubicBezTo>
                      <a:pt x="1" y="248"/>
                      <a:pt x="1" y="343"/>
                      <a:pt x="61" y="403"/>
                    </a:cubicBezTo>
                    <a:cubicBezTo>
                      <a:pt x="96" y="427"/>
                      <a:pt x="120" y="438"/>
                      <a:pt x="168" y="438"/>
                    </a:cubicBezTo>
                    <a:cubicBezTo>
                      <a:pt x="215" y="438"/>
                      <a:pt x="239" y="427"/>
                      <a:pt x="275" y="403"/>
                    </a:cubicBezTo>
                    <a:lnTo>
                      <a:pt x="418" y="248"/>
                    </a:lnTo>
                    <a:cubicBezTo>
                      <a:pt x="477" y="188"/>
                      <a:pt x="477" y="105"/>
                      <a:pt x="418" y="46"/>
                    </a:cubicBezTo>
                    <a:cubicBezTo>
                      <a:pt x="388" y="16"/>
                      <a:pt x="352" y="1"/>
                      <a:pt x="31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37" name="Google Shape;11837;p86"/>
              <p:cNvSpPr/>
              <p:nvPr/>
            </p:nvSpPr>
            <p:spPr>
              <a:xfrm>
                <a:off x="5877341" y="2420639"/>
                <a:ext cx="16671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67" extrusionOk="0">
                    <a:moveTo>
                      <a:pt x="167" y="0"/>
                    </a:moveTo>
                    <a:cubicBezTo>
                      <a:pt x="106" y="0"/>
                      <a:pt x="52" y="29"/>
                      <a:pt x="25" y="92"/>
                    </a:cubicBezTo>
                    <a:cubicBezTo>
                      <a:pt x="1" y="164"/>
                      <a:pt x="25" y="247"/>
                      <a:pt x="108" y="283"/>
                    </a:cubicBezTo>
                    <a:lnTo>
                      <a:pt x="298" y="354"/>
                    </a:lnTo>
                    <a:cubicBezTo>
                      <a:pt x="310" y="366"/>
                      <a:pt x="346" y="366"/>
                      <a:pt x="358" y="366"/>
                    </a:cubicBezTo>
                    <a:cubicBezTo>
                      <a:pt x="417" y="366"/>
                      <a:pt x="465" y="342"/>
                      <a:pt x="489" y="283"/>
                    </a:cubicBezTo>
                    <a:cubicBezTo>
                      <a:pt x="525" y="187"/>
                      <a:pt x="489" y="116"/>
                      <a:pt x="417" y="92"/>
                    </a:cubicBezTo>
                    <a:lnTo>
                      <a:pt x="227" y="9"/>
                    </a:lnTo>
                    <a:cubicBezTo>
                      <a:pt x="207" y="3"/>
                      <a:pt x="186" y="0"/>
                      <a:pt x="1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38" name="Google Shape;11838;p86"/>
              <p:cNvSpPr/>
              <p:nvPr/>
            </p:nvSpPr>
            <p:spPr>
              <a:xfrm>
                <a:off x="6068665" y="2501519"/>
                <a:ext cx="16671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67" extrusionOk="0">
                    <a:moveTo>
                      <a:pt x="170" y="1"/>
                    </a:moveTo>
                    <a:cubicBezTo>
                      <a:pt x="112" y="1"/>
                      <a:pt x="54" y="28"/>
                      <a:pt x="36" y="81"/>
                    </a:cubicBezTo>
                    <a:cubicBezTo>
                      <a:pt x="0" y="165"/>
                      <a:pt x="36" y="248"/>
                      <a:pt x="107" y="284"/>
                    </a:cubicBezTo>
                    <a:lnTo>
                      <a:pt x="298" y="355"/>
                    </a:lnTo>
                    <a:cubicBezTo>
                      <a:pt x="310" y="367"/>
                      <a:pt x="346" y="367"/>
                      <a:pt x="357" y="367"/>
                    </a:cubicBezTo>
                    <a:cubicBezTo>
                      <a:pt x="417" y="367"/>
                      <a:pt x="465" y="343"/>
                      <a:pt x="488" y="284"/>
                    </a:cubicBezTo>
                    <a:cubicBezTo>
                      <a:pt x="524" y="200"/>
                      <a:pt x="488" y="117"/>
                      <a:pt x="417" y="81"/>
                    </a:cubicBezTo>
                    <a:lnTo>
                      <a:pt x="226" y="10"/>
                    </a:lnTo>
                    <a:cubicBezTo>
                      <a:pt x="209" y="4"/>
                      <a:pt x="189" y="1"/>
                      <a:pt x="1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39" name="Google Shape;11839;p86"/>
              <p:cNvSpPr/>
              <p:nvPr/>
            </p:nvSpPr>
            <p:spPr>
              <a:xfrm>
                <a:off x="6015729" y="2363353"/>
                <a:ext cx="12893" cy="15623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92" extrusionOk="0">
                    <a:moveTo>
                      <a:pt x="237" y="1"/>
                    </a:moveTo>
                    <a:cubicBezTo>
                      <a:pt x="181" y="1"/>
                      <a:pt x="125" y="34"/>
                      <a:pt x="108" y="86"/>
                    </a:cubicBezTo>
                    <a:lnTo>
                      <a:pt x="36" y="277"/>
                    </a:lnTo>
                    <a:cubicBezTo>
                      <a:pt x="0" y="360"/>
                      <a:pt x="36" y="444"/>
                      <a:pt x="108" y="479"/>
                    </a:cubicBezTo>
                    <a:cubicBezTo>
                      <a:pt x="119" y="479"/>
                      <a:pt x="131" y="491"/>
                      <a:pt x="167" y="491"/>
                    </a:cubicBezTo>
                    <a:cubicBezTo>
                      <a:pt x="227" y="491"/>
                      <a:pt x="274" y="467"/>
                      <a:pt x="298" y="396"/>
                    </a:cubicBezTo>
                    <a:lnTo>
                      <a:pt x="369" y="205"/>
                    </a:lnTo>
                    <a:cubicBezTo>
                      <a:pt x="405" y="134"/>
                      <a:pt x="369" y="39"/>
                      <a:pt x="298" y="15"/>
                    </a:cubicBezTo>
                    <a:cubicBezTo>
                      <a:pt x="279" y="5"/>
                      <a:pt x="258" y="1"/>
                      <a:pt x="2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40" name="Google Shape;11840;p86"/>
              <p:cNvSpPr/>
              <p:nvPr/>
            </p:nvSpPr>
            <p:spPr>
              <a:xfrm>
                <a:off x="5934055" y="2554836"/>
                <a:ext cx="13274" cy="15433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86" extrusionOk="0">
                    <a:moveTo>
                      <a:pt x="255" y="1"/>
                    </a:moveTo>
                    <a:cubicBezTo>
                      <a:pt x="197" y="1"/>
                      <a:pt x="138" y="30"/>
                      <a:pt x="120" y="93"/>
                    </a:cubicBezTo>
                    <a:lnTo>
                      <a:pt x="48" y="283"/>
                    </a:lnTo>
                    <a:cubicBezTo>
                      <a:pt x="1" y="355"/>
                      <a:pt x="48" y="450"/>
                      <a:pt x="120" y="474"/>
                    </a:cubicBezTo>
                    <a:cubicBezTo>
                      <a:pt x="132" y="486"/>
                      <a:pt x="167" y="486"/>
                      <a:pt x="179" y="486"/>
                    </a:cubicBezTo>
                    <a:cubicBezTo>
                      <a:pt x="239" y="486"/>
                      <a:pt x="286" y="462"/>
                      <a:pt x="310" y="402"/>
                    </a:cubicBezTo>
                    <a:lnTo>
                      <a:pt x="382" y="212"/>
                    </a:lnTo>
                    <a:cubicBezTo>
                      <a:pt x="417" y="129"/>
                      <a:pt x="382" y="45"/>
                      <a:pt x="310" y="10"/>
                    </a:cubicBezTo>
                    <a:cubicBezTo>
                      <a:pt x="293" y="4"/>
                      <a:pt x="274" y="1"/>
                      <a:pt x="2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41" name="Google Shape;11841;p86"/>
              <p:cNvSpPr/>
              <p:nvPr/>
            </p:nvSpPr>
            <p:spPr>
              <a:xfrm>
                <a:off x="5935960" y="2362401"/>
                <a:ext cx="12861" cy="15814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98" extrusionOk="0">
                    <a:moveTo>
                      <a:pt x="161" y="1"/>
                    </a:moveTo>
                    <a:cubicBezTo>
                      <a:pt x="143" y="1"/>
                      <a:pt x="125" y="3"/>
                      <a:pt x="107" y="9"/>
                    </a:cubicBezTo>
                    <a:cubicBezTo>
                      <a:pt x="24" y="45"/>
                      <a:pt x="0" y="128"/>
                      <a:pt x="24" y="212"/>
                    </a:cubicBezTo>
                    <a:lnTo>
                      <a:pt x="107" y="402"/>
                    </a:lnTo>
                    <a:cubicBezTo>
                      <a:pt x="131" y="462"/>
                      <a:pt x="191" y="497"/>
                      <a:pt x="238" y="497"/>
                    </a:cubicBezTo>
                    <a:cubicBezTo>
                      <a:pt x="250" y="497"/>
                      <a:pt x="262" y="497"/>
                      <a:pt x="298" y="474"/>
                    </a:cubicBezTo>
                    <a:cubicBezTo>
                      <a:pt x="369" y="450"/>
                      <a:pt x="405" y="355"/>
                      <a:pt x="369" y="283"/>
                    </a:cubicBezTo>
                    <a:lnTo>
                      <a:pt x="298" y="93"/>
                    </a:lnTo>
                    <a:cubicBezTo>
                      <a:pt x="271" y="29"/>
                      <a:pt x="216" y="1"/>
                      <a:pt x="16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42" name="Google Shape;11842;p86"/>
              <p:cNvSpPr/>
              <p:nvPr/>
            </p:nvSpPr>
            <p:spPr>
              <a:xfrm>
                <a:off x="6013824" y="2555820"/>
                <a:ext cx="12893" cy="15592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91" extrusionOk="0">
                    <a:moveTo>
                      <a:pt x="167" y="0"/>
                    </a:moveTo>
                    <a:cubicBezTo>
                      <a:pt x="147" y="0"/>
                      <a:pt x="127" y="5"/>
                      <a:pt x="108" y="14"/>
                    </a:cubicBezTo>
                    <a:cubicBezTo>
                      <a:pt x="37" y="38"/>
                      <a:pt x="1" y="133"/>
                      <a:pt x="37" y="205"/>
                    </a:cubicBezTo>
                    <a:lnTo>
                      <a:pt x="108" y="395"/>
                    </a:lnTo>
                    <a:cubicBezTo>
                      <a:pt x="132" y="455"/>
                      <a:pt x="179" y="491"/>
                      <a:pt x="239" y="491"/>
                    </a:cubicBezTo>
                    <a:cubicBezTo>
                      <a:pt x="251" y="491"/>
                      <a:pt x="275" y="491"/>
                      <a:pt x="299" y="479"/>
                    </a:cubicBezTo>
                    <a:cubicBezTo>
                      <a:pt x="370" y="443"/>
                      <a:pt x="406" y="360"/>
                      <a:pt x="370" y="276"/>
                    </a:cubicBezTo>
                    <a:lnTo>
                      <a:pt x="299" y="86"/>
                    </a:lnTo>
                    <a:cubicBezTo>
                      <a:pt x="272" y="33"/>
                      <a:pt x="221" y="0"/>
                      <a:pt x="1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43" name="Google Shape;11843;p86"/>
              <p:cNvSpPr/>
              <p:nvPr/>
            </p:nvSpPr>
            <p:spPr>
              <a:xfrm>
                <a:off x="6069776" y="2422132"/>
                <a:ext cx="16290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67" extrusionOk="0">
                    <a:moveTo>
                      <a:pt x="354" y="1"/>
                    </a:moveTo>
                    <a:cubicBezTo>
                      <a:pt x="335" y="1"/>
                      <a:pt x="316" y="3"/>
                      <a:pt x="299" y="9"/>
                    </a:cubicBezTo>
                    <a:lnTo>
                      <a:pt x="96" y="81"/>
                    </a:lnTo>
                    <a:cubicBezTo>
                      <a:pt x="25" y="117"/>
                      <a:pt x="1" y="200"/>
                      <a:pt x="25" y="283"/>
                    </a:cubicBezTo>
                    <a:cubicBezTo>
                      <a:pt x="37" y="343"/>
                      <a:pt x="96" y="367"/>
                      <a:pt x="156" y="367"/>
                    </a:cubicBezTo>
                    <a:cubicBezTo>
                      <a:pt x="180" y="367"/>
                      <a:pt x="191" y="367"/>
                      <a:pt x="215" y="355"/>
                    </a:cubicBezTo>
                    <a:lnTo>
                      <a:pt x="418" y="283"/>
                    </a:lnTo>
                    <a:cubicBezTo>
                      <a:pt x="489" y="248"/>
                      <a:pt x="513" y="164"/>
                      <a:pt x="489" y="81"/>
                    </a:cubicBezTo>
                    <a:cubicBezTo>
                      <a:pt x="462" y="27"/>
                      <a:pt x="409" y="1"/>
                      <a:pt x="35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44" name="Google Shape;11844;p86"/>
              <p:cNvSpPr/>
              <p:nvPr/>
            </p:nvSpPr>
            <p:spPr>
              <a:xfrm>
                <a:off x="5876960" y="2500027"/>
                <a:ext cx="16290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67" extrusionOk="0">
                    <a:moveTo>
                      <a:pt x="352" y="0"/>
                    </a:moveTo>
                    <a:cubicBezTo>
                      <a:pt x="334" y="0"/>
                      <a:pt x="316" y="3"/>
                      <a:pt x="298" y="9"/>
                    </a:cubicBezTo>
                    <a:lnTo>
                      <a:pt x="96" y="92"/>
                    </a:lnTo>
                    <a:cubicBezTo>
                      <a:pt x="25" y="116"/>
                      <a:pt x="1" y="212"/>
                      <a:pt x="25" y="283"/>
                    </a:cubicBezTo>
                    <a:cubicBezTo>
                      <a:pt x="60" y="343"/>
                      <a:pt x="96" y="366"/>
                      <a:pt x="156" y="366"/>
                    </a:cubicBezTo>
                    <a:cubicBezTo>
                      <a:pt x="179" y="366"/>
                      <a:pt x="191" y="366"/>
                      <a:pt x="215" y="354"/>
                    </a:cubicBezTo>
                    <a:lnTo>
                      <a:pt x="418" y="283"/>
                    </a:lnTo>
                    <a:cubicBezTo>
                      <a:pt x="489" y="247"/>
                      <a:pt x="513" y="164"/>
                      <a:pt x="489" y="92"/>
                    </a:cubicBezTo>
                    <a:cubicBezTo>
                      <a:pt x="462" y="29"/>
                      <a:pt x="408" y="0"/>
                      <a:pt x="3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845" name="Google Shape;11845;p86"/>
            <p:cNvGrpSpPr/>
            <p:nvPr/>
          </p:nvGrpSpPr>
          <p:grpSpPr>
            <a:xfrm>
              <a:off x="2497275" y="2744159"/>
              <a:ext cx="370930" cy="370549"/>
              <a:chOff x="2497275" y="2744159"/>
              <a:chExt cx="370930" cy="370549"/>
            </a:xfrm>
            <a:solidFill>
              <a:schemeClr val="bg1"/>
            </a:solidFill>
          </p:grpSpPr>
          <p:sp>
            <p:nvSpPr>
              <p:cNvPr id="11846" name="Google Shape;11846;p86"/>
              <p:cNvSpPr/>
              <p:nvPr/>
            </p:nvSpPr>
            <p:spPr>
              <a:xfrm>
                <a:off x="2497275" y="2744159"/>
                <a:ext cx="284366" cy="284747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8967" extrusionOk="0">
                    <a:moveTo>
                      <a:pt x="4204" y="1"/>
                    </a:moveTo>
                    <a:cubicBezTo>
                      <a:pt x="3942" y="1"/>
                      <a:pt x="3704" y="203"/>
                      <a:pt x="3644" y="465"/>
                    </a:cubicBezTo>
                    <a:lnTo>
                      <a:pt x="3466" y="1334"/>
                    </a:lnTo>
                    <a:cubicBezTo>
                      <a:pt x="3287" y="1394"/>
                      <a:pt x="3108" y="1465"/>
                      <a:pt x="2942" y="1537"/>
                    </a:cubicBezTo>
                    <a:lnTo>
                      <a:pt x="2215" y="1048"/>
                    </a:lnTo>
                    <a:cubicBezTo>
                      <a:pt x="2120" y="983"/>
                      <a:pt x="2009" y="952"/>
                      <a:pt x="1899" y="952"/>
                    </a:cubicBezTo>
                    <a:cubicBezTo>
                      <a:pt x="1749" y="952"/>
                      <a:pt x="1599" y="1010"/>
                      <a:pt x="1489" y="1120"/>
                    </a:cubicBezTo>
                    <a:lnTo>
                      <a:pt x="1108" y="1489"/>
                    </a:lnTo>
                    <a:cubicBezTo>
                      <a:pt x="918" y="1691"/>
                      <a:pt x="894" y="1989"/>
                      <a:pt x="1037" y="2227"/>
                    </a:cubicBezTo>
                    <a:lnTo>
                      <a:pt x="1525" y="2953"/>
                    </a:lnTo>
                    <a:cubicBezTo>
                      <a:pt x="1441" y="3120"/>
                      <a:pt x="1370" y="3287"/>
                      <a:pt x="1322" y="3465"/>
                    </a:cubicBezTo>
                    <a:lnTo>
                      <a:pt x="453" y="3644"/>
                    </a:lnTo>
                    <a:cubicBezTo>
                      <a:pt x="191" y="3703"/>
                      <a:pt x="1" y="3930"/>
                      <a:pt x="1" y="4215"/>
                    </a:cubicBezTo>
                    <a:lnTo>
                      <a:pt x="1" y="4751"/>
                    </a:lnTo>
                    <a:cubicBezTo>
                      <a:pt x="1" y="5025"/>
                      <a:pt x="191" y="5251"/>
                      <a:pt x="453" y="5323"/>
                    </a:cubicBezTo>
                    <a:lnTo>
                      <a:pt x="1322" y="5501"/>
                    </a:lnTo>
                    <a:cubicBezTo>
                      <a:pt x="1382" y="5668"/>
                      <a:pt x="1453" y="5847"/>
                      <a:pt x="1525" y="6013"/>
                    </a:cubicBezTo>
                    <a:lnTo>
                      <a:pt x="1037" y="6740"/>
                    </a:lnTo>
                    <a:cubicBezTo>
                      <a:pt x="894" y="6966"/>
                      <a:pt x="918" y="7287"/>
                      <a:pt x="1108" y="7478"/>
                    </a:cubicBezTo>
                    <a:lnTo>
                      <a:pt x="1489" y="7847"/>
                    </a:lnTo>
                    <a:cubicBezTo>
                      <a:pt x="1599" y="7957"/>
                      <a:pt x="1745" y="8015"/>
                      <a:pt x="1894" y="8015"/>
                    </a:cubicBezTo>
                    <a:cubicBezTo>
                      <a:pt x="2003" y="8015"/>
                      <a:pt x="2115" y="7984"/>
                      <a:pt x="2215" y="7918"/>
                    </a:cubicBezTo>
                    <a:lnTo>
                      <a:pt x="2942" y="7430"/>
                    </a:lnTo>
                    <a:cubicBezTo>
                      <a:pt x="3108" y="7513"/>
                      <a:pt x="3287" y="7597"/>
                      <a:pt x="3466" y="7633"/>
                    </a:cubicBezTo>
                    <a:lnTo>
                      <a:pt x="3644" y="8502"/>
                    </a:lnTo>
                    <a:cubicBezTo>
                      <a:pt x="3704" y="8764"/>
                      <a:pt x="3930" y="8966"/>
                      <a:pt x="4204" y="8966"/>
                    </a:cubicBezTo>
                    <a:lnTo>
                      <a:pt x="4740" y="8966"/>
                    </a:lnTo>
                    <a:cubicBezTo>
                      <a:pt x="5013" y="8966"/>
                      <a:pt x="5251" y="8764"/>
                      <a:pt x="5311" y="8502"/>
                    </a:cubicBezTo>
                    <a:lnTo>
                      <a:pt x="5490" y="7633"/>
                    </a:lnTo>
                    <a:cubicBezTo>
                      <a:pt x="5621" y="7597"/>
                      <a:pt x="5775" y="7537"/>
                      <a:pt x="5906" y="7478"/>
                    </a:cubicBezTo>
                    <a:cubicBezTo>
                      <a:pt x="6002" y="7442"/>
                      <a:pt x="6037" y="7323"/>
                      <a:pt x="6002" y="7240"/>
                    </a:cubicBezTo>
                    <a:cubicBezTo>
                      <a:pt x="5966" y="7169"/>
                      <a:pt x="5898" y="7131"/>
                      <a:pt x="5831" y="7131"/>
                    </a:cubicBezTo>
                    <a:cubicBezTo>
                      <a:pt x="5808" y="7131"/>
                      <a:pt x="5785" y="7135"/>
                      <a:pt x="5763" y="7144"/>
                    </a:cubicBezTo>
                    <a:cubicBezTo>
                      <a:pt x="5609" y="7228"/>
                      <a:pt x="5466" y="7287"/>
                      <a:pt x="5299" y="7323"/>
                    </a:cubicBezTo>
                    <a:cubicBezTo>
                      <a:pt x="5240" y="7347"/>
                      <a:pt x="5180" y="7406"/>
                      <a:pt x="5168" y="7454"/>
                    </a:cubicBezTo>
                    <a:lnTo>
                      <a:pt x="4966" y="8430"/>
                    </a:lnTo>
                    <a:cubicBezTo>
                      <a:pt x="4954" y="8514"/>
                      <a:pt x="4870" y="8597"/>
                      <a:pt x="4763" y="8597"/>
                    </a:cubicBezTo>
                    <a:lnTo>
                      <a:pt x="4228" y="8597"/>
                    </a:lnTo>
                    <a:cubicBezTo>
                      <a:pt x="4120" y="8597"/>
                      <a:pt x="4049" y="8514"/>
                      <a:pt x="4013" y="8430"/>
                    </a:cubicBezTo>
                    <a:lnTo>
                      <a:pt x="3823" y="7454"/>
                    </a:lnTo>
                    <a:cubicBezTo>
                      <a:pt x="3811" y="7383"/>
                      <a:pt x="3763" y="7335"/>
                      <a:pt x="3692" y="7323"/>
                    </a:cubicBezTo>
                    <a:cubicBezTo>
                      <a:pt x="3466" y="7263"/>
                      <a:pt x="3239" y="7180"/>
                      <a:pt x="3049" y="7061"/>
                    </a:cubicBezTo>
                    <a:cubicBezTo>
                      <a:pt x="3019" y="7043"/>
                      <a:pt x="2986" y="7034"/>
                      <a:pt x="2954" y="7034"/>
                    </a:cubicBezTo>
                    <a:cubicBezTo>
                      <a:pt x="2921" y="7034"/>
                      <a:pt x="2888" y="7043"/>
                      <a:pt x="2858" y="7061"/>
                    </a:cubicBezTo>
                    <a:lnTo>
                      <a:pt x="2037" y="7609"/>
                    </a:lnTo>
                    <a:cubicBezTo>
                      <a:pt x="2006" y="7634"/>
                      <a:pt x="1966" y="7647"/>
                      <a:pt x="1926" y="7647"/>
                    </a:cubicBezTo>
                    <a:cubicBezTo>
                      <a:pt x="1874" y="7647"/>
                      <a:pt x="1821" y="7625"/>
                      <a:pt x="1787" y="7585"/>
                    </a:cubicBezTo>
                    <a:lnTo>
                      <a:pt x="1418" y="7204"/>
                    </a:lnTo>
                    <a:cubicBezTo>
                      <a:pt x="1334" y="7132"/>
                      <a:pt x="1334" y="7025"/>
                      <a:pt x="1382" y="6954"/>
                    </a:cubicBezTo>
                    <a:lnTo>
                      <a:pt x="1930" y="6132"/>
                    </a:lnTo>
                    <a:cubicBezTo>
                      <a:pt x="1977" y="6073"/>
                      <a:pt x="1977" y="6001"/>
                      <a:pt x="1930" y="5942"/>
                    </a:cubicBezTo>
                    <a:cubicBezTo>
                      <a:pt x="1811" y="5739"/>
                      <a:pt x="1727" y="5525"/>
                      <a:pt x="1668" y="5299"/>
                    </a:cubicBezTo>
                    <a:cubicBezTo>
                      <a:pt x="1656" y="5239"/>
                      <a:pt x="1596" y="5180"/>
                      <a:pt x="1537" y="5168"/>
                    </a:cubicBezTo>
                    <a:lnTo>
                      <a:pt x="560" y="4977"/>
                    </a:lnTo>
                    <a:cubicBezTo>
                      <a:pt x="477" y="4954"/>
                      <a:pt x="406" y="4870"/>
                      <a:pt x="406" y="4763"/>
                    </a:cubicBezTo>
                    <a:lnTo>
                      <a:pt x="406" y="4227"/>
                    </a:lnTo>
                    <a:cubicBezTo>
                      <a:pt x="406" y="4132"/>
                      <a:pt x="477" y="4049"/>
                      <a:pt x="560" y="4025"/>
                    </a:cubicBezTo>
                    <a:lnTo>
                      <a:pt x="1537" y="3834"/>
                    </a:lnTo>
                    <a:cubicBezTo>
                      <a:pt x="1608" y="3811"/>
                      <a:pt x="1656" y="3775"/>
                      <a:pt x="1668" y="3692"/>
                    </a:cubicBezTo>
                    <a:cubicBezTo>
                      <a:pt x="1727" y="3477"/>
                      <a:pt x="1811" y="3251"/>
                      <a:pt x="1930" y="3061"/>
                    </a:cubicBezTo>
                    <a:cubicBezTo>
                      <a:pt x="1965" y="3001"/>
                      <a:pt x="1965" y="2918"/>
                      <a:pt x="1930" y="2858"/>
                    </a:cubicBezTo>
                    <a:lnTo>
                      <a:pt x="1382" y="2049"/>
                    </a:lnTo>
                    <a:cubicBezTo>
                      <a:pt x="1322" y="1965"/>
                      <a:pt x="1334" y="1846"/>
                      <a:pt x="1418" y="1787"/>
                    </a:cubicBezTo>
                    <a:lnTo>
                      <a:pt x="1787" y="1417"/>
                    </a:lnTo>
                    <a:cubicBezTo>
                      <a:pt x="1826" y="1378"/>
                      <a:pt x="1876" y="1360"/>
                      <a:pt x="1925" y="1360"/>
                    </a:cubicBezTo>
                    <a:cubicBezTo>
                      <a:pt x="1965" y="1360"/>
                      <a:pt x="2005" y="1372"/>
                      <a:pt x="2037" y="1394"/>
                    </a:cubicBezTo>
                    <a:lnTo>
                      <a:pt x="2858" y="1941"/>
                    </a:lnTo>
                    <a:cubicBezTo>
                      <a:pt x="2888" y="1965"/>
                      <a:pt x="2921" y="1977"/>
                      <a:pt x="2954" y="1977"/>
                    </a:cubicBezTo>
                    <a:cubicBezTo>
                      <a:pt x="2986" y="1977"/>
                      <a:pt x="3019" y="1965"/>
                      <a:pt x="3049" y="1941"/>
                    </a:cubicBezTo>
                    <a:cubicBezTo>
                      <a:pt x="3263" y="1822"/>
                      <a:pt x="3466" y="1727"/>
                      <a:pt x="3692" y="1668"/>
                    </a:cubicBezTo>
                    <a:cubicBezTo>
                      <a:pt x="3751" y="1656"/>
                      <a:pt x="3811" y="1596"/>
                      <a:pt x="3823" y="1537"/>
                    </a:cubicBezTo>
                    <a:lnTo>
                      <a:pt x="4013" y="572"/>
                    </a:lnTo>
                    <a:cubicBezTo>
                      <a:pt x="4037" y="477"/>
                      <a:pt x="4120" y="405"/>
                      <a:pt x="4228" y="405"/>
                    </a:cubicBezTo>
                    <a:lnTo>
                      <a:pt x="4763" y="405"/>
                    </a:lnTo>
                    <a:cubicBezTo>
                      <a:pt x="4870" y="405"/>
                      <a:pt x="4942" y="477"/>
                      <a:pt x="4966" y="572"/>
                    </a:cubicBezTo>
                    <a:lnTo>
                      <a:pt x="5168" y="1537"/>
                    </a:lnTo>
                    <a:cubicBezTo>
                      <a:pt x="5180" y="1608"/>
                      <a:pt x="5216" y="1656"/>
                      <a:pt x="5299" y="1668"/>
                    </a:cubicBezTo>
                    <a:cubicBezTo>
                      <a:pt x="5513" y="1727"/>
                      <a:pt x="5740" y="1822"/>
                      <a:pt x="5930" y="1941"/>
                    </a:cubicBezTo>
                    <a:cubicBezTo>
                      <a:pt x="5960" y="1953"/>
                      <a:pt x="5996" y="1959"/>
                      <a:pt x="6031" y="1959"/>
                    </a:cubicBezTo>
                    <a:cubicBezTo>
                      <a:pt x="6067" y="1959"/>
                      <a:pt x="6103" y="1953"/>
                      <a:pt x="6133" y="1941"/>
                    </a:cubicBezTo>
                    <a:lnTo>
                      <a:pt x="6942" y="1394"/>
                    </a:lnTo>
                    <a:cubicBezTo>
                      <a:pt x="6978" y="1368"/>
                      <a:pt x="7021" y="1356"/>
                      <a:pt x="7063" y="1356"/>
                    </a:cubicBezTo>
                    <a:cubicBezTo>
                      <a:pt x="7117" y="1356"/>
                      <a:pt x="7170" y="1377"/>
                      <a:pt x="7204" y="1417"/>
                    </a:cubicBezTo>
                    <a:lnTo>
                      <a:pt x="7573" y="1787"/>
                    </a:lnTo>
                    <a:cubicBezTo>
                      <a:pt x="7645" y="1870"/>
                      <a:pt x="7645" y="1965"/>
                      <a:pt x="7597" y="2049"/>
                    </a:cubicBezTo>
                    <a:lnTo>
                      <a:pt x="7049" y="2858"/>
                    </a:lnTo>
                    <a:cubicBezTo>
                      <a:pt x="7002" y="2918"/>
                      <a:pt x="7002" y="2989"/>
                      <a:pt x="7049" y="3061"/>
                    </a:cubicBezTo>
                    <a:cubicBezTo>
                      <a:pt x="7168" y="3263"/>
                      <a:pt x="7264" y="3477"/>
                      <a:pt x="7323" y="3692"/>
                    </a:cubicBezTo>
                    <a:cubicBezTo>
                      <a:pt x="7335" y="3751"/>
                      <a:pt x="7395" y="3811"/>
                      <a:pt x="7454" y="3834"/>
                    </a:cubicBezTo>
                    <a:lnTo>
                      <a:pt x="8419" y="4025"/>
                    </a:lnTo>
                    <a:cubicBezTo>
                      <a:pt x="8514" y="4037"/>
                      <a:pt x="8585" y="4132"/>
                      <a:pt x="8585" y="4227"/>
                    </a:cubicBezTo>
                    <a:lnTo>
                      <a:pt x="8585" y="4763"/>
                    </a:lnTo>
                    <a:cubicBezTo>
                      <a:pt x="8585" y="4870"/>
                      <a:pt x="8514" y="4942"/>
                      <a:pt x="8419" y="4977"/>
                    </a:cubicBezTo>
                    <a:lnTo>
                      <a:pt x="7454" y="5168"/>
                    </a:lnTo>
                    <a:cubicBezTo>
                      <a:pt x="7383" y="5180"/>
                      <a:pt x="7335" y="5227"/>
                      <a:pt x="7323" y="5299"/>
                    </a:cubicBezTo>
                    <a:cubicBezTo>
                      <a:pt x="7276" y="5466"/>
                      <a:pt x="7216" y="5632"/>
                      <a:pt x="7145" y="5775"/>
                    </a:cubicBezTo>
                    <a:cubicBezTo>
                      <a:pt x="7097" y="5870"/>
                      <a:pt x="7145" y="5966"/>
                      <a:pt x="7228" y="6013"/>
                    </a:cubicBezTo>
                    <a:cubicBezTo>
                      <a:pt x="7254" y="6026"/>
                      <a:pt x="7280" y="6032"/>
                      <a:pt x="7305" y="6032"/>
                    </a:cubicBezTo>
                    <a:cubicBezTo>
                      <a:pt x="7372" y="6032"/>
                      <a:pt x="7431" y="5991"/>
                      <a:pt x="7466" y="5930"/>
                    </a:cubicBezTo>
                    <a:cubicBezTo>
                      <a:pt x="7526" y="5799"/>
                      <a:pt x="7585" y="5644"/>
                      <a:pt x="7633" y="5501"/>
                    </a:cubicBezTo>
                    <a:lnTo>
                      <a:pt x="8490" y="5323"/>
                    </a:lnTo>
                    <a:cubicBezTo>
                      <a:pt x="8764" y="5263"/>
                      <a:pt x="8954" y="5037"/>
                      <a:pt x="8954" y="4751"/>
                    </a:cubicBezTo>
                    <a:lnTo>
                      <a:pt x="8954" y="4215"/>
                    </a:lnTo>
                    <a:cubicBezTo>
                      <a:pt x="8954" y="3942"/>
                      <a:pt x="8764" y="3715"/>
                      <a:pt x="8490" y="3644"/>
                    </a:cubicBezTo>
                    <a:lnTo>
                      <a:pt x="7633" y="3465"/>
                    </a:lnTo>
                    <a:cubicBezTo>
                      <a:pt x="7573" y="3287"/>
                      <a:pt x="7502" y="3120"/>
                      <a:pt x="7418" y="2953"/>
                    </a:cubicBezTo>
                    <a:lnTo>
                      <a:pt x="7918" y="2227"/>
                    </a:lnTo>
                    <a:cubicBezTo>
                      <a:pt x="8061" y="2001"/>
                      <a:pt x="8038" y="1679"/>
                      <a:pt x="7835" y="1489"/>
                    </a:cubicBezTo>
                    <a:lnTo>
                      <a:pt x="7466" y="1120"/>
                    </a:lnTo>
                    <a:cubicBezTo>
                      <a:pt x="7356" y="1010"/>
                      <a:pt x="7211" y="952"/>
                      <a:pt x="7061" y="952"/>
                    </a:cubicBezTo>
                    <a:cubicBezTo>
                      <a:pt x="6952" y="952"/>
                      <a:pt x="6840" y="983"/>
                      <a:pt x="6740" y="1048"/>
                    </a:cubicBezTo>
                    <a:lnTo>
                      <a:pt x="6013" y="1537"/>
                    </a:lnTo>
                    <a:cubicBezTo>
                      <a:pt x="5847" y="1453"/>
                      <a:pt x="5668" y="1370"/>
                      <a:pt x="5490" y="1334"/>
                    </a:cubicBezTo>
                    <a:lnTo>
                      <a:pt x="5311" y="465"/>
                    </a:lnTo>
                    <a:cubicBezTo>
                      <a:pt x="5251" y="203"/>
                      <a:pt x="5025" y="1"/>
                      <a:pt x="47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47" name="Google Shape;11847;p86"/>
              <p:cNvSpPr/>
              <p:nvPr/>
            </p:nvSpPr>
            <p:spPr>
              <a:xfrm>
                <a:off x="2592191" y="2821673"/>
                <a:ext cx="113461" cy="9834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097" extrusionOk="0">
                    <a:moveTo>
                      <a:pt x="1524" y="0"/>
                    </a:moveTo>
                    <a:cubicBezTo>
                      <a:pt x="989" y="0"/>
                      <a:pt x="465" y="215"/>
                      <a:pt x="72" y="584"/>
                    </a:cubicBezTo>
                    <a:cubicBezTo>
                      <a:pt x="0" y="655"/>
                      <a:pt x="0" y="774"/>
                      <a:pt x="72" y="834"/>
                    </a:cubicBezTo>
                    <a:cubicBezTo>
                      <a:pt x="113" y="876"/>
                      <a:pt x="164" y="896"/>
                      <a:pt x="212" y="896"/>
                    </a:cubicBezTo>
                    <a:cubicBezTo>
                      <a:pt x="259" y="896"/>
                      <a:pt x="304" y="876"/>
                      <a:pt x="334" y="834"/>
                    </a:cubicBezTo>
                    <a:cubicBezTo>
                      <a:pt x="643" y="524"/>
                      <a:pt x="1072" y="358"/>
                      <a:pt x="1500" y="358"/>
                    </a:cubicBezTo>
                    <a:cubicBezTo>
                      <a:pt x="2441" y="358"/>
                      <a:pt x="3203" y="1120"/>
                      <a:pt x="3203" y="2060"/>
                    </a:cubicBezTo>
                    <a:cubicBezTo>
                      <a:pt x="3203" y="2322"/>
                      <a:pt x="3144" y="2596"/>
                      <a:pt x="3024" y="2834"/>
                    </a:cubicBezTo>
                    <a:cubicBezTo>
                      <a:pt x="2965" y="2941"/>
                      <a:pt x="3013" y="3037"/>
                      <a:pt x="3096" y="3084"/>
                    </a:cubicBezTo>
                    <a:cubicBezTo>
                      <a:pt x="3132" y="3096"/>
                      <a:pt x="3155" y="3096"/>
                      <a:pt x="3191" y="3096"/>
                    </a:cubicBezTo>
                    <a:cubicBezTo>
                      <a:pt x="3251" y="3096"/>
                      <a:pt x="3322" y="3072"/>
                      <a:pt x="3346" y="3001"/>
                    </a:cubicBezTo>
                    <a:cubicBezTo>
                      <a:pt x="3501" y="2715"/>
                      <a:pt x="3572" y="2382"/>
                      <a:pt x="3572" y="2060"/>
                    </a:cubicBezTo>
                    <a:cubicBezTo>
                      <a:pt x="3572" y="929"/>
                      <a:pt x="2655" y="0"/>
                      <a:pt x="15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48" name="Google Shape;11848;p86"/>
              <p:cNvSpPr/>
              <p:nvPr/>
            </p:nvSpPr>
            <p:spPr>
              <a:xfrm>
                <a:off x="2574408" y="2862129"/>
                <a:ext cx="106665" cy="90756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858" extrusionOk="0">
                    <a:moveTo>
                      <a:pt x="294" y="1"/>
                    </a:moveTo>
                    <a:cubicBezTo>
                      <a:pt x="218" y="1"/>
                      <a:pt x="145" y="48"/>
                      <a:pt x="108" y="131"/>
                    </a:cubicBezTo>
                    <a:cubicBezTo>
                      <a:pt x="36" y="334"/>
                      <a:pt x="1" y="572"/>
                      <a:pt x="1" y="798"/>
                    </a:cubicBezTo>
                    <a:cubicBezTo>
                      <a:pt x="1" y="1929"/>
                      <a:pt x="917" y="2858"/>
                      <a:pt x="2049" y="2858"/>
                    </a:cubicBezTo>
                    <a:cubicBezTo>
                      <a:pt x="2477" y="2858"/>
                      <a:pt x="2894" y="2715"/>
                      <a:pt x="3251" y="2465"/>
                    </a:cubicBezTo>
                    <a:cubicBezTo>
                      <a:pt x="3346" y="2405"/>
                      <a:pt x="3358" y="2286"/>
                      <a:pt x="3299" y="2215"/>
                    </a:cubicBezTo>
                    <a:cubicBezTo>
                      <a:pt x="3263" y="2158"/>
                      <a:pt x="3206" y="2131"/>
                      <a:pt x="3151" y="2131"/>
                    </a:cubicBezTo>
                    <a:cubicBezTo>
                      <a:pt x="3114" y="2131"/>
                      <a:pt x="3077" y="2143"/>
                      <a:pt x="3049" y="2167"/>
                    </a:cubicBezTo>
                    <a:cubicBezTo>
                      <a:pt x="2763" y="2382"/>
                      <a:pt x="2406" y="2501"/>
                      <a:pt x="2049" y="2501"/>
                    </a:cubicBezTo>
                    <a:cubicBezTo>
                      <a:pt x="1108" y="2501"/>
                      <a:pt x="346" y="1739"/>
                      <a:pt x="346" y="798"/>
                    </a:cubicBezTo>
                    <a:cubicBezTo>
                      <a:pt x="346" y="608"/>
                      <a:pt x="382" y="429"/>
                      <a:pt x="441" y="250"/>
                    </a:cubicBezTo>
                    <a:cubicBezTo>
                      <a:pt x="501" y="143"/>
                      <a:pt x="441" y="36"/>
                      <a:pt x="358" y="12"/>
                    </a:cubicBezTo>
                    <a:cubicBezTo>
                      <a:pt x="337" y="4"/>
                      <a:pt x="315" y="1"/>
                      <a:pt x="29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49" name="Google Shape;11849;p86"/>
              <p:cNvSpPr/>
              <p:nvPr/>
            </p:nvSpPr>
            <p:spPr>
              <a:xfrm>
                <a:off x="2676881" y="2923385"/>
                <a:ext cx="191324" cy="191324"/>
              </a:xfrm>
              <a:custGeom>
                <a:avLst/>
                <a:gdLst/>
                <a:ahLst/>
                <a:cxnLst/>
                <a:rect l="l" t="t" r="r" b="b"/>
                <a:pathLst>
                  <a:path w="6025" h="6025" extrusionOk="0">
                    <a:moveTo>
                      <a:pt x="2810" y="0"/>
                    </a:moveTo>
                    <a:cubicBezTo>
                      <a:pt x="2608" y="0"/>
                      <a:pt x="2429" y="155"/>
                      <a:pt x="2382" y="357"/>
                    </a:cubicBezTo>
                    <a:lnTo>
                      <a:pt x="2274" y="893"/>
                    </a:lnTo>
                    <a:cubicBezTo>
                      <a:pt x="2191" y="929"/>
                      <a:pt x="2084" y="965"/>
                      <a:pt x="1989" y="1012"/>
                    </a:cubicBezTo>
                    <a:lnTo>
                      <a:pt x="1548" y="715"/>
                    </a:lnTo>
                    <a:cubicBezTo>
                      <a:pt x="1475" y="666"/>
                      <a:pt x="1393" y="643"/>
                      <a:pt x="1313" y="643"/>
                    </a:cubicBezTo>
                    <a:cubicBezTo>
                      <a:pt x="1198" y="643"/>
                      <a:pt x="1085" y="690"/>
                      <a:pt x="1000" y="774"/>
                    </a:cubicBezTo>
                    <a:lnTo>
                      <a:pt x="738" y="1024"/>
                    </a:lnTo>
                    <a:cubicBezTo>
                      <a:pt x="596" y="1179"/>
                      <a:pt x="572" y="1417"/>
                      <a:pt x="679" y="1584"/>
                    </a:cubicBezTo>
                    <a:lnTo>
                      <a:pt x="977" y="2024"/>
                    </a:lnTo>
                    <a:cubicBezTo>
                      <a:pt x="917" y="2143"/>
                      <a:pt x="858" y="2274"/>
                      <a:pt x="834" y="2417"/>
                    </a:cubicBezTo>
                    <a:cubicBezTo>
                      <a:pt x="798" y="2512"/>
                      <a:pt x="858" y="2608"/>
                      <a:pt x="965" y="2631"/>
                    </a:cubicBezTo>
                    <a:cubicBezTo>
                      <a:pt x="986" y="2639"/>
                      <a:pt x="1006" y="2642"/>
                      <a:pt x="1025" y="2642"/>
                    </a:cubicBezTo>
                    <a:cubicBezTo>
                      <a:pt x="1103" y="2642"/>
                      <a:pt x="1162" y="2587"/>
                      <a:pt x="1191" y="2501"/>
                    </a:cubicBezTo>
                    <a:cubicBezTo>
                      <a:pt x="1227" y="2358"/>
                      <a:pt x="1298" y="2215"/>
                      <a:pt x="1346" y="2096"/>
                    </a:cubicBezTo>
                    <a:cubicBezTo>
                      <a:pt x="1381" y="2036"/>
                      <a:pt x="1381" y="1965"/>
                      <a:pt x="1346" y="1905"/>
                    </a:cubicBezTo>
                    <a:lnTo>
                      <a:pt x="1000" y="1369"/>
                    </a:lnTo>
                    <a:cubicBezTo>
                      <a:pt x="977" y="1346"/>
                      <a:pt x="977" y="1310"/>
                      <a:pt x="1012" y="1286"/>
                    </a:cubicBezTo>
                    <a:lnTo>
                      <a:pt x="1262" y="1024"/>
                    </a:lnTo>
                    <a:cubicBezTo>
                      <a:pt x="1283" y="1010"/>
                      <a:pt x="1300" y="1004"/>
                      <a:pt x="1318" y="1004"/>
                    </a:cubicBezTo>
                    <a:cubicBezTo>
                      <a:pt x="1330" y="1004"/>
                      <a:pt x="1343" y="1007"/>
                      <a:pt x="1358" y="1012"/>
                    </a:cubicBezTo>
                    <a:lnTo>
                      <a:pt x="1893" y="1369"/>
                    </a:lnTo>
                    <a:cubicBezTo>
                      <a:pt x="1923" y="1393"/>
                      <a:pt x="1956" y="1405"/>
                      <a:pt x="1989" y="1405"/>
                    </a:cubicBezTo>
                    <a:cubicBezTo>
                      <a:pt x="2021" y="1405"/>
                      <a:pt x="2054" y="1393"/>
                      <a:pt x="2084" y="1369"/>
                    </a:cubicBezTo>
                    <a:cubicBezTo>
                      <a:pt x="2215" y="1298"/>
                      <a:pt x="2346" y="1238"/>
                      <a:pt x="2489" y="1203"/>
                    </a:cubicBezTo>
                    <a:cubicBezTo>
                      <a:pt x="2548" y="1191"/>
                      <a:pt x="2608" y="1131"/>
                      <a:pt x="2620" y="1072"/>
                    </a:cubicBezTo>
                    <a:lnTo>
                      <a:pt x="2751" y="429"/>
                    </a:lnTo>
                    <a:cubicBezTo>
                      <a:pt x="2751" y="405"/>
                      <a:pt x="2786" y="369"/>
                      <a:pt x="2822" y="369"/>
                    </a:cubicBezTo>
                    <a:lnTo>
                      <a:pt x="3167" y="369"/>
                    </a:lnTo>
                    <a:cubicBezTo>
                      <a:pt x="3203" y="369"/>
                      <a:pt x="3227" y="405"/>
                      <a:pt x="3239" y="429"/>
                    </a:cubicBezTo>
                    <a:lnTo>
                      <a:pt x="3382" y="1072"/>
                    </a:lnTo>
                    <a:cubicBezTo>
                      <a:pt x="3394" y="1143"/>
                      <a:pt x="3429" y="1191"/>
                      <a:pt x="3513" y="1203"/>
                    </a:cubicBezTo>
                    <a:cubicBezTo>
                      <a:pt x="3656" y="1250"/>
                      <a:pt x="3786" y="1310"/>
                      <a:pt x="3917" y="1369"/>
                    </a:cubicBezTo>
                    <a:cubicBezTo>
                      <a:pt x="3947" y="1387"/>
                      <a:pt x="3980" y="1396"/>
                      <a:pt x="4013" y="1396"/>
                    </a:cubicBezTo>
                    <a:cubicBezTo>
                      <a:pt x="4045" y="1396"/>
                      <a:pt x="4078" y="1387"/>
                      <a:pt x="4108" y="1369"/>
                    </a:cubicBezTo>
                    <a:lnTo>
                      <a:pt x="4644" y="1012"/>
                    </a:lnTo>
                    <a:cubicBezTo>
                      <a:pt x="4654" y="1007"/>
                      <a:pt x="4665" y="1004"/>
                      <a:pt x="4678" y="1004"/>
                    </a:cubicBezTo>
                    <a:cubicBezTo>
                      <a:pt x="4695" y="1004"/>
                      <a:pt x="4713" y="1010"/>
                      <a:pt x="4727" y="1024"/>
                    </a:cubicBezTo>
                    <a:lnTo>
                      <a:pt x="4989" y="1286"/>
                    </a:lnTo>
                    <a:cubicBezTo>
                      <a:pt x="5013" y="1310"/>
                      <a:pt x="5013" y="1346"/>
                      <a:pt x="5001" y="1369"/>
                    </a:cubicBezTo>
                    <a:lnTo>
                      <a:pt x="4644" y="1905"/>
                    </a:lnTo>
                    <a:cubicBezTo>
                      <a:pt x="4596" y="1965"/>
                      <a:pt x="4596" y="2036"/>
                      <a:pt x="4644" y="2096"/>
                    </a:cubicBezTo>
                    <a:cubicBezTo>
                      <a:pt x="4715" y="2239"/>
                      <a:pt x="4775" y="2370"/>
                      <a:pt x="4810" y="2501"/>
                    </a:cubicBezTo>
                    <a:cubicBezTo>
                      <a:pt x="4822" y="2560"/>
                      <a:pt x="4882" y="2620"/>
                      <a:pt x="4941" y="2631"/>
                    </a:cubicBezTo>
                    <a:lnTo>
                      <a:pt x="5584" y="2774"/>
                    </a:lnTo>
                    <a:cubicBezTo>
                      <a:pt x="5608" y="2774"/>
                      <a:pt x="5644" y="2798"/>
                      <a:pt x="5644" y="2846"/>
                    </a:cubicBezTo>
                    <a:lnTo>
                      <a:pt x="5644" y="3191"/>
                    </a:lnTo>
                    <a:cubicBezTo>
                      <a:pt x="5644" y="3215"/>
                      <a:pt x="5608" y="3251"/>
                      <a:pt x="5584" y="3263"/>
                    </a:cubicBezTo>
                    <a:lnTo>
                      <a:pt x="4941" y="3393"/>
                    </a:lnTo>
                    <a:cubicBezTo>
                      <a:pt x="4870" y="3405"/>
                      <a:pt x="4822" y="3453"/>
                      <a:pt x="4810" y="3524"/>
                    </a:cubicBezTo>
                    <a:cubicBezTo>
                      <a:pt x="4763" y="3679"/>
                      <a:pt x="4703" y="3810"/>
                      <a:pt x="4644" y="3929"/>
                    </a:cubicBezTo>
                    <a:cubicBezTo>
                      <a:pt x="4608" y="3989"/>
                      <a:pt x="4608" y="4060"/>
                      <a:pt x="4644" y="4120"/>
                    </a:cubicBezTo>
                    <a:lnTo>
                      <a:pt x="5001" y="4656"/>
                    </a:lnTo>
                    <a:cubicBezTo>
                      <a:pt x="5013" y="4691"/>
                      <a:pt x="5013" y="4715"/>
                      <a:pt x="4989" y="4751"/>
                    </a:cubicBezTo>
                    <a:lnTo>
                      <a:pt x="4727" y="5001"/>
                    </a:lnTo>
                    <a:cubicBezTo>
                      <a:pt x="4714" y="5020"/>
                      <a:pt x="4697" y="5029"/>
                      <a:pt x="4681" y="5029"/>
                    </a:cubicBezTo>
                    <a:cubicBezTo>
                      <a:pt x="4668" y="5029"/>
                      <a:pt x="4654" y="5023"/>
                      <a:pt x="4644" y="5013"/>
                    </a:cubicBezTo>
                    <a:lnTo>
                      <a:pt x="4108" y="4656"/>
                    </a:lnTo>
                    <a:cubicBezTo>
                      <a:pt x="4078" y="4638"/>
                      <a:pt x="4045" y="4629"/>
                      <a:pt x="4013" y="4629"/>
                    </a:cubicBezTo>
                    <a:cubicBezTo>
                      <a:pt x="3980" y="4629"/>
                      <a:pt x="3947" y="4638"/>
                      <a:pt x="3917" y="4656"/>
                    </a:cubicBezTo>
                    <a:cubicBezTo>
                      <a:pt x="3775" y="4739"/>
                      <a:pt x="3644" y="4798"/>
                      <a:pt x="3513" y="4822"/>
                    </a:cubicBezTo>
                    <a:cubicBezTo>
                      <a:pt x="3453" y="4834"/>
                      <a:pt x="3394" y="4894"/>
                      <a:pt x="3382" y="4953"/>
                    </a:cubicBezTo>
                    <a:lnTo>
                      <a:pt x="3239" y="5596"/>
                    </a:lnTo>
                    <a:cubicBezTo>
                      <a:pt x="3239" y="5632"/>
                      <a:pt x="3215" y="5656"/>
                      <a:pt x="3167" y="5656"/>
                    </a:cubicBezTo>
                    <a:lnTo>
                      <a:pt x="2822" y="5656"/>
                    </a:lnTo>
                    <a:cubicBezTo>
                      <a:pt x="2798" y="5656"/>
                      <a:pt x="2763" y="5632"/>
                      <a:pt x="2751" y="5596"/>
                    </a:cubicBezTo>
                    <a:lnTo>
                      <a:pt x="2620" y="4953"/>
                    </a:lnTo>
                    <a:cubicBezTo>
                      <a:pt x="2608" y="4882"/>
                      <a:pt x="2560" y="4834"/>
                      <a:pt x="2489" y="4822"/>
                    </a:cubicBezTo>
                    <a:cubicBezTo>
                      <a:pt x="2334" y="4775"/>
                      <a:pt x="2203" y="4715"/>
                      <a:pt x="2084" y="4656"/>
                    </a:cubicBezTo>
                    <a:cubicBezTo>
                      <a:pt x="2054" y="4644"/>
                      <a:pt x="2021" y="4638"/>
                      <a:pt x="1989" y="4638"/>
                    </a:cubicBezTo>
                    <a:cubicBezTo>
                      <a:pt x="1956" y="4638"/>
                      <a:pt x="1923" y="4644"/>
                      <a:pt x="1893" y="4656"/>
                    </a:cubicBezTo>
                    <a:lnTo>
                      <a:pt x="1358" y="5013"/>
                    </a:lnTo>
                    <a:cubicBezTo>
                      <a:pt x="1342" y="5023"/>
                      <a:pt x="1328" y="5029"/>
                      <a:pt x="1314" y="5029"/>
                    </a:cubicBezTo>
                    <a:cubicBezTo>
                      <a:pt x="1298" y="5029"/>
                      <a:pt x="1282" y="5020"/>
                      <a:pt x="1262" y="5001"/>
                    </a:cubicBezTo>
                    <a:lnTo>
                      <a:pt x="1012" y="4751"/>
                    </a:lnTo>
                    <a:cubicBezTo>
                      <a:pt x="977" y="4715"/>
                      <a:pt x="977" y="4691"/>
                      <a:pt x="1000" y="4656"/>
                    </a:cubicBezTo>
                    <a:lnTo>
                      <a:pt x="1346" y="4120"/>
                    </a:lnTo>
                    <a:cubicBezTo>
                      <a:pt x="1393" y="4060"/>
                      <a:pt x="1393" y="3989"/>
                      <a:pt x="1346" y="3929"/>
                    </a:cubicBezTo>
                    <a:cubicBezTo>
                      <a:pt x="1274" y="3798"/>
                      <a:pt x="1215" y="3667"/>
                      <a:pt x="1191" y="3524"/>
                    </a:cubicBezTo>
                    <a:cubicBezTo>
                      <a:pt x="1167" y="3465"/>
                      <a:pt x="1108" y="3405"/>
                      <a:pt x="1048" y="3393"/>
                    </a:cubicBezTo>
                    <a:lnTo>
                      <a:pt x="417" y="3263"/>
                    </a:lnTo>
                    <a:cubicBezTo>
                      <a:pt x="381" y="3263"/>
                      <a:pt x="357" y="3227"/>
                      <a:pt x="357" y="3191"/>
                    </a:cubicBezTo>
                    <a:lnTo>
                      <a:pt x="357" y="2846"/>
                    </a:lnTo>
                    <a:cubicBezTo>
                      <a:pt x="357" y="2810"/>
                      <a:pt x="381" y="2786"/>
                      <a:pt x="417" y="2774"/>
                    </a:cubicBezTo>
                    <a:lnTo>
                      <a:pt x="453" y="2751"/>
                    </a:lnTo>
                    <a:cubicBezTo>
                      <a:pt x="560" y="2739"/>
                      <a:pt x="619" y="2631"/>
                      <a:pt x="608" y="2548"/>
                    </a:cubicBezTo>
                    <a:cubicBezTo>
                      <a:pt x="597" y="2450"/>
                      <a:pt x="506" y="2392"/>
                      <a:pt x="427" y="2392"/>
                    </a:cubicBezTo>
                    <a:cubicBezTo>
                      <a:pt x="419" y="2392"/>
                      <a:pt x="412" y="2392"/>
                      <a:pt x="405" y="2393"/>
                    </a:cubicBezTo>
                    <a:lnTo>
                      <a:pt x="357" y="2417"/>
                    </a:lnTo>
                    <a:cubicBezTo>
                      <a:pt x="143" y="2453"/>
                      <a:pt x="0" y="2631"/>
                      <a:pt x="0" y="2846"/>
                    </a:cubicBezTo>
                    <a:lnTo>
                      <a:pt x="0" y="3191"/>
                    </a:lnTo>
                    <a:cubicBezTo>
                      <a:pt x="0" y="3393"/>
                      <a:pt x="143" y="3572"/>
                      <a:pt x="357" y="3620"/>
                    </a:cubicBezTo>
                    <a:lnTo>
                      <a:pt x="893" y="3727"/>
                    </a:lnTo>
                    <a:cubicBezTo>
                      <a:pt x="917" y="3810"/>
                      <a:pt x="965" y="3917"/>
                      <a:pt x="1012" y="4001"/>
                    </a:cubicBezTo>
                    <a:lnTo>
                      <a:pt x="715" y="4453"/>
                    </a:lnTo>
                    <a:cubicBezTo>
                      <a:pt x="596" y="4632"/>
                      <a:pt x="619" y="4858"/>
                      <a:pt x="774" y="5001"/>
                    </a:cubicBezTo>
                    <a:lnTo>
                      <a:pt x="1024" y="5251"/>
                    </a:lnTo>
                    <a:cubicBezTo>
                      <a:pt x="1112" y="5339"/>
                      <a:pt x="1227" y="5381"/>
                      <a:pt x="1338" y="5381"/>
                    </a:cubicBezTo>
                    <a:cubicBezTo>
                      <a:pt x="1423" y="5381"/>
                      <a:pt x="1505" y="5357"/>
                      <a:pt x="1572" y="5310"/>
                    </a:cubicBezTo>
                    <a:lnTo>
                      <a:pt x="2024" y="5013"/>
                    </a:lnTo>
                    <a:cubicBezTo>
                      <a:pt x="2108" y="5060"/>
                      <a:pt x="2203" y="5108"/>
                      <a:pt x="2310" y="5132"/>
                    </a:cubicBezTo>
                    <a:lnTo>
                      <a:pt x="2405" y="5668"/>
                    </a:lnTo>
                    <a:cubicBezTo>
                      <a:pt x="2453" y="5882"/>
                      <a:pt x="2632" y="6025"/>
                      <a:pt x="2846" y="6025"/>
                    </a:cubicBezTo>
                    <a:lnTo>
                      <a:pt x="3179" y="6025"/>
                    </a:lnTo>
                    <a:cubicBezTo>
                      <a:pt x="3394" y="6025"/>
                      <a:pt x="3572" y="5882"/>
                      <a:pt x="3620" y="5668"/>
                    </a:cubicBezTo>
                    <a:lnTo>
                      <a:pt x="3715" y="5132"/>
                    </a:lnTo>
                    <a:cubicBezTo>
                      <a:pt x="3810" y="5108"/>
                      <a:pt x="3917" y="5060"/>
                      <a:pt x="4001" y="5013"/>
                    </a:cubicBezTo>
                    <a:lnTo>
                      <a:pt x="4453" y="5310"/>
                    </a:lnTo>
                    <a:cubicBezTo>
                      <a:pt x="4529" y="5361"/>
                      <a:pt x="4611" y="5386"/>
                      <a:pt x="4692" y="5386"/>
                    </a:cubicBezTo>
                    <a:cubicBezTo>
                      <a:pt x="4803" y="5386"/>
                      <a:pt x="4912" y="5340"/>
                      <a:pt x="5001" y="5251"/>
                    </a:cubicBezTo>
                    <a:lnTo>
                      <a:pt x="5251" y="5001"/>
                    </a:lnTo>
                    <a:cubicBezTo>
                      <a:pt x="5406" y="4858"/>
                      <a:pt x="5418" y="4620"/>
                      <a:pt x="5310" y="4453"/>
                    </a:cubicBezTo>
                    <a:lnTo>
                      <a:pt x="5013" y="4001"/>
                    </a:lnTo>
                    <a:cubicBezTo>
                      <a:pt x="5060" y="3917"/>
                      <a:pt x="5108" y="3822"/>
                      <a:pt x="5132" y="3727"/>
                    </a:cubicBezTo>
                    <a:lnTo>
                      <a:pt x="5668" y="3620"/>
                    </a:lnTo>
                    <a:cubicBezTo>
                      <a:pt x="5882" y="3572"/>
                      <a:pt x="6025" y="3393"/>
                      <a:pt x="6025" y="3191"/>
                    </a:cubicBezTo>
                    <a:lnTo>
                      <a:pt x="6025" y="2846"/>
                    </a:lnTo>
                    <a:cubicBezTo>
                      <a:pt x="6001" y="2631"/>
                      <a:pt x="5846" y="2453"/>
                      <a:pt x="5644" y="2417"/>
                    </a:cubicBezTo>
                    <a:lnTo>
                      <a:pt x="5108" y="2310"/>
                    </a:lnTo>
                    <a:cubicBezTo>
                      <a:pt x="5072" y="2215"/>
                      <a:pt x="5025" y="2120"/>
                      <a:pt x="4989" y="2024"/>
                    </a:cubicBezTo>
                    <a:lnTo>
                      <a:pt x="5287" y="1584"/>
                    </a:lnTo>
                    <a:cubicBezTo>
                      <a:pt x="5406" y="1405"/>
                      <a:pt x="5370" y="1179"/>
                      <a:pt x="5227" y="1024"/>
                    </a:cubicBezTo>
                    <a:lnTo>
                      <a:pt x="4965" y="774"/>
                    </a:lnTo>
                    <a:cubicBezTo>
                      <a:pt x="4882" y="691"/>
                      <a:pt x="4766" y="648"/>
                      <a:pt x="4651" y="648"/>
                    </a:cubicBezTo>
                    <a:cubicBezTo>
                      <a:pt x="4569" y="648"/>
                      <a:pt x="4487" y="670"/>
                      <a:pt x="4418" y="715"/>
                    </a:cubicBezTo>
                    <a:lnTo>
                      <a:pt x="3977" y="1012"/>
                    </a:lnTo>
                    <a:cubicBezTo>
                      <a:pt x="3882" y="965"/>
                      <a:pt x="3786" y="929"/>
                      <a:pt x="3691" y="893"/>
                    </a:cubicBezTo>
                    <a:lnTo>
                      <a:pt x="3584" y="357"/>
                    </a:lnTo>
                    <a:cubicBezTo>
                      <a:pt x="3536" y="155"/>
                      <a:pt x="3358" y="0"/>
                      <a:pt x="31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50" name="Google Shape;11850;p86"/>
              <p:cNvSpPr/>
              <p:nvPr/>
            </p:nvSpPr>
            <p:spPr>
              <a:xfrm>
                <a:off x="2738867" y="2986895"/>
                <a:ext cx="65066" cy="65066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49" extrusionOk="0">
                    <a:moveTo>
                      <a:pt x="1025" y="0"/>
                    </a:moveTo>
                    <a:cubicBezTo>
                      <a:pt x="453" y="0"/>
                      <a:pt x="1" y="453"/>
                      <a:pt x="1" y="1024"/>
                    </a:cubicBezTo>
                    <a:cubicBezTo>
                      <a:pt x="1" y="1584"/>
                      <a:pt x="453" y="2048"/>
                      <a:pt x="1025" y="2048"/>
                    </a:cubicBezTo>
                    <a:cubicBezTo>
                      <a:pt x="1251" y="2048"/>
                      <a:pt x="1465" y="1977"/>
                      <a:pt x="1644" y="1846"/>
                    </a:cubicBezTo>
                    <a:cubicBezTo>
                      <a:pt x="1727" y="1786"/>
                      <a:pt x="1739" y="1667"/>
                      <a:pt x="1680" y="1584"/>
                    </a:cubicBezTo>
                    <a:cubicBezTo>
                      <a:pt x="1646" y="1543"/>
                      <a:pt x="1593" y="1522"/>
                      <a:pt x="1540" y="1522"/>
                    </a:cubicBezTo>
                    <a:cubicBezTo>
                      <a:pt x="1500" y="1522"/>
                      <a:pt x="1461" y="1534"/>
                      <a:pt x="1430" y="1560"/>
                    </a:cubicBezTo>
                    <a:cubicBezTo>
                      <a:pt x="1311" y="1644"/>
                      <a:pt x="1168" y="1691"/>
                      <a:pt x="1025" y="1691"/>
                    </a:cubicBezTo>
                    <a:cubicBezTo>
                      <a:pt x="668" y="1691"/>
                      <a:pt x="370" y="1393"/>
                      <a:pt x="370" y="1036"/>
                    </a:cubicBezTo>
                    <a:cubicBezTo>
                      <a:pt x="382" y="655"/>
                      <a:pt x="680" y="370"/>
                      <a:pt x="1037" y="370"/>
                    </a:cubicBezTo>
                    <a:cubicBezTo>
                      <a:pt x="1394" y="370"/>
                      <a:pt x="1692" y="667"/>
                      <a:pt x="1692" y="1024"/>
                    </a:cubicBezTo>
                    <a:cubicBezTo>
                      <a:pt x="1692" y="1132"/>
                      <a:pt x="1775" y="1203"/>
                      <a:pt x="1870" y="1203"/>
                    </a:cubicBezTo>
                    <a:cubicBezTo>
                      <a:pt x="1965" y="1203"/>
                      <a:pt x="2049" y="1108"/>
                      <a:pt x="2049" y="1024"/>
                    </a:cubicBezTo>
                    <a:cubicBezTo>
                      <a:pt x="2049" y="453"/>
                      <a:pt x="1584" y="0"/>
                      <a:pt x="10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51" name="Google Shape;11851;p86"/>
              <p:cNvSpPr/>
              <p:nvPr/>
            </p:nvSpPr>
            <p:spPr>
              <a:xfrm>
                <a:off x="2604670" y="2851904"/>
                <a:ext cx="70718" cy="71131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240" extrusionOk="0">
                    <a:moveTo>
                      <a:pt x="1107" y="382"/>
                    </a:moveTo>
                    <a:cubicBezTo>
                      <a:pt x="1512" y="382"/>
                      <a:pt x="1858" y="715"/>
                      <a:pt x="1858" y="1120"/>
                    </a:cubicBezTo>
                    <a:cubicBezTo>
                      <a:pt x="1858" y="1525"/>
                      <a:pt x="1512" y="1870"/>
                      <a:pt x="1107" y="1870"/>
                    </a:cubicBezTo>
                    <a:cubicBezTo>
                      <a:pt x="691" y="1870"/>
                      <a:pt x="369" y="1525"/>
                      <a:pt x="369" y="1120"/>
                    </a:cubicBezTo>
                    <a:cubicBezTo>
                      <a:pt x="369" y="703"/>
                      <a:pt x="703" y="382"/>
                      <a:pt x="1107" y="382"/>
                    </a:cubicBezTo>
                    <a:close/>
                    <a:moveTo>
                      <a:pt x="1107" y="1"/>
                    </a:moveTo>
                    <a:cubicBezTo>
                      <a:pt x="500" y="1"/>
                      <a:pt x="0" y="513"/>
                      <a:pt x="0" y="1120"/>
                    </a:cubicBezTo>
                    <a:cubicBezTo>
                      <a:pt x="0" y="1727"/>
                      <a:pt x="500" y="2239"/>
                      <a:pt x="1107" y="2239"/>
                    </a:cubicBezTo>
                    <a:cubicBezTo>
                      <a:pt x="1727" y="2239"/>
                      <a:pt x="2227" y="1727"/>
                      <a:pt x="2227" y="1120"/>
                    </a:cubicBezTo>
                    <a:cubicBezTo>
                      <a:pt x="2227" y="513"/>
                      <a:pt x="1727" y="1"/>
                      <a:pt x="11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852" name="Google Shape;11852;p86"/>
            <p:cNvGrpSpPr/>
            <p:nvPr/>
          </p:nvGrpSpPr>
          <p:grpSpPr>
            <a:xfrm>
              <a:off x="860940" y="2746477"/>
              <a:ext cx="371883" cy="365691"/>
              <a:chOff x="860940" y="2746477"/>
              <a:chExt cx="371883" cy="365691"/>
            </a:xfrm>
            <a:solidFill>
              <a:schemeClr val="bg1"/>
            </a:solidFill>
          </p:grpSpPr>
          <p:sp>
            <p:nvSpPr>
              <p:cNvPr id="11853" name="Google Shape;11853;p86"/>
              <p:cNvSpPr/>
              <p:nvPr/>
            </p:nvSpPr>
            <p:spPr>
              <a:xfrm>
                <a:off x="908191" y="3026302"/>
                <a:ext cx="30294" cy="2896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2" extrusionOk="0">
                    <a:moveTo>
                      <a:pt x="763" y="1"/>
                    </a:moveTo>
                    <a:cubicBezTo>
                      <a:pt x="718" y="1"/>
                      <a:pt x="674" y="16"/>
                      <a:pt x="644" y="45"/>
                    </a:cubicBezTo>
                    <a:lnTo>
                      <a:pt x="60" y="629"/>
                    </a:lnTo>
                    <a:cubicBezTo>
                      <a:pt x="1" y="688"/>
                      <a:pt x="1" y="807"/>
                      <a:pt x="60" y="867"/>
                    </a:cubicBezTo>
                    <a:cubicBezTo>
                      <a:pt x="90" y="897"/>
                      <a:pt x="135" y="911"/>
                      <a:pt x="179" y="911"/>
                    </a:cubicBezTo>
                    <a:cubicBezTo>
                      <a:pt x="224" y="911"/>
                      <a:pt x="269" y="897"/>
                      <a:pt x="299" y="867"/>
                    </a:cubicBezTo>
                    <a:lnTo>
                      <a:pt x="882" y="283"/>
                    </a:lnTo>
                    <a:cubicBezTo>
                      <a:pt x="953" y="224"/>
                      <a:pt x="953" y="105"/>
                      <a:pt x="882" y="45"/>
                    </a:cubicBezTo>
                    <a:cubicBezTo>
                      <a:pt x="852" y="16"/>
                      <a:pt x="807" y="1"/>
                      <a:pt x="7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54" name="Google Shape;11854;p86"/>
              <p:cNvSpPr/>
              <p:nvPr/>
            </p:nvSpPr>
            <p:spPr>
              <a:xfrm>
                <a:off x="943757" y="3061836"/>
                <a:ext cx="30263" cy="2896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12" extrusionOk="0">
                    <a:moveTo>
                      <a:pt x="762" y="1"/>
                    </a:moveTo>
                    <a:cubicBezTo>
                      <a:pt x="717" y="1"/>
                      <a:pt x="673" y="16"/>
                      <a:pt x="643" y="46"/>
                    </a:cubicBezTo>
                    <a:lnTo>
                      <a:pt x="60" y="629"/>
                    </a:lnTo>
                    <a:cubicBezTo>
                      <a:pt x="0" y="688"/>
                      <a:pt x="0" y="807"/>
                      <a:pt x="60" y="867"/>
                    </a:cubicBezTo>
                    <a:cubicBezTo>
                      <a:pt x="89" y="897"/>
                      <a:pt x="134" y="912"/>
                      <a:pt x="179" y="912"/>
                    </a:cubicBezTo>
                    <a:cubicBezTo>
                      <a:pt x="223" y="912"/>
                      <a:pt x="268" y="897"/>
                      <a:pt x="298" y="867"/>
                    </a:cubicBezTo>
                    <a:lnTo>
                      <a:pt x="881" y="284"/>
                    </a:lnTo>
                    <a:cubicBezTo>
                      <a:pt x="953" y="224"/>
                      <a:pt x="953" y="105"/>
                      <a:pt x="881" y="46"/>
                    </a:cubicBezTo>
                    <a:cubicBezTo>
                      <a:pt x="851" y="16"/>
                      <a:pt x="807" y="1"/>
                      <a:pt x="7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55" name="Google Shape;11855;p86"/>
              <p:cNvSpPr/>
              <p:nvPr/>
            </p:nvSpPr>
            <p:spPr>
              <a:xfrm>
                <a:off x="926355" y="3044085"/>
                <a:ext cx="29881" cy="28579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00" extrusionOk="0">
                    <a:moveTo>
                      <a:pt x="762" y="0"/>
                    </a:moveTo>
                    <a:cubicBezTo>
                      <a:pt x="718" y="0"/>
                      <a:pt x="673" y="15"/>
                      <a:pt x="643" y="45"/>
                    </a:cubicBezTo>
                    <a:lnTo>
                      <a:pt x="60" y="616"/>
                    </a:lnTo>
                    <a:cubicBezTo>
                      <a:pt x="0" y="676"/>
                      <a:pt x="0" y="795"/>
                      <a:pt x="60" y="855"/>
                    </a:cubicBezTo>
                    <a:cubicBezTo>
                      <a:pt x="90" y="884"/>
                      <a:pt x="134" y="899"/>
                      <a:pt x="179" y="899"/>
                    </a:cubicBezTo>
                    <a:cubicBezTo>
                      <a:pt x="224" y="899"/>
                      <a:pt x="268" y="884"/>
                      <a:pt x="298" y="855"/>
                    </a:cubicBezTo>
                    <a:lnTo>
                      <a:pt x="881" y="283"/>
                    </a:lnTo>
                    <a:cubicBezTo>
                      <a:pt x="941" y="224"/>
                      <a:pt x="941" y="116"/>
                      <a:pt x="881" y="45"/>
                    </a:cubicBezTo>
                    <a:cubicBezTo>
                      <a:pt x="852" y="15"/>
                      <a:pt x="807" y="0"/>
                      <a:pt x="7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56" name="Google Shape;11856;p86"/>
              <p:cNvSpPr/>
              <p:nvPr/>
            </p:nvSpPr>
            <p:spPr>
              <a:xfrm>
                <a:off x="860940" y="2746477"/>
                <a:ext cx="371883" cy="365691"/>
              </a:xfrm>
              <a:custGeom>
                <a:avLst/>
                <a:gdLst/>
                <a:ahLst/>
                <a:cxnLst/>
                <a:rect l="l" t="t" r="r" b="b"/>
                <a:pathLst>
                  <a:path w="11711" h="11516" extrusionOk="0">
                    <a:moveTo>
                      <a:pt x="11312" y="344"/>
                    </a:moveTo>
                    <a:lnTo>
                      <a:pt x="10835" y="1987"/>
                    </a:lnTo>
                    <a:lnTo>
                      <a:pt x="9680" y="821"/>
                    </a:lnTo>
                    <a:lnTo>
                      <a:pt x="11312" y="344"/>
                    </a:lnTo>
                    <a:close/>
                    <a:moveTo>
                      <a:pt x="4882" y="3821"/>
                    </a:moveTo>
                    <a:lnTo>
                      <a:pt x="2822" y="5881"/>
                    </a:lnTo>
                    <a:lnTo>
                      <a:pt x="477" y="5690"/>
                    </a:lnTo>
                    <a:cubicBezTo>
                      <a:pt x="453" y="5690"/>
                      <a:pt x="429" y="5643"/>
                      <a:pt x="465" y="5631"/>
                    </a:cubicBezTo>
                    <a:cubicBezTo>
                      <a:pt x="1477" y="4619"/>
                      <a:pt x="2822" y="4000"/>
                      <a:pt x="4227" y="3881"/>
                    </a:cubicBezTo>
                    <a:lnTo>
                      <a:pt x="4882" y="3821"/>
                    </a:lnTo>
                    <a:close/>
                    <a:moveTo>
                      <a:pt x="2894" y="6297"/>
                    </a:moveTo>
                    <a:lnTo>
                      <a:pt x="3811" y="7226"/>
                    </a:lnTo>
                    <a:lnTo>
                      <a:pt x="3477" y="7571"/>
                    </a:lnTo>
                    <a:lnTo>
                      <a:pt x="2549" y="6643"/>
                    </a:lnTo>
                    <a:lnTo>
                      <a:pt x="2894" y="6297"/>
                    </a:lnTo>
                    <a:close/>
                    <a:moveTo>
                      <a:pt x="2727" y="7333"/>
                    </a:moveTo>
                    <a:lnTo>
                      <a:pt x="3203" y="7810"/>
                    </a:lnTo>
                    <a:lnTo>
                      <a:pt x="2799" y="8226"/>
                    </a:lnTo>
                    <a:cubicBezTo>
                      <a:pt x="2787" y="8238"/>
                      <a:pt x="2763" y="8262"/>
                      <a:pt x="2739" y="8298"/>
                    </a:cubicBezTo>
                    <a:lnTo>
                      <a:pt x="2310" y="7869"/>
                    </a:lnTo>
                    <a:cubicBezTo>
                      <a:pt x="2287" y="7833"/>
                      <a:pt x="2287" y="7774"/>
                      <a:pt x="2310" y="7750"/>
                    </a:cubicBezTo>
                    <a:lnTo>
                      <a:pt x="2727" y="7333"/>
                    </a:lnTo>
                    <a:close/>
                    <a:moveTo>
                      <a:pt x="9311" y="916"/>
                    </a:moveTo>
                    <a:lnTo>
                      <a:pt x="10740" y="2345"/>
                    </a:lnTo>
                    <a:lnTo>
                      <a:pt x="10299" y="3821"/>
                    </a:lnTo>
                    <a:lnTo>
                      <a:pt x="5597" y="8524"/>
                    </a:lnTo>
                    <a:lnTo>
                      <a:pt x="4680" y="7595"/>
                    </a:lnTo>
                    <a:lnTo>
                      <a:pt x="6823" y="5452"/>
                    </a:lnTo>
                    <a:cubicBezTo>
                      <a:pt x="6966" y="5309"/>
                      <a:pt x="7001" y="5035"/>
                      <a:pt x="6811" y="4833"/>
                    </a:cubicBezTo>
                    <a:cubicBezTo>
                      <a:pt x="6728" y="4750"/>
                      <a:pt x="6617" y="4708"/>
                      <a:pt x="6506" y="4708"/>
                    </a:cubicBezTo>
                    <a:cubicBezTo>
                      <a:pt x="6394" y="4708"/>
                      <a:pt x="6281" y="4750"/>
                      <a:pt x="6192" y="4833"/>
                    </a:cubicBezTo>
                    <a:lnTo>
                      <a:pt x="4049" y="6976"/>
                    </a:lnTo>
                    <a:lnTo>
                      <a:pt x="3132" y="6047"/>
                    </a:lnTo>
                    <a:lnTo>
                      <a:pt x="7835" y="1344"/>
                    </a:lnTo>
                    <a:lnTo>
                      <a:pt x="9311" y="916"/>
                    </a:lnTo>
                    <a:close/>
                    <a:moveTo>
                      <a:pt x="6495" y="5047"/>
                    </a:moveTo>
                    <a:cubicBezTo>
                      <a:pt x="6522" y="5047"/>
                      <a:pt x="6549" y="5059"/>
                      <a:pt x="6573" y="5083"/>
                    </a:cubicBezTo>
                    <a:cubicBezTo>
                      <a:pt x="6609" y="5131"/>
                      <a:pt x="6609" y="5178"/>
                      <a:pt x="6573" y="5226"/>
                    </a:cubicBezTo>
                    <a:lnTo>
                      <a:pt x="4311" y="7488"/>
                    </a:lnTo>
                    <a:lnTo>
                      <a:pt x="3203" y="8595"/>
                    </a:lnTo>
                    <a:cubicBezTo>
                      <a:pt x="3180" y="8619"/>
                      <a:pt x="3153" y="8631"/>
                      <a:pt x="3127" y="8631"/>
                    </a:cubicBezTo>
                    <a:cubicBezTo>
                      <a:pt x="3102" y="8631"/>
                      <a:pt x="3078" y="8619"/>
                      <a:pt x="3060" y="8595"/>
                    </a:cubicBezTo>
                    <a:cubicBezTo>
                      <a:pt x="3013" y="8548"/>
                      <a:pt x="3013" y="8488"/>
                      <a:pt x="3060" y="8441"/>
                    </a:cubicBezTo>
                    <a:lnTo>
                      <a:pt x="6418" y="5083"/>
                    </a:lnTo>
                    <a:cubicBezTo>
                      <a:pt x="6442" y="5059"/>
                      <a:pt x="6469" y="5047"/>
                      <a:pt x="6495" y="5047"/>
                    </a:cubicBezTo>
                    <a:close/>
                    <a:moveTo>
                      <a:pt x="4430" y="7857"/>
                    </a:moveTo>
                    <a:lnTo>
                      <a:pt x="5346" y="8786"/>
                    </a:lnTo>
                    <a:lnTo>
                      <a:pt x="5001" y="9119"/>
                    </a:lnTo>
                    <a:lnTo>
                      <a:pt x="4989" y="9119"/>
                    </a:lnTo>
                    <a:lnTo>
                      <a:pt x="4084" y="8202"/>
                    </a:lnTo>
                    <a:lnTo>
                      <a:pt x="4430" y="7857"/>
                    </a:lnTo>
                    <a:close/>
                    <a:moveTo>
                      <a:pt x="3846" y="8429"/>
                    </a:moveTo>
                    <a:lnTo>
                      <a:pt x="4323" y="8905"/>
                    </a:lnTo>
                    <a:lnTo>
                      <a:pt x="3906" y="9322"/>
                    </a:lnTo>
                    <a:cubicBezTo>
                      <a:pt x="3894" y="9334"/>
                      <a:pt x="3858" y="9357"/>
                      <a:pt x="3846" y="9357"/>
                    </a:cubicBezTo>
                    <a:cubicBezTo>
                      <a:pt x="3834" y="9357"/>
                      <a:pt x="3811" y="9357"/>
                      <a:pt x="3787" y="9322"/>
                    </a:cubicBezTo>
                    <a:lnTo>
                      <a:pt x="3358" y="8905"/>
                    </a:lnTo>
                    <a:cubicBezTo>
                      <a:pt x="3382" y="8893"/>
                      <a:pt x="3394" y="8881"/>
                      <a:pt x="3430" y="8845"/>
                    </a:cubicBezTo>
                    <a:lnTo>
                      <a:pt x="3846" y="8429"/>
                    </a:lnTo>
                    <a:close/>
                    <a:moveTo>
                      <a:pt x="11322" y="1"/>
                    </a:moveTo>
                    <a:cubicBezTo>
                      <a:pt x="11295" y="1"/>
                      <a:pt x="11267" y="4"/>
                      <a:pt x="11240" y="11"/>
                    </a:cubicBezTo>
                    <a:cubicBezTo>
                      <a:pt x="10514" y="213"/>
                      <a:pt x="8394" y="844"/>
                      <a:pt x="7704" y="1035"/>
                    </a:cubicBezTo>
                    <a:cubicBezTo>
                      <a:pt x="7668" y="1047"/>
                      <a:pt x="7656" y="1059"/>
                      <a:pt x="7621" y="1083"/>
                    </a:cubicBezTo>
                    <a:lnTo>
                      <a:pt x="5263" y="3440"/>
                    </a:lnTo>
                    <a:lnTo>
                      <a:pt x="4203" y="3535"/>
                    </a:lnTo>
                    <a:cubicBezTo>
                      <a:pt x="2703" y="3654"/>
                      <a:pt x="1286" y="4321"/>
                      <a:pt x="227" y="5381"/>
                    </a:cubicBezTo>
                    <a:cubicBezTo>
                      <a:pt x="1" y="5595"/>
                      <a:pt x="143" y="5988"/>
                      <a:pt x="465" y="6024"/>
                    </a:cubicBezTo>
                    <a:lnTo>
                      <a:pt x="2525" y="6190"/>
                    </a:lnTo>
                    <a:lnTo>
                      <a:pt x="2310" y="6405"/>
                    </a:lnTo>
                    <a:cubicBezTo>
                      <a:pt x="2179" y="6536"/>
                      <a:pt x="2179" y="6750"/>
                      <a:pt x="2310" y="6881"/>
                    </a:cubicBezTo>
                    <a:lnTo>
                      <a:pt x="2525" y="7083"/>
                    </a:lnTo>
                    <a:lnTo>
                      <a:pt x="2108" y="7500"/>
                    </a:lnTo>
                    <a:cubicBezTo>
                      <a:pt x="1941" y="7667"/>
                      <a:pt x="1941" y="7941"/>
                      <a:pt x="2108" y="8095"/>
                    </a:cubicBezTo>
                    <a:lnTo>
                      <a:pt x="3561" y="9560"/>
                    </a:lnTo>
                    <a:cubicBezTo>
                      <a:pt x="3644" y="9643"/>
                      <a:pt x="3751" y="9685"/>
                      <a:pt x="3858" y="9685"/>
                    </a:cubicBezTo>
                    <a:cubicBezTo>
                      <a:pt x="3965" y="9685"/>
                      <a:pt x="4073" y="9643"/>
                      <a:pt x="4156" y="9560"/>
                    </a:cubicBezTo>
                    <a:lnTo>
                      <a:pt x="4573" y="9143"/>
                    </a:lnTo>
                    <a:lnTo>
                      <a:pt x="4763" y="9334"/>
                    </a:lnTo>
                    <a:cubicBezTo>
                      <a:pt x="4835" y="9399"/>
                      <a:pt x="4924" y="9432"/>
                      <a:pt x="5015" y="9432"/>
                    </a:cubicBezTo>
                    <a:cubicBezTo>
                      <a:pt x="5105" y="9432"/>
                      <a:pt x="5198" y="9399"/>
                      <a:pt x="5275" y="9334"/>
                    </a:cubicBezTo>
                    <a:lnTo>
                      <a:pt x="5477" y="9131"/>
                    </a:lnTo>
                    <a:lnTo>
                      <a:pt x="5656" y="11179"/>
                    </a:lnTo>
                    <a:cubicBezTo>
                      <a:pt x="5680" y="11334"/>
                      <a:pt x="5763" y="11453"/>
                      <a:pt x="5894" y="11500"/>
                    </a:cubicBezTo>
                    <a:cubicBezTo>
                      <a:pt x="5935" y="11511"/>
                      <a:pt x="5975" y="11516"/>
                      <a:pt x="6015" y="11516"/>
                    </a:cubicBezTo>
                    <a:cubicBezTo>
                      <a:pt x="6115" y="11516"/>
                      <a:pt x="6210" y="11482"/>
                      <a:pt x="6287" y="11405"/>
                    </a:cubicBezTo>
                    <a:cubicBezTo>
                      <a:pt x="6942" y="10750"/>
                      <a:pt x="7430" y="9977"/>
                      <a:pt x="7763" y="9119"/>
                    </a:cubicBezTo>
                    <a:cubicBezTo>
                      <a:pt x="7787" y="9024"/>
                      <a:pt x="7740" y="8941"/>
                      <a:pt x="7656" y="8893"/>
                    </a:cubicBezTo>
                    <a:cubicBezTo>
                      <a:pt x="7635" y="8885"/>
                      <a:pt x="7614" y="8881"/>
                      <a:pt x="7594" y="8881"/>
                    </a:cubicBezTo>
                    <a:cubicBezTo>
                      <a:pt x="7525" y="8881"/>
                      <a:pt x="7467" y="8926"/>
                      <a:pt x="7430" y="9000"/>
                    </a:cubicBezTo>
                    <a:cubicBezTo>
                      <a:pt x="7132" y="9810"/>
                      <a:pt x="6656" y="10560"/>
                      <a:pt x="6037" y="11167"/>
                    </a:cubicBezTo>
                    <a:cubicBezTo>
                      <a:pt x="6027" y="11172"/>
                      <a:pt x="6015" y="11175"/>
                      <a:pt x="6005" y="11175"/>
                    </a:cubicBezTo>
                    <a:cubicBezTo>
                      <a:pt x="5990" y="11175"/>
                      <a:pt x="5978" y="11169"/>
                      <a:pt x="5978" y="11155"/>
                    </a:cubicBezTo>
                    <a:lnTo>
                      <a:pt x="5763" y="8822"/>
                    </a:lnTo>
                    <a:lnTo>
                      <a:pt x="7835" y="6750"/>
                    </a:lnTo>
                    <a:lnTo>
                      <a:pt x="7835" y="6750"/>
                    </a:lnTo>
                    <a:cubicBezTo>
                      <a:pt x="7763" y="7583"/>
                      <a:pt x="7740" y="7810"/>
                      <a:pt x="7656" y="8238"/>
                    </a:cubicBezTo>
                    <a:cubicBezTo>
                      <a:pt x="7644" y="8322"/>
                      <a:pt x="7680" y="8417"/>
                      <a:pt x="7787" y="8441"/>
                    </a:cubicBezTo>
                    <a:cubicBezTo>
                      <a:pt x="7803" y="8445"/>
                      <a:pt x="7819" y="8447"/>
                      <a:pt x="7834" y="8447"/>
                    </a:cubicBezTo>
                    <a:cubicBezTo>
                      <a:pt x="7909" y="8447"/>
                      <a:pt x="7972" y="8399"/>
                      <a:pt x="8002" y="8310"/>
                    </a:cubicBezTo>
                    <a:cubicBezTo>
                      <a:pt x="8121" y="7786"/>
                      <a:pt x="8121" y="7548"/>
                      <a:pt x="8216" y="6393"/>
                    </a:cubicBezTo>
                    <a:lnTo>
                      <a:pt x="10585" y="4023"/>
                    </a:lnTo>
                    <a:cubicBezTo>
                      <a:pt x="10597" y="4011"/>
                      <a:pt x="10621" y="3976"/>
                      <a:pt x="10633" y="3952"/>
                    </a:cubicBezTo>
                    <a:lnTo>
                      <a:pt x="11109" y="2345"/>
                    </a:lnTo>
                    <a:lnTo>
                      <a:pt x="11669" y="404"/>
                    </a:lnTo>
                    <a:cubicBezTo>
                      <a:pt x="11711" y="193"/>
                      <a:pt x="11529" y="1"/>
                      <a:pt x="1132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57" name="Google Shape;11857;p86"/>
              <p:cNvSpPr/>
              <p:nvPr/>
            </p:nvSpPr>
            <p:spPr>
              <a:xfrm>
                <a:off x="1070396" y="2832057"/>
                <a:ext cx="90406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174" extrusionOk="0">
                    <a:moveTo>
                      <a:pt x="1730" y="0"/>
                    </a:moveTo>
                    <a:cubicBezTo>
                      <a:pt x="1668" y="0"/>
                      <a:pt x="1610" y="44"/>
                      <a:pt x="1584" y="114"/>
                    </a:cubicBezTo>
                    <a:cubicBezTo>
                      <a:pt x="1537" y="197"/>
                      <a:pt x="1584" y="293"/>
                      <a:pt x="1668" y="328"/>
                    </a:cubicBezTo>
                    <a:cubicBezTo>
                      <a:pt x="2179" y="554"/>
                      <a:pt x="2299" y="1221"/>
                      <a:pt x="1906" y="1614"/>
                    </a:cubicBezTo>
                    <a:cubicBezTo>
                      <a:pt x="1751" y="1769"/>
                      <a:pt x="1551" y="1846"/>
                      <a:pt x="1350" y="1846"/>
                    </a:cubicBezTo>
                    <a:cubicBezTo>
                      <a:pt x="1150" y="1846"/>
                      <a:pt x="947" y="1769"/>
                      <a:pt x="786" y="1614"/>
                    </a:cubicBezTo>
                    <a:cubicBezTo>
                      <a:pt x="405" y="1221"/>
                      <a:pt x="525" y="566"/>
                      <a:pt x="1025" y="328"/>
                    </a:cubicBezTo>
                    <a:cubicBezTo>
                      <a:pt x="1120" y="293"/>
                      <a:pt x="1144" y="197"/>
                      <a:pt x="1120" y="114"/>
                    </a:cubicBezTo>
                    <a:cubicBezTo>
                      <a:pt x="1083" y="41"/>
                      <a:pt x="1019" y="10"/>
                      <a:pt x="954" y="10"/>
                    </a:cubicBezTo>
                    <a:cubicBezTo>
                      <a:pt x="934" y="10"/>
                      <a:pt x="913" y="13"/>
                      <a:pt x="894" y="19"/>
                    </a:cubicBezTo>
                    <a:cubicBezTo>
                      <a:pt x="179" y="352"/>
                      <a:pt x="1" y="1281"/>
                      <a:pt x="572" y="1852"/>
                    </a:cubicBezTo>
                    <a:cubicBezTo>
                      <a:pt x="786" y="2078"/>
                      <a:pt x="1072" y="2174"/>
                      <a:pt x="1370" y="2174"/>
                    </a:cubicBezTo>
                    <a:cubicBezTo>
                      <a:pt x="2334" y="2162"/>
                      <a:pt x="2846" y="947"/>
                      <a:pt x="2132" y="245"/>
                    </a:cubicBezTo>
                    <a:cubicBezTo>
                      <a:pt x="2037" y="150"/>
                      <a:pt x="1918" y="66"/>
                      <a:pt x="1798" y="19"/>
                    </a:cubicBezTo>
                    <a:cubicBezTo>
                      <a:pt x="1776" y="6"/>
                      <a:pt x="1753" y="0"/>
                      <a:pt x="17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858" name="Google Shape;11858;p86"/>
            <p:cNvGrpSpPr/>
            <p:nvPr/>
          </p:nvGrpSpPr>
          <p:grpSpPr>
            <a:xfrm>
              <a:off x="1493849" y="2775533"/>
              <a:ext cx="283985" cy="341080"/>
              <a:chOff x="1493849" y="2775533"/>
              <a:chExt cx="283985" cy="341080"/>
            </a:xfrm>
            <a:solidFill>
              <a:schemeClr val="bg1"/>
            </a:solidFill>
          </p:grpSpPr>
          <p:sp>
            <p:nvSpPr>
              <p:cNvPr id="11859" name="Google Shape;11859;p86"/>
              <p:cNvSpPr/>
              <p:nvPr/>
            </p:nvSpPr>
            <p:spPr>
              <a:xfrm>
                <a:off x="1493849" y="2775533"/>
                <a:ext cx="283985" cy="341080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10741" extrusionOk="0">
                    <a:moveTo>
                      <a:pt x="8430" y="1013"/>
                    </a:moveTo>
                    <a:cubicBezTo>
                      <a:pt x="8466" y="1013"/>
                      <a:pt x="8514" y="1025"/>
                      <a:pt x="8549" y="1061"/>
                    </a:cubicBezTo>
                    <a:cubicBezTo>
                      <a:pt x="8573" y="1084"/>
                      <a:pt x="8585" y="1132"/>
                      <a:pt x="8585" y="1180"/>
                    </a:cubicBezTo>
                    <a:lnTo>
                      <a:pt x="8585" y="1846"/>
                    </a:lnTo>
                    <a:cubicBezTo>
                      <a:pt x="8585" y="2454"/>
                      <a:pt x="8454" y="2906"/>
                      <a:pt x="8192" y="3204"/>
                    </a:cubicBezTo>
                    <a:cubicBezTo>
                      <a:pt x="7954" y="3466"/>
                      <a:pt x="7633" y="3585"/>
                      <a:pt x="7323" y="3716"/>
                    </a:cubicBezTo>
                    <a:cubicBezTo>
                      <a:pt x="7180" y="3775"/>
                      <a:pt x="7025" y="3835"/>
                      <a:pt x="6894" y="3918"/>
                    </a:cubicBezTo>
                    <a:cubicBezTo>
                      <a:pt x="7037" y="3466"/>
                      <a:pt x="7121" y="2989"/>
                      <a:pt x="7121" y="2501"/>
                    </a:cubicBezTo>
                    <a:lnTo>
                      <a:pt x="7121" y="1811"/>
                    </a:lnTo>
                    <a:cubicBezTo>
                      <a:pt x="7335" y="1811"/>
                      <a:pt x="7549" y="1715"/>
                      <a:pt x="7680" y="1513"/>
                    </a:cubicBezTo>
                    <a:lnTo>
                      <a:pt x="7799" y="1334"/>
                    </a:lnTo>
                    <a:cubicBezTo>
                      <a:pt x="7954" y="1132"/>
                      <a:pt x="8168" y="1013"/>
                      <a:pt x="8430" y="1013"/>
                    </a:cubicBezTo>
                    <a:close/>
                    <a:moveTo>
                      <a:pt x="453" y="1025"/>
                    </a:moveTo>
                    <a:cubicBezTo>
                      <a:pt x="703" y="1025"/>
                      <a:pt x="929" y="1144"/>
                      <a:pt x="1072" y="1358"/>
                    </a:cubicBezTo>
                    <a:lnTo>
                      <a:pt x="1191" y="1537"/>
                    </a:lnTo>
                    <a:cubicBezTo>
                      <a:pt x="1322" y="1703"/>
                      <a:pt x="1537" y="1834"/>
                      <a:pt x="1763" y="1834"/>
                    </a:cubicBezTo>
                    <a:lnTo>
                      <a:pt x="1763" y="2513"/>
                    </a:lnTo>
                    <a:cubicBezTo>
                      <a:pt x="1763" y="2989"/>
                      <a:pt x="1834" y="3466"/>
                      <a:pt x="1977" y="3930"/>
                    </a:cubicBezTo>
                    <a:cubicBezTo>
                      <a:pt x="1846" y="3835"/>
                      <a:pt x="1703" y="3775"/>
                      <a:pt x="1548" y="3716"/>
                    </a:cubicBezTo>
                    <a:cubicBezTo>
                      <a:pt x="1239" y="3597"/>
                      <a:pt x="929" y="3466"/>
                      <a:pt x="691" y="3204"/>
                    </a:cubicBezTo>
                    <a:cubicBezTo>
                      <a:pt x="417" y="2906"/>
                      <a:pt x="286" y="2454"/>
                      <a:pt x="286" y="1846"/>
                    </a:cubicBezTo>
                    <a:lnTo>
                      <a:pt x="286" y="1191"/>
                    </a:lnTo>
                    <a:cubicBezTo>
                      <a:pt x="286" y="1144"/>
                      <a:pt x="298" y="1096"/>
                      <a:pt x="334" y="1072"/>
                    </a:cubicBezTo>
                    <a:cubicBezTo>
                      <a:pt x="358" y="1037"/>
                      <a:pt x="405" y="1025"/>
                      <a:pt x="453" y="1025"/>
                    </a:cubicBezTo>
                    <a:close/>
                    <a:moveTo>
                      <a:pt x="7097" y="299"/>
                    </a:moveTo>
                    <a:lnTo>
                      <a:pt x="7097" y="668"/>
                    </a:lnTo>
                    <a:lnTo>
                      <a:pt x="5739" y="668"/>
                    </a:lnTo>
                    <a:cubicBezTo>
                      <a:pt x="5656" y="668"/>
                      <a:pt x="5585" y="739"/>
                      <a:pt x="5585" y="834"/>
                    </a:cubicBezTo>
                    <a:cubicBezTo>
                      <a:pt x="5585" y="918"/>
                      <a:pt x="5656" y="1001"/>
                      <a:pt x="5739" y="1001"/>
                    </a:cubicBezTo>
                    <a:lnTo>
                      <a:pt x="6775" y="1001"/>
                    </a:lnTo>
                    <a:lnTo>
                      <a:pt x="6775" y="2513"/>
                    </a:lnTo>
                    <a:cubicBezTo>
                      <a:pt x="6787" y="3882"/>
                      <a:pt x="6132" y="5192"/>
                      <a:pt x="5013" y="6014"/>
                    </a:cubicBezTo>
                    <a:lnTo>
                      <a:pt x="4894" y="6097"/>
                    </a:lnTo>
                    <a:cubicBezTo>
                      <a:pt x="4870" y="6097"/>
                      <a:pt x="4835" y="6085"/>
                      <a:pt x="4811" y="6085"/>
                    </a:cubicBezTo>
                    <a:lnTo>
                      <a:pt x="4037" y="6085"/>
                    </a:lnTo>
                    <a:cubicBezTo>
                      <a:pt x="4001" y="6085"/>
                      <a:pt x="3977" y="6085"/>
                      <a:pt x="3942" y="6097"/>
                    </a:cubicBezTo>
                    <a:lnTo>
                      <a:pt x="3823" y="6014"/>
                    </a:lnTo>
                    <a:cubicBezTo>
                      <a:pt x="2727" y="5192"/>
                      <a:pt x="2060" y="3882"/>
                      <a:pt x="2060" y="2513"/>
                    </a:cubicBezTo>
                    <a:lnTo>
                      <a:pt x="2060" y="1001"/>
                    </a:lnTo>
                    <a:lnTo>
                      <a:pt x="5013" y="1001"/>
                    </a:lnTo>
                    <a:cubicBezTo>
                      <a:pt x="5108" y="1001"/>
                      <a:pt x="5180" y="918"/>
                      <a:pt x="5180" y="834"/>
                    </a:cubicBezTo>
                    <a:cubicBezTo>
                      <a:pt x="5180" y="739"/>
                      <a:pt x="5108" y="668"/>
                      <a:pt x="5013" y="668"/>
                    </a:cubicBezTo>
                    <a:lnTo>
                      <a:pt x="1727" y="668"/>
                    </a:lnTo>
                    <a:lnTo>
                      <a:pt x="1727" y="299"/>
                    </a:lnTo>
                    <a:close/>
                    <a:moveTo>
                      <a:pt x="4823" y="6395"/>
                    </a:moveTo>
                    <a:cubicBezTo>
                      <a:pt x="4882" y="6395"/>
                      <a:pt x="4930" y="6442"/>
                      <a:pt x="4930" y="6502"/>
                    </a:cubicBezTo>
                    <a:lnTo>
                      <a:pt x="4930" y="6621"/>
                    </a:lnTo>
                    <a:cubicBezTo>
                      <a:pt x="4930" y="6680"/>
                      <a:pt x="4882" y="6728"/>
                      <a:pt x="4823" y="6728"/>
                    </a:cubicBezTo>
                    <a:lnTo>
                      <a:pt x="4049" y="6728"/>
                    </a:lnTo>
                    <a:cubicBezTo>
                      <a:pt x="3989" y="6728"/>
                      <a:pt x="3942" y="6680"/>
                      <a:pt x="3942" y="6621"/>
                    </a:cubicBezTo>
                    <a:lnTo>
                      <a:pt x="3942" y="6502"/>
                    </a:lnTo>
                    <a:cubicBezTo>
                      <a:pt x="3942" y="6442"/>
                      <a:pt x="3989" y="6395"/>
                      <a:pt x="4049" y="6395"/>
                    </a:cubicBezTo>
                    <a:close/>
                    <a:moveTo>
                      <a:pt x="4620" y="7037"/>
                    </a:moveTo>
                    <a:lnTo>
                      <a:pt x="4620" y="8573"/>
                    </a:lnTo>
                    <a:lnTo>
                      <a:pt x="4239" y="8573"/>
                    </a:lnTo>
                    <a:lnTo>
                      <a:pt x="4239" y="7037"/>
                    </a:lnTo>
                    <a:close/>
                    <a:moveTo>
                      <a:pt x="5418" y="8883"/>
                    </a:moveTo>
                    <a:cubicBezTo>
                      <a:pt x="5525" y="8883"/>
                      <a:pt x="5608" y="8978"/>
                      <a:pt x="5608" y="9073"/>
                    </a:cubicBezTo>
                    <a:lnTo>
                      <a:pt x="5608" y="9252"/>
                    </a:lnTo>
                    <a:lnTo>
                      <a:pt x="4215" y="9252"/>
                    </a:lnTo>
                    <a:cubicBezTo>
                      <a:pt x="4120" y="9252"/>
                      <a:pt x="4049" y="9335"/>
                      <a:pt x="4049" y="9419"/>
                    </a:cubicBezTo>
                    <a:cubicBezTo>
                      <a:pt x="4049" y="9514"/>
                      <a:pt x="4120" y="9585"/>
                      <a:pt x="4215" y="9585"/>
                    </a:cubicBezTo>
                    <a:lnTo>
                      <a:pt x="6370" y="9585"/>
                    </a:lnTo>
                    <a:cubicBezTo>
                      <a:pt x="6382" y="9585"/>
                      <a:pt x="6406" y="9597"/>
                      <a:pt x="6418" y="9609"/>
                    </a:cubicBezTo>
                    <a:lnTo>
                      <a:pt x="6561" y="10371"/>
                    </a:lnTo>
                    <a:cubicBezTo>
                      <a:pt x="6561" y="10383"/>
                      <a:pt x="6561" y="10407"/>
                      <a:pt x="6549" y="10407"/>
                    </a:cubicBezTo>
                    <a:cubicBezTo>
                      <a:pt x="6549" y="10407"/>
                      <a:pt x="6537" y="10419"/>
                      <a:pt x="6525" y="10419"/>
                    </a:cubicBezTo>
                    <a:lnTo>
                      <a:pt x="2370" y="10419"/>
                    </a:lnTo>
                    <a:cubicBezTo>
                      <a:pt x="2358" y="10419"/>
                      <a:pt x="2334" y="10407"/>
                      <a:pt x="2334" y="10407"/>
                    </a:cubicBezTo>
                    <a:cubicBezTo>
                      <a:pt x="2334" y="10407"/>
                      <a:pt x="2322" y="10383"/>
                      <a:pt x="2322" y="10371"/>
                    </a:cubicBezTo>
                    <a:lnTo>
                      <a:pt x="2477" y="9609"/>
                    </a:lnTo>
                    <a:cubicBezTo>
                      <a:pt x="2477" y="9597"/>
                      <a:pt x="2489" y="9585"/>
                      <a:pt x="2513" y="9585"/>
                    </a:cubicBezTo>
                    <a:lnTo>
                      <a:pt x="3489" y="9585"/>
                    </a:lnTo>
                    <a:cubicBezTo>
                      <a:pt x="3573" y="9585"/>
                      <a:pt x="3644" y="9514"/>
                      <a:pt x="3644" y="9419"/>
                    </a:cubicBezTo>
                    <a:cubicBezTo>
                      <a:pt x="3644" y="9335"/>
                      <a:pt x="3573" y="9252"/>
                      <a:pt x="3489" y="9252"/>
                    </a:cubicBezTo>
                    <a:lnTo>
                      <a:pt x="3263" y="9252"/>
                    </a:lnTo>
                    <a:lnTo>
                      <a:pt x="3263" y="9073"/>
                    </a:lnTo>
                    <a:cubicBezTo>
                      <a:pt x="3263" y="8978"/>
                      <a:pt x="3346" y="8883"/>
                      <a:pt x="3453" y="8883"/>
                    </a:cubicBezTo>
                    <a:close/>
                    <a:moveTo>
                      <a:pt x="1739" y="1"/>
                    </a:moveTo>
                    <a:cubicBezTo>
                      <a:pt x="1572" y="1"/>
                      <a:pt x="1441" y="132"/>
                      <a:pt x="1441" y="299"/>
                    </a:cubicBezTo>
                    <a:lnTo>
                      <a:pt x="1441" y="703"/>
                    </a:lnTo>
                    <a:cubicBezTo>
                      <a:pt x="1441" y="858"/>
                      <a:pt x="1572" y="1001"/>
                      <a:pt x="1739" y="1001"/>
                    </a:cubicBezTo>
                    <a:lnTo>
                      <a:pt x="1775" y="1001"/>
                    </a:lnTo>
                    <a:lnTo>
                      <a:pt x="1775" y="1513"/>
                    </a:lnTo>
                    <a:cubicBezTo>
                      <a:pt x="1656" y="1513"/>
                      <a:pt x="1537" y="1453"/>
                      <a:pt x="1477" y="1358"/>
                    </a:cubicBezTo>
                    <a:lnTo>
                      <a:pt x="1358" y="1180"/>
                    </a:lnTo>
                    <a:cubicBezTo>
                      <a:pt x="1156" y="882"/>
                      <a:pt x="822" y="715"/>
                      <a:pt x="477" y="715"/>
                    </a:cubicBezTo>
                    <a:cubicBezTo>
                      <a:pt x="346" y="715"/>
                      <a:pt x="227" y="763"/>
                      <a:pt x="132" y="846"/>
                    </a:cubicBezTo>
                    <a:cubicBezTo>
                      <a:pt x="48" y="941"/>
                      <a:pt x="1" y="1049"/>
                      <a:pt x="1" y="1191"/>
                    </a:cubicBezTo>
                    <a:lnTo>
                      <a:pt x="1" y="1846"/>
                    </a:lnTo>
                    <a:cubicBezTo>
                      <a:pt x="1" y="3418"/>
                      <a:pt x="798" y="3751"/>
                      <a:pt x="1465" y="4013"/>
                    </a:cubicBezTo>
                    <a:cubicBezTo>
                      <a:pt x="1810" y="4168"/>
                      <a:pt x="2144" y="4299"/>
                      <a:pt x="2299" y="4609"/>
                    </a:cubicBezTo>
                    <a:cubicBezTo>
                      <a:pt x="2334" y="4704"/>
                      <a:pt x="2322" y="4775"/>
                      <a:pt x="2263" y="4847"/>
                    </a:cubicBezTo>
                    <a:cubicBezTo>
                      <a:pt x="2212" y="4914"/>
                      <a:pt x="2120" y="4946"/>
                      <a:pt x="2041" y="4946"/>
                    </a:cubicBezTo>
                    <a:cubicBezTo>
                      <a:pt x="2008" y="4946"/>
                      <a:pt x="1978" y="4940"/>
                      <a:pt x="1953" y="4930"/>
                    </a:cubicBezTo>
                    <a:cubicBezTo>
                      <a:pt x="1834" y="4882"/>
                      <a:pt x="1822" y="4728"/>
                      <a:pt x="1834" y="4632"/>
                    </a:cubicBezTo>
                    <a:cubicBezTo>
                      <a:pt x="1834" y="4537"/>
                      <a:pt x="1775" y="4466"/>
                      <a:pt x="1679" y="4466"/>
                    </a:cubicBezTo>
                    <a:cubicBezTo>
                      <a:pt x="1596" y="4466"/>
                      <a:pt x="1513" y="4525"/>
                      <a:pt x="1513" y="4609"/>
                    </a:cubicBezTo>
                    <a:cubicBezTo>
                      <a:pt x="1513" y="4740"/>
                      <a:pt x="1537" y="5085"/>
                      <a:pt x="1834" y="5228"/>
                    </a:cubicBezTo>
                    <a:cubicBezTo>
                      <a:pt x="1906" y="5252"/>
                      <a:pt x="1965" y="5263"/>
                      <a:pt x="2037" y="5263"/>
                    </a:cubicBezTo>
                    <a:cubicBezTo>
                      <a:pt x="2203" y="5263"/>
                      <a:pt x="2382" y="5192"/>
                      <a:pt x="2489" y="5073"/>
                    </a:cubicBezTo>
                    <a:cubicBezTo>
                      <a:pt x="2501" y="5061"/>
                      <a:pt x="2513" y="5049"/>
                      <a:pt x="2513" y="5025"/>
                    </a:cubicBezTo>
                    <a:cubicBezTo>
                      <a:pt x="2811" y="5502"/>
                      <a:pt x="3215" y="5942"/>
                      <a:pt x="3680" y="6275"/>
                    </a:cubicBezTo>
                    <a:lnTo>
                      <a:pt x="3703" y="6299"/>
                    </a:lnTo>
                    <a:cubicBezTo>
                      <a:pt x="3656" y="6347"/>
                      <a:pt x="3644" y="6430"/>
                      <a:pt x="3644" y="6514"/>
                    </a:cubicBezTo>
                    <a:lnTo>
                      <a:pt x="3644" y="6633"/>
                    </a:lnTo>
                    <a:cubicBezTo>
                      <a:pt x="3644" y="6835"/>
                      <a:pt x="3775" y="6990"/>
                      <a:pt x="3965" y="7037"/>
                    </a:cubicBezTo>
                    <a:lnTo>
                      <a:pt x="3965" y="8585"/>
                    </a:lnTo>
                    <a:lnTo>
                      <a:pt x="3489" y="8585"/>
                    </a:lnTo>
                    <a:cubicBezTo>
                      <a:pt x="3203" y="8585"/>
                      <a:pt x="2977" y="8811"/>
                      <a:pt x="2977" y="9085"/>
                    </a:cubicBezTo>
                    <a:lnTo>
                      <a:pt x="2977" y="9264"/>
                    </a:lnTo>
                    <a:lnTo>
                      <a:pt x="2549" y="9264"/>
                    </a:lnTo>
                    <a:cubicBezTo>
                      <a:pt x="2382" y="9264"/>
                      <a:pt x="2239" y="9383"/>
                      <a:pt x="2203" y="9550"/>
                    </a:cubicBezTo>
                    <a:lnTo>
                      <a:pt x="2060" y="10312"/>
                    </a:lnTo>
                    <a:cubicBezTo>
                      <a:pt x="2037" y="10419"/>
                      <a:pt x="2060" y="10514"/>
                      <a:pt x="2132" y="10609"/>
                    </a:cubicBezTo>
                    <a:cubicBezTo>
                      <a:pt x="2203" y="10693"/>
                      <a:pt x="2299" y="10740"/>
                      <a:pt x="2394" y="10740"/>
                    </a:cubicBezTo>
                    <a:lnTo>
                      <a:pt x="6549" y="10740"/>
                    </a:lnTo>
                    <a:cubicBezTo>
                      <a:pt x="6656" y="10740"/>
                      <a:pt x="6763" y="10693"/>
                      <a:pt x="6823" y="10609"/>
                    </a:cubicBezTo>
                    <a:cubicBezTo>
                      <a:pt x="6894" y="10514"/>
                      <a:pt x="6906" y="10419"/>
                      <a:pt x="6894" y="10312"/>
                    </a:cubicBezTo>
                    <a:lnTo>
                      <a:pt x="6740" y="9550"/>
                    </a:lnTo>
                    <a:cubicBezTo>
                      <a:pt x="6716" y="9383"/>
                      <a:pt x="6561" y="9264"/>
                      <a:pt x="6406" y="9264"/>
                    </a:cubicBezTo>
                    <a:lnTo>
                      <a:pt x="5966" y="9264"/>
                    </a:lnTo>
                    <a:lnTo>
                      <a:pt x="5966" y="9085"/>
                    </a:lnTo>
                    <a:cubicBezTo>
                      <a:pt x="5966" y="8811"/>
                      <a:pt x="5751" y="8585"/>
                      <a:pt x="5466" y="8585"/>
                    </a:cubicBezTo>
                    <a:lnTo>
                      <a:pt x="4989" y="8585"/>
                    </a:lnTo>
                    <a:lnTo>
                      <a:pt x="4989" y="7037"/>
                    </a:lnTo>
                    <a:cubicBezTo>
                      <a:pt x="5168" y="6990"/>
                      <a:pt x="5299" y="6835"/>
                      <a:pt x="5299" y="6633"/>
                    </a:cubicBezTo>
                    <a:lnTo>
                      <a:pt x="5299" y="6502"/>
                    </a:lnTo>
                    <a:cubicBezTo>
                      <a:pt x="5299" y="6430"/>
                      <a:pt x="5275" y="6359"/>
                      <a:pt x="5239" y="6275"/>
                    </a:cubicBezTo>
                    <a:lnTo>
                      <a:pt x="5275" y="6264"/>
                    </a:lnTo>
                    <a:cubicBezTo>
                      <a:pt x="5728" y="5918"/>
                      <a:pt x="6132" y="5490"/>
                      <a:pt x="6430" y="5013"/>
                    </a:cubicBezTo>
                    <a:cubicBezTo>
                      <a:pt x="6442" y="5025"/>
                      <a:pt x="6466" y="5049"/>
                      <a:pt x="6466" y="5061"/>
                    </a:cubicBezTo>
                    <a:cubicBezTo>
                      <a:pt x="6585" y="5180"/>
                      <a:pt x="6740" y="5252"/>
                      <a:pt x="6906" y="5252"/>
                    </a:cubicBezTo>
                    <a:cubicBezTo>
                      <a:pt x="6978" y="5252"/>
                      <a:pt x="7061" y="5240"/>
                      <a:pt x="7121" y="5204"/>
                    </a:cubicBezTo>
                    <a:cubicBezTo>
                      <a:pt x="7418" y="5073"/>
                      <a:pt x="7442" y="4751"/>
                      <a:pt x="7430" y="4597"/>
                    </a:cubicBezTo>
                    <a:cubicBezTo>
                      <a:pt x="7430" y="4513"/>
                      <a:pt x="7359" y="4454"/>
                      <a:pt x="7263" y="4454"/>
                    </a:cubicBezTo>
                    <a:cubicBezTo>
                      <a:pt x="7180" y="4454"/>
                      <a:pt x="7121" y="4525"/>
                      <a:pt x="7121" y="4609"/>
                    </a:cubicBezTo>
                    <a:cubicBezTo>
                      <a:pt x="7121" y="4716"/>
                      <a:pt x="7097" y="4871"/>
                      <a:pt x="7002" y="4906"/>
                    </a:cubicBezTo>
                    <a:cubicBezTo>
                      <a:pt x="6975" y="4920"/>
                      <a:pt x="6945" y="4925"/>
                      <a:pt x="6913" y="4925"/>
                    </a:cubicBezTo>
                    <a:cubicBezTo>
                      <a:pt x="6831" y="4925"/>
                      <a:pt x="6740" y="4886"/>
                      <a:pt x="6680" y="4835"/>
                    </a:cubicBezTo>
                    <a:cubicBezTo>
                      <a:pt x="6621" y="4775"/>
                      <a:pt x="6609" y="4692"/>
                      <a:pt x="6656" y="4597"/>
                    </a:cubicBezTo>
                    <a:cubicBezTo>
                      <a:pt x="6799" y="4287"/>
                      <a:pt x="7121" y="4156"/>
                      <a:pt x="7490" y="4001"/>
                    </a:cubicBezTo>
                    <a:cubicBezTo>
                      <a:pt x="8145" y="3739"/>
                      <a:pt x="8942" y="3406"/>
                      <a:pt x="8942" y="1834"/>
                    </a:cubicBezTo>
                    <a:lnTo>
                      <a:pt x="8942" y="1180"/>
                    </a:lnTo>
                    <a:cubicBezTo>
                      <a:pt x="8907" y="1061"/>
                      <a:pt x="8847" y="941"/>
                      <a:pt x="8752" y="846"/>
                    </a:cubicBezTo>
                    <a:cubicBezTo>
                      <a:pt x="8668" y="763"/>
                      <a:pt x="8549" y="715"/>
                      <a:pt x="8406" y="715"/>
                    </a:cubicBezTo>
                    <a:cubicBezTo>
                      <a:pt x="8049" y="715"/>
                      <a:pt x="7728" y="894"/>
                      <a:pt x="7537" y="1180"/>
                    </a:cubicBezTo>
                    <a:lnTo>
                      <a:pt x="7418" y="1358"/>
                    </a:lnTo>
                    <a:cubicBezTo>
                      <a:pt x="7335" y="1453"/>
                      <a:pt x="7240" y="1513"/>
                      <a:pt x="7121" y="1513"/>
                    </a:cubicBezTo>
                    <a:lnTo>
                      <a:pt x="7121" y="1001"/>
                    </a:lnTo>
                    <a:lnTo>
                      <a:pt x="7144" y="1001"/>
                    </a:lnTo>
                    <a:cubicBezTo>
                      <a:pt x="7311" y="1001"/>
                      <a:pt x="7442" y="858"/>
                      <a:pt x="7442" y="703"/>
                    </a:cubicBezTo>
                    <a:lnTo>
                      <a:pt x="7442" y="299"/>
                    </a:lnTo>
                    <a:cubicBezTo>
                      <a:pt x="7442" y="132"/>
                      <a:pt x="7311" y="1"/>
                      <a:pt x="714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60" name="Google Shape;11860;p86"/>
              <p:cNvSpPr/>
              <p:nvPr/>
            </p:nvSpPr>
            <p:spPr>
              <a:xfrm>
                <a:off x="1590638" y="2834153"/>
                <a:ext cx="88501" cy="84754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669" extrusionOk="0">
                    <a:moveTo>
                      <a:pt x="1358" y="488"/>
                    </a:moveTo>
                    <a:lnTo>
                      <a:pt x="1596" y="977"/>
                    </a:lnTo>
                    <a:cubicBezTo>
                      <a:pt x="1632" y="1036"/>
                      <a:pt x="1668" y="1072"/>
                      <a:pt x="1751" y="1084"/>
                    </a:cubicBezTo>
                    <a:lnTo>
                      <a:pt x="2299" y="1155"/>
                    </a:lnTo>
                    <a:lnTo>
                      <a:pt x="1929" y="1548"/>
                    </a:lnTo>
                    <a:cubicBezTo>
                      <a:pt x="1882" y="1596"/>
                      <a:pt x="1870" y="1655"/>
                      <a:pt x="1870" y="1715"/>
                    </a:cubicBezTo>
                    <a:lnTo>
                      <a:pt x="1953" y="2263"/>
                    </a:lnTo>
                    <a:lnTo>
                      <a:pt x="1465" y="2012"/>
                    </a:lnTo>
                    <a:cubicBezTo>
                      <a:pt x="1429" y="1989"/>
                      <a:pt x="1406" y="1989"/>
                      <a:pt x="1370" y="1989"/>
                    </a:cubicBezTo>
                    <a:cubicBezTo>
                      <a:pt x="1346" y="1989"/>
                      <a:pt x="1310" y="1989"/>
                      <a:pt x="1287" y="2012"/>
                    </a:cubicBezTo>
                    <a:lnTo>
                      <a:pt x="798" y="2263"/>
                    </a:lnTo>
                    <a:lnTo>
                      <a:pt x="882" y="1715"/>
                    </a:lnTo>
                    <a:cubicBezTo>
                      <a:pt x="894" y="1655"/>
                      <a:pt x="870" y="1596"/>
                      <a:pt x="822" y="1548"/>
                    </a:cubicBezTo>
                    <a:lnTo>
                      <a:pt x="417" y="1155"/>
                    </a:lnTo>
                    <a:lnTo>
                      <a:pt x="977" y="1084"/>
                    </a:lnTo>
                    <a:cubicBezTo>
                      <a:pt x="1036" y="1072"/>
                      <a:pt x="1096" y="1036"/>
                      <a:pt x="1120" y="977"/>
                    </a:cubicBezTo>
                    <a:lnTo>
                      <a:pt x="1358" y="488"/>
                    </a:lnTo>
                    <a:close/>
                    <a:moveTo>
                      <a:pt x="1406" y="0"/>
                    </a:moveTo>
                    <a:cubicBezTo>
                      <a:pt x="1334" y="0"/>
                      <a:pt x="1275" y="48"/>
                      <a:pt x="1239" y="107"/>
                    </a:cubicBezTo>
                    <a:lnTo>
                      <a:pt x="917" y="774"/>
                    </a:lnTo>
                    <a:lnTo>
                      <a:pt x="179" y="881"/>
                    </a:lnTo>
                    <a:cubicBezTo>
                      <a:pt x="108" y="893"/>
                      <a:pt x="48" y="941"/>
                      <a:pt x="36" y="1012"/>
                    </a:cubicBezTo>
                    <a:cubicBezTo>
                      <a:pt x="1" y="1084"/>
                      <a:pt x="36" y="1155"/>
                      <a:pt x="84" y="1203"/>
                    </a:cubicBezTo>
                    <a:lnTo>
                      <a:pt x="620" y="1727"/>
                    </a:lnTo>
                    <a:lnTo>
                      <a:pt x="501" y="2453"/>
                    </a:lnTo>
                    <a:cubicBezTo>
                      <a:pt x="477" y="2524"/>
                      <a:pt x="513" y="2608"/>
                      <a:pt x="572" y="2632"/>
                    </a:cubicBezTo>
                    <a:cubicBezTo>
                      <a:pt x="604" y="2657"/>
                      <a:pt x="639" y="2669"/>
                      <a:pt x="674" y="2669"/>
                    </a:cubicBezTo>
                    <a:cubicBezTo>
                      <a:pt x="705" y="2669"/>
                      <a:pt x="735" y="2660"/>
                      <a:pt x="763" y="2644"/>
                    </a:cubicBezTo>
                    <a:lnTo>
                      <a:pt x="1417" y="2310"/>
                    </a:lnTo>
                    <a:lnTo>
                      <a:pt x="2072" y="2644"/>
                    </a:lnTo>
                    <a:cubicBezTo>
                      <a:pt x="2108" y="2667"/>
                      <a:pt x="2132" y="2667"/>
                      <a:pt x="2168" y="2667"/>
                    </a:cubicBezTo>
                    <a:cubicBezTo>
                      <a:pt x="2203" y="2667"/>
                      <a:pt x="2239" y="2644"/>
                      <a:pt x="2263" y="2632"/>
                    </a:cubicBezTo>
                    <a:cubicBezTo>
                      <a:pt x="2322" y="2584"/>
                      <a:pt x="2358" y="2513"/>
                      <a:pt x="2346" y="2453"/>
                    </a:cubicBezTo>
                    <a:lnTo>
                      <a:pt x="2227" y="1727"/>
                    </a:lnTo>
                    <a:lnTo>
                      <a:pt x="2763" y="1203"/>
                    </a:lnTo>
                    <a:cubicBezTo>
                      <a:pt x="2775" y="1155"/>
                      <a:pt x="2787" y="1084"/>
                      <a:pt x="2775" y="1012"/>
                    </a:cubicBezTo>
                    <a:cubicBezTo>
                      <a:pt x="2739" y="941"/>
                      <a:pt x="2703" y="893"/>
                      <a:pt x="2620" y="881"/>
                    </a:cubicBezTo>
                    <a:lnTo>
                      <a:pt x="1894" y="774"/>
                    </a:lnTo>
                    <a:lnTo>
                      <a:pt x="1572" y="107"/>
                    </a:lnTo>
                    <a:cubicBezTo>
                      <a:pt x="1537" y="48"/>
                      <a:pt x="1465" y="0"/>
                      <a:pt x="14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861" name="Google Shape;11861;p86"/>
            <p:cNvGrpSpPr/>
            <p:nvPr/>
          </p:nvGrpSpPr>
          <p:grpSpPr>
            <a:xfrm>
              <a:off x="1952836" y="2774422"/>
              <a:ext cx="372835" cy="342573"/>
              <a:chOff x="1952836" y="2774422"/>
              <a:chExt cx="372835" cy="342573"/>
            </a:xfrm>
            <a:solidFill>
              <a:schemeClr val="bg1"/>
            </a:solidFill>
          </p:grpSpPr>
          <p:sp>
            <p:nvSpPr>
              <p:cNvPr id="11862" name="Google Shape;11862;p86"/>
              <p:cNvSpPr/>
              <p:nvPr/>
            </p:nvSpPr>
            <p:spPr>
              <a:xfrm>
                <a:off x="2076490" y="3057581"/>
                <a:ext cx="40869" cy="40869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7" extrusionOk="0">
                    <a:moveTo>
                      <a:pt x="643" y="346"/>
                    </a:moveTo>
                    <a:cubicBezTo>
                      <a:pt x="810" y="346"/>
                      <a:pt x="941" y="477"/>
                      <a:pt x="941" y="644"/>
                    </a:cubicBezTo>
                    <a:cubicBezTo>
                      <a:pt x="941" y="811"/>
                      <a:pt x="810" y="941"/>
                      <a:pt x="643" y="941"/>
                    </a:cubicBezTo>
                    <a:cubicBezTo>
                      <a:pt x="476" y="941"/>
                      <a:pt x="345" y="811"/>
                      <a:pt x="345" y="644"/>
                    </a:cubicBezTo>
                    <a:cubicBezTo>
                      <a:pt x="345" y="477"/>
                      <a:pt x="476" y="346"/>
                      <a:pt x="643" y="346"/>
                    </a:cubicBezTo>
                    <a:close/>
                    <a:moveTo>
                      <a:pt x="643" y="1"/>
                    </a:moveTo>
                    <a:cubicBezTo>
                      <a:pt x="286" y="1"/>
                      <a:pt x="0" y="287"/>
                      <a:pt x="0" y="644"/>
                    </a:cubicBezTo>
                    <a:cubicBezTo>
                      <a:pt x="0" y="1001"/>
                      <a:pt x="286" y="1287"/>
                      <a:pt x="643" y="1287"/>
                    </a:cubicBezTo>
                    <a:cubicBezTo>
                      <a:pt x="1000" y="1287"/>
                      <a:pt x="1286" y="1001"/>
                      <a:pt x="1286" y="644"/>
                    </a:cubicBezTo>
                    <a:cubicBezTo>
                      <a:pt x="1286" y="287"/>
                      <a:pt x="1000" y="1"/>
                      <a:pt x="6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63" name="Google Shape;11863;p86"/>
              <p:cNvSpPr/>
              <p:nvPr/>
            </p:nvSpPr>
            <p:spPr>
              <a:xfrm>
                <a:off x="2208432" y="3057581"/>
                <a:ext cx="40869" cy="40869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7" extrusionOk="0">
                    <a:moveTo>
                      <a:pt x="643" y="346"/>
                    </a:moveTo>
                    <a:cubicBezTo>
                      <a:pt x="810" y="346"/>
                      <a:pt x="941" y="477"/>
                      <a:pt x="941" y="644"/>
                    </a:cubicBezTo>
                    <a:cubicBezTo>
                      <a:pt x="941" y="811"/>
                      <a:pt x="810" y="941"/>
                      <a:pt x="643" y="941"/>
                    </a:cubicBezTo>
                    <a:cubicBezTo>
                      <a:pt x="477" y="941"/>
                      <a:pt x="346" y="811"/>
                      <a:pt x="346" y="644"/>
                    </a:cubicBezTo>
                    <a:cubicBezTo>
                      <a:pt x="346" y="477"/>
                      <a:pt x="477" y="346"/>
                      <a:pt x="643" y="346"/>
                    </a:cubicBezTo>
                    <a:close/>
                    <a:moveTo>
                      <a:pt x="643" y="1"/>
                    </a:moveTo>
                    <a:cubicBezTo>
                      <a:pt x="286" y="1"/>
                      <a:pt x="0" y="287"/>
                      <a:pt x="0" y="644"/>
                    </a:cubicBezTo>
                    <a:cubicBezTo>
                      <a:pt x="0" y="1001"/>
                      <a:pt x="286" y="1287"/>
                      <a:pt x="643" y="1287"/>
                    </a:cubicBezTo>
                    <a:cubicBezTo>
                      <a:pt x="1001" y="1287"/>
                      <a:pt x="1286" y="1001"/>
                      <a:pt x="1286" y="644"/>
                    </a:cubicBezTo>
                    <a:cubicBezTo>
                      <a:pt x="1286" y="287"/>
                      <a:pt x="1001" y="1"/>
                      <a:pt x="6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64" name="Google Shape;11864;p86"/>
              <p:cNvSpPr/>
              <p:nvPr/>
            </p:nvSpPr>
            <p:spPr>
              <a:xfrm>
                <a:off x="1952836" y="2774422"/>
                <a:ext cx="372835" cy="342573"/>
              </a:xfrm>
              <a:custGeom>
                <a:avLst/>
                <a:gdLst/>
                <a:ahLst/>
                <a:cxnLst/>
                <a:rect l="l" t="t" r="r" b="b"/>
                <a:pathLst>
                  <a:path w="11741" h="10788" extrusionOk="0">
                    <a:moveTo>
                      <a:pt x="5382" y="1988"/>
                    </a:moveTo>
                    <a:lnTo>
                      <a:pt x="5382" y="3001"/>
                    </a:lnTo>
                    <a:lnTo>
                      <a:pt x="4359" y="3001"/>
                    </a:lnTo>
                    <a:lnTo>
                      <a:pt x="4359" y="1988"/>
                    </a:lnTo>
                    <a:close/>
                    <a:moveTo>
                      <a:pt x="6752" y="1988"/>
                    </a:moveTo>
                    <a:lnTo>
                      <a:pt x="6752" y="3001"/>
                    </a:lnTo>
                    <a:lnTo>
                      <a:pt x="5728" y="3001"/>
                    </a:lnTo>
                    <a:lnTo>
                      <a:pt x="5728" y="1988"/>
                    </a:lnTo>
                    <a:close/>
                    <a:moveTo>
                      <a:pt x="8121" y="1988"/>
                    </a:moveTo>
                    <a:lnTo>
                      <a:pt x="8121" y="3001"/>
                    </a:lnTo>
                    <a:lnTo>
                      <a:pt x="7097" y="3001"/>
                    </a:lnTo>
                    <a:lnTo>
                      <a:pt x="7097" y="1988"/>
                    </a:lnTo>
                    <a:close/>
                    <a:moveTo>
                      <a:pt x="9490" y="1988"/>
                    </a:moveTo>
                    <a:lnTo>
                      <a:pt x="9490" y="3001"/>
                    </a:lnTo>
                    <a:lnTo>
                      <a:pt x="8466" y="3001"/>
                    </a:lnTo>
                    <a:lnTo>
                      <a:pt x="8466" y="1988"/>
                    </a:lnTo>
                    <a:close/>
                    <a:moveTo>
                      <a:pt x="10324" y="1988"/>
                    </a:moveTo>
                    <a:lnTo>
                      <a:pt x="10085" y="3001"/>
                    </a:lnTo>
                    <a:lnTo>
                      <a:pt x="9847" y="3001"/>
                    </a:lnTo>
                    <a:lnTo>
                      <a:pt x="9847" y="1988"/>
                    </a:lnTo>
                    <a:close/>
                    <a:moveTo>
                      <a:pt x="4001" y="2000"/>
                    </a:moveTo>
                    <a:lnTo>
                      <a:pt x="4001" y="3012"/>
                    </a:lnTo>
                    <a:lnTo>
                      <a:pt x="3311" y="3012"/>
                    </a:lnTo>
                    <a:lnTo>
                      <a:pt x="2965" y="2000"/>
                    </a:lnTo>
                    <a:close/>
                    <a:moveTo>
                      <a:pt x="10014" y="3334"/>
                    </a:moveTo>
                    <a:lnTo>
                      <a:pt x="9847" y="4048"/>
                    </a:lnTo>
                    <a:lnTo>
                      <a:pt x="9847" y="3334"/>
                    </a:lnTo>
                    <a:close/>
                    <a:moveTo>
                      <a:pt x="4013" y="3334"/>
                    </a:moveTo>
                    <a:lnTo>
                      <a:pt x="4013" y="4370"/>
                    </a:lnTo>
                    <a:lnTo>
                      <a:pt x="3823" y="4370"/>
                    </a:lnTo>
                    <a:lnTo>
                      <a:pt x="3454" y="3334"/>
                    </a:lnTo>
                    <a:close/>
                    <a:moveTo>
                      <a:pt x="5371" y="3334"/>
                    </a:moveTo>
                    <a:lnTo>
                      <a:pt x="5371" y="4370"/>
                    </a:lnTo>
                    <a:lnTo>
                      <a:pt x="4347" y="4370"/>
                    </a:lnTo>
                    <a:lnTo>
                      <a:pt x="4347" y="3334"/>
                    </a:lnTo>
                    <a:close/>
                    <a:moveTo>
                      <a:pt x="6752" y="3334"/>
                    </a:moveTo>
                    <a:lnTo>
                      <a:pt x="6752" y="4370"/>
                    </a:lnTo>
                    <a:lnTo>
                      <a:pt x="5728" y="4370"/>
                    </a:lnTo>
                    <a:lnTo>
                      <a:pt x="5728" y="3334"/>
                    </a:lnTo>
                    <a:close/>
                    <a:moveTo>
                      <a:pt x="8121" y="3358"/>
                    </a:moveTo>
                    <a:lnTo>
                      <a:pt x="8121" y="4382"/>
                    </a:lnTo>
                    <a:lnTo>
                      <a:pt x="7097" y="4382"/>
                    </a:lnTo>
                    <a:lnTo>
                      <a:pt x="7097" y="3358"/>
                    </a:lnTo>
                    <a:close/>
                    <a:moveTo>
                      <a:pt x="9514" y="3358"/>
                    </a:moveTo>
                    <a:lnTo>
                      <a:pt x="9514" y="4382"/>
                    </a:lnTo>
                    <a:lnTo>
                      <a:pt x="8478" y="4382"/>
                    </a:lnTo>
                    <a:lnTo>
                      <a:pt x="8478" y="3358"/>
                    </a:lnTo>
                    <a:close/>
                    <a:moveTo>
                      <a:pt x="4001" y="4727"/>
                    </a:moveTo>
                    <a:lnTo>
                      <a:pt x="4001" y="4941"/>
                    </a:lnTo>
                    <a:lnTo>
                      <a:pt x="3930" y="4727"/>
                    </a:lnTo>
                    <a:close/>
                    <a:moveTo>
                      <a:pt x="5371" y="4715"/>
                    </a:moveTo>
                    <a:lnTo>
                      <a:pt x="5371" y="5525"/>
                    </a:lnTo>
                    <a:cubicBezTo>
                      <a:pt x="5297" y="5521"/>
                      <a:pt x="5230" y="5520"/>
                      <a:pt x="5167" y="5520"/>
                    </a:cubicBezTo>
                    <a:cubicBezTo>
                      <a:pt x="5049" y="5520"/>
                      <a:pt x="4947" y="5524"/>
                      <a:pt x="4854" y="5524"/>
                    </a:cubicBezTo>
                    <a:cubicBezTo>
                      <a:pt x="4666" y="5524"/>
                      <a:pt x="4516" y="5507"/>
                      <a:pt x="4347" y="5406"/>
                    </a:cubicBezTo>
                    <a:lnTo>
                      <a:pt x="4347" y="4715"/>
                    </a:lnTo>
                    <a:close/>
                    <a:moveTo>
                      <a:pt x="6752" y="4727"/>
                    </a:moveTo>
                    <a:lnTo>
                      <a:pt x="6752" y="5525"/>
                    </a:lnTo>
                    <a:lnTo>
                      <a:pt x="5728" y="5525"/>
                    </a:lnTo>
                    <a:lnTo>
                      <a:pt x="5728" y="4727"/>
                    </a:lnTo>
                    <a:close/>
                    <a:moveTo>
                      <a:pt x="8121" y="4727"/>
                    </a:moveTo>
                    <a:lnTo>
                      <a:pt x="8121" y="5525"/>
                    </a:lnTo>
                    <a:lnTo>
                      <a:pt x="7097" y="5525"/>
                    </a:lnTo>
                    <a:lnTo>
                      <a:pt x="7097" y="4727"/>
                    </a:lnTo>
                    <a:close/>
                    <a:moveTo>
                      <a:pt x="9490" y="4727"/>
                    </a:moveTo>
                    <a:lnTo>
                      <a:pt x="9490" y="5525"/>
                    </a:lnTo>
                    <a:lnTo>
                      <a:pt x="8466" y="5525"/>
                    </a:lnTo>
                    <a:lnTo>
                      <a:pt x="8466" y="4727"/>
                    </a:lnTo>
                    <a:close/>
                    <a:moveTo>
                      <a:pt x="4537" y="8680"/>
                    </a:moveTo>
                    <a:cubicBezTo>
                      <a:pt x="5025" y="8680"/>
                      <a:pt x="5418" y="9085"/>
                      <a:pt x="5418" y="9561"/>
                    </a:cubicBezTo>
                    <a:cubicBezTo>
                      <a:pt x="5418" y="10037"/>
                      <a:pt x="5025" y="10442"/>
                      <a:pt x="4537" y="10442"/>
                    </a:cubicBezTo>
                    <a:cubicBezTo>
                      <a:pt x="4049" y="10442"/>
                      <a:pt x="3656" y="10049"/>
                      <a:pt x="3656" y="9561"/>
                    </a:cubicBezTo>
                    <a:cubicBezTo>
                      <a:pt x="3656" y="9085"/>
                      <a:pt x="4049" y="8680"/>
                      <a:pt x="4537" y="8680"/>
                    </a:cubicBezTo>
                    <a:close/>
                    <a:moveTo>
                      <a:pt x="8692" y="8680"/>
                    </a:moveTo>
                    <a:cubicBezTo>
                      <a:pt x="9181" y="8680"/>
                      <a:pt x="9573" y="9085"/>
                      <a:pt x="9573" y="9561"/>
                    </a:cubicBezTo>
                    <a:cubicBezTo>
                      <a:pt x="9573" y="10037"/>
                      <a:pt x="9181" y="10442"/>
                      <a:pt x="8692" y="10442"/>
                    </a:cubicBezTo>
                    <a:cubicBezTo>
                      <a:pt x="8204" y="10442"/>
                      <a:pt x="7811" y="10049"/>
                      <a:pt x="7811" y="9561"/>
                    </a:cubicBezTo>
                    <a:cubicBezTo>
                      <a:pt x="7811" y="9085"/>
                      <a:pt x="8204" y="8680"/>
                      <a:pt x="8692" y="8680"/>
                    </a:cubicBezTo>
                    <a:close/>
                    <a:moveTo>
                      <a:pt x="620" y="0"/>
                    </a:moveTo>
                    <a:cubicBezTo>
                      <a:pt x="287" y="0"/>
                      <a:pt x="1" y="286"/>
                      <a:pt x="1" y="631"/>
                    </a:cubicBezTo>
                    <a:cubicBezTo>
                      <a:pt x="1" y="976"/>
                      <a:pt x="287" y="1250"/>
                      <a:pt x="620" y="1250"/>
                    </a:cubicBezTo>
                    <a:lnTo>
                      <a:pt x="1394" y="1250"/>
                    </a:lnTo>
                    <a:lnTo>
                      <a:pt x="2346" y="3965"/>
                    </a:lnTo>
                    <a:cubicBezTo>
                      <a:pt x="2374" y="4029"/>
                      <a:pt x="2444" y="4072"/>
                      <a:pt x="2513" y="4072"/>
                    </a:cubicBezTo>
                    <a:cubicBezTo>
                      <a:pt x="2533" y="4072"/>
                      <a:pt x="2553" y="4068"/>
                      <a:pt x="2573" y="4060"/>
                    </a:cubicBezTo>
                    <a:cubicBezTo>
                      <a:pt x="2668" y="4036"/>
                      <a:pt x="2704" y="3929"/>
                      <a:pt x="2680" y="3846"/>
                    </a:cubicBezTo>
                    <a:cubicBezTo>
                      <a:pt x="1739" y="1191"/>
                      <a:pt x="1692" y="1072"/>
                      <a:pt x="1692" y="1072"/>
                    </a:cubicBezTo>
                    <a:cubicBezTo>
                      <a:pt x="1656" y="965"/>
                      <a:pt x="1561" y="905"/>
                      <a:pt x="1441" y="905"/>
                    </a:cubicBezTo>
                    <a:lnTo>
                      <a:pt x="620" y="905"/>
                    </a:lnTo>
                    <a:cubicBezTo>
                      <a:pt x="465" y="905"/>
                      <a:pt x="346" y="774"/>
                      <a:pt x="346" y="631"/>
                    </a:cubicBezTo>
                    <a:cubicBezTo>
                      <a:pt x="346" y="464"/>
                      <a:pt x="477" y="345"/>
                      <a:pt x="620" y="345"/>
                    </a:cubicBezTo>
                    <a:lnTo>
                      <a:pt x="1441" y="345"/>
                    </a:lnTo>
                    <a:cubicBezTo>
                      <a:pt x="1787" y="345"/>
                      <a:pt x="2084" y="536"/>
                      <a:pt x="2215" y="845"/>
                    </a:cubicBezTo>
                    <a:cubicBezTo>
                      <a:pt x="2418" y="1429"/>
                      <a:pt x="3585" y="4703"/>
                      <a:pt x="3751" y="5191"/>
                    </a:cubicBezTo>
                    <a:cubicBezTo>
                      <a:pt x="3870" y="5548"/>
                      <a:pt x="4287" y="5882"/>
                      <a:pt x="4775" y="5882"/>
                    </a:cubicBezTo>
                    <a:lnTo>
                      <a:pt x="10978" y="5882"/>
                    </a:lnTo>
                    <a:cubicBezTo>
                      <a:pt x="11145" y="5882"/>
                      <a:pt x="11264" y="6013"/>
                      <a:pt x="11264" y="6168"/>
                    </a:cubicBezTo>
                    <a:cubicBezTo>
                      <a:pt x="11264" y="6322"/>
                      <a:pt x="11133" y="6441"/>
                      <a:pt x="10978" y="6441"/>
                    </a:cubicBezTo>
                    <a:lnTo>
                      <a:pt x="4775" y="6441"/>
                    </a:lnTo>
                    <a:cubicBezTo>
                      <a:pt x="4108" y="6441"/>
                      <a:pt x="3489" y="6049"/>
                      <a:pt x="3227" y="5417"/>
                    </a:cubicBezTo>
                    <a:lnTo>
                      <a:pt x="2882" y="4453"/>
                    </a:lnTo>
                    <a:cubicBezTo>
                      <a:pt x="2863" y="4377"/>
                      <a:pt x="2791" y="4339"/>
                      <a:pt x="2720" y="4339"/>
                    </a:cubicBezTo>
                    <a:cubicBezTo>
                      <a:pt x="2702" y="4339"/>
                      <a:pt x="2684" y="4341"/>
                      <a:pt x="2668" y="4346"/>
                    </a:cubicBezTo>
                    <a:cubicBezTo>
                      <a:pt x="2573" y="4382"/>
                      <a:pt x="2525" y="4477"/>
                      <a:pt x="2561" y="4572"/>
                    </a:cubicBezTo>
                    <a:cubicBezTo>
                      <a:pt x="2846" y="5275"/>
                      <a:pt x="2846" y="5596"/>
                      <a:pt x="3180" y="6013"/>
                    </a:cubicBezTo>
                    <a:lnTo>
                      <a:pt x="2799" y="6560"/>
                    </a:lnTo>
                    <a:cubicBezTo>
                      <a:pt x="2215" y="7394"/>
                      <a:pt x="2715" y="8549"/>
                      <a:pt x="3716" y="8680"/>
                    </a:cubicBezTo>
                    <a:cubicBezTo>
                      <a:pt x="2918" y="9418"/>
                      <a:pt x="3442" y="10787"/>
                      <a:pt x="4549" y="10787"/>
                    </a:cubicBezTo>
                    <a:cubicBezTo>
                      <a:pt x="5656" y="10787"/>
                      <a:pt x="6168" y="9454"/>
                      <a:pt x="5394" y="8692"/>
                    </a:cubicBezTo>
                    <a:lnTo>
                      <a:pt x="7871" y="8692"/>
                    </a:lnTo>
                    <a:cubicBezTo>
                      <a:pt x="7085" y="9454"/>
                      <a:pt x="7621" y="10787"/>
                      <a:pt x="8716" y="10787"/>
                    </a:cubicBezTo>
                    <a:cubicBezTo>
                      <a:pt x="9823" y="10787"/>
                      <a:pt x="10335" y="9454"/>
                      <a:pt x="9562" y="8692"/>
                    </a:cubicBezTo>
                    <a:lnTo>
                      <a:pt x="9788" y="8692"/>
                    </a:lnTo>
                    <a:cubicBezTo>
                      <a:pt x="10133" y="8692"/>
                      <a:pt x="10419" y="8406"/>
                      <a:pt x="10419" y="8073"/>
                    </a:cubicBezTo>
                    <a:cubicBezTo>
                      <a:pt x="10419" y="7727"/>
                      <a:pt x="10133" y="7442"/>
                      <a:pt x="9788" y="7442"/>
                    </a:cubicBezTo>
                    <a:lnTo>
                      <a:pt x="8228" y="7442"/>
                    </a:lnTo>
                    <a:cubicBezTo>
                      <a:pt x="8133" y="7442"/>
                      <a:pt x="8061" y="7513"/>
                      <a:pt x="8061" y="7608"/>
                    </a:cubicBezTo>
                    <a:cubicBezTo>
                      <a:pt x="8061" y="7692"/>
                      <a:pt x="8133" y="7775"/>
                      <a:pt x="8228" y="7775"/>
                    </a:cubicBezTo>
                    <a:lnTo>
                      <a:pt x="9788" y="7775"/>
                    </a:lnTo>
                    <a:cubicBezTo>
                      <a:pt x="9954" y="7775"/>
                      <a:pt x="10074" y="7906"/>
                      <a:pt x="10074" y="8049"/>
                    </a:cubicBezTo>
                    <a:cubicBezTo>
                      <a:pt x="10074" y="8215"/>
                      <a:pt x="9943" y="8335"/>
                      <a:pt x="9788" y="8335"/>
                    </a:cubicBezTo>
                    <a:lnTo>
                      <a:pt x="3930" y="8335"/>
                    </a:lnTo>
                    <a:cubicBezTo>
                      <a:pt x="3108" y="8335"/>
                      <a:pt x="2620" y="7418"/>
                      <a:pt x="3096" y="6739"/>
                    </a:cubicBezTo>
                    <a:lnTo>
                      <a:pt x="3442" y="6251"/>
                    </a:lnTo>
                    <a:cubicBezTo>
                      <a:pt x="3573" y="6382"/>
                      <a:pt x="3739" y="6489"/>
                      <a:pt x="3906" y="6560"/>
                    </a:cubicBezTo>
                    <a:lnTo>
                      <a:pt x="3573" y="7072"/>
                    </a:lnTo>
                    <a:cubicBezTo>
                      <a:pt x="3358" y="7370"/>
                      <a:pt x="3573" y="7775"/>
                      <a:pt x="3942" y="7775"/>
                    </a:cubicBezTo>
                    <a:lnTo>
                      <a:pt x="7609" y="7775"/>
                    </a:lnTo>
                    <a:cubicBezTo>
                      <a:pt x="7692" y="7775"/>
                      <a:pt x="7764" y="7692"/>
                      <a:pt x="7764" y="7608"/>
                    </a:cubicBezTo>
                    <a:cubicBezTo>
                      <a:pt x="7764" y="7513"/>
                      <a:pt x="7692" y="7442"/>
                      <a:pt x="7609" y="7442"/>
                    </a:cubicBezTo>
                    <a:lnTo>
                      <a:pt x="3942" y="7442"/>
                    </a:lnTo>
                    <a:cubicBezTo>
                      <a:pt x="3847" y="7442"/>
                      <a:pt x="3811" y="7334"/>
                      <a:pt x="3847" y="7263"/>
                    </a:cubicBezTo>
                    <a:lnTo>
                      <a:pt x="4251" y="6703"/>
                    </a:lnTo>
                    <a:cubicBezTo>
                      <a:pt x="4465" y="6762"/>
                      <a:pt x="4535" y="6775"/>
                      <a:pt x="5134" y="6775"/>
                    </a:cubicBezTo>
                    <a:cubicBezTo>
                      <a:pt x="5630" y="6775"/>
                      <a:pt x="6490" y="6766"/>
                      <a:pt x="8097" y="6766"/>
                    </a:cubicBezTo>
                    <a:cubicBezTo>
                      <a:pt x="8881" y="6766"/>
                      <a:pt x="9842" y="6768"/>
                      <a:pt x="11026" y="6775"/>
                    </a:cubicBezTo>
                    <a:cubicBezTo>
                      <a:pt x="11371" y="6775"/>
                      <a:pt x="11645" y="6489"/>
                      <a:pt x="11645" y="6144"/>
                    </a:cubicBezTo>
                    <a:cubicBezTo>
                      <a:pt x="11598" y="5810"/>
                      <a:pt x="11312" y="5525"/>
                      <a:pt x="10966" y="5525"/>
                    </a:cubicBezTo>
                    <a:lnTo>
                      <a:pt x="10788" y="5525"/>
                    </a:lnTo>
                    <a:lnTo>
                      <a:pt x="11598" y="2048"/>
                    </a:lnTo>
                    <a:cubicBezTo>
                      <a:pt x="11740" y="1393"/>
                      <a:pt x="11252" y="762"/>
                      <a:pt x="10562" y="762"/>
                    </a:cubicBezTo>
                    <a:lnTo>
                      <a:pt x="7252" y="762"/>
                    </a:lnTo>
                    <a:cubicBezTo>
                      <a:pt x="7156" y="762"/>
                      <a:pt x="7085" y="834"/>
                      <a:pt x="7085" y="929"/>
                    </a:cubicBezTo>
                    <a:cubicBezTo>
                      <a:pt x="7085" y="1012"/>
                      <a:pt x="7156" y="1096"/>
                      <a:pt x="7252" y="1096"/>
                    </a:cubicBezTo>
                    <a:lnTo>
                      <a:pt x="10562" y="1096"/>
                    </a:lnTo>
                    <a:cubicBezTo>
                      <a:pt x="11026" y="1096"/>
                      <a:pt x="11359" y="1524"/>
                      <a:pt x="11252" y="1953"/>
                    </a:cubicBezTo>
                    <a:lnTo>
                      <a:pt x="10431" y="5525"/>
                    </a:lnTo>
                    <a:lnTo>
                      <a:pt x="9847" y="5525"/>
                    </a:lnTo>
                    <a:cubicBezTo>
                      <a:pt x="9943" y="5144"/>
                      <a:pt x="10585" y="2369"/>
                      <a:pt x="10705" y="1869"/>
                    </a:cubicBezTo>
                    <a:cubicBezTo>
                      <a:pt x="10728" y="1762"/>
                      <a:pt x="10645" y="1655"/>
                      <a:pt x="10538" y="1655"/>
                    </a:cubicBezTo>
                    <a:lnTo>
                      <a:pt x="2858" y="1655"/>
                    </a:lnTo>
                    <a:lnTo>
                      <a:pt x="2668" y="1096"/>
                    </a:lnTo>
                    <a:lnTo>
                      <a:pt x="6621" y="1096"/>
                    </a:lnTo>
                    <a:cubicBezTo>
                      <a:pt x="6716" y="1096"/>
                      <a:pt x="6787" y="1012"/>
                      <a:pt x="6787" y="929"/>
                    </a:cubicBezTo>
                    <a:cubicBezTo>
                      <a:pt x="6787" y="834"/>
                      <a:pt x="6716" y="762"/>
                      <a:pt x="6621" y="762"/>
                    </a:cubicBezTo>
                    <a:lnTo>
                      <a:pt x="2549" y="762"/>
                    </a:lnTo>
                    <a:cubicBezTo>
                      <a:pt x="2394" y="334"/>
                      <a:pt x="1965" y="0"/>
                      <a:pt x="14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865" name="Google Shape;11865;p86"/>
            <p:cNvGrpSpPr/>
            <p:nvPr/>
          </p:nvGrpSpPr>
          <p:grpSpPr>
            <a:xfrm>
              <a:off x="3079916" y="2744477"/>
              <a:ext cx="332729" cy="372518"/>
              <a:chOff x="3079916" y="2744477"/>
              <a:chExt cx="332729" cy="372518"/>
            </a:xfrm>
            <a:solidFill>
              <a:schemeClr val="bg1"/>
            </a:solidFill>
          </p:grpSpPr>
          <p:sp>
            <p:nvSpPr>
              <p:cNvPr id="11866" name="Google Shape;11866;p86"/>
              <p:cNvSpPr/>
              <p:nvPr/>
            </p:nvSpPr>
            <p:spPr>
              <a:xfrm>
                <a:off x="3079916" y="2840504"/>
                <a:ext cx="313454" cy="276491"/>
              </a:xfrm>
              <a:custGeom>
                <a:avLst/>
                <a:gdLst/>
                <a:ahLst/>
                <a:cxnLst/>
                <a:rect l="l" t="t" r="r" b="b"/>
                <a:pathLst>
                  <a:path w="9871" h="8707" extrusionOk="0">
                    <a:moveTo>
                      <a:pt x="2993" y="1"/>
                    </a:moveTo>
                    <a:cubicBezTo>
                      <a:pt x="2768" y="1"/>
                      <a:pt x="2560" y="25"/>
                      <a:pt x="2370" y="74"/>
                    </a:cubicBezTo>
                    <a:cubicBezTo>
                      <a:pt x="1739" y="241"/>
                      <a:pt x="1179" y="646"/>
                      <a:pt x="750" y="1205"/>
                    </a:cubicBezTo>
                    <a:cubicBezTo>
                      <a:pt x="250" y="1860"/>
                      <a:pt x="0" y="2694"/>
                      <a:pt x="0" y="3622"/>
                    </a:cubicBezTo>
                    <a:cubicBezTo>
                      <a:pt x="0" y="4575"/>
                      <a:pt x="429" y="5825"/>
                      <a:pt x="1120" y="6896"/>
                    </a:cubicBezTo>
                    <a:cubicBezTo>
                      <a:pt x="1882" y="8039"/>
                      <a:pt x="2751" y="8706"/>
                      <a:pt x="3525" y="8706"/>
                    </a:cubicBezTo>
                    <a:cubicBezTo>
                      <a:pt x="3846" y="8706"/>
                      <a:pt x="4156" y="8670"/>
                      <a:pt x="4441" y="8575"/>
                    </a:cubicBezTo>
                    <a:cubicBezTo>
                      <a:pt x="4596" y="8534"/>
                      <a:pt x="4760" y="8513"/>
                      <a:pt x="4924" y="8513"/>
                    </a:cubicBezTo>
                    <a:cubicBezTo>
                      <a:pt x="5087" y="8513"/>
                      <a:pt x="5251" y="8534"/>
                      <a:pt x="5406" y="8575"/>
                    </a:cubicBezTo>
                    <a:cubicBezTo>
                      <a:pt x="5703" y="8670"/>
                      <a:pt x="6013" y="8706"/>
                      <a:pt x="6311" y="8706"/>
                    </a:cubicBezTo>
                    <a:cubicBezTo>
                      <a:pt x="7085" y="8706"/>
                      <a:pt x="7978" y="8051"/>
                      <a:pt x="8728" y="6896"/>
                    </a:cubicBezTo>
                    <a:cubicBezTo>
                      <a:pt x="9418" y="5837"/>
                      <a:pt x="9835" y="4587"/>
                      <a:pt x="9835" y="3622"/>
                    </a:cubicBezTo>
                    <a:cubicBezTo>
                      <a:pt x="9871" y="2920"/>
                      <a:pt x="9716" y="2301"/>
                      <a:pt x="9454" y="1753"/>
                    </a:cubicBezTo>
                    <a:cubicBezTo>
                      <a:pt x="9420" y="1677"/>
                      <a:pt x="9351" y="1637"/>
                      <a:pt x="9275" y="1637"/>
                    </a:cubicBezTo>
                    <a:cubicBezTo>
                      <a:pt x="9244" y="1637"/>
                      <a:pt x="9211" y="1644"/>
                      <a:pt x="9180" y="1658"/>
                    </a:cubicBezTo>
                    <a:cubicBezTo>
                      <a:pt x="9085" y="1705"/>
                      <a:pt x="9049" y="1824"/>
                      <a:pt x="9097" y="1932"/>
                    </a:cubicBezTo>
                    <a:cubicBezTo>
                      <a:pt x="9347" y="2420"/>
                      <a:pt x="9466" y="3003"/>
                      <a:pt x="9466" y="3622"/>
                    </a:cubicBezTo>
                    <a:cubicBezTo>
                      <a:pt x="9466" y="4503"/>
                      <a:pt x="9061" y="5682"/>
                      <a:pt x="8406" y="6670"/>
                    </a:cubicBezTo>
                    <a:cubicBezTo>
                      <a:pt x="7739" y="7694"/>
                      <a:pt x="6966" y="8313"/>
                      <a:pt x="6323" y="8313"/>
                    </a:cubicBezTo>
                    <a:cubicBezTo>
                      <a:pt x="6061" y="8313"/>
                      <a:pt x="5775" y="8266"/>
                      <a:pt x="5525" y="8194"/>
                    </a:cubicBezTo>
                    <a:cubicBezTo>
                      <a:pt x="5328" y="8135"/>
                      <a:pt x="5126" y="8105"/>
                      <a:pt x="4925" y="8105"/>
                    </a:cubicBezTo>
                    <a:cubicBezTo>
                      <a:pt x="4724" y="8105"/>
                      <a:pt x="4525" y="8135"/>
                      <a:pt x="4334" y="8194"/>
                    </a:cubicBezTo>
                    <a:cubicBezTo>
                      <a:pt x="4084" y="8266"/>
                      <a:pt x="3798" y="8313"/>
                      <a:pt x="3525" y="8313"/>
                    </a:cubicBezTo>
                    <a:cubicBezTo>
                      <a:pt x="2894" y="8313"/>
                      <a:pt x="2120" y="7694"/>
                      <a:pt x="1441" y="6670"/>
                    </a:cubicBezTo>
                    <a:cubicBezTo>
                      <a:pt x="786" y="5682"/>
                      <a:pt x="393" y="4503"/>
                      <a:pt x="393" y="3622"/>
                    </a:cubicBezTo>
                    <a:cubicBezTo>
                      <a:pt x="393" y="2789"/>
                      <a:pt x="631" y="2039"/>
                      <a:pt x="1060" y="1443"/>
                    </a:cubicBezTo>
                    <a:cubicBezTo>
                      <a:pt x="1429" y="955"/>
                      <a:pt x="1941" y="598"/>
                      <a:pt x="2453" y="467"/>
                    </a:cubicBezTo>
                    <a:cubicBezTo>
                      <a:pt x="2608" y="425"/>
                      <a:pt x="2783" y="405"/>
                      <a:pt x="2975" y="405"/>
                    </a:cubicBezTo>
                    <a:cubicBezTo>
                      <a:pt x="3270" y="405"/>
                      <a:pt x="3605" y="452"/>
                      <a:pt x="3965" y="539"/>
                    </a:cubicBezTo>
                    <a:cubicBezTo>
                      <a:pt x="4025" y="550"/>
                      <a:pt x="4096" y="574"/>
                      <a:pt x="4156" y="586"/>
                    </a:cubicBezTo>
                    <a:cubicBezTo>
                      <a:pt x="4165" y="587"/>
                      <a:pt x="4174" y="588"/>
                      <a:pt x="4183" y="588"/>
                    </a:cubicBezTo>
                    <a:cubicBezTo>
                      <a:pt x="4278" y="588"/>
                      <a:pt x="4361" y="529"/>
                      <a:pt x="4394" y="431"/>
                    </a:cubicBezTo>
                    <a:cubicBezTo>
                      <a:pt x="4406" y="336"/>
                      <a:pt x="4346" y="229"/>
                      <a:pt x="4239" y="193"/>
                    </a:cubicBezTo>
                    <a:lnTo>
                      <a:pt x="4060" y="158"/>
                    </a:lnTo>
                    <a:cubicBezTo>
                      <a:pt x="3674" y="52"/>
                      <a:pt x="3316" y="1"/>
                      <a:pt x="299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67" name="Google Shape;11867;p86"/>
              <p:cNvSpPr/>
              <p:nvPr/>
            </p:nvSpPr>
            <p:spPr>
              <a:xfrm>
                <a:off x="3244375" y="2840250"/>
                <a:ext cx="124416" cy="45727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1440" extrusionOk="0">
                    <a:moveTo>
                      <a:pt x="1721" y="0"/>
                    </a:moveTo>
                    <a:cubicBezTo>
                      <a:pt x="1391" y="0"/>
                      <a:pt x="1027" y="53"/>
                      <a:pt x="632" y="154"/>
                    </a:cubicBezTo>
                    <a:cubicBezTo>
                      <a:pt x="477" y="189"/>
                      <a:pt x="334" y="213"/>
                      <a:pt x="191" y="237"/>
                    </a:cubicBezTo>
                    <a:cubicBezTo>
                      <a:pt x="96" y="249"/>
                      <a:pt x="1" y="356"/>
                      <a:pt x="12" y="463"/>
                    </a:cubicBezTo>
                    <a:cubicBezTo>
                      <a:pt x="35" y="563"/>
                      <a:pt x="120" y="643"/>
                      <a:pt x="218" y="643"/>
                    </a:cubicBezTo>
                    <a:cubicBezTo>
                      <a:pt x="225" y="643"/>
                      <a:pt x="232" y="643"/>
                      <a:pt x="239" y="642"/>
                    </a:cubicBezTo>
                    <a:cubicBezTo>
                      <a:pt x="405" y="630"/>
                      <a:pt x="572" y="582"/>
                      <a:pt x="727" y="547"/>
                    </a:cubicBezTo>
                    <a:cubicBezTo>
                      <a:pt x="1080" y="460"/>
                      <a:pt x="1412" y="413"/>
                      <a:pt x="1708" y="413"/>
                    </a:cubicBezTo>
                    <a:cubicBezTo>
                      <a:pt x="1901" y="413"/>
                      <a:pt x="2079" y="433"/>
                      <a:pt x="2239" y="475"/>
                    </a:cubicBezTo>
                    <a:cubicBezTo>
                      <a:pt x="2727" y="606"/>
                      <a:pt x="3203" y="928"/>
                      <a:pt x="3561" y="1368"/>
                    </a:cubicBezTo>
                    <a:cubicBezTo>
                      <a:pt x="3608" y="1416"/>
                      <a:pt x="3668" y="1439"/>
                      <a:pt x="3703" y="1439"/>
                    </a:cubicBezTo>
                    <a:cubicBezTo>
                      <a:pt x="3751" y="1439"/>
                      <a:pt x="3799" y="1428"/>
                      <a:pt x="3822" y="1404"/>
                    </a:cubicBezTo>
                    <a:cubicBezTo>
                      <a:pt x="3918" y="1309"/>
                      <a:pt x="3918" y="1189"/>
                      <a:pt x="3858" y="1106"/>
                    </a:cubicBezTo>
                    <a:cubicBezTo>
                      <a:pt x="3441" y="594"/>
                      <a:pt x="2894" y="225"/>
                      <a:pt x="2322" y="70"/>
                    </a:cubicBezTo>
                    <a:cubicBezTo>
                      <a:pt x="2138" y="23"/>
                      <a:pt x="1937" y="0"/>
                      <a:pt x="17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68" name="Google Shape;11868;p86"/>
              <p:cNvSpPr/>
              <p:nvPr/>
            </p:nvSpPr>
            <p:spPr>
              <a:xfrm>
                <a:off x="3198267" y="2744477"/>
                <a:ext cx="214378" cy="145279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4575" extrusionOk="0">
                    <a:moveTo>
                      <a:pt x="4113" y="1"/>
                    </a:moveTo>
                    <a:cubicBezTo>
                      <a:pt x="3977" y="1"/>
                      <a:pt x="3841" y="10"/>
                      <a:pt x="3703" y="26"/>
                    </a:cubicBezTo>
                    <a:cubicBezTo>
                      <a:pt x="3060" y="74"/>
                      <a:pt x="2500" y="407"/>
                      <a:pt x="2060" y="1026"/>
                    </a:cubicBezTo>
                    <a:cubicBezTo>
                      <a:pt x="1786" y="1407"/>
                      <a:pt x="1643" y="1777"/>
                      <a:pt x="1607" y="1884"/>
                    </a:cubicBezTo>
                    <a:lnTo>
                      <a:pt x="1083" y="2693"/>
                    </a:lnTo>
                    <a:cubicBezTo>
                      <a:pt x="929" y="2241"/>
                      <a:pt x="786" y="1955"/>
                      <a:pt x="774" y="1943"/>
                    </a:cubicBezTo>
                    <a:cubicBezTo>
                      <a:pt x="742" y="1871"/>
                      <a:pt x="666" y="1837"/>
                      <a:pt x="595" y="1837"/>
                    </a:cubicBezTo>
                    <a:cubicBezTo>
                      <a:pt x="560" y="1837"/>
                      <a:pt x="527" y="1844"/>
                      <a:pt x="500" y="1860"/>
                    </a:cubicBezTo>
                    <a:cubicBezTo>
                      <a:pt x="393" y="1896"/>
                      <a:pt x="369" y="2039"/>
                      <a:pt x="417" y="2122"/>
                    </a:cubicBezTo>
                    <a:cubicBezTo>
                      <a:pt x="417" y="2134"/>
                      <a:pt x="869" y="3015"/>
                      <a:pt x="964" y="4158"/>
                    </a:cubicBezTo>
                    <a:cubicBezTo>
                      <a:pt x="810" y="4146"/>
                      <a:pt x="667" y="4098"/>
                      <a:pt x="560" y="4063"/>
                    </a:cubicBezTo>
                    <a:cubicBezTo>
                      <a:pt x="429" y="4003"/>
                      <a:pt x="381" y="3944"/>
                      <a:pt x="381" y="3920"/>
                    </a:cubicBezTo>
                    <a:cubicBezTo>
                      <a:pt x="381" y="3824"/>
                      <a:pt x="286" y="3729"/>
                      <a:pt x="191" y="3729"/>
                    </a:cubicBezTo>
                    <a:cubicBezTo>
                      <a:pt x="83" y="3729"/>
                      <a:pt x="0" y="3824"/>
                      <a:pt x="0" y="3920"/>
                    </a:cubicBezTo>
                    <a:cubicBezTo>
                      <a:pt x="0" y="4039"/>
                      <a:pt x="60" y="4265"/>
                      <a:pt x="393" y="4432"/>
                    </a:cubicBezTo>
                    <a:cubicBezTo>
                      <a:pt x="607" y="4515"/>
                      <a:pt x="893" y="4575"/>
                      <a:pt x="1191" y="4575"/>
                    </a:cubicBezTo>
                    <a:cubicBezTo>
                      <a:pt x="1488" y="4575"/>
                      <a:pt x="1750" y="4515"/>
                      <a:pt x="1976" y="4432"/>
                    </a:cubicBezTo>
                    <a:cubicBezTo>
                      <a:pt x="2334" y="4265"/>
                      <a:pt x="2381" y="4039"/>
                      <a:pt x="2381" y="3920"/>
                    </a:cubicBezTo>
                    <a:cubicBezTo>
                      <a:pt x="2381" y="3824"/>
                      <a:pt x="2286" y="3729"/>
                      <a:pt x="2179" y="3729"/>
                    </a:cubicBezTo>
                    <a:cubicBezTo>
                      <a:pt x="2084" y="3729"/>
                      <a:pt x="1988" y="3824"/>
                      <a:pt x="1988" y="3920"/>
                    </a:cubicBezTo>
                    <a:cubicBezTo>
                      <a:pt x="1988" y="3944"/>
                      <a:pt x="1941" y="4003"/>
                      <a:pt x="1810" y="4063"/>
                    </a:cubicBezTo>
                    <a:cubicBezTo>
                      <a:pt x="1691" y="4122"/>
                      <a:pt x="1548" y="4146"/>
                      <a:pt x="1381" y="4158"/>
                    </a:cubicBezTo>
                    <a:cubicBezTo>
                      <a:pt x="1345" y="3801"/>
                      <a:pt x="1286" y="3479"/>
                      <a:pt x="1226" y="3193"/>
                    </a:cubicBezTo>
                    <a:lnTo>
                      <a:pt x="1917" y="2158"/>
                    </a:lnTo>
                    <a:cubicBezTo>
                      <a:pt x="1941" y="2158"/>
                      <a:pt x="1976" y="2169"/>
                      <a:pt x="2048" y="2181"/>
                    </a:cubicBezTo>
                    <a:cubicBezTo>
                      <a:pt x="2167" y="2229"/>
                      <a:pt x="2334" y="2312"/>
                      <a:pt x="2512" y="2420"/>
                    </a:cubicBezTo>
                    <a:cubicBezTo>
                      <a:pt x="2977" y="2693"/>
                      <a:pt x="3584" y="3027"/>
                      <a:pt x="4251" y="3027"/>
                    </a:cubicBezTo>
                    <a:cubicBezTo>
                      <a:pt x="4477" y="3027"/>
                      <a:pt x="4715" y="2991"/>
                      <a:pt x="4953" y="2896"/>
                    </a:cubicBezTo>
                    <a:cubicBezTo>
                      <a:pt x="6441" y="2312"/>
                      <a:pt x="6739" y="431"/>
                      <a:pt x="6739" y="348"/>
                    </a:cubicBezTo>
                    <a:cubicBezTo>
                      <a:pt x="6751" y="312"/>
                      <a:pt x="6727" y="229"/>
                      <a:pt x="6644" y="193"/>
                    </a:cubicBezTo>
                    <a:cubicBezTo>
                      <a:pt x="6614" y="169"/>
                      <a:pt x="6578" y="157"/>
                      <a:pt x="6541" y="157"/>
                    </a:cubicBezTo>
                    <a:cubicBezTo>
                      <a:pt x="6504" y="157"/>
                      <a:pt x="6465" y="169"/>
                      <a:pt x="6429" y="193"/>
                    </a:cubicBezTo>
                    <a:cubicBezTo>
                      <a:pt x="6298" y="275"/>
                      <a:pt x="6157" y="307"/>
                      <a:pt x="5995" y="307"/>
                    </a:cubicBezTo>
                    <a:cubicBezTo>
                      <a:pt x="5805" y="307"/>
                      <a:pt x="5586" y="263"/>
                      <a:pt x="5322" y="205"/>
                    </a:cubicBezTo>
                    <a:cubicBezTo>
                      <a:pt x="5274" y="193"/>
                      <a:pt x="5239" y="193"/>
                      <a:pt x="5191" y="169"/>
                    </a:cubicBezTo>
                    <a:cubicBezTo>
                      <a:pt x="5177" y="166"/>
                      <a:pt x="5163" y="165"/>
                      <a:pt x="5149" y="165"/>
                    </a:cubicBezTo>
                    <a:cubicBezTo>
                      <a:pt x="5057" y="165"/>
                      <a:pt x="4974" y="231"/>
                      <a:pt x="4953" y="324"/>
                    </a:cubicBezTo>
                    <a:cubicBezTo>
                      <a:pt x="4917" y="431"/>
                      <a:pt x="5001" y="526"/>
                      <a:pt x="5096" y="562"/>
                    </a:cubicBezTo>
                    <a:cubicBezTo>
                      <a:pt x="5144" y="574"/>
                      <a:pt x="5191" y="574"/>
                      <a:pt x="5239" y="586"/>
                    </a:cubicBezTo>
                    <a:cubicBezTo>
                      <a:pt x="5513" y="648"/>
                      <a:pt x="5761" y="703"/>
                      <a:pt x="6002" y="703"/>
                    </a:cubicBezTo>
                    <a:cubicBezTo>
                      <a:pt x="6085" y="703"/>
                      <a:pt x="6168" y="697"/>
                      <a:pt x="6251" y="681"/>
                    </a:cubicBezTo>
                    <a:lnTo>
                      <a:pt x="6251" y="681"/>
                    </a:lnTo>
                    <a:cubicBezTo>
                      <a:pt x="6096" y="1217"/>
                      <a:pt x="5691" y="2217"/>
                      <a:pt x="4786" y="2550"/>
                    </a:cubicBezTo>
                    <a:cubicBezTo>
                      <a:pt x="4600" y="2622"/>
                      <a:pt x="4417" y="2652"/>
                      <a:pt x="4237" y="2652"/>
                    </a:cubicBezTo>
                    <a:cubicBezTo>
                      <a:pt x="3671" y="2652"/>
                      <a:pt x="3146" y="2351"/>
                      <a:pt x="2703" y="2098"/>
                    </a:cubicBezTo>
                    <a:cubicBezTo>
                      <a:pt x="2465" y="1955"/>
                      <a:pt x="2262" y="1836"/>
                      <a:pt x="2084" y="1777"/>
                    </a:cubicBezTo>
                    <a:cubicBezTo>
                      <a:pt x="2286" y="1336"/>
                      <a:pt x="2810" y="503"/>
                      <a:pt x="3727" y="431"/>
                    </a:cubicBezTo>
                    <a:cubicBezTo>
                      <a:pt x="3850" y="420"/>
                      <a:pt x="3970" y="415"/>
                      <a:pt x="4092" y="415"/>
                    </a:cubicBezTo>
                    <a:cubicBezTo>
                      <a:pt x="4241" y="415"/>
                      <a:pt x="4391" y="423"/>
                      <a:pt x="4548" y="443"/>
                    </a:cubicBezTo>
                    <a:cubicBezTo>
                      <a:pt x="4556" y="444"/>
                      <a:pt x="4564" y="444"/>
                      <a:pt x="4571" y="444"/>
                    </a:cubicBezTo>
                    <a:cubicBezTo>
                      <a:pt x="4670" y="444"/>
                      <a:pt x="4763" y="375"/>
                      <a:pt x="4774" y="264"/>
                    </a:cubicBezTo>
                    <a:cubicBezTo>
                      <a:pt x="4786" y="157"/>
                      <a:pt x="4715" y="50"/>
                      <a:pt x="4596" y="38"/>
                    </a:cubicBezTo>
                    <a:cubicBezTo>
                      <a:pt x="4430" y="13"/>
                      <a:pt x="4271" y="1"/>
                      <a:pt x="411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869" name="Google Shape;11869;p86"/>
            <p:cNvGrpSpPr/>
            <p:nvPr/>
          </p:nvGrpSpPr>
          <p:grpSpPr>
            <a:xfrm>
              <a:off x="3620576" y="2745525"/>
              <a:ext cx="336889" cy="355592"/>
              <a:chOff x="3620576" y="2745525"/>
              <a:chExt cx="336889" cy="355592"/>
            </a:xfrm>
            <a:solidFill>
              <a:schemeClr val="bg1"/>
            </a:solidFill>
          </p:grpSpPr>
          <p:sp>
            <p:nvSpPr>
              <p:cNvPr id="11870" name="Google Shape;11870;p86"/>
              <p:cNvSpPr/>
              <p:nvPr/>
            </p:nvSpPr>
            <p:spPr>
              <a:xfrm>
                <a:off x="3620576" y="2745525"/>
                <a:ext cx="336889" cy="355592"/>
              </a:xfrm>
              <a:custGeom>
                <a:avLst/>
                <a:gdLst/>
                <a:ahLst/>
                <a:cxnLst/>
                <a:rect l="l" t="t" r="r" b="b"/>
                <a:pathLst>
                  <a:path w="10609" h="11198" extrusionOk="0">
                    <a:moveTo>
                      <a:pt x="9856" y="0"/>
                    </a:moveTo>
                    <a:cubicBezTo>
                      <a:pt x="9825" y="0"/>
                      <a:pt x="9794" y="2"/>
                      <a:pt x="9763" y="5"/>
                    </a:cubicBezTo>
                    <a:lnTo>
                      <a:pt x="3310" y="1148"/>
                    </a:lnTo>
                    <a:cubicBezTo>
                      <a:pt x="2965" y="1208"/>
                      <a:pt x="2691" y="1505"/>
                      <a:pt x="2691" y="1863"/>
                    </a:cubicBezTo>
                    <a:lnTo>
                      <a:pt x="2691" y="7161"/>
                    </a:lnTo>
                    <a:cubicBezTo>
                      <a:pt x="2512" y="7101"/>
                      <a:pt x="2324" y="7075"/>
                      <a:pt x="2134" y="7075"/>
                    </a:cubicBezTo>
                    <a:cubicBezTo>
                      <a:pt x="2098" y="7075"/>
                      <a:pt x="2061" y="7076"/>
                      <a:pt x="2024" y="7078"/>
                    </a:cubicBezTo>
                    <a:cubicBezTo>
                      <a:pt x="1489" y="7089"/>
                      <a:pt x="1000" y="7304"/>
                      <a:pt x="608" y="7685"/>
                    </a:cubicBezTo>
                    <a:cubicBezTo>
                      <a:pt x="238" y="8078"/>
                      <a:pt x="12" y="8566"/>
                      <a:pt x="12" y="9102"/>
                    </a:cubicBezTo>
                    <a:cubicBezTo>
                      <a:pt x="0" y="9661"/>
                      <a:pt x="227" y="10185"/>
                      <a:pt x="608" y="10590"/>
                    </a:cubicBezTo>
                    <a:cubicBezTo>
                      <a:pt x="1000" y="10971"/>
                      <a:pt x="1524" y="11197"/>
                      <a:pt x="2072" y="11197"/>
                    </a:cubicBezTo>
                    <a:lnTo>
                      <a:pt x="2096" y="11197"/>
                    </a:lnTo>
                    <a:cubicBezTo>
                      <a:pt x="3215" y="11185"/>
                      <a:pt x="4120" y="10245"/>
                      <a:pt x="4120" y="9114"/>
                    </a:cubicBezTo>
                    <a:lnTo>
                      <a:pt x="4120" y="4934"/>
                    </a:lnTo>
                    <a:cubicBezTo>
                      <a:pt x="4120" y="4827"/>
                      <a:pt x="4037" y="4744"/>
                      <a:pt x="3929" y="4744"/>
                    </a:cubicBezTo>
                    <a:cubicBezTo>
                      <a:pt x="3822" y="4744"/>
                      <a:pt x="3739" y="4827"/>
                      <a:pt x="3739" y="4934"/>
                    </a:cubicBezTo>
                    <a:lnTo>
                      <a:pt x="3739" y="9114"/>
                    </a:lnTo>
                    <a:cubicBezTo>
                      <a:pt x="3739" y="10042"/>
                      <a:pt x="3013" y="10780"/>
                      <a:pt x="2096" y="10792"/>
                    </a:cubicBezTo>
                    <a:lnTo>
                      <a:pt x="2072" y="10792"/>
                    </a:lnTo>
                    <a:cubicBezTo>
                      <a:pt x="1620" y="10792"/>
                      <a:pt x="1203" y="10614"/>
                      <a:pt x="893" y="10304"/>
                    </a:cubicBezTo>
                    <a:cubicBezTo>
                      <a:pt x="572" y="9983"/>
                      <a:pt x="405" y="9566"/>
                      <a:pt x="405" y="9102"/>
                    </a:cubicBezTo>
                    <a:cubicBezTo>
                      <a:pt x="417" y="8221"/>
                      <a:pt x="1143" y="7494"/>
                      <a:pt x="2024" y="7482"/>
                    </a:cubicBezTo>
                    <a:cubicBezTo>
                      <a:pt x="2298" y="7482"/>
                      <a:pt x="2560" y="7518"/>
                      <a:pt x="2798" y="7637"/>
                    </a:cubicBezTo>
                    <a:cubicBezTo>
                      <a:pt x="2826" y="7654"/>
                      <a:pt x="2856" y="7663"/>
                      <a:pt x="2886" y="7663"/>
                    </a:cubicBezTo>
                    <a:cubicBezTo>
                      <a:pt x="2922" y="7663"/>
                      <a:pt x="2957" y="7651"/>
                      <a:pt x="2989" y="7625"/>
                    </a:cubicBezTo>
                    <a:cubicBezTo>
                      <a:pt x="3048" y="7601"/>
                      <a:pt x="3084" y="7518"/>
                      <a:pt x="3084" y="7459"/>
                    </a:cubicBezTo>
                    <a:lnTo>
                      <a:pt x="3084" y="1863"/>
                    </a:lnTo>
                    <a:cubicBezTo>
                      <a:pt x="3084" y="1708"/>
                      <a:pt x="3203" y="1565"/>
                      <a:pt x="3346" y="1541"/>
                    </a:cubicBezTo>
                    <a:lnTo>
                      <a:pt x="9811" y="398"/>
                    </a:lnTo>
                    <a:cubicBezTo>
                      <a:pt x="9834" y="393"/>
                      <a:pt x="9856" y="391"/>
                      <a:pt x="9877" y="391"/>
                    </a:cubicBezTo>
                    <a:cubicBezTo>
                      <a:pt x="9953" y="391"/>
                      <a:pt x="10017" y="423"/>
                      <a:pt x="10073" y="470"/>
                    </a:cubicBezTo>
                    <a:cubicBezTo>
                      <a:pt x="10156" y="529"/>
                      <a:pt x="10192" y="612"/>
                      <a:pt x="10192" y="720"/>
                    </a:cubicBezTo>
                    <a:lnTo>
                      <a:pt x="10192" y="2910"/>
                    </a:lnTo>
                    <a:cubicBezTo>
                      <a:pt x="10192" y="3018"/>
                      <a:pt x="10287" y="3101"/>
                      <a:pt x="10394" y="3101"/>
                    </a:cubicBezTo>
                    <a:cubicBezTo>
                      <a:pt x="10490" y="3101"/>
                      <a:pt x="10585" y="3018"/>
                      <a:pt x="10585" y="2910"/>
                    </a:cubicBezTo>
                    <a:lnTo>
                      <a:pt x="10585" y="720"/>
                    </a:lnTo>
                    <a:cubicBezTo>
                      <a:pt x="10609" y="529"/>
                      <a:pt x="10525" y="315"/>
                      <a:pt x="10359" y="172"/>
                    </a:cubicBezTo>
                    <a:cubicBezTo>
                      <a:pt x="10216" y="60"/>
                      <a:pt x="10039" y="0"/>
                      <a:pt x="98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71" name="Google Shape;11871;p86"/>
              <p:cNvSpPr/>
              <p:nvPr/>
            </p:nvSpPr>
            <p:spPr>
              <a:xfrm>
                <a:off x="3738896" y="2800747"/>
                <a:ext cx="218570" cy="258771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8149" extrusionOk="0">
                    <a:moveTo>
                      <a:pt x="5651" y="0"/>
                    </a:moveTo>
                    <a:cubicBezTo>
                      <a:pt x="5637" y="0"/>
                      <a:pt x="5623" y="2"/>
                      <a:pt x="5609" y="5"/>
                    </a:cubicBezTo>
                    <a:lnTo>
                      <a:pt x="156" y="981"/>
                    </a:lnTo>
                    <a:cubicBezTo>
                      <a:pt x="72" y="993"/>
                      <a:pt x="1" y="1076"/>
                      <a:pt x="1" y="1171"/>
                    </a:cubicBezTo>
                    <a:lnTo>
                      <a:pt x="1" y="2267"/>
                    </a:lnTo>
                    <a:cubicBezTo>
                      <a:pt x="1" y="2374"/>
                      <a:pt x="84" y="2469"/>
                      <a:pt x="191" y="2469"/>
                    </a:cubicBezTo>
                    <a:cubicBezTo>
                      <a:pt x="287" y="2469"/>
                      <a:pt x="382" y="2374"/>
                      <a:pt x="382" y="2267"/>
                    </a:cubicBezTo>
                    <a:lnTo>
                      <a:pt x="382" y="1338"/>
                    </a:lnTo>
                    <a:lnTo>
                      <a:pt x="5430" y="445"/>
                    </a:lnTo>
                    <a:lnTo>
                      <a:pt x="5430" y="4112"/>
                    </a:lnTo>
                    <a:cubicBezTo>
                      <a:pt x="5241" y="4052"/>
                      <a:pt x="5051" y="4026"/>
                      <a:pt x="4862" y="4026"/>
                    </a:cubicBezTo>
                    <a:cubicBezTo>
                      <a:pt x="4825" y="4026"/>
                      <a:pt x="4788" y="4027"/>
                      <a:pt x="4752" y="4029"/>
                    </a:cubicBezTo>
                    <a:cubicBezTo>
                      <a:pt x="4216" y="4041"/>
                      <a:pt x="3728" y="4243"/>
                      <a:pt x="3347" y="4636"/>
                    </a:cubicBezTo>
                    <a:cubicBezTo>
                      <a:pt x="2966" y="5029"/>
                      <a:pt x="2751" y="5517"/>
                      <a:pt x="2751" y="6053"/>
                    </a:cubicBezTo>
                    <a:cubicBezTo>
                      <a:pt x="2727" y="6613"/>
                      <a:pt x="2954" y="7136"/>
                      <a:pt x="3347" y="7541"/>
                    </a:cubicBezTo>
                    <a:cubicBezTo>
                      <a:pt x="3728" y="7922"/>
                      <a:pt x="4251" y="8148"/>
                      <a:pt x="4799" y="8148"/>
                    </a:cubicBezTo>
                    <a:lnTo>
                      <a:pt x="4835" y="8148"/>
                    </a:lnTo>
                    <a:cubicBezTo>
                      <a:pt x="5942" y="8137"/>
                      <a:pt x="6859" y="7196"/>
                      <a:pt x="6859" y="6065"/>
                    </a:cubicBezTo>
                    <a:lnTo>
                      <a:pt x="6859" y="2148"/>
                    </a:lnTo>
                    <a:cubicBezTo>
                      <a:pt x="6883" y="2017"/>
                      <a:pt x="6799" y="1933"/>
                      <a:pt x="6692" y="1933"/>
                    </a:cubicBezTo>
                    <a:cubicBezTo>
                      <a:pt x="6585" y="1933"/>
                      <a:pt x="6502" y="2017"/>
                      <a:pt x="6502" y="2124"/>
                    </a:cubicBezTo>
                    <a:lnTo>
                      <a:pt x="6502" y="6041"/>
                    </a:lnTo>
                    <a:cubicBezTo>
                      <a:pt x="6502" y="6958"/>
                      <a:pt x="5775" y="7708"/>
                      <a:pt x="4859" y="7720"/>
                    </a:cubicBezTo>
                    <a:lnTo>
                      <a:pt x="4835" y="7720"/>
                    </a:lnTo>
                    <a:cubicBezTo>
                      <a:pt x="4382" y="7720"/>
                      <a:pt x="3966" y="7541"/>
                      <a:pt x="3656" y="7232"/>
                    </a:cubicBezTo>
                    <a:cubicBezTo>
                      <a:pt x="3335" y="6898"/>
                      <a:pt x="3168" y="6482"/>
                      <a:pt x="3168" y="6017"/>
                    </a:cubicBezTo>
                    <a:cubicBezTo>
                      <a:pt x="3180" y="5148"/>
                      <a:pt x="3906" y="4410"/>
                      <a:pt x="4787" y="4398"/>
                    </a:cubicBezTo>
                    <a:cubicBezTo>
                      <a:pt x="5061" y="4398"/>
                      <a:pt x="5323" y="4446"/>
                      <a:pt x="5561" y="4565"/>
                    </a:cubicBezTo>
                    <a:cubicBezTo>
                      <a:pt x="5588" y="4575"/>
                      <a:pt x="5617" y="4581"/>
                      <a:pt x="5646" y="4581"/>
                    </a:cubicBezTo>
                    <a:cubicBezTo>
                      <a:pt x="5683" y="4581"/>
                      <a:pt x="5719" y="4572"/>
                      <a:pt x="5752" y="4553"/>
                    </a:cubicBezTo>
                    <a:cubicBezTo>
                      <a:pt x="5811" y="4517"/>
                      <a:pt x="5847" y="4446"/>
                      <a:pt x="5847" y="4386"/>
                    </a:cubicBezTo>
                    <a:lnTo>
                      <a:pt x="5847" y="207"/>
                    </a:lnTo>
                    <a:cubicBezTo>
                      <a:pt x="5847" y="147"/>
                      <a:pt x="5811" y="88"/>
                      <a:pt x="5775" y="52"/>
                    </a:cubicBezTo>
                    <a:cubicBezTo>
                      <a:pt x="5739" y="16"/>
                      <a:pt x="5696" y="0"/>
                      <a:pt x="56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872" name="Google Shape;11872;p86"/>
            <p:cNvGrpSpPr/>
            <p:nvPr/>
          </p:nvGrpSpPr>
          <p:grpSpPr>
            <a:xfrm>
              <a:off x="4126815" y="2760704"/>
              <a:ext cx="380393" cy="363118"/>
              <a:chOff x="4126815" y="2760704"/>
              <a:chExt cx="380393" cy="363118"/>
            </a:xfrm>
            <a:solidFill>
              <a:schemeClr val="bg1"/>
            </a:solidFill>
          </p:grpSpPr>
          <p:sp>
            <p:nvSpPr>
              <p:cNvPr id="11873" name="Google Shape;11873;p86"/>
              <p:cNvSpPr/>
              <p:nvPr/>
            </p:nvSpPr>
            <p:spPr>
              <a:xfrm>
                <a:off x="4219825" y="2822435"/>
                <a:ext cx="103267" cy="29056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915" extrusionOk="0">
                    <a:moveTo>
                      <a:pt x="1620" y="0"/>
                    </a:moveTo>
                    <a:cubicBezTo>
                      <a:pt x="1025" y="0"/>
                      <a:pt x="477" y="215"/>
                      <a:pt x="60" y="631"/>
                    </a:cubicBezTo>
                    <a:cubicBezTo>
                      <a:pt x="1" y="691"/>
                      <a:pt x="1" y="810"/>
                      <a:pt x="60" y="869"/>
                    </a:cubicBezTo>
                    <a:cubicBezTo>
                      <a:pt x="90" y="899"/>
                      <a:pt x="132" y="914"/>
                      <a:pt x="175" y="914"/>
                    </a:cubicBezTo>
                    <a:cubicBezTo>
                      <a:pt x="218" y="914"/>
                      <a:pt x="263" y="899"/>
                      <a:pt x="298" y="869"/>
                    </a:cubicBezTo>
                    <a:cubicBezTo>
                      <a:pt x="656" y="512"/>
                      <a:pt x="1120" y="322"/>
                      <a:pt x="1620" y="322"/>
                    </a:cubicBezTo>
                    <a:cubicBezTo>
                      <a:pt x="2132" y="322"/>
                      <a:pt x="2596" y="512"/>
                      <a:pt x="2953" y="869"/>
                    </a:cubicBezTo>
                    <a:cubicBezTo>
                      <a:pt x="2983" y="899"/>
                      <a:pt x="3028" y="914"/>
                      <a:pt x="3073" y="914"/>
                    </a:cubicBezTo>
                    <a:cubicBezTo>
                      <a:pt x="3117" y="914"/>
                      <a:pt x="3162" y="899"/>
                      <a:pt x="3192" y="869"/>
                    </a:cubicBezTo>
                    <a:cubicBezTo>
                      <a:pt x="3251" y="810"/>
                      <a:pt x="3251" y="691"/>
                      <a:pt x="3192" y="631"/>
                    </a:cubicBezTo>
                    <a:cubicBezTo>
                      <a:pt x="2775" y="215"/>
                      <a:pt x="2215" y="0"/>
                      <a:pt x="16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74" name="Google Shape;11874;p86"/>
              <p:cNvSpPr/>
              <p:nvPr/>
            </p:nvSpPr>
            <p:spPr>
              <a:xfrm>
                <a:off x="4126815" y="2760704"/>
                <a:ext cx="380393" cy="363118"/>
              </a:xfrm>
              <a:custGeom>
                <a:avLst/>
                <a:gdLst/>
                <a:ahLst/>
                <a:cxnLst/>
                <a:rect l="l" t="t" r="r" b="b"/>
                <a:pathLst>
                  <a:path w="11979" h="11435" extrusionOk="0">
                    <a:moveTo>
                      <a:pt x="7621" y="6921"/>
                    </a:moveTo>
                    <a:lnTo>
                      <a:pt x="8061" y="7373"/>
                    </a:lnTo>
                    <a:lnTo>
                      <a:pt x="7787" y="7659"/>
                    </a:lnTo>
                    <a:lnTo>
                      <a:pt x="7335" y="7207"/>
                    </a:lnTo>
                    <a:cubicBezTo>
                      <a:pt x="7442" y="7123"/>
                      <a:pt x="7526" y="7016"/>
                      <a:pt x="7621" y="6921"/>
                    </a:cubicBezTo>
                    <a:close/>
                    <a:moveTo>
                      <a:pt x="4552" y="328"/>
                    </a:moveTo>
                    <a:cubicBezTo>
                      <a:pt x="5525" y="328"/>
                      <a:pt x="6496" y="700"/>
                      <a:pt x="7228" y="1444"/>
                    </a:cubicBezTo>
                    <a:cubicBezTo>
                      <a:pt x="8645" y="2861"/>
                      <a:pt x="8704" y="5076"/>
                      <a:pt x="7466" y="6564"/>
                    </a:cubicBezTo>
                    <a:cubicBezTo>
                      <a:pt x="7311" y="6766"/>
                      <a:pt x="7156" y="6909"/>
                      <a:pt x="6978" y="7064"/>
                    </a:cubicBezTo>
                    <a:cubicBezTo>
                      <a:pt x="6279" y="7651"/>
                      <a:pt x="5417" y="7944"/>
                      <a:pt x="4554" y="7944"/>
                    </a:cubicBezTo>
                    <a:cubicBezTo>
                      <a:pt x="3579" y="7944"/>
                      <a:pt x="2603" y="7571"/>
                      <a:pt x="1858" y="6826"/>
                    </a:cubicBezTo>
                    <a:cubicBezTo>
                      <a:pt x="370" y="5338"/>
                      <a:pt x="370" y="2921"/>
                      <a:pt x="1858" y="1444"/>
                    </a:cubicBezTo>
                    <a:cubicBezTo>
                      <a:pt x="2602" y="700"/>
                      <a:pt x="3579" y="328"/>
                      <a:pt x="4552" y="328"/>
                    </a:cubicBezTo>
                    <a:close/>
                    <a:moveTo>
                      <a:pt x="8518" y="7440"/>
                    </a:moveTo>
                    <a:cubicBezTo>
                      <a:pt x="8550" y="7440"/>
                      <a:pt x="8580" y="7453"/>
                      <a:pt x="8597" y="7481"/>
                    </a:cubicBezTo>
                    <a:lnTo>
                      <a:pt x="9061" y="7897"/>
                    </a:lnTo>
                    <a:lnTo>
                      <a:pt x="8276" y="8683"/>
                    </a:lnTo>
                    <a:lnTo>
                      <a:pt x="7883" y="8195"/>
                    </a:lnTo>
                    <a:cubicBezTo>
                      <a:pt x="7847" y="8135"/>
                      <a:pt x="7847" y="8052"/>
                      <a:pt x="7883" y="8016"/>
                    </a:cubicBezTo>
                    <a:lnTo>
                      <a:pt x="8418" y="7481"/>
                    </a:lnTo>
                    <a:cubicBezTo>
                      <a:pt x="8444" y="7456"/>
                      <a:pt x="8482" y="7440"/>
                      <a:pt x="8518" y="7440"/>
                    </a:cubicBezTo>
                    <a:close/>
                    <a:moveTo>
                      <a:pt x="9335" y="8100"/>
                    </a:moveTo>
                    <a:lnTo>
                      <a:pt x="11252" y="9779"/>
                    </a:lnTo>
                    <a:cubicBezTo>
                      <a:pt x="11574" y="10064"/>
                      <a:pt x="11597" y="10576"/>
                      <a:pt x="11276" y="10886"/>
                    </a:cubicBezTo>
                    <a:cubicBezTo>
                      <a:pt x="11128" y="11033"/>
                      <a:pt x="10940" y="11105"/>
                      <a:pt x="10752" y="11105"/>
                    </a:cubicBezTo>
                    <a:cubicBezTo>
                      <a:pt x="10544" y="11105"/>
                      <a:pt x="10336" y="11018"/>
                      <a:pt x="10181" y="10850"/>
                    </a:cubicBezTo>
                    <a:lnTo>
                      <a:pt x="8514" y="8921"/>
                    </a:lnTo>
                    <a:lnTo>
                      <a:pt x="9335" y="8100"/>
                    </a:lnTo>
                    <a:close/>
                    <a:moveTo>
                      <a:pt x="4543" y="1"/>
                    </a:moveTo>
                    <a:cubicBezTo>
                      <a:pt x="3483" y="1"/>
                      <a:pt x="2424" y="402"/>
                      <a:pt x="1620" y="1206"/>
                    </a:cubicBezTo>
                    <a:cubicBezTo>
                      <a:pt x="1" y="2837"/>
                      <a:pt x="1" y="5457"/>
                      <a:pt x="1620" y="7064"/>
                    </a:cubicBezTo>
                    <a:cubicBezTo>
                      <a:pt x="2431" y="7875"/>
                      <a:pt x="3489" y="8272"/>
                      <a:pt x="4543" y="8272"/>
                    </a:cubicBezTo>
                    <a:cubicBezTo>
                      <a:pt x="5440" y="8272"/>
                      <a:pt x="6334" y="7985"/>
                      <a:pt x="7073" y="7421"/>
                    </a:cubicBezTo>
                    <a:lnTo>
                      <a:pt x="7561" y="7909"/>
                    </a:lnTo>
                    <a:cubicBezTo>
                      <a:pt x="7490" y="8076"/>
                      <a:pt x="7502" y="8278"/>
                      <a:pt x="7633" y="8409"/>
                    </a:cubicBezTo>
                    <a:lnTo>
                      <a:pt x="9954" y="11064"/>
                    </a:lnTo>
                    <a:cubicBezTo>
                      <a:pt x="10171" y="11312"/>
                      <a:pt x="10471" y="11434"/>
                      <a:pt x="10771" y="11434"/>
                    </a:cubicBezTo>
                    <a:cubicBezTo>
                      <a:pt x="11049" y="11434"/>
                      <a:pt x="11326" y="11330"/>
                      <a:pt x="11538" y="11124"/>
                    </a:cubicBezTo>
                    <a:cubicBezTo>
                      <a:pt x="11978" y="10671"/>
                      <a:pt x="11955" y="9945"/>
                      <a:pt x="11478" y="9540"/>
                    </a:cubicBezTo>
                    <a:lnTo>
                      <a:pt x="8823" y="7219"/>
                    </a:lnTo>
                    <a:cubicBezTo>
                      <a:pt x="8737" y="7139"/>
                      <a:pt x="8629" y="7104"/>
                      <a:pt x="8522" y="7104"/>
                    </a:cubicBezTo>
                    <a:cubicBezTo>
                      <a:pt x="8453" y="7104"/>
                      <a:pt x="8384" y="7119"/>
                      <a:pt x="8323" y="7147"/>
                    </a:cubicBezTo>
                    <a:lnTo>
                      <a:pt x="7823" y="6659"/>
                    </a:lnTo>
                    <a:cubicBezTo>
                      <a:pt x="9073" y="5052"/>
                      <a:pt x="8978" y="2694"/>
                      <a:pt x="7466" y="1206"/>
                    </a:cubicBezTo>
                    <a:cubicBezTo>
                      <a:pt x="6662" y="402"/>
                      <a:pt x="5603" y="1"/>
                      <a:pt x="45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75" name="Google Shape;11875;p86"/>
              <p:cNvSpPr/>
              <p:nvPr/>
            </p:nvSpPr>
            <p:spPr>
              <a:xfrm>
                <a:off x="4278826" y="2791379"/>
                <a:ext cx="103998" cy="201962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360" extrusionOk="0">
                    <a:moveTo>
                      <a:pt x="191" y="0"/>
                    </a:moveTo>
                    <a:cubicBezTo>
                      <a:pt x="106" y="0"/>
                      <a:pt x="35" y="59"/>
                      <a:pt x="24" y="157"/>
                    </a:cubicBezTo>
                    <a:cubicBezTo>
                      <a:pt x="0" y="264"/>
                      <a:pt x="60" y="335"/>
                      <a:pt x="167" y="347"/>
                    </a:cubicBezTo>
                    <a:cubicBezTo>
                      <a:pt x="798" y="442"/>
                      <a:pt x="1345" y="716"/>
                      <a:pt x="1786" y="1169"/>
                    </a:cubicBezTo>
                    <a:cubicBezTo>
                      <a:pt x="2905" y="2288"/>
                      <a:pt x="2905" y="4110"/>
                      <a:pt x="1786" y="5229"/>
                    </a:cubicBezTo>
                    <a:cubicBezTo>
                      <a:pt x="1345" y="5645"/>
                      <a:pt x="774" y="5931"/>
                      <a:pt x="167" y="6015"/>
                    </a:cubicBezTo>
                    <a:cubicBezTo>
                      <a:pt x="83" y="6038"/>
                      <a:pt x="24" y="6122"/>
                      <a:pt x="24" y="6217"/>
                    </a:cubicBezTo>
                    <a:cubicBezTo>
                      <a:pt x="36" y="6300"/>
                      <a:pt x="107" y="6360"/>
                      <a:pt x="179" y="6360"/>
                    </a:cubicBezTo>
                    <a:lnTo>
                      <a:pt x="214" y="6360"/>
                    </a:lnTo>
                    <a:cubicBezTo>
                      <a:pt x="917" y="6253"/>
                      <a:pt x="1536" y="5943"/>
                      <a:pt x="2024" y="5455"/>
                    </a:cubicBezTo>
                    <a:cubicBezTo>
                      <a:pt x="3274" y="4205"/>
                      <a:pt x="3274" y="2169"/>
                      <a:pt x="2024" y="919"/>
                    </a:cubicBezTo>
                    <a:cubicBezTo>
                      <a:pt x="1536" y="419"/>
                      <a:pt x="917" y="109"/>
                      <a:pt x="214" y="2"/>
                    </a:cubicBezTo>
                    <a:cubicBezTo>
                      <a:pt x="206" y="1"/>
                      <a:pt x="198" y="0"/>
                      <a:pt x="1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76" name="Google Shape;11876;p86"/>
              <p:cNvSpPr/>
              <p:nvPr/>
            </p:nvSpPr>
            <p:spPr>
              <a:xfrm>
                <a:off x="4159332" y="2791379"/>
                <a:ext cx="105903" cy="201962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6360" extrusionOk="0">
                    <a:moveTo>
                      <a:pt x="3162" y="1"/>
                    </a:moveTo>
                    <a:cubicBezTo>
                      <a:pt x="3156" y="1"/>
                      <a:pt x="3150" y="1"/>
                      <a:pt x="3144" y="2"/>
                    </a:cubicBezTo>
                    <a:cubicBezTo>
                      <a:pt x="2430" y="61"/>
                      <a:pt x="1775" y="383"/>
                      <a:pt x="1251" y="895"/>
                    </a:cubicBezTo>
                    <a:cubicBezTo>
                      <a:pt x="1" y="2145"/>
                      <a:pt x="1" y="4193"/>
                      <a:pt x="1251" y="5443"/>
                    </a:cubicBezTo>
                    <a:cubicBezTo>
                      <a:pt x="1775" y="5955"/>
                      <a:pt x="2430" y="6277"/>
                      <a:pt x="3144" y="6360"/>
                    </a:cubicBezTo>
                    <a:lnTo>
                      <a:pt x="3156" y="6360"/>
                    </a:lnTo>
                    <a:cubicBezTo>
                      <a:pt x="3251" y="6360"/>
                      <a:pt x="3311" y="6300"/>
                      <a:pt x="3323" y="6217"/>
                    </a:cubicBezTo>
                    <a:cubicBezTo>
                      <a:pt x="3334" y="6122"/>
                      <a:pt x="3263" y="6038"/>
                      <a:pt x="3168" y="6038"/>
                    </a:cubicBezTo>
                    <a:cubicBezTo>
                      <a:pt x="2537" y="5955"/>
                      <a:pt x="1941" y="5681"/>
                      <a:pt x="1477" y="5217"/>
                    </a:cubicBezTo>
                    <a:cubicBezTo>
                      <a:pt x="358" y="4098"/>
                      <a:pt x="358" y="2264"/>
                      <a:pt x="1477" y="1157"/>
                    </a:cubicBezTo>
                    <a:cubicBezTo>
                      <a:pt x="1941" y="692"/>
                      <a:pt x="2513" y="407"/>
                      <a:pt x="3168" y="335"/>
                    </a:cubicBezTo>
                    <a:cubicBezTo>
                      <a:pt x="3263" y="311"/>
                      <a:pt x="3334" y="240"/>
                      <a:pt x="3323" y="157"/>
                    </a:cubicBezTo>
                    <a:cubicBezTo>
                      <a:pt x="3312" y="68"/>
                      <a:pt x="3239" y="1"/>
                      <a:pt x="31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877" name="Google Shape;11877;p86"/>
            <p:cNvGrpSpPr/>
            <p:nvPr/>
          </p:nvGrpSpPr>
          <p:grpSpPr>
            <a:xfrm>
              <a:off x="4675986" y="2745684"/>
              <a:ext cx="381346" cy="368644"/>
              <a:chOff x="4675986" y="2745684"/>
              <a:chExt cx="381346" cy="368644"/>
            </a:xfrm>
            <a:solidFill>
              <a:schemeClr val="bg1"/>
            </a:solidFill>
          </p:grpSpPr>
          <p:sp>
            <p:nvSpPr>
              <p:cNvPr id="11878" name="Google Shape;11878;p86"/>
              <p:cNvSpPr/>
              <p:nvPr/>
            </p:nvSpPr>
            <p:spPr>
              <a:xfrm>
                <a:off x="4828918" y="2895345"/>
                <a:ext cx="69226" cy="6925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181" extrusionOk="0">
                    <a:moveTo>
                      <a:pt x="1100" y="1"/>
                    </a:moveTo>
                    <a:cubicBezTo>
                      <a:pt x="535" y="1"/>
                      <a:pt x="1" y="443"/>
                      <a:pt x="1" y="1098"/>
                    </a:cubicBezTo>
                    <a:cubicBezTo>
                      <a:pt x="1" y="1705"/>
                      <a:pt x="501" y="2181"/>
                      <a:pt x="1096" y="2181"/>
                    </a:cubicBezTo>
                    <a:cubicBezTo>
                      <a:pt x="1703" y="2181"/>
                      <a:pt x="2180" y="1693"/>
                      <a:pt x="2180" y="1098"/>
                    </a:cubicBezTo>
                    <a:cubicBezTo>
                      <a:pt x="2180" y="1014"/>
                      <a:pt x="2180" y="955"/>
                      <a:pt x="2168" y="895"/>
                    </a:cubicBezTo>
                    <a:cubicBezTo>
                      <a:pt x="2146" y="819"/>
                      <a:pt x="2074" y="763"/>
                      <a:pt x="1989" y="763"/>
                    </a:cubicBezTo>
                    <a:cubicBezTo>
                      <a:pt x="1981" y="763"/>
                      <a:pt x="1973" y="763"/>
                      <a:pt x="1965" y="764"/>
                    </a:cubicBezTo>
                    <a:cubicBezTo>
                      <a:pt x="1882" y="776"/>
                      <a:pt x="1822" y="871"/>
                      <a:pt x="1834" y="955"/>
                    </a:cubicBezTo>
                    <a:cubicBezTo>
                      <a:pt x="1915" y="1442"/>
                      <a:pt x="1524" y="1834"/>
                      <a:pt x="1092" y="1834"/>
                    </a:cubicBezTo>
                    <a:cubicBezTo>
                      <a:pt x="954" y="1834"/>
                      <a:pt x="812" y="1794"/>
                      <a:pt x="679" y="1705"/>
                    </a:cubicBezTo>
                    <a:cubicBezTo>
                      <a:pt x="60" y="1288"/>
                      <a:pt x="358" y="336"/>
                      <a:pt x="1096" y="336"/>
                    </a:cubicBezTo>
                    <a:cubicBezTo>
                      <a:pt x="1251" y="336"/>
                      <a:pt x="1418" y="395"/>
                      <a:pt x="1548" y="502"/>
                    </a:cubicBezTo>
                    <a:cubicBezTo>
                      <a:pt x="1581" y="525"/>
                      <a:pt x="1615" y="536"/>
                      <a:pt x="1649" y="536"/>
                    </a:cubicBezTo>
                    <a:cubicBezTo>
                      <a:pt x="1701" y="536"/>
                      <a:pt x="1750" y="510"/>
                      <a:pt x="1787" y="466"/>
                    </a:cubicBezTo>
                    <a:cubicBezTo>
                      <a:pt x="1846" y="395"/>
                      <a:pt x="1834" y="288"/>
                      <a:pt x="1763" y="228"/>
                    </a:cubicBezTo>
                    <a:cubicBezTo>
                      <a:pt x="1558" y="72"/>
                      <a:pt x="1327" y="1"/>
                      <a:pt x="110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79" name="Google Shape;11879;p86"/>
              <p:cNvSpPr/>
              <p:nvPr/>
            </p:nvSpPr>
            <p:spPr>
              <a:xfrm>
                <a:off x="4675986" y="2745684"/>
                <a:ext cx="381346" cy="368644"/>
              </a:xfrm>
              <a:custGeom>
                <a:avLst/>
                <a:gdLst/>
                <a:ahLst/>
                <a:cxnLst/>
                <a:rect l="l" t="t" r="r" b="b"/>
                <a:pathLst>
                  <a:path w="12009" h="11609" extrusionOk="0">
                    <a:moveTo>
                      <a:pt x="1049" y="2188"/>
                    </a:moveTo>
                    <a:cubicBezTo>
                      <a:pt x="1173" y="2188"/>
                      <a:pt x="1299" y="2229"/>
                      <a:pt x="1411" y="2322"/>
                    </a:cubicBezTo>
                    <a:cubicBezTo>
                      <a:pt x="1650" y="2512"/>
                      <a:pt x="1697" y="2846"/>
                      <a:pt x="1531" y="3096"/>
                    </a:cubicBezTo>
                    <a:cubicBezTo>
                      <a:pt x="1413" y="3272"/>
                      <a:pt x="1231" y="3354"/>
                      <a:pt x="1049" y="3354"/>
                    </a:cubicBezTo>
                    <a:cubicBezTo>
                      <a:pt x="791" y="3354"/>
                      <a:pt x="534" y="3188"/>
                      <a:pt x="471" y="2893"/>
                    </a:cubicBezTo>
                    <a:cubicBezTo>
                      <a:pt x="401" y="2493"/>
                      <a:pt x="714" y="2188"/>
                      <a:pt x="1049" y="2188"/>
                    </a:cubicBezTo>
                    <a:close/>
                    <a:moveTo>
                      <a:pt x="4317" y="3036"/>
                    </a:moveTo>
                    <a:cubicBezTo>
                      <a:pt x="4400" y="3084"/>
                      <a:pt x="5472" y="3703"/>
                      <a:pt x="5567" y="3751"/>
                    </a:cubicBezTo>
                    <a:lnTo>
                      <a:pt x="4317" y="4465"/>
                    </a:lnTo>
                    <a:lnTo>
                      <a:pt x="4317" y="3036"/>
                    </a:lnTo>
                    <a:close/>
                    <a:moveTo>
                      <a:pt x="7496" y="3036"/>
                    </a:moveTo>
                    <a:lnTo>
                      <a:pt x="7496" y="4465"/>
                    </a:lnTo>
                    <a:lnTo>
                      <a:pt x="6245" y="3751"/>
                    </a:lnTo>
                    <a:lnTo>
                      <a:pt x="7496" y="3036"/>
                    </a:lnTo>
                    <a:close/>
                    <a:moveTo>
                      <a:pt x="9246" y="2262"/>
                    </a:moveTo>
                    <a:cubicBezTo>
                      <a:pt x="10115" y="2262"/>
                      <a:pt x="10829" y="2965"/>
                      <a:pt x="10829" y="3858"/>
                    </a:cubicBezTo>
                    <a:cubicBezTo>
                      <a:pt x="10829" y="4429"/>
                      <a:pt x="10520" y="4953"/>
                      <a:pt x="10032" y="5239"/>
                    </a:cubicBezTo>
                    <a:lnTo>
                      <a:pt x="9448" y="5572"/>
                    </a:lnTo>
                    <a:cubicBezTo>
                      <a:pt x="9270" y="5477"/>
                      <a:pt x="8055" y="4775"/>
                      <a:pt x="7841" y="4656"/>
                    </a:cubicBezTo>
                    <a:lnTo>
                      <a:pt x="7841" y="2834"/>
                    </a:lnTo>
                    <a:cubicBezTo>
                      <a:pt x="8305" y="2596"/>
                      <a:pt x="8627" y="2262"/>
                      <a:pt x="9246" y="2262"/>
                    </a:cubicBezTo>
                    <a:close/>
                    <a:moveTo>
                      <a:pt x="2565" y="2283"/>
                    </a:moveTo>
                    <a:cubicBezTo>
                      <a:pt x="2837" y="2283"/>
                      <a:pt x="3111" y="2352"/>
                      <a:pt x="3364" y="2489"/>
                    </a:cubicBezTo>
                    <a:cubicBezTo>
                      <a:pt x="3745" y="2715"/>
                      <a:pt x="3602" y="2620"/>
                      <a:pt x="3971" y="2846"/>
                    </a:cubicBezTo>
                    <a:lnTo>
                      <a:pt x="3971" y="4656"/>
                    </a:lnTo>
                    <a:lnTo>
                      <a:pt x="2352" y="5584"/>
                    </a:lnTo>
                    <a:lnTo>
                      <a:pt x="1769" y="5251"/>
                    </a:lnTo>
                    <a:cubicBezTo>
                      <a:pt x="1400" y="5049"/>
                      <a:pt x="1126" y="4703"/>
                      <a:pt x="1030" y="4287"/>
                    </a:cubicBezTo>
                    <a:cubicBezTo>
                      <a:pt x="971" y="4096"/>
                      <a:pt x="947" y="3882"/>
                      <a:pt x="983" y="3691"/>
                    </a:cubicBezTo>
                    <a:lnTo>
                      <a:pt x="983" y="3691"/>
                    </a:lnTo>
                    <a:cubicBezTo>
                      <a:pt x="1005" y="3693"/>
                      <a:pt x="1027" y="3694"/>
                      <a:pt x="1049" y="3694"/>
                    </a:cubicBezTo>
                    <a:cubicBezTo>
                      <a:pt x="1694" y="3694"/>
                      <a:pt x="2153" y="3028"/>
                      <a:pt x="1900" y="2429"/>
                    </a:cubicBezTo>
                    <a:cubicBezTo>
                      <a:pt x="2111" y="2332"/>
                      <a:pt x="2337" y="2283"/>
                      <a:pt x="2565" y="2283"/>
                    </a:cubicBezTo>
                    <a:close/>
                    <a:moveTo>
                      <a:pt x="7841" y="5060"/>
                    </a:moveTo>
                    <a:cubicBezTo>
                      <a:pt x="8008" y="5156"/>
                      <a:pt x="8960" y="5703"/>
                      <a:pt x="9127" y="5787"/>
                    </a:cubicBezTo>
                    <a:lnTo>
                      <a:pt x="7841" y="6513"/>
                    </a:lnTo>
                    <a:lnTo>
                      <a:pt x="7841" y="5060"/>
                    </a:lnTo>
                    <a:close/>
                    <a:moveTo>
                      <a:pt x="3971" y="5060"/>
                    </a:moveTo>
                    <a:lnTo>
                      <a:pt x="3971" y="6525"/>
                    </a:lnTo>
                    <a:lnTo>
                      <a:pt x="2697" y="5787"/>
                    </a:lnTo>
                    <a:lnTo>
                      <a:pt x="3971" y="5060"/>
                    </a:lnTo>
                    <a:close/>
                    <a:moveTo>
                      <a:pt x="5900" y="3965"/>
                    </a:moveTo>
                    <a:lnTo>
                      <a:pt x="7496" y="4870"/>
                    </a:lnTo>
                    <a:lnTo>
                      <a:pt x="7496" y="6715"/>
                    </a:lnTo>
                    <a:lnTo>
                      <a:pt x="5900" y="7620"/>
                    </a:lnTo>
                    <a:lnTo>
                      <a:pt x="4317" y="6715"/>
                    </a:lnTo>
                    <a:lnTo>
                      <a:pt x="4317" y="4870"/>
                    </a:lnTo>
                    <a:lnTo>
                      <a:pt x="5900" y="3965"/>
                    </a:lnTo>
                    <a:close/>
                    <a:moveTo>
                      <a:pt x="4317" y="7120"/>
                    </a:moveTo>
                    <a:lnTo>
                      <a:pt x="5567" y="7835"/>
                    </a:lnTo>
                    <a:lnTo>
                      <a:pt x="4317" y="8549"/>
                    </a:lnTo>
                    <a:lnTo>
                      <a:pt x="4317" y="7120"/>
                    </a:lnTo>
                    <a:close/>
                    <a:moveTo>
                      <a:pt x="7496" y="7108"/>
                    </a:moveTo>
                    <a:lnTo>
                      <a:pt x="7496" y="8549"/>
                    </a:lnTo>
                    <a:cubicBezTo>
                      <a:pt x="7412" y="8501"/>
                      <a:pt x="6341" y="7870"/>
                      <a:pt x="6245" y="7835"/>
                    </a:cubicBezTo>
                    <a:lnTo>
                      <a:pt x="7496" y="7108"/>
                    </a:lnTo>
                    <a:close/>
                    <a:moveTo>
                      <a:pt x="9484" y="5965"/>
                    </a:moveTo>
                    <a:lnTo>
                      <a:pt x="10055" y="6299"/>
                    </a:lnTo>
                    <a:cubicBezTo>
                      <a:pt x="10436" y="6501"/>
                      <a:pt x="10698" y="6846"/>
                      <a:pt x="10806" y="7263"/>
                    </a:cubicBezTo>
                    <a:cubicBezTo>
                      <a:pt x="10853" y="7442"/>
                      <a:pt x="10865" y="7620"/>
                      <a:pt x="10865" y="7799"/>
                    </a:cubicBezTo>
                    <a:cubicBezTo>
                      <a:pt x="10859" y="7799"/>
                      <a:pt x="10853" y="7799"/>
                      <a:pt x="10847" y="7799"/>
                    </a:cubicBezTo>
                    <a:cubicBezTo>
                      <a:pt x="10143" y="7799"/>
                      <a:pt x="9677" y="8506"/>
                      <a:pt x="9972" y="9120"/>
                    </a:cubicBezTo>
                    <a:cubicBezTo>
                      <a:pt x="9748" y="9235"/>
                      <a:pt x="9502" y="9295"/>
                      <a:pt x="9253" y="9295"/>
                    </a:cubicBezTo>
                    <a:cubicBezTo>
                      <a:pt x="8987" y="9295"/>
                      <a:pt x="8718" y="9226"/>
                      <a:pt x="8472" y="9085"/>
                    </a:cubicBezTo>
                    <a:cubicBezTo>
                      <a:pt x="8079" y="8859"/>
                      <a:pt x="8234" y="8942"/>
                      <a:pt x="7853" y="8728"/>
                    </a:cubicBezTo>
                    <a:lnTo>
                      <a:pt x="7853" y="6894"/>
                    </a:lnTo>
                    <a:lnTo>
                      <a:pt x="9484" y="5965"/>
                    </a:lnTo>
                    <a:close/>
                    <a:moveTo>
                      <a:pt x="10799" y="8158"/>
                    </a:moveTo>
                    <a:cubicBezTo>
                      <a:pt x="10910" y="8158"/>
                      <a:pt x="11021" y="8189"/>
                      <a:pt x="11115" y="8251"/>
                    </a:cubicBezTo>
                    <a:cubicBezTo>
                      <a:pt x="11568" y="8549"/>
                      <a:pt x="11413" y="9216"/>
                      <a:pt x="10913" y="9299"/>
                    </a:cubicBezTo>
                    <a:cubicBezTo>
                      <a:pt x="10869" y="9308"/>
                      <a:pt x="10827" y="9312"/>
                      <a:pt x="10786" y="9312"/>
                    </a:cubicBezTo>
                    <a:cubicBezTo>
                      <a:pt x="10343" y="9312"/>
                      <a:pt x="10056" y="8809"/>
                      <a:pt x="10317" y="8406"/>
                    </a:cubicBezTo>
                    <a:cubicBezTo>
                      <a:pt x="10429" y="8243"/>
                      <a:pt x="10614" y="8158"/>
                      <a:pt x="10799" y="8158"/>
                    </a:cubicBezTo>
                    <a:close/>
                    <a:moveTo>
                      <a:pt x="5900" y="8025"/>
                    </a:moveTo>
                    <a:cubicBezTo>
                      <a:pt x="6103" y="8144"/>
                      <a:pt x="7305" y="8823"/>
                      <a:pt x="7496" y="8930"/>
                    </a:cubicBezTo>
                    <a:lnTo>
                      <a:pt x="7496" y="9644"/>
                    </a:lnTo>
                    <a:cubicBezTo>
                      <a:pt x="7496" y="10525"/>
                      <a:pt x="6781" y="11240"/>
                      <a:pt x="5900" y="11240"/>
                    </a:cubicBezTo>
                    <a:cubicBezTo>
                      <a:pt x="5031" y="11240"/>
                      <a:pt x="4317" y="10525"/>
                      <a:pt x="4317" y="9644"/>
                    </a:cubicBezTo>
                    <a:lnTo>
                      <a:pt x="4317" y="8930"/>
                    </a:lnTo>
                    <a:lnTo>
                      <a:pt x="5900" y="8025"/>
                    </a:lnTo>
                    <a:close/>
                    <a:moveTo>
                      <a:pt x="5900" y="0"/>
                    </a:moveTo>
                    <a:cubicBezTo>
                      <a:pt x="4829" y="0"/>
                      <a:pt x="3971" y="869"/>
                      <a:pt x="3971" y="1941"/>
                    </a:cubicBezTo>
                    <a:lnTo>
                      <a:pt x="3971" y="2441"/>
                    </a:lnTo>
                    <a:cubicBezTo>
                      <a:pt x="3686" y="2274"/>
                      <a:pt x="3793" y="2334"/>
                      <a:pt x="3519" y="2191"/>
                    </a:cubicBezTo>
                    <a:cubicBezTo>
                      <a:pt x="3219" y="2016"/>
                      <a:pt x="2890" y="1933"/>
                      <a:pt x="2564" y="1933"/>
                    </a:cubicBezTo>
                    <a:cubicBezTo>
                      <a:pt x="2268" y="1933"/>
                      <a:pt x="1975" y="2001"/>
                      <a:pt x="1709" y="2131"/>
                    </a:cubicBezTo>
                    <a:cubicBezTo>
                      <a:pt x="1515" y="1930"/>
                      <a:pt x="1277" y="1842"/>
                      <a:pt x="1045" y="1842"/>
                    </a:cubicBezTo>
                    <a:cubicBezTo>
                      <a:pt x="508" y="1842"/>
                      <a:pt x="1" y="2313"/>
                      <a:pt x="126" y="2953"/>
                    </a:cubicBezTo>
                    <a:cubicBezTo>
                      <a:pt x="185" y="3251"/>
                      <a:pt x="388" y="3489"/>
                      <a:pt x="638" y="3608"/>
                    </a:cubicBezTo>
                    <a:cubicBezTo>
                      <a:pt x="530" y="4358"/>
                      <a:pt x="888" y="5156"/>
                      <a:pt x="1590" y="5549"/>
                    </a:cubicBezTo>
                    <a:cubicBezTo>
                      <a:pt x="1828" y="5691"/>
                      <a:pt x="1757" y="5644"/>
                      <a:pt x="1995" y="5787"/>
                    </a:cubicBezTo>
                    <a:lnTo>
                      <a:pt x="1590" y="6025"/>
                    </a:lnTo>
                    <a:cubicBezTo>
                      <a:pt x="995" y="6370"/>
                      <a:pt x="626" y="7025"/>
                      <a:pt x="626" y="7716"/>
                    </a:cubicBezTo>
                    <a:cubicBezTo>
                      <a:pt x="626" y="8704"/>
                      <a:pt x="1400" y="9537"/>
                      <a:pt x="2388" y="9632"/>
                    </a:cubicBezTo>
                    <a:lnTo>
                      <a:pt x="2412" y="9632"/>
                    </a:lnTo>
                    <a:cubicBezTo>
                      <a:pt x="2495" y="9632"/>
                      <a:pt x="2566" y="9573"/>
                      <a:pt x="2566" y="9478"/>
                    </a:cubicBezTo>
                    <a:cubicBezTo>
                      <a:pt x="2590" y="9394"/>
                      <a:pt x="2507" y="9299"/>
                      <a:pt x="2424" y="9299"/>
                    </a:cubicBezTo>
                    <a:cubicBezTo>
                      <a:pt x="1602" y="9228"/>
                      <a:pt x="959" y="8549"/>
                      <a:pt x="959" y="7727"/>
                    </a:cubicBezTo>
                    <a:cubicBezTo>
                      <a:pt x="959" y="7144"/>
                      <a:pt x="1281" y="6620"/>
                      <a:pt x="1769" y="6346"/>
                    </a:cubicBezTo>
                    <a:lnTo>
                      <a:pt x="2352" y="6013"/>
                    </a:lnTo>
                    <a:lnTo>
                      <a:pt x="3971" y="6942"/>
                    </a:lnTo>
                    <a:lnTo>
                      <a:pt x="3971" y="8763"/>
                    </a:lnTo>
                    <a:cubicBezTo>
                      <a:pt x="3436" y="9061"/>
                      <a:pt x="3305" y="9168"/>
                      <a:pt x="3031" y="9263"/>
                    </a:cubicBezTo>
                    <a:cubicBezTo>
                      <a:pt x="2947" y="9287"/>
                      <a:pt x="2900" y="9382"/>
                      <a:pt x="2912" y="9466"/>
                    </a:cubicBezTo>
                    <a:cubicBezTo>
                      <a:pt x="2943" y="9549"/>
                      <a:pt x="3011" y="9587"/>
                      <a:pt x="3091" y="9587"/>
                    </a:cubicBezTo>
                    <a:cubicBezTo>
                      <a:pt x="3103" y="9587"/>
                      <a:pt x="3114" y="9586"/>
                      <a:pt x="3126" y="9585"/>
                    </a:cubicBezTo>
                    <a:cubicBezTo>
                      <a:pt x="3436" y="9501"/>
                      <a:pt x="3578" y="9359"/>
                      <a:pt x="3959" y="9168"/>
                    </a:cubicBezTo>
                    <a:lnTo>
                      <a:pt x="3959" y="9680"/>
                    </a:lnTo>
                    <a:cubicBezTo>
                      <a:pt x="3959" y="10752"/>
                      <a:pt x="4817" y="11609"/>
                      <a:pt x="5888" y="11609"/>
                    </a:cubicBezTo>
                    <a:cubicBezTo>
                      <a:pt x="6960" y="11609"/>
                      <a:pt x="7829" y="10752"/>
                      <a:pt x="7829" y="9680"/>
                    </a:cubicBezTo>
                    <a:lnTo>
                      <a:pt x="7829" y="9168"/>
                    </a:lnTo>
                    <a:cubicBezTo>
                      <a:pt x="8317" y="9454"/>
                      <a:pt x="8627" y="9680"/>
                      <a:pt x="9222" y="9680"/>
                    </a:cubicBezTo>
                    <a:cubicBezTo>
                      <a:pt x="9555" y="9680"/>
                      <a:pt x="9865" y="9597"/>
                      <a:pt x="10151" y="9442"/>
                    </a:cubicBezTo>
                    <a:cubicBezTo>
                      <a:pt x="10315" y="9597"/>
                      <a:pt x="10543" y="9696"/>
                      <a:pt x="10788" y="9696"/>
                    </a:cubicBezTo>
                    <a:cubicBezTo>
                      <a:pt x="10845" y="9696"/>
                      <a:pt x="10902" y="9691"/>
                      <a:pt x="10960" y="9680"/>
                    </a:cubicBezTo>
                    <a:cubicBezTo>
                      <a:pt x="11865" y="9466"/>
                      <a:pt x="12008" y="8263"/>
                      <a:pt x="11175" y="7894"/>
                    </a:cubicBezTo>
                    <a:cubicBezTo>
                      <a:pt x="11246" y="7156"/>
                      <a:pt x="10889" y="6406"/>
                      <a:pt x="10210" y="6013"/>
                    </a:cubicBezTo>
                    <a:cubicBezTo>
                      <a:pt x="9972" y="5882"/>
                      <a:pt x="10044" y="5918"/>
                      <a:pt x="9805" y="5775"/>
                    </a:cubicBezTo>
                    <a:lnTo>
                      <a:pt x="10210" y="5537"/>
                    </a:lnTo>
                    <a:cubicBezTo>
                      <a:pt x="11127" y="5001"/>
                      <a:pt x="11460" y="3810"/>
                      <a:pt x="10925" y="2882"/>
                    </a:cubicBezTo>
                    <a:cubicBezTo>
                      <a:pt x="10579" y="2286"/>
                      <a:pt x="9924" y="1917"/>
                      <a:pt x="9246" y="1917"/>
                    </a:cubicBezTo>
                    <a:cubicBezTo>
                      <a:pt x="8531" y="1917"/>
                      <a:pt x="8139" y="2286"/>
                      <a:pt x="7841" y="2429"/>
                    </a:cubicBezTo>
                    <a:cubicBezTo>
                      <a:pt x="7829" y="2012"/>
                      <a:pt x="7865" y="1810"/>
                      <a:pt x="7793" y="1489"/>
                    </a:cubicBezTo>
                    <a:cubicBezTo>
                      <a:pt x="7783" y="1408"/>
                      <a:pt x="7704" y="1352"/>
                      <a:pt x="7629" y="1352"/>
                    </a:cubicBezTo>
                    <a:cubicBezTo>
                      <a:pt x="7616" y="1352"/>
                      <a:pt x="7603" y="1354"/>
                      <a:pt x="7591" y="1358"/>
                    </a:cubicBezTo>
                    <a:cubicBezTo>
                      <a:pt x="7496" y="1369"/>
                      <a:pt x="7436" y="1477"/>
                      <a:pt x="7448" y="1560"/>
                    </a:cubicBezTo>
                    <a:cubicBezTo>
                      <a:pt x="7507" y="1834"/>
                      <a:pt x="7484" y="1989"/>
                      <a:pt x="7496" y="2620"/>
                    </a:cubicBezTo>
                    <a:lnTo>
                      <a:pt x="5900" y="3525"/>
                    </a:lnTo>
                    <a:lnTo>
                      <a:pt x="4317" y="2620"/>
                    </a:lnTo>
                    <a:lnTo>
                      <a:pt x="4317" y="1941"/>
                    </a:lnTo>
                    <a:cubicBezTo>
                      <a:pt x="4317" y="1060"/>
                      <a:pt x="5031" y="346"/>
                      <a:pt x="5900" y="346"/>
                    </a:cubicBezTo>
                    <a:cubicBezTo>
                      <a:pt x="6424" y="346"/>
                      <a:pt x="6912" y="596"/>
                      <a:pt x="7210" y="1024"/>
                    </a:cubicBezTo>
                    <a:cubicBezTo>
                      <a:pt x="7246" y="1075"/>
                      <a:pt x="7301" y="1100"/>
                      <a:pt x="7354" y="1100"/>
                    </a:cubicBezTo>
                    <a:cubicBezTo>
                      <a:pt x="7388" y="1100"/>
                      <a:pt x="7420" y="1090"/>
                      <a:pt x="7448" y="1072"/>
                    </a:cubicBezTo>
                    <a:cubicBezTo>
                      <a:pt x="7531" y="1012"/>
                      <a:pt x="7543" y="905"/>
                      <a:pt x="7496" y="834"/>
                    </a:cubicBezTo>
                    <a:cubicBezTo>
                      <a:pt x="7138" y="310"/>
                      <a:pt x="6543" y="0"/>
                      <a:pt x="59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880" name="Google Shape;11880;p86"/>
            <p:cNvGrpSpPr/>
            <p:nvPr/>
          </p:nvGrpSpPr>
          <p:grpSpPr>
            <a:xfrm>
              <a:off x="5220616" y="2791061"/>
              <a:ext cx="373185" cy="302466"/>
              <a:chOff x="5220616" y="2791061"/>
              <a:chExt cx="373185" cy="302466"/>
            </a:xfrm>
            <a:solidFill>
              <a:schemeClr val="bg1"/>
            </a:solidFill>
          </p:grpSpPr>
          <p:sp>
            <p:nvSpPr>
              <p:cNvPr id="11881" name="Google Shape;11881;p86"/>
              <p:cNvSpPr/>
              <p:nvPr/>
            </p:nvSpPr>
            <p:spPr>
              <a:xfrm>
                <a:off x="5220616" y="2791061"/>
                <a:ext cx="373185" cy="302466"/>
              </a:xfrm>
              <a:custGeom>
                <a:avLst/>
                <a:gdLst/>
                <a:ahLst/>
                <a:cxnLst/>
                <a:rect l="l" t="t" r="r" b="b"/>
                <a:pathLst>
                  <a:path w="11752" h="9525" extrusionOk="0">
                    <a:moveTo>
                      <a:pt x="1834" y="345"/>
                    </a:moveTo>
                    <a:cubicBezTo>
                      <a:pt x="1834" y="345"/>
                      <a:pt x="1846" y="345"/>
                      <a:pt x="1846" y="357"/>
                    </a:cubicBezTo>
                    <a:lnTo>
                      <a:pt x="1846" y="1083"/>
                    </a:lnTo>
                    <a:cubicBezTo>
                      <a:pt x="1846" y="1083"/>
                      <a:pt x="1846" y="1107"/>
                      <a:pt x="1834" y="1107"/>
                    </a:cubicBezTo>
                    <a:lnTo>
                      <a:pt x="1465" y="1107"/>
                    </a:lnTo>
                    <a:cubicBezTo>
                      <a:pt x="1465" y="1107"/>
                      <a:pt x="1453" y="1107"/>
                      <a:pt x="1453" y="1083"/>
                    </a:cubicBezTo>
                    <a:lnTo>
                      <a:pt x="1453" y="357"/>
                    </a:lnTo>
                    <a:lnTo>
                      <a:pt x="1465" y="357"/>
                    </a:lnTo>
                    <a:cubicBezTo>
                      <a:pt x="1465" y="351"/>
                      <a:pt x="1468" y="348"/>
                      <a:pt x="1469" y="348"/>
                    </a:cubicBezTo>
                    <a:lnTo>
                      <a:pt x="1469" y="348"/>
                    </a:lnTo>
                    <a:cubicBezTo>
                      <a:pt x="1471" y="348"/>
                      <a:pt x="1471" y="351"/>
                      <a:pt x="1465" y="357"/>
                    </a:cubicBezTo>
                    <a:lnTo>
                      <a:pt x="1834" y="345"/>
                    </a:lnTo>
                    <a:close/>
                    <a:moveTo>
                      <a:pt x="10276" y="345"/>
                    </a:moveTo>
                    <a:cubicBezTo>
                      <a:pt x="10276" y="345"/>
                      <a:pt x="10288" y="345"/>
                      <a:pt x="10288" y="357"/>
                    </a:cubicBezTo>
                    <a:lnTo>
                      <a:pt x="10288" y="1083"/>
                    </a:lnTo>
                    <a:cubicBezTo>
                      <a:pt x="10288" y="1083"/>
                      <a:pt x="10288" y="1107"/>
                      <a:pt x="10276" y="1107"/>
                    </a:cubicBezTo>
                    <a:lnTo>
                      <a:pt x="9907" y="1107"/>
                    </a:lnTo>
                    <a:cubicBezTo>
                      <a:pt x="9907" y="1107"/>
                      <a:pt x="9895" y="1107"/>
                      <a:pt x="9895" y="1083"/>
                    </a:cubicBezTo>
                    <a:lnTo>
                      <a:pt x="9895" y="357"/>
                    </a:lnTo>
                    <a:lnTo>
                      <a:pt x="9907" y="357"/>
                    </a:lnTo>
                    <a:cubicBezTo>
                      <a:pt x="9907" y="351"/>
                      <a:pt x="9910" y="348"/>
                      <a:pt x="9911" y="348"/>
                    </a:cubicBezTo>
                    <a:lnTo>
                      <a:pt x="9911" y="348"/>
                    </a:lnTo>
                    <a:cubicBezTo>
                      <a:pt x="9912" y="348"/>
                      <a:pt x="9912" y="351"/>
                      <a:pt x="9907" y="357"/>
                    </a:cubicBezTo>
                    <a:lnTo>
                      <a:pt x="10276" y="345"/>
                    </a:lnTo>
                    <a:close/>
                    <a:moveTo>
                      <a:pt x="11038" y="1107"/>
                    </a:moveTo>
                    <a:cubicBezTo>
                      <a:pt x="11240" y="1107"/>
                      <a:pt x="11407" y="1262"/>
                      <a:pt x="11407" y="1476"/>
                    </a:cubicBezTo>
                    <a:lnTo>
                      <a:pt x="11407" y="8811"/>
                    </a:lnTo>
                    <a:cubicBezTo>
                      <a:pt x="11407" y="9001"/>
                      <a:pt x="11228" y="9180"/>
                      <a:pt x="11026" y="9180"/>
                    </a:cubicBezTo>
                    <a:lnTo>
                      <a:pt x="751" y="9180"/>
                    </a:lnTo>
                    <a:cubicBezTo>
                      <a:pt x="536" y="9180"/>
                      <a:pt x="382" y="9025"/>
                      <a:pt x="382" y="8811"/>
                    </a:cubicBezTo>
                    <a:lnTo>
                      <a:pt x="382" y="1476"/>
                    </a:lnTo>
                    <a:cubicBezTo>
                      <a:pt x="382" y="1262"/>
                      <a:pt x="536" y="1107"/>
                      <a:pt x="751" y="1107"/>
                    </a:cubicBezTo>
                    <a:lnTo>
                      <a:pt x="1120" y="1107"/>
                    </a:lnTo>
                    <a:lnTo>
                      <a:pt x="1120" y="1119"/>
                    </a:lnTo>
                    <a:cubicBezTo>
                      <a:pt x="1120" y="1310"/>
                      <a:pt x="1286" y="1476"/>
                      <a:pt x="1477" y="1476"/>
                    </a:cubicBezTo>
                    <a:lnTo>
                      <a:pt x="1858" y="1476"/>
                    </a:lnTo>
                    <a:cubicBezTo>
                      <a:pt x="2048" y="1476"/>
                      <a:pt x="2215" y="1310"/>
                      <a:pt x="2215" y="1119"/>
                    </a:cubicBezTo>
                    <a:lnTo>
                      <a:pt x="2215" y="1107"/>
                    </a:lnTo>
                    <a:lnTo>
                      <a:pt x="9573" y="1107"/>
                    </a:lnTo>
                    <a:lnTo>
                      <a:pt x="9573" y="1119"/>
                    </a:lnTo>
                    <a:cubicBezTo>
                      <a:pt x="9573" y="1310"/>
                      <a:pt x="9740" y="1476"/>
                      <a:pt x="9930" y="1476"/>
                    </a:cubicBezTo>
                    <a:lnTo>
                      <a:pt x="10311" y="1476"/>
                    </a:lnTo>
                    <a:cubicBezTo>
                      <a:pt x="10502" y="1476"/>
                      <a:pt x="10669" y="1310"/>
                      <a:pt x="10669" y="1119"/>
                    </a:cubicBezTo>
                    <a:lnTo>
                      <a:pt x="10669" y="1107"/>
                    </a:lnTo>
                    <a:close/>
                    <a:moveTo>
                      <a:pt x="1465" y="0"/>
                    </a:moveTo>
                    <a:cubicBezTo>
                      <a:pt x="1275" y="0"/>
                      <a:pt x="1108" y="167"/>
                      <a:pt x="1108" y="357"/>
                    </a:cubicBezTo>
                    <a:lnTo>
                      <a:pt x="1108" y="726"/>
                    </a:lnTo>
                    <a:lnTo>
                      <a:pt x="739" y="726"/>
                    </a:lnTo>
                    <a:cubicBezTo>
                      <a:pt x="334" y="726"/>
                      <a:pt x="1" y="1060"/>
                      <a:pt x="1" y="1464"/>
                    </a:cubicBezTo>
                    <a:lnTo>
                      <a:pt x="1" y="8799"/>
                    </a:lnTo>
                    <a:cubicBezTo>
                      <a:pt x="1" y="9204"/>
                      <a:pt x="334" y="9525"/>
                      <a:pt x="739" y="9525"/>
                    </a:cubicBezTo>
                    <a:lnTo>
                      <a:pt x="11014" y="9525"/>
                    </a:lnTo>
                    <a:cubicBezTo>
                      <a:pt x="11419" y="9525"/>
                      <a:pt x="11752" y="9204"/>
                      <a:pt x="11752" y="8799"/>
                    </a:cubicBezTo>
                    <a:lnTo>
                      <a:pt x="11752" y="1464"/>
                    </a:lnTo>
                    <a:cubicBezTo>
                      <a:pt x="11752" y="1060"/>
                      <a:pt x="11419" y="726"/>
                      <a:pt x="11026" y="726"/>
                    </a:cubicBezTo>
                    <a:lnTo>
                      <a:pt x="10645" y="726"/>
                    </a:lnTo>
                    <a:lnTo>
                      <a:pt x="10645" y="357"/>
                    </a:lnTo>
                    <a:cubicBezTo>
                      <a:pt x="10645" y="167"/>
                      <a:pt x="10490" y="0"/>
                      <a:pt x="10288" y="0"/>
                    </a:cubicBezTo>
                    <a:lnTo>
                      <a:pt x="9918" y="0"/>
                    </a:lnTo>
                    <a:cubicBezTo>
                      <a:pt x="9728" y="0"/>
                      <a:pt x="9561" y="167"/>
                      <a:pt x="9561" y="357"/>
                    </a:cubicBezTo>
                    <a:lnTo>
                      <a:pt x="9561" y="726"/>
                    </a:lnTo>
                    <a:lnTo>
                      <a:pt x="2191" y="726"/>
                    </a:lnTo>
                    <a:lnTo>
                      <a:pt x="2191" y="357"/>
                    </a:lnTo>
                    <a:cubicBezTo>
                      <a:pt x="2191" y="167"/>
                      <a:pt x="2025" y="0"/>
                      <a:pt x="18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82" name="Google Shape;11882;p86"/>
              <p:cNvSpPr/>
              <p:nvPr/>
            </p:nvSpPr>
            <p:spPr>
              <a:xfrm>
                <a:off x="5244432" y="2849268"/>
                <a:ext cx="326314" cy="11368"/>
              </a:xfrm>
              <a:custGeom>
                <a:avLst/>
                <a:gdLst/>
                <a:ahLst/>
                <a:cxnLst/>
                <a:rect l="l" t="t" r="r" b="b"/>
                <a:pathLst>
                  <a:path w="10276" h="358" extrusionOk="0">
                    <a:moveTo>
                      <a:pt x="179" y="1"/>
                    </a:moveTo>
                    <a:cubicBezTo>
                      <a:pt x="96" y="1"/>
                      <a:pt x="1" y="72"/>
                      <a:pt x="1" y="179"/>
                    </a:cubicBezTo>
                    <a:cubicBezTo>
                      <a:pt x="1" y="274"/>
                      <a:pt x="72" y="358"/>
                      <a:pt x="179" y="358"/>
                    </a:cubicBezTo>
                    <a:lnTo>
                      <a:pt x="10097" y="358"/>
                    </a:lnTo>
                    <a:cubicBezTo>
                      <a:pt x="10180" y="358"/>
                      <a:pt x="10276" y="274"/>
                      <a:pt x="10276" y="179"/>
                    </a:cubicBezTo>
                    <a:cubicBezTo>
                      <a:pt x="10276" y="72"/>
                      <a:pt x="10180" y="1"/>
                      <a:pt x="1009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83" name="Google Shape;11883;p86"/>
              <p:cNvSpPr/>
              <p:nvPr/>
            </p:nvSpPr>
            <p:spPr>
              <a:xfrm>
                <a:off x="5261834" y="2896139"/>
                <a:ext cx="46521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359" extrusionOk="0">
                    <a:moveTo>
                      <a:pt x="179" y="1"/>
                    </a:moveTo>
                    <a:cubicBezTo>
                      <a:pt x="96" y="1"/>
                      <a:pt x="0" y="72"/>
                      <a:pt x="0" y="180"/>
                    </a:cubicBezTo>
                    <a:cubicBezTo>
                      <a:pt x="0" y="275"/>
                      <a:pt x="72" y="358"/>
                      <a:pt x="179" y="358"/>
                    </a:cubicBezTo>
                    <a:lnTo>
                      <a:pt x="1286" y="358"/>
                    </a:lnTo>
                    <a:cubicBezTo>
                      <a:pt x="1370" y="358"/>
                      <a:pt x="1465" y="275"/>
                      <a:pt x="1465" y="180"/>
                    </a:cubicBezTo>
                    <a:cubicBezTo>
                      <a:pt x="1465" y="72"/>
                      <a:pt x="1370" y="1"/>
                      <a:pt x="12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84" name="Google Shape;11884;p86"/>
              <p:cNvSpPr/>
              <p:nvPr/>
            </p:nvSpPr>
            <p:spPr>
              <a:xfrm>
                <a:off x="5343507" y="2896139"/>
                <a:ext cx="46521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359" extrusionOk="0">
                    <a:moveTo>
                      <a:pt x="179" y="1"/>
                    </a:moveTo>
                    <a:cubicBezTo>
                      <a:pt x="95" y="1"/>
                      <a:pt x="0" y="72"/>
                      <a:pt x="0" y="180"/>
                    </a:cubicBezTo>
                    <a:cubicBezTo>
                      <a:pt x="0" y="275"/>
                      <a:pt x="83" y="358"/>
                      <a:pt x="179" y="358"/>
                    </a:cubicBezTo>
                    <a:lnTo>
                      <a:pt x="1286" y="358"/>
                    </a:lnTo>
                    <a:cubicBezTo>
                      <a:pt x="1369" y="358"/>
                      <a:pt x="1465" y="275"/>
                      <a:pt x="1465" y="180"/>
                    </a:cubicBezTo>
                    <a:cubicBezTo>
                      <a:pt x="1465" y="72"/>
                      <a:pt x="1381" y="1"/>
                      <a:pt x="12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85" name="Google Shape;11885;p86"/>
              <p:cNvSpPr/>
              <p:nvPr/>
            </p:nvSpPr>
            <p:spPr>
              <a:xfrm>
                <a:off x="5506823" y="2896139"/>
                <a:ext cx="46172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359" extrusionOk="0">
                    <a:moveTo>
                      <a:pt x="179" y="1"/>
                    </a:moveTo>
                    <a:cubicBezTo>
                      <a:pt x="84" y="1"/>
                      <a:pt x="1" y="72"/>
                      <a:pt x="1" y="180"/>
                    </a:cubicBezTo>
                    <a:cubicBezTo>
                      <a:pt x="1" y="275"/>
                      <a:pt x="72" y="358"/>
                      <a:pt x="179" y="358"/>
                    </a:cubicBezTo>
                    <a:lnTo>
                      <a:pt x="1275" y="358"/>
                    </a:lnTo>
                    <a:cubicBezTo>
                      <a:pt x="1370" y="358"/>
                      <a:pt x="1453" y="275"/>
                      <a:pt x="1453" y="180"/>
                    </a:cubicBezTo>
                    <a:cubicBezTo>
                      <a:pt x="1453" y="72"/>
                      <a:pt x="1370" y="1"/>
                      <a:pt x="127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86" name="Google Shape;11886;p86"/>
              <p:cNvSpPr/>
              <p:nvPr/>
            </p:nvSpPr>
            <p:spPr>
              <a:xfrm>
                <a:off x="5261834" y="2942660"/>
                <a:ext cx="46521" cy="11368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358" extrusionOk="0">
                    <a:moveTo>
                      <a:pt x="179" y="0"/>
                    </a:moveTo>
                    <a:cubicBezTo>
                      <a:pt x="96" y="0"/>
                      <a:pt x="0" y="84"/>
                      <a:pt x="0" y="179"/>
                    </a:cubicBezTo>
                    <a:cubicBezTo>
                      <a:pt x="0" y="286"/>
                      <a:pt x="72" y="358"/>
                      <a:pt x="179" y="358"/>
                    </a:cubicBezTo>
                    <a:lnTo>
                      <a:pt x="1286" y="358"/>
                    </a:lnTo>
                    <a:cubicBezTo>
                      <a:pt x="1370" y="358"/>
                      <a:pt x="1465" y="286"/>
                      <a:pt x="1465" y="179"/>
                    </a:cubicBezTo>
                    <a:cubicBezTo>
                      <a:pt x="1465" y="84"/>
                      <a:pt x="1370" y="0"/>
                      <a:pt x="12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87" name="Google Shape;11887;p86"/>
              <p:cNvSpPr/>
              <p:nvPr/>
            </p:nvSpPr>
            <p:spPr>
              <a:xfrm>
                <a:off x="5424768" y="2942660"/>
                <a:ext cx="46553" cy="11368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358" extrusionOk="0">
                    <a:moveTo>
                      <a:pt x="180" y="0"/>
                    </a:moveTo>
                    <a:cubicBezTo>
                      <a:pt x="96" y="0"/>
                      <a:pt x="1" y="84"/>
                      <a:pt x="1" y="179"/>
                    </a:cubicBezTo>
                    <a:cubicBezTo>
                      <a:pt x="1" y="286"/>
                      <a:pt x="84" y="358"/>
                      <a:pt x="180" y="358"/>
                    </a:cubicBezTo>
                    <a:lnTo>
                      <a:pt x="1287" y="358"/>
                    </a:lnTo>
                    <a:cubicBezTo>
                      <a:pt x="1370" y="358"/>
                      <a:pt x="1465" y="286"/>
                      <a:pt x="1465" y="179"/>
                    </a:cubicBezTo>
                    <a:cubicBezTo>
                      <a:pt x="1465" y="84"/>
                      <a:pt x="1394" y="0"/>
                      <a:pt x="12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88" name="Google Shape;11888;p86"/>
              <p:cNvSpPr/>
              <p:nvPr/>
            </p:nvSpPr>
            <p:spPr>
              <a:xfrm>
                <a:off x="5261834" y="2989149"/>
                <a:ext cx="46521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359" extrusionOk="0">
                    <a:moveTo>
                      <a:pt x="179" y="1"/>
                    </a:moveTo>
                    <a:cubicBezTo>
                      <a:pt x="96" y="1"/>
                      <a:pt x="0" y="72"/>
                      <a:pt x="0" y="179"/>
                    </a:cubicBezTo>
                    <a:cubicBezTo>
                      <a:pt x="0" y="287"/>
                      <a:pt x="72" y="358"/>
                      <a:pt x="179" y="358"/>
                    </a:cubicBezTo>
                    <a:lnTo>
                      <a:pt x="1286" y="358"/>
                    </a:lnTo>
                    <a:cubicBezTo>
                      <a:pt x="1370" y="358"/>
                      <a:pt x="1465" y="287"/>
                      <a:pt x="1465" y="179"/>
                    </a:cubicBezTo>
                    <a:cubicBezTo>
                      <a:pt x="1465" y="72"/>
                      <a:pt x="1370" y="1"/>
                      <a:pt x="12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89" name="Google Shape;11889;p86"/>
              <p:cNvSpPr/>
              <p:nvPr/>
            </p:nvSpPr>
            <p:spPr>
              <a:xfrm>
                <a:off x="5343507" y="2989149"/>
                <a:ext cx="46521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359" extrusionOk="0">
                    <a:moveTo>
                      <a:pt x="179" y="1"/>
                    </a:moveTo>
                    <a:cubicBezTo>
                      <a:pt x="95" y="1"/>
                      <a:pt x="0" y="72"/>
                      <a:pt x="0" y="179"/>
                    </a:cubicBezTo>
                    <a:cubicBezTo>
                      <a:pt x="0" y="287"/>
                      <a:pt x="83" y="358"/>
                      <a:pt x="179" y="358"/>
                    </a:cubicBezTo>
                    <a:lnTo>
                      <a:pt x="1286" y="358"/>
                    </a:lnTo>
                    <a:cubicBezTo>
                      <a:pt x="1369" y="358"/>
                      <a:pt x="1465" y="287"/>
                      <a:pt x="1465" y="179"/>
                    </a:cubicBezTo>
                    <a:cubicBezTo>
                      <a:pt x="1465" y="72"/>
                      <a:pt x="1381" y="1"/>
                      <a:pt x="12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90" name="Google Shape;11890;p86"/>
              <p:cNvSpPr/>
              <p:nvPr/>
            </p:nvSpPr>
            <p:spPr>
              <a:xfrm>
                <a:off x="5506823" y="2989149"/>
                <a:ext cx="46172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359" extrusionOk="0">
                    <a:moveTo>
                      <a:pt x="179" y="1"/>
                    </a:moveTo>
                    <a:cubicBezTo>
                      <a:pt x="84" y="1"/>
                      <a:pt x="1" y="72"/>
                      <a:pt x="1" y="179"/>
                    </a:cubicBezTo>
                    <a:cubicBezTo>
                      <a:pt x="1" y="287"/>
                      <a:pt x="72" y="358"/>
                      <a:pt x="179" y="358"/>
                    </a:cubicBezTo>
                    <a:lnTo>
                      <a:pt x="1275" y="358"/>
                    </a:lnTo>
                    <a:cubicBezTo>
                      <a:pt x="1370" y="358"/>
                      <a:pt x="1453" y="287"/>
                      <a:pt x="1453" y="179"/>
                    </a:cubicBezTo>
                    <a:cubicBezTo>
                      <a:pt x="1453" y="72"/>
                      <a:pt x="1370" y="1"/>
                      <a:pt x="127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91" name="Google Shape;11891;p86"/>
              <p:cNvSpPr/>
              <p:nvPr/>
            </p:nvSpPr>
            <p:spPr>
              <a:xfrm>
                <a:off x="5343507" y="3036051"/>
                <a:ext cx="46521" cy="10987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346" extrusionOk="0">
                    <a:moveTo>
                      <a:pt x="179" y="0"/>
                    </a:moveTo>
                    <a:cubicBezTo>
                      <a:pt x="95" y="0"/>
                      <a:pt x="0" y="72"/>
                      <a:pt x="0" y="179"/>
                    </a:cubicBezTo>
                    <a:cubicBezTo>
                      <a:pt x="0" y="274"/>
                      <a:pt x="83" y="346"/>
                      <a:pt x="179" y="346"/>
                    </a:cubicBezTo>
                    <a:lnTo>
                      <a:pt x="1286" y="346"/>
                    </a:lnTo>
                    <a:cubicBezTo>
                      <a:pt x="1369" y="346"/>
                      <a:pt x="1465" y="274"/>
                      <a:pt x="1465" y="179"/>
                    </a:cubicBezTo>
                    <a:cubicBezTo>
                      <a:pt x="1465" y="72"/>
                      <a:pt x="1381" y="0"/>
                      <a:pt x="12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92" name="Google Shape;11892;p86"/>
              <p:cNvSpPr/>
              <p:nvPr/>
            </p:nvSpPr>
            <p:spPr>
              <a:xfrm>
                <a:off x="5424768" y="3036051"/>
                <a:ext cx="46553" cy="10987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346" extrusionOk="0">
                    <a:moveTo>
                      <a:pt x="180" y="0"/>
                    </a:moveTo>
                    <a:cubicBezTo>
                      <a:pt x="96" y="0"/>
                      <a:pt x="1" y="72"/>
                      <a:pt x="1" y="179"/>
                    </a:cubicBezTo>
                    <a:cubicBezTo>
                      <a:pt x="1" y="274"/>
                      <a:pt x="84" y="346"/>
                      <a:pt x="180" y="346"/>
                    </a:cubicBezTo>
                    <a:lnTo>
                      <a:pt x="1287" y="346"/>
                    </a:lnTo>
                    <a:cubicBezTo>
                      <a:pt x="1370" y="346"/>
                      <a:pt x="1465" y="274"/>
                      <a:pt x="1465" y="179"/>
                    </a:cubicBezTo>
                    <a:cubicBezTo>
                      <a:pt x="1465" y="72"/>
                      <a:pt x="1394" y="0"/>
                      <a:pt x="12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93" name="Google Shape;11893;p86"/>
              <p:cNvSpPr/>
              <p:nvPr/>
            </p:nvSpPr>
            <p:spPr>
              <a:xfrm>
                <a:off x="5506823" y="3036051"/>
                <a:ext cx="46172" cy="10987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346" extrusionOk="0">
                    <a:moveTo>
                      <a:pt x="179" y="0"/>
                    </a:moveTo>
                    <a:cubicBezTo>
                      <a:pt x="84" y="0"/>
                      <a:pt x="1" y="72"/>
                      <a:pt x="1" y="179"/>
                    </a:cubicBezTo>
                    <a:cubicBezTo>
                      <a:pt x="1" y="274"/>
                      <a:pt x="72" y="346"/>
                      <a:pt x="179" y="346"/>
                    </a:cubicBezTo>
                    <a:lnTo>
                      <a:pt x="1275" y="346"/>
                    </a:lnTo>
                    <a:cubicBezTo>
                      <a:pt x="1370" y="346"/>
                      <a:pt x="1453" y="274"/>
                      <a:pt x="1453" y="179"/>
                    </a:cubicBezTo>
                    <a:cubicBezTo>
                      <a:pt x="1453" y="72"/>
                      <a:pt x="1370" y="0"/>
                      <a:pt x="12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94" name="Google Shape;11894;p86"/>
              <p:cNvSpPr/>
              <p:nvPr/>
            </p:nvSpPr>
            <p:spPr>
              <a:xfrm>
                <a:off x="5343126" y="2930752"/>
                <a:ext cx="46902" cy="33851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066" extrusionOk="0">
                    <a:moveTo>
                      <a:pt x="1293" y="0"/>
                    </a:moveTo>
                    <a:cubicBezTo>
                      <a:pt x="1250" y="0"/>
                      <a:pt x="1209" y="18"/>
                      <a:pt x="1179" y="54"/>
                    </a:cubicBezTo>
                    <a:lnTo>
                      <a:pt x="572" y="661"/>
                    </a:lnTo>
                    <a:lnTo>
                      <a:pt x="322" y="411"/>
                    </a:lnTo>
                    <a:cubicBezTo>
                      <a:pt x="280" y="375"/>
                      <a:pt x="235" y="358"/>
                      <a:pt x="194" y="358"/>
                    </a:cubicBezTo>
                    <a:cubicBezTo>
                      <a:pt x="152" y="358"/>
                      <a:pt x="113" y="375"/>
                      <a:pt x="84" y="411"/>
                    </a:cubicBezTo>
                    <a:cubicBezTo>
                      <a:pt x="0" y="483"/>
                      <a:pt x="0" y="590"/>
                      <a:pt x="84" y="649"/>
                    </a:cubicBezTo>
                    <a:lnTo>
                      <a:pt x="453" y="1018"/>
                    </a:lnTo>
                    <a:cubicBezTo>
                      <a:pt x="476" y="1054"/>
                      <a:pt x="524" y="1066"/>
                      <a:pt x="572" y="1066"/>
                    </a:cubicBezTo>
                    <a:cubicBezTo>
                      <a:pt x="619" y="1066"/>
                      <a:pt x="655" y="1054"/>
                      <a:pt x="691" y="1018"/>
                    </a:cubicBezTo>
                    <a:lnTo>
                      <a:pt x="1417" y="292"/>
                    </a:lnTo>
                    <a:cubicBezTo>
                      <a:pt x="1477" y="233"/>
                      <a:pt x="1477" y="125"/>
                      <a:pt x="1417" y="54"/>
                    </a:cubicBezTo>
                    <a:cubicBezTo>
                      <a:pt x="1381" y="18"/>
                      <a:pt x="1337" y="0"/>
                      <a:pt x="12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95" name="Google Shape;11895;p86"/>
              <p:cNvSpPr/>
              <p:nvPr/>
            </p:nvSpPr>
            <p:spPr>
              <a:xfrm>
                <a:off x="5506442" y="2930752"/>
                <a:ext cx="47283" cy="33851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066" extrusionOk="0">
                    <a:moveTo>
                      <a:pt x="1282" y="0"/>
                    </a:moveTo>
                    <a:cubicBezTo>
                      <a:pt x="1239" y="0"/>
                      <a:pt x="1197" y="18"/>
                      <a:pt x="1167" y="54"/>
                    </a:cubicBezTo>
                    <a:lnTo>
                      <a:pt x="560" y="661"/>
                    </a:lnTo>
                    <a:lnTo>
                      <a:pt x="310" y="411"/>
                    </a:lnTo>
                    <a:cubicBezTo>
                      <a:pt x="275" y="375"/>
                      <a:pt x="230" y="358"/>
                      <a:pt x="187" y="358"/>
                    </a:cubicBezTo>
                    <a:cubicBezTo>
                      <a:pt x="144" y="358"/>
                      <a:pt x="102" y="375"/>
                      <a:pt x="72" y="411"/>
                    </a:cubicBezTo>
                    <a:cubicBezTo>
                      <a:pt x="1" y="483"/>
                      <a:pt x="1" y="590"/>
                      <a:pt x="72" y="649"/>
                    </a:cubicBezTo>
                    <a:lnTo>
                      <a:pt x="441" y="1018"/>
                    </a:lnTo>
                    <a:cubicBezTo>
                      <a:pt x="477" y="1054"/>
                      <a:pt x="513" y="1066"/>
                      <a:pt x="560" y="1066"/>
                    </a:cubicBezTo>
                    <a:cubicBezTo>
                      <a:pt x="608" y="1066"/>
                      <a:pt x="656" y="1054"/>
                      <a:pt x="679" y="1018"/>
                    </a:cubicBezTo>
                    <a:lnTo>
                      <a:pt x="1406" y="292"/>
                    </a:lnTo>
                    <a:cubicBezTo>
                      <a:pt x="1489" y="233"/>
                      <a:pt x="1489" y="125"/>
                      <a:pt x="1406" y="54"/>
                    </a:cubicBezTo>
                    <a:cubicBezTo>
                      <a:pt x="1370" y="18"/>
                      <a:pt x="1325" y="0"/>
                      <a:pt x="12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96" name="Google Shape;11896;p86"/>
              <p:cNvSpPr/>
              <p:nvPr/>
            </p:nvSpPr>
            <p:spPr>
              <a:xfrm>
                <a:off x="5424419" y="2977336"/>
                <a:ext cx="47283" cy="34168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076" extrusionOk="0">
                    <a:moveTo>
                      <a:pt x="1293" y="1"/>
                    </a:moveTo>
                    <a:cubicBezTo>
                      <a:pt x="1250" y="1"/>
                      <a:pt x="1208" y="22"/>
                      <a:pt x="1179" y="63"/>
                    </a:cubicBezTo>
                    <a:lnTo>
                      <a:pt x="572" y="671"/>
                    </a:lnTo>
                    <a:lnTo>
                      <a:pt x="321" y="421"/>
                    </a:lnTo>
                    <a:cubicBezTo>
                      <a:pt x="280" y="379"/>
                      <a:pt x="235" y="358"/>
                      <a:pt x="193" y="358"/>
                    </a:cubicBezTo>
                    <a:cubicBezTo>
                      <a:pt x="152" y="358"/>
                      <a:pt x="113" y="379"/>
                      <a:pt x="83" y="421"/>
                    </a:cubicBezTo>
                    <a:cubicBezTo>
                      <a:pt x="0" y="492"/>
                      <a:pt x="0" y="599"/>
                      <a:pt x="83" y="659"/>
                    </a:cubicBezTo>
                    <a:lnTo>
                      <a:pt x="452" y="1028"/>
                    </a:lnTo>
                    <a:cubicBezTo>
                      <a:pt x="476" y="1052"/>
                      <a:pt x="524" y="1075"/>
                      <a:pt x="572" y="1075"/>
                    </a:cubicBezTo>
                    <a:cubicBezTo>
                      <a:pt x="619" y="1075"/>
                      <a:pt x="655" y="1052"/>
                      <a:pt x="691" y="1028"/>
                    </a:cubicBezTo>
                    <a:lnTo>
                      <a:pt x="1417" y="301"/>
                    </a:lnTo>
                    <a:cubicBezTo>
                      <a:pt x="1488" y="242"/>
                      <a:pt x="1488" y="123"/>
                      <a:pt x="1417" y="63"/>
                    </a:cubicBezTo>
                    <a:cubicBezTo>
                      <a:pt x="1381" y="22"/>
                      <a:pt x="1336" y="1"/>
                      <a:pt x="129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97" name="Google Shape;11897;p86"/>
              <p:cNvSpPr/>
              <p:nvPr/>
            </p:nvSpPr>
            <p:spPr>
              <a:xfrm>
                <a:off x="5261453" y="3024143"/>
                <a:ext cx="47283" cy="33851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066" extrusionOk="0">
                    <a:moveTo>
                      <a:pt x="1289" y="0"/>
                    </a:moveTo>
                    <a:cubicBezTo>
                      <a:pt x="1248" y="0"/>
                      <a:pt x="1209" y="18"/>
                      <a:pt x="1179" y="54"/>
                    </a:cubicBezTo>
                    <a:lnTo>
                      <a:pt x="572" y="673"/>
                    </a:lnTo>
                    <a:lnTo>
                      <a:pt x="310" y="411"/>
                    </a:lnTo>
                    <a:cubicBezTo>
                      <a:pt x="274" y="375"/>
                      <a:pt x="230" y="357"/>
                      <a:pt x="186" y="357"/>
                    </a:cubicBezTo>
                    <a:cubicBezTo>
                      <a:pt x="143" y="357"/>
                      <a:pt x="102" y="375"/>
                      <a:pt x="72" y="411"/>
                    </a:cubicBezTo>
                    <a:cubicBezTo>
                      <a:pt x="0" y="494"/>
                      <a:pt x="0" y="590"/>
                      <a:pt x="72" y="649"/>
                    </a:cubicBezTo>
                    <a:lnTo>
                      <a:pt x="453" y="1030"/>
                    </a:lnTo>
                    <a:cubicBezTo>
                      <a:pt x="477" y="1054"/>
                      <a:pt x="524" y="1066"/>
                      <a:pt x="572" y="1066"/>
                    </a:cubicBezTo>
                    <a:cubicBezTo>
                      <a:pt x="608" y="1066"/>
                      <a:pt x="655" y="1054"/>
                      <a:pt x="691" y="1030"/>
                    </a:cubicBezTo>
                    <a:lnTo>
                      <a:pt x="1417" y="292"/>
                    </a:lnTo>
                    <a:cubicBezTo>
                      <a:pt x="1489" y="220"/>
                      <a:pt x="1489" y="113"/>
                      <a:pt x="1417" y="54"/>
                    </a:cubicBezTo>
                    <a:cubicBezTo>
                      <a:pt x="1376" y="18"/>
                      <a:pt x="1331" y="0"/>
                      <a:pt x="128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898" name="Google Shape;11898;p86"/>
              <p:cNvSpPr/>
              <p:nvPr/>
            </p:nvSpPr>
            <p:spPr>
              <a:xfrm>
                <a:off x="5424419" y="2884231"/>
                <a:ext cx="47283" cy="3388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067" extrusionOk="0">
                    <a:moveTo>
                      <a:pt x="1293" y="1"/>
                    </a:moveTo>
                    <a:cubicBezTo>
                      <a:pt x="1250" y="1"/>
                      <a:pt x="1208" y="19"/>
                      <a:pt x="1179" y="54"/>
                    </a:cubicBezTo>
                    <a:lnTo>
                      <a:pt x="572" y="674"/>
                    </a:lnTo>
                    <a:lnTo>
                      <a:pt x="321" y="412"/>
                    </a:lnTo>
                    <a:cubicBezTo>
                      <a:pt x="280" y="376"/>
                      <a:pt x="235" y="358"/>
                      <a:pt x="193" y="358"/>
                    </a:cubicBezTo>
                    <a:cubicBezTo>
                      <a:pt x="152" y="358"/>
                      <a:pt x="113" y="376"/>
                      <a:pt x="83" y="412"/>
                    </a:cubicBezTo>
                    <a:cubicBezTo>
                      <a:pt x="0" y="495"/>
                      <a:pt x="0" y="590"/>
                      <a:pt x="83" y="650"/>
                    </a:cubicBezTo>
                    <a:lnTo>
                      <a:pt x="452" y="1031"/>
                    </a:lnTo>
                    <a:cubicBezTo>
                      <a:pt x="476" y="1055"/>
                      <a:pt x="524" y="1067"/>
                      <a:pt x="572" y="1067"/>
                    </a:cubicBezTo>
                    <a:cubicBezTo>
                      <a:pt x="619" y="1067"/>
                      <a:pt x="655" y="1055"/>
                      <a:pt x="691" y="1031"/>
                    </a:cubicBezTo>
                    <a:lnTo>
                      <a:pt x="1417" y="293"/>
                    </a:lnTo>
                    <a:cubicBezTo>
                      <a:pt x="1488" y="221"/>
                      <a:pt x="1488" y="114"/>
                      <a:pt x="1417" y="54"/>
                    </a:cubicBezTo>
                    <a:cubicBezTo>
                      <a:pt x="1381" y="19"/>
                      <a:pt x="1336" y="1"/>
                      <a:pt x="129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899" name="Google Shape;11899;p86"/>
            <p:cNvGrpSpPr/>
            <p:nvPr/>
          </p:nvGrpSpPr>
          <p:grpSpPr>
            <a:xfrm>
              <a:off x="5788661" y="2772517"/>
              <a:ext cx="284366" cy="344097"/>
              <a:chOff x="5864861" y="2772517"/>
              <a:chExt cx="284366" cy="344097"/>
            </a:xfrm>
            <a:solidFill>
              <a:schemeClr val="bg1"/>
            </a:solidFill>
          </p:grpSpPr>
          <p:sp>
            <p:nvSpPr>
              <p:cNvPr id="11900" name="Google Shape;11900;p86"/>
              <p:cNvSpPr/>
              <p:nvPr/>
            </p:nvSpPr>
            <p:spPr>
              <a:xfrm>
                <a:off x="6089464" y="3014490"/>
                <a:ext cx="15147" cy="15147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77" extrusionOk="0">
                    <a:moveTo>
                      <a:pt x="238" y="1"/>
                    </a:moveTo>
                    <a:cubicBezTo>
                      <a:pt x="107" y="1"/>
                      <a:pt x="0" y="108"/>
                      <a:pt x="0" y="239"/>
                    </a:cubicBezTo>
                    <a:cubicBezTo>
                      <a:pt x="0" y="382"/>
                      <a:pt x="107" y="477"/>
                      <a:pt x="238" y="477"/>
                    </a:cubicBezTo>
                    <a:cubicBezTo>
                      <a:pt x="369" y="477"/>
                      <a:pt x="476" y="382"/>
                      <a:pt x="476" y="239"/>
                    </a:cubicBezTo>
                    <a:cubicBezTo>
                      <a:pt x="476" y="108"/>
                      <a:pt x="369" y="1"/>
                      <a:pt x="23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01" name="Google Shape;11901;p86"/>
              <p:cNvSpPr/>
              <p:nvPr/>
            </p:nvSpPr>
            <p:spPr>
              <a:xfrm>
                <a:off x="6051644" y="3070823"/>
                <a:ext cx="13274" cy="1327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8" extrusionOk="0">
                    <a:moveTo>
                      <a:pt x="203" y="1"/>
                    </a:moveTo>
                    <a:cubicBezTo>
                      <a:pt x="84" y="1"/>
                      <a:pt x="0" y="96"/>
                      <a:pt x="0" y="215"/>
                    </a:cubicBezTo>
                    <a:cubicBezTo>
                      <a:pt x="0" y="322"/>
                      <a:pt x="84" y="417"/>
                      <a:pt x="203" y="417"/>
                    </a:cubicBezTo>
                    <a:cubicBezTo>
                      <a:pt x="334" y="417"/>
                      <a:pt x="417" y="334"/>
                      <a:pt x="417" y="215"/>
                    </a:cubicBezTo>
                    <a:cubicBezTo>
                      <a:pt x="417" y="96"/>
                      <a:pt x="334" y="1"/>
                      <a:pt x="20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02" name="Google Shape;11902;p86"/>
              <p:cNvSpPr/>
              <p:nvPr/>
            </p:nvSpPr>
            <p:spPr>
              <a:xfrm>
                <a:off x="5943518" y="3005789"/>
                <a:ext cx="13242" cy="12893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06" extrusionOk="0">
                    <a:moveTo>
                      <a:pt x="203" y="1"/>
                    </a:moveTo>
                    <a:cubicBezTo>
                      <a:pt x="84" y="1"/>
                      <a:pt x="0" y="84"/>
                      <a:pt x="0" y="203"/>
                    </a:cubicBezTo>
                    <a:cubicBezTo>
                      <a:pt x="0" y="322"/>
                      <a:pt x="84" y="406"/>
                      <a:pt x="203" y="406"/>
                    </a:cubicBezTo>
                    <a:cubicBezTo>
                      <a:pt x="322" y="406"/>
                      <a:pt x="417" y="322"/>
                      <a:pt x="417" y="203"/>
                    </a:cubicBezTo>
                    <a:cubicBezTo>
                      <a:pt x="417" y="84"/>
                      <a:pt x="322" y="1"/>
                      <a:pt x="20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03" name="Google Shape;11903;p86"/>
              <p:cNvSpPr/>
              <p:nvPr/>
            </p:nvSpPr>
            <p:spPr>
              <a:xfrm>
                <a:off x="5965429" y="3070823"/>
                <a:ext cx="13655" cy="1327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18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22"/>
                      <a:pt x="96" y="417"/>
                      <a:pt x="215" y="417"/>
                    </a:cubicBezTo>
                    <a:cubicBezTo>
                      <a:pt x="334" y="417"/>
                      <a:pt x="429" y="334"/>
                      <a:pt x="429" y="215"/>
                    </a:cubicBezTo>
                    <a:cubicBezTo>
                      <a:pt x="429" y="96"/>
                      <a:pt x="334" y="1"/>
                      <a:pt x="2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04" name="Google Shape;11904;p86"/>
              <p:cNvSpPr/>
              <p:nvPr/>
            </p:nvSpPr>
            <p:spPr>
              <a:xfrm>
                <a:off x="6004392" y="3019412"/>
                <a:ext cx="16290" cy="15909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01" extrusionOk="0">
                    <a:moveTo>
                      <a:pt x="250" y="0"/>
                    </a:moveTo>
                    <a:cubicBezTo>
                      <a:pt x="119" y="0"/>
                      <a:pt x="0" y="119"/>
                      <a:pt x="0" y="250"/>
                    </a:cubicBezTo>
                    <a:cubicBezTo>
                      <a:pt x="0" y="381"/>
                      <a:pt x="119" y="500"/>
                      <a:pt x="250" y="500"/>
                    </a:cubicBezTo>
                    <a:cubicBezTo>
                      <a:pt x="393" y="500"/>
                      <a:pt x="512" y="381"/>
                      <a:pt x="512" y="250"/>
                    </a:cubicBezTo>
                    <a:cubicBezTo>
                      <a:pt x="512" y="119"/>
                      <a:pt x="405" y="0"/>
                      <a:pt x="2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05" name="Google Shape;11905;p86"/>
              <p:cNvSpPr/>
              <p:nvPr/>
            </p:nvSpPr>
            <p:spPr>
              <a:xfrm>
                <a:off x="5864861" y="2772517"/>
                <a:ext cx="284366" cy="344097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10836" extrusionOk="0">
                    <a:moveTo>
                      <a:pt x="2983" y="6406"/>
                    </a:moveTo>
                    <a:cubicBezTo>
                      <a:pt x="3566" y="6406"/>
                      <a:pt x="4114" y="6556"/>
                      <a:pt x="4632" y="6871"/>
                    </a:cubicBezTo>
                    <a:cubicBezTo>
                      <a:pt x="5211" y="7197"/>
                      <a:pt x="5769" y="7306"/>
                      <a:pt x="6260" y="7306"/>
                    </a:cubicBezTo>
                    <a:cubicBezTo>
                      <a:pt x="6628" y="7306"/>
                      <a:pt x="6957" y="7245"/>
                      <a:pt x="7228" y="7168"/>
                    </a:cubicBezTo>
                    <a:cubicBezTo>
                      <a:pt x="7645" y="7049"/>
                      <a:pt x="7966" y="6871"/>
                      <a:pt x="8145" y="6751"/>
                    </a:cubicBezTo>
                    <a:lnTo>
                      <a:pt x="8145" y="6751"/>
                    </a:lnTo>
                    <a:cubicBezTo>
                      <a:pt x="8514" y="7954"/>
                      <a:pt x="8204" y="9276"/>
                      <a:pt x="7299" y="10216"/>
                    </a:cubicBezTo>
                    <a:cubicBezTo>
                      <a:pt x="7109" y="10407"/>
                      <a:pt x="6835" y="10526"/>
                      <a:pt x="6561" y="10526"/>
                    </a:cubicBezTo>
                    <a:lnTo>
                      <a:pt x="2906" y="10526"/>
                    </a:lnTo>
                    <a:cubicBezTo>
                      <a:pt x="2644" y="10526"/>
                      <a:pt x="2370" y="10407"/>
                      <a:pt x="2180" y="10228"/>
                    </a:cubicBezTo>
                    <a:cubicBezTo>
                      <a:pt x="1346" y="9383"/>
                      <a:pt x="941" y="8133"/>
                      <a:pt x="1275" y="6823"/>
                    </a:cubicBezTo>
                    <a:cubicBezTo>
                      <a:pt x="1406" y="6751"/>
                      <a:pt x="1775" y="6573"/>
                      <a:pt x="2263" y="6478"/>
                    </a:cubicBezTo>
                    <a:cubicBezTo>
                      <a:pt x="2509" y="6430"/>
                      <a:pt x="2748" y="6406"/>
                      <a:pt x="2983" y="6406"/>
                    </a:cubicBezTo>
                    <a:close/>
                    <a:moveTo>
                      <a:pt x="3239" y="1"/>
                    </a:moveTo>
                    <a:cubicBezTo>
                      <a:pt x="3001" y="1"/>
                      <a:pt x="2823" y="191"/>
                      <a:pt x="2823" y="417"/>
                    </a:cubicBezTo>
                    <a:lnTo>
                      <a:pt x="2823" y="786"/>
                    </a:lnTo>
                    <a:cubicBezTo>
                      <a:pt x="2823" y="1036"/>
                      <a:pt x="3013" y="1203"/>
                      <a:pt x="3239" y="1203"/>
                    </a:cubicBezTo>
                    <a:lnTo>
                      <a:pt x="3454" y="1203"/>
                    </a:lnTo>
                    <a:lnTo>
                      <a:pt x="3454" y="2525"/>
                    </a:lnTo>
                    <a:cubicBezTo>
                      <a:pt x="3454" y="2608"/>
                      <a:pt x="3537" y="2680"/>
                      <a:pt x="3620" y="2680"/>
                    </a:cubicBezTo>
                    <a:cubicBezTo>
                      <a:pt x="3704" y="2680"/>
                      <a:pt x="3787" y="2608"/>
                      <a:pt x="3787" y="2525"/>
                    </a:cubicBezTo>
                    <a:lnTo>
                      <a:pt x="3787" y="1203"/>
                    </a:lnTo>
                    <a:lnTo>
                      <a:pt x="5692" y="1203"/>
                    </a:lnTo>
                    <a:lnTo>
                      <a:pt x="5692" y="3858"/>
                    </a:lnTo>
                    <a:cubicBezTo>
                      <a:pt x="5692" y="4096"/>
                      <a:pt x="5835" y="4311"/>
                      <a:pt x="6049" y="4394"/>
                    </a:cubicBezTo>
                    <a:cubicBezTo>
                      <a:pt x="6978" y="4763"/>
                      <a:pt x="7692" y="5513"/>
                      <a:pt x="8049" y="6418"/>
                    </a:cubicBezTo>
                    <a:cubicBezTo>
                      <a:pt x="7907" y="6525"/>
                      <a:pt x="7573" y="6716"/>
                      <a:pt x="7133" y="6847"/>
                    </a:cubicBezTo>
                    <a:cubicBezTo>
                      <a:pt x="6830" y="6934"/>
                      <a:pt x="6535" y="6978"/>
                      <a:pt x="6245" y="6978"/>
                    </a:cubicBezTo>
                    <a:cubicBezTo>
                      <a:pt x="5748" y="6978"/>
                      <a:pt x="5270" y="6848"/>
                      <a:pt x="4811" y="6585"/>
                    </a:cubicBezTo>
                    <a:cubicBezTo>
                      <a:pt x="4225" y="6246"/>
                      <a:pt x="3592" y="6086"/>
                      <a:pt x="2961" y="6086"/>
                    </a:cubicBezTo>
                    <a:cubicBezTo>
                      <a:pt x="2437" y="6086"/>
                      <a:pt x="1914" y="6196"/>
                      <a:pt x="1418" y="6406"/>
                    </a:cubicBezTo>
                    <a:cubicBezTo>
                      <a:pt x="1775" y="5501"/>
                      <a:pt x="2477" y="4763"/>
                      <a:pt x="3430" y="4394"/>
                    </a:cubicBezTo>
                    <a:cubicBezTo>
                      <a:pt x="3656" y="4311"/>
                      <a:pt x="3787" y="4096"/>
                      <a:pt x="3787" y="3858"/>
                    </a:cubicBezTo>
                    <a:lnTo>
                      <a:pt x="3787" y="3322"/>
                    </a:lnTo>
                    <a:cubicBezTo>
                      <a:pt x="3787" y="3239"/>
                      <a:pt x="3716" y="3156"/>
                      <a:pt x="3620" y="3156"/>
                    </a:cubicBezTo>
                    <a:cubicBezTo>
                      <a:pt x="3537" y="3156"/>
                      <a:pt x="3454" y="3239"/>
                      <a:pt x="3454" y="3322"/>
                    </a:cubicBezTo>
                    <a:lnTo>
                      <a:pt x="3454" y="3858"/>
                    </a:lnTo>
                    <a:cubicBezTo>
                      <a:pt x="3454" y="3965"/>
                      <a:pt x="3394" y="4049"/>
                      <a:pt x="3299" y="4096"/>
                    </a:cubicBezTo>
                    <a:cubicBezTo>
                      <a:pt x="703" y="5120"/>
                      <a:pt x="1" y="8478"/>
                      <a:pt x="1942" y="10442"/>
                    </a:cubicBezTo>
                    <a:cubicBezTo>
                      <a:pt x="2192" y="10692"/>
                      <a:pt x="2537" y="10835"/>
                      <a:pt x="2894" y="10835"/>
                    </a:cubicBezTo>
                    <a:lnTo>
                      <a:pt x="6549" y="10835"/>
                    </a:lnTo>
                    <a:cubicBezTo>
                      <a:pt x="6906" y="10835"/>
                      <a:pt x="7252" y="10692"/>
                      <a:pt x="7502" y="10442"/>
                    </a:cubicBezTo>
                    <a:cubicBezTo>
                      <a:pt x="8907" y="9026"/>
                      <a:pt x="8954" y="6930"/>
                      <a:pt x="7907" y="5466"/>
                    </a:cubicBezTo>
                    <a:cubicBezTo>
                      <a:pt x="7478" y="4858"/>
                      <a:pt x="6871" y="4370"/>
                      <a:pt x="6168" y="4096"/>
                    </a:cubicBezTo>
                    <a:cubicBezTo>
                      <a:pt x="6061" y="4049"/>
                      <a:pt x="6002" y="3965"/>
                      <a:pt x="6002" y="3858"/>
                    </a:cubicBezTo>
                    <a:lnTo>
                      <a:pt x="6002" y="1203"/>
                    </a:lnTo>
                    <a:lnTo>
                      <a:pt x="6228" y="1203"/>
                    </a:lnTo>
                    <a:cubicBezTo>
                      <a:pt x="6466" y="1203"/>
                      <a:pt x="6644" y="1013"/>
                      <a:pt x="6644" y="786"/>
                    </a:cubicBezTo>
                    <a:lnTo>
                      <a:pt x="6644" y="417"/>
                    </a:lnTo>
                    <a:cubicBezTo>
                      <a:pt x="6644" y="179"/>
                      <a:pt x="6454" y="1"/>
                      <a:pt x="6228" y="1"/>
                    </a:cubicBezTo>
                    <a:lnTo>
                      <a:pt x="5394" y="1"/>
                    </a:lnTo>
                    <a:cubicBezTo>
                      <a:pt x="5299" y="1"/>
                      <a:pt x="5228" y="72"/>
                      <a:pt x="5228" y="167"/>
                    </a:cubicBezTo>
                    <a:cubicBezTo>
                      <a:pt x="5228" y="263"/>
                      <a:pt x="5299" y="334"/>
                      <a:pt x="5394" y="334"/>
                    </a:cubicBezTo>
                    <a:lnTo>
                      <a:pt x="6228" y="334"/>
                    </a:lnTo>
                    <a:cubicBezTo>
                      <a:pt x="6287" y="334"/>
                      <a:pt x="6335" y="382"/>
                      <a:pt x="6335" y="441"/>
                    </a:cubicBezTo>
                    <a:lnTo>
                      <a:pt x="6335" y="810"/>
                    </a:lnTo>
                    <a:cubicBezTo>
                      <a:pt x="6335" y="870"/>
                      <a:pt x="6287" y="905"/>
                      <a:pt x="6228" y="905"/>
                    </a:cubicBezTo>
                    <a:lnTo>
                      <a:pt x="3239" y="905"/>
                    </a:lnTo>
                    <a:cubicBezTo>
                      <a:pt x="3168" y="905"/>
                      <a:pt x="3132" y="870"/>
                      <a:pt x="3132" y="810"/>
                    </a:cubicBezTo>
                    <a:lnTo>
                      <a:pt x="3132" y="441"/>
                    </a:lnTo>
                    <a:cubicBezTo>
                      <a:pt x="3132" y="382"/>
                      <a:pt x="3168" y="334"/>
                      <a:pt x="3239" y="334"/>
                    </a:cubicBezTo>
                    <a:lnTo>
                      <a:pt x="4609" y="334"/>
                    </a:lnTo>
                    <a:cubicBezTo>
                      <a:pt x="4692" y="334"/>
                      <a:pt x="4763" y="263"/>
                      <a:pt x="4763" y="167"/>
                    </a:cubicBezTo>
                    <a:cubicBezTo>
                      <a:pt x="4763" y="72"/>
                      <a:pt x="4692" y="1"/>
                      <a:pt x="46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906" name="Google Shape;11906;p86"/>
            <p:cNvSpPr/>
            <p:nvPr/>
          </p:nvSpPr>
          <p:spPr>
            <a:xfrm>
              <a:off x="6340868" y="2770643"/>
              <a:ext cx="343335" cy="343303"/>
            </a:xfrm>
            <a:custGeom>
              <a:avLst/>
              <a:gdLst/>
              <a:ahLst/>
              <a:cxnLst/>
              <a:rect l="l" t="t" r="r" b="b"/>
              <a:pathLst>
                <a:path w="10812" h="10811" extrusionOk="0">
                  <a:moveTo>
                    <a:pt x="2769" y="2858"/>
                  </a:moveTo>
                  <a:cubicBezTo>
                    <a:pt x="2830" y="2858"/>
                    <a:pt x="2892" y="2866"/>
                    <a:pt x="2954" y="2881"/>
                  </a:cubicBezTo>
                  <a:cubicBezTo>
                    <a:pt x="3251" y="2941"/>
                    <a:pt x="3489" y="3191"/>
                    <a:pt x="3549" y="3489"/>
                  </a:cubicBezTo>
                  <a:cubicBezTo>
                    <a:pt x="3608" y="3774"/>
                    <a:pt x="3501" y="4036"/>
                    <a:pt x="3275" y="4227"/>
                  </a:cubicBezTo>
                  <a:cubicBezTo>
                    <a:pt x="3132" y="4346"/>
                    <a:pt x="3037" y="4548"/>
                    <a:pt x="3037" y="4739"/>
                  </a:cubicBezTo>
                  <a:lnTo>
                    <a:pt x="3037" y="5084"/>
                  </a:lnTo>
                  <a:cubicBezTo>
                    <a:pt x="3037" y="5346"/>
                    <a:pt x="3263" y="5572"/>
                    <a:pt x="3525" y="5572"/>
                  </a:cubicBezTo>
                  <a:lnTo>
                    <a:pt x="5228" y="5572"/>
                  </a:lnTo>
                  <a:lnTo>
                    <a:pt x="5228" y="7263"/>
                  </a:lnTo>
                  <a:cubicBezTo>
                    <a:pt x="5228" y="7370"/>
                    <a:pt x="5156" y="7441"/>
                    <a:pt x="5049" y="7441"/>
                  </a:cubicBezTo>
                  <a:lnTo>
                    <a:pt x="4704" y="7441"/>
                  </a:lnTo>
                  <a:cubicBezTo>
                    <a:pt x="4597" y="7441"/>
                    <a:pt x="4513" y="7406"/>
                    <a:pt x="4442" y="7322"/>
                  </a:cubicBezTo>
                  <a:cubicBezTo>
                    <a:pt x="4225" y="7076"/>
                    <a:pt x="3925" y="6935"/>
                    <a:pt x="3599" y="6935"/>
                  </a:cubicBezTo>
                  <a:cubicBezTo>
                    <a:pt x="3532" y="6935"/>
                    <a:pt x="3463" y="6941"/>
                    <a:pt x="3394" y="6953"/>
                  </a:cubicBezTo>
                  <a:cubicBezTo>
                    <a:pt x="2965" y="7025"/>
                    <a:pt x="2620" y="7370"/>
                    <a:pt x="2537" y="7787"/>
                  </a:cubicBezTo>
                  <a:cubicBezTo>
                    <a:pt x="2453" y="8120"/>
                    <a:pt x="2549" y="8454"/>
                    <a:pt x="2751" y="8715"/>
                  </a:cubicBezTo>
                  <a:cubicBezTo>
                    <a:pt x="2965" y="8965"/>
                    <a:pt x="3275" y="9108"/>
                    <a:pt x="3608" y="9108"/>
                  </a:cubicBezTo>
                  <a:cubicBezTo>
                    <a:pt x="3930" y="9108"/>
                    <a:pt x="4227" y="8965"/>
                    <a:pt x="4442" y="8715"/>
                  </a:cubicBezTo>
                  <a:cubicBezTo>
                    <a:pt x="4501" y="8632"/>
                    <a:pt x="4585" y="8608"/>
                    <a:pt x="4692" y="8608"/>
                  </a:cubicBezTo>
                  <a:lnTo>
                    <a:pt x="5037" y="8608"/>
                  </a:lnTo>
                  <a:cubicBezTo>
                    <a:pt x="5132" y="8608"/>
                    <a:pt x="5216" y="8680"/>
                    <a:pt x="5216" y="8787"/>
                  </a:cubicBezTo>
                  <a:lnTo>
                    <a:pt x="5216" y="10501"/>
                  </a:lnTo>
                  <a:lnTo>
                    <a:pt x="846" y="10501"/>
                  </a:lnTo>
                  <a:cubicBezTo>
                    <a:pt x="572" y="10501"/>
                    <a:pt x="334" y="10263"/>
                    <a:pt x="334" y="9977"/>
                  </a:cubicBezTo>
                  <a:lnTo>
                    <a:pt x="334" y="5572"/>
                  </a:lnTo>
                  <a:lnTo>
                    <a:pt x="2025" y="5572"/>
                  </a:lnTo>
                  <a:cubicBezTo>
                    <a:pt x="2299" y="5572"/>
                    <a:pt x="2513" y="5346"/>
                    <a:pt x="2513" y="5084"/>
                  </a:cubicBezTo>
                  <a:lnTo>
                    <a:pt x="2513" y="4727"/>
                  </a:lnTo>
                  <a:cubicBezTo>
                    <a:pt x="2513" y="4513"/>
                    <a:pt x="2430" y="4334"/>
                    <a:pt x="2299" y="4215"/>
                  </a:cubicBezTo>
                  <a:cubicBezTo>
                    <a:pt x="2120" y="4072"/>
                    <a:pt x="2013" y="3858"/>
                    <a:pt x="2013" y="3620"/>
                  </a:cubicBezTo>
                  <a:cubicBezTo>
                    <a:pt x="2013" y="3381"/>
                    <a:pt x="2120" y="3179"/>
                    <a:pt x="2299" y="3024"/>
                  </a:cubicBezTo>
                  <a:cubicBezTo>
                    <a:pt x="2431" y="2919"/>
                    <a:pt x="2596" y="2858"/>
                    <a:pt x="2769" y="2858"/>
                  </a:cubicBezTo>
                  <a:close/>
                  <a:moveTo>
                    <a:pt x="10014" y="298"/>
                  </a:moveTo>
                  <a:cubicBezTo>
                    <a:pt x="10300" y="298"/>
                    <a:pt x="10538" y="536"/>
                    <a:pt x="10538" y="822"/>
                  </a:cubicBezTo>
                  <a:lnTo>
                    <a:pt x="10538" y="5239"/>
                  </a:lnTo>
                  <a:lnTo>
                    <a:pt x="10312" y="5239"/>
                  </a:lnTo>
                  <a:cubicBezTo>
                    <a:pt x="10228" y="5239"/>
                    <a:pt x="10157" y="5322"/>
                    <a:pt x="10157" y="5406"/>
                  </a:cubicBezTo>
                  <a:cubicBezTo>
                    <a:pt x="10157" y="5501"/>
                    <a:pt x="10228" y="5572"/>
                    <a:pt x="10312" y="5572"/>
                  </a:cubicBezTo>
                  <a:lnTo>
                    <a:pt x="10490" y="5572"/>
                  </a:lnTo>
                  <a:lnTo>
                    <a:pt x="10490" y="9977"/>
                  </a:lnTo>
                  <a:cubicBezTo>
                    <a:pt x="10490" y="10263"/>
                    <a:pt x="10252" y="10501"/>
                    <a:pt x="9978" y="10501"/>
                  </a:cubicBezTo>
                  <a:lnTo>
                    <a:pt x="5573" y="10501"/>
                  </a:lnTo>
                  <a:lnTo>
                    <a:pt x="5573" y="8799"/>
                  </a:lnTo>
                  <a:cubicBezTo>
                    <a:pt x="5573" y="8537"/>
                    <a:pt x="5347" y="8311"/>
                    <a:pt x="5073" y="8311"/>
                  </a:cubicBezTo>
                  <a:lnTo>
                    <a:pt x="4739" y="8311"/>
                  </a:lnTo>
                  <a:cubicBezTo>
                    <a:pt x="4525" y="8311"/>
                    <a:pt x="4347" y="8394"/>
                    <a:pt x="4227" y="8537"/>
                  </a:cubicBezTo>
                  <a:cubicBezTo>
                    <a:pt x="4085" y="8715"/>
                    <a:pt x="3870" y="8811"/>
                    <a:pt x="3632" y="8811"/>
                  </a:cubicBezTo>
                  <a:cubicBezTo>
                    <a:pt x="3394" y="8811"/>
                    <a:pt x="3192" y="8715"/>
                    <a:pt x="3037" y="8537"/>
                  </a:cubicBezTo>
                  <a:cubicBezTo>
                    <a:pt x="2894" y="8358"/>
                    <a:pt x="2834" y="8120"/>
                    <a:pt x="2894" y="7882"/>
                  </a:cubicBezTo>
                  <a:cubicBezTo>
                    <a:pt x="2954" y="7584"/>
                    <a:pt x="3204" y="7346"/>
                    <a:pt x="3501" y="7287"/>
                  </a:cubicBezTo>
                  <a:cubicBezTo>
                    <a:pt x="3557" y="7275"/>
                    <a:pt x="3612" y="7269"/>
                    <a:pt x="3665" y="7269"/>
                  </a:cubicBezTo>
                  <a:cubicBezTo>
                    <a:pt x="3887" y="7269"/>
                    <a:pt x="4086" y="7367"/>
                    <a:pt x="4239" y="7549"/>
                  </a:cubicBezTo>
                  <a:cubicBezTo>
                    <a:pt x="4358" y="7703"/>
                    <a:pt x="4561" y="7787"/>
                    <a:pt x="4751" y="7787"/>
                  </a:cubicBezTo>
                  <a:lnTo>
                    <a:pt x="5097" y="7787"/>
                  </a:lnTo>
                  <a:cubicBezTo>
                    <a:pt x="5359" y="7787"/>
                    <a:pt x="5585" y="7561"/>
                    <a:pt x="5585" y="7299"/>
                  </a:cubicBezTo>
                  <a:lnTo>
                    <a:pt x="5585" y="5596"/>
                  </a:lnTo>
                  <a:lnTo>
                    <a:pt x="7275" y="5596"/>
                  </a:lnTo>
                  <a:cubicBezTo>
                    <a:pt x="7383" y="5596"/>
                    <a:pt x="7454" y="5679"/>
                    <a:pt x="7454" y="5775"/>
                  </a:cubicBezTo>
                  <a:lnTo>
                    <a:pt x="7454" y="6120"/>
                  </a:lnTo>
                  <a:cubicBezTo>
                    <a:pt x="7454" y="6227"/>
                    <a:pt x="7418" y="6310"/>
                    <a:pt x="7335" y="6394"/>
                  </a:cubicBezTo>
                  <a:cubicBezTo>
                    <a:pt x="7037" y="6644"/>
                    <a:pt x="6894" y="7025"/>
                    <a:pt x="6966" y="7430"/>
                  </a:cubicBezTo>
                  <a:cubicBezTo>
                    <a:pt x="7037" y="7858"/>
                    <a:pt x="7383" y="8203"/>
                    <a:pt x="7799" y="8299"/>
                  </a:cubicBezTo>
                  <a:cubicBezTo>
                    <a:pt x="7871" y="8311"/>
                    <a:pt x="7954" y="8323"/>
                    <a:pt x="8037" y="8323"/>
                  </a:cubicBezTo>
                  <a:cubicBezTo>
                    <a:pt x="8288" y="8323"/>
                    <a:pt x="8526" y="8239"/>
                    <a:pt x="8728" y="8084"/>
                  </a:cubicBezTo>
                  <a:cubicBezTo>
                    <a:pt x="8978" y="7882"/>
                    <a:pt x="9121" y="7561"/>
                    <a:pt x="9121" y="7239"/>
                  </a:cubicBezTo>
                  <a:cubicBezTo>
                    <a:pt x="9121" y="6906"/>
                    <a:pt x="8978" y="6608"/>
                    <a:pt x="8728" y="6406"/>
                  </a:cubicBezTo>
                  <a:cubicBezTo>
                    <a:pt x="8645" y="6346"/>
                    <a:pt x="8621" y="6251"/>
                    <a:pt x="8621" y="6132"/>
                  </a:cubicBezTo>
                  <a:lnTo>
                    <a:pt x="8621" y="5798"/>
                  </a:lnTo>
                  <a:cubicBezTo>
                    <a:pt x="8621" y="5691"/>
                    <a:pt x="8692" y="5620"/>
                    <a:pt x="8799" y="5620"/>
                  </a:cubicBezTo>
                  <a:lnTo>
                    <a:pt x="9645" y="5620"/>
                  </a:lnTo>
                  <a:cubicBezTo>
                    <a:pt x="9740" y="5620"/>
                    <a:pt x="9812" y="5536"/>
                    <a:pt x="9812" y="5453"/>
                  </a:cubicBezTo>
                  <a:cubicBezTo>
                    <a:pt x="9812" y="5358"/>
                    <a:pt x="9740" y="5286"/>
                    <a:pt x="9645" y="5286"/>
                  </a:cubicBezTo>
                  <a:lnTo>
                    <a:pt x="8799" y="5286"/>
                  </a:lnTo>
                  <a:cubicBezTo>
                    <a:pt x="8526" y="5286"/>
                    <a:pt x="8311" y="5513"/>
                    <a:pt x="8311" y="5775"/>
                  </a:cubicBezTo>
                  <a:lnTo>
                    <a:pt x="8311" y="6120"/>
                  </a:lnTo>
                  <a:cubicBezTo>
                    <a:pt x="8311" y="6334"/>
                    <a:pt x="8395" y="6513"/>
                    <a:pt x="8526" y="6632"/>
                  </a:cubicBezTo>
                  <a:cubicBezTo>
                    <a:pt x="8704" y="6775"/>
                    <a:pt x="8811" y="6989"/>
                    <a:pt x="8811" y="7227"/>
                  </a:cubicBezTo>
                  <a:cubicBezTo>
                    <a:pt x="8811" y="7465"/>
                    <a:pt x="8704" y="7668"/>
                    <a:pt x="8526" y="7822"/>
                  </a:cubicBezTo>
                  <a:cubicBezTo>
                    <a:pt x="8394" y="7928"/>
                    <a:pt x="8229" y="7988"/>
                    <a:pt x="8056" y="7988"/>
                  </a:cubicBezTo>
                  <a:cubicBezTo>
                    <a:pt x="7995" y="7988"/>
                    <a:pt x="7933" y="7981"/>
                    <a:pt x="7871" y="7965"/>
                  </a:cubicBezTo>
                  <a:cubicBezTo>
                    <a:pt x="7573" y="7906"/>
                    <a:pt x="7335" y="7656"/>
                    <a:pt x="7275" y="7358"/>
                  </a:cubicBezTo>
                  <a:cubicBezTo>
                    <a:pt x="7216" y="7072"/>
                    <a:pt x="7323" y="6810"/>
                    <a:pt x="7549" y="6608"/>
                  </a:cubicBezTo>
                  <a:cubicBezTo>
                    <a:pt x="7692" y="6489"/>
                    <a:pt x="7787" y="6298"/>
                    <a:pt x="7787" y="6108"/>
                  </a:cubicBezTo>
                  <a:lnTo>
                    <a:pt x="7787" y="5763"/>
                  </a:lnTo>
                  <a:cubicBezTo>
                    <a:pt x="7787" y="5501"/>
                    <a:pt x="7561" y="5275"/>
                    <a:pt x="7287" y="5275"/>
                  </a:cubicBezTo>
                  <a:lnTo>
                    <a:pt x="5597" y="5275"/>
                  </a:lnTo>
                  <a:lnTo>
                    <a:pt x="5597" y="3572"/>
                  </a:lnTo>
                  <a:cubicBezTo>
                    <a:pt x="5597" y="3477"/>
                    <a:pt x="5668" y="3393"/>
                    <a:pt x="5775" y="3393"/>
                  </a:cubicBezTo>
                  <a:lnTo>
                    <a:pt x="6121" y="3393"/>
                  </a:lnTo>
                  <a:cubicBezTo>
                    <a:pt x="6216" y="3393"/>
                    <a:pt x="6311" y="3441"/>
                    <a:pt x="6383" y="3512"/>
                  </a:cubicBezTo>
                  <a:cubicBezTo>
                    <a:pt x="6592" y="3762"/>
                    <a:pt x="6901" y="3911"/>
                    <a:pt x="7234" y="3911"/>
                  </a:cubicBezTo>
                  <a:cubicBezTo>
                    <a:pt x="7299" y="3911"/>
                    <a:pt x="7364" y="3905"/>
                    <a:pt x="7430" y="3893"/>
                  </a:cubicBezTo>
                  <a:cubicBezTo>
                    <a:pt x="7859" y="3810"/>
                    <a:pt x="8204" y="3477"/>
                    <a:pt x="8288" y="3060"/>
                  </a:cubicBezTo>
                  <a:cubicBezTo>
                    <a:pt x="8359" y="2727"/>
                    <a:pt x="8276" y="2381"/>
                    <a:pt x="8061" y="2131"/>
                  </a:cubicBezTo>
                  <a:cubicBezTo>
                    <a:pt x="7859" y="1881"/>
                    <a:pt x="7549" y="1726"/>
                    <a:pt x="7216" y="1726"/>
                  </a:cubicBezTo>
                  <a:cubicBezTo>
                    <a:pt x="6894" y="1726"/>
                    <a:pt x="6597" y="1881"/>
                    <a:pt x="6383" y="2131"/>
                  </a:cubicBezTo>
                  <a:cubicBezTo>
                    <a:pt x="6323" y="2203"/>
                    <a:pt x="6240" y="2238"/>
                    <a:pt x="6132" y="2238"/>
                  </a:cubicBezTo>
                  <a:lnTo>
                    <a:pt x="5787" y="2238"/>
                  </a:lnTo>
                  <a:cubicBezTo>
                    <a:pt x="5680" y="2238"/>
                    <a:pt x="5609" y="2167"/>
                    <a:pt x="5609" y="2060"/>
                  </a:cubicBezTo>
                  <a:lnTo>
                    <a:pt x="5609" y="1215"/>
                  </a:lnTo>
                  <a:cubicBezTo>
                    <a:pt x="5609" y="1119"/>
                    <a:pt x="5537" y="1048"/>
                    <a:pt x="5442" y="1048"/>
                  </a:cubicBezTo>
                  <a:cubicBezTo>
                    <a:pt x="5359" y="1048"/>
                    <a:pt x="5287" y="1119"/>
                    <a:pt x="5287" y="1215"/>
                  </a:cubicBezTo>
                  <a:lnTo>
                    <a:pt x="5287" y="2060"/>
                  </a:lnTo>
                  <a:cubicBezTo>
                    <a:pt x="5287" y="2322"/>
                    <a:pt x="5501" y="2548"/>
                    <a:pt x="5775" y="2548"/>
                  </a:cubicBezTo>
                  <a:lnTo>
                    <a:pt x="6121" y="2548"/>
                  </a:lnTo>
                  <a:cubicBezTo>
                    <a:pt x="6323" y="2548"/>
                    <a:pt x="6502" y="2465"/>
                    <a:pt x="6621" y="2322"/>
                  </a:cubicBezTo>
                  <a:cubicBezTo>
                    <a:pt x="6775" y="2143"/>
                    <a:pt x="6978" y="2048"/>
                    <a:pt x="7216" y="2048"/>
                  </a:cubicBezTo>
                  <a:cubicBezTo>
                    <a:pt x="7454" y="2048"/>
                    <a:pt x="7668" y="2143"/>
                    <a:pt x="7811" y="2322"/>
                  </a:cubicBezTo>
                  <a:cubicBezTo>
                    <a:pt x="7966" y="2500"/>
                    <a:pt x="8026" y="2739"/>
                    <a:pt x="7966" y="2977"/>
                  </a:cubicBezTo>
                  <a:cubicBezTo>
                    <a:pt x="7907" y="3274"/>
                    <a:pt x="7656" y="3512"/>
                    <a:pt x="7359" y="3572"/>
                  </a:cubicBezTo>
                  <a:cubicBezTo>
                    <a:pt x="7303" y="3584"/>
                    <a:pt x="7248" y="3589"/>
                    <a:pt x="7193" y="3589"/>
                  </a:cubicBezTo>
                  <a:cubicBezTo>
                    <a:pt x="6969" y="3589"/>
                    <a:pt x="6762" y="3492"/>
                    <a:pt x="6609" y="3310"/>
                  </a:cubicBezTo>
                  <a:cubicBezTo>
                    <a:pt x="6490" y="3155"/>
                    <a:pt x="6299" y="3072"/>
                    <a:pt x="6097" y="3072"/>
                  </a:cubicBezTo>
                  <a:lnTo>
                    <a:pt x="5763" y="3072"/>
                  </a:lnTo>
                  <a:cubicBezTo>
                    <a:pt x="5490" y="3072"/>
                    <a:pt x="5275" y="3298"/>
                    <a:pt x="5275" y="3560"/>
                  </a:cubicBezTo>
                  <a:lnTo>
                    <a:pt x="5275" y="5263"/>
                  </a:lnTo>
                  <a:lnTo>
                    <a:pt x="3573" y="5263"/>
                  </a:lnTo>
                  <a:cubicBezTo>
                    <a:pt x="3465" y="5263"/>
                    <a:pt x="3394" y="5179"/>
                    <a:pt x="3394" y="5084"/>
                  </a:cubicBezTo>
                  <a:lnTo>
                    <a:pt x="3394" y="4727"/>
                  </a:lnTo>
                  <a:cubicBezTo>
                    <a:pt x="3394" y="4620"/>
                    <a:pt x="3442" y="4524"/>
                    <a:pt x="3513" y="4453"/>
                  </a:cubicBezTo>
                  <a:cubicBezTo>
                    <a:pt x="3811" y="4203"/>
                    <a:pt x="3954" y="3810"/>
                    <a:pt x="3882" y="3417"/>
                  </a:cubicBezTo>
                  <a:cubicBezTo>
                    <a:pt x="3811" y="2977"/>
                    <a:pt x="3465" y="2643"/>
                    <a:pt x="3049" y="2548"/>
                  </a:cubicBezTo>
                  <a:cubicBezTo>
                    <a:pt x="2973" y="2531"/>
                    <a:pt x="2896" y="2523"/>
                    <a:pt x="2820" y="2523"/>
                  </a:cubicBezTo>
                  <a:cubicBezTo>
                    <a:pt x="2570" y="2523"/>
                    <a:pt x="2323" y="2610"/>
                    <a:pt x="2132" y="2774"/>
                  </a:cubicBezTo>
                  <a:cubicBezTo>
                    <a:pt x="1870" y="2977"/>
                    <a:pt x="1727" y="3298"/>
                    <a:pt x="1727" y="3620"/>
                  </a:cubicBezTo>
                  <a:cubicBezTo>
                    <a:pt x="1727" y="3941"/>
                    <a:pt x="1870" y="4239"/>
                    <a:pt x="2132" y="4453"/>
                  </a:cubicBezTo>
                  <a:cubicBezTo>
                    <a:pt x="2203" y="4513"/>
                    <a:pt x="2227" y="4608"/>
                    <a:pt x="2227" y="4703"/>
                  </a:cubicBezTo>
                  <a:lnTo>
                    <a:pt x="2227" y="5048"/>
                  </a:lnTo>
                  <a:cubicBezTo>
                    <a:pt x="2227" y="5155"/>
                    <a:pt x="2156" y="5227"/>
                    <a:pt x="2049" y="5227"/>
                  </a:cubicBezTo>
                  <a:lnTo>
                    <a:pt x="358" y="5227"/>
                  </a:lnTo>
                  <a:lnTo>
                    <a:pt x="358" y="822"/>
                  </a:lnTo>
                  <a:cubicBezTo>
                    <a:pt x="358" y="536"/>
                    <a:pt x="596" y="298"/>
                    <a:pt x="882" y="298"/>
                  </a:cubicBezTo>
                  <a:lnTo>
                    <a:pt x="5287" y="298"/>
                  </a:lnTo>
                  <a:lnTo>
                    <a:pt x="5287" y="476"/>
                  </a:lnTo>
                  <a:cubicBezTo>
                    <a:pt x="5287" y="572"/>
                    <a:pt x="5359" y="643"/>
                    <a:pt x="5442" y="643"/>
                  </a:cubicBezTo>
                  <a:cubicBezTo>
                    <a:pt x="5537" y="643"/>
                    <a:pt x="5609" y="572"/>
                    <a:pt x="5609" y="476"/>
                  </a:cubicBezTo>
                  <a:lnTo>
                    <a:pt x="5609" y="298"/>
                  </a:lnTo>
                  <a:close/>
                  <a:moveTo>
                    <a:pt x="834" y="0"/>
                  </a:moveTo>
                  <a:cubicBezTo>
                    <a:pt x="370" y="0"/>
                    <a:pt x="1" y="381"/>
                    <a:pt x="1" y="834"/>
                  </a:cubicBezTo>
                  <a:lnTo>
                    <a:pt x="1" y="9977"/>
                  </a:lnTo>
                  <a:cubicBezTo>
                    <a:pt x="1" y="10442"/>
                    <a:pt x="370" y="10811"/>
                    <a:pt x="834" y="10811"/>
                  </a:cubicBezTo>
                  <a:lnTo>
                    <a:pt x="9978" y="10811"/>
                  </a:lnTo>
                  <a:cubicBezTo>
                    <a:pt x="10431" y="10811"/>
                    <a:pt x="10812" y="10442"/>
                    <a:pt x="10812" y="9977"/>
                  </a:cubicBezTo>
                  <a:lnTo>
                    <a:pt x="10812" y="834"/>
                  </a:lnTo>
                  <a:cubicBezTo>
                    <a:pt x="10812" y="381"/>
                    <a:pt x="10431" y="0"/>
                    <a:pt x="9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grpSp>
          <p:nvGrpSpPr>
            <p:cNvPr id="11907" name="Google Shape;11907;p86"/>
            <p:cNvGrpSpPr/>
            <p:nvPr/>
          </p:nvGrpSpPr>
          <p:grpSpPr>
            <a:xfrm>
              <a:off x="6974158" y="2789537"/>
              <a:ext cx="255247" cy="327458"/>
              <a:chOff x="6974158" y="2789537"/>
              <a:chExt cx="255247" cy="327458"/>
            </a:xfrm>
            <a:solidFill>
              <a:schemeClr val="bg1"/>
            </a:solidFill>
          </p:grpSpPr>
          <p:sp>
            <p:nvSpPr>
              <p:cNvPr id="11908" name="Google Shape;11908;p86"/>
              <p:cNvSpPr/>
              <p:nvPr/>
            </p:nvSpPr>
            <p:spPr>
              <a:xfrm>
                <a:off x="7066407" y="2897282"/>
                <a:ext cx="9876" cy="14798"/>
              </a:xfrm>
              <a:custGeom>
                <a:avLst/>
                <a:gdLst/>
                <a:ahLst/>
                <a:cxnLst/>
                <a:rect l="l" t="t" r="r" b="b"/>
                <a:pathLst>
                  <a:path w="311" h="466" extrusionOk="0">
                    <a:moveTo>
                      <a:pt x="144" y="1"/>
                    </a:moveTo>
                    <a:cubicBezTo>
                      <a:pt x="60" y="1"/>
                      <a:pt x="1" y="84"/>
                      <a:pt x="1" y="155"/>
                    </a:cubicBezTo>
                    <a:lnTo>
                      <a:pt x="1" y="322"/>
                    </a:lnTo>
                    <a:cubicBezTo>
                      <a:pt x="1" y="405"/>
                      <a:pt x="72" y="465"/>
                      <a:pt x="144" y="465"/>
                    </a:cubicBezTo>
                    <a:cubicBezTo>
                      <a:pt x="227" y="465"/>
                      <a:pt x="299" y="394"/>
                      <a:pt x="299" y="322"/>
                    </a:cubicBezTo>
                    <a:lnTo>
                      <a:pt x="299" y="155"/>
                    </a:lnTo>
                    <a:cubicBezTo>
                      <a:pt x="310" y="60"/>
                      <a:pt x="239" y="1"/>
                      <a:pt x="14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09" name="Google Shape;11909;p86"/>
              <p:cNvSpPr/>
              <p:nvPr/>
            </p:nvSpPr>
            <p:spPr>
              <a:xfrm>
                <a:off x="7127662" y="2897282"/>
                <a:ext cx="9495" cy="14798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66" extrusionOk="0">
                    <a:moveTo>
                      <a:pt x="155" y="1"/>
                    </a:moveTo>
                    <a:cubicBezTo>
                      <a:pt x="60" y="1"/>
                      <a:pt x="1" y="84"/>
                      <a:pt x="1" y="155"/>
                    </a:cubicBezTo>
                    <a:lnTo>
                      <a:pt x="1" y="322"/>
                    </a:lnTo>
                    <a:cubicBezTo>
                      <a:pt x="1" y="405"/>
                      <a:pt x="84" y="465"/>
                      <a:pt x="155" y="465"/>
                    </a:cubicBezTo>
                    <a:cubicBezTo>
                      <a:pt x="227" y="465"/>
                      <a:pt x="298" y="394"/>
                      <a:pt x="298" y="322"/>
                    </a:cubicBezTo>
                    <a:lnTo>
                      <a:pt x="298" y="155"/>
                    </a:lnTo>
                    <a:cubicBezTo>
                      <a:pt x="298" y="60"/>
                      <a:pt x="239" y="1"/>
                      <a:pt x="1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10" name="Google Shape;11910;p86"/>
              <p:cNvSpPr/>
              <p:nvPr/>
            </p:nvSpPr>
            <p:spPr>
              <a:xfrm>
                <a:off x="7081935" y="2933292"/>
                <a:ext cx="40837" cy="14703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463" extrusionOk="0">
                    <a:moveTo>
                      <a:pt x="162" y="1"/>
                    </a:moveTo>
                    <a:cubicBezTo>
                      <a:pt x="125" y="1"/>
                      <a:pt x="89" y="16"/>
                      <a:pt x="60" y="45"/>
                    </a:cubicBezTo>
                    <a:cubicBezTo>
                      <a:pt x="0" y="105"/>
                      <a:pt x="0" y="200"/>
                      <a:pt x="60" y="260"/>
                    </a:cubicBezTo>
                    <a:cubicBezTo>
                      <a:pt x="191" y="391"/>
                      <a:pt x="417" y="462"/>
                      <a:pt x="655" y="462"/>
                    </a:cubicBezTo>
                    <a:cubicBezTo>
                      <a:pt x="893" y="462"/>
                      <a:pt x="1119" y="391"/>
                      <a:pt x="1250" y="260"/>
                    </a:cubicBezTo>
                    <a:cubicBezTo>
                      <a:pt x="1286" y="200"/>
                      <a:pt x="1286" y="105"/>
                      <a:pt x="1226" y="45"/>
                    </a:cubicBezTo>
                    <a:cubicBezTo>
                      <a:pt x="1197" y="16"/>
                      <a:pt x="1158" y="1"/>
                      <a:pt x="1119" y="1"/>
                    </a:cubicBezTo>
                    <a:cubicBezTo>
                      <a:pt x="1081" y="1"/>
                      <a:pt x="1042" y="16"/>
                      <a:pt x="1012" y="45"/>
                    </a:cubicBezTo>
                    <a:cubicBezTo>
                      <a:pt x="953" y="105"/>
                      <a:pt x="822" y="164"/>
                      <a:pt x="643" y="164"/>
                    </a:cubicBezTo>
                    <a:cubicBezTo>
                      <a:pt x="464" y="164"/>
                      <a:pt x="310" y="105"/>
                      <a:pt x="274" y="45"/>
                    </a:cubicBezTo>
                    <a:cubicBezTo>
                      <a:pt x="238" y="16"/>
                      <a:pt x="199" y="1"/>
                      <a:pt x="1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11" name="Google Shape;11911;p86"/>
              <p:cNvSpPr/>
              <p:nvPr/>
            </p:nvSpPr>
            <p:spPr>
              <a:xfrm>
                <a:off x="6974158" y="2789537"/>
                <a:ext cx="255247" cy="327458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0312" extrusionOk="0">
                    <a:moveTo>
                      <a:pt x="6228" y="2167"/>
                    </a:moveTo>
                    <a:lnTo>
                      <a:pt x="6132" y="3239"/>
                    </a:lnTo>
                    <a:lnTo>
                      <a:pt x="6121" y="3239"/>
                    </a:lnTo>
                    <a:cubicBezTo>
                      <a:pt x="6025" y="3239"/>
                      <a:pt x="5942" y="3156"/>
                      <a:pt x="5942" y="3060"/>
                    </a:cubicBezTo>
                    <a:lnTo>
                      <a:pt x="5942" y="2227"/>
                    </a:lnTo>
                    <a:cubicBezTo>
                      <a:pt x="6049" y="2227"/>
                      <a:pt x="6132" y="2191"/>
                      <a:pt x="6228" y="2167"/>
                    </a:cubicBezTo>
                    <a:close/>
                    <a:moveTo>
                      <a:pt x="5787" y="322"/>
                    </a:moveTo>
                    <a:cubicBezTo>
                      <a:pt x="6240" y="322"/>
                      <a:pt x="6609" y="691"/>
                      <a:pt x="6609" y="1131"/>
                    </a:cubicBezTo>
                    <a:cubicBezTo>
                      <a:pt x="6609" y="1584"/>
                      <a:pt x="6240" y="1953"/>
                      <a:pt x="5787" y="1953"/>
                    </a:cubicBezTo>
                    <a:cubicBezTo>
                      <a:pt x="5490" y="1953"/>
                      <a:pt x="5228" y="1786"/>
                      <a:pt x="5073" y="1536"/>
                    </a:cubicBezTo>
                    <a:cubicBezTo>
                      <a:pt x="5048" y="1487"/>
                      <a:pt x="4996" y="1455"/>
                      <a:pt x="4942" y="1455"/>
                    </a:cubicBezTo>
                    <a:cubicBezTo>
                      <a:pt x="4918" y="1455"/>
                      <a:pt x="4893" y="1462"/>
                      <a:pt x="4870" y="1477"/>
                    </a:cubicBezTo>
                    <a:cubicBezTo>
                      <a:pt x="4799" y="1524"/>
                      <a:pt x="4763" y="1608"/>
                      <a:pt x="4811" y="1691"/>
                    </a:cubicBezTo>
                    <a:cubicBezTo>
                      <a:pt x="4823" y="1703"/>
                      <a:pt x="4823" y="1715"/>
                      <a:pt x="4835" y="1727"/>
                    </a:cubicBezTo>
                    <a:cubicBezTo>
                      <a:pt x="4775" y="1763"/>
                      <a:pt x="4716" y="1786"/>
                      <a:pt x="4656" y="1786"/>
                    </a:cubicBezTo>
                    <a:cubicBezTo>
                      <a:pt x="4477" y="1786"/>
                      <a:pt x="4335" y="1643"/>
                      <a:pt x="4335" y="1465"/>
                    </a:cubicBezTo>
                    <a:cubicBezTo>
                      <a:pt x="4335" y="1370"/>
                      <a:pt x="4263" y="1310"/>
                      <a:pt x="4180" y="1310"/>
                    </a:cubicBezTo>
                    <a:cubicBezTo>
                      <a:pt x="4108" y="1310"/>
                      <a:pt x="4037" y="1393"/>
                      <a:pt x="4037" y="1465"/>
                    </a:cubicBezTo>
                    <a:cubicBezTo>
                      <a:pt x="4037" y="1810"/>
                      <a:pt x="4323" y="2108"/>
                      <a:pt x="4680" y="2108"/>
                    </a:cubicBezTo>
                    <a:cubicBezTo>
                      <a:pt x="4811" y="2108"/>
                      <a:pt x="4942" y="2060"/>
                      <a:pt x="5061" y="1965"/>
                    </a:cubicBezTo>
                    <a:cubicBezTo>
                      <a:pt x="5228" y="2120"/>
                      <a:pt x="5442" y="2227"/>
                      <a:pt x="5668" y="2251"/>
                    </a:cubicBezTo>
                    <a:lnTo>
                      <a:pt x="5668" y="3072"/>
                    </a:lnTo>
                    <a:cubicBezTo>
                      <a:pt x="5668" y="3334"/>
                      <a:pt x="5882" y="3548"/>
                      <a:pt x="6144" y="3548"/>
                    </a:cubicBezTo>
                    <a:lnTo>
                      <a:pt x="6382" y="3548"/>
                    </a:lnTo>
                    <a:cubicBezTo>
                      <a:pt x="6454" y="3548"/>
                      <a:pt x="6513" y="3572"/>
                      <a:pt x="6573" y="3632"/>
                    </a:cubicBezTo>
                    <a:cubicBezTo>
                      <a:pt x="6621" y="3691"/>
                      <a:pt x="6656" y="3751"/>
                      <a:pt x="6633" y="3834"/>
                    </a:cubicBezTo>
                    <a:cubicBezTo>
                      <a:pt x="6621" y="3953"/>
                      <a:pt x="6502" y="4049"/>
                      <a:pt x="6371" y="4049"/>
                    </a:cubicBezTo>
                    <a:lnTo>
                      <a:pt x="6299" y="4049"/>
                    </a:lnTo>
                    <a:lnTo>
                      <a:pt x="6299" y="4037"/>
                    </a:lnTo>
                    <a:cubicBezTo>
                      <a:pt x="6299" y="3953"/>
                      <a:pt x="6216" y="3894"/>
                      <a:pt x="6144" y="3894"/>
                    </a:cubicBezTo>
                    <a:cubicBezTo>
                      <a:pt x="6061" y="3894"/>
                      <a:pt x="6001" y="3965"/>
                      <a:pt x="6001" y="4037"/>
                    </a:cubicBezTo>
                    <a:cubicBezTo>
                      <a:pt x="6001" y="5108"/>
                      <a:pt x="5120" y="5977"/>
                      <a:pt x="4049" y="5977"/>
                    </a:cubicBezTo>
                    <a:cubicBezTo>
                      <a:pt x="2953" y="5977"/>
                      <a:pt x="2084" y="5096"/>
                      <a:pt x="2084" y="4025"/>
                    </a:cubicBezTo>
                    <a:cubicBezTo>
                      <a:pt x="2084" y="3929"/>
                      <a:pt x="2013" y="3870"/>
                      <a:pt x="1941" y="3870"/>
                    </a:cubicBezTo>
                    <a:cubicBezTo>
                      <a:pt x="1858" y="3870"/>
                      <a:pt x="1787" y="3953"/>
                      <a:pt x="1787" y="4025"/>
                    </a:cubicBezTo>
                    <a:lnTo>
                      <a:pt x="1787" y="4037"/>
                    </a:lnTo>
                    <a:lnTo>
                      <a:pt x="1703" y="4037"/>
                    </a:lnTo>
                    <a:cubicBezTo>
                      <a:pt x="1620" y="4037"/>
                      <a:pt x="1560" y="4013"/>
                      <a:pt x="1501" y="3953"/>
                    </a:cubicBezTo>
                    <a:cubicBezTo>
                      <a:pt x="1465" y="3894"/>
                      <a:pt x="1429" y="3834"/>
                      <a:pt x="1441" y="3751"/>
                    </a:cubicBezTo>
                    <a:cubicBezTo>
                      <a:pt x="1465" y="3632"/>
                      <a:pt x="1584" y="3537"/>
                      <a:pt x="1715" y="3537"/>
                    </a:cubicBezTo>
                    <a:lnTo>
                      <a:pt x="1941" y="3537"/>
                    </a:lnTo>
                    <a:cubicBezTo>
                      <a:pt x="2203" y="3537"/>
                      <a:pt x="2418" y="3322"/>
                      <a:pt x="2418" y="3060"/>
                    </a:cubicBezTo>
                    <a:lnTo>
                      <a:pt x="2418" y="2358"/>
                    </a:lnTo>
                    <a:cubicBezTo>
                      <a:pt x="2418" y="2084"/>
                      <a:pt x="2632" y="1870"/>
                      <a:pt x="2906" y="1870"/>
                    </a:cubicBezTo>
                    <a:lnTo>
                      <a:pt x="3525" y="1870"/>
                    </a:lnTo>
                    <a:cubicBezTo>
                      <a:pt x="3620" y="1870"/>
                      <a:pt x="3680" y="1786"/>
                      <a:pt x="3680" y="1715"/>
                    </a:cubicBezTo>
                    <a:cubicBezTo>
                      <a:pt x="3680" y="1632"/>
                      <a:pt x="3608" y="1572"/>
                      <a:pt x="3525" y="1572"/>
                    </a:cubicBezTo>
                    <a:lnTo>
                      <a:pt x="2906" y="1572"/>
                    </a:lnTo>
                    <a:cubicBezTo>
                      <a:pt x="2477" y="1572"/>
                      <a:pt x="2120" y="1929"/>
                      <a:pt x="2120" y="2358"/>
                    </a:cubicBezTo>
                    <a:lnTo>
                      <a:pt x="2120" y="3060"/>
                    </a:lnTo>
                    <a:cubicBezTo>
                      <a:pt x="2120" y="3144"/>
                      <a:pt x="2037" y="3239"/>
                      <a:pt x="1941" y="3239"/>
                    </a:cubicBezTo>
                    <a:lnTo>
                      <a:pt x="1906" y="3239"/>
                    </a:lnTo>
                    <a:lnTo>
                      <a:pt x="1739" y="1572"/>
                    </a:lnTo>
                    <a:cubicBezTo>
                      <a:pt x="1715" y="1251"/>
                      <a:pt x="1822" y="929"/>
                      <a:pt x="2025" y="691"/>
                    </a:cubicBezTo>
                    <a:cubicBezTo>
                      <a:pt x="2239" y="453"/>
                      <a:pt x="2549" y="322"/>
                      <a:pt x="2870" y="322"/>
                    </a:cubicBezTo>
                    <a:close/>
                    <a:moveTo>
                      <a:pt x="5013" y="6013"/>
                    </a:moveTo>
                    <a:lnTo>
                      <a:pt x="5013" y="6537"/>
                    </a:lnTo>
                    <a:cubicBezTo>
                      <a:pt x="5013" y="6823"/>
                      <a:pt x="5204" y="7073"/>
                      <a:pt x="5478" y="7144"/>
                    </a:cubicBezTo>
                    <a:lnTo>
                      <a:pt x="5740" y="7227"/>
                    </a:lnTo>
                    <a:cubicBezTo>
                      <a:pt x="5668" y="7478"/>
                      <a:pt x="5537" y="7716"/>
                      <a:pt x="5370" y="7906"/>
                    </a:cubicBezTo>
                    <a:cubicBezTo>
                      <a:pt x="5311" y="7966"/>
                      <a:pt x="5323" y="8073"/>
                      <a:pt x="5382" y="8120"/>
                    </a:cubicBezTo>
                    <a:cubicBezTo>
                      <a:pt x="5418" y="8144"/>
                      <a:pt x="5442" y="8156"/>
                      <a:pt x="5490" y="8156"/>
                    </a:cubicBezTo>
                    <a:cubicBezTo>
                      <a:pt x="5537" y="8156"/>
                      <a:pt x="5585" y="8144"/>
                      <a:pt x="5609" y="8120"/>
                    </a:cubicBezTo>
                    <a:cubicBezTo>
                      <a:pt x="5823" y="7882"/>
                      <a:pt x="5966" y="7608"/>
                      <a:pt x="6061" y="7311"/>
                    </a:cubicBezTo>
                    <a:lnTo>
                      <a:pt x="6382" y="7418"/>
                    </a:lnTo>
                    <a:cubicBezTo>
                      <a:pt x="6204" y="7906"/>
                      <a:pt x="5930" y="8335"/>
                      <a:pt x="5525" y="8668"/>
                    </a:cubicBezTo>
                    <a:cubicBezTo>
                      <a:pt x="5085" y="9013"/>
                      <a:pt x="4573" y="9204"/>
                      <a:pt x="4001" y="9204"/>
                    </a:cubicBezTo>
                    <a:cubicBezTo>
                      <a:pt x="3442" y="9204"/>
                      <a:pt x="2918" y="9025"/>
                      <a:pt x="2489" y="8668"/>
                    </a:cubicBezTo>
                    <a:cubicBezTo>
                      <a:pt x="2096" y="8359"/>
                      <a:pt x="1810" y="7918"/>
                      <a:pt x="1668" y="7442"/>
                    </a:cubicBezTo>
                    <a:lnTo>
                      <a:pt x="2001" y="7347"/>
                    </a:lnTo>
                    <a:cubicBezTo>
                      <a:pt x="2108" y="7739"/>
                      <a:pt x="2358" y="8097"/>
                      <a:pt x="2680" y="8370"/>
                    </a:cubicBezTo>
                    <a:cubicBezTo>
                      <a:pt x="3049" y="8668"/>
                      <a:pt x="3513" y="8847"/>
                      <a:pt x="4001" y="8847"/>
                    </a:cubicBezTo>
                    <a:cubicBezTo>
                      <a:pt x="4382" y="8847"/>
                      <a:pt x="4739" y="8751"/>
                      <a:pt x="5049" y="8561"/>
                    </a:cubicBezTo>
                    <a:cubicBezTo>
                      <a:pt x="5120" y="8513"/>
                      <a:pt x="5132" y="8430"/>
                      <a:pt x="5109" y="8359"/>
                    </a:cubicBezTo>
                    <a:cubicBezTo>
                      <a:pt x="5077" y="8304"/>
                      <a:pt x="5031" y="8280"/>
                      <a:pt x="4979" y="8280"/>
                    </a:cubicBezTo>
                    <a:cubicBezTo>
                      <a:pt x="4952" y="8280"/>
                      <a:pt x="4923" y="8287"/>
                      <a:pt x="4894" y="8299"/>
                    </a:cubicBezTo>
                    <a:cubicBezTo>
                      <a:pt x="4632" y="8442"/>
                      <a:pt x="4311" y="8537"/>
                      <a:pt x="4001" y="8537"/>
                    </a:cubicBezTo>
                    <a:cubicBezTo>
                      <a:pt x="3215" y="8537"/>
                      <a:pt x="2513" y="8001"/>
                      <a:pt x="2299" y="7239"/>
                    </a:cubicBezTo>
                    <a:lnTo>
                      <a:pt x="2596" y="7144"/>
                    </a:lnTo>
                    <a:cubicBezTo>
                      <a:pt x="2858" y="7073"/>
                      <a:pt x="3049" y="6823"/>
                      <a:pt x="3049" y="6537"/>
                    </a:cubicBezTo>
                    <a:lnTo>
                      <a:pt x="3049" y="6013"/>
                    </a:lnTo>
                    <a:cubicBezTo>
                      <a:pt x="3346" y="6168"/>
                      <a:pt x="3680" y="6239"/>
                      <a:pt x="4037" y="6239"/>
                    </a:cubicBezTo>
                    <a:cubicBezTo>
                      <a:pt x="4394" y="6239"/>
                      <a:pt x="4716" y="6168"/>
                      <a:pt x="5013" y="6013"/>
                    </a:cubicBezTo>
                    <a:close/>
                    <a:moveTo>
                      <a:pt x="2870" y="0"/>
                    </a:moveTo>
                    <a:cubicBezTo>
                      <a:pt x="2477" y="0"/>
                      <a:pt x="2084" y="179"/>
                      <a:pt x="1799" y="477"/>
                    </a:cubicBezTo>
                    <a:cubicBezTo>
                      <a:pt x="1537" y="774"/>
                      <a:pt x="1406" y="1179"/>
                      <a:pt x="1429" y="1596"/>
                    </a:cubicBezTo>
                    <a:lnTo>
                      <a:pt x="1596" y="3251"/>
                    </a:lnTo>
                    <a:cubicBezTo>
                      <a:pt x="1358" y="3298"/>
                      <a:pt x="1144" y="3489"/>
                      <a:pt x="1132" y="3739"/>
                    </a:cubicBezTo>
                    <a:cubicBezTo>
                      <a:pt x="1120" y="3894"/>
                      <a:pt x="1168" y="4049"/>
                      <a:pt x="1263" y="4168"/>
                    </a:cubicBezTo>
                    <a:cubicBezTo>
                      <a:pt x="1370" y="4287"/>
                      <a:pt x="1525" y="4346"/>
                      <a:pt x="1680" y="4346"/>
                    </a:cubicBezTo>
                    <a:lnTo>
                      <a:pt x="1799" y="4346"/>
                    </a:lnTo>
                    <a:cubicBezTo>
                      <a:pt x="1894" y="4989"/>
                      <a:pt x="2251" y="5525"/>
                      <a:pt x="2739" y="5882"/>
                    </a:cubicBezTo>
                    <a:lnTo>
                      <a:pt x="2739" y="6585"/>
                    </a:lnTo>
                    <a:cubicBezTo>
                      <a:pt x="2739" y="6727"/>
                      <a:pt x="2632" y="6870"/>
                      <a:pt x="2501" y="6894"/>
                    </a:cubicBezTo>
                    <a:lnTo>
                      <a:pt x="810" y="7406"/>
                    </a:lnTo>
                    <a:cubicBezTo>
                      <a:pt x="322" y="7537"/>
                      <a:pt x="1" y="7978"/>
                      <a:pt x="1" y="8478"/>
                    </a:cubicBezTo>
                    <a:lnTo>
                      <a:pt x="1" y="10168"/>
                    </a:lnTo>
                    <a:cubicBezTo>
                      <a:pt x="1" y="10252"/>
                      <a:pt x="72" y="10311"/>
                      <a:pt x="144" y="10311"/>
                    </a:cubicBezTo>
                    <a:cubicBezTo>
                      <a:pt x="227" y="10311"/>
                      <a:pt x="298" y="10240"/>
                      <a:pt x="298" y="10168"/>
                    </a:cubicBezTo>
                    <a:lnTo>
                      <a:pt x="298" y="8466"/>
                    </a:lnTo>
                    <a:cubicBezTo>
                      <a:pt x="298" y="8109"/>
                      <a:pt x="537" y="7787"/>
                      <a:pt x="882" y="7680"/>
                    </a:cubicBezTo>
                    <a:lnTo>
                      <a:pt x="1370" y="7537"/>
                    </a:lnTo>
                    <a:cubicBezTo>
                      <a:pt x="1513" y="8073"/>
                      <a:pt x="1846" y="8549"/>
                      <a:pt x="2275" y="8906"/>
                    </a:cubicBezTo>
                    <a:cubicBezTo>
                      <a:pt x="2751" y="9287"/>
                      <a:pt x="3358" y="9502"/>
                      <a:pt x="3989" y="9502"/>
                    </a:cubicBezTo>
                    <a:cubicBezTo>
                      <a:pt x="4608" y="9502"/>
                      <a:pt x="5204" y="9287"/>
                      <a:pt x="5704" y="8906"/>
                    </a:cubicBezTo>
                    <a:cubicBezTo>
                      <a:pt x="6144" y="8549"/>
                      <a:pt x="6454" y="8073"/>
                      <a:pt x="6621" y="7537"/>
                    </a:cubicBezTo>
                    <a:lnTo>
                      <a:pt x="7144" y="7680"/>
                    </a:lnTo>
                    <a:cubicBezTo>
                      <a:pt x="7490" y="7787"/>
                      <a:pt x="7728" y="8097"/>
                      <a:pt x="7728" y="8466"/>
                    </a:cubicBezTo>
                    <a:lnTo>
                      <a:pt x="7728" y="10168"/>
                    </a:lnTo>
                    <a:cubicBezTo>
                      <a:pt x="7728" y="10252"/>
                      <a:pt x="7799" y="10311"/>
                      <a:pt x="7871" y="10311"/>
                    </a:cubicBezTo>
                    <a:cubicBezTo>
                      <a:pt x="7966" y="10311"/>
                      <a:pt x="8026" y="10240"/>
                      <a:pt x="8026" y="10168"/>
                    </a:cubicBezTo>
                    <a:lnTo>
                      <a:pt x="8026" y="8466"/>
                    </a:lnTo>
                    <a:cubicBezTo>
                      <a:pt x="8037" y="7966"/>
                      <a:pt x="7716" y="7525"/>
                      <a:pt x="7240" y="7382"/>
                    </a:cubicBezTo>
                    <a:lnTo>
                      <a:pt x="5537" y="6882"/>
                    </a:lnTo>
                    <a:cubicBezTo>
                      <a:pt x="5406" y="6835"/>
                      <a:pt x="5299" y="6704"/>
                      <a:pt x="5299" y="6573"/>
                    </a:cubicBezTo>
                    <a:lnTo>
                      <a:pt x="5299" y="5870"/>
                    </a:lnTo>
                    <a:cubicBezTo>
                      <a:pt x="5811" y="5525"/>
                      <a:pt x="6168" y="4977"/>
                      <a:pt x="6240" y="4334"/>
                    </a:cubicBezTo>
                    <a:lnTo>
                      <a:pt x="6323" y="4334"/>
                    </a:lnTo>
                    <a:cubicBezTo>
                      <a:pt x="6621" y="4334"/>
                      <a:pt x="6871" y="4108"/>
                      <a:pt x="6906" y="3846"/>
                    </a:cubicBezTo>
                    <a:cubicBezTo>
                      <a:pt x="6918" y="3691"/>
                      <a:pt x="6871" y="3525"/>
                      <a:pt x="6775" y="3417"/>
                    </a:cubicBezTo>
                    <a:cubicBezTo>
                      <a:pt x="6680" y="3322"/>
                      <a:pt x="6561" y="3251"/>
                      <a:pt x="6442" y="3239"/>
                    </a:cubicBezTo>
                    <a:lnTo>
                      <a:pt x="6549" y="1941"/>
                    </a:lnTo>
                    <a:cubicBezTo>
                      <a:pt x="6775" y="1727"/>
                      <a:pt x="6906" y="1453"/>
                      <a:pt x="6906" y="1120"/>
                    </a:cubicBezTo>
                    <a:cubicBezTo>
                      <a:pt x="6906" y="512"/>
                      <a:pt x="6394" y="0"/>
                      <a:pt x="57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12" name="Google Shape;11912;p86"/>
              <p:cNvSpPr/>
              <p:nvPr/>
            </p:nvSpPr>
            <p:spPr>
              <a:xfrm>
                <a:off x="7061135" y="2881785"/>
                <a:ext cx="20069" cy="949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99" extrusionOk="0">
                    <a:moveTo>
                      <a:pt x="155" y="1"/>
                    </a:moveTo>
                    <a:cubicBezTo>
                      <a:pt x="60" y="1"/>
                      <a:pt x="0" y="72"/>
                      <a:pt x="0" y="155"/>
                    </a:cubicBezTo>
                    <a:cubicBezTo>
                      <a:pt x="0" y="227"/>
                      <a:pt x="72" y="298"/>
                      <a:pt x="155" y="298"/>
                    </a:cubicBezTo>
                    <a:lnTo>
                      <a:pt x="476" y="298"/>
                    </a:lnTo>
                    <a:cubicBezTo>
                      <a:pt x="560" y="298"/>
                      <a:pt x="631" y="227"/>
                      <a:pt x="631" y="155"/>
                    </a:cubicBezTo>
                    <a:cubicBezTo>
                      <a:pt x="631" y="72"/>
                      <a:pt x="572" y="1"/>
                      <a:pt x="47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13" name="Google Shape;11913;p86"/>
              <p:cNvSpPr/>
              <p:nvPr/>
            </p:nvSpPr>
            <p:spPr>
              <a:xfrm>
                <a:off x="7122740" y="2881785"/>
                <a:ext cx="19688" cy="949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299" extrusionOk="0">
                    <a:moveTo>
                      <a:pt x="144" y="1"/>
                    </a:moveTo>
                    <a:cubicBezTo>
                      <a:pt x="60" y="1"/>
                      <a:pt x="1" y="72"/>
                      <a:pt x="1" y="155"/>
                    </a:cubicBezTo>
                    <a:cubicBezTo>
                      <a:pt x="1" y="227"/>
                      <a:pt x="72" y="298"/>
                      <a:pt x="144" y="298"/>
                    </a:cubicBezTo>
                    <a:lnTo>
                      <a:pt x="477" y="298"/>
                    </a:lnTo>
                    <a:cubicBezTo>
                      <a:pt x="560" y="298"/>
                      <a:pt x="620" y="227"/>
                      <a:pt x="620" y="155"/>
                    </a:cubicBezTo>
                    <a:cubicBezTo>
                      <a:pt x="620" y="72"/>
                      <a:pt x="560" y="1"/>
                      <a:pt x="4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914" name="Google Shape;11914;p86"/>
            <p:cNvGrpSpPr/>
            <p:nvPr/>
          </p:nvGrpSpPr>
          <p:grpSpPr>
            <a:xfrm>
              <a:off x="7530697" y="2790299"/>
              <a:ext cx="244291" cy="326314"/>
              <a:chOff x="7530697" y="2790299"/>
              <a:chExt cx="244291" cy="326314"/>
            </a:xfrm>
            <a:solidFill>
              <a:schemeClr val="bg1"/>
            </a:solidFill>
          </p:grpSpPr>
          <p:sp>
            <p:nvSpPr>
              <p:cNvPr id="11915" name="Google Shape;11915;p86"/>
              <p:cNvSpPr/>
              <p:nvPr/>
            </p:nvSpPr>
            <p:spPr>
              <a:xfrm>
                <a:off x="7616911" y="2907507"/>
                <a:ext cx="9463" cy="1438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453" extrusionOk="0">
                    <a:moveTo>
                      <a:pt x="155" y="0"/>
                    </a:moveTo>
                    <a:cubicBezTo>
                      <a:pt x="60" y="0"/>
                      <a:pt x="0" y="72"/>
                      <a:pt x="0" y="143"/>
                    </a:cubicBezTo>
                    <a:lnTo>
                      <a:pt x="0" y="310"/>
                    </a:lnTo>
                    <a:cubicBezTo>
                      <a:pt x="0" y="393"/>
                      <a:pt x="72" y="453"/>
                      <a:pt x="155" y="453"/>
                    </a:cubicBezTo>
                    <a:cubicBezTo>
                      <a:pt x="227" y="453"/>
                      <a:pt x="298" y="381"/>
                      <a:pt x="298" y="310"/>
                    </a:cubicBezTo>
                    <a:lnTo>
                      <a:pt x="298" y="143"/>
                    </a:ln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16" name="Google Shape;11916;p86"/>
              <p:cNvSpPr/>
              <p:nvPr/>
            </p:nvSpPr>
            <p:spPr>
              <a:xfrm>
                <a:off x="7678548" y="2907507"/>
                <a:ext cx="9463" cy="1438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453" extrusionOk="0">
                    <a:moveTo>
                      <a:pt x="143" y="0"/>
                    </a:moveTo>
                    <a:cubicBezTo>
                      <a:pt x="60" y="0"/>
                      <a:pt x="0" y="72"/>
                      <a:pt x="0" y="143"/>
                    </a:cubicBezTo>
                    <a:lnTo>
                      <a:pt x="0" y="310"/>
                    </a:lnTo>
                    <a:cubicBezTo>
                      <a:pt x="0" y="393"/>
                      <a:pt x="72" y="453"/>
                      <a:pt x="143" y="453"/>
                    </a:cubicBezTo>
                    <a:cubicBezTo>
                      <a:pt x="214" y="453"/>
                      <a:pt x="298" y="381"/>
                      <a:pt x="298" y="310"/>
                    </a:cubicBezTo>
                    <a:lnTo>
                      <a:pt x="298" y="143"/>
                    </a:lnTo>
                    <a:cubicBezTo>
                      <a:pt x="298" y="72"/>
                      <a:pt x="238" y="0"/>
                      <a:pt x="1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17" name="Google Shape;11917;p86"/>
              <p:cNvSpPr/>
              <p:nvPr/>
            </p:nvSpPr>
            <p:spPr>
              <a:xfrm>
                <a:off x="7632408" y="2943136"/>
                <a:ext cx="40869" cy="14671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462" extrusionOk="0">
                    <a:moveTo>
                      <a:pt x="167" y="0"/>
                    </a:moveTo>
                    <a:cubicBezTo>
                      <a:pt x="129" y="0"/>
                      <a:pt x="90" y="15"/>
                      <a:pt x="60" y="45"/>
                    </a:cubicBezTo>
                    <a:cubicBezTo>
                      <a:pt x="1" y="104"/>
                      <a:pt x="1" y="200"/>
                      <a:pt x="60" y="259"/>
                    </a:cubicBezTo>
                    <a:cubicBezTo>
                      <a:pt x="203" y="390"/>
                      <a:pt x="417" y="462"/>
                      <a:pt x="655" y="462"/>
                    </a:cubicBezTo>
                    <a:cubicBezTo>
                      <a:pt x="893" y="462"/>
                      <a:pt x="1120" y="390"/>
                      <a:pt x="1251" y="259"/>
                    </a:cubicBezTo>
                    <a:cubicBezTo>
                      <a:pt x="1286" y="212"/>
                      <a:pt x="1286" y="104"/>
                      <a:pt x="1227" y="45"/>
                    </a:cubicBezTo>
                    <a:cubicBezTo>
                      <a:pt x="1197" y="15"/>
                      <a:pt x="1158" y="0"/>
                      <a:pt x="1120" y="0"/>
                    </a:cubicBezTo>
                    <a:cubicBezTo>
                      <a:pt x="1081" y="0"/>
                      <a:pt x="1042" y="15"/>
                      <a:pt x="1013" y="45"/>
                    </a:cubicBezTo>
                    <a:cubicBezTo>
                      <a:pt x="953" y="104"/>
                      <a:pt x="822" y="164"/>
                      <a:pt x="643" y="164"/>
                    </a:cubicBezTo>
                    <a:cubicBezTo>
                      <a:pt x="465" y="164"/>
                      <a:pt x="322" y="104"/>
                      <a:pt x="274" y="45"/>
                    </a:cubicBezTo>
                    <a:cubicBezTo>
                      <a:pt x="245" y="15"/>
                      <a:pt x="206" y="0"/>
                      <a:pt x="1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18" name="Google Shape;11918;p86"/>
              <p:cNvSpPr/>
              <p:nvPr/>
            </p:nvSpPr>
            <p:spPr>
              <a:xfrm>
                <a:off x="7530697" y="2790299"/>
                <a:ext cx="244291" cy="326314"/>
              </a:xfrm>
              <a:custGeom>
                <a:avLst/>
                <a:gdLst/>
                <a:ahLst/>
                <a:cxnLst/>
                <a:rect l="l" t="t" r="r" b="b"/>
                <a:pathLst>
                  <a:path w="7693" h="10276" extrusionOk="0">
                    <a:moveTo>
                      <a:pt x="3846" y="298"/>
                    </a:moveTo>
                    <a:cubicBezTo>
                      <a:pt x="5275" y="298"/>
                      <a:pt x="6442" y="1453"/>
                      <a:pt x="6442" y="2882"/>
                    </a:cubicBezTo>
                    <a:lnTo>
                      <a:pt x="6442" y="4013"/>
                    </a:lnTo>
                    <a:cubicBezTo>
                      <a:pt x="6442" y="4846"/>
                      <a:pt x="6633" y="5489"/>
                      <a:pt x="6799" y="5870"/>
                    </a:cubicBezTo>
                    <a:cubicBezTo>
                      <a:pt x="6811" y="5918"/>
                      <a:pt x="6811" y="5965"/>
                      <a:pt x="6799" y="6001"/>
                    </a:cubicBezTo>
                    <a:cubicBezTo>
                      <a:pt x="6775" y="6049"/>
                      <a:pt x="6752" y="6084"/>
                      <a:pt x="6704" y="6096"/>
                    </a:cubicBezTo>
                    <a:cubicBezTo>
                      <a:pt x="6359" y="6227"/>
                      <a:pt x="5692" y="6489"/>
                      <a:pt x="4978" y="6632"/>
                    </a:cubicBezTo>
                    <a:lnTo>
                      <a:pt x="4978" y="6132"/>
                    </a:lnTo>
                    <a:cubicBezTo>
                      <a:pt x="5644" y="5739"/>
                      <a:pt x="6109" y="5013"/>
                      <a:pt x="6109" y="4179"/>
                    </a:cubicBezTo>
                    <a:lnTo>
                      <a:pt x="6109" y="3536"/>
                    </a:lnTo>
                    <a:cubicBezTo>
                      <a:pt x="6109" y="3108"/>
                      <a:pt x="5751" y="2751"/>
                      <a:pt x="5323" y="2751"/>
                    </a:cubicBezTo>
                    <a:lnTo>
                      <a:pt x="5073" y="2751"/>
                    </a:lnTo>
                    <a:lnTo>
                      <a:pt x="4311" y="1989"/>
                    </a:lnTo>
                    <a:cubicBezTo>
                      <a:pt x="4282" y="1960"/>
                      <a:pt x="4249" y="1944"/>
                      <a:pt x="4214" y="1944"/>
                    </a:cubicBezTo>
                    <a:cubicBezTo>
                      <a:pt x="4191" y="1944"/>
                      <a:pt x="4168" y="1951"/>
                      <a:pt x="4144" y="1965"/>
                    </a:cubicBezTo>
                    <a:cubicBezTo>
                      <a:pt x="4085" y="1989"/>
                      <a:pt x="4061" y="2036"/>
                      <a:pt x="4061" y="2096"/>
                    </a:cubicBezTo>
                    <a:lnTo>
                      <a:pt x="4061" y="2751"/>
                    </a:lnTo>
                    <a:lnTo>
                      <a:pt x="3239" y="2751"/>
                    </a:lnTo>
                    <a:cubicBezTo>
                      <a:pt x="3144" y="2751"/>
                      <a:pt x="3084" y="2822"/>
                      <a:pt x="3084" y="2893"/>
                    </a:cubicBezTo>
                    <a:cubicBezTo>
                      <a:pt x="3084" y="2965"/>
                      <a:pt x="3168" y="3048"/>
                      <a:pt x="3239" y="3048"/>
                    </a:cubicBezTo>
                    <a:lnTo>
                      <a:pt x="4204" y="3048"/>
                    </a:lnTo>
                    <a:cubicBezTo>
                      <a:pt x="4299" y="3048"/>
                      <a:pt x="4358" y="2965"/>
                      <a:pt x="4358" y="2893"/>
                    </a:cubicBezTo>
                    <a:lnTo>
                      <a:pt x="4358" y="2453"/>
                    </a:lnTo>
                    <a:lnTo>
                      <a:pt x="4906" y="3001"/>
                    </a:lnTo>
                    <a:cubicBezTo>
                      <a:pt x="4930" y="3024"/>
                      <a:pt x="4966" y="3048"/>
                      <a:pt x="5013" y="3048"/>
                    </a:cubicBezTo>
                    <a:lnTo>
                      <a:pt x="5335" y="3048"/>
                    </a:lnTo>
                    <a:cubicBezTo>
                      <a:pt x="5609" y="3048"/>
                      <a:pt x="5823" y="3263"/>
                      <a:pt x="5823" y="3536"/>
                    </a:cubicBezTo>
                    <a:lnTo>
                      <a:pt x="5823" y="4179"/>
                    </a:lnTo>
                    <a:cubicBezTo>
                      <a:pt x="5823" y="5251"/>
                      <a:pt x="4954" y="6132"/>
                      <a:pt x="3882" y="6132"/>
                    </a:cubicBezTo>
                    <a:cubicBezTo>
                      <a:pt x="2811" y="6132"/>
                      <a:pt x="1930" y="5251"/>
                      <a:pt x="1930" y="4179"/>
                    </a:cubicBezTo>
                    <a:lnTo>
                      <a:pt x="1930" y="3536"/>
                    </a:lnTo>
                    <a:cubicBezTo>
                      <a:pt x="1930" y="3263"/>
                      <a:pt x="2156" y="3048"/>
                      <a:pt x="2418" y="3048"/>
                    </a:cubicBezTo>
                    <a:lnTo>
                      <a:pt x="2584" y="3048"/>
                    </a:lnTo>
                    <a:cubicBezTo>
                      <a:pt x="2668" y="3048"/>
                      <a:pt x="2727" y="2965"/>
                      <a:pt x="2727" y="2893"/>
                    </a:cubicBezTo>
                    <a:cubicBezTo>
                      <a:pt x="2727" y="2822"/>
                      <a:pt x="2656" y="2751"/>
                      <a:pt x="2584" y="2751"/>
                    </a:cubicBezTo>
                    <a:lnTo>
                      <a:pt x="2418" y="2751"/>
                    </a:lnTo>
                    <a:cubicBezTo>
                      <a:pt x="1989" y="2751"/>
                      <a:pt x="1632" y="3108"/>
                      <a:pt x="1632" y="3536"/>
                    </a:cubicBezTo>
                    <a:lnTo>
                      <a:pt x="1632" y="4179"/>
                    </a:lnTo>
                    <a:cubicBezTo>
                      <a:pt x="1632" y="5013"/>
                      <a:pt x="2096" y="5739"/>
                      <a:pt x="2763" y="6132"/>
                    </a:cubicBezTo>
                    <a:lnTo>
                      <a:pt x="2763" y="6632"/>
                    </a:lnTo>
                    <a:cubicBezTo>
                      <a:pt x="2001" y="6465"/>
                      <a:pt x="1334" y="6227"/>
                      <a:pt x="989" y="6096"/>
                    </a:cubicBezTo>
                    <a:cubicBezTo>
                      <a:pt x="941" y="6084"/>
                      <a:pt x="918" y="6049"/>
                      <a:pt x="906" y="6001"/>
                    </a:cubicBezTo>
                    <a:cubicBezTo>
                      <a:pt x="882" y="5965"/>
                      <a:pt x="882" y="5918"/>
                      <a:pt x="906" y="5870"/>
                    </a:cubicBezTo>
                    <a:cubicBezTo>
                      <a:pt x="1060" y="5489"/>
                      <a:pt x="1263" y="4846"/>
                      <a:pt x="1263" y="4013"/>
                    </a:cubicBezTo>
                    <a:lnTo>
                      <a:pt x="1263" y="2882"/>
                    </a:lnTo>
                    <a:cubicBezTo>
                      <a:pt x="1263" y="1453"/>
                      <a:pt x="2418" y="298"/>
                      <a:pt x="3846" y="298"/>
                    </a:cubicBezTo>
                    <a:close/>
                    <a:moveTo>
                      <a:pt x="4632" y="6275"/>
                    </a:moveTo>
                    <a:lnTo>
                      <a:pt x="4632" y="6787"/>
                    </a:lnTo>
                    <a:cubicBezTo>
                      <a:pt x="4632" y="7025"/>
                      <a:pt x="4739" y="7239"/>
                      <a:pt x="4918" y="7394"/>
                    </a:cubicBezTo>
                    <a:cubicBezTo>
                      <a:pt x="4894" y="7442"/>
                      <a:pt x="4858" y="7477"/>
                      <a:pt x="4835" y="7513"/>
                    </a:cubicBezTo>
                    <a:cubicBezTo>
                      <a:pt x="4787" y="7573"/>
                      <a:pt x="4787" y="7680"/>
                      <a:pt x="4858" y="7715"/>
                    </a:cubicBezTo>
                    <a:cubicBezTo>
                      <a:pt x="4894" y="7739"/>
                      <a:pt x="4918" y="7751"/>
                      <a:pt x="4954" y="7751"/>
                    </a:cubicBezTo>
                    <a:cubicBezTo>
                      <a:pt x="4989" y="7751"/>
                      <a:pt x="5037" y="7739"/>
                      <a:pt x="5073" y="7692"/>
                    </a:cubicBezTo>
                    <a:cubicBezTo>
                      <a:pt x="5109" y="7632"/>
                      <a:pt x="5156" y="7584"/>
                      <a:pt x="5192" y="7525"/>
                    </a:cubicBezTo>
                    <a:lnTo>
                      <a:pt x="5525" y="7644"/>
                    </a:lnTo>
                    <a:cubicBezTo>
                      <a:pt x="4918" y="8573"/>
                      <a:pt x="4299" y="8894"/>
                      <a:pt x="3882" y="9001"/>
                    </a:cubicBezTo>
                    <a:cubicBezTo>
                      <a:pt x="3864" y="9007"/>
                      <a:pt x="3849" y="9010"/>
                      <a:pt x="3835" y="9010"/>
                    </a:cubicBezTo>
                    <a:cubicBezTo>
                      <a:pt x="3820" y="9010"/>
                      <a:pt x="3805" y="9007"/>
                      <a:pt x="3787" y="9001"/>
                    </a:cubicBezTo>
                    <a:cubicBezTo>
                      <a:pt x="3370" y="8882"/>
                      <a:pt x="2751" y="8549"/>
                      <a:pt x="2120" y="7644"/>
                    </a:cubicBezTo>
                    <a:lnTo>
                      <a:pt x="2465" y="7525"/>
                    </a:lnTo>
                    <a:cubicBezTo>
                      <a:pt x="2763" y="7942"/>
                      <a:pt x="3204" y="8442"/>
                      <a:pt x="3787" y="8644"/>
                    </a:cubicBezTo>
                    <a:cubicBezTo>
                      <a:pt x="3799" y="8644"/>
                      <a:pt x="3823" y="8656"/>
                      <a:pt x="3835" y="8656"/>
                    </a:cubicBezTo>
                    <a:cubicBezTo>
                      <a:pt x="3846" y="8656"/>
                      <a:pt x="3858" y="8656"/>
                      <a:pt x="3882" y="8644"/>
                    </a:cubicBezTo>
                    <a:cubicBezTo>
                      <a:pt x="4144" y="8549"/>
                      <a:pt x="4418" y="8382"/>
                      <a:pt x="4668" y="8132"/>
                    </a:cubicBezTo>
                    <a:cubicBezTo>
                      <a:pt x="4728" y="8073"/>
                      <a:pt x="4728" y="7989"/>
                      <a:pt x="4668" y="7930"/>
                    </a:cubicBezTo>
                    <a:cubicBezTo>
                      <a:pt x="4638" y="7900"/>
                      <a:pt x="4600" y="7885"/>
                      <a:pt x="4561" y="7885"/>
                    </a:cubicBezTo>
                    <a:cubicBezTo>
                      <a:pt x="4522" y="7885"/>
                      <a:pt x="4483" y="7900"/>
                      <a:pt x="4454" y="7930"/>
                    </a:cubicBezTo>
                    <a:cubicBezTo>
                      <a:pt x="4251" y="8120"/>
                      <a:pt x="4025" y="8275"/>
                      <a:pt x="3823" y="8346"/>
                    </a:cubicBezTo>
                    <a:cubicBezTo>
                      <a:pt x="3358" y="8168"/>
                      <a:pt x="2965" y="7751"/>
                      <a:pt x="2715" y="7394"/>
                    </a:cubicBezTo>
                    <a:cubicBezTo>
                      <a:pt x="2894" y="7239"/>
                      <a:pt x="3001" y="7025"/>
                      <a:pt x="3001" y="6787"/>
                    </a:cubicBezTo>
                    <a:lnTo>
                      <a:pt x="3001" y="6275"/>
                    </a:lnTo>
                    <a:cubicBezTo>
                      <a:pt x="3251" y="6382"/>
                      <a:pt x="3525" y="6430"/>
                      <a:pt x="3823" y="6430"/>
                    </a:cubicBezTo>
                    <a:cubicBezTo>
                      <a:pt x="4120" y="6430"/>
                      <a:pt x="4382" y="6370"/>
                      <a:pt x="4632" y="6275"/>
                    </a:cubicBezTo>
                    <a:close/>
                    <a:moveTo>
                      <a:pt x="3846" y="0"/>
                    </a:moveTo>
                    <a:cubicBezTo>
                      <a:pt x="2251" y="0"/>
                      <a:pt x="953" y="1286"/>
                      <a:pt x="953" y="2882"/>
                    </a:cubicBezTo>
                    <a:lnTo>
                      <a:pt x="953" y="4013"/>
                    </a:lnTo>
                    <a:cubicBezTo>
                      <a:pt x="953" y="4846"/>
                      <a:pt x="751" y="5453"/>
                      <a:pt x="632" y="5775"/>
                    </a:cubicBezTo>
                    <a:cubicBezTo>
                      <a:pt x="584" y="5894"/>
                      <a:pt x="584" y="6013"/>
                      <a:pt x="632" y="6132"/>
                    </a:cubicBezTo>
                    <a:cubicBezTo>
                      <a:pt x="679" y="6251"/>
                      <a:pt x="775" y="6334"/>
                      <a:pt x="894" y="6382"/>
                    </a:cubicBezTo>
                    <a:cubicBezTo>
                      <a:pt x="1251" y="6525"/>
                      <a:pt x="1965" y="6787"/>
                      <a:pt x="2715" y="6930"/>
                    </a:cubicBezTo>
                    <a:cubicBezTo>
                      <a:pt x="2668" y="7084"/>
                      <a:pt x="2549" y="7180"/>
                      <a:pt x="2418" y="7239"/>
                    </a:cubicBezTo>
                    <a:lnTo>
                      <a:pt x="751" y="7823"/>
                    </a:lnTo>
                    <a:cubicBezTo>
                      <a:pt x="298" y="7989"/>
                      <a:pt x="1" y="8406"/>
                      <a:pt x="1" y="8882"/>
                    </a:cubicBezTo>
                    <a:lnTo>
                      <a:pt x="1" y="10132"/>
                    </a:lnTo>
                    <a:cubicBezTo>
                      <a:pt x="1" y="10216"/>
                      <a:pt x="84" y="10275"/>
                      <a:pt x="156" y="10275"/>
                    </a:cubicBezTo>
                    <a:cubicBezTo>
                      <a:pt x="227" y="10275"/>
                      <a:pt x="298" y="10204"/>
                      <a:pt x="298" y="10132"/>
                    </a:cubicBezTo>
                    <a:lnTo>
                      <a:pt x="298" y="8882"/>
                    </a:lnTo>
                    <a:cubicBezTo>
                      <a:pt x="298" y="8775"/>
                      <a:pt x="322" y="8692"/>
                      <a:pt x="358" y="8597"/>
                    </a:cubicBezTo>
                    <a:lnTo>
                      <a:pt x="1120" y="9251"/>
                    </a:lnTo>
                    <a:cubicBezTo>
                      <a:pt x="1227" y="9347"/>
                      <a:pt x="1299" y="9478"/>
                      <a:pt x="1299" y="9620"/>
                    </a:cubicBezTo>
                    <a:lnTo>
                      <a:pt x="1299" y="10132"/>
                    </a:lnTo>
                    <a:cubicBezTo>
                      <a:pt x="1299" y="10216"/>
                      <a:pt x="1370" y="10275"/>
                      <a:pt x="1453" y="10275"/>
                    </a:cubicBezTo>
                    <a:cubicBezTo>
                      <a:pt x="1525" y="10275"/>
                      <a:pt x="1596" y="10204"/>
                      <a:pt x="1596" y="10132"/>
                    </a:cubicBezTo>
                    <a:lnTo>
                      <a:pt x="1596" y="9609"/>
                    </a:lnTo>
                    <a:cubicBezTo>
                      <a:pt x="1596" y="9370"/>
                      <a:pt x="1489" y="9168"/>
                      <a:pt x="1310" y="9001"/>
                    </a:cubicBezTo>
                    <a:lnTo>
                      <a:pt x="513" y="8311"/>
                    </a:lnTo>
                    <a:cubicBezTo>
                      <a:pt x="596" y="8216"/>
                      <a:pt x="715" y="8132"/>
                      <a:pt x="834" y="8085"/>
                    </a:cubicBezTo>
                    <a:lnTo>
                      <a:pt x="1846" y="7739"/>
                    </a:lnTo>
                    <a:cubicBezTo>
                      <a:pt x="2537" y="8775"/>
                      <a:pt x="3251" y="9144"/>
                      <a:pt x="3727" y="9275"/>
                    </a:cubicBezTo>
                    <a:cubicBezTo>
                      <a:pt x="3775" y="9299"/>
                      <a:pt x="3799" y="9299"/>
                      <a:pt x="3846" y="9299"/>
                    </a:cubicBezTo>
                    <a:cubicBezTo>
                      <a:pt x="3894" y="9299"/>
                      <a:pt x="3930" y="9299"/>
                      <a:pt x="3966" y="9275"/>
                    </a:cubicBezTo>
                    <a:cubicBezTo>
                      <a:pt x="4442" y="9144"/>
                      <a:pt x="5156" y="8775"/>
                      <a:pt x="5835" y="7739"/>
                    </a:cubicBezTo>
                    <a:lnTo>
                      <a:pt x="6847" y="8085"/>
                    </a:lnTo>
                    <a:cubicBezTo>
                      <a:pt x="6990" y="8132"/>
                      <a:pt x="7085" y="8216"/>
                      <a:pt x="7180" y="8311"/>
                    </a:cubicBezTo>
                    <a:lnTo>
                      <a:pt x="6371" y="9001"/>
                    </a:lnTo>
                    <a:cubicBezTo>
                      <a:pt x="6192" y="9144"/>
                      <a:pt x="6097" y="9370"/>
                      <a:pt x="6097" y="9609"/>
                    </a:cubicBezTo>
                    <a:lnTo>
                      <a:pt x="6097" y="10120"/>
                    </a:lnTo>
                    <a:cubicBezTo>
                      <a:pt x="6097" y="10204"/>
                      <a:pt x="6168" y="10263"/>
                      <a:pt x="6240" y="10263"/>
                    </a:cubicBezTo>
                    <a:cubicBezTo>
                      <a:pt x="6311" y="10263"/>
                      <a:pt x="6394" y="10192"/>
                      <a:pt x="6394" y="10120"/>
                    </a:cubicBezTo>
                    <a:lnTo>
                      <a:pt x="6394" y="9609"/>
                    </a:lnTo>
                    <a:cubicBezTo>
                      <a:pt x="6394" y="9466"/>
                      <a:pt x="6454" y="9323"/>
                      <a:pt x="6573" y="9239"/>
                    </a:cubicBezTo>
                    <a:lnTo>
                      <a:pt x="7323" y="8585"/>
                    </a:lnTo>
                    <a:cubicBezTo>
                      <a:pt x="7359" y="8668"/>
                      <a:pt x="7383" y="8775"/>
                      <a:pt x="7383" y="8870"/>
                    </a:cubicBezTo>
                    <a:lnTo>
                      <a:pt x="7383" y="10120"/>
                    </a:lnTo>
                    <a:cubicBezTo>
                      <a:pt x="7383" y="10204"/>
                      <a:pt x="7466" y="10263"/>
                      <a:pt x="7537" y="10263"/>
                    </a:cubicBezTo>
                    <a:cubicBezTo>
                      <a:pt x="7609" y="10263"/>
                      <a:pt x="7680" y="10192"/>
                      <a:pt x="7680" y="10120"/>
                    </a:cubicBezTo>
                    <a:lnTo>
                      <a:pt x="7680" y="8870"/>
                    </a:lnTo>
                    <a:cubicBezTo>
                      <a:pt x="7692" y="8406"/>
                      <a:pt x="7395" y="7977"/>
                      <a:pt x="6942" y="7823"/>
                    </a:cubicBezTo>
                    <a:lnTo>
                      <a:pt x="5275" y="7239"/>
                    </a:lnTo>
                    <a:cubicBezTo>
                      <a:pt x="5132" y="7203"/>
                      <a:pt x="5025" y="7084"/>
                      <a:pt x="4978" y="6930"/>
                    </a:cubicBezTo>
                    <a:cubicBezTo>
                      <a:pt x="5740" y="6787"/>
                      <a:pt x="6442" y="6513"/>
                      <a:pt x="6799" y="6382"/>
                    </a:cubicBezTo>
                    <a:cubicBezTo>
                      <a:pt x="6918" y="6334"/>
                      <a:pt x="7002" y="6251"/>
                      <a:pt x="7061" y="6132"/>
                    </a:cubicBezTo>
                    <a:cubicBezTo>
                      <a:pt x="7109" y="6013"/>
                      <a:pt x="7109" y="5894"/>
                      <a:pt x="7061" y="5775"/>
                    </a:cubicBezTo>
                    <a:cubicBezTo>
                      <a:pt x="6942" y="5477"/>
                      <a:pt x="6740" y="4846"/>
                      <a:pt x="6740" y="4013"/>
                    </a:cubicBezTo>
                    <a:lnTo>
                      <a:pt x="6740" y="2882"/>
                    </a:lnTo>
                    <a:cubicBezTo>
                      <a:pt x="6740" y="1286"/>
                      <a:pt x="5442" y="0"/>
                      <a:pt x="38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19" name="Google Shape;11919;p86"/>
              <p:cNvSpPr/>
              <p:nvPr/>
            </p:nvSpPr>
            <p:spPr>
              <a:xfrm>
                <a:off x="7611608" y="2891630"/>
                <a:ext cx="20069" cy="946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98" extrusionOk="0">
                    <a:moveTo>
                      <a:pt x="155" y="0"/>
                    </a:moveTo>
                    <a:cubicBezTo>
                      <a:pt x="60" y="0"/>
                      <a:pt x="1" y="83"/>
                      <a:pt x="1" y="155"/>
                    </a:cubicBezTo>
                    <a:cubicBezTo>
                      <a:pt x="1" y="226"/>
                      <a:pt x="84" y="298"/>
                      <a:pt x="155" y="298"/>
                    </a:cubicBezTo>
                    <a:lnTo>
                      <a:pt x="477" y="298"/>
                    </a:lnTo>
                    <a:cubicBezTo>
                      <a:pt x="572" y="298"/>
                      <a:pt x="632" y="226"/>
                      <a:pt x="632" y="155"/>
                    </a:cubicBezTo>
                    <a:cubicBezTo>
                      <a:pt x="632" y="83"/>
                      <a:pt x="572" y="0"/>
                      <a:pt x="4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20" name="Google Shape;11920;p86"/>
              <p:cNvSpPr/>
              <p:nvPr/>
            </p:nvSpPr>
            <p:spPr>
              <a:xfrm>
                <a:off x="7673245" y="2891630"/>
                <a:ext cx="19688" cy="9463"/>
              </a:xfrm>
              <a:custGeom>
                <a:avLst/>
                <a:gdLst/>
                <a:ahLst/>
                <a:cxnLst/>
                <a:rect l="l" t="t" r="r" b="b"/>
                <a:pathLst>
                  <a:path w="620" h="298" extrusionOk="0">
                    <a:moveTo>
                      <a:pt x="143" y="0"/>
                    </a:moveTo>
                    <a:cubicBezTo>
                      <a:pt x="60" y="0"/>
                      <a:pt x="0" y="83"/>
                      <a:pt x="0" y="155"/>
                    </a:cubicBezTo>
                    <a:cubicBezTo>
                      <a:pt x="0" y="226"/>
                      <a:pt x="72" y="298"/>
                      <a:pt x="143" y="298"/>
                    </a:cubicBezTo>
                    <a:lnTo>
                      <a:pt x="477" y="298"/>
                    </a:lnTo>
                    <a:cubicBezTo>
                      <a:pt x="560" y="298"/>
                      <a:pt x="620" y="226"/>
                      <a:pt x="620" y="155"/>
                    </a:cubicBezTo>
                    <a:cubicBezTo>
                      <a:pt x="620" y="83"/>
                      <a:pt x="548" y="0"/>
                      <a:pt x="4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921" name="Google Shape;11921;p86"/>
            <p:cNvGrpSpPr/>
            <p:nvPr/>
          </p:nvGrpSpPr>
          <p:grpSpPr>
            <a:xfrm>
              <a:off x="7988191" y="2832248"/>
              <a:ext cx="332348" cy="283985"/>
              <a:chOff x="7988191" y="2832248"/>
              <a:chExt cx="332348" cy="283985"/>
            </a:xfrm>
            <a:solidFill>
              <a:schemeClr val="bg1"/>
            </a:solidFill>
          </p:grpSpPr>
          <p:sp>
            <p:nvSpPr>
              <p:cNvPr id="11922" name="Google Shape;11922;p86"/>
              <p:cNvSpPr/>
              <p:nvPr/>
            </p:nvSpPr>
            <p:spPr>
              <a:xfrm>
                <a:off x="8046398" y="2894646"/>
                <a:ext cx="40869" cy="45759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441" extrusionOk="0">
                    <a:moveTo>
                      <a:pt x="644" y="0"/>
                    </a:moveTo>
                    <a:cubicBezTo>
                      <a:pt x="287" y="0"/>
                      <a:pt x="1" y="286"/>
                      <a:pt x="1" y="643"/>
                    </a:cubicBezTo>
                    <a:lnTo>
                      <a:pt x="1" y="798"/>
                    </a:lnTo>
                    <a:cubicBezTo>
                      <a:pt x="1" y="1155"/>
                      <a:pt x="287" y="1441"/>
                      <a:pt x="644" y="1441"/>
                    </a:cubicBezTo>
                    <a:cubicBezTo>
                      <a:pt x="1001" y="1441"/>
                      <a:pt x="1287" y="1155"/>
                      <a:pt x="1287" y="798"/>
                    </a:cubicBezTo>
                    <a:lnTo>
                      <a:pt x="1287" y="643"/>
                    </a:lnTo>
                    <a:cubicBezTo>
                      <a:pt x="1287" y="548"/>
                      <a:pt x="1215" y="488"/>
                      <a:pt x="1132" y="488"/>
                    </a:cubicBezTo>
                    <a:cubicBezTo>
                      <a:pt x="1049" y="488"/>
                      <a:pt x="989" y="560"/>
                      <a:pt x="989" y="643"/>
                    </a:cubicBezTo>
                    <a:lnTo>
                      <a:pt x="989" y="798"/>
                    </a:lnTo>
                    <a:cubicBezTo>
                      <a:pt x="989" y="977"/>
                      <a:pt x="834" y="1143"/>
                      <a:pt x="644" y="1143"/>
                    </a:cubicBezTo>
                    <a:cubicBezTo>
                      <a:pt x="453" y="1143"/>
                      <a:pt x="299" y="1000"/>
                      <a:pt x="299" y="798"/>
                    </a:cubicBezTo>
                    <a:lnTo>
                      <a:pt x="299" y="643"/>
                    </a:lnTo>
                    <a:cubicBezTo>
                      <a:pt x="299" y="465"/>
                      <a:pt x="453" y="298"/>
                      <a:pt x="644" y="298"/>
                    </a:cubicBezTo>
                    <a:cubicBezTo>
                      <a:pt x="739" y="298"/>
                      <a:pt x="799" y="227"/>
                      <a:pt x="799" y="143"/>
                    </a:cubicBezTo>
                    <a:cubicBezTo>
                      <a:pt x="799" y="60"/>
                      <a:pt x="715" y="0"/>
                      <a:pt x="6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23" name="Google Shape;11923;p86"/>
              <p:cNvSpPr/>
              <p:nvPr/>
            </p:nvSpPr>
            <p:spPr>
              <a:xfrm>
                <a:off x="7988191" y="2832248"/>
                <a:ext cx="332348" cy="283985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8943" extrusionOk="0">
                    <a:moveTo>
                      <a:pt x="929" y="2942"/>
                    </a:moveTo>
                    <a:lnTo>
                      <a:pt x="929" y="2942"/>
                    </a:lnTo>
                    <a:cubicBezTo>
                      <a:pt x="905" y="3037"/>
                      <a:pt x="881" y="3144"/>
                      <a:pt x="869" y="3227"/>
                    </a:cubicBezTo>
                    <a:cubicBezTo>
                      <a:pt x="858" y="3299"/>
                      <a:pt x="858" y="3358"/>
                      <a:pt x="858" y="3418"/>
                    </a:cubicBezTo>
                    <a:lnTo>
                      <a:pt x="488" y="3120"/>
                    </a:lnTo>
                    <a:lnTo>
                      <a:pt x="929" y="2942"/>
                    </a:lnTo>
                    <a:close/>
                    <a:moveTo>
                      <a:pt x="4156" y="310"/>
                    </a:moveTo>
                    <a:lnTo>
                      <a:pt x="3894" y="668"/>
                    </a:lnTo>
                    <a:cubicBezTo>
                      <a:pt x="3858" y="715"/>
                      <a:pt x="3846" y="763"/>
                      <a:pt x="3858" y="822"/>
                    </a:cubicBezTo>
                    <a:cubicBezTo>
                      <a:pt x="3882" y="882"/>
                      <a:pt x="3917" y="906"/>
                      <a:pt x="3965" y="918"/>
                    </a:cubicBezTo>
                    <a:cubicBezTo>
                      <a:pt x="4608" y="1072"/>
                      <a:pt x="5168" y="1489"/>
                      <a:pt x="5549" y="2084"/>
                    </a:cubicBezTo>
                    <a:cubicBezTo>
                      <a:pt x="5965" y="2751"/>
                      <a:pt x="6418" y="3287"/>
                      <a:pt x="6894" y="3656"/>
                    </a:cubicBezTo>
                    <a:cubicBezTo>
                      <a:pt x="7287" y="3977"/>
                      <a:pt x="7692" y="4168"/>
                      <a:pt x="8085" y="4275"/>
                    </a:cubicBezTo>
                    <a:cubicBezTo>
                      <a:pt x="8288" y="4321"/>
                      <a:pt x="8455" y="4339"/>
                      <a:pt x="8603" y="4339"/>
                    </a:cubicBezTo>
                    <a:cubicBezTo>
                      <a:pt x="8646" y="4339"/>
                      <a:pt x="8687" y="4337"/>
                      <a:pt x="8728" y="4335"/>
                    </a:cubicBezTo>
                    <a:lnTo>
                      <a:pt x="8728" y="4335"/>
                    </a:lnTo>
                    <a:cubicBezTo>
                      <a:pt x="8168" y="4847"/>
                      <a:pt x="7585" y="5204"/>
                      <a:pt x="7037" y="5406"/>
                    </a:cubicBezTo>
                    <a:cubicBezTo>
                      <a:pt x="6732" y="5508"/>
                      <a:pt x="6437" y="5559"/>
                      <a:pt x="6158" y="5559"/>
                    </a:cubicBezTo>
                    <a:cubicBezTo>
                      <a:pt x="5914" y="5559"/>
                      <a:pt x="5682" y="5520"/>
                      <a:pt x="5465" y="5442"/>
                    </a:cubicBezTo>
                    <a:cubicBezTo>
                      <a:pt x="5203" y="5359"/>
                      <a:pt x="4965" y="5204"/>
                      <a:pt x="4775" y="5001"/>
                    </a:cubicBezTo>
                    <a:lnTo>
                      <a:pt x="4775" y="5001"/>
                    </a:lnTo>
                    <a:cubicBezTo>
                      <a:pt x="5001" y="5120"/>
                      <a:pt x="5275" y="5204"/>
                      <a:pt x="5596" y="5228"/>
                    </a:cubicBezTo>
                    <a:cubicBezTo>
                      <a:pt x="5680" y="5228"/>
                      <a:pt x="5751" y="5240"/>
                      <a:pt x="5822" y="5240"/>
                    </a:cubicBezTo>
                    <a:cubicBezTo>
                      <a:pt x="6096" y="5240"/>
                      <a:pt x="6382" y="5204"/>
                      <a:pt x="6644" y="5132"/>
                    </a:cubicBezTo>
                    <a:cubicBezTo>
                      <a:pt x="6715" y="5120"/>
                      <a:pt x="6775" y="5025"/>
                      <a:pt x="6751" y="4954"/>
                    </a:cubicBezTo>
                    <a:cubicBezTo>
                      <a:pt x="6741" y="4893"/>
                      <a:pt x="6671" y="4841"/>
                      <a:pt x="6607" y="4841"/>
                    </a:cubicBezTo>
                    <a:cubicBezTo>
                      <a:pt x="6595" y="4841"/>
                      <a:pt x="6583" y="4843"/>
                      <a:pt x="6573" y="4847"/>
                    </a:cubicBezTo>
                    <a:cubicBezTo>
                      <a:pt x="6317" y="4912"/>
                      <a:pt x="6067" y="4943"/>
                      <a:pt x="5831" y="4943"/>
                    </a:cubicBezTo>
                    <a:cubicBezTo>
                      <a:pt x="5418" y="4943"/>
                      <a:pt x="5052" y="4846"/>
                      <a:pt x="4787" y="4656"/>
                    </a:cubicBezTo>
                    <a:cubicBezTo>
                      <a:pt x="4477" y="4430"/>
                      <a:pt x="4310" y="4097"/>
                      <a:pt x="4263" y="3632"/>
                    </a:cubicBezTo>
                    <a:cubicBezTo>
                      <a:pt x="4310" y="3156"/>
                      <a:pt x="4572" y="2751"/>
                      <a:pt x="5025" y="2501"/>
                    </a:cubicBezTo>
                    <a:cubicBezTo>
                      <a:pt x="5096" y="2453"/>
                      <a:pt x="5120" y="2370"/>
                      <a:pt x="5084" y="2287"/>
                    </a:cubicBezTo>
                    <a:cubicBezTo>
                      <a:pt x="5051" y="2237"/>
                      <a:pt x="4996" y="2211"/>
                      <a:pt x="4941" y="2211"/>
                    </a:cubicBezTo>
                    <a:cubicBezTo>
                      <a:pt x="4916" y="2211"/>
                      <a:pt x="4892" y="2216"/>
                      <a:pt x="4870" y="2227"/>
                    </a:cubicBezTo>
                    <a:cubicBezTo>
                      <a:pt x="4227" y="2584"/>
                      <a:pt x="3906" y="3227"/>
                      <a:pt x="3965" y="3942"/>
                    </a:cubicBezTo>
                    <a:cubicBezTo>
                      <a:pt x="4037" y="4751"/>
                      <a:pt x="4596" y="5442"/>
                      <a:pt x="5382" y="5728"/>
                    </a:cubicBezTo>
                    <a:cubicBezTo>
                      <a:pt x="5631" y="5816"/>
                      <a:pt x="5895" y="5861"/>
                      <a:pt x="6170" y="5861"/>
                    </a:cubicBezTo>
                    <a:cubicBezTo>
                      <a:pt x="6487" y="5861"/>
                      <a:pt x="6818" y="5801"/>
                      <a:pt x="7156" y="5680"/>
                    </a:cubicBezTo>
                    <a:cubicBezTo>
                      <a:pt x="7596" y="5537"/>
                      <a:pt x="8061" y="5263"/>
                      <a:pt x="8525" y="4906"/>
                    </a:cubicBezTo>
                    <a:lnTo>
                      <a:pt x="8549" y="4906"/>
                    </a:lnTo>
                    <a:cubicBezTo>
                      <a:pt x="8694" y="4930"/>
                      <a:pt x="8833" y="4940"/>
                      <a:pt x="8965" y="4940"/>
                    </a:cubicBezTo>
                    <a:cubicBezTo>
                      <a:pt x="9431" y="4940"/>
                      <a:pt x="9813" y="4812"/>
                      <a:pt x="10073" y="4692"/>
                    </a:cubicBezTo>
                    <a:lnTo>
                      <a:pt x="10073" y="4692"/>
                    </a:lnTo>
                    <a:cubicBezTo>
                      <a:pt x="9430" y="6454"/>
                      <a:pt x="7608" y="7668"/>
                      <a:pt x="5572" y="7668"/>
                    </a:cubicBezTo>
                    <a:cubicBezTo>
                      <a:pt x="4179" y="7668"/>
                      <a:pt x="2894" y="7145"/>
                      <a:pt x="2072" y="6216"/>
                    </a:cubicBezTo>
                    <a:cubicBezTo>
                      <a:pt x="1358" y="5430"/>
                      <a:pt x="1060" y="4406"/>
                      <a:pt x="1179" y="3275"/>
                    </a:cubicBezTo>
                    <a:cubicBezTo>
                      <a:pt x="1286" y="2584"/>
                      <a:pt x="1524" y="2013"/>
                      <a:pt x="1881" y="1537"/>
                    </a:cubicBezTo>
                    <a:cubicBezTo>
                      <a:pt x="2167" y="1156"/>
                      <a:pt x="2536" y="858"/>
                      <a:pt x="2989" y="656"/>
                    </a:cubicBezTo>
                    <a:cubicBezTo>
                      <a:pt x="3429" y="441"/>
                      <a:pt x="3882" y="358"/>
                      <a:pt x="4156" y="310"/>
                    </a:cubicBezTo>
                    <a:close/>
                    <a:moveTo>
                      <a:pt x="5644" y="7954"/>
                    </a:moveTo>
                    <a:lnTo>
                      <a:pt x="5322" y="8645"/>
                    </a:lnTo>
                    <a:lnTo>
                      <a:pt x="5013" y="8645"/>
                    </a:lnTo>
                    <a:lnTo>
                      <a:pt x="5346" y="7954"/>
                    </a:lnTo>
                    <a:close/>
                    <a:moveTo>
                      <a:pt x="4422" y="1"/>
                    </a:moveTo>
                    <a:cubicBezTo>
                      <a:pt x="4268" y="1"/>
                      <a:pt x="3580" y="20"/>
                      <a:pt x="2834" y="382"/>
                    </a:cubicBezTo>
                    <a:cubicBezTo>
                      <a:pt x="2346" y="620"/>
                      <a:pt x="1929" y="941"/>
                      <a:pt x="1608" y="1358"/>
                    </a:cubicBezTo>
                    <a:cubicBezTo>
                      <a:pt x="1334" y="1703"/>
                      <a:pt x="1119" y="2108"/>
                      <a:pt x="989" y="2584"/>
                    </a:cubicBezTo>
                    <a:lnTo>
                      <a:pt x="96" y="2965"/>
                    </a:lnTo>
                    <a:cubicBezTo>
                      <a:pt x="48" y="2977"/>
                      <a:pt x="0" y="3025"/>
                      <a:pt x="0" y="3085"/>
                    </a:cubicBezTo>
                    <a:cubicBezTo>
                      <a:pt x="0" y="3144"/>
                      <a:pt x="24" y="3180"/>
                      <a:pt x="60" y="3215"/>
                    </a:cubicBezTo>
                    <a:lnTo>
                      <a:pt x="810" y="3811"/>
                    </a:lnTo>
                    <a:cubicBezTo>
                      <a:pt x="822" y="4811"/>
                      <a:pt x="1155" y="5704"/>
                      <a:pt x="1810" y="6430"/>
                    </a:cubicBezTo>
                    <a:cubicBezTo>
                      <a:pt x="2584" y="7287"/>
                      <a:pt x="3715" y="7823"/>
                      <a:pt x="4977" y="7942"/>
                    </a:cubicBezTo>
                    <a:lnTo>
                      <a:pt x="4620" y="8645"/>
                    </a:lnTo>
                    <a:lnTo>
                      <a:pt x="3739" y="8645"/>
                    </a:lnTo>
                    <a:cubicBezTo>
                      <a:pt x="3656" y="8645"/>
                      <a:pt x="3596" y="8716"/>
                      <a:pt x="3596" y="8799"/>
                    </a:cubicBezTo>
                    <a:cubicBezTo>
                      <a:pt x="3596" y="8871"/>
                      <a:pt x="3667" y="8942"/>
                      <a:pt x="3739" y="8942"/>
                    </a:cubicBezTo>
                    <a:lnTo>
                      <a:pt x="6013" y="8942"/>
                    </a:lnTo>
                    <a:cubicBezTo>
                      <a:pt x="6108" y="8942"/>
                      <a:pt x="6168" y="8871"/>
                      <a:pt x="6168" y="8799"/>
                    </a:cubicBezTo>
                    <a:cubicBezTo>
                      <a:pt x="6168" y="8716"/>
                      <a:pt x="6096" y="8645"/>
                      <a:pt x="6013" y="8645"/>
                    </a:cubicBezTo>
                    <a:lnTo>
                      <a:pt x="5620" y="8645"/>
                    </a:lnTo>
                    <a:lnTo>
                      <a:pt x="5953" y="7954"/>
                    </a:lnTo>
                    <a:cubicBezTo>
                      <a:pt x="6942" y="7883"/>
                      <a:pt x="7882" y="7537"/>
                      <a:pt x="8656" y="6966"/>
                    </a:cubicBezTo>
                    <a:cubicBezTo>
                      <a:pt x="9525" y="6323"/>
                      <a:pt x="10156" y="5418"/>
                      <a:pt x="10406" y="4430"/>
                    </a:cubicBezTo>
                    <a:cubicBezTo>
                      <a:pt x="10466" y="4370"/>
                      <a:pt x="10442" y="4299"/>
                      <a:pt x="10383" y="4275"/>
                    </a:cubicBezTo>
                    <a:cubicBezTo>
                      <a:pt x="10355" y="4259"/>
                      <a:pt x="10327" y="4250"/>
                      <a:pt x="10300" y="4250"/>
                    </a:cubicBezTo>
                    <a:cubicBezTo>
                      <a:pt x="10268" y="4250"/>
                      <a:pt x="10236" y="4262"/>
                      <a:pt x="10204" y="4287"/>
                    </a:cubicBezTo>
                    <a:cubicBezTo>
                      <a:pt x="10204" y="4287"/>
                      <a:pt x="9700" y="4670"/>
                      <a:pt x="8935" y="4670"/>
                    </a:cubicBezTo>
                    <a:cubicBezTo>
                      <a:pt x="8902" y="4670"/>
                      <a:pt x="8868" y="4670"/>
                      <a:pt x="8835" y="4668"/>
                    </a:cubicBezTo>
                    <a:cubicBezTo>
                      <a:pt x="8990" y="4525"/>
                      <a:pt x="9156" y="4370"/>
                      <a:pt x="9323" y="4192"/>
                    </a:cubicBezTo>
                    <a:cubicBezTo>
                      <a:pt x="9371" y="4132"/>
                      <a:pt x="9382" y="4061"/>
                      <a:pt x="9335" y="4001"/>
                    </a:cubicBezTo>
                    <a:cubicBezTo>
                      <a:pt x="9302" y="3961"/>
                      <a:pt x="9259" y="3942"/>
                      <a:pt x="9211" y="3942"/>
                    </a:cubicBezTo>
                    <a:cubicBezTo>
                      <a:pt x="9190" y="3942"/>
                      <a:pt x="9167" y="3946"/>
                      <a:pt x="9144" y="3954"/>
                    </a:cubicBezTo>
                    <a:cubicBezTo>
                      <a:pt x="9144" y="3954"/>
                      <a:pt x="8950" y="4045"/>
                      <a:pt x="8613" y="4045"/>
                    </a:cubicBezTo>
                    <a:cubicBezTo>
                      <a:pt x="8479" y="4045"/>
                      <a:pt x="8321" y="4030"/>
                      <a:pt x="8144" y="3989"/>
                    </a:cubicBezTo>
                    <a:cubicBezTo>
                      <a:pt x="7108" y="3739"/>
                      <a:pt x="6287" y="2739"/>
                      <a:pt x="5775" y="1930"/>
                    </a:cubicBezTo>
                    <a:cubicBezTo>
                      <a:pt x="5406" y="1334"/>
                      <a:pt x="4870" y="906"/>
                      <a:pt x="4227" y="703"/>
                    </a:cubicBezTo>
                    <a:lnTo>
                      <a:pt x="4572" y="251"/>
                    </a:lnTo>
                    <a:cubicBezTo>
                      <a:pt x="4608" y="203"/>
                      <a:pt x="4620" y="144"/>
                      <a:pt x="4584" y="84"/>
                    </a:cubicBezTo>
                    <a:cubicBezTo>
                      <a:pt x="4560" y="48"/>
                      <a:pt x="4513" y="1"/>
                      <a:pt x="4453" y="1"/>
                    </a:cubicBezTo>
                    <a:cubicBezTo>
                      <a:pt x="4451" y="1"/>
                      <a:pt x="4440" y="1"/>
                      <a:pt x="442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24" name="Google Shape;11924;p86"/>
              <p:cNvSpPr/>
              <p:nvPr/>
            </p:nvSpPr>
            <p:spPr>
              <a:xfrm>
                <a:off x="8212381" y="2974320"/>
                <a:ext cx="18577" cy="14861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68" extrusionOk="0">
                    <a:moveTo>
                      <a:pt x="406" y="0"/>
                    </a:moveTo>
                    <a:cubicBezTo>
                      <a:pt x="371" y="0"/>
                      <a:pt x="337" y="12"/>
                      <a:pt x="310" y="39"/>
                    </a:cubicBezTo>
                    <a:cubicBezTo>
                      <a:pt x="275" y="75"/>
                      <a:pt x="191" y="123"/>
                      <a:pt x="108" y="170"/>
                    </a:cubicBezTo>
                    <a:cubicBezTo>
                      <a:pt x="25" y="206"/>
                      <a:pt x="1" y="301"/>
                      <a:pt x="48" y="373"/>
                    </a:cubicBezTo>
                    <a:cubicBezTo>
                      <a:pt x="72" y="432"/>
                      <a:pt x="120" y="468"/>
                      <a:pt x="179" y="468"/>
                    </a:cubicBezTo>
                    <a:cubicBezTo>
                      <a:pt x="215" y="468"/>
                      <a:pt x="227" y="468"/>
                      <a:pt x="251" y="444"/>
                    </a:cubicBezTo>
                    <a:cubicBezTo>
                      <a:pt x="370" y="385"/>
                      <a:pt x="465" y="325"/>
                      <a:pt x="536" y="265"/>
                    </a:cubicBezTo>
                    <a:cubicBezTo>
                      <a:pt x="572" y="218"/>
                      <a:pt x="584" y="111"/>
                      <a:pt x="525" y="51"/>
                    </a:cubicBezTo>
                    <a:cubicBezTo>
                      <a:pt x="492" y="18"/>
                      <a:pt x="448" y="0"/>
                      <a:pt x="4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925" name="Google Shape;11925;p86"/>
            <p:cNvSpPr/>
            <p:nvPr/>
          </p:nvSpPr>
          <p:spPr>
            <a:xfrm>
              <a:off x="2498418" y="3245126"/>
              <a:ext cx="365627" cy="292273"/>
            </a:xfrm>
            <a:custGeom>
              <a:avLst/>
              <a:gdLst/>
              <a:ahLst/>
              <a:cxnLst/>
              <a:rect l="l" t="t" r="r" b="b"/>
              <a:pathLst>
                <a:path w="11514" h="9204" extrusionOk="0">
                  <a:moveTo>
                    <a:pt x="3727" y="0"/>
                  </a:moveTo>
                  <a:cubicBezTo>
                    <a:pt x="3156" y="0"/>
                    <a:pt x="2668" y="346"/>
                    <a:pt x="2477" y="870"/>
                  </a:cubicBezTo>
                  <a:lnTo>
                    <a:pt x="2382" y="870"/>
                  </a:lnTo>
                  <a:cubicBezTo>
                    <a:pt x="2144" y="870"/>
                    <a:pt x="1906" y="965"/>
                    <a:pt x="1751" y="1143"/>
                  </a:cubicBezTo>
                  <a:cubicBezTo>
                    <a:pt x="1703" y="1143"/>
                    <a:pt x="1656" y="1131"/>
                    <a:pt x="1608" y="1131"/>
                  </a:cubicBezTo>
                  <a:cubicBezTo>
                    <a:pt x="1036" y="1131"/>
                    <a:pt x="560" y="1608"/>
                    <a:pt x="560" y="2191"/>
                  </a:cubicBezTo>
                  <a:cubicBezTo>
                    <a:pt x="560" y="2775"/>
                    <a:pt x="1036" y="3251"/>
                    <a:pt x="1608" y="3251"/>
                  </a:cubicBezTo>
                  <a:lnTo>
                    <a:pt x="3001" y="3251"/>
                  </a:lnTo>
                  <a:cubicBezTo>
                    <a:pt x="3096" y="3251"/>
                    <a:pt x="3191" y="3156"/>
                    <a:pt x="3191" y="3048"/>
                  </a:cubicBezTo>
                  <a:cubicBezTo>
                    <a:pt x="3191" y="2953"/>
                    <a:pt x="3096" y="2858"/>
                    <a:pt x="3001" y="2858"/>
                  </a:cubicBezTo>
                  <a:lnTo>
                    <a:pt x="1608" y="2858"/>
                  </a:lnTo>
                  <a:cubicBezTo>
                    <a:pt x="1239" y="2858"/>
                    <a:pt x="941" y="2560"/>
                    <a:pt x="941" y="2191"/>
                  </a:cubicBezTo>
                  <a:cubicBezTo>
                    <a:pt x="941" y="1822"/>
                    <a:pt x="1239" y="1524"/>
                    <a:pt x="1608" y="1524"/>
                  </a:cubicBezTo>
                  <a:cubicBezTo>
                    <a:pt x="1667" y="1524"/>
                    <a:pt x="1727" y="1524"/>
                    <a:pt x="1775" y="1536"/>
                  </a:cubicBezTo>
                  <a:cubicBezTo>
                    <a:pt x="1788" y="1538"/>
                    <a:pt x="1802" y="1539"/>
                    <a:pt x="1816" y="1539"/>
                  </a:cubicBezTo>
                  <a:cubicBezTo>
                    <a:pt x="1885" y="1539"/>
                    <a:pt x="1949" y="1514"/>
                    <a:pt x="1989" y="1465"/>
                  </a:cubicBezTo>
                  <a:cubicBezTo>
                    <a:pt x="2072" y="1322"/>
                    <a:pt x="2227" y="1251"/>
                    <a:pt x="2394" y="1251"/>
                  </a:cubicBezTo>
                  <a:cubicBezTo>
                    <a:pt x="2453" y="1251"/>
                    <a:pt x="2489" y="1262"/>
                    <a:pt x="2548" y="1286"/>
                  </a:cubicBezTo>
                  <a:cubicBezTo>
                    <a:pt x="2566" y="1291"/>
                    <a:pt x="2585" y="1293"/>
                    <a:pt x="2604" y="1293"/>
                  </a:cubicBezTo>
                  <a:cubicBezTo>
                    <a:pt x="2638" y="1293"/>
                    <a:pt x="2673" y="1285"/>
                    <a:pt x="2703" y="1262"/>
                  </a:cubicBezTo>
                  <a:cubicBezTo>
                    <a:pt x="2751" y="1239"/>
                    <a:pt x="2775" y="1191"/>
                    <a:pt x="2787" y="1143"/>
                  </a:cubicBezTo>
                  <a:cubicBezTo>
                    <a:pt x="2894" y="715"/>
                    <a:pt x="3263" y="405"/>
                    <a:pt x="3715" y="405"/>
                  </a:cubicBezTo>
                  <a:cubicBezTo>
                    <a:pt x="4239" y="405"/>
                    <a:pt x="4668" y="834"/>
                    <a:pt x="4668" y="1358"/>
                  </a:cubicBezTo>
                  <a:lnTo>
                    <a:pt x="4668" y="1382"/>
                  </a:lnTo>
                  <a:lnTo>
                    <a:pt x="4668" y="1405"/>
                  </a:lnTo>
                  <a:cubicBezTo>
                    <a:pt x="4668" y="1465"/>
                    <a:pt x="4692" y="1524"/>
                    <a:pt x="4739" y="1560"/>
                  </a:cubicBezTo>
                  <a:cubicBezTo>
                    <a:pt x="4771" y="1592"/>
                    <a:pt x="4813" y="1602"/>
                    <a:pt x="4856" y="1602"/>
                  </a:cubicBezTo>
                  <a:cubicBezTo>
                    <a:pt x="4877" y="1602"/>
                    <a:pt x="4898" y="1600"/>
                    <a:pt x="4918" y="1596"/>
                  </a:cubicBezTo>
                  <a:cubicBezTo>
                    <a:pt x="4977" y="1584"/>
                    <a:pt x="5049" y="1560"/>
                    <a:pt x="5108" y="1560"/>
                  </a:cubicBezTo>
                  <a:cubicBezTo>
                    <a:pt x="5311" y="1560"/>
                    <a:pt x="5489" y="1655"/>
                    <a:pt x="5620" y="1786"/>
                  </a:cubicBezTo>
                  <a:cubicBezTo>
                    <a:pt x="5620" y="1786"/>
                    <a:pt x="5608" y="1786"/>
                    <a:pt x="5608" y="1798"/>
                  </a:cubicBezTo>
                  <a:cubicBezTo>
                    <a:pt x="5585" y="1798"/>
                    <a:pt x="5573" y="1822"/>
                    <a:pt x="5573" y="1822"/>
                  </a:cubicBezTo>
                  <a:cubicBezTo>
                    <a:pt x="5561" y="1834"/>
                    <a:pt x="5525" y="1834"/>
                    <a:pt x="5513" y="1846"/>
                  </a:cubicBezTo>
                  <a:cubicBezTo>
                    <a:pt x="5477" y="1858"/>
                    <a:pt x="5466" y="1858"/>
                    <a:pt x="5454" y="1882"/>
                  </a:cubicBezTo>
                  <a:cubicBezTo>
                    <a:pt x="5442" y="1882"/>
                    <a:pt x="5442" y="1882"/>
                    <a:pt x="5430" y="1893"/>
                  </a:cubicBezTo>
                  <a:cubicBezTo>
                    <a:pt x="5239" y="1989"/>
                    <a:pt x="5085" y="2084"/>
                    <a:pt x="4930" y="2203"/>
                  </a:cubicBezTo>
                  <a:cubicBezTo>
                    <a:pt x="4727" y="2370"/>
                    <a:pt x="4549" y="2584"/>
                    <a:pt x="4394" y="2786"/>
                  </a:cubicBezTo>
                  <a:cubicBezTo>
                    <a:pt x="4394" y="2798"/>
                    <a:pt x="4382" y="2798"/>
                    <a:pt x="4382" y="2822"/>
                  </a:cubicBezTo>
                  <a:cubicBezTo>
                    <a:pt x="4370" y="2834"/>
                    <a:pt x="4346" y="2858"/>
                    <a:pt x="4346" y="2882"/>
                  </a:cubicBezTo>
                  <a:cubicBezTo>
                    <a:pt x="4346" y="2882"/>
                    <a:pt x="4346" y="2894"/>
                    <a:pt x="4334" y="2894"/>
                  </a:cubicBezTo>
                  <a:lnTo>
                    <a:pt x="3584" y="2894"/>
                  </a:lnTo>
                  <a:cubicBezTo>
                    <a:pt x="3477" y="2894"/>
                    <a:pt x="3382" y="2977"/>
                    <a:pt x="3382" y="3084"/>
                  </a:cubicBezTo>
                  <a:cubicBezTo>
                    <a:pt x="3382" y="3191"/>
                    <a:pt x="3477" y="3275"/>
                    <a:pt x="3584" y="3275"/>
                  </a:cubicBezTo>
                  <a:lnTo>
                    <a:pt x="4096" y="3275"/>
                  </a:lnTo>
                  <a:cubicBezTo>
                    <a:pt x="4072" y="3334"/>
                    <a:pt x="4061" y="3406"/>
                    <a:pt x="4025" y="3465"/>
                  </a:cubicBezTo>
                  <a:cubicBezTo>
                    <a:pt x="3918" y="3453"/>
                    <a:pt x="3822" y="3441"/>
                    <a:pt x="3691" y="3441"/>
                  </a:cubicBezTo>
                  <a:cubicBezTo>
                    <a:pt x="3203" y="3441"/>
                    <a:pt x="2727" y="3668"/>
                    <a:pt x="2418" y="4049"/>
                  </a:cubicBezTo>
                  <a:cubicBezTo>
                    <a:pt x="2298" y="4025"/>
                    <a:pt x="2167" y="4025"/>
                    <a:pt x="2025" y="4025"/>
                  </a:cubicBezTo>
                  <a:cubicBezTo>
                    <a:pt x="917" y="4025"/>
                    <a:pt x="1" y="4930"/>
                    <a:pt x="1" y="6049"/>
                  </a:cubicBezTo>
                  <a:cubicBezTo>
                    <a:pt x="1" y="7156"/>
                    <a:pt x="917" y="8073"/>
                    <a:pt x="2025" y="8073"/>
                  </a:cubicBezTo>
                  <a:lnTo>
                    <a:pt x="3858" y="8073"/>
                  </a:lnTo>
                  <a:cubicBezTo>
                    <a:pt x="3953" y="8704"/>
                    <a:pt x="4501" y="9204"/>
                    <a:pt x="5168" y="9204"/>
                  </a:cubicBezTo>
                  <a:lnTo>
                    <a:pt x="8549" y="9204"/>
                  </a:lnTo>
                  <a:cubicBezTo>
                    <a:pt x="8656" y="9204"/>
                    <a:pt x="8740" y="9109"/>
                    <a:pt x="8740" y="9002"/>
                  </a:cubicBezTo>
                  <a:cubicBezTo>
                    <a:pt x="8740" y="8906"/>
                    <a:pt x="8656" y="8811"/>
                    <a:pt x="8549" y="8811"/>
                  </a:cubicBezTo>
                  <a:lnTo>
                    <a:pt x="5168" y="8811"/>
                  </a:lnTo>
                  <a:cubicBezTo>
                    <a:pt x="4644" y="8811"/>
                    <a:pt x="4227" y="8394"/>
                    <a:pt x="4227" y="7882"/>
                  </a:cubicBezTo>
                  <a:lnTo>
                    <a:pt x="4227" y="7859"/>
                  </a:lnTo>
                  <a:lnTo>
                    <a:pt x="4227" y="7835"/>
                  </a:lnTo>
                  <a:lnTo>
                    <a:pt x="4227" y="7811"/>
                  </a:lnTo>
                  <a:lnTo>
                    <a:pt x="4227" y="7775"/>
                  </a:lnTo>
                  <a:cubicBezTo>
                    <a:pt x="4287" y="7311"/>
                    <a:pt x="4680" y="6942"/>
                    <a:pt x="5168" y="6942"/>
                  </a:cubicBezTo>
                  <a:cubicBezTo>
                    <a:pt x="5263" y="6942"/>
                    <a:pt x="5358" y="6954"/>
                    <a:pt x="5454" y="6977"/>
                  </a:cubicBezTo>
                  <a:cubicBezTo>
                    <a:pt x="5471" y="6984"/>
                    <a:pt x="5488" y="6987"/>
                    <a:pt x="5506" y="6987"/>
                  </a:cubicBezTo>
                  <a:cubicBezTo>
                    <a:pt x="5548" y="6987"/>
                    <a:pt x="5590" y="6970"/>
                    <a:pt x="5632" y="6954"/>
                  </a:cubicBezTo>
                  <a:cubicBezTo>
                    <a:pt x="5680" y="6906"/>
                    <a:pt x="5704" y="6846"/>
                    <a:pt x="5704" y="6787"/>
                  </a:cubicBezTo>
                  <a:lnTo>
                    <a:pt x="5704" y="6775"/>
                  </a:lnTo>
                  <a:lnTo>
                    <a:pt x="5704" y="6739"/>
                  </a:lnTo>
                  <a:cubicBezTo>
                    <a:pt x="5704" y="6013"/>
                    <a:pt x="6299" y="5418"/>
                    <a:pt x="7025" y="5418"/>
                  </a:cubicBezTo>
                  <a:cubicBezTo>
                    <a:pt x="7644" y="5418"/>
                    <a:pt x="8192" y="5846"/>
                    <a:pt x="8323" y="6442"/>
                  </a:cubicBezTo>
                  <a:cubicBezTo>
                    <a:pt x="8335" y="6501"/>
                    <a:pt x="8371" y="6549"/>
                    <a:pt x="8418" y="6561"/>
                  </a:cubicBezTo>
                  <a:cubicBezTo>
                    <a:pt x="8441" y="6583"/>
                    <a:pt x="8473" y="6592"/>
                    <a:pt x="8506" y="6592"/>
                  </a:cubicBezTo>
                  <a:cubicBezTo>
                    <a:pt x="8525" y="6592"/>
                    <a:pt x="8544" y="6589"/>
                    <a:pt x="8561" y="6585"/>
                  </a:cubicBezTo>
                  <a:cubicBezTo>
                    <a:pt x="8633" y="6549"/>
                    <a:pt x="8716" y="6549"/>
                    <a:pt x="8787" y="6549"/>
                  </a:cubicBezTo>
                  <a:cubicBezTo>
                    <a:pt x="9025" y="6549"/>
                    <a:pt x="9252" y="6668"/>
                    <a:pt x="9383" y="6858"/>
                  </a:cubicBezTo>
                  <a:cubicBezTo>
                    <a:pt x="9422" y="6907"/>
                    <a:pt x="9485" y="6948"/>
                    <a:pt x="9546" y="6948"/>
                  </a:cubicBezTo>
                  <a:cubicBezTo>
                    <a:pt x="9559" y="6948"/>
                    <a:pt x="9572" y="6946"/>
                    <a:pt x="9585" y="6942"/>
                  </a:cubicBezTo>
                  <a:cubicBezTo>
                    <a:pt x="9668" y="6918"/>
                    <a:pt x="9752" y="6906"/>
                    <a:pt x="9823" y="6906"/>
                  </a:cubicBezTo>
                  <a:lnTo>
                    <a:pt x="9978" y="6906"/>
                  </a:lnTo>
                  <a:cubicBezTo>
                    <a:pt x="10216" y="6954"/>
                    <a:pt x="10442" y="7085"/>
                    <a:pt x="10573" y="7275"/>
                  </a:cubicBezTo>
                  <a:cubicBezTo>
                    <a:pt x="10692" y="7442"/>
                    <a:pt x="10764" y="7632"/>
                    <a:pt x="10764" y="7847"/>
                  </a:cubicBezTo>
                  <a:cubicBezTo>
                    <a:pt x="10764" y="8370"/>
                    <a:pt x="10335" y="8799"/>
                    <a:pt x="9811" y="8799"/>
                  </a:cubicBezTo>
                  <a:lnTo>
                    <a:pt x="9156" y="8799"/>
                  </a:lnTo>
                  <a:cubicBezTo>
                    <a:pt x="9049" y="8799"/>
                    <a:pt x="8966" y="8882"/>
                    <a:pt x="8966" y="8990"/>
                  </a:cubicBezTo>
                  <a:cubicBezTo>
                    <a:pt x="8966" y="9097"/>
                    <a:pt x="9061" y="9180"/>
                    <a:pt x="9156" y="9180"/>
                  </a:cubicBezTo>
                  <a:lnTo>
                    <a:pt x="9811" y="9180"/>
                  </a:lnTo>
                  <a:cubicBezTo>
                    <a:pt x="10561" y="9180"/>
                    <a:pt x="11157" y="8585"/>
                    <a:pt x="11157" y="7847"/>
                  </a:cubicBezTo>
                  <a:cubicBezTo>
                    <a:pt x="11157" y="7632"/>
                    <a:pt x="11109" y="7454"/>
                    <a:pt x="11038" y="7275"/>
                  </a:cubicBezTo>
                  <a:cubicBezTo>
                    <a:pt x="11347" y="6882"/>
                    <a:pt x="11514" y="6454"/>
                    <a:pt x="11514" y="6001"/>
                  </a:cubicBezTo>
                  <a:cubicBezTo>
                    <a:pt x="11514" y="4906"/>
                    <a:pt x="10621" y="4013"/>
                    <a:pt x="9514" y="4013"/>
                  </a:cubicBezTo>
                  <a:cubicBezTo>
                    <a:pt x="9395" y="4013"/>
                    <a:pt x="9276" y="4025"/>
                    <a:pt x="9156" y="4037"/>
                  </a:cubicBezTo>
                  <a:cubicBezTo>
                    <a:pt x="9133" y="3668"/>
                    <a:pt x="9037" y="3310"/>
                    <a:pt x="8859" y="2977"/>
                  </a:cubicBezTo>
                  <a:cubicBezTo>
                    <a:pt x="8834" y="2919"/>
                    <a:pt x="8770" y="2879"/>
                    <a:pt x="8697" y="2879"/>
                  </a:cubicBezTo>
                  <a:cubicBezTo>
                    <a:pt x="8664" y="2879"/>
                    <a:pt x="8630" y="2887"/>
                    <a:pt x="8597" y="2906"/>
                  </a:cubicBezTo>
                  <a:cubicBezTo>
                    <a:pt x="8502" y="2953"/>
                    <a:pt x="8466" y="3072"/>
                    <a:pt x="8525" y="3179"/>
                  </a:cubicBezTo>
                  <a:cubicBezTo>
                    <a:pt x="8680" y="3489"/>
                    <a:pt x="8775" y="3858"/>
                    <a:pt x="8775" y="4215"/>
                  </a:cubicBezTo>
                  <a:lnTo>
                    <a:pt x="8775" y="4275"/>
                  </a:lnTo>
                  <a:lnTo>
                    <a:pt x="8775" y="4287"/>
                  </a:lnTo>
                  <a:cubicBezTo>
                    <a:pt x="8775" y="4346"/>
                    <a:pt x="8799" y="4406"/>
                    <a:pt x="8847" y="4453"/>
                  </a:cubicBezTo>
                  <a:cubicBezTo>
                    <a:pt x="8879" y="4485"/>
                    <a:pt x="8921" y="4496"/>
                    <a:pt x="8963" y="4496"/>
                  </a:cubicBezTo>
                  <a:cubicBezTo>
                    <a:pt x="8984" y="4496"/>
                    <a:pt x="9006" y="4493"/>
                    <a:pt x="9025" y="4489"/>
                  </a:cubicBezTo>
                  <a:cubicBezTo>
                    <a:pt x="9180" y="4441"/>
                    <a:pt x="9335" y="4406"/>
                    <a:pt x="9502" y="4406"/>
                  </a:cubicBezTo>
                  <a:cubicBezTo>
                    <a:pt x="10395" y="4406"/>
                    <a:pt x="11109" y="5144"/>
                    <a:pt x="11109" y="6013"/>
                  </a:cubicBezTo>
                  <a:cubicBezTo>
                    <a:pt x="11109" y="6346"/>
                    <a:pt x="11026" y="6644"/>
                    <a:pt x="10847" y="6906"/>
                  </a:cubicBezTo>
                  <a:lnTo>
                    <a:pt x="10823" y="6894"/>
                  </a:lnTo>
                  <a:lnTo>
                    <a:pt x="10800" y="6858"/>
                  </a:lnTo>
                  <a:lnTo>
                    <a:pt x="10788" y="6846"/>
                  </a:lnTo>
                  <a:lnTo>
                    <a:pt x="10752" y="6823"/>
                  </a:lnTo>
                  <a:cubicBezTo>
                    <a:pt x="10514" y="6608"/>
                    <a:pt x="10204" y="6489"/>
                    <a:pt x="9871" y="6489"/>
                  </a:cubicBezTo>
                  <a:cubicBezTo>
                    <a:pt x="9799" y="6489"/>
                    <a:pt x="9740" y="6489"/>
                    <a:pt x="9668" y="6501"/>
                  </a:cubicBezTo>
                  <a:cubicBezTo>
                    <a:pt x="9454" y="6263"/>
                    <a:pt x="9156" y="6132"/>
                    <a:pt x="8835" y="6132"/>
                  </a:cubicBezTo>
                  <a:cubicBezTo>
                    <a:pt x="8787" y="6132"/>
                    <a:pt x="8728" y="6132"/>
                    <a:pt x="8680" y="6144"/>
                  </a:cubicBezTo>
                  <a:cubicBezTo>
                    <a:pt x="8585" y="5846"/>
                    <a:pt x="8383" y="5584"/>
                    <a:pt x="8144" y="5370"/>
                  </a:cubicBezTo>
                  <a:cubicBezTo>
                    <a:pt x="7847" y="5120"/>
                    <a:pt x="7466" y="4989"/>
                    <a:pt x="7073" y="4989"/>
                  </a:cubicBezTo>
                  <a:cubicBezTo>
                    <a:pt x="6204" y="4989"/>
                    <a:pt x="5466" y="5656"/>
                    <a:pt x="5382" y="6525"/>
                  </a:cubicBezTo>
                  <a:cubicBezTo>
                    <a:pt x="5335" y="6525"/>
                    <a:pt x="5275" y="6501"/>
                    <a:pt x="5227" y="6501"/>
                  </a:cubicBezTo>
                  <a:lnTo>
                    <a:pt x="4977" y="6501"/>
                  </a:lnTo>
                  <a:cubicBezTo>
                    <a:pt x="4965" y="6501"/>
                    <a:pt x="4942" y="6501"/>
                    <a:pt x="4930" y="6525"/>
                  </a:cubicBezTo>
                  <a:lnTo>
                    <a:pt x="4918" y="6525"/>
                  </a:lnTo>
                  <a:cubicBezTo>
                    <a:pt x="4906" y="6525"/>
                    <a:pt x="4882" y="6525"/>
                    <a:pt x="4870" y="6537"/>
                  </a:cubicBezTo>
                  <a:lnTo>
                    <a:pt x="4858" y="6537"/>
                  </a:lnTo>
                  <a:cubicBezTo>
                    <a:pt x="4846" y="6537"/>
                    <a:pt x="4823" y="6549"/>
                    <a:pt x="4811" y="6549"/>
                  </a:cubicBezTo>
                  <a:cubicBezTo>
                    <a:pt x="4406" y="6680"/>
                    <a:pt x="4084" y="7013"/>
                    <a:pt x="3965" y="7430"/>
                  </a:cubicBezTo>
                  <a:cubicBezTo>
                    <a:pt x="3965" y="7442"/>
                    <a:pt x="3953" y="7454"/>
                    <a:pt x="3953" y="7489"/>
                  </a:cubicBezTo>
                  <a:cubicBezTo>
                    <a:pt x="3930" y="7537"/>
                    <a:pt x="3930" y="7561"/>
                    <a:pt x="3918" y="7608"/>
                  </a:cubicBezTo>
                  <a:lnTo>
                    <a:pt x="2084" y="7608"/>
                  </a:lnTo>
                  <a:cubicBezTo>
                    <a:pt x="1191" y="7608"/>
                    <a:pt x="453" y="6882"/>
                    <a:pt x="453" y="5965"/>
                  </a:cubicBezTo>
                  <a:cubicBezTo>
                    <a:pt x="453" y="5072"/>
                    <a:pt x="1179" y="4334"/>
                    <a:pt x="2084" y="4334"/>
                  </a:cubicBezTo>
                  <a:cubicBezTo>
                    <a:pt x="2227" y="4334"/>
                    <a:pt x="2370" y="4346"/>
                    <a:pt x="2501" y="4394"/>
                  </a:cubicBezTo>
                  <a:cubicBezTo>
                    <a:pt x="2515" y="4396"/>
                    <a:pt x="2529" y="4397"/>
                    <a:pt x="2542" y="4397"/>
                  </a:cubicBezTo>
                  <a:cubicBezTo>
                    <a:pt x="2611" y="4397"/>
                    <a:pt x="2675" y="4372"/>
                    <a:pt x="2715" y="4322"/>
                  </a:cubicBezTo>
                  <a:cubicBezTo>
                    <a:pt x="2953" y="3977"/>
                    <a:pt x="3334" y="3763"/>
                    <a:pt x="3751" y="3763"/>
                  </a:cubicBezTo>
                  <a:cubicBezTo>
                    <a:pt x="3894" y="3763"/>
                    <a:pt x="4025" y="3787"/>
                    <a:pt x="4156" y="3822"/>
                  </a:cubicBezTo>
                  <a:cubicBezTo>
                    <a:pt x="4177" y="3833"/>
                    <a:pt x="4201" y="3839"/>
                    <a:pt x="4225" y="3839"/>
                  </a:cubicBezTo>
                  <a:cubicBezTo>
                    <a:pt x="4255" y="3839"/>
                    <a:pt x="4284" y="3830"/>
                    <a:pt x="4311" y="3810"/>
                  </a:cubicBezTo>
                  <a:cubicBezTo>
                    <a:pt x="4346" y="3787"/>
                    <a:pt x="4382" y="3739"/>
                    <a:pt x="4394" y="3691"/>
                  </a:cubicBezTo>
                  <a:cubicBezTo>
                    <a:pt x="4442" y="3501"/>
                    <a:pt x="4513" y="3322"/>
                    <a:pt x="4608" y="3144"/>
                  </a:cubicBezTo>
                  <a:cubicBezTo>
                    <a:pt x="4608" y="3144"/>
                    <a:pt x="4620" y="3132"/>
                    <a:pt x="4620" y="3108"/>
                  </a:cubicBezTo>
                  <a:cubicBezTo>
                    <a:pt x="4906" y="2596"/>
                    <a:pt x="5394" y="2191"/>
                    <a:pt x="5977" y="2024"/>
                  </a:cubicBezTo>
                  <a:lnTo>
                    <a:pt x="5989" y="2024"/>
                  </a:lnTo>
                  <a:cubicBezTo>
                    <a:pt x="6180" y="1977"/>
                    <a:pt x="6370" y="1953"/>
                    <a:pt x="6573" y="1953"/>
                  </a:cubicBezTo>
                  <a:cubicBezTo>
                    <a:pt x="7192" y="1953"/>
                    <a:pt x="7775" y="2203"/>
                    <a:pt x="8204" y="2667"/>
                  </a:cubicBezTo>
                  <a:cubicBezTo>
                    <a:pt x="8243" y="2706"/>
                    <a:pt x="8295" y="2727"/>
                    <a:pt x="8349" y="2727"/>
                  </a:cubicBezTo>
                  <a:cubicBezTo>
                    <a:pt x="8394" y="2727"/>
                    <a:pt x="8440" y="2712"/>
                    <a:pt x="8478" y="2679"/>
                  </a:cubicBezTo>
                  <a:cubicBezTo>
                    <a:pt x="8549" y="2608"/>
                    <a:pt x="8561" y="2489"/>
                    <a:pt x="8490" y="2417"/>
                  </a:cubicBezTo>
                  <a:cubicBezTo>
                    <a:pt x="8002" y="1893"/>
                    <a:pt x="7299" y="1584"/>
                    <a:pt x="6573" y="1584"/>
                  </a:cubicBezTo>
                  <a:cubicBezTo>
                    <a:pt x="6370" y="1584"/>
                    <a:pt x="6192" y="1596"/>
                    <a:pt x="6013" y="1643"/>
                  </a:cubicBezTo>
                  <a:cubicBezTo>
                    <a:pt x="5823" y="1322"/>
                    <a:pt x="5501" y="1143"/>
                    <a:pt x="5120" y="1143"/>
                  </a:cubicBezTo>
                  <a:lnTo>
                    <a:pt x="5049" y="1143"/>
                  </a:lnTo>
                  <a:cubicBezTo>
                    <a:pt x="4965" y="489"/>
                    <a:pt x="4394" y="0"/>
                    <a:pt x="37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grpSp>
          <p:nvGrpSpPr>
            <p:cNvPr id="11926" name="Google Shape;11926;p86"/>
            <p:cNvGrpSpPr/>
            <p:nvPr/>
          </p:nvGrpSpPr>
          <p:grpSpPr>
            <a:xfrm>
              <a:off x="3588440" y="3258368"/>
              <a:ext cx="364484" cy="262423"/>
              <a:chOff x="3588440" y="3258368"/>
              <a:chExt cx="364484" cy="262423"/>
            </a:xfrm>
            <a:solidFill>
              <a:schemeClr val="bg1"/>
            </a:solidFill>
          </p:grpSpPr>
          <p:sp>
            <p:nvSpPr>
              <p:cNvPr id="11927" name="Google Shape;11927;p86"/>
              <p:cNvSpPr/>
              <p:nvPr/>
            </p:nvSpPr>
            <p:spPr>
              <a:xfrm>
                <a:off x="3588440" y="3258368"/>
                <a:ext cx="364484" cy="262423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8264" extrusionOk="0">
                    <a:moveTo>
                      <a:pt x="1965" y="345"/>
                    </a:moveTo>
                    <a:cubicBezTo>
                      <a:pt x="2024" y="345"/>
                      <a:pt x="2072" y="393"/>
                      <a:pt x="2072" y="453"/>
                    </a:cubicBezTo>
                    <a:lnTo>
                      <a:pt x="2072" y="810"/>
                    </a:lnTo>
                    <a:lnTo>
                      <a:pt x="1346" y="810"/>
                    </a:lnTo>
                    <a:lnTo>
                      <a:pt x="1346" y="453"/>
                    </a:lnTo>
                    <a:cubicBezTo>
                      <a:pt x="1346" y="393"/>
                      <a:pt x="1381" y="345"/>
                      <a:pt x="1441" y="345"/>
                    </a:cubicBezTo>
                    <a:close/>
                    <a:moveTo>
                      <a:pt x="10311" y="1191"/>
                    </a:moveTo>
                    <a:cubicBezTo>
                      <a:pt x="10371" y="1191"/>
                      <a:pt x="10418" y="1238"/>
                      <a:pt x="10418" y="1298"/>
                    </a:cubicBezTo>
                    <a:lnTo>
                      <a:pt x="10418" y="1631"/>
                    </a:lnTo>
                    <a:lnTo>
                      <a:pt x="9037" y="1631"/>
                    </a:lnTo>
                    <a:lnTo>
                      <a:pt x="9037" y="1298"/>
                    </a:lnTo>
                    <a:cubicBezTo>
                      <a:pt x="9037" y="1238"/>
                      <a:pt x="9085" y="1191"/>
                      <a:pt x="9144" y="1191"/>
                    </a:cubicBezTo>
                    <a:close/>
                    <a:moveTo>
                      <a:pt x="1453" y="0"/>
                    </a:moveTo>
                    <a:cubicBezTo>
                      <a:pt x="1215" y="0"/>
                      <a:pt x="1012" y="203"/>
                      <a:pt x="1012" y="453"/>
                    </a:cubicBezTo>
                    <a:lnTo>
                      <a:pt x="1012" y="810"/>
                    </a:lnTo>
                    <a:lnTo>
                      <a:pt x="858" y="810"/>
                    </a:lnTo>
                    <a:cubicBezTo>
                      <a:pt x="667" y="810"/>
                      <a:pt x="477" y="881"/>
                      <a:pt x="322" y="1000"/>
                    </a:cubicBezTo>
                    <a:cubicBezTo>
                      <a:pt x="250" y="1060"/>
                      <a:pt x="238" y="1167"/>
                      <a:pt x="298" y="1238"/>
                    </a:cubicBezTo>
                    <a:cubicBezTo>
                      <a:pt x="334" y="1282"/>
                      <a:pt x="388" y="1308"/>
                      <a:pt x="441" y="1308"/>
                    </a:cubicBezTo>
                    <a:cubicBezTo>
                      <a:pt x="475" y="1308"/>
                      <a:pt x="508" y="1297"/>
                      <a:pt x="536" y="1274"/>
                    </a:cubicBezTo>
                    <a:cubicBezTo>
                      <a:pt x="663" y="1170"/>
                      <a:pt x="790" y="1154"/>
                      <a:pt x="914" y="1154"/>
                    </a:cubicBezTo>
                    <a:cubicBezTo>
                      <a:pt x="966" y="1154"/>
                      <a:pt x="1018" y="1157"/>
                      <a:pt x="1070" y="1157"/>
                    </a:cubicBezTo>
                    <a:cubicBezTo>
                      <a:pt x="1090" y="1157"/>
                      <a:pt x="1111" y="1156"/>
                      <a:pt x="1131" y="1155"/>
                    </a:cubicBezTo>
                    <a:lnTo>
                      <a:pt x="2560" y="1155"/>
                    </a:lnTo>
                    <a:cubicBezTo>
                      <a:pt x="2846" y="1155"/>
                      <a:pt x="3060" y="1369"/>
                      <a:pt x="3060" y="1655"/>
                    </a:cubicBezTo>
                    <a:lnTo>
                      <a:pt x="3060" y="2310"/>
                    </a:lnTo>
                    <a:cubicBezTo>
                      <a:pt x="3060" y="2405"/>
                      <a:pt x="3144" y="2477"/>
                      <a:pt x="3227" y="2477"/>
                    </a:cubicBezTo>
                    <a:cubicBezTo>
                      <a:pt x="3322" y="2477"/>
                      <a:pt x="3394" y="2405"/>
                      <a:pt x="3394" y="2310"/>
                    </a:cubicBezTo>
                    <a:lnTo>
                      <a:pt x="3394" y="1965"/>
                    </a:lnTo>
                    <a:lnTo>
                      <a:pt x="10656" y="1965"/>
                    </a:lnTo>
                    <a:cubicBezTo>
                      <a:pt x="10918" y="1988"/>
                      <a:pt x="11133" y="2203"/>
                      <a:pt x="11133" y="2477"/>
                    </a:cubicBezTo>
                    <a:lnTo>
                      <a:pt x="11133" y="2679"/>
                    </a:lnTo>
                    <a:lnTo>
                      <a:pt x="10835" y="2679"/>
                    </a:lnTo>
                    <a:cubicBezTo>
                      <a:pt x="10740" y="2679"/>
                      <a:pt x="10668" y="2762"/>
                      <a:pt x="10668" y="2846"/>
                    </a:cubicBezTo>
                    <a:cubicBezTo>
                      <a:pt x="10668" y="2941"/>
                      <a:pt x="10740" y="3012"/>
                      <a:pt x="10835" y="3012"/>
                    </a:cubicBezTo>
                    <a:lnTo>
                      <a:pt x="11133" y="3012"/>
                    </a:lnTo>
                    <a:lnTo>
                      <a:pt x="11133" y="7072"/>
                    </a:lnTo>
                    <a:lnTo>
                      <a:pt x="10347" y="7072"/>
                    </a:lnTo>
                    <a:cubicBezTo>
                      <a:pt x="10085" y="7072"/>
                      <a:pt x="9882" y="6870"/>
                      <a:pt x="9882" y="6608"/>
                    </a:cubicBezTo>
                    <a:lnTo>
                      <a:pt x="9882" y="3489"/>
                    </a:lnTo>
                    <a:cubicBezTo>
                      <a:pt x="9882" y="3274"/>
                      <a:pt x="10013" y="3096"/>
                      <a:pt x="10216" y="3036"/>
                    </a:cubicBezTo>
                    <a:cubicBezTo>
                      <a:pt x="10299" y="3012"/>
                      <a:pt x="10347" y="2917"/>
                      <a:pt x="10323" y="2834"/>
                    </a:cubicBezTo>
                    <a:cubicBezTo>
                      <a:pt x="10302" y="2750"/>
                      <a:pt x="10235" y="2713"/>
                      <a:pt x="10155" y="2713"/>
                    </a:cubicBezTo>
                    <a:cubicBezTo>
                      <a:pt x="10144" y="2713"/>
                      <a:pt x="10132" y="2713"/>
                      <a:pt x="10121" y="2715"/>
                    </a:cubicBezTo>
                    <a:cubicBezTo>
                      <a:pt x="9787" y="2822"/>
                      <a:pt x="9561" y="3131"/>
                      <a:pt x="9561" y="3489"/>
                    </a:cubicBezTo>
                    <a:lnTo>
                      <a:pt x="9561" y="6608"/>
                    </a:lnTo>
                    <a:cubicBezTo>
                      <a:pt x="9561" y="7061"/>
                      <a:pt x="9918" y="7418"/>
                      <a:pt x="10359" y="7418"/>
                    </a:cubicBezTo>
                    <a:lnTo>
                      <a:pt x="11145" y="7418"/>
                    </a:lnTo>
                    <a:cubicBezTo>
                      <a:pt x="11145" y="7703"/>
                      <a:pt x="10918" y="7918"/>
                      <a:pt x="10644" y="7918"/>
                    </a:cubicBezTo>
                    <a:lnTo>
                      <a:pt x="3239" y="7918"/>
                    </a:lnTo>
                    <a:cubicBezTo>
                      <a:pt x="3322" y="7823"/>
                      <a:pt x="3382" y="7715"/>
                      <a:pt x="3394" y="7584"/>
                    </a:cubicBezTo>
                    <a:cubicBezTo>
                      <a:pt x="3405" y="7489"/>
                      <a:pt x="3346" y="7406"/>
                      <a:pt x="3263" y="7370"/>
                    </a:cubicBezTo>
                    <a:cubicBezTo>
                      <a:pt x="3254" y="7369"/>
                      <a:pt x="3246" y="7369"/>
                      <a:pt x="3238" y="7369"/>
                    </a:cubicBezTo>
                    <a:cubicBezTo>
                      <a:pt x="3153" y="7369"/>
                      <a:pt x="3081" y="7425"/>
                      <a:pt x="3048" y="7501"/>
                    </a:cubicBezTo>
                    <a:cubicBezTo>
                      <a:pt x="3013" y="7739"/>
                      <a:pt x="2798" y="7906"/>
                      <a:pt x="2548" y="7906"/>
                    </a:cubicBezTo>
                    <a:lnTo>
                      <a:pt x="762" y="7906"/>
                    </a:lnTo>
                    <a:cubicBezTo>
                      <a:pt x="500" y="7882"/>
                      <a:pt x="322" y="7656"/>
                      <a:pt x="322" y="7406"/>
                    </a:cubicBezTo>
                    <a:lnTo>
                      <a:pt x="322" y="2619"/>
                    </a:lnTo>
                    <a:lnTo>
                      <a:pt x="322" y="1727"/>
                    </a:lnTo>
                    <a:cubicBezTo>
                      <a:pt x="322" y="1643"/>
                      <a:pt x="250" y="1572"/>
                      <a:pt x="167" y="1572"/>
                    </a:cubicBezTo>
                    <a:cubicBezTo>
                      <a:pt x="72" y="1572"/>
                      <a:pt x="0" y="1643"/>
                      <a:pt x="0" y="1727"/>
                    </a:cubicBezTo>
                    <a:lnTo>
                      <a:pt x="0" y="7418"/>
                    </a:lnTo>
                    <a:cubicBezTo>
                      <a:pt x="0" y="7834"/>
                      <a:pt x="310" y="8192"/>
                      <a:pt x="703" y="8251"/>
                    </a:cubicBezTo>
                    <a:cubicBezTo>
                      <a:pt x="715" y="8251"/>
                      <a:pt x="738" y="8251"/>
                      <a:pt x="762" y="8263"/>
                    </a:cubicBezTo>
                    <a:lnTo>
                      <a:pt x="10633" y="8263"/>
                    </a:lnTo>
                    <a:cubicBezTo>
                      <a:pt x="11109" y="8263"/>
                      <a:pt x="11478" y="7882"/>
                      <a:pt x="11478" y="7418"/>
                    </a:cubicBezTo>
                    <a:lnTo>
                      <a:pt x="11478" y="2477"/>
                    </a:lnTo>
                    <a:cubicBezTo>
                      <a:pt x="11478" y="2060"/>
                      <a:pt x="11168" y="1703"/>
                      <a:pt x="10764" y="1643"/>
                    </a:cubicBezTo>
                    <a:lnTo>
                      <a:pt x="10764" y="1298"/>
                    </a:lnTo>
                    <a:cubicBezTo>
                      <a:pt x="10764" y="1060"/>
                      <a:pt x="10573" y="857"/>
                      <a:pt x="10311" y="857"/>
                    </a:cubicBezTo>
                    <a:lnTo>
                      <a:pt x="9144" y="857"/>
                    </a:lnTo>
                    <a:cubicBezTo>
                      <a:pt x="8906" y="857"/>
                      <a:pt x="8692" y="1048"/>
                      <a:pt x="8692" y="1298"/>
                    </a:cubicBezTo>
                    <a:lnTo>
                      <a:pt x="8692" y="1631"/>
                    </a:lnTo>
                    <a:lnTo>
                      <a:pt x="8216" y="1631"/>
                    </a:lnTo>
                    <a:lnTo>
                      <a:pt x="7858" y="857"/>
                    </a:lnTo>
                    <a:cubicBezTo>
                      <a:pt x="7727" y="584"/>
                      <a:pt x="7454" y="405"/>
                      <a:pt x="7156" y="405"/>
                    </a:cubicBezTo>
                    <a:lnTo>
                      <a:pt x="5775" y="405"/>
                    </a:lnTo>
                    <a:cubicBezTo>
                      <a:pt x="5525" y="405"/>
                      <a:pt x="5287" y="524"/>
                      <a:pt x="5132" y="738"/>
                    </a:cubicBezTo>
                    <a:cubicBezTo>
                      <a:pt x="5072" y="810"/>
                      <a:pt x="5108" y="917"/>
                      <a:pt x="5179" y="976"/>
                    </a:cubicBezTo>
                    <a:cubicBezTo>
                      <a:pt x="5205" y="997"/>
                      <a:pt x="5234" y="1006"/>
                      <a:pt x="5264" y="1006"/>
                    </a:cubicBezTo>
                    <a:cubicBezTo>
                      <a:pt x="5320" y="1006"/>
                      <a:pt x="5379" y="975"/>
                      <a:pt x="5418" y="929"/>
                    </a:cubicBezTo>
                    <a:cubicBezTo>
                      <a:pt x="5489" y="810"/>
                      <a:pt x="5632" y="750"/>
                      <a:pt x="5775" y="750"/>
                    </a:cubicBezTo>
                    <a:lnTo>
                      <a:pt x="7156" y="750"/>
                    </a:lnTo>
                    <a:cubicBezTo>
                      <a:pt x="7323" y="750"/>
                      <a:pt x="7489" y="857"/>
                      <a:pt x="7561" y="1000"/>
                    </a:cubicBezTo>
                    <a:lnTo>
                      <a:pt x="7858" y="1631"/>
                    </a:lnTo>
                    <a:lnTo>
                      <a:pt x="5096" y="1631"/>
                    </a:lnTo>
                    <a:lnTo>
                      <a:pt x="5156" y="1512"/>
                    </a:lnTo>
                    <a:cubicBezTo>
                      <a:pt x="5191" y="1417"/>
                      <a:pt x="5156" y="1310"/>
                      <a:pt x="5060" y="1286"/>
                    </a:cubicBezTo>
                    <a:cubicBezTo>
                      <a:pt x="5034" y="1273"/>
                      <a:pt x="5008" y="1267"/>
                      <a:pt x="4984" y="1267"/>
                    </a:cubicBezTo>
                    <a:cubicBezTo>
                      <a:pt x="4918" y="1267"/>
                      <a:pt x="4860" y="1309"/>
                      <a:pt x="4834" y="1369"/>
                    </a:cubicBezTo>
                    <a:lnTo>
                      <a:pt x="4715" y="1631"/>
                    </a:lnTo>
                    <a:lnTo>
                      <a:pt x="3417" y="1631"/>
                    </a:lnTo>
                    <a:cubicBezTo>
                      <a:pt x="3405" y="1179"/>
                      <a:pt x="3036" y="810"/>
                      <a:pt x="2572" y="810"/>
                    </a:cubicBezTo>
                    <a:lnTo>
                      <a:pt x="2429" y="810"/>
                    </a:lnTo>
                    <a:lnTo>
                      <a:pt x="2429" y="453"/>
                    </a:lnTo>
                    <a:cubicBezTo>
                      <a:pt x="2429" y="214"/>
                      <a:pt x="2227" y="0"/>
                      <a:pt x="19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28" name="Google Shape;11928;p86"/>
              <p:cNvSpPr/>
              <p:nvPr/>
            </p:nvSpPr>
            <p:spPr>
              <a:xfrm>
                <a:off x="3685992" y="3347949"/>
                <a:ext cx="10606" cy="133498"/>
              </a:xfrm>
              <a:custGeom>
                <a:avLst/>
                <a:gdLst/>
                <a:ahLst/>
                <a:cxnLst/>
                <a:rect l="l" t="t" r="r" b="b"/>
                <a:pathLst>
                  <a:path w="334" h="4204" extrusionOk="0">
                    <a:moveTo>
                      <a:pt x="155" y="1"/>
                    </a:moveTo>
                    <a:cubicBezTo>
                      <a:pt x="72" y="1"/>
                      <a:pt x="0" y="72"/>
                      <a:pt x="0" y="156"/>
                    </a:cubicBezTo>
                    <a:lnTo>
                      <a:pt x="0" y="4049"/>
                    </a:lnTo>
                    <a:cubicBezTo>
                      <a:pt x="0" y="4132"/>
                      <a:pt x="72" y="4204"/>
                      <a:pt x="155" y="4204"/>
                    </a:cubicBezTo>
                    <a:cubicBezTo>
                      <a:pt x="250" y="4204"/>
                      <a:pt x="322" y="4132"/>
                      <a:pt x="322" y="4049"/>
                    </a:cubicBezTo>
                    <a:lnTo>
                      <a:pt x="322" y="156"/>
                    </a:lnTo>
                    <a:cubicBezTo>
                      <a:pt x="333" y="84"/>
                      <a:pt x="250" y="1"/>
                      <a:pt x="1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29" name="Google Shape;11929;p86"/>
              <p:cNvSpPr/>
              <p:nvPr/>
            </p:nvSpPr>
            <p:spPr>
              <a:xfrm>
                <a:off x="3862549" y="3329785"/>
                <a:ext cx="40107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966" extrusionOk="0">
                    <a:moveTo>
                      <a:pt x="760" y="0"/>
                    </a:moveTo>
                    <a:cubicBezTo>
                      <a:pt x="704" y="0"/>
                      <a:pt x="646" y="27"/>
                      <a:pt x="608" y="73"/>
                    </a:cubicBezTo>
                    <a:cubicBezTo>
                      <a:pt x="548" y="144"/>
                      <a:pt x="584" y="251"/>
                      <a:pt x="655" y="311"/>
                    </a:cubicBezTo>
                    <a:cubicBezTo>
                      <a:pt x="786" y="406"/>
                      <a:pt x="715" y="621"/>
                      <a:pt x="548" y="621"/>
                    </a:cubicBezTo>
                    <a:cubicBezTo>
                      <a:pt x="441" y="621"/>
                      <a:pt x="357" y="537"/>
                      <a:pt x="381" y="418"/>
                    </a:cubicBezTo>
                    <a:cubicBezTo>
                      <a:pt x="405" y="323"/>
                      <a:pt x="346" y="240"/>
                      <a:pt x="250" y="228"/>
                    </a:cubicBezTo>
                    <a:cubicBezTo>
                      <a:pt x="243" y="227"/>
                      <a:pt x="236" y="226"/>
                      <a:pt x="229" y="226"/>
                    </a:cubicBezTo>
                    <a:cubicBezTo>
                      <a:pt x="151" y="226"/>
                      <a:pt x="71" y="282"/>
                      <a:pt x="60" y="359"/>
                    </a:cubicBezTo>
                    <a:cubicBezTo>
                      <a:pt x="0" y="692"/>
                      <a:pt x="238" y="966"/>
                      <a:pt x="560" y="966"/>
                    </a:cubicBezTo>
                    <a:cubicBezTo>
                      <a:pt x="1060" y="954"/>
                      <a:pt x="1262" y="323"/>
                      <a:pt x="846" y="25"/>
                    </a:cubicBezTo>
                    <a:cubicBezTo>
                      <a:pt x="820" y="8"/>
                      <a:pt x="791" y="0"/>
                      <a:pt x="76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30" name="Google Shape;11930;p86"/>
              <p:cNvSpPr/>
              <p:nvPr/>
            </p:nvSpPr>
            <p:spPr>
              <a:xfrm>
                <a:off x="3703743" y="3323942"/>
                <a:ext cx="183417" cy="182083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734" extrusionOk="0">
                    <a:moveTo>
                      <a:pt x="2879" y="1"/>
                    </a:moveTo>
                    <a:cubicBezTo>
                      <a:pt x="2275" y="1"/>
                      <a:pt x="1659" y="191"/>
                      <a:pt x="1120" y="614"/>
                    </a:cubicBezTo>
                    <a:cubicBezTo>
                      <a:pt x="1048" y="674"/>
                      <a:pt x="1025" y="781"/>
                      <a:pt x="1084" y="852"/>
                    </a:cubicBezTo>
                    <a:cubicBezTo>
                      <a:pt x="1119" y="901"/>
                      <a:pt x="1170" y="925"/>
                      <a:pt x="1220" y="925"/>
                    </a:cubicBezTo>
                    <a:cubicBezTo>
                      <a:pt x="1257" y="925"/>
                      <a:pt x="1292" y="913"/>
                      <a:pt x="1322" y="888"/>
                    </a:cubicBezTo>
                    <a:cubicBezTo>
                      <a:pt x="1801" y="509"/>
                      <a:pt x="2346" y="339"/>
                      <a:pt x="2879" y="339"/>
                    </a:cubicBezTo>
                    <a:cubicBezTo>
                      <a:pt x="4191" y="339"/>
                      <a:pt x="5430" y="1370"/>
                      <a:pt x="5430" y="2876"/>
                    </a:cubicBezTo>
                    <a:cubicBezTo>
                      <a:pt x="5430" y="3472"/>
                      <a:pt x="5228" y="4055"/>
                      <a:pt x="4835" y="4507"/>
                    </a:cubicBezTo>
                    <a:cubicBezTo>
                      <a:pt x="4346" y="5079"/>
                      <a:pt x="3644" y="5412"/>
                      <a:pt x="2894" y="5412"/>
                    </a:cubicBezTo>
                    <a:cubicBezTo>
                      <a:pt x="1489" y="5412"/>
                      <a:pt x="346" y="4269"/>
                      <a:pt x="346" y="2864"/>
                    </a:cubicBezTo>
                    <a:cubicBezTo>
                      <a:pt x="346" y="2305"/>
                      <a:pt x="525" y="1769"/>
                      <a:pt x="870" y="1316"/>
                    </a:cubicBezTo>
                    <a:cubicBezTo>
                      <a:pt x="929" y="1245"/>
                      <a:pt x="906" y="1138"/>
                      <a:pt x="834" y="1078"/>
                    </a:cubicBezTo>
                    <a:cubicBezTo>
                      <a:pt x="804" y="1054"/>
                      <a:pt x="768" y="1041"/>
                      <a:pt x="732" y="1041"/>
                    </a:cubicBezTo>
                    <a:cubicBezTo>
                      <a:pt x="682" y="1041"/>
                      <a:pt x="631" y="1065"/>
                      <a:pt x="596" y="1114"/>
                    </a:cubicBezTo>
                    <a:cubicBezTo>
                      <a:pt x="203" y="1614"/>
                      <a:pt x="1" y="2221"/>
                      <a:pt x="1" y="2852"/>
                    </a:cubicBezTo>
                    <a:cubicBezTo>
                      <a:pt x="1" y="4448"/>
                      <a:pt x="1298" y="5734"/>
                      <a:pt x="2882" y="5734"/>
                    </a:cubicBezTo>
                    <a:cubicBezTo>
                      <a:pt x="3751" y="5734"/>
                      <a:pt x="4549" y="5365"/>
                      <a:pt x="5108" y="4698"/>
                    </a:cubicBezTo>
                    <a:cubicBezTo>
                      <a:pt x="5537" y="4174"/>
                      <a:pt x="5775" y="3519"/>
                      <a:pt x="5775" y="2852"/>
                    </a:cubicBezTo>
                    <a:cubicBezTo>
                      <a:pt x="5775" y="1158"/>
                      <a:pt x="4365" y="1"/>
                      <a:pt x="28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31" name="Google Shape;11931;p86"/>
              <p:cNvSpPr/>
              <p:nvPr/>
            </p:nvSpPr>
            <p:spPr>
              <a:xfrm>
                <a:off x="3733624" y="3358174"/>
                <a:ext cx="138039" cy="114667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611" extrusionOk="0">
                    <a:moveTo>
                      <a:pt x="1965" y="0"/>
                    </a:moveTo>
                    <a:cubicBezTo>
                      <a:pt x="846" y="0"/>
                      <a:pt x="0" y="1000"/>
                      <a:pt x="179" y="2096"/>
                    </a:cubicBezTo>
                    <a:cubicBezTo>
                      <a:pt x="190" y="2183"/>
                      <a:pt x="270" y="2240"/>
                      <a:pt x="348" y="2240"/>
                    </a:cubicBezTo>
                    <a:cubicBezTo>
                      <a:pt x="355" y="2240"/>
                      <a:pt x="362" y="2240"/>
                      <a:pt x="369" y="2239"/>
                    </a:cubicBezTo>
                    <a:cubicBezTo>
                      <a:pt x="465" y="2215"/>
                      <a:pt x="524" y="2132"/>
                      <a:pt x="500" y="2036"/>
                    </a:cubicBezTo>
                    <a:cubicBezTo>
                      <a:pt x="347" y="1083"/>
                      <a:pt x="1112" y="331"/>
                      <a:pt x="1952" y="331"/>
                    </a:cubicBezTo>
                    <a:cubicBezTo>
                      <a:pt x="2288" y="331"/>
                      <a:pt x="2635" y="451"/>
                      <a:pt x="2941" y="727"/>
                    </a:cubicBezTo>
                    <a:cubicBezTo>
                      <a:pt x="3525" y="1262"/>
                      <a:pt x="3572" y="2191"/>
                      <a:pt x="3013" y="2798"/>
                    </a:cubicBezTo>
                    <a:cubicBezTo>
                      <a:pt x="2727" y="3116"/>
                      <a:pt x="2334" y="3271"/>
                      <a:pt x="1942" y="3271"/>
                    </a:cubicBezTo>
                    <a:cubicBezTo>
                      <a:pt x="1468" y="3271"/>
                      <a:pt x="995" y="3045"/>
                      <a:pt x="715" y="2608"/>
                    </a:cubicBezTo>
                    <a:cubicBezTo>
                      <a:pt x="684" y="2561"/>
                      <a:pt x="623" y="2530"/>
                      <a:pt x="564" y="2530"/>
                    </a:cubicBezTo>
                    <a:cubicBezTo>
                      <a:pt x="533" y="2530"/>
                      <a:pt x="502" y="2539"/>
                      <a:pt x="477" y="2560"/>
                    </a:cubicBezTo>
                    <a:cubicBezTo>
                      <a:pt x="393" y="2608"/>
                      <a:pt x="369" y="2727"/>
                      <a:pt x="429" y="2798"/>
                    </a:cubicBezTo>
                    <a:cubicBezTo>
                      <a:pt x="780" y="3337"/>
                      <a:pt x="1353" y="3611"/>
                      <a:pt x="1934" y="3611"/>
                    </a:cubicBezTo>
                    <a:cubicBezTo>
                      <a:pt x="2418" y="3611"/>
                      <a:pt x="2906" y="3421"/>
                      <a:pt x="3274" y="3036"/>
                    </a:cubicBezTo>
                    <a:cubicBezTo>
                      <a:pt x="4346" y="1882"/>
                      <a:pt x="3525" y="0"/>
                      <a:pt x="19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32" name="Google Shape;11932;p86"/>
              <p:cNvSpPr/>
              <p:nvPr/>
            </p:nvSpPr>
            <p:spPr>
              <a:xfrm>
                <a:off x="3777478" y="3386087"/>
                <a:ext cx="51062" cy="43282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363" extrusionOk="0">
                    <a:moveTo>
                      <a:pt x="772" y="1"/>
                    </a:moveTo>
                    <a:cubicBezTo>
                      <a:pt x="765" y="1"/>
                      <a:pt x="758" y="1"/>
                      <a:pt x="750" y="2"/>
                    </a:cubicBezTo>
                    <a:cubicBezTo>
                      <a:pt x="215" y="110"/>
                      <a:pt x="0" y="776"/>
                      <a:pt x="393" y="1157"/>
                    </a:cubicBezTo>
                    <a:cubicBezTo>
                      <a:pt x="524" y="1294"/>
                      <a:pt x="697" y="1363"/>
                      <a:pt x="871" y="1363"/>
                    </a:cubicBezTo>
                    <a:cubicBezTo>
                      <a:pt x="1045" y="1363"/>
                      <a:pt x="1221" y="1294"/>
                      <a:pt x="1358" y="1157"/>
                    </a:cubicBezTo>
                    <a:cubicBezTo>
                      <a:pt x="1560" y="919"/>
                      <a:pt x="1608" y="610"/>
                      <a:pt x="1489" y="360"/>
                    </a:cubicBezTo>
                    <a:cubicBezTo>
                      <a:pt x="1457" y="296"/>
                      <a:pt x="1404" y="264"/>
                      <a:pt x="1348" y="264"/>
                    </a:cubicBezTo>
                    <a:cubicBezTo>
                      <a:pt x="1319" y="264"/>
                      <a:pt x="1290" y="272"/>
                      <a:pt x="1262" y="288"/>
                    </a:cubicBezTo>
                    <a:cubicBezTo>
                      <a:pt x="1179" y="324"/>
                      <a:pt x="1143" y="431"/>
                      <a:pt x="1191" y="502"/>
                    </a:cubicBezTo>
                    <a:cubicBezTo>
                      <a:pt x="1251" y="633"/>
                      <a:pt x="1239" y="788"/>
                      <a:pt x="1120" y="907"/>
                    </a:cubicBezTo>
                    <a:cubicBezTo>
                      <a:pt x="1054" y="973"/>
                      <a:pt x="965" y="1006"/>
                      <a:pt x="875" y="1006"/>
                    </a:cubicBezTo>
                    <a:cubicBezTo>
                      <a:pt x="786" y="1006"/>
                      <a:pt x="697" y="973"/>
                      <a:pt x="631" y="907"/>
                    </a:cubicBezTo>
                    <a:cubicBezTo>
                      <a:pt x="429" y="717"/>
                      <a:pt x="536" y="372"/>
                      <a:pt x="810" y="324"/>
                    </a:cubicBezTo>
                    <a:cubicBezTo>
                      <a:pt x="893" y="312"/>
                      <a:pt x="953" y="229"/>
                      <a:pt x="941" y="133"/>
                    </a:cubicBezTo>
                    <a:cubicBezTo>
                      <a:pt x="930" y="57"/>
                      <a:pt x="850" y="1"/>
                      <a:pt x="7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933" name="Google Shape;11933;p86"/>
            <p:cNvSpPr/>
            <p:nvPr/>
          </p:nvSpPr>
          <p:spPr>
            <a:xfrm>
              <a:off x="5263326" y="3229852"/>
              <a:ext cx="323298" cy="320789"/>
            </a:xfrm>
            <a:custGeom>
              <a:avLst/>
              <a:gdLst/>
              <a:ahLst/>
              <a:cxnLst/>
              <a:rect l="l" t="t" r="r" b="b"/>
              <a:pathLst>
                <a:path w="10181" h="10102" extrusionOk="0">
                  <a:moveTo>
                    <a:pt x="2632" y="410"/>
                  </a:moveTo>
                  <a:lnTo>
                    <a:pt x="4085" y="2863"/>
                  </a:lnTo>
                  <a:lnTo>
                    <a:pt x="3311" y="3327"/>
                  </a:lnTo>
                  <a:lnTo>
                    <a:pt x="1858" y="874"/>
                  </a:lnTo>
                  <a:lnTo>
                    <a:pt x="2632" y="410"/>
                  </a:lnTo>
                  <a:close/>
                  <a:moveTo>
                    <a:pt x="2715" y="0"/>
                  </a:moveTo>
                  <a:cubicBezTo>
                    <a:pt x="2684" y="0"/>
                    <a:pt x="2655" y="12"/>
                    <a:pt x="2620" y="29"/>
                  </a:cubicBezTo>
                  <a:lnTo>
                    <a:pt x="1537" y="660"/>
                  </a:lnTo>
                  <a:cubicBezTo>
                    <a:pt x="1442" y="708"/>
                    <a:pt x="1418" y="827"/>
                    <a:pt x="1477" y="922"/>
                  </a:cubicBezTo>
                  <a:lnTo>
                    <a:pt x="1573" y="1101"/>
                  </a:lnTo>
                  <a:lnTo>
                    <a:pt x="1132" y="1339"/>
                  </a:lnTo>
                  <a:cubicBezTo>
                    <a:pt x="668" y="1577"/>
                    <a:pt x="322" y="1993"/>
                    <a:pt x="168" y="2482"/>
                  </a:cubicBezTo>
                  <a:cubicBezTo>
                    <a:pt x="1" y="2982"/>
                    <a:pt x="49" y="3506"/>
                    <a:pt x="263" y="3982"/>
                  </a:cubicBezTo>
                  <a:cubicBezTo>
                    <a:pt x="489" y="4446"/>
                    <a:pt x="1180" y="5220"/>
                    <a:pt x="1692" y="5803"/>
                  </a:cubicBezTo>
                  <a:cubicBezTo>
                    <a:pt x="1727" y="5839"/>
                    <a:pt x="1787" y="5863"/>
                    <a:pt x="1835" y="5863"/>
                  </a:cubicBezTo>
                  <a:cubicBezTo>
                    <a:pt x="1870" y="5863"/>
                    <a:pt x="1918" y="5839"/>
                    <a:pt x="1954" y="5815"/>
                  </a:cubicBezTo>
                  <a:cubicBezTo>
                    <a:pt x="2025" y="5744"/>
                    <a:pt x="2025" y="5637"/>
                    <a:pt x="1965" y="5565"/>
                  </a:cubicBezTo>
                  <a:cubicBezTo>
                    <a:pt x="1251" y="4768"/>
                    <a:pt x="763" y="4149"/>
                    <a:pt x="596" y="3815"/>
                  </a:cubicBezTo>
                  <a:cubicBezTo>
                    <a:pt x="203" y="3029"/>
                    <a:pt x="525" y="2065"/>
                    <a:pt x="1299" y="1648"/>
                  </a:cubicBezTo>
                  <a:lnTo>
                    <a:pt x="1751" y="1410"/>
                  </a:lnTo>
                  <a:lnTo>
                    <a:pt x="2763" y="3125"/>
                  </a:lnTo>
                  <a:cubicBezTo>
                    <a:pt x="2668" y="3160"/>
                    <a:pt x="2573" y="3220"/>
                    <a:pt x="2501" y="3303"/>
                  </a:cubicBezTo>
                  <a:cubicBezTo>
                    <a:pt x="2096" y="3660"/>
                    <a:pt x="2037" y="4232"/>
                    <a:pt x="2346" y="4672"/>
                  </a:cubicBezTo>
                  <a:cubicBezTo>
                    <a:pt x="2513" y="4887"/>
                    <a:pt x="5299" y="7685"/>
                    <a:pt x="5525" y="7839"/>
                  </a:cubicBezTo>
                  <a:cubicBezTo>
                    <a:pt x="5704" y="7970"/>
                    <a:pt x="5906" y="8030"/>
                    <a:pt x="6133" y="8030"/>
                  </a:cubicBezTo>
                  <a:cubicBezTo>
                    <a:pt x="6418" y="8030"/>
                    <a:pt x="6692" y="7911"/>
                    <a:pt x="6907" y="7673"/>
                  </a:cubicBezTo>
                  <a:cubicBezTo>
                    <a:pt x="6978" y="7601"/>
                    <a:pt x="7038" y="7494"/>
                    <a:pt x="7085" y="7387"/>
                  </a:cubicBezTo>
                  <a:lnTo>
                    <a:pt x="8800" y="8399"/>
                  </a:lnTo>
                  <a:lnTo>
                    <a:pt x="8562" y="8863"/>
                  </a:lnTo>
                  <a:cubicBezTo>
                    <a:pt x="8267" y="9418"/>
                    <a:pt x="7695" y="9741"/>
                    <a:pt x="7107" y="9741"/>
                  </a:cubicBezTo>
                  <a:cubicBezTo>
                    <a:pt x="6862" y="9741"/>
                    <a:pt x="6614" y="9685"/>
                    <a:pt x="6383" y="9566"/>
                  </a:cubicBezTo>
                  <a:cubicBezTo>
                    <a:pt x="5764" y="9256"/>
                    <a:pt x="4097" y="7768"/>
                    <a:pt x="2513" y="6113"/>
                  </a:cubicBezTo>
                  <a:cubicBezTo>
                    <a:pt x="2477" y="6077"/>
                    <a:pt x="2433" y="6059"/>
                    <a:pt x="2388" y="6059"/>
                  </a:cubicBezTo>
                  <a:cubicBezTo>
                    <a:pt x="2344" y="6059"/>
                    <a:pt x="2299" y="6077"/>
                    <a:pt x="2263" y="6113"/>
                  </a:cubicBezTo>
                  <a:cubicBezTo>
                    <a:pt x="2192" y="6184"/>
                    <a:pt x="2192" y="6292"/>
                    <a:pt x="2263" y="6363"/>
                  </a:cubicBezTo>
                  <a:cubicBezTo>
                    <a:pt x="3656" y="7839"/>
                    <a:pt x="5466" y="9518"/>
                    <a:pt x="6240" y="9887"/>
                  </a:cubicBezTo>
                  <a:cubicBezTo>
                    <a:pt x="6514" y="10030"/>
                    <a:pt x="6811" y="10102"/>
                    <a:pt x="7109" y="10102"/>
                  </a:cubicBezTo>
                  <a:cubicBezTo>
                    <a:pt x="7323" y="10102"/>
                    <a:pt x="7526" y="10066"/>
                    <a:pt x="7740" y="9994"/>
                  </a:cubicBezTo>
                  <a:cubicBezTo>
                    <a:pt x="8240" y="9828"/>
                    <a:pt x="8645" y="9494"/>
                    <a:pt x="8883" y="9030"/>
                  </a:cubicBezTo>
                  <a:lnTo>
                    <a:pt x="9121" y="8578"/>
                  </a:lnTo>
                  <a:lnTo>
                    <a:pt x="9300" y="8685"/>
                  </a:lnTo>
                  <a:cubicBezTo>
                    <a:pt x="9335" y="8697"/>
                    <a:pt x="9359" y="8721"/>
                    <a:pt x="9395" y="8721"/>
                  </a:cubicBezTo>
                  <a:cubicBezTo>
                    <a:pt x="9455" y="8721"/>
                    <a:pt x="9514" y="8685"/>
                    <a:pt x="9538" y="8625"/>
                  </a:cubicBezTo>
                  <a:lnTo>
                    <a:pt x="10181" y="7542"/>
                  </a:lnTo>
                  <a:cubicBezTo>
                    <a:pt x="10169" y="7494"/>
                    <a:pt x="10169" y="7447"/>
                    <a:pt x="10169" y="7411"/>
                  </a:cubicBezTo>
                  <a:cubicBezTo>
                    <a:pt x="10157" y="7363"/>
                    <a:pt x="10121" y="7316"/>
                    <a:pt x="10074" y="7304"/>
                  </a:cubicBezTo>
                  <a:lnTo>
                    <a:pt x="8871" y="6589"/>
                  </a:lnTo>
                  <a:cubicBezTo>
                    <a:pt x="8845" y="6574"/>
                    <a:pt x="8816" y="6568"/>
                    <a:pt x="8788" y="6568"/>
                  </a:cubicBezTo>
                  <a:cubicBezTo>
                    <a:pt x="8725" y="6568"/>
                    <a:pt x="8662" y="6600"/>
                    <a:pt x="8621" y="6649"/>
                  </a:cubicBezTo>
                  <a:cubicBezTo>
                    <a:pt x="8573" y="6732"/>
                    <a:pt x="8609" y="6839"/>
                    <a:pt x="8681" y="6899"/>
                  </a:cubicBezTo>
                  <a:lnTo>
                    <a:pt x="9740" y="7530"/>
                  </a:lnTo>
                  <a:lnTo>
                    <a:pt x="9276" y="8304"/>
                  </a:lnTo>
                  <a:lnTo>
                    <a:pt x="6823" y="6851"/>
                  </a:lnTo>
                  <a:lnTo>
                    <a:pt x="7276" y="6077"/>
                  </a:lnTo>
                  <a:lnTo>
                    <a:pt x="8038" y="6530"/>
                  </a:lnTo>
                  <a:cubicBezTo>
                    <a:pt x="8064" y="6545"/>
                    <a:pt x="8092" y="6551"/>
                    <a:pt x="8121" y="6551"/>
                  </a:cubicBezTo>
                  <a:cubicBezTo>
                    <a:pt x="8184" y="6551"/>
                    <a:pt x="8247" y="6519"/>
                    <a:pt x="8288" y="6470"/>
                  </a:cubicBezTo>
                  <a:cubicBezTo>
                    <a:pt x="8335" y="6375"/>
                    <a:pt x="8312" y="6280"/>
                    <a:pt x="8228" y="6220"/>
                  </a:cubicBezTo>
                  <a:lnTo>
                    <a:pt x="7311" y="5684"/>
                  </a:lnTo>
                  <a:cubicBezTo>
                    <a:pt x="7281" y="5662"/>
                    <a:pt x="7251" y="5653"/>
                    <a:pt x="7221" y="5653"/>
                  </a:cubicBezTo>
                  <a:cubicBezTo>
                    <a:pt x="7203" y="5653"/>
                    <a:pt x="7186" y="5656"/>
                    <a:pt x="7169" y="5661"/>
                  </a:cubicBezTo>
                  <a:cubicBezTo>
                    <a:pt x="7133" y="5684"/>
                    <a:pt x="7085" y="5708"/>
                    <a:pt x="7073" y="5756"/>
                  </a:cubicBezTo>
                  <a:lnTo>
                    <a:pt x="6430" y="6839"/>
                  </a:lnTo>
                  <a:cubicBezTo>
                    <a:pt x="6383" y="6935"/>
                    <a:pt x="6418" y="7030"/>
                    <a:pt x="6490" y="7089"/>
                  </a:cubicBezTo>
                  <a:lnTo>
                    <a:pt x="6728" y="7244"/>
                  </a:lnTo>
                  <a:lnTo>
                    <a:pt x="6716" y="7268"/>
                  </a:lnTo>
                  <a:cubicBezTo>
                    <a:pt x="6680" y="7351"/>
                    <a:pt x="6633" y="7411"/>
                    <a:pt x="6597" y="7470"/>
                  </a:cubicBezTo>
                  <a:cubicBezTo>
                    <a:pt x="6466" y="7615"/>
                    <a:pt x="6284" y="7692"/>
                    <a:pt x="6098" y="7692"/>
                  </a:cubicBezTo>
                  <a:cubicBezTo>
                    <a:pt x="5962" y="7692"/>
                    <a:pt x="5825" y="7651"/>
                    <a:pt x="5704" y="7566"/>
                  </a:cubicBezTo>
                  <a:cubicBezTo>
                    <a:pt x="5514" y="7423"/>
                    <a:pt x="2751" y="4672"/>
                    <a:pt x="2608" y="4470"/>
                  </a:cubicBezTo>
                  <a:cubicBezTo>
                    <a:pt x="2394" y="4196"/>
                    <a:pt x="2442" y="3815"/>
                    <a:pt x="2716" y="3577"/>
                  </a:cubicBezTo>
                  <a:cubicBezTo>
                    <a:pt x="2775" y="3541"/>
                    <a:pt x="2835" y="3494"/>
                    <a:pt x="2906" y="3458"/>
                  </a:cubicBezTo>
                  <a:lnTo>
                    <a:pt x="2930" y="3446"/>
                  </a:lnTo>
                  <a:lnTo>
                    <a:pt x="3085" y="3684"/>
                  </a:lnTo>
                  <a:cubicBezTo>
                    <a:pt x="3108" y="3744"/>
                    <a:pt x="3168" y="3779"/>
                    <a:pt x="3228" y="3779"/>
                  </a:cubicBezTo>
                  <a:cubicBezTo>
                    <a:pt x="3263" y="3779"/>
                    <a:pt x="3287" y="3756"/>
                    <a:pt x="3323" y="3744"/>
                  </a:cubicBezTo>
                  <a:lnTo>
                    <a:pt x="4406" y="3101"/>
                  </a:lnTo>
                  <a:cubicBezTo>
                    <a:pt x="4454" y="3077"/>
                    <a:pt x="4478" y="3041"/>
                    <a:pt x="4490" y="3006"/>
                  </a:cubicBezTo>
                  <a:cubicBezTo>
                    <a:pt x="4513" y="2958"/>
                    <a:pt x="4490" y="2910"/>
                    <a:pt x="4478" y="2863"/>
                  </a:cubicBezTo>
                  <a:lnTo>
                    <a:pt x="2858" y="100"/>
                  </a:lnTo>
                  <a:cubicBezTo>
                    <a:pt x="2823" y="53"/>
                    <a:pt x="2799" y="29"/>
                    <a:pt x="2751" y="5"/>
                  </a:cubicBezTo>
                  <a:cubicBezTo>
                    <a:pt x="2739" y="2"/>
                    <a:pt x="2727" y="0"/>
                    <a:pt x="27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grpSp>
          <p:nvGrpSpPr>
            <p:cNvPr id="11934" name="Google Shape;11934;p86"/>
            <p:cNvGrpSpPr/>
            <p:nvPr/>
          </p:nvGrpSpPr>
          <p:grpSpPr>
            <a:xfrm>
              <a:off x="5765817" y="3227724"/>
              <a:ext cx="364865" cy="324822"/>
              <a:chOff x="5765817" y="3227724"/>
              <a:chExt cx="364865" cy="324822"/>
            </a:xfrm>
            <a:solidFill>
              <a:schemeClr val="bg1"/>
            </a:solidFill>
          </p:grpSpPr>
          <p:sp>
            <p:nvSpPr>
              <p:cNvPr id="11935" name="Google Shape;11935;p86"/>
              <p:cNvSpPr/>
              <p:nvPr/>
            </p:nvSpPr>
            <p:spPr>
              <a:xfrm>
                <a:off x="5765817" y="3227724"/>
                <a:ext cx="364865" cy="324822"/>
              </a:xfrm>
              <a:custGeom>
                <a:avLst/>
                <a:gdLst/>
                <a:ahLst/>
                <a:cxnLst/>
                <a:rect l="l" t="t" r="r" b="b"/>
                <a:pathLst>
                  <a:path w="11490" h="10229" extrusionOk="0">
                    <a:moveTo>
                      <a:pt x="8287" y="370"/>
                    </a:moveTo>
                    <a:cubicBezTo>
                      <a:pt x="9871" y="370"/>
                      <a:pt x="11157" y="1656"/>
                      <a:pt x="11157" y="3251"/>
                    </a:cubicBezTo>
                    <a:cubicBezTo>
                      <a:pt x="11133" y="4037"/>
                      <a:pt x="10847" y="4870"/>
                      <a:pt x="10299" y="5751"/>
                    </a:cubicBezTo>
                    <a:cubicBezTo>
                      <a:pt x="9847" y="6442"/>
                      <a:pt x="9216" y="7156"/>
                      <a:pt x="8418" y="7871"/>
                    </a:cubicBezTo>
                    <a:cubicBezTo>
                      <a:pt x="7263" y="8918"/>
                      <a:pt x="6084" y="9645"/>
                      <a:pt x="5763" y="9835"/>
                    </a:cubicBezTo>
                    <a:cubicBezTo>
                      <a:pt x="5430" y="9645"/>
                      <a:pt x="4251" y="8930"/>
                      <a:pt x="3096" y="7895"/>
                    </a:cubicBezTo>
                    <a:cubicBezTo>
                      <a:pt x="2310" y="7180"/>
                      <a:pt x="1667" y="6466"/>
                      <a:pt x="1215" y="5763"/>
                    </a:cubicBezTo>
                    <a:cubicBezTo>
                      <a:pt x="667" y="4894"/>
                      <a:pt x="381" y="4049"/>
                      <a:pt x="381" y="3251"/>
                    </a:cubicBezTo>
                    <a:cubicBezTo>
                      <a:pt x="381" y="1668"/>
                      <a:pt x="1667" y="370"/>
                      <a:pt x="3263" y="370"/>
                    </a:cubicBezTo>
                    <a:cubicBezTo>
                      <a:pt x="4191" y="370"/>
                      <a:pt x="5084" y="834"/>
                      <a:pt x="5620" y="1608"/>
                    </a:cubicBezTo>
                    <a:cubicBezTo>
                      <a:pt x="5656" y="1656"/>
                      <a:pt x="5715" y="1679"/>
                      <a:pt x="5775" y="1679"/>
                    </a:cubicBezTo>
                    <a:cubicBezTo>
                      <a:pt x="5834" y="1679"/>
                      <a:pt x="5894" y="1656"/>
                      <a:pt x="5918" y="1608"/>
                    </a:cubicBezTo>
                    <a:cubicBezTo>
                      <a:pt x="6454" y="834"/>
                      <a:pt x="7335" y="370"/>
                      <a:pt x="8287" y="370"/>
                    </a:cubicBezTo>
                    <a:close/>
                    <a:moveTo>
                      <a:pt x="3227" y="1"/>
                    </a:moveTo>
                    <a:cubicBezTo>
                      <a:pt x="1441" y="1"/>
                      <a:pt x="0" y="1441"/>
                      <a:pt x="0" y="3227"/>
                    </a:cubicBezTo>
                    <a:cubicBezTo>
                      <a:pt x="0" y="4108"/>
                      <a:pt x="298" y="5013"/>
                      <a:pt x="893" y="5942"/>
                    </a:cubicBezTo>
                    <a:cubicBezTo>
                      <a:pt x="1370" y="6668"/>
                      <a:pt x="2001" y="7418"/>
                      <a:pt x="2822" y="8145"/>
                    </a:cubicBezTo>
                    <a:cubicBezTo>
                      <a:pt x="4203" y="9383"/>
                      <a:pt x="5620" y="10181"/>
                      <a:pt x="5632" y="10192"/>
                    </a:cubicBezTo>
                    <a:cubicBezTo>
                      <a:pt x="5668" y="10216"/>
                      <a:pt x="5692" y="10228"/>
                      <a:pt x="5727" y="10228"/>
                    </a:cubicBezTo>
                    <a:cubicBezTo>
                      <a:pt x="5751" y="10228"/>
                      <a:pt x="5787" y="10216"/>
                      <a:pt x="5811" y="10192"/>
                    </a:cubicBezTo>
                    <a:cubicBezTo>
                      <a:pt x="5834" y="10181"/>
                      <a:pt x="7239" y="9395"/>
                      <a:pt x="8632" y="8145"/>
                    </a:cubicBezTo>
                    <a:cubicBezTo>
                      <a:pt x="9442" y="7418"/>
                      <a:pt x="10097" y="6668"/>
                      <a:pt x="10561" y="5942"/>
                    </a:cubicBezTo>
                    <a:cubicBezTo>
                      <a:pt x="11157" y="5013"/>
                      <a:pt x="11454" y="4108"/>
                      <a:pt x="11454" y="3227"/>
                    </a:cubicBezTo>
                    <a:cubicBezTo>
                      <a:pt x="11490" y="1441"/>
                      <a:pt x="10049" y="1"/>
                      <a:pt x="8263" y="1"/>
                    </a:cubicBezTo>
                    <a:cubicBezTo>
                      <a:pt x="7275" y="1"/>
                      <a:pt x="6358" y="453"/>
                      <a:pt x="5739" y="1203"/>
                    </a:cubicBezTo>
                    <a:cubicBezTo>
                      <a:pt x="5132" y="453"/>
                      <a:pt x="4203" y="1"/>
                      <a:pt x="32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36" name="Google Shape;11936;p86"/>
              <p:cNvSpPr/>
              <p:nvPr/>
            </p:nvSpPr>
            <p:spPr>
              <a:xfrm>
                <a:off x="6022144" y="3250429"/>
                <a:ext cx="85484" cy="84341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656" extrusionOk="0">
                    <a:moveTo>
                      <a:pt x="191" y="0"/>
                    </a:moveTo>
                    <a:cubicBezTo>
                      <a:pt x="84" y="0"/>
                      <a:pt x="1" y="72"/>
                      <a:pt x="1" y="179"/>
                    </a:cubicBezTo>
                    <a:cubicBezTo>
                      <a:pt x="1" y="286"/>
                      <a:pt x="84" y="357"/>
                      <a:pt x="191" y="357"/>
                    </a:cubicBezTo>
                    <a:cubicBezTo>
                      <a:pt x="1346" y="357"/>
                      <a:pt x="2311" y="1310"/>
                      <a:pt x="2334" y="2477"/>
                    </a:cubicBezTo>
                    <a:cubicBezTo>
                      <a:pt x="2334" y="2572"/>
                      <a:pt x="2406" y="2655"/>
                      <a:pt x="2513" y="2655"/>
                    </a:cubicBezTo>
                    <a:cubicBezTo>
                      <a:pt x="2608" y="2655"/>
                      <a:pt x="2692" y="2560"/>
                      <a:pt x="2692" y="2477"/>
                    </a:cubicBezTo>
                    <a:cubicBezTo>
                      <a:pt x="2668" y="1107"/>
                      <a:pt x="1561" y="0"/>
                      <a:pt x="1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37" name="Google Shape;11937;p86"/>
              <p:cNvSpPr/>
              <p:nvPr/>
            </p:nvSpPr>
            <p:spPr>
              <a:xfrm>
                <a:off x="5862987" y="3250429"/>
                <a:ext cx="73386" cy="43504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370" extrusionOk="0">
                    <a:moveTo>
                      <a:pt x="179" y="0"/>
                    </a:moveTo>
                    <a:cubicBezTo>
                      <a:pt x="72" y="0"/>
                      <a:pt x="0" y="72"/>
                      <a:pt x="0" y="179"/>
                    </a:cubicBezTo>
                    <a:cubicBezTo>
                      <a:pt x="0" y="286"/>
                      <a:pt x="72" y="357"/>
                      <a:pt x="179" y="357"/>
                    </a:cubicBezTo>
                    <a:cubicBezTo>
                      <a:pt x="881" y="357"/>
                      <a:pt x="1548" y="703"/>
                      <a:pt x="1953" y="1298"/>
                    </a:cubicBezTo>
                    <a:cubicBezTo>
                      <a:pt x="1989" y="1334"/>
                      <a:pt x="2036" y="1369"/>
                      <a:pt x="2108" y="1369"/>
                    </a:cubicBezTo>
                    <a:cubicBezTo>
                      <a:pt x="2131" y="1369"/>
                      <a:pt x="2179" y="1357"/>
                      <a:pt x="2203" y="1334"/>
                    </a:cubicBezTo>
                    <a:cubicBezTo>
                      <a:pt x="2286" y="1286"/>
                      <a:pt x="2310" y="1179"/>
                      <a:pt x="2251" y="1084"/>
                    </a:cubicBezTo>
                    <a:cubicBezTo>
                      <a:pt x="1786" y="405"/>
                      <a:pt x="1012" y="0"/>
                      <a:pt x="1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938" name="Google Shape;11938;p86"/>
            <p:cNvGrpSpPr/>
            <p:nvPr/>
          </p:nvGrpSpPr>
          <p:grpSpPr>
            <a:xfrm>
              <a:off x="6228583" y="3237664"/>
              <a:ext cx="446539" cy="303895"/>
              <a:chOff x="6228583" y="3237664"/>
              <a:chExt cx="446539" cy="303895"/>
            </a:xfrm>
            <a:solidFill>
              <a:schemeClr val="bg1"/>
            </a:solidFill>
          </p:grpSpPr>
          <p:sp>
            <p:nvSpPr>
              <p:cNvPr id="11939" name="Google Shape;11939;p86"/>
              <p:cNvSpPr/>
              <p:nvPr/>
            </p:nvSpPr>
            <p:spPr>
              <a:xfrm>
                <a:off x="6357508" y="3277453"/>
                <a:ext cx="26865" cy="25912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16" extrusionOk="0">
                    <a:moveTo>
                      <a:pt x="632" y="0"/>
                    </a:moveTo>
                    <a:cubicBezTo>
                      <a:pt x="578" y="0"/>
                      <a:pt x="525" y="18"/>
                      <a:pt x="489" y="54"/>
                    </a:cubicBezTo>
                    <a:lnTo>
                      <a:pt x="72" y="471"/>
                    </a:lnTo>
                    <a:cubicBezTo>
                      <a:pt x="1" y="542"/>
                      <a:pt x="1" y="685"/>
                      <a:pt x="72" y="756"/>
                    </a:cubicBezTo>
                    <a:cubicBezTo>
                      <a:pt x="120" y="804"/>
                      <a:pt x="167" y="816"/>
                      <a:pt x="227" y="816"/>
                    </a:cubicBezTo>
                    <a:cubicBezTo>
                      <a:pt x="263" y="816"/>
                      <a:pt x="322" y="804"/>
                      <a:pt x="370" y="756"/>
                    </a:cubicBezTo>
                    <a:lnTo>
                      <a:pt x="786" y="340"/>
                    </a:lnTo>
                    <a:cubicBezTo>
                      <a:pt x="846" y="268"/>
                      <a:pt x="846" y="149"/>
                      <a:pt x="775" y="54"/>
                    </a:cubicBezTo>
                    <a:cubicBezTo>
                      <a:pt x="739" y="18"/>
                      <a:pt x="685" y="0"/>
                      <a:pt x="6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40" name="Google Shape;11940;p86"/>
              <p:cNvSpPr/>
              <p:nvPr/>
            </p:nvSpPr>
            <p:spPr>
              <a:xfrm>
                <a:off x="6276596" y="3358746"/>
                <a:ext cx="26896" cy="25912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16" extrusionOk="0">
                    <a:moveTo>
                      <a:pt x="632" y="0"/>
                    </a:moveTo>
                    <a:cubicBezTo>
                      <a:pt x="578" y="0"/>
                      <a:pt x="525" y="18"/>
                      <a:pt x="489" y="54"/>
                    </a:cubicBezTo>
                    <a:lnTo>
                      <a:pt x="72" y="471"/>
                    </a:lnTo>
                    <a:cubicBezTo>
                      <a:pt x="1" y="554"/>
                      <a:pt x="1" y="685"/>
                      <a:pt x="72" y="756"/>
                    </a:cubicBezTo>
                    <a:cubicBezTo>
                      <a:pt x="120" y="804"/>
                      <a:pt x="167" y="816"/>
                      <a:pt x="227" y="816"/>
                    </a:cubicBezTo>
                    <a:cubicBezTo>
                      <a:pt x="286" y="816"/>
                      <a:pt x="334" y="804"/>
                      <a:pt x="370" y="756"/>
                    </a:cubicBezTo>
                    <a:lnTo>
                      <a:pt x="787" y="340"/>
                    </a:lnTo>
                    <a:cubicBezTo>
                      <a:pt x="846" y="256"/>
                      <a:pt x="846" y="137"/>
                      <a:pt x="775" y="54"/>
                    </a:cubicBezTo>
                    <a:cubicBezTo>
                      <a:pt x="739" y="18"/>
                      <a:pt x="685" y="0"/>
                      <a:pt x="6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41" name="Google Shape;11941;p86"/>
              <p:cNvSpPr/>
              <p:nvPr/>
            </p:nvSpPr>
            <p:spPr>
              <a:xfrm>
                <a:off x="6357508" y="3358365"/>
                <a:ext cx="26865" cy="25912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16" extrusionOk="0">
                    <a:moveTo>
                      <a:pt x="215" y="0"/>
                    </a:moveTo>
                    <a:cubicBezTo>
                      <a:pt x="161" y="0"/>
                      <a:pt x="108" y="18"/>
                      <a:pt x="72" y="54"/>
                    </a:cubicBezTo>
                    <a:cubicBezTo>
                      <a:pt x="1" y="125"/>
                      <a:pt x="1" y="268"/>
                      <a:pt x="72" y="340"/>
                    </a:cubicBezTo>
                    <a:lnTo>
                      <a:pt x="489" y="756"/>
                    </a:lnTo>
                    <a:cubicBezTo>
                      <a:pt x="536" y="792"/>
                      <a:pt x="584" y="816"/>
                      <a:pt x="644" y="816"/>
                    </a:cubicBezTo>
                    <a:cubicBezTo>
                      <a:pt x="703" y="816"/>
                      <a:pt x="739" y="792"/>
                      <a:pt x="786" y="756"/>
                    </a:cubicBezTo>
                    <a:cubicBezTo>
                      <a:pt x="846" y="685"/>
                      <a:pt x="846" y="566"/>
                      <a:pt x="775" y="471"/>
                    </a:cubicBezTo>
                    <a:lnTo>
                      <a:pt x="358" y="54"/>
                    </a:lnTo>
                    <a:cubicBezTo>
                      <a:pt x="322" y="18"/>
                      <a:pt x="269" y="0"/>
                      <a:pt x="2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42" name="Google Shape;11942;p86"/>
              <p:cNvSpPr/>
              <p:nvPr/>
            </p:nvSpPr>
            <p:spPr>
              <a:xfrm>
                <a:off x="6276596" y="3277453"/>
                <a:ext cx="26896" cy="25912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16" extrusionOk="0">
                    <a:moveTo>
                      <a:pt x="219" y="0"/>
                    </a:moveTo>
                    <a:cubicBezTo>
                      <a:pt x="167" y="0"/>
                      <a:pt x="114" y="18"/>
                      <a:pt x="72" y="54"/>
                    </a:cubicBezTo>
                    <a:cubicBezTo>
                      <a:pt x="1" y="137"/>
                      <a:pt x="1" y="268"/>
                      <a:pt x="72" y="340"/>
                    </a:cubicBezTo>
                    <a:lnTo>
                      <a:pt x="489" y="756"/>
                    </a:lnTo>
                    <a:cubicBezTo>
                      <a:pt x="536" y="804"/>
                      <a:pt x="584" y="816"/>
                      <a:pt x="644" y="816"/>
                    </a:cubicBezTo>
                    <a:cubicBezTo>
                      <a:pt x="679" y="816"/>
                      <a:pt x="751" y="804"/>
                      <a:pt x="787" y="756"/>
                    </a:cubicBezTo>
                    <a:cubicBezTo>
                      <a:pt x="846" y="685"/>
                      <a:pt x="846" y="554"/>
                      <a:pt x="775" y="471"/>
                    </a:cubicBezTo>
                    <a:lnTo>
                      <a:pt x="358" y="54"/>
                    </a:lnTo>
                    <a:cubicBezTo>
                      <a:pt x="322" y="18"/>
                      <a:pt x="272" y="0"/>
                      <a:pt x="21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43" name="Google Shape;11943;p86"/>
              <p:cNvSpPr/>
              <p:nvPr/>
            </p:nvSpPr>
            <p:spPr>
              <a:xfrm>
                <a:off x="6526508" y="3290314"/>
                <a:ext cx="21593" cy="19879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26" extrusionOk="0">
                    <a:moveTo>
                      <a:pt x="446" y="0"/>
                    </a:moveTo>
                    <a:cubicBezTo>
                      <a:pt x="394" y="0"/>
                      <a:pt x="340" y="18"/>
                      <a:pt x="298" y="54"/>
                    </a:cubicBezTo>
                    <a:lnTo>
                      <a:pt x="84" y="280"/>
                    </a:lnTo>
                    <a:cubicBezTo>
                      <a:pt x="1" y="351"/>
                      <a:pt x="1" y="482"/>
                      <a:pt x="84" y="566"/>
                    </a:cubicBezTo>
                    <a:cubicBezTo>
                      <a:pt x="120" y="601"/>
                      <a:pt x="167" y="625"/>
                      <a:pt x="227" y="625"/>
                    </a:cubicBezTo>
                    <a:cubicBezTo>
                      <a:pt x="275" y="625"/>
                      <a:pt x="334" y="601"/>
                      <a:pt x="382" y="566"/>
                    </a:cubicBezTo>
                    <a:lnTo>
                      <a:pt x="596" y="340"/>
                    </a:lnTo>
                    <a:cubicBezTo>
                      <a:pt x="679" y="268"/>
                      <a:pt x="679" y="125"/>
                      <a:pt x="584" y="54"/>
                    </a:cubicBezTo>
                    <a:cubicBezTo>
                      <a:pt x="548" y="18"/>
                      <a:pt x="498" y="0"/>
                      <a:pt x="4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44" name="Google Shape;11944;p86"/>
              <p:cNvSpPr/>
              <p:nvPr/>
            </p:nvSpPr>
            <p:spPr>
              <a:xfrm>
                <a:off x="6465253" y="3352299"/>
                <a:ext cx="20831" cy="19498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14" extrusionOk="0">
                    <a:moveTo>
                      <a:pt x="437" y="1"/>
                    </a:moveTo>
                    <a:cubicBezTo>
                      <a:pt x="385" y="1"/>
                      <a:pt x="334" y="19"/>
                      <a:pt x="299" y="54"/>
                    </a:cubicBezTo>
                    <a:lnTo>
                      <a:pt x="72" y="281"/>
                    </a:lnTo>
                    <a:cubicBezTo>
                      <a:pt x="1" y="352"/>
                      <a:pt x="1" y="483"/>
                      <a:pt x="72" y="554"/>
                    </a:cubicBezTo>
                    <a:cubicBezTo>
                      <a:pt x="120" y="602"/>
                      <a:pt x="168" y="614"/>
                      <a:pt x="227" y="614"/>
                    </a:cubicBezTo>
                    <a:cubicBezTo>
                      <a:pt x="263" y="614"/>
                      <a:pt x="322" y="602"/>
                      <a:pt x="370" y="554"/>
                    </a:cubicBezTo>
                    <a:lnTo>
                      <a:pt x="596" y="340"/>
                    </a:lnTo>
                    <a:cubicBezTo>
                      <a:pt x="656" y="257"/>
                      <a:pt x="656" y="126"/>
                      <a:pt x="584" y="54"/>
                    </a:cubicBezTo>
                    <a:cubicBezTo>
                      <a:pt x="543" y="19"/>
                      <a:pt x="489" y="1"/>
                      <a:pt x="4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45" name="Google Shape;11945;p86"/>
              <p:cNvSpPr/>
              <p:nvPr/>
            </p:nvSpPr>
            <p:spPr>
              <a:xfrm>
                <a:off x="6526508" y="3352299"/>
                <a:ext cx="21593" cy="1949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14" extrusionOk="0">
                    <a:moveTo>
                      <a:pt x="221" y="1"/>
                    </a:moveTo>
                    <a:cubicBezTo>
                      <a:pt x="170" y="1"/>
                      <a:pt x="120" y="19"/>
                      <a:pt x="84" y="54"/>
                    </a:cubicBezTo>
                    <a:cubicBezTo>
                      <a:pt x="1" y="126"/>
                      <a:pt x="1" y="257"/>
                      <a:pt x="84" y="340"/>
                    </a:cubicBezTo>
                    <a:lnTo>
                      <a:pt x="298" y="554"/>
                    </a:lnTo>
                    <a:cubicBezTo>
                      <a:pt x="346" y="602"/>
                      <a:pt x="394" y="614"/>
                      <a:pt x="453" y="614"/>
                    </a:cubicBezTo>
                    <a:cubicBezTo>
                      <a:pt x="501" y="614"/>
                      <a:pt x="560" y="602"/>
                      <a:pt x="596" y="554"/>
                    </a:cubicBezTo>
                    <a:cubicBezTo>
                      <a:pt x="679" y="483"/>
                      <a:pt x="679" y="352"/>
                      <a:pt x="584" y="281"/>
                    </a:cubicBezTo>
                    <a:lnTo>
                      <a:pt x="358" y="54"/>
                    </a:lnTo>
                    <a:cubicBezTo>
                      <a:pt x="322" y="19"/>
                      <a:pt x="272" y="1"/>
                      <a:pt x="22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46" name="Google Shape;11946;p86"/>
              <p:cNvSpPr/>
              <p:nvPr/>
            </p:nvSpPr>
            <p:spPr>
              <a:xfrm>
                <a:off x="6465253" y="3290314"/>
                <a:ext cx="20831" cy="19879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26" extrusionOk="0">
                    <a:moveTo>
                      <a:pt x="215" y="0"/>
                    </a:moveTo>
                    <a:cubicBezTo>
                      <a:pt x="162" y="0"/>
                      <a:pt x="108" y="18"/>
                      <a:pt x="72" y="54"/>
                    </a:cubicBezTo>
                    <a:cubicBezTo>
                      <a:pt x="1" y="125"/>
                      <a:pt x="1" y="268"/>
                      <a:pt x="72" y="340"/>
                    </a:cubicBezTo>
                    <a:lnTo>
                      <a:pt x="299" y="566"/>
                    </a:lnTo>
                    <a:cubicBezTo>
                      <a:pt x="346" y="601"/>
                      <a:pt x="382" y="625"/>
                      <a:pt x="441" y="625"/>
                    </a:cubicBezTo>
                    <a:cubicBezTo>
                      <a:pt x="489" y="625"/>
                      <a:pt x="549" y="601"/>
                      <a:pt x="596" y="566"/>
                    </a:cubicBezTo>
                    <a:cubicBezTo>
                      <a:pt x="656" y="482"/>
                      <a:pt x="656" y="351"/>
                      <a:pt x="584" y="280"/>
                    </a:cubicBezTo>
                    <a:lnTo>
                      <a:pt x="358" y="54"/>
                    </a:lnTo>
                    <a:cubicBezTo>
                      <a:pt x="322" y="18"/>
                      <a:pt x="269" y="0"/>
                      <a:pt x="2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47" name="Google Shape;11947;p86"/>
              <p:cNvSpPr/>
              <p:nvPr/>
            </p:nvSpPr>
            <p:spPr>
              <a:xfrm>
                <a:off x="6304573" y="3437180"/>
                <a:ext cx="119145" cy="13274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418" extrusionOk="0">
                    <a:moveTo>
                      <a:pt x="203" y="1"/>
                    </a:moveTo>
                    <a:cubicBezTo>
                      <a:pt x="96" y="1"/>
                      <a:pt x="1" y="84"/>
                      <a:pt x="1" y="203"/>
                    </a:cubicBezTo>
                    <a:cubicBezTo>
                      <a:pt x="1" y="322"/>
                      <a:pt x="84" y="417"/>
                      <a:pt x="203" y="417"/>
                    </a:cubicBezTo>
                    <a:lnTo>
                      <a:pt x="3537" y="417"/>
                    </a:lnTo>
                    <a:cubicBezTo>
                      <a:pt x="3644" y="417"/>
                      <a:pt x="3751" y="322"/>
                      <a:pt x="3751" y="203"/>
                    </a:cubicBezTo>
                    <a:cubicBezTo>
                      <a:pt x="3751" y="84"/>
                      <a:pt x="3644" y="1"/>
                      <a:pt x="3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48" name="Google Shape;11948;p86"/>
              <p:cNvSpPr/>
              <p:nvPr/>
            </p:nvSpPr>
            <p:spPr>
              <a:xfrm>
                <a:off x="6304573" y="3500341"/>
                <a:ext cx="25372" cy="13242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17" extrusionOk="0">
                    <a:moveTo>
                      <a:pt x="203" y="0"/>
                    </a:moveTo>
                    <a:cubicBezTo>
                      <a:pt x="108" y="0"/>
                      <a:pt x="1" y="95"/>
                      <a:pt x="1" y="214"/>
                    </a:cubicBezTo>
                    <a:cubicBezTo>
                      <a:pt x="1" y="333"/>
                      <a:pt x="84" y="417"/>
                      <a:pt x="203" y="417"/>
                    </a:cubicBezTo>
                    <a:lnTo>
                      <a:pt x="596" y="417"/>
                    </a:lnTo>
                    <a:cubicBezTo>
                      <a:pt x="703" y="417"/>
                      <a:pt x="798" y="333"/>
                      <a:pt x="798" y="214"/>
                    </a:cubicBezTo>
                    <a:cubicBezTo>
                      <a:pt x="798" y="95"/>
                      <a:pt x="715" y="0"/>
                      <a:pt x="5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49" name="Google Shape;11949;p86"/>
              <p:cNvSpPr/>
              <p:nvPr/>
            </p:nvSpPr>
            <p:spPr>
              <a:xfrm>
                <a:off x="6346934" y="3500341"/>
                <a:ext cx="76784" cy="13242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417" extrusionOk="0">
                    <a:moveTo>
                      <a:pt x="215" y="0"/>
                    </a:moveTo>
                    <a:cubicBezTo>
                      <a:pt x="107" y="0"/>
                      <a:pt x="0" y="95"/>
                      <a:pt x="0" y="214"/>
                    </a:cubicBezTo>
                    <a:cubicBezTo>
                      <a:pt x="0" y="333"/>
                      <a:pt x="96" y="417"/>
                      <a:pt x="215" y="417"/>
                    </a:cubicBezTo>
                    <a:lnTo>
                      <a:pt x="2203" y="417"/>
                    </a:lnTo>
                    <a:cubicBezTo>
                      <a:pt x="2310" y="417"/>
                      <a:pt x="2417" y="333"/>
                      <a:pt x="2417" y="214"/>
                    </a:cubicBezTo>
                    <a:cubicBezTo>
                      <a:pt x="2417" y="95"/>
                      <a:pt x="2310" y="0"/>
                      <a:pt x="220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50" name="Google Shape;11950;p86"/>
              <p:cNvSpPr/>
              <p:nvPr/>
            </p:nvSpPr>
            <p:spPr>
              <a:xfrm>
                <a:off x="6304573" y="3468935"/>
                <a:ext cx="119145" cy="12893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406" extrusionOk="0">
                    <a:moveTo>
                      <a:pt x="203" y="1"/>
                    </a:moveTo>
                    <a:cubicBezTo>
                      <a:pt x="96" y="1"/>
                      <a:pt x="1" y="84"/>
                      <a:pt x="1" y="203"/>
                    </a:cubicBezTo>
                    <a:cubicBezTo>
                      <a:pt x="1" y="322"/>
                      <a:pt x="84" y="406"/>
                      <a:pt x="203" y="406"/>
                    </a:cubicBezTo>
                    <a:lnTo>
                      <a:pt x="3537" y="406"/>
                    </a:lnTo>
                    <a:cubicBezTo>
                      <a:pt x="3644" y="406"/>
                      <a:pt x="3751" y="322"/>
                      <a:pt x="3751" y="203"/>
                    </a:cubicBezTo>
                    <a:cubicBezTo>
                      <a:pt x="3751" y="84"/>
                      <a:pt x="3644" y="1"/>
                      <a:pt x="3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51" name="Google Shape;11951;p86"/>
              <p:cNvSpPr/>
              <p:nvPr/>
            </p:nvSpPr>
            <p:spPr>
              <a:xfrm>
                <a:off x="6228583" y="3237664"/>
                <a:ext cx="357688" cy="186338"/>
              </a:xfrm>
              <a:custGeom>
                <a:avLst/>
                <a:gdLst/>
                <a:ahLst/>
                <a:cxnLst/>
                <a:rect l="l" t="t" r="r" b="b"/>
                <a:pathLst>
                  <a:path w="11264" h="5868" extrusionOk="0">
                    <a:moveTo>
                      <a:pt x="8752" y="1045"/>
                    </a:moveTo>
                    <a:cubicBezTo>
                      <a:pt x="9240" y="1045"/>
                      <a:pt x="9716" y="1224"/>
                      <a:pt x="10085" y="1593"/>
                    </a:cubicBezTo>
                    <a:cubicBezTo>
                      <a:pt x="10811" y="2331"/>
                      <a:pt x="10811" y="3545"/>
                      <a:pt x="10085" y="4272"/>
                    </a:cubicBezTo>
                    <a:cubicBezTo>
                      <a:pt x="9716" y="4641"/>
                      <a:pt x="9234" y="4825"/>
                      <a:pt x="8750" y="4825"/>
                    </a:cubicBezTo>
                    <a:cubicBezTo>
                      <a:pt x="8267" y="4825"/>
                      <a:pt x="7781" y="4641"/>
                      <a:pt x="7406" y="4272"/>
                    </a:cubicBezTo>
                    <a:cubicBezTo>
                      <a:pt x="6668" y="3522"/>
                      <a:pt x="6668" y="2331"/>
                      <a:pt x="7406" y="1593"/>
                    </a:cubicBezTo>
                    <a:cubicBezTo>
                      <a:pt x="7775" y="1224"/>
                      <a:pt x="8252" y="1045"/>
                      <a:pt x="8752" y="1045"/>
                    </a:cubicBezTo>
                    <a:close/>
                    <a:moveTo>
                      <a:pt x="3215" y="402"/>
                    </a:moveTo>
                    <a:cubicBezTo>
                      <a:pt x="3870" y="402"/>
                      <a:pt x="4501" y="652"/>
                      <a:pt x="5001" y="1140"/>
                    </a:cubicBezTo>
                    <a:cubicBezTo>
                      <a:pt x="5978" y="2140"/>
                      <a:pt x="5978" y="3736"/>
                      <a:pt x="5001" y="4712"/>
                    </a:cubicBezTo>
                    <a:cubicBezTo>
                      <a:pt x="4507" y="5206"/>
                      <a:pt x="3858" y="5453"/>
                      <a:pt x="3211" y="5453"/>
                    </a:cubicBezTo>
                    <a:cubicBezTo>
                      <a:pt x="2563" y="5453"/>
                      <a:pt x="1918" y="5206"/>
                      <a:pt x="1429" y="4712"/>
                    </a:cubicBezTo>
                    <a:cubicBezTo>
                      <a:pt x="441" y="3736"/>
                      <a:pt x="441" y="2128"/>
                      <a:pt x="1429" y="1140"/>
                    </a:cubicBezTo>
                    <a:cubicBezTo>
                      <a:pt x="1918" y="652"/>
                      <a:pt x="2560" y="402"/>
                      <a:pt x="3215" y="402"/>
                    </a:cubicBezTo>
                    <a:close/>
                    <a:moveTo>
                      <a:pt x="3209" y="0"/>
                    </a:moveTo>
                    <a:cubicBezTo>
                      <a:pt x="2462" y="0"/>
                      <a:pt x="1715" y="289"/>
                      <a:pt x="1144" y="866"/>
                    </a:cubicBezTo>
                    <a:cubicBezTo>
                      <a:pt x="1" y="2009"/>
                      <a:pt x="1" y="3855"/>
                      <a:pt x="1144" y="4998"/>
                    </a:cubicBezTo>
                    <a:cubicBezTo>
                      <a:pt x="1703" y="5569"/>
                      <a:pt x="2465" y="5867"/>
                      <a:pt x="3215" y="5867"/>
                    </a:cubicBezTo>
                    <a:cubicBezTo>
                      <a:pt x="3953" y="5867"/>
                      <a:pt x="4715" y="5581"/>
                      <a:pt x="5275" y="4998"/>
                    </a:cubicBezTo>
                    <a:cubicBezTo>
                      <a:pt x="5680" y="4593"/>
                      <a:pt x="5930" y="4117"/>
                      <a:pt x="6049" y="3617"/>
                    </a:cubicBezTo>
                    <a:lnTo>
                      <a:pt x="6561" y="3617"/>
                    </a:lnTo>
                    <a:cubicBezTo>
                      <a:pt x="6668" y="3962"/>
                      <a:pt x="6859" y="4284"/>
                      <a:pt x="7121" y="4557"/>
                    </a:cubicBezTo>
                    <a:cubicBezTo>
                      <a:pt x="7573" y="4998"/>
                      <a:pt x="8168" y="5224"/>
                      <a:pt x="8752" y="5224"/>
                    </a:cubicBezTo>
                    <a:cubicBezTo>
                      <a:pt x="9323" y="5224"/>
                      <a:pt x="9919" y="4998"/>
                      <a:pt x="10371" y="4557"/>
                    </a:cubicBezTo>
                    <a:cubicBezTo>
                      <a:pt x="11264" y="3664"/>
                      <a:pt x="11264" y="2200"/>
                      <a:pt x="10371" y="1307"/>
                    </a:cubicBezTo>
                    <a:cubicBezTo>
                      <a:pt x="9924" y="860"/>
                      <a:pt x="9335" y="637"/>
                      <a:pt x="8746" y="637"/>
                    </a:cubicBezTo>
                    <a:cubicBezTo>
                      <a:pt x="8156" y="637"/>
                      <a:pt x="7567" y="860"/>
                      <a:pt x="7121" y="1307"/>
                    </a:cubicBezTo>
                    <a:cubicBezTo>
                      <a:pt x="6609" y="1831"/>
                      <a:pt x="6394" y="2533"/>
                      <a:pt x="6466" y="3212"/>
                    </a:cubicBezTo>
                    <a:lnTo>
                      <a:pt x="6132" y="3212"/>
                    </a:lnTo>
                    <a:cubicBezTo>
                      <a:pt x="6204" y="2379"/>
                      <a:pt x="5930" y="1497"/>
                      <a:pt x="5275" y="866"/>
                    </a:cubicBezTo>
                    <a:cubicBezTo>
                      <a:pt x="4704" y="289"/>
                      <a:pt x="3956" y="0"/>
                      <a:pt x="32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52" name="Google Shape;11952;p86"/>
              <p:cNvSpPr/>
              <p:nvPr/>
            </p:nvSpPr>
            <p:spPr>
              <a:xfrm>
                <a:off x="6295141" y="3295775"/>
                <a:ext cx="70718" cy="71131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240" extrusionOk="0">
                    <a:moveTo>
                      <a:pt x="1119" y="394"/>
                    </a:moveTo>
                    <a:cubicBezTo>
                      <a:pt x="1512" y="394"/>
                      <a:pt x="1834" y="703"/>
                      <a:pt x="1834" y="1108"/>
                    </a:cubicBezTo>
                    <a:cubicBezTo>
                      <a:pt x="1810" y="1501"/>
                      <a:pt x="1500" y="1822"/>
                      <a:pt x="1119" y="1822"/>
                    </a:cubicBezTo>
                    <a:cubicBezTo>
                      <a:pt x="726" y="1822"/>
                      <a:pt x="405" y="1501"/>
                      <a:pt x="405" y="1108"/>
                    </a:cubicBezTo>
                    <a:cubicBezTo>
                      <a:pt x="405" y="715"/>
                      <a:pt x="714" y="394"/>
                      <a:pt x="1119" y="394"/>
                    </a:cubicBezTo>
                    <a:close/>
                    <a:moveTo>
                      <a:pt x="1119" y="1"/>
                    </a:moveTo>
                    <a:cubicBezTo>
                      <a:pt x="500" y="1"/>
                      <a:pt x="0" y="501"/>
                      <a:pt x="0" y="1120"/>
                    </a:cubicBezTo>
                    <a:cubicBezTo>
                      <a:pt x="0" y="1727"/>
                      <a:pt x="500" y="2239"/>
                      <a:pt x="1119" y="2239"/>
                    </a:cubicBezTo>
                    <a:cubicBezTo>
                      <a:pt x="1727" y="2239"/>
                      <a:pt x="2227" y="1727"/>
                      <a:pt x="2227" y="1120"/>
                    </a:cubicBezTo>
                    <a:cubicBezTo>
                      <a:pt x="2227" y="489"/>
                      <a:pt x="1727" y="1"/>
                      <a:pt x="11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53" name="Google Shape;11953;p86"/>
              <p:cNvSpPr/>
              <p:nvPr/>
            </p:nvSpPr>
            <p:spPr>
              <a:xfrm>
                <a:off x="6482273" y="3306763"/>
                <a:ext cx="48045" cy="4804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513" extrusionOk="0">
                    <a:moveTo>
                      <a:pt x="763" y="405"/>
                    </a:moveTo>
                    <a:cubicBezTo>
                      <a:pt x="953" y="405"/>
                      <a:pt x="1120" y="560"/>
                      <a:pt x="1120" y="762"/>
                    </a:cubicBezTo>
                    <a:cubicBezTo>
                      <a:pt x="1120" y="965"/>
                      <a:pt x="953" y="1119"/>
                      <a:pt x="763" y="1119"/>
                    </a:cubicBezTo>
                    <a:cubicBezTo>
                      <a:pt x="560" y="1119"/>
                      <a:pt x="406" y="953"/>
                      <a:pt x="406" y="762"/>
                    </a:cubicBezTo>
                    <a:cubicBezTo>
                      <a:pt x="406" y="560"/>
                      <a:pt x="560" y="405"/>
                      <a:pt x="763" y="405"/>
                    </a:cubicBezTo>
                    <a:close/>
                    <a:moveTo>
                      <a:pt x="763" y="0"/>
                    </a:moveTo>
                    <a:cubicBezTo>
                      <a:pt x="346" y="0"/>
                      <a:pt x="1" y="345"/>
                      <a:pt x="1" y="762"/>
                    </a:cubicBezTo>
                    <a:cubicBezTo>
                      <a:pt x="1" y="1179"/>
                      <a:pt x="346" y="1512"/>
                      <a:pt x="763" y="1512"/>
                    </a:cubicBezTo>
                    <a:cubicBezTo>
                      <a:pt x="1179" y="1512"/>
                      <a:pt x="1513" y="1179"/>
                      <a:pt x="1513" y="762"/>
                    </a:cubicBezTo>
                    <a:cubicBezTo>
                      <a:pt x="1513" y="345"/>
                      <a:pt x="1179" y="0"/>
                      <a:pt x="7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54" name="Google Shape;11954;p86"/>
              <p:cNvSpPr/>
              <p:nvPr/>
            </p:nvSpPr>
            <p:spPr>
              <a:xfrm>
                <a:off x="6456584" y="3437180"/>
                <a:ext cx="76784" cy="76403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06" extrusionOk="0">
                    <a:moveTo>
                      <a:pt x="2012" y="406"/>
                    </a:moveTo>
                    <a:lnTo>
                      <a:pt x="2012" y="1989"/>
                    </a:lnTo>
                    <a:lnTo>
                      <a:pt x="417" y="1989"/>
                    </a:lnTo>
                    <a:lnTo>
                      <a:pt x="417" y="406"/>
                    </a:lnTo>
                    <a:close/>
                    <a:moveTo>
                      <a:pt x="298" y="1"/>
                    </a:moveTo>
                    <a:cubicBezTo>
                      <a:pt x="143" y="1"/>
                      <a:pt x="0" y="132"/>
                      <a:pt x="0" y="298"/>
                    </a:cubicBezTo>
                    <a:lnTo>
                      <a:pt x="0" y="2108"/>
                    </a:lnTo>
                    <a:cubicBezTo>
                      <a:pt x="0" y="2275"/>
                      <a:pt x="143" y="2406"/>
                      <a:pt x="298" y="2406"/>
                    </a:cubicBezTo>
                    <a:lnTo>
                      <a:pt x="2119" y="2406"/>
                    </a:lnTo>
                    <a:cubicBezTo>
                      <a:pt x="2286" y="2406"/>
                      <a:pt x="2417" y="2275"/>
                      <a:pt x="2417" y="2108"/>
                    </a:cubicBezTo>
                    <a:lnTo>
                      <a:pt x="2417" y="298"/>
                    </a:lnTo>
                    <a:cubicBezTo>
                      <a:pt x="2417" y="120"/>
                      <a:pt x="2286" y="1"/>
                      <a:pt x="21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55" name="Google Shape;11955;p86"/>
              <p:cNvSpPr/>
              <p:nvPr/>
            </p:nvSpPr>
            <p:spPr>
              <a:xfrm>
                <a:off x="6268658" y="3367351"/>
                <a:ext cx="406464" cy="174208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5486" extrusionOk="0">
                    <a:moveTo>
                      <a:pt x="10419" y="1616"/>
                    </a:moveTo>
                    <a:lnTo>
                      <a:pt x="10419" y="3009"/>
                    </a:lnTo>
                    <a:lnTo>
                      <a:pt x="9573" y="3009"/>
                    </a:lnTo>
                    <a:lnTo>
                      <a:pt x="9573" y="1616"/>
                    </a:lnTo>
                    <a:close/>
                    <a:moveTo>
                      <a:pt x="12395" y="402"/>
                    </a:moveTo>
                    <a:lnTo>
                      <a:pt x="12395" y="414"/>
                    </a:lnTo>
                    <a:lnTo>
                      <a:pt x="12395" y="4224"/>
                    </a:lnTo>
                    <a:lnTo>
                      <a:pt x="12383" y="4236"/>
                    </a:lnTo>
                    <a:lnTo>
                      <a:pt x="10835" y="3807"/>
                    </a:lnTo>
                    <a:lnTo>
                      <a:pt x="10823" y="3795"/>
                    </a:lnTo>
                    <a:lnTo>
                      <a:pt x="10823" y="3224"/>
                    </a:lnTo>
                    <a:lnTo>
                      <a:pt x="10823" y="1414"/>
                    </a:lnTo>
                    <a:lnTo>
                      <a:pt x="10823" y="842"/>
                    </a:lnTo>
                    <a:cubicBezTo>
                      <a:pt x="10823" y="842"/>
                      <a:pt x="10823" y="831"/>
                      <a:pt x="10835" y="831"/>
                    </a:cubicBezTo>
                    <a:lnTo>
                      <a:pt x="12383" y="402"/>
                    </a:lnTo>
                    <a:close/>
                    <a:moveTo>
                      <a:pt x="12362" y="0"/>
                    </a:moveTo>
                    <a:cubicBezTo>
                      <a:pt x="12330" y="0"/>
                      <a:pt x="12297" y="3"/>
                      <a:pt x="12264" y="9"/>
                    </a:cubicBezTo>
                    <a:lnTo>
                      <a:pt x="10716" y="438"/>
                    </a:lnTo>
                    <a:cubicBezTo>
                      <a:pt x="10538" y="485"/>
                      <a:pt x="10407" y="664"/>
                      <a:pt x="10407" y="842"/>
                    </a:cubicBezTo>
                    <a:lnTo>
                      <a:pt x="10407" y="1212"/>
                    </a:lnTo>
                    <a:lnTo>
                      <a:pt x="9549" y="1212"/>
                    </a:lnTo>
                    <a:lnTo>
                      <a:pt x="9549" y="914"/>
                    </a:lnTo>
                    <a:cubicBezTo>
                      <a:pt x="9549" y="819"/>
                      <a:pt x="9466" y="711"/>
                      <a:pt x="9347" y="711"/>
                    </a:cubicBezTo>
                    <a:cubicBezTo>
                      <a:pt x="9228" y="711"/>
                      <a:pt x="9133" y="795"/>
                      <a:pt x="9133" y="914"/>
                    </a:cubicBezTo>
                    <a:lnTo>
                      <a:pt x="9133" y="1414"/>
                    </a:lnTo>
                    <a:lnTo>
                      <a:pt x="9133" y="3224"/>
                    </a:lnTo>
                    <a:lnTo>
                      <a:pt x="9133" y="4986"/>
                    </a:lnTo>
                    <a:cubicBezTo>
                      <a:pt x="9133" y="5045"/>
                      <a:pt x="9085" y="5081"/>
                      <a:pt x="9026" y="5081"/>
                    </a:cubicBezTo>
                    <a:lnTo>
                      <a:pt x="513" y="5081"/>
                    </a:lnTo>
                    <a:cubicBezTo>
                      <a:pt x="453" y="5081"/>
                      <a:pt x="417" y="5045"/>
                      <a:pt x="417" y="4986"/>
                    </a:cubicBezTo>
                    <a:lnTo>
                      <a:pt x="417" y="1854"/>
                    </a:lnTo>
                    <a:cubicBezTo>
                      <a:pt x="417" y="1747"/>
                      <a:pt x="322" y="1652"/>
                      <a:pt x="203" y="1652"/>
                    </a:cubicBezTo>
                    <a:cubicBezTo>
                      <a:pt x="84" y="1652"/>
                      <a:pt x="1" y="1735"/>
                      <a:pt x="1" y="1854"/>
                    </a:cubicBezTo>
                    <a:lnTo>
                      <a:pt x="1" y="4986"/>
                    </a:lnTo>
                    <a:cubicBezTo>
                      <a:pt x="1" y="5260"/>
                      <a:pt x="215" y="5486"/>
                      <a:pt x="501" y="5486"/>
                    </a:cubicBezTo>
                    <a:lnTo>
                      <a:pt x="9014" y="5486"/>
                    </a:lnTo>
                    <a:cubicBezTo>
                      <a:pt x="9299" y="5486"/>
                      <a:pt x="9526" y="5260"/>
                      <a:pt x="9526" y="4986"/>
                    </a:cubicBezTo>
                    <a:lnTo>
                      <a:pt x="9526" y="3414"/>
                    </a:lnTo>
                    <a:lnTo>
                      <a:pt x="10371" y="3414"/>
                    </a:lnTo>
                    <a:lnTo>
                      <a:pt x="10371" y="3795"/>
                    </a:lnTo>
                    <a:cubicBezTo>
                      <a:pt x="10371" y="3986"/>
                      <a:pt x="10502" y="4152"/>
                      <a:pt x="10681" y="4188"/>
                    </a:cubicBezTo>
                    <a:lnTo>
                      <a:pt x="12228" y="4629"/>
                    </a:lnTo>
                    <a:cubicBezTo>
                      <a:pt x="12264" y="4641"/>
                      <a:pt x="12300" y="4641"/>
                      <a:pt x="12347" y="4641"/>
                    </a:cubicBezTo>
                    <a:cubicBezTo>
                      <a:pt x="12443" y="4641"/>
                      <a:pt x="12526" y="4605"/>
                      <a:pt x="12597" y="4545"/>
                    </a:cubicBezTo>
                    <a:cubicBezTo>
                      <a:pt x="12705" y="4474"/>
                      <a:pt x="12764" y="4343"/>
                      <a:pt x="12764" y="4224"/>
                    </a:cubicBezTo>
                    <a:lnTo>
                      <a:pt x="12764" y="426"/>
                    </a:lnTo>
                    <a:cubicBezTo>
                      <a:pt x="12800" y="283"/>
                      <a:pt x="12740" y="164"/>
                      <a:pt x="12633" y="80"/>
                    </a:cubicBezTo>
                    <a:cubicBezTo>
                      <a:pt x="12553" y="27"/>
                      <a:pt x="12459" y="0"/>
                      <a:pt x="123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956" name="Google Shape;11956;p86"/>
            <p:cNvGrpSpPr/>
            <p:nvPr/>
          </p:nvGrpSpPr>
          <p:grpSpPr>
            <a:xfrm>
              <a:off x="865862" y="3207306"/>
              <a:ext cx="364484" cy="364897"/>
              <a:chOff x="865862" y="3207306"/>
              <a:chExt cx="364484" cy="364897"/>
            </a:xfrm>
            <a:solidFill>
              <a:schemeClr val="bg1"/>
            </a:solidFill>
          </p:grpSpPr>
          <p:sp>
            <p:nvSpPr>
              <p:cNvPr id="11957" name="Google Shape;11957;p86"/>
              <p:cNvSpPr/>
              <p:nvPr/>
            </p:nvSpPr>
            <p:spPr>
              <a:xfrm>
                <a:off x="928229" y="3269323"/>
                <a:ext cx="240131" cy="240100"/>
              </a:xfrm>
              <a:custGeom>
                <a:avLst/>
                <a:gdLst/>
                <a:ahLst/>
                <a:cxnLst/>
                <a:rect l="l" t="t" r="r" b="b"/>
                <a:pathLst>
                  <a:path w="7562" h="7561" extrusionOk="0">
                    <a:moveTo>
                      <a:pt x="3775" y="0"/>
                    </a:moveTo>
                    <a:cubicBezTo>
                      <a:pt x="1692" y="0"/>
                      <a:pt x="1" y="1703"/>
                      <a:pt x="1" y="3787"/>
                    </a:cubicBezTo>
                    <a:cubicBezTo>
                      <a:pt x="1" y="5870"/>
                      <a:pt x="1692" y="7561"/>
                      <a:pt x="3775" y="7561"/>
                    </a:cubicBezTo>
                    <a:cubicBezTo>
                      <a:pt x="4454" y="7561"/>
                      <a:pt x="5121" y="7382"/>
                      <a:pt x="5704" y="7037"/>
                    </a:cubicBezTo>
                    <a:cubicBezTo>
                      <a:pt x="5787" y="6977"/>
                      <a:pt x="5823" y="6858"/>
                      <a:pt x="5775" y="6775"/>
                    </a:cubicBezTo>
                    <a:cubicBezTo>
                      <a:pt x="5736" y="6720"/>
                      <a:pt x="5672" y="6691"/>
                      <a:pt x="5605" y="6691"/>
                    </a:cubicBezTo>
                    <a:cubicBezTo>
                      <a:pt x="5570" y="6691"/>
                      <a:pt x="5534" y="6699"/>
                      <a:pt x="5502" y="6716"/>
                    </a:cubicBezTo>
                    <a:cubicBezTo>
                      <a:pt x="4990" y="7025"/>
                      <a:pt x="4394" y="7192"/>
                      <a:pt x="3775" y="7192"/>
                    </a:cubicBezTo>
                    <a:cubicBezTo>
                      <a:pt x="1906" y="7192"/>
                      <a:pt x="382" y="5668"/>
                      <a:pt x="382" y="3798"/>
                    </a:cubicBezTo>
                    <a:cubicBezTo>
                      <a:pt x="382" y="1917"/>
                      <a:pt x="1906" y="405"/>
                      <a:pt x="3775" y="405"/>
                    </a:cubicBezTo>
                    <a:cubicBezTo>
                      <a:pt x="5656" y="405"/>
                      <a:pt x="7168" y="1917"/>
                      <a:pt x="7168" y="3798"/>
                    </a:cubicBezTo>
                    <a:cubicBezTo>
                      <a:pt x="7168" y="4775"/>
                      <a:pt x="6740" y="5715"/>
                      <a:pt x="6002" y="6358"/>
                    </a:cubicBezTo>
                    <a:cubicBezTo>
                      <a:pt x="5918" y="6430"/>
                      <a:pt x="5906" y="6549"/>
                      <a:pt x="5978" y="6620"/>
                    </a:cubicBezTo>
                    <a:cubicBezTo>
                      <a:pt x="6024" y="6667"/>
                      <a:pt x="6082" y="6691"/>
                      <a:pt x="6136" y="6691"/>
                    </a:cubicBezTo>
                    <a:cubicBezTo>
                      <a:pt x="6179" y="6691"/>
                      <a:pt x="6220" y="6676"/>
                      <a:pt x="6252" y="6644"/>
                    </a:cubicBezTo>
                    <a:cubicBezTo>
                      <a:pt x="7085" y="5930"/>
                      <a:pt x="7561" y="4882"/>
                      <a:pt x="7561" y="3787"/>
                    </a:cubicBezTo>
                    <a:cubicBezTo>
                      <a:pt x="7561" y="1703"/>
                      <a:pt x="5859" y="0"/>
                      <a:pt x="37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58" name="Google Shape;11958;p86"/>
              <p:cNvSpPr/>
              <p:nvPr/>
            </p:nvSpPr>
            <p:spPr>
              <a:xfrm>
                <a:off x="956205" y="3297681"/>
                <a:ext cx="184179" cy="184147"/>
              </a:xfrm>
              <a:custGeom>
                <a:avLst/>
                <a:gdLst/>
                <a:ahLst/>
                <a:cxnLst/>
                <a:rect l="l" t="t" r="r" b="b"/>
                <a:pathLst>
                  <a:path w="5800" h="5799" extrusionOk="0">
                    <a:moveTo>
                      <a:pt x="2894" y="0"/>
                    </a:moveTo>
                    <a:cubicBezTo>
                      <a:pt x="1311" y="0"/>
                      <a:pt x="1" y="1298"/>
                      <a:pt x="1" y="2905"/>
                    </a:cubicBezTo>
                    <a:cubicBezTo>
                      <a:pt x="1" y="4501"/>
                      <a:pt x="1287" y="5799"/>
                      <a:pt x="2894" y="5799"/>
                    </a:cubicBezTo>
                    <a:cubicBezTo>
                      <a:pt x="4502" y="5799"/>
                      <a:pt x="5799" y="4513"/>
                      <a:pt x="5799" y="2905"/>
                    </a:cubicBezTo>
                    <a:cubicBezTo>
                      <a:pt x="5799" y="2322"/>
                      <a:pt x="5621" y="1751"/>
                      <a:pt x="5311" y="1286"/>
                    </a:cubicBezTo>
                    <a:cubicBezTo>
                      <a:pt x="5276" y="1229"/>
                      <a:pt x="5219" y="1202"/>
                      <a:pt x="5159" y="1202"/>
                    </a:cubicBezTo>
                    <a:cubicBezTo>
                      <a:pt x="5118" y="1202"/>
                      <a:pt x="5076" y="1215"/>
                      <a:pt x="5037" y="1239"/>
                    </a:cubicBezTo>
                    <a:cubicBezTo>
                      <a:pt x="4954" y="1298"/>
                      <a:pt x="4942" y="1417"/>
                      <a:pt x="5002" y="1501"/>
                    </a:cubicBezTo>
                    <a:cubicBezTo>
                      <a:pt x="5275" y="1917"/>
                      <a:pt x="5430" y="2417"/>
                      <a:pt x="5430" y="2905"/>
                    </a:cubicBezTo>
                    <a:cubicBezTo>
                      <a:pt x="5430" y="4287"/>
                      <a:pt x="4299" y="5418"/>
                      <a:pt x="2918" y="5418"/>
                    </a:cubicBezTo>
                    <a:cubicBezTo>
                      <a:pt x="1525" y="5418"/>
                      <a:pt x="394" y="4287"/>
                      <a:pt x="394" y="2905"/>
                    </a:cubicBezTo>
                    <a:cubicBezTo>
                      <a:pt x="394" y="1524"/>
                      <a:pt x="1513" y="393"/>
                      <a:pt x="2894" y="393"/>
                    </a:cubicBezTo>
                    <a:cubicBezTo>
                      <a:pt x="3525" y="393"/>
                      <a:pt x="4132" y="631"/>
                      <a:pt x="4597" y="1036"/>
                    </a:cubicBezTo>
                    <a:cubicBezTo>
                      <a:pt x="4628" y="1073"/>
                      <a:pt x="4669" y="1089"/>
                      <a:pt x="4712" y="1089"/>
                    </a:cubicBezTo>
                    <a:cubicBezTo>
                      <a:pt x="4764" y="1089"/>
                      <a:pt x="4819" y="1064"/>
                      <a:pt x="4859" y="1024"/>
                    </a:cubicBezTo>
                    <a:cubicBezTo>
                      <a:pt x="4942" y="953"/>
                      <a:pt x="4918" y="834"/>
                      <a:pt x="4847" y="762"/>
                    </a:cubicBezTo>
                    <a:cubicBezTo>
                      <a:pt x="4311" y="274"/>
                      <a:pt x="3609" y="0"/>
                      <a:pt x="28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59" name="Google Shape;11959;p86"/>
              <p:cNvSpPr/>
              <p:nvPr/>
            </p:nvSpPr>
            <p:spPr>
              <a:xfrm>
                <a:off x="1042039" y="3207306"/>
                <a:ext cx="12511" cy="4766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501" extrusionOk="0">
                    <a:moveTo>
                      <a:pt x="191" y="1"/>
                    </a:moveTo>
                    <a:cubicBezTo>
                      <a:pt x="96" y="1"/>
                      <a:pt x="1" y="96"/>
                      <a:pt x="1" y="203"/>
                    </a:cubicBezTo>
                    <a:lnTo>
                      <a:pt x="1" y="1310"/>
                    </a:lnTo>
                    <a:cubicBezTo>
                      <a:pt x="1" y="1430"/>
                      <a:pt x="96" y="1501"/>
                      <a:pt x="191" y="1501"/>
                    </a:cubicBezTo>
                    <a:cubicBezTo>
                      <a:pt x="298" y="1501"/>
                      <a:pt x="394" y="1418"/>
                      <a:pt x="394" y="1310"/>
                    </a:cubicBezTo>
                    <a:lnTo>
                      <a:pt x="394" y="203"/>
                    </a:lnTo>
                    <a:cubicBezTo>
                      <a:pt x="394" y="96"/>
                      <a:pt x="298" y="1"/>
                      <a:pt x="19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60" name="Google Shape;11960;p86"/>
              <p:cNvSpPr/>
              <p:nvPr/>
            </p:nvSpPr>
            <p:spPr>
              <a:xfrm>
                <a:off x="1042039" y="3524538"/>
                <a:ext cx="12511" cy="4766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501" extrusionOk="0">
                    <a:moveTo>
                      <a:pt x="191" y="0"/>
                    </a:moveTo>
                    <a:cubicBezTo>
                      <a:pt x="96" y="0"/>
                      <a:pt x="1" y="95"/>
                      <a:pt x="1" y="191"/>
                    </a:cubicBezTo>
                    <a:lnTo>
                      <a:pt x="1" y="1310"/>
                    </a:lnTo>
                    <a:cubicBezTo>
                      <a:pt x="1" y="1417"/>
                      <a:pt x="84" y="1500"/>
                      <a:pt x="191" y="1500"/>
                    </a:cubicBezTo>
                    <a:cubicBezTo>
                      <a:pt x="298" y="1500"/>
                      <a:pt x="394" y="1417"/>
                      <a:pt x="394" y="1310"/>
                    </a:cubicBezTo>
                    <a:lnTo>
                      <a:pt x="394" y="191"/>
                    </a:lnTo>
                    <a:cubicBezTo>
                      <a:pt x="394" y="95"/>
                      <a:pt x="298" y="0"/>
                      <a:pt x="1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61" name="Google Shape;11961;p86"/>
              <p:cNvSpPr/>
              <p:nvPr/>
            </p:nvSpPr>
            <p:spPr>
              <a:xfrm>
                <a:off x="953188" y="3230836"/>
                <a:ext cx="31406" cy="43441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368" extrusionOk="0">
                    <a:moveTo>
                      <a:pt x="217" y="0"/>
                    </a:moveTo>
                    <a:cubicBezTo>
                      <a:pt x="185" y="0"/>
                      <a:pt x="153" y="7"/>
                      <a:pt x="120" y="22"/>
                    </a:cubicBezTo>
                    <a:cubicBezTo>
                      <a:pt x="36" y="81"/>
                      <a:pt x="1" y="188"/>
                      <a:pt x="48" y="296"/>
                    </a:cubicBezTo>
                    <a:lnTo>
                      <a:pt x="608" y="1272"/>
                    </a:lnTo>
                    <a:cubicBezTo>
                      <a:pt x="644" y="1331"/>
                      <a:pt x="715" y="1367"/>
                      <a:pt x="775" y="1367"/>
                    </a:cubicBezTo>
                    <a:cubicBezTo>
                      <a:pt x="798" y="1367"/>
                      <a:pt x="834" y="1343"/>
                      <a:pt x="870" y="1331"/>
                    </a:cubicBezTo>
                    <a:cubicBezTo>
                      <a:pt x="953" y="1272"/>
                      <a:pt x="989" y="1165"/>
                      <a:pt x="941" y="1070"/>
                    </a:cubicBezTo>
                    <a:lnTo>
                      <a:pt x="394" y="93"/>
                    </a:lnTo>
                    <a:cubicBezTo>
                      <a:pt x="352" y="35"/>
                      <a:pt x="288" y="0"/>
                      <a:pt x="2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62" name="Google Shape;11962;p86"/>
              <p:cNvSpPr/>
              <p:nvPr/>
            </p:nvSpPr>
            <p:spPr>
              <a:xfrm>
                <a:off x="1111614" y="3505485"/>
                <a:ext cx="30644" cy="4252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1339" extrusionOk="0">
                    <a:moveTo>
                      <a:pt x="210" y="1"/>
                    </a:moveTo>
                    <a:cubicBezTo>
                      <a:pt x="181" y="1"/>
                      <a:pt x="151" y="6"/>
                      <a:pt x="119" y="17"/>
                    </a:cubicBezTo>
                    <a:cubicBezTo>
                      <a:pt x="24" y="76"/>
                      <a:pt x="0" y="183"/>
                      <a:pt x="48" y="291"/>
                    </a:cubicBezTo>
                    <a:lnTo>
                      <a:pt x="596" y="1255"/>
                    </a:lnTo>
                    <a:cubicBezTo>
                      <a:pt x="620" y="1314"/>
                      <a:pt x="691" y="1338"/>
                      <a:pt x="751" y="1338"/>
                    </a:cubicBezTo>
                    <a:cubicBezTo>
                      <a:pt x="786" y="1338"/>
                      <a:pt x="810" y="1326"/>
                      <a:pt x="846" y="1314"/>
                    </a:cubicBezTo>
                    <a:cubicBezTo>
                      <a:pt x="929" y="1255"/>
                      <a:pt x="965" y="1148"/>
                      <a:pt x="917" y="1041"/>
                    </a:cubicBezTo>
                    <a:lnTo>
                      <a:pt x="381" y="100"/>
                    </a:lnTo>
                    <a:cubicBezTo>
                      <a:pt x="339" y="33"/>
                      <a:pt x="279" y="1"/>
                      <a:pt x="2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63" name="Google Shape;11963;p86"/>
              <p:cNvSpPr/>
              <p:nvPr/>
            </p:nvSpPr>
            <p:spPr>
              <a:xfrm>
                <a:off x="888916" y="3295998"/>
                <a:ext cx="44648" cy="29691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935" extrusionOk="0">
                    <a:moveTo>
                      <a:pt x="203" y="0"/>
                    </a:moveTo>
                    <a:cubicBezTo>
                      <a:pt x="136" y="0"/>
                      <a:pt x="64" y="37"/>
                      <a:pt x="24" y="101"/>
                    </a:cubicBezTo>
                    <a:cubicBezTo>
                      <a:pt x="1" y="184"/>
                      <a:pt x="36" y="303"/>
                      <a:pt x="120" y="351"/>
                    </a:cubicBezTo>
                    <a:lnTo>
                      <a:pt x="1084" y="899"/>
                    </a:lnTo>
                    <a:cubicBezTo>
                      <a:pt x="1120" y="923"/>
                      <a:pt x="1144" y="934"/>
                      <a:pt x="1179" y="934"/>
                    </a:cubicBezTo>
                    <a:cubicBezTo>
                      <a:pt x="1239" y="934"/>
                      <a:pt x="1310" y="899"/>
                      <a:pt x="1334" y="839"/>
                    </a:cubicBezTo>
                    <a:cubicBezTo>
                      <a:pt x="1406" y="756"/>
                      <a:pt x="1358" y="637"/>
                      <a:pt x="1263" y="577"/>
                    </a:cubicBezTo>
                    <a:lnTo>
                      <a:pt x="298" y="30"/>
                    </a:lnTo>
                    <a:cubicBezTo>
                      <a:pt x="271" y="10"/>
                      <a:pt x="237" y="0"/>
                      <a:pt x="20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64" name="Google Shape;11964;p86"/>
              <p:cNvSpPr/>
              <p:nvPr/>
            </p:nvSpPr>
            <p:spPr>
              <a:xfrm>
                <a:off x="1162644" y="3454106"/>
                <a:ext cx="45029" cy="3039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957" extrusionOk="0">
                    <a:moveTo>
                      <a:pt x="237" y="1"/>
                    </a:moveTo>
                    <a:cubicBezTo>
                      <a:pt x="171" y="1"/>
                      <a:pt x="101" y="41"/>
                      <a:pt x="60" y="99"/>
                    </a:cubicBezTo>
                    <a:cubicBezTo>
                      <a:pt x="1" y="194"/>
                      <a:pt x="48" y="313"/>
                      <a:pt x="132" y="373"/>
                    </a:cubicBezTo>
                    <a:lnTo>
                      <a:pt x="1096" y="920"/>
                    </a:lnTo>
                    <a:cubicBezTo>
                      <a:pt x="1132" y="932"/>
                      <a:pt x="1156" y="956"/>
                      <a:pt x="1191" y="956"/>
                    </a:cubicBezTo>
                    <a:cubicBezTo>
                      <a:pt x="1251" y="956"/>
                      <a:pt x="1322" y="920"/>
                      <a:pt x="1346" y="861"/>
                    </a:cubicBezTo>
                    <a:cubicBezTo>
                      <a:pt x="1418" y="766"/>
                      <a:pt x="1382" y="646"/>
                      <a:pt x="1299" y="575"/>
                    </a:cubicBezTo>
                    <a:lnTo>
                      <a:pt x="322" y="27"/>
                    </a:lnTo>
                    <a:cubicBezTo>
                      <a:pt x="296" y="9"/>
                      <a:pt x="267" y="1"/>
                      <a:pt x="2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65" name="Google Shape;11965;p86"/>
              <p:cNvSpPr/>
              <p:nvPr/>
            </p:nvSpPr>
            <p:spPr>
              <a:xfrm>
                <a:off x="865862" y="3383864"/>
                <a:ext cx="47664" cy="1213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82" extrusionOk="0">
                    <a:moveTo>
                      <a:pt x="191" y="1"/>
                    </a:moveTo>
                    <a:cubicBezTo>
                      <a:pt x="84" y="1"/>
                      <a:pt x="0" y="84"/>
                      <a:pt x="0" y="191"/>
                    </a:cubicBezTo>
                    <a:cubicBezTo>
                      <a:pt x="0" y="287"/>
                      <a:pt x="84" y="382"/>
                      <a:pt x="191" y="382"/>
                    </a:cubicBezTo>
                    <a:lnTo>
                      <a:pt x="1310" y="382"/>
                    </a:lnTo>
                    <a:cubicBezTo>
                      <a:pt x="1429" y="382"/>
                      <a:pt x="1501" y="299"/>
                      <a:pt x="1501" y="191"/>
                    </a:cubicBezTo>
                    <a:cubicBezTo>
                      <a:pt x="1501" y="84"/>
                      <a:pt x="1417" y="1"/>
                      <a:pt x="13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66" name="Google Shape;11966;p86"/>
              <p:cNvSpPr/>
              <p:nvPr/>
            </p:nvSpPr>
            <p:spPr>
              <a:xfrm>
                <a:off x="1182300" y="3383864"/>
                <a:ext cx="48045" cy="1213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382" extrusionOk="0">
                    <a:moveTo>
                      <a:pt x="203" y="1"/>
                    </a:moveTo>
                    <a:cubicBezTo>
                      <a:pt x="96" y="1"/>
                      <a:pt x="1" y="84"/>
                      <a:pt x="1" y="191"/>
                    </a:cubicBezTo>
                    <a:cubicBezTo>
                      <a:pt x="1" y="287"/>
                      <a:pt x="96" y="382"/>
                      <a:pt x="203" y="382"/>
                    </a:cubicBezTo>
                    <a:lnTo>
                      <a:pt x="1311" y="382"/>
                    </a:lnTo>
                    <a:cubicBezTo>
                      <a:pt x="1418" y="382"/>
                      <a:pt x="1513" y="287"/>
                      <a:pt x="1513" y="191"/>
                    </a:cubicBezTo>
                    <a:cubicBezTo>
                      <a:pt x="1513" y="84"/>
                      <a:pt x="1430" y="1"/>
                      <a:pt x="13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67" name="Google Shape;11967;p86"/>
              <p:cNvSpPr/>
              <p:nvPr/>
            </p:nvSpPr>
            <p:spPr>
              <a:xfrm>
                <a:off x="888916" y="3454011"/>
                <a:ext cx="43885" cy="30104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948" extrusionOk="0">
                    <a:moveTo>
                      <a:pt x="1186" y="1"/>
                    </a:moveTo>
                    <a:cubicBezTo>
                      <a:pt x="1152" y="1"/>
                      <a:pt x="1117" y="10"/>
                      <a:pt x="1084" y="30"/>
                    </a:cubicBezTo>
                    <a:lnTo>
                      <a:pt x="120" y="590"/>
                    </a:lnTo>
                    <a:cubicBezTo>
                      <a:pt x="36" y="649"/>
                      <a:pt x="1" y="745"/>
                      <a:pt x="48" y="852"/>
                    </a:cubicBezTo>
                    <a:cubicBezTo>
                      <a:pt x="72" y="911"/>
                      <a:pt x="144" y="947"/>
                      <a:pt x="215" y="947"/>
                    </a:cubicBezTo>
                    <a:cubicBezTo>
                      <a:pt x="239" y="947"/>
                      <a:pt x="274" y="923"/>
                      <a:pt x="298" y="911"/>
                    </a:cubicBezTo>
                    <a:lnTo>
                      <a:pt x="1263" y="364"/>
                    </a:lnTo>
                    <a:cubicBezTo>
                      <a:pt x="1358" y="304"/>
                      <a:pt x="1382" y="197"/>
                      <a:pt x="1334" y="90"/>
                    </a:cubicBezTo>
                    <a:cubicBezTo>
                      <a:pt x="1311" y="35"/>
                      <a:pt x="1251" y="1"/>
                      <a:pt x="11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68" name="Google Shape;11968;p86"/>
              <p:cNvSpPr/>
              <p:nvPr/>
            </p:nvSpPr>
            <p:spPr>
              <a:xfrm>
                <a:off x="1163025" y="3295648"/>
                <a:ext cx="44648" cy="3004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946" extrusionOk="0">
                    <a:moveTo>
                      <a:pt x="1177" y="1"/>
                    </a:moveTo>
                    <a:cubicBezTo>
                      <a:pt x="1147" y="1"/>
                      <a:pt x="1115" y="6"/>
                      <a:pt x="1084" y="17"/>
                    </a:cubicBezTo>
                    <a:lnTo>
                      <a:pt x="120" y="576"/>
                    </a:lnTo>
                    <a:cubicBezTo>
                      <a:pt x="36" y="636"/>
                      <a:pt x="1" y="731"/>
                      <a:pt x="48" y="838"/>
                    </a:cubicBezTo>
                    <a:cubicBezTo>
                      <a:pt x="96" y="910"/>
                      <a:pt x="155" y="945"/>
                      <a:pt x="227" y="945"/>
                    </a:cubicBezTo>
                    <a:cubicBezTo>
                      <a:pt x="251" y="945"/>
                      <a:pt x="286" y="934"/>
                      <a:pt x="310" y="910"/>
                    </a:cubicBezTo>
                    <a:lnTo>
                      <a:pt x="1287" y="362"/>
                    </a:lnTo>
                    <a:cubicBezTo>
                      <a:pt x="1370" y="302"/>
                      <a:pt x="1406" y="195"/>
                      <a:pt x="1358" y="100"/>
                    </a:cubicBezTo>
                    <a:cubicBezTo>
                      <a:pt x="1316" y="33"/>
                      <a:pt x="1250" y="1"/>
                      <a:pt x="11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69" name="Google Shape;11969;p86"/>
              <p:cNvSpPr/>
              <p:nvPr/>
            </p:nvSpPr>
            <p:spPr>
              <a:xfrm>
                <a:off x="953188" y="3505835"/>
                <a:ext cx="31787" cy="4328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363" extrusionOk="0">
                    <a:moveTo>
                      <a:pt x="782" y="0"/>
                    </a:moveTo>
                    <a:cubicBezTo>
                      <a:pt x="714" y="0"/>
                      <a:pt x="648" y="37"/>
                      <a:pt x="608" y="101"/>
                    </a:cubicBezTo>
                    <a:lnTo>
                      <a:pt x="60" y="1065"/>
                    </a:lnTo>
                    <a:cubicBezTo>
                      <a:pt x="1" y="1161"/>
                      <a:pt x="48" y="1280"/>
                      <a:pt x="132" y="1327"/>
                    </a:cubicBezTo>
                    <a:cubicBezTo>
                      <a:pt x="167" y="1351"/>
                      <a:pt x="191" y="1363"/>
                      <a:pt x="227" y="1363"/>
                    </a:cubicBezTo>
                    <a:cubicBezTo>
                      <a:pt x="286" y="1363"/>
                      <a:pt x="358" y="1327"/>
                      <a:pt x="394" y="1280"/>
                    </a:cubicBezTo>
                    <a:lnTo>
                      <a:pt x="941" y="303"/>
                    </a:lnTo>
                    <a:cubicBezTo>
                      <a:pt x="1001" y="184"/>
                      <a:pt x="965" y="65"/>
                      <a:pt x="882" y="30"/>
                    </a:cubicBezTo>
                    <a:cubicBezTo>
                      <a:pt x="850" y="10"/>
                      <a:pt x="816" y="0"/>
                      <a:pt x="7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70" name="Google Shape;11970;p86"/>
              <p:cNvSpPr/>
              <p:nvPr/>
            </p:nvSpPr>
            <p:spPr>
              <a:xfrm>
                <a:off x="1111614" y="3231726"/>
                <a:ext cx="31025" cy="42933"/>
              </a:xfrm>
              <a:custGeom>
                <a:avLst/>
                <a:gdLst/>
                <a:ahLst/>
                <a:cxnLst/>
                <a:rect l="l" t="t" r="r" b="b"/>
                <a:pathLst>
                  <a:path w="977" h="1352" extrusionOk="0">
                    <a:moveTo>
                      <a:pt x="754" y="0"/>
                    </a:moveTo>
                    <a:cubicBezTo>
                      <a:pt x="688" y="0"/>
                      <a:pt x="620" y="37"/>
                      <a:pt x="572" y="101"/>
                    </a:cubicBezTo>
                    <a:lnTo>
                      <a:pt x="24" y="1065"/>
                    </a:lnTo>
                    <a:cubicBezTo>
                      <a:pt x="0" y="1137"/>
                      <a:pt x="24" y="1256"/>
                      <a:pt x="119" y="1315"/>
                    </a:cubicBezTo>
                    <a:cubicBezTo>
                      <a:pt x="143" y="1339"/>
                      <a:pt x="179" y="1351"/>
                      <a:pt x="203" y="1351"/>
                    </a:cubicBezTo>
                    <a:cubicBezTo>
                      <a:pt x="262" y="1351"/>
                      <a:pt x="346" y="1315"/>
                      <a:pt x="370" y="1256"/>
                    </a:cubicBezTo>
                    <a:lnTo>
                      <a:pt x="917" y="291"/>
                    </a:lnTo>
                    <a:cubicBezTo>
                      <a:pt x="977" y="208"/>
                      <a:pt x="941" y="89"/>
                      <a:pt x="846" y="29"/>
                    </a:cubicBezTo>
                    <a:cubicBezTo>
                      <a:pt x="818" y="10"/>
                      <a:pt x="786" y="0"/>
                      <a:pt x="7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971" name="Google Shape;11971;p86"/>
            <p:cNvGrpSpPr/>
            <p:nvPr/>
          </p:nvGrpSpPr>
          <p:grpSpPr>
            <a:xfrm>
              <a:off x="1404617" y="3226962"/>
              <a:ext cx="370168" cy="325965"/>
              <a:chOff x="1404617" y="3226962"/>
              <a:chExt cx="370168" cy="325965"/>
            </a:xfrm>
            <a:solidFill>
              <a:schemeClr val="bg1"/>
            </a:solidFill>
          </p:grpSpPr>
          <p:sp>
            <p:nvSpPr>
              <p:cNvPr id="11972" name="Google Shape;11972;p86"/>
              <p:cNvSpPr/>
              <p:nvPr/>
            </p:nvSpPr>
            <p:spPr>
              <a:xfrm>
                <a:off x="1535067" y="3226962"/>
                <a:ext cx="12130" cy="3709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168" extrusionOk="0">
                    <a:moveTo>
                      <a:pt x="191" y="1"/>
                    </a:moveTo>
                    <a:cubicBezTo>
                      <a:pt x="84" y="1"/>
                      <a:pt x="0" y="84"/>
                      <a:pt x="0" y="191"/>
                    </a:cubicBezTo>
                    <a:lnTo>
                      <a:pt x="0" y="977"/>
                    </a:lnTo>
                    <a:cubicBezTo>
                      <a:pt x="0" y="1084"/>
                      <a:pt x="84" y="1168"/>
                      <a:pt x="191" y="1168"/>
                    </a:cubicBezTo>
                    <a:cubicBezTo>
                      <a:pt x="298" y="1168"/>
                      <a:pt x="381" y="1084"/>
                      <a:pt x="381" y="977"/>
                    </a:cubicBezTo>
                    <a:lnTo>
                      <a:pt x="381" y="191"/>
                    </a:lnTo>
                    <a:cubicBezTo>
                      <a:pt x="381" y="84"/>
                      <a:pt x="298" y="1"/>
                      <a:pt x="19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73" name="Google Shape;11973;p86"/>
              <p:cNvSpPr/>
              <p:nvPr/>
            </p:nvSpPr>
            <p:spPr>
              <a:xfrm>
                <a:off x="1472287" y="3243221"/>
                <a:ext cx="25753" cy="34073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073" extrusionOk="0">
                    <a:moveTo>
                      <a:pt x="217" y="1"/>
                    </a:moveTo>
                    <a:cubicBezTo>
                      <a:pt x="185" y="1"/>
                      <a:pt x="152" y="9"/>
                      <a:pt x="120" y="25"/>
                    </a:cubicBezTo>
                    <a:cubicBezTo>
                      <a:pt x="25" y="72"/>
                      <a:pt x="1" y="179"/>
                      <a:pt x="37" y="287"/>
                    </a:cubicBezTo>
                    <a:lnTo>
                      <a:pt x="442" y="989"/>
                    </a:lnTo>
                    <a:cubicBezTo>
                      <a:pt x="477" y="1049"/>
                      <a:pt x="549" y="1072"/>
                      <a:pt x="608" y="1072"/>
                    </a:cubicBezTo>
                    <a:cubicBezTo>
                      <a:pt x="632" y="1072"/>
                      <a:pt x="668" y="1061"/>
                      <a:pt x="692" y="1049"/>
                    </a:cubicBezTo>
                    <a:cubicBezTo>
                      <a:pt x="787" y="989"/>
                      <a:pt x="811" y="882"/>
                      <a:pt x="775" y="775"/>
                    </a:cubicBezTo>
                    <a:lnTo>
                      <a:pt x="382" y="96"/>
                    </a:lnTo>
                    <a:cubicBezTo>
                      <a:pt x="342" y="33"/>
                      <a:pt x="281" y="1"/>
                      <a:pt x="21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74" name="Google Shape;11974;p86"/>
              <p:cNvSpPr/>
              <p:nvPr/>
            </p:nvSpPr>
            <p:spPr>
              <a:xfrm>
                <a:off x="1426179" y="3289266"/>
                <a:ext cx="35947" cy="2470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778" extrusionOk="0">
                    <a:moveTo>
                      <a:pt x="229" y="1"/>
                    </a:moveTo>
                    <a:cubicBezTo>
                      <a:pt x="159" y="1"/>
                      <a:pt x="89" y="41"/>
                      <a:pt x="48" y="99"/>
                    </a:cubicBezTo>
                    <a:cubicBezTo>
                      <a:pt x="0" y="194"/>
                      <a:pt x="36" y="301"/>
                      <a:pt x="143" y="361"/>
                    </a:cubicBezTo>
                    <a:lnTo>
                      <a:pt x="822" y="742"/>
                    </a:lnTo>
                    <a:cubicBezTo>
                      <a:pt x="858" y="754"/>
                      <a:pt x="881" y="777"/>
                      <a:pt x="917" y="777"/>
                    </a:cubicBezTo>
                    <a:cubicBezTo>
                      <a:pt x="977" y="777"/>
                      <a:pt x="1048" y="742"/>
                      <a:pt x="1072" y="682"/>
                    </a:cubicBezTo>
                    <a:cubicBezTo>
                      <a:pt x="1132" y="599"/>
                      <a:pt x="1096" y="480"/>
                      <a:pt x="1001" y="420"/>
                    </a:cubicBezTo>
                    <a:lnTo>
                      <a:pt x="322" y="27"/>
                    </a:lnTo>
                    <a:cubicBezTo>
                      <a:pt x="292" y="9"/>
                      <a:pt x="261" y="1"/>
                      <a:pt x="22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75" name="Google Shape;11975;p86"/>
              <p:cNvSpPr/>
              <p:nvPr/>
            </p:nvSpPr>
            <p:spPr>
              <a:xfrm>
                <a:off x="1410682" y="3350997"/>
                <a:ext cx="37439" cy="12511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94" extrusionOk="0">
                    <a:moveTo>
                      <a:pt x="191" y="0"/>
                    </a:moveTo>
                    <a:cubicBezTo>
                      <a:pt x="96" y="0"/>
                      <a:pt x="0" y="95"/>
                      <a:pt x="0" y="203"/>
                    </a:cubicBezTo>
                    <a:cubicBezTo>
                      <a:pt x="0" y="298"/>
                      <a:pt x="84" y="393"/>
                      <a:pt x="191" y="393"/>
                    </a:cubicBezTo>
                    <a:lnTo>
                      <a:pt x="988" y="393"/>
                    </a:lnTo>
                    <a:cubicBezTo>
                      <a:pt x="1084" y="393"/>
                      <a:pt x="1179" y="298"/>
                      <a:pt x="1179" y="203"/>
                    </a:cubicBezTo>
                    <a:cubicBezTo>
                      <a:pt x="1179" y="95"/>
                      <a:pt x="1084" y="0"/>
                      <a:pt x="9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76" name="Google Shape;11976;p86"/>
              <p:cNvSpPr/>
              <p:nvPr/>
            </p:nvSpPr>
            <p:spPr>
              <a:xfrm>
                <a:off x="1426179" y="3400980"/>
                <a:ext cx="35566" cy="24896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784" extrusionOk="0">
                    <a:moveTo>
                      <a:pt x="904" y="0"/>
                    </a:moveTo>
                    <a:cubicBezTo>
                      <a:pt x="874" y="0"/>
                      <a:pt x="843" y="7"/>
                      <a:pt x="810" y="22"/>
                    </a:cubicBezTo>
                    <a:lnTo>
                      <a:pt x="119" y="414"/>
                    </a:lnTo>
                    <a:cubicBezTo>
                      <a:pt x="36" y="486"/>
                      <a:pt x="0" y="593"/>
                      <a:pt x="60" y="688"/>
                    </a:cubicBezTo>
                    <a:cubicBezTo>
                      <a:pt x="96" y="748"/>
                      <a:pt x="167" y="784"/>
                      <a:pt x="227" y="784"/>
                    </a:cubicBezTo>
                    <a:cubicBezTo>
                      <a:pt x="262" y="784"/>
                      <a:pt x="286" y="760"/>
                      <a:pt x="322" y="748"/>
                    </a:cubicBezTo>
                    <a:lnTo>
                      <a:pt x="1001" y="367"/>
                    </a:lnTo>
                    <a:cubicBezTo>
                      <a:pt x="1096" y="307"/>
                      <a:pt x="1120" y="200"/>
                      <a:pt x="1072" y="93"/>
                    </a:cubicBezTo>
                    <a:cubicBezTo>
                      <a:pt x="1031" y="35"/>
                      <a:pt x="972" y="0"/>
                      <a:pt x="9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77" name="Google Shape;11977;p86"/>
              <p:cNvSpPr/>
              <p:nvPr/>
            </p:nvSpPr>
            <p:spPr>
              <a:xfrm>
                <a:off x="1620138" y="3289043"/>
                <a:ext cx="35566" cy="2492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785" extrusionOk="0">
                    <a:moveTo>
                      <a:pt x="895" y="1"/>
                    </a:moveTo>
                    <a:cubicBezTo>
                      <a:pt x="864" y="1"/>
                      <a:pt x="831" y="8"/>
                      <a:pt x="798" y="22"/>
                    </a:cubicBezTo>
                    <a:lnTo>
                      <a:pt x="119" y="403"/>
                    </a:lnTo>
                    <a:cubicBezTo>
                      <a:pt x="24" y="463"/>
                      <a:pt x="0" y="570"/>
                      <a:pt x="48" y="677"/>
                    </a:cubicBezTo>
                    <a:cubicBezTo>
                      <a:pt x="107" y="749"/>
                      <a:pt x="167" y="784"/>
                      <a:pt x="227" y="784"/>
                    </a:cubicBezTo>
                    <a:cubicBezTo>
                      <a:pt x="250" y="784"/>
                      <a:pt x="286" y="761"/>
                      <a:pt x="310" y="749"/>
                    </a:cubicBezTo>
                    <a:lnTo>
                      <a:pt x="1000" y="368"/>
                    </a:lnTo>
                    <a:cubicBezTo>
                      <a:pt x="1084" y="308"/>
                      <a:pt x="1120" y="201"/>
                      <a:pt x="1072" y="94"/>
                    </a:cubicBezTo>
                    <a:cubicBezTo>
                      <a:pt x="1031" y="36"/>
                      <a:pt x="966" y="1"/>
                      <a:pt x="8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78" name="Google Shape;11978;p86"/>
              <p:cNvSpPr/>
              <p:nvPr/>
            </p:nvSpPr>
            <p:spPr>
              <a:xfrm>
                <a:off x="1584224" y="3243507"/>
                <a:ext cx="26103" cy="3378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064" extrusionOk="0">
                    <a:moveTo>
                      <a:pt x="594" y="1"/>
                    </a:moveTo>
                    <a:cubicBezTo>
                      <a:pt x="527" y="1"/>
                      <a:pt x="458" y="41"/>
                      <a:pt x="417" y="99"/>
                    </a:cubicBezTo>
                    <a:lnTo>
                      <a:pt x="24" y="790"/>
                    </a:lnTo>
                    <a:cubicBezTo>
                      <a:pt x="0" y="873"/>
                      <a:pt x="24" y="992"/>
                      <a:pt x="119" y="1040"/>
                    </a:cubicBezTo>
                    <a:cubicBezTo>
                      <a:pt x="143" y="1052"/>
                      <a:pt x="179" y="1063"/>
                      <a:pt x="203" y="1063"/>
                    </a:cubicBezTo>
                    <a:cubicBezTo>
                      <a:pt x="262" y="1063"/>
                      <a:pt x="346" y="1040"/>
                      <a:pt x="369" y="980"/>
                    </a:cubicBezTo>
                    <a:lnTo>
                      <a:pt x="762" y="290"/>
                    </a:lnTo>
                    <a:cubicBezTo>
                      <a:pt x="822" y="206"/>
                      <a:pt x="774" y="87"/>
                      <a:pt x="679" y="28"/>
                    </a:cubicBezTo>
                    <a:cubicBezTo>
                      <a:pt x="653" y="9"/>
                      <a:pt x="624" y="1"/>
                      <a:pt x="59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79" name="Google Shape;11979;p86"/>
              <p:cNvSpPr/>
              <p:nvPr/>
            </p:nvSpPr>
            <p:spPr>
              <a:xfrm>
                <a:off x="1404617" y="3271197"/>
                <a:ext cx="285859" cy="281349"/>
              </a:xfrm>
              <a:custGeom>
                <a:avLst/>
                <a:gdLst/>
                <a:ahLst/>
                <a:cxnLst/>
                <a:rect l="l" t="t" r="r" b="b"/>
                <a:pathLst>
                  <a:path w="9002" h="8860" extrusionOk="0">
                    <a:moveTo>
                      <a:pt x="4525" y="1013"/>
                    </a:moveTo>
                    <a:lnTo>
                      <a:pt x="4573" y="1025"/>
                    </a:lnTo>
                    <a:lnTo>
                      <a:pt x="4704" y="1025"/>
                    </a:lnTo>
                    <a:lnTo>
                      <a:pt x="4787" y="1061"/>
                    </a:lnTo>
                    <a:lnTo>
                      <a:pt x="4811" y="1061"/>
                    </a:lnTo>
                    <a:lnTo>
                      <a:pt x="4823" y="1072"/>
                    </a:lnTo>
                    <a:cubicBezTo>
                      <a:pt x="4835" y="1072"/>
                      <a:pt x="4835" y="1084"/>
                      <a:pt x="4847" y="1084"/>
                    </a:cubicBezTo>
                    <a:cubicBezTo>
                      <a:pt x="4847" y="1084"/>
                      <a:pt x="4870" y="1084"/>
                      <a:pt x="4870" y="1096"/>
                    </a:cubicBezTo>
                    <a:lnTo>
                      <a:pt x="4942" y="1132"/>
                    </a:lnTo>
                    <a:lnTo>
                      <a:pt x="4954" y="1132"/>
                    </a:lnTo>
                    <a:lnTo>
                      <a:pt x="4989" y="1144"/>
                    </a:lnTo>
                    <a:cubicBezTo>
                      <a:pt x="4989" y="1144"/>
                      <a:pt x="5001" y="1144"/>
                      <a:pt x="5001" y="1156"/>
                    </a:cubicBezTo>
                    <a:cubicBezTo>
                      <a:pt x="5001" y="1156"/>
                      <a:pt x="5013" y="1156"/>
                      <a:pt x="5013" y="1180"/>
                    </a:cubicBezTo>
                    <a:lnTo>
                      <a:pt x="5049" y="1192"/>
                    </a:lnTo>
                    <a:cubicBezTo>
                      <a:pt x="5049" y="1192"/>
                      <a:pt x="5061" y="1192"/>
                      <a:pt x="5061" y="1203"/>
                    </a:cubicBezTo>
                    <a:cubicBezTo>
                      <a:pt x="5061" y="1203"/>
                      <a:pt x="5073" y="1203"/>
                      <a:pt x="5073" y="1215"/>
                    </a:cubicBezTo>
                    <a:lnTo>
                      <a:pt x="5085" y="1239"/>
                    </a:lnTo>
                    <a:cubicBezTo>
                      <a:pt x="5085" y="1239"/>
                      <a:pt x="5109" y="1239"/>
                      <a:pt x="5109" y="1251"/>
                    </a:cubicBezTo>
                    <a:cubicBezTo>
                      <a:pt x="5109" y="1251"/>
                      <a:pt x="5120" y="1251"/>
                      <a:pt x="5120" y="1263"/>
                    </a:cubicBezTo>
                    <a:cubicBezTo>
                      <a:pt x="5120" y="1263"/>
                      <a:pt x="5132" y="1263"/>
                      <a:pt x="5132" y="1275"/>
                    </a:cubicBezTo>
                    <a:lnTo>
                      <a:pt x="5144" y="1299"/>
                    </a:lnTo>
                    <a:cubicBezTo>
                      <a:pt x="5144" y="1299"/>
                      <a:pt x="5168" y="1299"/>
                      <a:pt x="5168" y="1311"/>
                    </a:cubicBezTo>
                    <a:lnTo>
                      <a:pt x="5263" y="1394"/>
                    </a:lnTo>
                    <a:lnTo>
                      <a:pt x="5299" y="1430"/>
                    </a:lnTo>
                    <a:cubicBezTo>
                      <a:pt x="5382" y="1501"/>
                      <a:pt x="5466" y="1596"/>
                      <a:pt x="5537" y="1680"/>
                    </a:cubicBezTo>
                    <a:cubicBezTo>
                      <a:pt x="5561" y="1715"/>
                      <a:pt x="5585" y="1739"/>
                      <a:pt x="5597" y="1787"/>
                    </a:cubicBezTo>
                    <a:lnTo>
                      <a:pt x="5597" y="1799"/>
                    </a:lnTo>
                    <a:cubicBezTo>
                      <a:pt x="5609" y="1834"/>
                      <a:pt x="5644" y="1858"/>
                      <a:pt x="5656" y="1894"/>
                    </a:cubicBezTo>
                    <a:lnTo>
                      <a:pt x="5656" y="1906"/>
                    </a:lnTo>
                    <a:cubicBezTo>
                      <a:pt x="5668" y="1930"/>
                      <a:pt x="5680" y="1965"/>
                      <a:pt x="5704" y="2013"/>
                    </a:cubicBezTo>
                    <a:lnTo>
                      <a:pt x="5704" y="2025"/>
                    </a:lnTo>
                    <a:cubicBezTo>
                      <a:pt x="5716" y="2049"/>
                      <a:pt x="5728" y="2096"/>
                      <a:pt x="5740" y="2132"/>
                    </a:cubicBezTo>
                    <a:lnTo>
                      <a:pt x="5740" y="2144"/>
                    </a:lnTo>
                    <a:cubicBezTo>
                      <a:pt x="5763" y="2168"/>
                      <a:pt x="5775" y="2215"/>
                      <a:pt x="5775" y="2251"/>
                    </a:cubicBezTo>
                    <a:lnTo>
                      <a:pt x="5775" y="2263"/>
                    </a:lnTo>
                    <a:cubicBezTo>
                      <a:pt x="5787" y="2287"/>
                      <a:pt x="5787" y="2335"/>
                      <a:pt x="5799" y="2382"/>
                    </a:cubicBezTo>
                    <a:lnTo>
                      <a:pt x="5799" y="2394"/>
                    </a:lnTo>
                    <a:cubicBezTo>
                      <a:pt x="5799" y="2442"/>
                      <a:pt x="5823" y="2466"/>
                      <a:pt x="5823" y="2513"/>
                    </a:cubicBezTo>
                    <a:lnTo>
                      <a:pt x="5823" y="2525"/>
                    </a:lnTo>
                    <a:lnTo>
                      <a:pt x="5823" y="2549"/>
                    </a:lnTo>
                    <a:cubicBezTo>
                      <a:pt x="5728" y="2620"/>
                      <a:pt x="5466" y="2739"/>
                      <a:pt x="5240" y="2894"/>
                    </a:cubicBezTo>
                    <a:cubicBezTo>
                      <a:pt x="5216" y="2894"/>
                      <a:pt x="5216" y="2906"/>
                      <a:pt x="5216" y="2906"/>
                    </a:cubicBezTo>
                    <a:cubicBezTo>
                      <a:pt x="5192" y="2918"/>
                      <a:pt x="5180" y="2930"/>
                      <a:pt x="5144" y="2966"/>
                    </a:cubicBezTo>
                    <a:cubicBezTo>
                      <a:pt x="5120" y="2977"/>
                      <a:pt x="5085" y="3013"/>
                      <a:pt x="5061" y="3037"/>
                    </a:cubicBezTo>
                    <a:cubicBezTo>
                      <a:pt x="5025" y="3049"/>
                      <a:pt x="5013" y="3085"/>
                      <a:pt x="4978" y="3097"/>
                    </a:cubicBezTo>
                    <a:cubicBezTo>
                      <a:pt x="4620" y="3406"/>
                      <a:pt x="4347" y="3823"/>
                      <a:pt x="4204" y="4299"/>
                    </a:cubicBezTo>
                    <a:cubicBezTo>
                      <a:pt x="4180" y="4299"/>
                      <a:pt x="4144" y="4287"/>
                      <a:pt x="4132" y="4287"/>
                    </a:cubicBezTo>
                    <a:cubicBezTo>
                      <a:pt x="4061" y="4275"/>
                      <a:pt x="3966" y="4275"/>
                      <a:pt x="3894" y="4275"/>
                    </a:cubicBezTo>
                    <a:lnTo>
                      <a:pt x="3632" y="4275"/>
                    </a:lnTo>
                    <a:cubicBezTo>
                      <a:pt x="3608" y="4275"/>
                      <a:pt x="3596" y="4251"/>
                      <a:pt x="3585" y="4251"/>
                    </a:cubicBezTo>
                    <a:lnTo>
                      <a:pt x="3573" y="4251"/>
                    </a:lnTo>
                    <a:cubicBezTo>
                      <a:pt x="3549" y="4240"/>
                      <a:pt x="3537" y="4240"/>
                      <a:pt x="3525" y="4228"/>
                    </a:cubicBezTo>
                    <a:cubicBezTo>
                      <a:pt x="3513" y="4216"/>
                      <a:pt x="3489" y="4216"/>
                      <a:pt x="3465" y="4192"/>
                    </a:cubicBezTo>
                    <a:lnTo>
                      <a:pt x="3454" y="4180"/>
                    </a:lnTo>
                    <a:cubicBezTo>
                      <a:pt x="3430" y="4168"/>
                      <a:pt x="3418" y="4168"/>
                      <a:pt x="3406" y="4156"/>
                    </a:cubicBezTo>
                    <a:lnTo>
                      <a:pt x="3394" y="4156"/>
                    </a:lnTo>
                    <a:cubicBezTo>
                      <a:pt x="3370" y="4132"/>
                      <a:pt x="3358" y="4120"/>
                      <a:pt x="3346" y="4120"/>
                    </a:cubicBezTo>
                    <a:lnTo>
                      <a:pt x="3335" y="4109"/>
                    </a:lnTo>
                    <a:cubicBezTo>
                      <a:pt x="3311" y="4097"/>
                      <a:pt x="3299" y="4097"/>
                      <a:pt x="3287" y="4073"/>
                    </a:cubicBezTo>
                    <a:lnTo>
                      <a:pt x="3275" y="4073"/>
                    </a:lnTo>
                    <a:lnTo>
                      <a:pt x="3227" y="4037"/>
                    </a:lnTo>
                    <a:lnTo>
                      <a:pt x="3215" y="4013"/>
                    </a:lnTo>
                    <a:cubicBezTo>
                      <a:pt x="3192" y="4001"/>
                      <a:pt x="3180" y="3990"/>
                      <a:pt x="3168" y="3990"/>
                    </a:cubicBezTo>
                    <a:lnTo>
                      <a:pt x="3156" y="3990"/>
                    </a:lnTo>
                    <a:lnTo>
                      <a:pt x="3108" y="3942"/>
                    </a:lnTo>
                    <a:lnTo>
                      <a:pt x="3096" y="3930"/>
                    </a:lnTo>
                    <a:lnTo>
                      <a:pt x="3061" y="3894"/>
                    </a:lnTo>
                    <a:lnTo>
                      <a:pt x="3049" y="3882"/>
                    </a:lnTo>
                    <a:lnTo>
                      <a:pt x="3001" y="3835"/>
                    </a:lnTo>
                    <a:lnTo>
                      <a:pt x="2989" y="3823"/>
                    </a:lnTo>
                    <a:lnTo>
                      <a:pt x="2989" y="3811"/>
                    </a:lnTo>
                    <a:cubicBezTo>
                      <a:pt x="2870" y="3680"/>
                      <a:pt x="2775" y="3525"/>
                      <a:pt x="2715" y="3358"/>
                    </a:cubicBezTo>
                    <a:cubicBezTo>
                      <a:pt x="2715" y="3347"/>
                      <a:pt x="2703" y="3335"/>
                      <a:pt x="2703" y="3323"/>
                    </a:cubicBezTo>
                    <a:lnTo>
                      <a:pt x="2703" y="3299"/>
                    </a:lnTo>
                    <a:cubicBezTo>
                      <a:pt x="2703" y="3287"/>
                      <a:pt x="2692" y="3275"/>
                      <a:pt x="2692" y="3263"/>
                    </a:cubicBezTo>
                    <a:lnTo>
                      <a:pt x="2692" y="3239"/>
                    </a:lnTo>
                    <a:cubicBezTo>
                      <a:pt x="2692" y="3228"/>
                      <a:pt x="2680" y="3204"/>
                      <a:pt x="2680" y="3180"/>
                    </a:cubicBezTo>
                    <a:cubicBezTo>
                      <a:pt x="2656" y="3108"/>
                      <a:pt x="2644" y="3049"/>
                      <a:pt x="2632" y="2977"/>
                    </a:cubicBezTo>
                    <a:lnTo>
                      <a:pt x="2632" y="2930"/>
                    </a:lnTo>
                    <a:lnTo>
                      <a:pt x="2632" y="2882"/>
                    </a:lnTo>
                    <a:cubicBezTo>
                      <a:pt x="2632" y="2823"/>
                      <a:pt x="2620" y="2763"/>
                      <a:pt x="2620" y="2704"/>
                    </a:cubicBezTo>
                    <a:lnTo>
                      <a:pt x="2620" y="2644"/>
                    </a:lnTo>
                    <a:lnTo>
                      <a:pt x="2620" y="2632"/>
                    </a:lnTo>
                    <a:lnTo>
                      <a:pt x="2620" y="2573"/>
                    </a:lnTo>
                    <a:lnTo>
                      <a:pt x="2620" y="2513"/>
                    </a:lnTo>
                    <a:lnTo>
                      <a:pt x="2620" y="2501"/>
                    </a:lnTo>
                    <a:cubicBezTo>
                      <a:pt x="2620" y="2454"/>
                      <a:pt x="2632" y="2430"/>
                      <a:pt x="2632" y="2382"/>
                    </a:cubicBezTo>
                    <a:lnTo>
                      <a:pt x="2632" y="2370"/>
                    </a:lnTo>
                    <a:cubicBezTo>
                      <a:pt x="2632" y="2335"/>
                      <a:pt x="2644" y="2287"/>
                      <a:pt x="2656" y="2263"/>
                    </a:cubicBezTo>
                    <a:lnTo>
                      <a:pt x="2656" y="2251"/>
                    </a:lnTo>
                    <a:cubicBezTo>
                      <a:pt x="2680" y="2215"/>
                      <a:pt x="2680" y="2168"/>
                      <a:pt x="2692" y="2144"/>
                    </a:cubicBezTo>
                    <a:lnTo>
                      <a:pt x="2692" y="2132"/>
                    </a:lnTo>
                    <a:cubicBezTo>
                      <a:pt x="2703" y="2096"/>
                      <a:pt x="2715" y="2049"/>
                      <a:pt x="2739" y="2025"/>
                    </a:cubicBezTo>
                    <a:lnTo>
                      <a:pt x="2739" y="2013"/>
                    </a:lnTo>
                    <a:cubicBezTo>
                      <a:pt x="2751" y="1977"/>
                      <a:pt x="2763" y="1930"/>
                      <a:pt x="2775" y="1906"/>
                    </a:cubicBezTo>
                    <a:lnTo>
                      <a:pt x="2775" y="1894"/>
                    </a:lnTo>
                    <a:cubicBezTo>
                      <a:pt x="2799" y="1858"/>
                      <a:pt x="2811" y="1834"/>
                      <a:pt x="2834" y="1799"/>
                    </a:cubicBezTo>
                    <a:lnTo>
                      <a:pt x="2858" y="1787"/>
                    </a:lnTo>
                    <a:cubicBezTo>
                      <a:pt x="2870" y="1751"/>
                      <a:pt x="2894" y="1727"/>
                      <a:pt x="2918" y="1692"/>
                    </a:cubicBezTo>
                    <a:cubicBezTo>
                      <a:pt x="2989" y="1608"/>
                      <a:pt x="3061" y="1513"/>
                      <a:pt x="3156" y="1442"/>
                    </a:cubicBezTo>
                    <a:lnTo>
                      <a:pt x="3180" y="1418"/>
                    </a:lnTo>
                    <a:lnTo>
                      <a:pt x="3299" y="1311"/>
                    </a:lnTo>
                    <a:cubicBezTo>
                      <a:pt x="3299" y="1311"/>
                      <a:pt x="3311" y="1311"/>
                      <a:pt x="3311" y="1299"/>
                    </a:cubicBezTo>
                    <a:cubicBezTo>
                      <a:pt x="3311" y="1299"/>
                      <a:pt x="3335" y="1299"/>
                      <a:pt x="3335" y="1275"/>
                    </a:cubicBezTo>
                    <a:lnTo>
                      <a:pt x="3346" y="1263"/>
                    </a:lnTo>
                    <a:cubicBezTo>
                      <a:pt x="3346" y="1263"/>
                      <a:pt x="3358" y="1263"/>
                      <a:pt x="3358" y="1251"/>
                    </a:cubicBezTo>
                    <a:cubicBezTo>
                      <a:pt x="3358" y="1251"/>
                      <a:pt x="3370" y="1251"/>
                      <a:pt x="3370" y="1239"/>
                    </a:cubicBezTo>
                    <a:cubicBezTo>
                      <a:pt x="3370" y="1239"/>
                      <a:pt x="3394" y="1239"/>
                      <a:pt x="3394" y="1215"/>
                    </a:cubicBezTo>
                    <a:cubicBezTo>
                      <a:pt x="3394" y="1215"/>
                      <a:pt x="3406" y="1215"/>
                      <a:pt x="3406" y="1203"/>
                    </a:cubicBezTo>
                    <a:lnTo>
                      <a:pt x="3430" y="1192"/>
                    </a:lnTo>
                    <a:cubicBezTo>
                      <a:pt x="3430" y="1192"/>
                      <a:pt x="3454" y="1192"/>
                      <a:pt x="3454" y="1180"/>
                    </a:cubicBezTo>
                    <a:cubicBezTo>
                      <a:pt x="3454" y="1180"/>
                      <a:pt x="3465" y="1180"/>
                      <a:pt x="3465" y="1156"/>
                    </a:cubicBezTo>
                    <a:lnTo>
                      <a:pt x="3489" y="1144"/>
                    </a:lnTo>
                    <a:cubicBezTo>
                      <a:pt x="3489" y="1144"/>
                      <a:pt x="3513" y="1144"/>
                      <a:pt x="3513" y="1132"/>
                    </a:cubicBezTo>
                    <a:lnTo>
                      <a:pt x="3585" y="1096"/>
                    </a:lnTo>
                    <a:cubicBezTo>
                      <a:pt x="3585" y="1096"/>
                      <a:pt x="3596" y="1096"/>
                      <a:pt x="3596" y="1084"/>
                    </a:cubicBezTo>
                    <a:cubicBezTo>
                      <a:pt x="3608" y="1084"/>
                      <a:pt x="3608" y="1072"/>
                      <a:pt x="3632" y="1072"/>
                    </a:cubicBezTo>
                    <a:lnTo>
                      <a:pt x="3644" y="1061"/>
                    </a:lnTo>
                    <a:lnTo>
                      <a:pt x="3656" y="1061"/>
                    </a:lnTo>
                    <a:lnTo>
                      <a:pt x="3763" y="1025"/>
                    </a:lnTo>
                    <a:lnTo>
                      <a:pt x="3882" y="1025"/>
                    </a:lnTo>
                    <a:lnTo>
                      <a:pt x="3930" y="1013"/>
                    </a:lnTo>
                    <a:close/>
                    <a:moveTo>
                      <a:pt x="4347" y="418"/>
                    </a:moveTo>
                    <a:cubicBezTo>
                      <a:pt x="4847" y="418"/>
                      <a:pt x="5335" y="584"/>
                      <a:pt x="5740" y="882"/>
                    </a:cubicBezTo>
                    <a:cubicBezTo>
                      <a:pt x="6156" y="1192"/>
                      <a:pt x="6454" y="1620"/>
                      <a:pt x="6585" y="2108"/>
                    </a:cubicBezTo>
                    <a:cubicBezTo>
                      <a:pt x="6621" y="2227"/>
                      <a:pt x="6644" y="2370"/>
                      <a:pt x="6668" y="2489"/>
                    </a:cubicBezTo>
                    <a:lnTo>
                      <a:pt x="6442" y="2489"/>
                    </a:lnTo>
                    <a:cubicBezTo>
                      <a:pt x="6442" y="2442"/>
                      <a:pt x="6430" y="2394"/>
                      <a:pt x="6430" y="2346"/>
                    </a:cubicBezTo>
                    <a:lnTo>
                      <a:pt x="6430" y="2335"/>
                    </a:lnTo>
                    <a:cubicBezTo>
                      <a:pt x="6406" y="2287"/>
                      <a:pt x="6406" y="2251"/>
                      <a:pt x="6394" y="2204"/>
                    </a:cubicBezTo>
                    <a:lnTo>
                      <a:pt x="6394" y="2192"/>
                    </a:lnTo>
                    <a:lnTo>
                      <a:pt x="6347" y="2049"/>
                    </a:lnTo>
                    <a:lnTo>
                      <a:pt x="6347" y="2037"/>
                    </a:lnTo>
                    <a:lnTo>
                      <a:pt x="6311" y="1906"/>
                    </a:lnTo>
                    <a:lnTo>
                      <a:pt x="6311" y="1894"/>
                    </a:lnTo>
                    <a:cubicBezTo>
                      <a:pt x="6287" y="1846"/>
                      <a:pt x="6263" y="1799"/>
                      <a:pt x="6252" y="1775"/>
                    </a:cubicBezTo>
                    <a:lnTo>
                      <a:pt x="6228" y="1751"/>
                    </a:lnTo>
                    <a:cubicBezTo>
                      <a:pt x="6216" y="1715"/>
                      <a:pt x="6192" y="1680"/>
                      <a:pt x="6156" y="1632"/>
                    </a:cubicBezTo>
                    <a:lnTo>
                      <a:pt x="6144" y="1620"/>
                    </a:lnTo>
                    <a:cubicBezTo>
                      <a:pt x="6109" y="1573"/>
                      <a:pt x="6085" y="1549"/>
                      <a:pt x="6073" y="1501"/>
                    </a:cubicBezTo>
                    <a:cubicBezTo>
                      <a:pt x="5978" y="1382"/>
                      <a:pt x="5894" y="1275"/>
                      <a:pt x="5787" y="1192"/>
                    </a:cubicBezTo>
                    <a:lnTo>
                      <a:pt x="5775" y="1180"/>
                    </a:lnTo>
                    <a:lnTo>
                      <a:pt x="5751" y="1156"/>
                    </a:lnTo>
                    <a:lnTo>
                      <a:pt x="5740" y="1144"/>
                    </a:lnTo>
                    <a:lnTo>
                      <a:pt x="5680" y="1084"/>
                    </a:lnTo>
                    <a:lnTo>
                      <a:pt x="5668" y="1072"/>
                    </a:lnTo>
                    <a:lnTo>
                      <a:pt x="5621" y="1037"/>
                    </a:lnTo>
                    <a:lnTo>
                      <a:pt x="5609" y="1025"/>
                    </a:lnTo>
                    <a:lnTo>
                      <a:pt x="5597" y="1013"/>
                    </a:lnTo>
                    <a:lnTo>
                      <a:pt x="5573" y="1001"/>
                    </a:lnTo>
                    <a:lnTo>
                      <a:pt x="5561" y="977"/>
                    </a:lnTo>
                    <a:lnTo>
                      <a:pt x="5549" y="965"/>
                    </a:lnTo>
                    <a:lnTo>
                      <a:pt x="5537" y="953"/>
                    </a:lnTo>
                    <a:lnTo>
                      <a:pt x="5513" y="942"/>
                    </a:lnTo>
                    <a:cubicBezTo>
                      <a:pt x="5513" y="942"/>
                      <a:pt x="5501" y="918"/>
                      <a:pt x="5490" y="918"/>
                    </a:cubicBezTo>
                    <a:lnTo>
                      <a:pt x="5442" y="894"/>
                    </a:lnTo>
                    <a:cubicBezTo>
                      <a:pt x="5430" y="894"/>
                      <a:pt x="5430" y="882"/>
                      <a:pt x="5430" y="882"/>
                    </a:cubicBezTo>
                    <a:cubicBezTo>
                      <a:pt x="5430" y="882"/>
                      <a:pt x="5418" y="858"/>
                      <a:pt x="5394" y="858"/>
                    </a:cubicBezTo>
                    <a:lnTo>
                      <a:pt x="5359" y="834"/>
                    </a:lnTo>
                    <a:cubicBezTo>
                      <a:pt x="5359" y="834"/>
                      <a:pt x="5335" y="834"/>
                      <a:pt x="5335" y="822"/>
                    </a:cubicBezTo>
                    <a:lnTo>
                      <a:pt x="5299" y="787"/>
                    </a:lnTo>
                    <a:cubicBezTo>
                      <a:pt x="5299" y="787"/>
                      <a:pt x="5275" y="787"/>
                      <a:pt x="5275" y="775"/>
                    </a:cubicBezTo>
                    <a:lnTo>
                      <a:pt x="5251" y="763"/>
                    </a:lnTo>
                    <a:cubicBezTo>
                      <a:pt x="5251" y="763"/>
                      <a:pt x="5240" y="763"/>
                      <a:pt x="5216" y="739"/>
                    </a:cubicBezTo>
                    <a:cubicBezTo>
                      <a:pt x="5204" y="739"/>
                      <a:pt x="5192" y="727"/>
                      <a:pt x="5180" y="727"/>
                    </a:cubicBezTo>
                    <a:lnTo>
                      <a:pt x="5144" y="727"/>
                    </a:lnTo>
                    <a:cubicBezTo>
                      <a:pt x="5144" y="727"/>
                      <a:pt x="5132" y="727"/>
                      <a:pt x="5120" y="715"/>
                    </a:cubicBezTo>
                    <a:lnTo>
                      <a:pt x="5037" y="715"/>
                    </a:lnTo>
                    <a:lnTo>
                      <a:pt x="5013" y="703"/>
                    </a:lnTo>
                    <a:lnTo>
                      <a:pt x="5001" y="703"/>
                    </a:lnTo>
                    <a:cubicBezTo>
                      <a:pt x="4978" y="703"/>
                      <a:pt x="4978" y="703"/>
                      <a:pt x="4966" y="680"/>
                    </a:cubicBezTo>
                    <a:lnTo>
                      <a:pt x="3989" y="680"/>
                    </a:lnTo>
                    <a:lnTo>
                      <a:pt x="3942" y="703"/>
                    </a:lnTo>
                    <a:lnTo>
                      <a:pt x="3727" y="703"/>
                    </a:lnTo>
                    <a:cubicBezTo>
                      <a:pt x="3716" y="703"/>
                      <a:pt x="3716" y="703"/>
                      <a:pt x="3704" y="715"/>
                    </a:cubicBezTo>
                    <a:lnTo>
                      <a:pt x="3585" y="715"/>
                    </a:lnTo>
                    <a:cubicBezTo>
                      <a:pt x="3573" y="715"/>
                      <a:pt x="3573" y="715"/>
                      <a:pt x="3549" y="727"/>
                    </a:cubicBezTo>
                    <a:lnTo>
                      <a:pt x="3525" y="727"/>
                    </a:lnTo>
                    <a:cubicBezTo>
                      <a:pt x="3513" y="727"/>
                      <a:pt x="3489" y="751"/>
                      <a:pt x="3477" y="751"/>
                    </a:cubicBezTo>
                    <a:cubicBezTo>
                      <a:pt x="3465" y="751"/>
                      <a:pt x="3465" y="751"/>
                      <a:pt x="3454" y="763"/>
                    </a:cubicBezTo>
                    <a:lnTo>
                      <a:pt x="3418" y="775"/>
                    </a:lnTo>
                    <a:cubicBezTo>
                      <a:pt x="3418" y="775"/>
                      <a:pt x="3406" y="775"/>
                      <a:pt x="3406" y="787"/>
                    </a:cubicBezTo>
                    <a:lnTo>
                      <a:pt x="3370" y="811"/>
                    </a:lnTo>
                    <a:lnTo>
                      <a:pt x="3358" y="822"/>
                    </a:lnTo>
                    <a:cubicBezTo>
                      <a:pt x="3358" y="822"/>
                      <a:pt x="3346" y="822"/>
                      <a:pt x="3346" y="834"/>
                    </a:cubicBezTo>
                    <a:lnTo>
                      <a:pt x="3299" y="870"/>
                    </a:lnTo>
                    <a:lnTo>
                      <a:pt x="3287" y="882"/>
                    </a:lnTo>
                    <a:cubicBezTo>
                      <a:pt x="3275" y="882"/>
                      <a:pt x="3275" y="894"/>
                      <a:pt x="3251" y="894"/>
                    </a:cubicBezTo>
                    <a:lnTo>
                      <a:pt x="3215" y="930"/>
                    </a:lnTo>
                    <a:lnTo>
                      <a:pt x="3192" y="942"/>
                    </a:lnTo>
                    <a:lnTo>
                      <a:pt x="3180" y="953"/>
                    </a:lnTo>
                    <a:cubicBezTo>
                      <a:pt x="3180" y="953"/>
                      <a:pt x="3168" y="965"/>
                      <a:pt x="3156" y="965"/>
                    </a:cubicBezTo>
                    <a:lnTo>
                      <a:pt x="3132" y="989"/>
                    </a:lnTo>
                    <a:lnTo>
                      <a:pt x="3120" y="1001"/>
                    </a:lnTo>
                    <a:lnTo>
                      <a:pt x="3108" y="1013"/>
                    </a:lnTo>
                    <a:cubicBezTo>
                      <a:pt x="3096" y="1013"/>
                      <a:pt x="3096" y="1025"/>
                      <a:pt x="3096" y="1025"/>
                    </a:cubicBezTo>
                    <a:lnTo>
                      <a:pt x="3073" y="1049"/>
                    </a:lnTo>
                    <a:lnTo>
                      <a:pt x="3037" y="1072"/>
                    </a:lnTo>
                    <a:lnTo>
                      <a:pt x="3013" y="1084"/>
                    </a:lnTo>
                    <a:lnTo>
                      <a:pt x="2954" y="1144"/>
                    </a:lnTo>
                    <a:lnTo>
                      <a:pt x="2942" y="1168"/>
                    </a:lnTo>
                    <a:lnTo>
                      <a:pt x="2930" y="1180"/>
                    </a:lnTo>
                    <a:lnTo>
                      <a:pt x="2918" y="1192"/>
                    </a:lnTo>
                    <a:cubicBezTo>
                      <a:pt x="2811" y="1287"/>
                      <a:pt x="2715" y="1382"/>
                      <a:pt x="2632" y="1501"/>
                    </a:cubicBezTo>
                    <a:cubicBezTo>
                      <a:pt x="2596" y="1549"/>
                      <a:pt x="2573" y="1584"/>
                      <a:pt x="2561" y="1620"/>
                    </a:cubicBezTo>
                    <a:lnTo>
                      <a:pt x="2537" y="1644"/>
                    </a:lnTo>
                    <a:cubicBezTo>
                      <a:pt x="2513" y="1680"/>
                      <a:pt x="2501" y="1715"/>
                      <a:pt x="2465" y="1763"/>
                    </a:cubicBezTo>
                    <a:lnTo>
                      <a:pt x="2465" y="1775"/>
                    </a:lnTo>
                    <a:cubicBezTo>
                      <a:pt x="2453" y="1823"/>
                      <a:pt x="2418" y="1846"/>
                      <a:pt x="2406" y="1894"/>
                    </a:cubicBezTo>
                    <a:lnTo>
                      <a:pt x="2406" y="1906"/>
                    </a:lnTo>
                    <a:lnTo>
                      <a:pt x="2358" y="2037"/>
                    </a:lnTo>
                    <a:lnTo>
                      <a:pt x="2358" y="2061"/>
                    </a:lnTo>
                    <a:lnTo>
                      <a:pt x="2322" y="2192"/>
                    </a:lnTo>
                    <a:lnTo>
                      <a:pt x="2322" y="2204"/>
                    </a:lnTo>
                    <a:cubicBezTo>
                      <a:pt x="2299" y="2251"/>
                      <a:pt x="2287" y="2299"/>
                      <a:pt x="2287" y="2335"/>
                    </a:cubicBezTo>
                    <a:lnTo>
                      <a:pt x="2287" y="2358"/>
                    </a:lnTo>
                    <a:cubicBezTo>
                      <a:pt x="2275" y="2394"/>
                      <a:pt x="2275" y="2442"/>
                      <a:pt x="2275" y="2489"/>
                    </a:cubicBezTo>
                    <a:lnTo>
                      <a:pt x="2275" y="2501"/>
                    </a:lnTo>
                    <a:lnTo>
                      <a:pt x="2275" y="2573"/>
                    </a:lnTo>
                    <a:lnTo>
                      <a:pt x="2275" y="2656"/>
                    </a:lnTo>
                    <a:lnTo>
                      <a:pt x="2275" y="2668"/>
                    </a:lnTo>
                    <a:lnTo>
                      <a:pt x="2275" y="2739"/>
                    </a:lnTo>
                    <a:cubicBezTo>
                      <a:pt x="2275" y="2811"/>
                      <a:pt x="2275" y="2894"/>
                      <a:pt x="2287" y="2954"/>
                    </a:cubicBezTo>
                    <a:lnTo>
                      <a:pt x="2287" y="2989"/>
                    </a:lnTo>
                    <a:cubicBezTo>
                      <a:pt x="2287" y="3013"/>
                      <a:pt x="2287" y="3037"/>
                      <a:pt x="2299" y="3049"/>
                    </a:cubicBezTo>
                    <a:cubicBezTo>
                      <a:pt x="2322" y="3144"/>
                      <a:pt x="2334" y="3228"/>
                      <a:pt x="2358" y="3311"/>
                    </a:cubicBezTo>
                    <a:cubicBezTo>
                      <a:pt x="2358" y="3335"/>
                      <a:pt x="2382" y="3347"/>
                      <a:pt x="2394" y="3382"/>
                    </a:cubicBezTo>
                    <a:lnTo>
                      <a:pt x="2394" y="3394"/>
                    </a:lnTo>
                    <a:cubicBezTo>
                      <a:pt x="2394" y="3406"/>
                      <a:pt x="2406" y="3442"/>
                      <a:pt x="2406" y="3454"/>
                    </a:cubicBezTo>
                    <a:lnTo>
                      <a:pt x="2406" y="3466"/>
                    </a:lnTo>
                    <a:cubicBezTo>
                      <a:pt x="2418" y="3489"/>
                      <a:pt x="2418" y="3513"/>
                      <a:pt x="2442" y="3525"/>
                    </a:cubicBezTo>
                    <a:lnTo>
                      <a:pt x="2442" y="3549"/>
                    </a:lnTo>
                    <a:cubicBezTo>
                      <a:pt x="2513" y="3739"/>
                      <a:pt x="2632" y="3918"/>
                      <a:pt x="2763" y="4085"/>
                    </a:cubicBezTo>
                    <a:lnTo>
                      <a:pt x="2775" y="4097"/>
                    </a:lnTo>
                    <a:lnTo>
                      <a:pt x="2799" y="4109"/>
                    </a:lnTo>
                    <a:lnTo>
                      <a:pt x="2799" y="4120"/>
                    </a:lnTo>
                    <a:lnTo>
                      <a:pt x="2811" y="4144"/>
                    </a:lnTo>
                    <a:cubicBezTo>
                      <a:pt x="2823" y="4156"/>
                      <a:pt x="2834" y="4168"/>
                      <a:pt x="2858" y="4204"/>
                    </a:cubicBezTo>
                    <a:lnTo>
                      <a:pt x="2870" y="4216"/>
                    </a:lnTo>
                    <a:lnTo>
                      <a:pt x="2918" y="4263"/>
                    </a:lnTo>
                    <a:lnTo>
                      <a:pt x="2930" y="4275"/>
                    </a:lnTo>
                    <a:cubicBezTo>
                      <a:pt x="2942" y="4287"/>
                      <a:pt x="2954" y="4299"/>
                      <a:pt x="2989" y="4323"/>
                    </a:cubicBezTo>
                    <a:lnTo>
                      <a:pt x="3001" y="4335"/>
                    </a:lnTo>
                    <a:lnTo>
                      <a:pt x="3049" y="4382"/>
                    </a:lnTo>
                    <a:lnTo>
                      <a:pt x="3061" y="4394"/>
                    </a:lnTo>
                    <a:cubicBezTo>
                      <a:pt x="3073" y="4406"/>
                      <a:pt x="3108" y="4418"/>
                      <a:pt x="3120" y="4442"/>
                    </a:cubicBezTo>
                    <a:lnTo>
                      <a:pt x="3132" y="4442"/>
                    </a:lnTo>
                    <a:cubicBezTo>
                      <a:pt x="3156" y="4454"/>
                      <a:pt x="3168" y="4466"/>
                      <a:pt x="3192" y="4478"/>
                    </a:cubicBezTo>
                    <a:lnTo>
                      <a:pt x="3215" y="4501"/>
                    </a:lnTo>
                    <a:lnTo>
                      <a:pt x="3227" y="4501"/>
                    </a:lnTo>
                    <a:cubicBezTo>
                      <a:pt x="3215" y="4501"/>
                      <a:pt x="3215" y="4513"/>
                      <a:pt x="3192" y="4513"/>
                    </a:cubicBezTo>
                    <a:cubicBezTo>
                      <a:pt x="3156" y="4537"/>
                      <a:pt x="3096" y="4573"/>
                      <a:pt x="3049" y="4597"/>
                    </a:cubicBezTo>
                    <a:cubicBezTo>
                      <a:pt x="3037" y="4597"/>
                      <a:pt x="3037" y="4621"/>
                      <a:pt x="3013" y="4621"/>
                    </a:cubicBezTo>
                    <a:cubicBezTo>
                      <a:pt x="2977" y="4585"/>
                      <a:pt x="2942" y="4561"/>
                      <a:pt x="2894" y="4525"/>
                    </a:cubicBezTo>
                    <a:lnTo>
                      <a:pt x="2858" y="4478"/>
                    </a:lnTo>
                    <a:lnTo>
                      <a:pt x="2811" y="4442"/>
                    </a:lnTo>
                    <a:lnTo>
                      <a:pt x="2799" y="4418"/>
                    </a:lnTo>
                    <a:lnTo>
                      <a:pt x="2763" y="4394"/>
                    </a:lnTo>
                    <a:lnTo>
                      <a:pt x="2751" y="4382"/>
                    </a:lnTo>
                    <a:cubicBezTo>
                      <a:pt x="2620" y="4347"/>
                      <a:pt x="2608" y="4335"/>
                      <a:pt x="2608" y="4335"/>
                    </a:cubicBezTo>
                    <a:lnTo>
                      <a:pt x="2584" y="4311"/>
                    </a:lnTo>
                    <a:lnTo>
                      <a:pt x="2561" y="4287"/>
                    </a:lnTo>
                    <a:lnTo>
                      <a:pt x="2537" y="4275"/>
                    </a:lnTo>
                    <a:lnTo>
                      <a:pt x="2513" y="4240"/>
                    </a:lnTo>
                    <a:lnTo>
                      <a:pt x="2501" y="4228"/>
                    </a:lnTo>
                    <a:cubicBezTo>
                      <a:pt x="2501" y="4216"/>
                      <a:pt x="2477" y="4216"/>
                      <a:pt x="2477" y="4192"/>
                    </a:cubicBezTo>
                    <a:lnTo>
                      <a:pt x="2465" y="4180"/>
                    </a:lnTo>
                    <a:cubicBezTo>
                      <a:pt x="2465" y="4168"/>
                      <a:pt x="2453" y="4168"/>
                      <a:pt x="2453" y="4156"/>
                    </a:cubicBezTo>
                    <a:lnTo>
                      <a:pt x="2442" y="4132"/>
                    </a:lnTo>
                    <a:cubicBezTo>
                      <a:pt x="2442" y="4120"/>
                      <a:pt x="2418" y="4120"/>
                      <a:pt x="2418" y="4109"/>
                    </a:cubicBezTo>
                    <a:lnTo>
                      <a:pt x="2406" y="4097"/>
                    </a:lnTo>
                    <a:cubicBezTo>
                      <a:pt x="2406" y="4073"/>
                      <a:pt x="2394" y="4073"/>
                      <a:pt x="2394" y="4061"/>
                    </a:cubicBezTo>
                    <a:lnTo>
                      <a:pt x="2382" y="4049"/>
                    </a:lnTo>
                    <a:cubicBezTo>
                      <a:pt x="2358" y="4037"/>
                      <a:pt x="2358" y="4013"/>
                      <a:pt x="2346" y="4001"/>
                    </a:cubicBezTo>
                    <a:lnTo>
                      <a:pt x="2346" y="3990"/>
                    </a:lnTo>
                    <a:cubicBezTo>
                      <a:pt x="2334" y="3978"/>
                      <a:pt x="2334" y="3954"/>
                      <a:pt x="2322" y="3942"/>
                    </a:cubicBezTo>
                    <a:lnTo>
                      <a:pt x="2299" y="3930"/>
                    </a:lnTo>
                    <a:cubicBezTo>
                      <a:pt x="2299" y="3918"/>
                      <a:pt x="2287" y="3894"/>
                      <a:pt x="2287" y="3894"/>
                    </a:cubicBezTo>
                    <a:lnTo>
                      <a:pt x="2275" y="3882"/>
                    </a:lnTo>
                    <a:cubicBezTo>
                      <a:pt x="2275" y="3870"/>
                      <a:pt x="2263" y="3870"/>
                      <a:pt x="2263" y="3859"/>
                    </a:cubicBezTo>
                    <a:lnTo>
                      <a:pt x="2239" y="3835"/>
                    </a:lnTo>
                    <a:cubicBezTo>
                      <a:pt x="2239" y="3823"/>
                      <a:pt x="2227" y="3823"/>
                      <a:pt x="2227" y="3811"/>
                    </a:cubicBezTo>
                    <a:lnTo>
                      <a:pt x="2215" y="3775"/>
                    </a:lnTo>
                    <a:cubicBezTo>
                      <a:pt x="2215" y="3763"/>
                      <a:pt x="2203" y="3763"/>
                      <a:pt x="2203" y="3751"/>
                    </a:cubicBezTo>
                    <a:cubicBezTo>
                      <a:pt x="2203" y="3739"/>
                      <a:pt x="2203" y="3739"/>
                      <a:pt x="2180" y="3716"/>
                    </a:cubicBezTo>
                    <a:cubicBezTo>
                      <a:pt x="2180" y="3704"/>
                      <a:pt x="2168" y="3704"/>
                      <a:pt x="2168" y="3692"/>
                    </a:cubicBezTo>
                    <a:cubicBezTo>
                      <a:pt x="2168" y="3692"/>
                      <a:pt x="2168" y="3680"/>
                      <a:pt x="2156" y="3680"/>
                    </a:cubicBezTo>
                    <a:cubicBezTo>
                      <a:pt x="2156" y="3656"/>
                      <a:pt x="2144" y="3656"/>
                      <a:pt x="2144" y="3644"/>
                    </a:cubicBezTo>
                    <a:cubicBezTo>
                      <a:pt x="2144" y="3632"/>
                      <a:pt x="2144" y="3632"/>
                      <a:pt x="2120" y="3620"/>
                    </a:cubicBezTo>
                    <a:cubicBezTo>
                      <a:pt x="2120" y="3597"/>
                      <a:pt x="2108" y="3597"/>
                      <a:pt x="2108" y="3585"/>
                    </a:cubicBezTo>
                    <a:lnTo>
                      <a:pt x="2096" y="3561"/>
                    </a:lnTo>
                    <a:cubicBezTo>
                      <a:pt x="2096" y="3537"/>
                      <a:pt x="2084" y="3537"/>
                      <a:pt x="2084" y="3525"/>
                    </a:cubicBezTo>
                    <a:lnTo>
                      <a:pt x="2061" y="3501"/>
                    </a:lnTo>
                    <a:cubicBezTo>
                      <a:pt x="2061" y="3478"/>
                      <a:pt x="2049" y="3466"/>
                      <a:pt x="2049" y="3454"/>
                    </a:cubicBezTo>
                    <a:lnTo>
                      <a:pt x="2049" y="3442"/>
                    </a:lnTo>
                    <a:cubicBezTo>
                      <a:pt x="2049" y="3418"/>
                      <a:pt x="2037" y="3394"/>
                      <a:pt x="2037" y="3382"/>
                    </a:cubicBezTo>
                    <a:lnTo>
                      <a:pt x="2037" y="3358"/>
                    </a:lnTo>
                    <a:cubicBezTo>
                      <a:pt x="2037" y="3347"/>
                      <a:pt x="2025" y="3335"/>
                      <a:pt x="2025" y="3323"/>
                    </a:cubicBezTo>
                    <a:lnTo>
                      <a:pt x="2025" y="3287"/>
                    </a:lnTo>
                    <a:cubicBezTo>
                      <a:pt x="2025" y="3275"/>
                      <a:pt x="2025" y="3263"/>
                      <a:pt x="2001" y="3239"/>
                    </a:cubicBezTo>
                    <a:lnTo>
                      <a:pt x="2001" y="3216"/>
                    </a:lnTo>
                    <a:lnTo>
                      <a:pt x="2001" y="3180"/>
                    </a:lnTo>
                    <a:lnTo>
                      <a:pt x="2001" y="3156"/>
                    </a:lnTo>
                    <a:lnTo>
                      <a:pt x="2001" y="3120"/>
                    </a:lnTo>
                    <a:lnTo>
                      <a:pt x="2001" y="3097"/>
                    </a:lnTo>
                    <a:lnTo>
                      <a:pt x="2001" y="3061"/>
                    </a:lnTo>
                    <a:lnTo>
                      <a:pt x="2001" y="3037"/>
                    </a:lnTo>
                    <a:lnTo>
                      <a:pt x="2001" y="3001"/>
                    </a:lnTo>
                    <a:lnTo>
                      <a:pt x="2001" y="2977"/>
                    </a:lnTo>
                    <a:lnTo>
                      <a:pt x="2001" y="2942"/>
                    </a:lnTo>
                    <a:lnTo>
                      <a:pt x="2001" y="2930"/>
                    </a:lnTo>
                    <a:lnTo>
                      <a:pt x="2001" y="2906"/>
                    </a:lnTo>
                    <a:lnTo>
                      <a:pt x="2001" y="2870"/>
                    </a:lnTo>
                    <a:lnTo>
                      <a:pt x="2001" y="2823"/>
                    </a:lnTo>
                    <a:lnTo>
                      <a:pt x="2001" y="2811"/>
                    </a:lnTo>
                    <a:lnTo>
                      <a:pt x="2001" y="2751"/>
                    </a:lnTo>
                    <a:cubicBezTo>
                      <a:pt x="2001" y="2525"/>
                      <a:pt x="2037" y="2323"/>
                      <a:pt x="2096" y="2108"/>
                    </a:cubicBezTo>
                    <a:cubicBezTo>
                      <a:pt x="2227" y="1620"/>
                      <a:pt x="2537" y="1192"/>
                      <a:pt x="2942" y="882"/>
                    </a:cubicBezTo>
                    <a:cubicBezTo>
                      <a:pt x="3346" y="584"/>
                      <a:pt x="3835" y="418"/>
                      <a:pt x="4347" y="418"/>
                    </a:cubicBezTo>
                    <a:close/>
                    <a:moveTo>
                      <a:pt x="4251" y="1"/>
                    </a:moveTo>
                    <a:cubicBezTo>
                      <a:pt x="3656" y="1"/>
                      <a:pt x="3096" y="191"/>
                      <a:pt x="2620" y="537"/>
                    </a:cubicBezTo>
                    <a:cubicBezTo>
                      <a:pt x="2144" y="894"/>
                      <a:pt x="1787" y="1406"/>
                      <a:pt x="1620" y="1977"/>
                    </a:cubicBezTo>
                    <a:cubicBezTo>
                      <a:pt x="1549" y="2215"/>
                      <a:pt x="1513" y="2477"/>
                      <a:pt x="1513" y="2727"/>
                    </a:cubicBezTo>
                    <a:lnTo>
                      <a:pt x="1513" y="2799"/>
                    </a:lnTo>
                    <a:lnTo>
                      <a:pt x="1513" y="2811"/>
                    </a:lnTo>
                    <a:lnTo>
                      <a:pt x="1513" y="2835"/>
                    </a:lnTo>
                    <a:lnTo>
                      <a:pt x="1513" y="2870"/>
                    </a:lnTo>
                    <a:lnTo>
                      <a:pt x="1513" y="2906"/>
                    </a:lnTo>
                    <a:lnTo>
                      <a:pt x="1513" y="2954"/>
                    </a:lnTo>
                    <a:lnTo>
                      <a:pt x="1513" y="2977"/>
                    </a:lnTo>
                    <a:lnTo>
                      <a:pt x="1513" y="3025"/>
                    </a:lnTo>
                    <a:lnTo>
                      <a:pt x="1513" y="3049"/>
                    </a:lnTo>
                    <a:lnTo>
                      <a:pt x="1513" y="3097"/>
                    </a:lnTo>
                    <a:lnTo>
                      <a:pt x="1513" y="3132"/>
                    </a:lnTo>
                    <a:lnTo>
                      <a:pt x="1513" y="3168"/>
                    </a:lnTo>
                    <a:lnTo>
                      <a:pt x="1513" y="3204"/>
                    </a:lnTo>
                    <a:lnTo>
                      <a:pt x="1513" y="3251"/>
                    </a:lnTo>
                    <a:lnTo>
                      <a:pt x="1513" y="3275"/>
                    </a:lnTo>
                    <a:cubicBezTo>
                      <a:pt x="1513" y="3287"/>
                      <a:pt x="1513" y="3311"/>
                      <a:pt x="1537" y="3323"/>
                    </a:cubicBezTo>
                    <a:lnTo>
                      <a:pt x="1537" y="3335"/>
                    </a:lnTo>
                    <a:lnTo>
                      <a:pt x="1537" y="3347"/>
                    </a:lnTo>
                    <a:cubicBezTo>
                      <a:pt x="1537" y="3370"/>
                      <a:pt x="1537" y="3382"/>
                      <a:pt x="1549" y="3394"/>
                    </a:cubicBezTo>
                    <a:lnTo>
                      <a:pt x="1549" y="3430"/>
                    </a:lnTo>
                    <a:cubicBezTo>
                      <a:pt x="1549" y="3442"/>
                      <a:pt x="1560" y="3454"/>
                      <a:pt x="1560" y="3489"/>
                    </a:cubicBezTo>
                    <a:lnTo>
                      <a:pt x="1560" y="3501"/>
                    </a:lnTo>
                    <a:cubicBezTo>
                      <a:pt x="1560" y="3525"/>
                      <a:pt x="1572" y="3549"/>
                      <a:pt x="1572" y="3573"/>
                    </a:cubicBezTo>
                    <a:lnTo>
                      <a:pt x="1572" y="3585"/>
                    </a:lnTo>
                    <a:cubicBezTo>
                      <a:pt x="1572" y="3609"/>
                      <a:pt x="1596" y="3620"/>
                      <a:pt x="1596" y="3632"/>
                    </a:cubicBezTo>
                    <a:lnTo>
                      <a:pt x="1596" y="3644"/>
                    </a:lnTo>
                    <a:lnTo>
                      <a:pt x="1596" y="3668"/>
                    </a:lnTo>
                    <a:cubicBezTo>
                      <a:pt x="1596" y="3680"/>
                      <a:pt x="1608" y="3692"/>
                      <a:pt x="1608" y="3704"/>
                    </a:cubicBezTo>
                    <a:lnTo>
                      <a:pt x="1608" y="3728"/>
                    </a:lnTo>
                    <a:lnTo>
                      <a:pt x="1608" y="3739"/>
                    </a:lnTo>
                    <a:cubicBezTo>
                      <a:pt x="1608" y="3751"/>
                      <a:pt x="1620" y="3763"/>
                      <a:pt x="1620" y="3787"/>
                    </a:cubicBezTo>
                    <a:cubicBezTo>
                      <a:pt x="1620" y="3799"/>
                      <a:pt x="1632" y="3799"/>
                      <a:pt x="1632" y="3811"/>
                    </a:cubicBezTo>
                    <a:cubicBezTo>
                      <a:pt x="1632" y="3823"/>
                      <a:pt x="1656" y="3847"/>
                      <a:pt x="1656" y="3847"/>
                    </a:cubicBezTo>
                    <a:cubicBezTo>
                      <a:pt x="1656" y="3859"/>
                      <a:pt x="1656" y="3859"/>
                      <a:pt x="1668" y="3870"/>
                    </a:cubicBezTo>
                    <a:cubicBezTo>
                      <a:pt x="1668" y="3882"/>
                      <a:pt x="1680" y="3906"/>
                      <a:pt x="1680" y="3906"/>
                    </a:cubicBezTo>
                    <a:cubicBezTo>
                      <a:pt x="1680" y="3918"/>
                      <a:pt x="1691" y="3918"/>
                      <a:pt x="1691" y="3930"/>
                    </a:cubicBezTo>
                    <a:cubicBezTo>
                      <a:pt x="1691" y="3942"/>
                      <a:pt x="1715" y="3966"/>
                      <a:pt x="1715" y="3966"/>
                    </a:cubicBezTo>
                    <a:lnTo>
                      <a:pt x="1727" y="3990"/>
                    </a:lnTo>
                    <a:cubicBezTo>
                      <a:pt x="1727" y="4001"/>
                      <a:pt x="1739" y="4025"/>
                      <a:pt x="1739" y="4025"/>
                    </a:cubicBezTo>
                    <a:cubicBezTo>
                      <a:pt x="1739" y="4025"/>
                      <a:pt x="1739" y="4037"/>
                      <a:pt x="1751" y="4037"/>
                    </a:cubicBezTo>
                    <a:cubicBezTo>
                      <a:pt x="1751" y="4049"/>
                      <a:pt x="1775" y="4061"/>
                      <a:pt x="1775" y="4061"/>
                    </a:cubicBezTo>
                    <a:cubicBezTo>
                      <a:pt x="1775" y="4061"/>
                      <a:pt x="1775" y="4085"/>
                      <a:pt x="1787" y="4085"/>
                    </a:cubicBezTo>
                    <a:cubicBezTo>
                      <a:pt x="1799" y="4097"/>
                      <a:pt x="1799" y="4109"/>
                      <a:pt x="1811" y="4120"/>
                    </a:cubicBezTo>
                    <a:lnTo>
                      <a:pt x="1834" y="4144"/>
                    </a:lnTo>
                    <a:cubicBezTo>
                      <a:pt x="1846" y="4156"/>
                      <a:pt x="1858" y="4180"/>
                      <a:pt x="1858" y="4204"/>
                    </a:cubicBezTo>
                    <a:lnTo>
                      <a:pt x="1858" y="4216"/>
                    </a:lnTo>
                    <a:cubicBezTo>
                      <a:pt x="1870" y="4228"/>
                      <a:pt x="1870" y="4240"/>
                      <a:pt x="1894" y="4263"/>
                    </a:cubicBezTo>
                    <a:lnTo>
                      <a:pt x="1906" y="4287"/>
                    </a:lnTo>
                    <a:cubicBezTo>
                      <a:pt x="1918" y="4299"/>
                      <a:pt x="1918" y="4323"/>
                      <a:pt x="1930" y="4323"/>
                    </a:cubicBezTo>
                    <a:lnTo>
                      <a:pt x="1953" y="4335"/>
                    </a:lnTo>
                    <a:cubicBezTo>
                      <a:pt x="1965" y="4347"/>
                      <a:pt x="1965" y="4359"/>
                      <a:pt x="1977" y="4359"/>
                    </a:cubicBezTo>
                    <a:cubicBezTo>
                      <a:pt x="1977" y="4382"/>
                      <a:pt x="1989" y="4382"/>
                      <a:pt x="1989" y="4394"/>
                    </a:cubicBezTo>
                    <a:lnTo>
                      <a:pt x="2025" y="4418"/>
                    </a:lnTo>
                    <a:lnTo>
                      <a:pt x="2037" y="4442"/>
                    </a:lnTo>
                    <a:lnTo>
                      <a:pt x="2072" y="4466"/>
                    </a:lnTo>
                    <a:cubicBezTo>
                      <a:pt x="2072" y="4478"/>
                      <a:pt x="2084" y="4478"/>
                      <a:pt x="2084" y="4501"/>
                    </a:cubicBezTo>
                    <a:lnTo>
                      <a:pt x="2108" y="4525"/>
                    </a:lnTo>
                    <a:cubicBezTo>
                      <a:pt x="2108" y="4537"/>
                      <a:pt x="2132" y="4537"/>
                      <a:pt x="2132" y="4537"/>
                    </a:cubicBezTo>
                    <a:lnTo>
                      <a:pt x="2156" y="4573"/>
                    </a:lnTo>
                    <a:lnTo>
                      <a:pt x="2168" y="4585"/>
                    </a:lnTo>
                    <a:lnTo>
                      <a:pt x="2203" y="4621"/>
                    </a:lnTo>
                    <a:lnTo>
                      <a:pt x="2215" y="4632"/>
                    </a:lnTo>
                    <a:lnTo>
                      <a:pt x="2251" y="4656"/>
                    </a:lnTo>
                    <a:lnTo>
                      <a:pt x="2263" y="4680"/>
                    </a:lnTo>
                    <a:lnTo>
                      <a:pt x="2311" y="4716"/>
                    </a:lnTo>
                    <a:lnTo>
                      <a:pt x="2346" y="4763"/>
                    </a:lnTo>
                    <a:cubicBezTo>
                      <a:pt x="2382" y="4775"/>
                      <a:pt x="2406" y="4811"/>
                      <a:pt x="2430" y="4823"/>
                    </a:cubicBezTo>
                    <a:lnTo>
                      <a:pt x="2406" y="4835"/>
                    </a:lnTo>
                    <a:cubicBezTo>
                      <a:pt x="2287" y="4811"/>
                      <a:pt x="2156" y="4811"/>
                      <a:pt x="2025" y="4811"/>
                    </a:cubicBezTo>
                    <a:cubicBezTo>
                      <a:pt x="906" y="4811"/>
                      <a:pt x="1" y="5716"/>
                      <a:pt x="1" y="6835"/>
                    </a:cubicBezTo>
                    <a:cubicBezTo>
                      <a:pt x="1" y="7954"/>
                      <a:pt x="906" y="8859"/>
                      <a:pt x="2025" y="8859"/>
                    </a:cubicBezTo>
                    <a:lnTo>
                      <a:pt x="8633" y="8859"/>
                    </a:lnTo>
                    <a:cubicBezTo>
                      <a:pt x="8740" y="8859"/>
                      <a:pt x="8823" y="8764"/>
                      <a:pt x="8823" y="8669"/>
                    </a:cubicBezTo>
                    <a:cubicBezTo>
                      <a:pt x="9002" y="8573"/>
                      <a:pt x="8919" y="8490"/>
                      <a:pt x="8811" y="8490"/>
                    </a:cubicBezTo>
                    <a:lnTo>
                      <a:pt x="2203" y="8490"/>
                    </a:lnTo>
                    <a:cubicBezTo>
                      <a:pt x="1299" y="8490"/>
                      <a:pt x="560" y="7752"/>
                      <a:pt x="560" y="6847"/>
                    </a:cubicBezTo>
                    <a:cubicBezTo>
                      <a:pt x="560" y="5942"/>
                      <a:pt x="1299" y="5216"/>
                      <a:pt x="2203" y="5216"/>
                    </a:cubicBezTo>
                    <a:cubicBezTo>
                      <a:pt x="2334" y="5216"/>
                      <a:pt x="2489" y="5228"/>
                      <a:pt x="2620" y="5275"/>
                    </a:cubicBezTo>
                    <a:cubicBezTo>
                      <a:pt x="2629" y="5277"/>
                      <a:pt x="2639" y="5278"/>
                      <a:pt x="2649" y="5278"/>
                    </a:cubicBezTo>
                    <a:cubicBezTo>
                      <a:pt x="2715" y="5278"/>
                      <a:pt x="2791" y="5244"/>
                      <a:pt x="2823" y="5192"/>
                    </a:cubicBezTo>
                    <a:cubicBezTo>
                      <a:pt x="2882" y="5109"/>
                      <a:pt x="2954" y="5037"/>
                      <a:pt x="3037" y="4978"/>
                    </a:cubicBezTo>
                    <a:cubicBezTo>
                      <a:pt x="3049" y="4954"/>
                      <a:pt x="3061" y="4942"/>
                      <a:pt x="3096" y="4930"/>
                    </a:cubicBezTo>
                    <a:lnTo>
                      <a:pt x="3108" y="4930"/>
                    </a:lnTo>
                    <a:cubicBezTo>
                      <a:pt x="3120" y="4918"/>
                      <a:pt x="3132" y="4894"/>
                      <a:pt x="3168" y="4882"/>
                    </a:cubicBezTo>
                    <a:cubicBezTo>
                      <a:pt x="3215" y="4859"/>
                      <a:pt x="3251" y="4823"/>
                      <a:pt x="3299" y="4811"/>
                    </a:cubicBezTo>
                    <a:cubicBezTo>
                      <a:pt x="3311" y="4799"/>
                      <a:pt x="3346" y="4799"/>
                      <a:pt x="3358" y="4775"/>
                    </a:cubicBezTo>
                    <a:cubicBezTo>
                      <a:pt x="3406" y="4763"/>
                      <a:pt x="3454" y="4740"/>
                      <a:pt x="3489" y="4716"/>
                    </a:cubicBezTo>
                    <a:cubicBezTo>
                      <a:pt x="3513" y="4716"/>
                      <a:pt x="3537" y="4704"/>
                      <a:pt x="3549" y="4704"/>
                    </a:cubicBezTo>
                    <a:lnTo>
                      <a:pt x="3573" y="4704"/>
                    </a:lnTo>
                    <a:cubicBezTo>
                      <a:pt x="3585" y="4704"/>
                      <a:pt x="3608" y="4692"/>
                      <a:pt x="3632" y="4692"/>
                    </a:cubicBezTo>
                    <a:lnTo>
                      <a:pt x="3930" y="4692"/>
                    </a:lnTo>
                    <a:cubicBezTo>
                      <a:pt x="3989" y="4692"/>
                      <a:pt x="4025" y="4704"/>
                      <a:pt x="4085" y="4704"/>
                    </a:cubicBezTo>
                    <a:cubicBezTo>
                      <a:pt x="4120" y="4704"/>
                      <a:pt x="4132" y="4716"/>
                      <a:pt x="4168" y="4716"/>
                    </a:cubicBezTo>
                    <a:lnTo>
                      <a:pt x="4180" y="4716"/>
                    </a:lnTo>
                    <a:cubicBezTo>
                      <a:pt x="4204" y="4716"/>
                      <a:pt x="4227" y="4740"/>
                      <a:pt x="4251" y="4740"/>
                    </a:cubicBezTo>
                    <a:lnTo>
                      <a:pt x="4394" y="4740"/>
                    </a:lnTo>
                    <a:cubicBezTo>
                      <a:pt x="4394" y="4740"/>
                      <a:pt x="4406" y="4740"/>
                      <a:pt x="4406" y="4716"/>
                    </a:cubicBezTo>
                    <a:lnTo>
                      <a:pt x="4454" y="4680"/>
                    </a:lnTo>
                    <a:cubicBezTo>
                      <a:pt x="4478" y="4644"/>
                      <a:pt x="4489" y="4621"/>
                      <a:pt x="4489" y="4585"/>
                    </a:cubicBezTo>
                    <a:cubicBezTo>
                      <a:pt x="4489" y="4561"/>
                      <a:pt x="4513" y="4525"/>
                      <a:pt x="4513" y="4513"/>
                    </a:cubicBezTo>
                    <a:cubicBezTo>
                      <a:pt x="4513" y="4501"/>
                      <a:pt x="4525" y="4478"/>
                      <a:pt x="4525" y="4466"/>
                    </a:cubicBezTo>
                    <a:cubicBezTo>
                      <a:pt x="4525" y="4454"/>
                      <a:pt x="4525" y="4442"/>
                      <a:pt x="4537" y="4418"/>
                    </a:cubicBezTo>
                    <a:cubicBezTo>
                      <a:pt x="4537" y="4406"/>
                      <a:pt x="4549" y="4382"/>
                      <a:pt x="4549" y="4359"/>
                    </a:cubicBezTo>
                    <a:lnTo>
                      <a:pt x="4549" y="4347"/>
                    </a:lnTo>
                    <a:cubicBezTo>
                      <a:pt x="4811" y="3609"/>
                      <a:pt x="5442" y="3049"/>
                      <a:pt x="6216" y="2894"/>
                    </a:cubicBezTo>
                    <a:lnTo>
                      <a:pt x="6240" y="2894"/>
                    </a:lnTo>
                    <a:cubicBezTo>
                      <a:pt x="6371" y="2858"/>
                      <a:pt x="6513" y="2847"/>
                      <a:pt x="6668" y="2847"/>
                    </a:cubicBezTo>
                    <a:lnTo>
                      <a:pt x="6799" y="2847"/>
                    </a:lnTo>
                    <a:cubicBezTo>
                      <a:pt x="7228" y="2870"/>
                      <a:pt x="7633" y="3013"/>
                      <a:pt x="7978" y="3263"/>
                    </a:cubicBezTo>
                    <a:cubicBezTo>
                      <a:pt x="8012" y="3287"/>
                      <a:pt x="8051" y="3300"/>
                      <a:pt x="8090" y="3300"/>
                    </a:cubicBezTo>
                    <a:cubicBezTo>
                      <a:pt x="8148" y="3300"/>
                      <a:pt x="8204" y="3272"/>
                      <a:pt x="8240" y="3216"/>
                    </a:cubicBezTo>
                    <a:cubicBezTo>
                      <a:pt x="8299" y="3132"/>
                      <a:pt x="8288" y="3013"/>
                      <a:pt x="8204" y="2954"/>
                    </a:cubicBezTo>
                    <a:cubicBezTo>
                      <a:pt x="7847" y="2680"/>
                      <a:pt x="7430" y="2513"/>
                      <a:pt x="6978" y="2477"/>
                    </a:cubicBezTo>
                    <a:cubicBezTo>
                      <a:pt x="6966" y="2311"/>
                      <a:pt x="6930" y="2132"/>
                      <a:pt x="6894" y="1977"/>
                    </a:cubicBezTo>
                    <a:cubicBezTo>
                      <a:pt x="6728" y="1418"/>
                      <a:pt x="6371" y="894"/>
                      <a:pt x="5894" y="537"/>
                    </a:cubicBezTo>
                    <a:cubicBezTo>
                      <a:pt x="5418" y="180"/>
                      <a:pt x="4847" y="1"/>
                      <a:pt x="425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80" name="Google Shape;11980;p86"/>
              <p:cNvSpPr/>
              <p:nvPr/>
            </p:nvSpPr>
            <p:spPr>
              <a:xfrm>
                <a:off x="1670026" y="3377672"/>
                <a:ext cx="104760" cy="175256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5519" extrusionOk="0">
                    <a:moveTo>
                      <a:pt x="210" y="0"/>
                    </a:moveTo>
                    <a:cubicBezTo>
                      <a:pt x="169" y="0"/>
                      <a:pt x="128" y="15"/>
                      <a:pt x="96" y="41"/>
                    </a:cubicBezTo>
                    <a:cubicBezTo>
                      <a:pt x="1" y="113"/>
                      <a:pt x="1" y="232"/>
                      <a:pt x="60" y="303"/>
                    </a:cubicBezTo>
                    <a:cubicBezTo>
                      <a:pt x="394" y="708"/>
                      <a:pt x="572" y="1196"/>
                      <a:pt x="572" y="1720"/>
                    </a:cubicBezTo>
                    <a:lnTo>
                      <a:pt x="572" y="1780"/>
                    </a:lnTo>
                    <a:lnTo>
                      <a:pt x="572" y="1791"/>
                    </a:lnTo>
                    <a:cubicBezTo>
                      <a:pt x="572" y="1851"/>
                      <a:pt x="596" y="1910"/>
                      <a:pt x="644" y="1958"/>
                    </a:cubicBezTo>
                    <a:cubicBezTo>
                      <a:pt x="676" y="1990"/>
                      <a:pt x="718" y="2000"/>
                      <a:pt x="760" y="2000"/>
                    </a:cubicBezTo>
                    <a:cubicBezTo>
                      <a:pt x="781" y="2000"/>
                      <a:pt x="803" y="1998"/>
                      <a:pt x="822" y="1994"/>
                    </a:cubicBezTo>
                    <a:cubicBezTo>
                      <a:pt x="977" y="1946"/>
                      <a:pt x="1132" y="1922"/>
                      <a:pt x="1299" y="1922"/>
                    </a:cubicBezTo>
                    <a:cubicBezTo>
                      <a:pt x="2192" y="1922"/>
                      <a:pt x="2906" y="2649"/>
                      <a:pt x="2906" y="3530"/>
                    </a:cubicBezTo>
                    <a:cubicBezTo>
                      <a:pt x="2906" y="4423"/>
                      <a:pt x="2180" y="5125"/>
                      <a:pt x="1299" y="5125"/>
                    </a:cubicBezTo>
                    <a:lnTo>
                      <a:pt x="1168" y="5125"/>
                    </a:lnTo>
                    <a:cubicBezTo>
                      <a:pt x="1061" y="5125"/>
                      <a:pt x="977" y="5220"/>
                      <a:pt x="977" y="5328"/>
                    </a:cubicBezTo>
                    <a:cubicBezTo>
                      <a:pt x="977" y="5423"/>
                      <a:pt x="1061" y="5518"/>
                      <a:pt x="1168" y="5518"/>
                    </a:cubicBezTo>
                    <a:lnTo>
                      <a:pt x="1299" y="5518"/>
                    </a:lnTo>
                    <a:cubicBezTo>
                      <a:pt x="2394" y="5518"/>
                      <a:pt x="3287" y="4625"/>
                      <a:pt x="3287" y="3518"/>
                    </a:cubicBezTo>
                    <a:cubicBezTo>
                      <a:pt x="3299" y="2422"/>
                      <a:pt x="2406" y="1529"/>
                      <a:pt x="1299" y="1529"/>
                    </a:cubicBezTo>
                    <a:cubicBezTo>
                      <a:pt x="1180" y="1529"/>
                      <a:pt x="1061" y="1541"/>
                      <a:pt x="942" y="1565"/>
                    </a:cubicBezTo>
                    <a:cubicBezTo>
                      <a:pt x="918" y="1029"/>
                      <a:pt x="703" y="494"/>
                      <a:pt x="358" y="77"/>
                    </a:cubicBezTo>
                    <a:cubicBezTo>
                      <a:pt x="318" y="24"/>
                      <a:pt x="263" y="0"/>
                      <a:pt x="2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981" name="Google Shape;11981;p86"/>
            <p:cNvGrpSpPr/>
            <p:nvPr/>
          </p:nvGrpSpPr>
          <p:grpSpPr>
            <a:xfrm>
              <a:off x="1954741" y="3212419"/>
              <a:ext cx="366389" cy="354481"/>
              <a:chOff x="1954741" y="3212419"/>
              <a:chExt cx="366389" cy="354481"/>
            </a:xfrm>
            <a:solidFill>
              <a:schemeClr val="bg1"/>
            </a:solidFill>
          </p:grpSpPr>
          <p:sp>
            <p:nvSpPr>
              <p:cNvPr id="11982" name="Google Shape;11982;p86"/>
              <p:cNvSpPr/>
              <p:nvPr/>
            </p:nvSpPr>
            <p:spPr>
              <a:xfrm>
                <a:off x="1964204" y="3212419"/>
                <a:ext cx="356926" cy="354481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11163" extrusionOk="0">
                    <a:moveTo>
                      <a:pt x="3618" y="1"/>
                    </a:moveTo>
                    <a:cubicBezTo>
                      <a:pt x="3546" y="1"/>
                      <a:pt x="3474" y="18"/>
                      <a:pt x="3405" y="54"/>
                    </a:cubicBezTo>
                    <a:cubicBezTo>
                      <a:pt x="2405" y="507"/>
                      <a:pt x="1560" y="1245"/>
                      <a:pt x="953" y="2161"/>
                    </a:cubicBezTo>
                    <a:cubicBezTo>
                      <a:pt x="321" y="3114"/>
                      <a:pt x="0" y="4221"/>
                      <a:pt x="0" y="5352"/>
                    </a:cubicBezTo>
                    <a:cubicBezTo>
                      <a:pt x="0" y="8567"/>
                      <a:pt x="2619" y="11163"/>
                      <a:pt x="5822" y="11163"/>
                    </a:cubicBezTo>
                    <a:cubicBezTo>
                      <a:pt x="6953" y="11163"/>
                      <a:pt x="8061" y="10841"/>
                      <a:pt x="9001" y="10222"/>
                    </a:cubicBezTo>
                    <a:cubicBezTo>
                      <a:pt x="9930" y="9603"/>
                      <a:pt x="10656" y="8758"/>
                      <a:pt x="11120" y="7757"/>
                    </a:cubicBezTo>
                    <a:cubicBezTo>
                      <a:pt x="11240" y="7567"/>
                      <a:pt x="11180" y="7317"/>
                      <a:pt x="11001" y="7186"/>
                    </a:cubicBezTo>
                    <a:cubicBezTo>
                      <a:pt x="10912" y="7109"/>
                      <a:pt x="10802" y="7070"/>
                      <a:pt x="10692" y="7070"/>
                    </a:cubicBezTo>
                    <a:cubicBezTo>
                      <a:pt x="10582" y="7070"/>
                      <a:pt x="10472" y="7109"/>
                      <a:pt x="10382" y="7186"/>
                    </a:cubicBezTo>
                    <a:cubicBezTo>
                      <a:pt x="9585" y="7793"/>
                      <a:pt x="8632" y="8115"/>
                      <a:pt x="7632" y="8115"/>
                    </a:cubicBezTo>
                    <a:cubicBezTo>
                      <a:pt x="7370" y="8115"/>
                      <a:pt x="7084" y="8091"/>
                      <a:pt x="6810" y="8043"/>
                    </a:cubicBezTo>
                    <a:cubicBezTo>
                      <a:pt x="6802" y="8042"/>
                      <a:pt x="6794" y="8042"/>
                      <a:pt x="6786" y="8042"/>
                    </a:cubicBezTo>
                    <a:cubicBezTo>
                      <a:pt x="6698" y="8042"/>
                      <a:pt x="6607" y="8101"/>
                      <a:pt x="6596" y="8210"/>
                    </a:cubicBezTo>
                    <a:cubicBezTo>
                      <a:pt x="6572" y="8317"/>
                      <a:pt x="6632" y="8412"/>
                      <a:pt x="6751" y="8436"/>
                    </a:cubicBezTo>
                    <a:cubicBezTo>
                      <a:pt x="7049" y="8484"/>
                      <a:pt x="7346" y="8508"/>
                      <a:pt x="7632" y="8508"/>
                    </a:cubicBezTo>
                    <a:cubicBezTo>
                      <a:pt x="8715" y="8508"/>
                      <a:pt x="9763" y="8150"/>
                      <a:pt x="10620" y="7495"/>
                    </a:cubicBezTo>
                    <a:cubicBezTo>
                      <a:pt x="10644" y="7478"/>
                      <a:pt x="10668" y="7469"/>
                      <a:pt x="10689" y="7469"/>
                    </a:cubicBezTo>
                    <a:cubicBezTo>
                      <a:pt x="10710" y="7469"/>
                      <a:pt x="10728" y="7478"/>
                      <a:pt x="10739" y="7495"/>
                    </a:cubicBezTo>
                    <a:cubicBezTo>
                      <a:pt x="10775" y="7519"/>
                      <a:pt x="10787" y="7567"/>
                      <a:pt x="10775" y="7615"/>
                    </a:cubicBezTo>
                    <a:cubicBezTo>
                      <a:pt x="10347" y="8543"/>
                      <a:pt x="9668" y="9341"/>
                      <a:pt x="8811" y="9901"/>
                    </a:cubicBezTo>
                    <a:cubicBezTo>
                      <a:pt x="7930" y="10484"/>
                      <a:pt x="6906" y="10782"/>
                      <a:pt x="5834" y="10782"/>
                    </a:cubicBezTo>
                    <a:cubicBezTo>
                      <a:pt x="2846" y="10782"/>
                      <a:pt x="405" y="8341"/>
                      <a:pt x="405" y="5352"/>
                    </a:cubicBezTo>
                    <a:cubicBezTo>
                      <a:pt x="405" y="4293"/>
                      <a:pt x="714" y="3269"/>
                      <a:pt x="1274" y="2376"/>
                    </a:cubicBezTo>
                    <a:cubicBezTo>
                      <a:pt x="1845" y="1507"/>
                      <a:pt x="2631" y="828"/>
                      <a:pt x="3572" y="411"/>
                    </a:cubicBezTo>
                    <a:cubicBezTo>
                      <a:pt x="3592" y="401"/>
                      <a:pt x="3609" y="396"/>
                      <a:pt x="3626" y="396"/>
                    </a:cubicBezTo>
                    <a:cubicBezTo>
                      <a:pt x="3649" y="396"/>
                      <a:pt x="3670" y="407"/>
                      <a:pt x="3691" y="435"/>
                    </a:cubicBezTo>
                    <a:cubicBezTo>
                      <a:pt x="3715" y="471"/>
                      <a:pt x="3715" y="530"/>
                      <a:pt x="3691" y="554"/>
                    </a:cubicBezTo>
                    <a:cubicBezTo>
                      <a:pt x="3036" y="1423"/>
                      <a:pt x="2679" y="2459"/>
                      <a:pt x="2679" y="3543"/>
                    </a:cubicBezTo>
                    <a:cubicBezTo>
                      <a:pt x="2679" y="4602"/>
                      <a:pt x="3000" y="5614"/>
                      <a:pt x="3631" y="6460"/>
                    </a:cubicBezTo>
                    <a:cubicBezTo>
                      <a:pt x="4239" y="7293"/>
                      <a:pt x="5084" y="7912"/>
                      <a:pt x="6060" y="8234"/>
                    </a:cubicBezTo>
                    <a:cubicBezTo>
                      <a:pt x="6081" y="8242"/>
                      <a:pt x="6103" y="8245"/>
                      <a:pt x="6124" y="8245"/>
                    </a:cubicBezTo>
                    <a:cubicBezTo>
                      <a:pt x="6200" y="8245"/>
                      <a:pt x="6273" y="8198"/>
                      <a:pt x="6310" y="8115"/>
                    </a:cubicBezTo>
                    <a:cubicBezTo>
                      <a:pt x="6334" y="8007"/>
                      <a:pt x="6287" y="7912"/>
                      <a:pt x="6191" y="7865"/>
                    </a:cubicBezTo>
                    <a:cubicBezTo>
                      <a:pt x="4322" y="7257"/>
                      <a:pt x="3060" y="5507"/>
                      <a:pt x="3060" y="3543"/>
                    </a:cubicBezTo>
                    <a:cubicBezTo>
                      <a:pt x="3060" y="2531"/>
                      <a:pt x="3393" y="1578"/>
                      <a:pt x="4001" y="792"/>
                    </a:cubicBezTo>
                    <a:cubicBezTo>
                      <a:pt x="4131" y="614"/>
                      <a:pt x="4131" y="364"/>
                      <a:pt x="4001" y="185"/>
                    </a:cubicBezTo>
                    <a:cubicBezTo>
                      <a:pt x="3898" y="67"/>
                      <a:pt x="3759" y="1"/>
                      <a:pt x="36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83" name="Google Shape;11983;p86"/>
              <p:cNvSpPr/>
              <p:nvPr/>
            </p:nvSpPr>
            <p:spPr>
              <a:xfrm>
                <a:off x="2127520" y="3279898"/>
                <a:ext cx="77546" cy="77546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2442" extrusionOk="0">
                    <a:moveTo>
                      <a:pt x="1239" y="846"/>
                    </a:moveTo>
                    <a:cubicBezTo>
                      <a:pt x="1334" y="989"/>
                      <a:pt x="1465" y="1108"/>
                      <a:pt x="1608" y="1215"/>
                    </a:cubicBezTo>
                    <a:cubicBezTo>
                      <a:pt x="1465" y="1310"/>
                      <a:pt x="1346" y="1441"/>
                      <a:pt x="1239" y="1584"/>
                    </a:cubicBezTo>
                    <a:cubicBezTo>
                      <a:pt x="1155" y="1441"/>
                      <a:pt x="1013" y="1322"/>
                      <a:pt x="870" y="1215"/>
                    </a:cubicBezTo>
                    <a:cubicBezTo>
                      <a:pt x="1013" y="1108"/>
                      <a:pt x="1155" y="989"/>
                      <a:pt x="1239" y="846"/>
                    </a:cubicBezTo>
                    <a:close/>
                    <a:moveTo>
                      <a:pt x="1227" y="1"/>
                    </a:moveTo>
                    <a:cubicBezTo>
                      <a:pt x="1120" y="1"/>
                      <a:pt x="1036" y="84"/>
                      <a:pt x="1036" y="191"/>
                    </a:cubicBezTo>
                    <a:cubicBezTo>
                      <a:pt x="1036" y="656"/>
                      <a:pt x="655" y="1025"/>
                      <a:pt x="203" y="1025"/>
                    </a:cubicBezTo>
                    <a:cubicBezTo>
                      <a:pt x="96" y="1025"/>
                      <a:pt x="1" y="1108"/>
                      <a:pt x="1" y="1215"/>
                    </a:cubicBezTo>
                    <a:cubicBezTo>
                      <a:pt x="1" y="1322"/>
                      <a:pt x="96" y="1406"/>
                      <a:pt x="203" y="1406"/>
                    </a:cubicBezTo>
                    <a:cubicBezTo>
                      <a:pt x="655" y="1406"/>
                      <a:pt x="1036" y="1787"/>
                      <a:pt x="1036" y="2239"/>
                    </a:cubicBezTo>
                    <a:cubicBezTo>
                      <a:pt x="1036" y="2346"/>
                      <a:pt x="1120" y="2442"/>
                      <a:pt x="1227" y="2442"/>
                    </a:cubicBezTo>
                    <a:cubicBezTo>
                      <a:pt x="1334" y="2442"/>
                      <a:pt x="1417" y="2346"/>
                      <a:pt x="1417" y="2239"/>
                    </a:cubicBezTo>
                    <a:cubicBezTo>
                      <a:pt x="1417" y="1787"/>
                      <a:pt x="1786" y="1406"/>
                      <a:pt x="2251" y="1406"/>
                    </a:cubicBezTo>
                    <a:cubicBezTo>
                      <a:pt x="2358" y="1406"/>
                      <a:pt x="2441" y="1322"/>
                      <a:pt x="2441" y="1215"/>
                    </a:cubicBezTo>
                    <a:cubicBezTo>
                      <a:pt x="2441" y="1108"/>
                      <a:pt x="2358" y="1025"/>
                      <a:pt x="2251" y="1025"/>
                    </a:cubicBezTo>
                    <a:cubicBezTo>
                      <a:pt x="1786" y="1025"/>
                      <a:pt x="1417" y="656"/>
                      <a:pt x="1417" y="191"/>
                    </a:cubicBezTo>
                    <a:cubicBezTo>
                      <a:pt x="1417" y="84"/>
                      <a:pt x="1334" y="1"/>
                      <a:pt x="12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84" name="Google Shape;11984;p86"/>
              <p:cNvSpPr/>
              <p:nvPr/>
            </p:nvSpPr>
            <p:spPr>
              <a:xfrm>
                <a:off x="2202747" y="3365732"/>
                <a:ext cx="38995" cy="38963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27" extrusionOk="0">
                    <a:moveTo>
                      <a:pt x="608" y="405"/>
                    </a:moveTo>
                    <a:cubicBezTo>
                      <a:pt x="727" y="405"/>
                      <a:pt x="834" y="512"/>
                      <a:pt x="834" y="632"/>
                    </a:cubicBezTo>
                    <a:cubicBezTo>
                      <a:pt x="834" y="739"/>
                      <a:pt x="727" y="846"/>
                      <a:pt x="608" y="846"/>
                    </a:cubicBezTo>
                    <a:cubicBezTo>
                      <a:pt x="489" y="846"/>
                      <a:pt x="394" y="739"/>
                      <a:pt x="394" y="632"/>
                    </a:cubicBezTo>
                    <a:cubicBezTo>
                      <a:pt x="394" y="489"/>
                      <a:pt x="489" y="405"/>
                      <a:pt x="608" y="405"/>
                    </a:cubicBezTo>
                    <a:close/>
                    <a:moveTo>
                      <a:pt x="608" y="0"/>
                    </a:moveTo>
                    <a:cubicBezTo>
                      <a:pt x="275" y="0"/>
                      <a:pt x="1" y="262"/>
                      <a:pt x="1" y="608"/>
                    </a:cubicBezTo>
                    <a:cubicBezTo>
                      <a:pt x="1" y="953"/>
                      <a:pt x="275" y="1227"/>
                      <a:pt x="608" y="1227"/>
                    </a:cubicBezTo>
                    <a:cubicBezTo>
                      <a:pt x="953" y="1227"/>
                      <a:pt x="1227" y="953"/>
                      <a:pt x="1227" y="608"/>
                    </a:cubicBezTo>
                    <a:cubicBezTo>
                      <a:pt x="1227" y="274"/>
                      <a:pt x="953" y="0"/>
                      <a:pt x="6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85" name="Google Shape;11985;p86"/>
              <p:cNvSpPr/>
              <p:nvPr/>
            </p:nvSpPr>
            <p:spPr>
              <a:xfrm>
                <a:off x="1964553" y="3518473"/>
                <a:ext cx="38995" cy="38614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608" y="382"/>
                    </a:moveTo>
                    <a:cubicBezTo>
                      <a:pt x="727" y="382"/>
                      <a:pt x="834" y="489"/>
                      <a:pt x="834" y="608"/>
                    </a:cubicBezTo>
                    <a:cubicBezTo>
                      <a:pt x="822" y="727"/>
                      <a:pt x="727" y="834"/>
                      <a:pt x="608" y="834"/>
                    </a:cubicBezTo>
                    <a:cubicBezTo>
                      <a:pt x="489" y="834"/>
                      <a:pt x="394" y="727"/>
                      <a:pt x="394" y="608"/>
                    </a:cubicBezTo>
                    <a:cubicBezTo>
                      <a:pt x="394" y="489"/>
                      <a:pt x="489" y="382"/>
                      <a:pt x="608" y="382"/>
                    </a:cubicBezTo>
                    <a:close/>
                    <a:moveTo>
                      <a:pt x="608" y="1"/>
                    </a:moveTo>
                    <a:cubicBezTo>
                      <a:pt x="275" y="1"/>
                      <a:pt x="1" y="263"/>
                      <a:pt x="1" y="608"/>
                    </a:cubicBezTo>
                    <a:cubicBezTo>
                      <a:pt x="1" y="953"/>
                      <a:pt x="275" y="1215"/>
                      <a:pt x="608" y="1215"/>
                    </a:cubicBezTo>
                    <a:cubicBezTo>
                      <a:pt x="953" y="1215"/>
                      <a:pt x="1227" y="953"/>
                      <a:pt x="1227" y="608"/>
                    </a:cubicBezTo>
                    <a:cubicBezTo>
                      <a:pt x="1227" y="263"/>
                      <a:pt x="942" y="1"/>
                      <a:pt x="60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86" name="Google Shape;11986;p86"/>
              <p:cNvSpPr/>
              <p:nvPr/>
            </p:nvSpPr>
            <p:spPr>
              <a:xfrm>
                <a:off x="2158894" y="3385007"/>
                <a:ext cx="15909" cy="1629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13" extrusionOk="0">
                    <a:moveTo>
                      <a:pt x="251" y="1"/>
                    </a:moveTo>
                    <a:cubicBezTo>
                      <a:pt x="108" y="1"/>
                      <a:pt x="1" y="120"/>
                      <a:pt x="1" y="263"/>
                    </a:cubicBezTo>
                    <a:cubicBezTo>
                      <a:pt x="1" y="394"/>
                      <a:pt x="108" y="513"/>
                      <a:pt x="251" y="513"/>
                    </a:cubicBezTo>
                    <a:cubicBezTo>
                      <a:pt x="394" y="513"/>
                      <a:pt x="501" y="394"/>
                      <a:pt x="501" y="263"/>
                    </a:cubicBezTo>
                    <a:cubicBezTo>
                      <a:pt x="501" y="120"/>
                      <a:pt x="394" y="1"/>
                      <a:pt x="25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87" name="Google Shape;11987;p86"/>
              <p:cNvSpPr/>
              <p:nvPr/>
            </p:nvSpPr>
            <p:spPr>
              <a:xfrm>
                <a:off x="1954741" y="3478779"/>
                <a:ext cx="15909" cy="15909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50" y="0"/>
                    </a:moveTo>
                    <a:cubicBezTo>
                      <a:pt x="108" y="0"/>
                      <a:pt x="0" y="108"/>
                      <a:pt x="0" y="250"/>
                    </a:cubicBezTo>
                    <a:cubicBezTo>
                      <a:pt x="0" y="393"/>
                      <a:pt x="108" y="501"/>
                      <a:pt x="250" y="501"/>
                    </a:cubicBezTo>
                    <a:cubicBezTo>
                      <a:pt x="393" y="501"/>
                      <a:pt x="500" y="393"/>
                      <a:pt x="500" y="250"/>
                    </a:cubicBezTo>
                    <a:cubicBezTo>
                      <a:pt x="500" y="108"/>
                      <a:pt x="393" y="0"/>
                      <a:pt x="2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88" name="Google Shape;11988;p86"/>
              <p:cNvSpPr/>
              <p:nvPr/>
            </p:nvSpPr>
            <p:spPr>
              <a:xfrm>
                <a:off x="2208813" y="3264020"/>
                <a:ext cx="16290" cy="1629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50" y="1"/>
                    </a:moveTo>
                    <a:cubicBezTo>
                      <a:pt x="119" y="1"/>
                      <a:pt x="0" y="120"/>
                      <a:pt x="0" y="263"/>
                    </a:cubicBezTo>
                    <a:cubicBezTo>
                      <a:pt x="0" y="394"/>
                      <a:pt x="119" y="513"/>
                      <a:pt x="250" y="513"/>
                    </a:cubicBezTo>
                    <a:cubicBezTo>
                      <a:pt x="393" y="513"/>
                      <a:pt x="512" y="394"/>
                      <a:pt x="512" y="263"/>
                    </a:cubicBezTo>
                    <a:cubicBezTo>
                      <a:pt x="512" y="120"/>
                      <a:pt x="393" y="1"/>
                      <a:pt x="25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989" name="Google Shape;11989;p86"/>
            <p:cNvGrpSpPr/>
            <p:nvPr/>
          </p:nvGrpSpPr>
          <p:grpSpPr>
            <a:xfrm>
              <a:off x="3043239" y="3215626"/>
              <a:ext cx="366008" cy="348670"/>
              <a:chOff x="3043239" y="3215626"/>
              <a:chExt cx="366008" cy="348670"/>
            </a:xfrm>
            <a:solidFill>
              <a:schemeClr val="bg1"/>
            </a:solidFill>
          </p:grpSpPr>
          <p:sp>
            <p:nvSpPr>
              <p:cNvPr id="11990" name="Google Shape;11990;p86"/>
              <p:cNvSpPr/>
              <p:nvPr/>
            </p:nvSpPr>
            <p:spPr>
              <a:xfrm>
                <a:off x="3106749" y="3273198"/>
                <a:ext cx="302498" cy="291098"/>
              </a:xfrm>
              <a:custGeom>
                <a:avLst/>
                <a:gdLst/>
                <a:ahLst/>
                <a:cxnLst/>
                <a:rect l="l" t="t" r="r" b="b"/>
                <a:pathLst>
                  <a:path w="9526" h="9167" extrusionOk="0">
                    <a:moveTo>
                      <a:pt x="4711" y="1"/>
                    </a:moveTo>
                    <a:cubicBezTo>
                      <a:pt x="4689" y="1"/>
                      <a:pt x="4667" y="4"/>
                      <a:pt x="4644" y="9"/>
                    </a:cubicBezTo>
                    <a:cubicBezTo>
                      <a:pt x="4561" y="45"/>
                      <a:pt x="4525" y="140"/>
                      <a:pt x="4561" y="236"/>
                    </a:cubicBezTo>
                    <a:lnTo>
                      <a:pt x="5287" y="1950"/>
                    </a:lnTo>
                    <a:cubicBezTo>
                      <a:pt x="5311" y="2010"/>
                      <a:pt x="5359" y="2033"/>
                      <a:pt x="5418" y="2057"/>
                    </a:cubicBezTo>
                    <a:lnTo>
                      <a:pt x="9026" y="2379"/>
                    </a:lnTo>
                    <a:cubicBezTo>
                      <a:pt x="9097" y="2379"/>
                      <a:pt x="9109" y="2438"/>
                      <a:pt x="9121" y="2474"/>
                    </a:cubicBezTo>
                    <a:cubicBezTo>
                      <a:pt x="9121" y="2498"/>
                      <a:pt x="9145" y="2545"/>
                      <a:pt x="9097" y="2605"/>
                    </a:cubicBezTo>
                    <a:lnTo>
                      <a:pt x="6406" y="4974"/>
                    </a:lnTo>
                    <a:cubicBezTo>
                      <a:pt x="6359" y="5010"/>
                      <a:pt x="6347" y="5070"/>
                      <a:pt x="6347" y="5129"/>
                    </a:cubicBezTo>
                    <a:lnTo>
                      <a:pt x="7133" y="8665"/>
                    </a:lnTo>
                    <a:cubicBezTo>
                      <a:pt x="7144" y="8737"/>
                      <a:pt x="7109" y="8760"/>
                      <a:pt x="7085" y="8784"/>
                    </a:cubicBezTo>
                    <a:cubicBezTo>
                      <a:pt x="7078" y="8791"/>
                      <a:pt x="7053" y="8803"/>
                      <a:pt x="7021" y="8803"/>
                    </a:cubicBezTo>
                    <a:cubicBezTo>
                      <a:pt x="7001" y="8803"/>
                      <a:pt x="6977" y="8798"/>
                      <a:pt x="6954" y="8784"/>
                    </a:cubicBezTo>
                    <a:lnTo>
                      <a:pt x="3846" y="6939"/>
                    </a:lnTo>
                    <a:cubicBezTo>
                      <a:pt x="3817" y="6921"/>
                      <a:pt x="3787" y="6912"/>
                      <a:pt x="3757" y="6912"/>
                    </a:cubicBezTo>
                    <a:cubicBezTo>
                      <a:pt x="3727" y="6912"/>
                      <a:pt x="3698" y="6921"/>
                      <a:pt x="3668" y="6939"/>
                    </a:cubicBezTo>
                    <a:lnTo>
                      <a:pt x="560" y="8784"/>
                    </a:lnTo>
                    <a:cubicBezTo>
                      <a:pt x="535" y="8794"/>
                      <a:pt x="510" y="8798"/>
                      <a:pt x="487" y="8798"/>
                    </a:cubicBezTo>
                    <a:cubicBezTo>
                      <a:pt x="457" y="8798"/>
                      <a:pt x="431" y="8791"/>
                      <a:pt x="417" y="8784"/>
                    </a:cubicBezTo>
                    <a:cubicBezTo>
                      <a:pt x="406" y="8760"/>
                      <a:pt x="358" y="8725"/>
                      <a:pt x="382" y="8665"/>
                    </a:cubicBezTo>
                    <a:lnTo>
                      <a:pt x="798" y="6832"/>
                    </a:lnTo>
                    <a:cubicBezTo>
                      <a:pt x="810" y="6736"/>
                      <a:pt x="763" y="6653"/>
                      <a:pt x="656" y="6641"/>
                    </a:cubicBezTo>
                    <a:cubicBezTo>
                      <a:pt x="641" y="6637"/>
                      <a:pt x="627" y="6635"/>
                      <a:pt x="613" y="6635"/>
                    </a:cubicBezTo>
                    <a:cubicBezTo>
                      <a:pt x="542" y="6635"/>
                      <a:pt x="475" y="6683"/>
                      <a:pt x="465" y="6772"/>
                    </a:cubicBezTo>
                    <a:lnTo>
                      <a:pt x="48" y="8606"/>
                    </a:lnTo>
                    <a:cubicBezTo>
                      <a:pt x="1" y="8784"/>
                      <a:pt x="84" y="8963"/>
                      <a:pt x="227" y="9082"/>
                    </a:cubicBezTo>
                    <a:cubicBezTo>
                      <a:pt x="314" y="9135"/>
                      <a:pt x="412" y="9166"/>
                      <a:pt x="511" y="9166"/>
                    </a:cubicBezTo>
                    <a:cubicBezTo>
                      <a:pt x="588" y="9166"/>
                      <a:pt x="666" y="9147"/>
                      <a:pt x="739" y="9106"/>
                    </a:cubicBezTo>
                    <a:lnTo>
                      <a:pt x="3751" y="7308"/>
                    </a:lnTo>
                    <a:lnTo>
                      <a:pt x="6775" y="9106"/>
                    </a:lnTo>
                    <a:cubicBezTo>
                      <a:pt x="6847" y="9153"/>
                      <a:pt x="6930" y="9165"/>
                      <a:pt x="7013" y="9165"/>
                    </a:cubicBezTo>
                    <a:cubicBezTo>
                      <a:pt x="7109" y="9165"/>
                      <a:pt x="7204" y="9141"/>
                      <a:pt x="7287" y="9082"/>
                    </a:cubicBezTo>
                    <a:cubicBezTo>
                      <a:pt x="7430" y="8975"/>
                      <a:pt x="7502" y="8796"/>
                      <a:pt x="7466" y="8606"/>
                    </a:cubicBezTo>
                    <a:lnTo>
                      <a:pt x="6692" y="5165"/>
                    </a:lnTo>
                    <a:lnTo>
                      <a:pt x="9335" y="2843"/>
                    </a:lnTo>
                    <a:cubicBezTo>
                      <a:pt x="9490" y="2700"/>
                      <a:pt x="9526" y="2533"/>
                      <a:pt x="9466" y="2355"/>
                    </a:cubicBezTo>
                    <a:cubicBezTo>
                      <a:pt x="9407" y="2164"/>
                      <a:pt x="9264" y="2057"/>
                      <a:pt x="9085" y="2033"/>
                    </a:cubicBezTo>
                    <a:lnTo>
                      <a:pt x="5573" y="1712"/>
                    </a:lnTo>
                    <a:lnTo>
                      <a:pt x="4870" y="105"/>
                    </a:lnTo>
                    <a:cubicBezTo>
                      <a:pt x="4843" y="32"/>
                      <a:pt x="4781" y="1"/>
                      <a:pt x="47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91" name="Google Shape;11991;p86"/>
              <p:cNvSpPr/>
              <p:nvPr/>
            </p:nvSpPr>
            <p:spPr>
              <a:xfrm>
                <a:off x="3043239" y="3215626"/>
                <a:ext cx="209869" cy="255628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8050" extrusionOk="0">
                    <a:moveTo>
                      <a:pt x="5775" y="1"/>
                    </a:moveTo>
                    <a:cubicBezTo>
                      <a:pt x="5596" y="1"/>
                      <a:pt x="5430" y="96"/>
                      <a:pt x="5358" y="275"/>
                    </a:cubicBezTo>
                    <a:lnTo>
                      <a:pt x="3953" y="3513"/>
                    </a:lnTo>
                    <a:lnTo>
                      <a:pt x="441" y="3835"/>
                    </a:lnTo>
                    <a:cubicBezTo>
                      <a:pt x="262" y="3846"/>
                      <a:pt x="96" y="3965"/>
                      <a:pt x="60" y="4144"/>
                    </a:cubicBezTo>
                    <a:cubicBezTo>
                      <a:pt x="0" y="4323"/>
                      <a:pt x="60" y="4501"/>
                      <a:pt x="191" y="4644"/>
                    </a:cubicBezTo>
                    <a:lnTo>
                      <a:pt x="2834" y="6966"/>
                    </a:lnTo>
                    <a:lnTo>
                      <a:pt x="2632" y="7859"/>
                    </a:lnTo>
                    <a:cubicBezTo>
                      <a:pt x="2608" y="7942"/>
                      <a:pt x="2656" y="8037"/>
                      <a:pt x="2763" y="8049"/>
                    </a:cubicBezTo>
                    <a:lnTo>
                      <a:pt x="2798" y="8049"/>
                    </a:lnTo>
                    <a:cubicBezTo>
                      <a:pt x="2870" y="8049"/>
                      <a:pt x="2941" y="7990"/>
                      <a:pt x="2953" y="7918"/>
                    </a:cubicBezTo>
                    <a:lnTo>
                      <a:pt x="3179" y="6918"/>
                    </a:lnTo>
                    <a:cubicBezTo>
                      <a:pt x="3191" y="6859"/>
                      <a:pt x="3179" y="6799"/>
                      <a:pt x="3120" y="6752"/>
                    </a:cubicBezTo>
                    <a:lnTo>
                      <a:pt x="417" y="4406"/>
                    </a:lnTo>
                    <a:cubicBezTo>
                      <a:pt x="358" y="4358"/>
                      <a:pt x="370" y="4299"/>
                      <a:pt x="381" y="4263"/>
                    </a:cubicBezTo>
                    <a:cubicBezTo>
                      <a:pt x="381" y="4239"/>
                      <a:pt x="417" y="4192"/>
                      <a:pt x="489" y="4180"/>
                    </a:cubicBezTo>
                    <a:lnTo>
                      <a:pt x="4084" y="3846"/>
                    </a:lnTo>
                    <a:cubicBezTo>
                      <a:pt x="4144" y="3846"/>
                      <a:pt x="4203" y="3811"/>
                      <a:pt x="4227" y="3739"/>
                    </a:cubicBezTo>
                    <a:lnTo>
                      <a:pt x="5656" y="429"/>
                    </a:lnTo>
                    <a:cubicBezTo>
                      <a:pt x="5680" y="370"/>
                      <a:pt x="5739" y="346"/>
                      <a:pt x="5751" y="346"/>
                    </a:cubicBezTo>
                    <a:cubicBezTo>
                      <a:pt x="5787" y="346"/>
                      <a:pt x="5846" y="346"/>
                      <a:pt x="5858" y="429"/>
                    </a:cubicBezTo>
                    <a:lnTo>
                      <a:pt x="6251" y="1334"/>
                    </a:lnTo>
                    <a:cubicBezTo>
                      <a:pt x="6269" y="1407"/>
                      <a:pt x="6336" y="1438"/>
                      <a:pt x="6404" y="1438"/>
                    </a:cubicBezTo>
                    <a:cubicBezTo>
                      <a:pt x="6425" y="1438"/>
                      <a:pt x="6446" y="1435"/>
                      <a:pt x="6466" y="1429"/>
                    </a:cubicBezTo>
                    <a:cubicBezTo>
                      <a:pt x="6573" y="1382"/>
                      <a:pt x="6608" y="1275"/>
                      <a:pt x="6573" y="1191"/>
                    </a:cubicBezTo>
                    <a:lnTo>
                      <a:pt x="6192" y="275"/>
                    </a:lnTo>
                    <a:cubicBezTo>
                      <a:pt x="6108" y="108"/>
                      <a:pt x="5954" y="1"/>
                      <a:pt x="577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992" name="Google Shape;11992;p86"/>
            <p:cNvGrpSpPr/>
            <p:nvPr/>
          </p:nvGrpSpPr>
          <p:grpSpPr>
            <a:xfrm>
              <a:off x="4218333" y="3184982"/>
              <a:ext cx="209107" cy="383442"/>
              <a:chOff x="4218333" y="3184982"/>
              <a:chExt cx="209107" cy="383442"/>
            </a:xfrm>
            <a:solidFill>
              <a:schemeClr val="bg1"/>
            </a:solidFill>
          </p:grpSpPr>
          <p:sp>
            <p:nvSpPr>
              <p:cNvPr id="11993" name="Google Shape;11993;p86"/>
              <p:cNvSpPr/>
              <p:nvPr/>
            </p:nvSpPr>
            <p:spPr>
              <a:xfrm>
                <a:off x="4218333" y="3184982"/>
                <a:ext cx="207963" cy="117652"/>
              </a:xfrm>
              <a:custGeom>
                <a:avLst/>
                <a:gdLst/>
                <a:ahLst/>
                <a:cxnLst/>
                <a:rect l="l" t="t" r="r" b="b"/>
                <a:pathLst>
                  <a:path w="6549" h="3705" extrusionOk="0">
                    <a:moveTo>
                      <a:pt x="3270" y="1"/>
                    </a:moveTo>
                    <a:cubicBezTo>
                      <a:pt x="3116" y="1"/>
                      <a:pt x="3003" y="73"/>
                      <a:pt x="3024" y="216"/>
                    </a:cubicBezTo>
                    <a:cubicBezTo>
                      <a:pt x="3035" y="314"/>
                      <a:pt x="3116" y="372"/>
                      <a:pt x="3212" y="372"/>
                    </a:cubicBezTo>
                    <a:cubicBezTo>
                      <a:pt x="3221" y="372"/>
                      <a:pt x="3230" y="371"/>
                      <a:pt x="3239" y="370"/>
                    </a:cubicBezTo>
                    <a:cubicBezTo>
                      <a:pt x="3257" y="367"/>
                      <a:pt x="3275" y="365"/>
                      <a:pt x="3293" y="365"/>
                    </a:cubicBezTo>
                    <a:cubicBezTo>
                      <a:pt x="3448" y="365"/>
                      <a:pt x="3572" y="497"/>
                      <a:pt x="3572" y="668"/>
                    </a:cubicBezTo>
                    <a:lnTo>
                      <a:pt x="3572" y="763"/>
                    </a:lnTo>
                    <a:lnTo>
                      <a:pt x="2977" y="763"/>
                    </a:lnTo>
                    <a:lnTo>
                      <a:pt x="2977" y="704"/>
                    </a:lnTo>
                    <a:cubicBezTo>
                      <a:pt x="2977" y="609"/>
                      <a:pt x="2905" y="525"/>
                      <a:pt x="2798" y="525"/>
                    </a:cubicBezTo>
                    <a:cubicBezTo>
                      <a:pt x="2691" y="525"/>
                      <a:pt x="2619" y="609"/>
                      <a:pt x="2619" y="704"/>
                    </a:cubicBezTo>
                    <a:lnTo>
                      <a:pt x="2619" y="763"/>
                    </a:lnTo>
                    <a:lnTo>
                      <a:pt x="1524" y="763"/>
                    </a:lnTo>
                    <a:cubicBezTo>
                      <a:pt x="1417" y="763"/>
                      <a:pt x="1345" y="847"/>
                      <a:pt x="1345" y="942"/>
                    </a:cubicBezTo>
                    <a:cubicBezTo>
                      <a:pt x="1345" y="1049"/>
                      <a:pt x="1417" y="1120"/>
                      <a:pt x="1524" y="1120"/>
                    </a:cubicBezTo>
                    <a:lnTo>
                      <a:pt x="6072" y="1120"/>
                    </a:lnTo>
                    <a:cubicBezTo>
                      <a:pt x="6132" y="1120"/>
                      <a:pt x="6191" y="1180"/>
                      <a:pt x="6191" y="1240"/>
                    </a:cubicBezTo>
                    <a:lnTo>
                      <a:pt x="6191" y="1644"/>
                    </a:lnTo>
                    <a:cubicBezTo>
                      <a:pt x="6191" y="1704"/>
                      <a:pt x="6132" y="1763"/>
                      <a:pt x="6072" y="1763"/>
                    </a:cubicBezTo>
                    <a:lnTo>
                      <a:pt x="476" y="1763"/>
                    </a:lnTo>
                    <a:cubicBezTo>
                      <a:pt x="417" y="1763"/>
                      <a:pt x="357" y="1704"/>
                      <a:pt x="357" y="1644"/>
                    </a:cubicBezTo>
                    <a:lnTo>
                      <a:pt x="357" y="1240"/>
                    </a:lnTo>
                    <a:cubicBezTo>
                      <a:pt x="357" y="1180"/>
                      <a:pt x="417" y="1120"/>
                      <a:pt x="476" y="1120"/>
                    </a:cubicBezTo>
                    <a:lnTo>
                      <a:pt x="810" y="1120"/>
                    </a:lnTo>
                    <a:cubicBezTo>
                      <a:pt x="917" y="1120"/>
                      <a:pt x="988" y="1049"/>
                      <a:pt x="988" y="942"/>
                    </a:cubicBezTo>
                    <a:cubicBezTo>
                      <a:pt x="988" y="847"/>
                      <a:pt x="917" y="763"/>
                      <a:pt x="810" y="763"/>
                    </a:cubicBezTo>
                    <a:lnTo>
                      <a:pt x="476" y="763"/>
                    </a:lnTo>
                    <a:cubicBezTo>
                      <a:pt x="214" y="763"/>
                      <a:pt x="0" y="978"/>
                      <a:pt x="0" y="1240"/>
                    </a:cubicBezTo>
                    <a:lnTo>
                      <a:pt x="0" y="1644"/>
                    </a:lnTo>
                    <a:cubicBezTo>
                      <a:pt x="0" y="1918"/>
                      <a:pt x="214" y="2121"/>
                      <a:pt x="476" y="2121"/>
                    </a:cubicBezTo>
                    <a:lnTo>
                      <a:pt x="607" y="2121"/>
                    </a:lnTo>
                    <a:lnTo>
                      <a:pt x="607" y="3526"/>
                    </a:lnTo>
                    <a:cubicBezTo>
                      <a:pt x="607" y="3621"/>
                      <a:pt x="691" y="3704"/>
                      <a:pt x="798" y="3704"/>
                    </a:cubicBezTo>
                    <a:cubicBezTo>
                      <a:pt x="893" y="3704"/>
                      <a:pt x="976" y="3621"/>
                      <a:pt x="976" y="3526"/>
                    </a:cubicBezTo>
                    <a:lnTo>
                      <a:pt x="976" y="2121"/>
                    </a:lnTo>
                    <a:lnTo>
                      <a:pt x="5584" y="2121"/>
                    </a:lnTo>
                    <a:lnTo>
                      <a:pt x="5584" y="2573"/>
                    </a:lnTo>
                    <a:cubicBezTo>
                      <a:pt x="5584" y="2668"/>
                      <a:pt x="5656" y="2752"/>
                      <a:pt x="5763" y="2752"/>
                    </a:cubicBezTo>
                    <a:cubicBezTo>
                      <a:pt x="5870" y="2752"/>
                      <a:pt x="5941" y="2668"/>
                      <a:pt x="5941" y="2573"/>
                    </a:cubicBezTo>
                    <a:lnTo>
                      <a:pt x="5941" y="2121"/>
                    </a:lnTo>
                    <a:lnTo>
                      <a:pt x="6072" y="2121"/>
                    </a:lnTo>
                    <a:cubicBezTo>
                      <a:pt x="6346" y="2121"/>
                      <a:pt x="6549" y="1918"/>
                      <a:pt x="6549" y="1644"/>
                    </a:cubicBezTo>
                    <a:lnTo>
                      <a:pt x="6549" y="1240"/>
                    </a:lnTo>
                    <a:cubicBezTo>
                      <a:pt x="6549" y="978"/>
                      <a:pt x="6346" y="763"/>
                      <a:pt x="6072" y="763"/>
                    </a:cubicBezTo>
                    <a:lnTo>
                      <a:pt x="3929" y="763"/>
                    </a:lnTo>
                    <a:lnTo>
                      <a:pt x="3929" y="668"/>
                    </a:lnTo>
                    <a:cubicBezTo>
                      <a:pt x="3929" y="221"/>
                      <a:pt x="3539" y="1"/>
                      <a:pt x="32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94" name="Google Shape;11994;p86"/>
              <p:cNvSpPr/>
              <p:nvPr/>
            </p:nvSpPr>
            <p:spPr>
              <a:xfrm>
                <a:off x="4218333" y="3282946"/>
                <a:ext cx="209107" cy="285477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8990" extrusionOk="0">
                    <a:moveTo>
                      <a:pt x="3215" y="5120"/>
                    </a:moveTo>
                    <a:cubicBezTo>
                      <a:pt x="2965" y="5655"/>
                      <a:pt x="2107" y="7477"/>
                      <a:pt x="1643" y="8442"/>
                    </a:cubicBezTo>
                    <a:cubicBezTo>
                      <a:pt x="1596" y="8537"/>
                      <a:pt x="1512" y="8572"/>
                      <a:pt x="1417" y="8572"/>
                    </a:cubicBezTo>
                    <a:cubicBezTo>
                      <a:pt x="1369" y="8572"/>
                      <a:pt x="1345" y="8561"/>
                      <a:pt x="1310" y="8549"/>
                    </a:cubicBezTo>
                    <a:cubicBezTo>
                      <a:pt x="1191" y="8489"/>
                      <a:pt x="1131" y="8334"/>
                      <a:pt x="1191" y="8215"/>
                    </a:cubicBezTo>
                    <a:lnTo>
                      <a:pt x="2667" y="5120"/>
                    </a:lnTo>
                    <a:close/>
                    <a:moveTo>
                      <a:pt x="3870" y="5120"/>
                    </a:moveTo>
                    <a:lnTo>
                      <a:pt x="5346" y="8215"/>
                    </a:lnTo>
                    <a:cubicBezTo>
                      <a:pt x="5406" y="8334"/>
                      <a:pt x="5358" y="8489"/>
                      <a:pt x="5227" y="8549"/>
                    </a:cubicBezTo>
                    <a:cubicBezTo>
                      <a:pt x="5203" y="8561"/>
                      <a:pt x="5155" y="8572"/>
                      <a:pt x="5120" y="8572"/>
                    </a:cubicBezTo>
                    <a:cubicBezTo>
                      <a:pt x="5036" y="8572"/>
                      <a:pt x="4941" y="8513"/>
                      <a:pt x="4905" y="8442"/>
                    </a:cubicBezTo>
                    <a:lnTo>
                      <a:pt x="3870" y="6287"/>
                    </a:lnTo>
                    <a:cubicBezTo>
                      <a:pt x="3870" y="6287"/>
                      <a:pt x="3489" y="5465"/>
                      <a:pt x="3477" y="5417"/>
                    </a:cubicBezTo>
                    <a:cubicBezTo>
                      <a:pt x="3572" y="5203"/>
                      <a:pt x="3608" y="5144"/>
                      <a:pt x="3608" y="5120"/>
                    </a:cubicBezTo>
                    <a:close/>
                    <a:moveTo>
                      <a:pt x="3274" y="5834"/>
                    </a:moveTo>
                    <a:lnTo>
                      <a:pt x="3536" y="6358"/>
                    </a:lnTo>
                    <a:lnTo>
                      <a:pt x="3536" y="8370"/>
                    </a:lnTo>
                    <a:cubicBezTo>
                      <a:pt x="3536" y="8501"/>
                      <a:pt x="3417" y="8620"/>
                      <a:pt x="3274" y="8620"/>
                    </a:cubicBezTo>
                    <a:cubicBezTo>
                      <a:pt x="3143" y="8620"/>
                      <a:pt x="3024" y="8501"/>
                      <a:pt x="3024" y="8370"/>
                    </a:cubicBezTo>
                    <a:lnTo>
                      <a:pt x="3024" y="6358"/>
                    </a:lnTo>
                    <a:lnTo>
                      <a:pt x="3274" y="5834"/>
                    </a:lnTo>
                    <a:close/>
                    <a:moveTo>
                      <a:pt x="5763" y="0"/>
                    </a:moveTo>
                    <a:cubicBezTo>
                      <a:pt x="5656" y="0"/>
                      <a:pt x="5584" y="71"/>
                      <a:pt x="5584" y="179"/>
                    </a:cubicBezTo>
                    <a:lnTo>
                      <a:pt x="5584" y="3774"/>
                    </a:lnTo>
                    <a:lnTo>
                      <a:pt x="976" y="3774"/>
                    </a:lnTo>
                    <a:lnTo>
                      <a:pt x="976" y="1131"/>
                    </a:lnTo>
                    <a:cubicBezTo>
                      <a:pt x="976" y="1024"/>
                      <a:pt x="893" y="953"/>
                      <a:pt x="798" y="953"/>
                    </a:cubicBezTo>
                    <a:cubicBezTo>
                      <a:pt x="691" y="953"/>
                      <a:pt x="607" y="1024"/>
                      <a:pt x="607" y="1131"/>
                    </a:cubicBezTo>
                    <a:lnTo>
                      <a:pt x="607" y="3774"/>
                    </a:lnTo>
                    <a:lnTo>
                      <a:pt x="476" y="3774"/>
                    </a:lnTo>
                    <a:cubicBezTo>
                      <a:pt x="214" y="3774"/>
                      <a:pt x="0" y="3977"/>
                      <a:pt x="0" y="4251"/>
                    </a:cubicBezTo>
                    <a:lnTo>
                      <a:pt x="0" y="4643"/>
                    </a:lnTo>
                    <a:cubicBezTo>
                      <a:pt x="0" y="4917"/>
                      <a:pt x="214" y="5120"/>
                      <a:pt x="476" y="5120"/>
                    </a:cubicBezTo>
                    <a:lnTo>
                      <a:pt x="2286" y="5120"/>
                    </a:lnTo>
                    <a:lnTo>
                      <a:pt x="881" y="8072"/>
                    </a:lnTo>
                    <a:cubicBezTo>
                      <a:pt x="738" y="8370"/>
                      <a:pt x="869" y="8739"/>
                      <a:pt x="1167" y="8870"/>
                    </a:cubicBezTo>
                    <a:cubicBezTo>
                      <a:pt x="1250" y="8918"/>
                      <a:pt x="1334" y="8930"/>
                      <a:pt x="1429" y="8930"/>
                    </a:cubicBezTo>
                    <a:cubicBezTo>
                      <a:pt x="1667" y="8930"/>
                      <a:pt x="1881" y="8799"/>
                      <a:pt x="1988" y="8596"/>
                    </a:cubicBezTo>
                    <a:lnTo>
                      <a:pt x="2679" y="7120"/>
                    </a:lnTo>
                    <a:lnTo>
                      <a:pt x="2679" y="8382"/>
                    </a:lnTo>
                    <a:cubicBezTo>
                      <a:pt x="2679" y="8715"/>
                      <a:pt x="2953" y="8989"/>
                      <a:pt x="3298" y="8989"/>
                    </a:cubicBezTo>
                    <a:cubicBezTo>
                      <a:pt x="3620" y="8989"/>
                      <a:pt x="3905" y="8727"/>
                      <a:pt x="3905" y="8382"/>
                    </a:cubicBezTo>
                    <a:lnTo>
                      <a:pt x="3905" y="7120"/>
                    </a:lnTo>
                    <a:lnTo>
                      <a:pt x="4608" y="8596"/>
                    </a:lnTo>
                    <a:cubicBezTo>
                      <a:pt x="4703" y="8799"/>
                      <a:pt x="4917" y="8930"/>
                      <a:pt x="5155" y="8930"/>
                    </a:cubicBezTo>
                    <a:cubicBezTo>
                      <a:pt x="5239" y="8930"/>
                      <a:pt x="5334" y="8918"/>
                      <a:pt x="5417" y="8870"/>
                    </a:cubicBezTo>
                    <a:cubicBezTo>
                      <a:pt x="5715" y="8727"/>
                      <a:pt x="5858" y="8370"/>
                      <a:pt x="5703" y="8072"/>
                    </a:cubicBezTo>
                    <a:lnTo>
                      <a:pt x="4310" y="5120"/>
                    </a:lnTo>
                    <a:lnTo>
                      <a:pt x="5060" y="5120"/>
                    </a:lnTo>
                    <a:cubicBezTo>
                      <a:pt x="5167" y="5120"/>
                      <a:pt x="5239" y="5048"/>
                      <a:pt x="5239" y="4941"/>
                    </a:cubicBezTo>
                    <a:cubicBezTo>
                      <a:pt x="5239" y="4846"/>
                      <a:pt x="5167" y="4763"/>
                      <a:pt x="5060" y="4763"/>
                    </a:cubicBezTo>
                    <a:lnTo>
                      <a:pt x="512" y="4763"/>
                    </a:lnTo>
                    <a:cubicBezTo>
                      <a:pt x="453" y="4763"/>
                      <a:pt x="393" y="4703"/>
                      <a:pt x="393" y="4643"/>
                    </a:cubicBezTo>
                    <a:lnTo>
                      <a:pt x="393" y="4251"/>
                    </a:lnTo>
                    <a:cubicBezTo>
                      <a:pt x="393" y="4191"/>
                      <a:pt x="453" y="4131"/>
                      <a:pt x="512" y="4131"/>
                    </a:cubicBezTo>
                    <a:lnTo>
                      <a:pt x="6108" y="4131"/>
                    </a:lnTo>
                    <a:cubicBezTo>
                      <a:pt x="6168" y="4131"/>
                      <a:pt x="6227" y="4191"/>
                      <a:pt x="6227" y="4251"/>
                    </a:cubicBezTo>
                    <a:lnTo>
                      <a:pt x="6227" y="4643"/>
                    </a:lnTo>
                    <a:cubicBezTo>
                      <a:pt x="6227" y="4703"/>
                      <a:pt x="6168" y="4763"/>
                      <a:pt x="6108" y="4763"/>
                    </a:cubicBezTo>
                    <a:lnTo>
                      <a:pt x="5775" y="4763"/>
                    </a:lnTo>
                    <a:cubicBezTo>
                      <a:pt x="5679" y="4763"/>
                      <a:pt x="5596" y="4846"/>
                      <a:pt x="5596" y="4941"/>
                    </a:cubicBezTo>
                    <a:cubicBezTo>
                      <a:pt x="5596" y="5048"/>
                      <a:pt x="5679" y="5120"/>
                      <a:pt x="5775" y="5120"/>
                    </a:cubicBezTo>
                    <a:lnTo>
                      <a:pt x="6108" y="5120"/>
                    </a:lnTo>
                    <a:cubicBezTo>
                      <a:pt x="6370" y="5120"/>
                      <a:pt x="6584" y="4917"/>
                      <a:pt x="6584" y="4643"/>
                    </a:cubicBezTo>
                    <a:lnTo>
                      <a:pt x="6584" y="4251"/>
                    </a:lnTo>
                    <a:cubicBezTo>
                      <a:pt x="6549" y="3977"/>
                      <a:pt x="6346" y="3774"/>
                      <a:pt x="6072" y="3774"/>
                    </a:cubicBezTo>
                    <a:lnTo>
                      <a:pt x="5941" y="3774"/>
                    </a:lnTo>
                    <a:lnTo>
                      <a:pt x="5941" y="179"/>
                    </a:lnTo>
                    <a:cubicBezTo>
                      <a:pt x="5941" y="71"/>
                      <a:pt x="5870" y="0"/>
                      <a:pt x="57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995" name="Google Shape;11995;p86"/>
            <p:cNvSpPr/>
            <p:nvPr/>
          </p:nvSpPr>
          <p:spPr>
            <a:xfrm>
              <a:off x="4816819" y="3186157"/>
              <a:ext cx="83230" cy="379536"/>
            </a:xfrm>
            <a:custGeom>
              <a:avLst/>
              <a:gdLst/>
              <a:ahLst/>
              <a:cxnLst/>
              <a:rect l="l" t="t" r="r" b="b"/>
              <a:pathLst>
                <a:path w="2621" h="11952" extrusionOk="0">
                  <a:moveTo>
                    <a:pt x="1310" y="572"/>
                  </a:moveTo>
                  <a:cubicBezTo>
                    <a:pt x="1537" y="976"/>
                    <a:pt x="1560" y="1060"/>
                    <a:pt x="1560" y="1060"/>
                  </a:cubicBezTo>
                  <a:lnTo>
                    <a:pt x="1560" y="1072"/>
                  </a:lnTo>
                  <a:cubicBezTo>
                    <a:pt x="1489" y="1119"/>
                    <a:pt x="1382" y="1131"/>
                    <a:pt x="1298" y="1131"/>
                  </a:cubicBezTo>
                  <a:cubicBezTo>
                    <a:pt x="1203" y="1131"/>
                    <a:pt x="1120" y="1095"/>
                    <a:pt x="1025" y="1072"/>
                  </a:cubicBezTo>
                  <a:lnTo>
                    <a:pt x="1310" y="572"/>
                  </a:lnTo>
                  <a:close/>
                  <a:moveTo>
                    <a:pt x="1739" y="1369"/>
                  </a:moveTo>
                  <a:lnTo>
                    <a:pt x="2156" y="2155"/>
                  </a:lnTo>
                  <a:lnTo>
                    <a:pt x="465" y="2155"/>
                  </a:lnTo>
                  <a:lnTo>
                    <a:pt x="882" y="1369"/>
                  </a:lnTo>
                  <a:cubicBezTo>
                    <a:pt x="1013" y="1441"/>
                    <a:pt x="1156" y="1476"/>
                    <a:pt x="1310" y="1476"/>
                  </a:cubicBezTo>
                  <a:cubicBezTo>
                    <a:pt x="1453" y="1476"/>
                    <a:pt x="1608" y="1441"/>
                    <a:pt x="1739" y="1369"/>
                  </a:cubicBezTo>
                  <a:close/>
                  <a:moveTo>
                    <a:pt x="2263" y="9763"/>
                  </a:moveTo>
                  <a:lnTo>
                    <a:pt x="2263" y="10454"/>
                  </a:lnTo>
                  <a:lnTo>
                    <a:pt x="358" y="10454"/>
                  </a:lnTo>
                  <a:lnTo>
                    <a:pt x="358" y="9763"/>
                  </a:lnTo>
                  <a:close/>
                  <a:moveTo>
                    <a:pt x="1310" y="0"/>
                  </a:moveTo>
                  <a:cubicBezTo>
                    <a:pt x="1251" y="0"/>
                    <a:pt x="1191" y="36"/>
                    <a:pt x="1144" y="95"/>
                  </a:cubicBezTo>
                  <a:lnTo>
                    <a:pt x="656" y="1024"/>
                  </a:lnTo>
                  <a:lnTo>
                    <a:pt x="132" y="2012"/>
                  </a:lnTo>
                  <a:cubicBezTo>
                    <a:pt x="48" y="2179"/>
                    <a:pt x="1" y="2357"/>
                    <a:pt x="1" y="2548"/>
                  </a:cubicBezTo>
                  <a:lnTo>
                    <a:pt x="1" y="5727"/>
                  </a:lnTo>
                  <a:cubicBezTo>
                    <a:pt x="1" y="5834"/>
                    <a:pt x="72" y="5906"/>
                    <a:pt x="179" y="5906"/>
                  </a:cubicBezTo>
                  <a:cubicBezTo>
                    <a:pt x="286" y="5906"/>
                    <a:pt x="358" y="5834"/>
                    <a:pt x="358" y="5727"/>
                  </a:cubicBezTo>
                  <a:lnTo>
                    <a:pt x="358" y="2512"/>
                  </a:lnTo>
                  <a:lnTo>
                    <a:pt x="1132" y="2512"/>
                  </a:lnTo>
                  <a:lnTo>
                    <a:pt x="1132" y="9406"/>
                  </a:lnTo>
                  <a:lnTo>
                    <a:pt x="1132" y="9418"/>
                  </a:lnTo>
                  <a:lnTo>
                    <a:pt x="358" y="9418"/>
                  </a:lnTo>
                  <a:lnTo>
                    <a:pt x="358" y="6465"/>
                  </a:lnTo>
                  <a:cubicBezTo>
                    <a:pt x="358" y="6358"/>
                    <a:pt x="286" y="6287"/>
                    <a:pt x="179" y="6287"/>
                  </a:cubicBezTo>
                  <a:cubicBezTo>
                    <a:pt x="72" y="6287"/>
                    <a:pt x="1" y="6358"/>
                    <a:pt x="1" y="6465"/>
                  </a:cubicBezTo>
                  <a:lnTo>
                    <a:pt x="1" y="10644"/>
                  </a:lnTo>
                  <a:cubicBezTo>
                    <a:pt x="1" y="10882"/>
                    <a:pt x="60" y="11120"/>
                    <a:pt x="191" y="11311"/>
                  </a:cubicBezTo>
                  <a:cubicBezTo>
                    <a:pt x="227" y="11370"/>
                    <a:pt x="286" y="11406"/>
                    <a:pt x="346" y="11406"/>
                  </a:cubicBezTo>
                  <a:cubicBezTo>
                    <a:pt x="477" y="11406"/>
                    <a:pt x="560" y="11251"/>
                    <a:pt x="489" y="11132"/>
                  </a:cubicBezTo>
                  <a:cubicBezTo>
                    <a:pt x="429" y="11025"/>
                    <a:pt x="382" y="10930"/>
                    <a:pt x="370" y="10823"/>
                  </a:cubicBezTo>
                  <a:lnTo>
                    <a:pt x="2227" y="10823"/>
                  </a:lnTo>
                  <a:cubicBezTo>
                    <a:pt x="2144" y="11251"/>
                    <a:pt x="1775" y="11597"/>
                    <a:pt x="1310" y="11597"/>
                  </a:cubicBezTo>
                  <a:cubicBezTo>
                    <a:pt x="1179" y="11597"/>
                    <a:pt x="1037" y="11561"/>
                    <a:pt x="917" y="11525"/>
                  </a:cubicBezTo>
                  <a:cubicBezTo>
                    <a:pt x="895" y="11512"/>
                    <a:pt x="870" y="11506"/>
                    <a:pt x="845" y="11506"/>
                  </a:cubicBezTo>
                  <a:cubicBezTo>
                    <a:pt x="780" y="11506"/>
                    <a:pt x="714" y="11548"/>
                    <a:pt x="679" y="11609"/>
                  </a:cubicBezTo>
                  <a:cubicBezTo>
                    <a:pt x="644" y="11704"/>
                    <a:pt x="679" y="11799"/>
                    <a:pt x="775" y="11847"/>
                  </a:cubicBezTo>
                  <a:cubicBezTo>
                    <a:pt x="941" y="11918"/>
                    <a:pt x="1111" y="11951"/>
                    <a:pt x="1277" y="11951"/>
                  </a:cubicBezTo>
                  <a:cubicBezTo>
                    <a:pt x="1966" y="11951"/>
                    <a:pt x="2584" y="11383"/>
                    <a:pt x="2584" y="10644"/>
                  </a:cubicBezTo>
                  <a:cubicBezTo>
                    <a:pt x="2620" y="10608"/>
                    <a:pt x="2620" y="9596"/>
                    <a:pt x="2620" y="9585"/>
                  </a:cubicBezTo>
                  <a:lnTo>
                    <a:pt x="2620" y="8049"/>
                  </a:lnTo>
                  <a:cubicBezTo>
                    <a:pt x="2620" y="7953"/>
                    <a:pt x="2549" y="7870"/>
                    <a:pt x="2441" y="7870"/>
                  </a:cubicBezTo>
                  <a:cubicBezTo>
                    <a:pt x="2334" y="7870"/>
                    <a:pt x="2263" y="7953"/>
                    <a:pt x="2263" y="8049"/>
                  </a:cubicBezTo>
                  <a:lnTo>
                    <a:pt x="2263" y="9406"/>
                  </a:lnTo>
                  <a:lnTo>
                    <a:pt x="1489" y="9406"/>
                  </a:lnTo>
                  <a:lnTo>
                    <a:pt x="1489" y="9394"/>
                  </a:lnTo>
                  <a:lnTo>
                    <a:pt x="1489" y="2500"/>
                  </a:lnTo>
                  <a:lnTo>
                    <a:pt x="2263" y="2500"/>
                  </a:lnTo>
                  <a:lnTo>
                    <a:pt x="2263" y="2548"/>
                  </a:lnTo>
                  <a:lnTo>
                    <a:pt x="2263" y="7334"/>
                  </a:lnTo>
                  <a:cubicBezTo>
                    <a:pt x="2263" y="7441"/>
                    <a:pt x="2334" y="7513"/>
                    <a:pt x="2441" y="7513"/>
                  </a:cubicBezTo>
                  <a:cubicBezTo>
                    <a:pt x="2549" y="7513"/>
                    <a:pt x="2620" y="7441"/>
                    <a:pt x="2620" y="7334"/>
                  </a:cubicBezTo>
                  <a:lnTo>
                    <a:pt x="2620" y="2548"/>
                  </a:lnTo>
                  <a:cubicBezTo>
                    <a:pt x="2620" y="2369"/>
                    <a:pt x="2572" y="2191"/>
                    <a:pt x="2489" y="2012"/>
                  </a:cubicBezTo>
                  <a:lnTo>
                    <a:pt x="1477" y="95"/>
                  </a:lnTo>
                  <a:cubicBezTo>
                    <a:pt x="1441" y="36"/>
                    <a:pt x="1382" y="0"/>
                    <a:pt x="1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grpSp>
          <p:nvGrpSpPr>
            <p:cNvPr id="11996" name="Google Shape;11996;p86"/>
            <p:cNvGrpSpPr/>
            <p:nvPr/>
          </p:nvGrpSpPr>
          <p:grpSpPr>
            <a:xfrm>
              <a:off x="6896644" y="3216007"/>
              <a:ext cx="322917" cy="347876"/>
              <a:chOff x="6896644" y="3216007"/>
              <a:chExt cx="322917" cy="347876"/>
            </a:xfrm>
            <a:solidFill>
              <a:schemeClr val="bg1"/>
            </a:solidFill>
          </p:grpSpPr>
          <p:sp>
            <p:nvSpPr>
              <p:cNvPr id="11997" name="Google Shape;11997;p86"/>
              <p:cNvSpPr/>
              <p:nvPr/>
            </p:nvSpPr>
            <p:spPr>
              <a:xfrm>
                <a:off x="6896644" y="3216007"/>
                <a:ext cx="301387" cy="347876"/>
              </a:xfrm>
              <a:custGeom>
                <a:avLst/>
                <a:gdLst/>
                <a:ahLst/>
                <a:cxnLst/>
                <a:rect l="l" t="t" r="r" b="b"/>
                <a:pathLst>
                  <a:path w="9491" h="10955" extrusionOk="0">
                    <a:moveTo>
                      <a:pt x="5192" y="382"/>
                    </a:moveTo>
                    <a:lnTo>
                      <a:pt x="6490" y="1679"/>
                    </a:lnTo>
                    <a:lnTo>
                      <a:pt x="3906" y="1679"/>
                    </a:lnTo>
                    <a:lnTo>
                      <a:pt x="5192" y="382"/>
                    </a:lnTo>
                    <a:close/>
                    <a:moveTo>
                      <a:pt x="5186" y="1"/>
                    </a:moveTo>
                    <a:cubicBezTo>
                      <a:pt x="5144" y="1"/>
                      <a:pt x="5103" y="13"/>
                      <a:pt x="5073" y="36"/>
                    </a:cubicBezTo>
                    <a:lnTo>
                      <a:pt x="3442" y="1679"/>
                    </a:lnTo>
                    <a:lnTo>
                      <a:pt x="870" y="1679"/>
                    </a:lnTo>
                    <a:cubicBezTo>
                      <a:pt x="775" y="1679"/>
                      <a:pt x="703" y="1751"/>
                      <a:pt x="703" y="1846"/>
                    </a:cubicBezTo>
                    <a:lnTo>
                      <a:pt x="703" y="4501"/>
                    </a:lnTo>
                    <a:lnTo>
                      <a:pt x="168" y="4501"/>
                    </a:lnTo>
                    <a:cubicBezTo>
                      <a:pt x="72" y="4501"/>
                      <a:pt x="1" y="4585"/>
                      <a:pt x="1" y="4668"/>
                    </a:cubicBezTo>
                    <a:lnTo>
                      <a:pt x="1" y="10788"/>
                    </a:lnTo>
                    <a:cubicBezTo>
                      <a:pt x="1" y="10883"/>
                      <a:pt x="72" y="10954"/>
                      <a:pt x="168" y="10954"/>
                    </a:cubicBezTo>
                    <a:lnTo>
                      <a:pt x="1846" y="10954"/>
                    </a:lnTo>
                    <a:cubicBezTo>
                      <a:pt x="1942" y="10954"/>
                      <a:pt x="2013" y="10883"/>
                      <a:pt x="2013" y="10788"/>
                    </a:cubicBezTo>
                    <a:cubicBezTo>
                      <a:pt x="2013" y="10704"/>
                      <a:pt x="1942" y="10621"/>
                      <a:pt x="1846" y="10621"/>
                    </a:cubicBezTo>
                    <a:lnTo>
                      <a:pt x="334" y="10621"/>
                    </a:lnTo>
                    <a:lnTo>
                      <a:pt x="334" y="4989"/>
                    </a:lnTo>
                    <a:lnTo>
                      <a:pt x="1084" y="5537"/>
                    </a:lnTo>
                    <a:cubicBezTo>
                      <a:pt x="1115" y="5554"/>
                      <a:pt x="1147" y="5562"/>
                      <a:pt x="1178" y="5562"/>
                    </a:cubicBezTo>
                    <a:cubicBezTo>
                      <a:pt x="1231" y="5562"/>
                      <a:pt x="1280" y="5539"/>
                      <a:pt x="1311" y="5501"/>
                    </a:cubicBezTo>
                    <a:cubicBezTo>
                      <a:pt x="1358" y="5430"/>
                      <a:pt x="1346" y="5323"/>
                      <a:pt x="1275" y="5287"/>
                    </a:cubicBezTo>
                    <a:lnTo>
                      <a:pt x="1049" y="5096"/>
                    </a:lnTo>
                    <a:lnTo>
                      <a:pt x="1049" y="4692"/>
                    </a:lnTo>
                    <a:lnTo>
                      <a:pt x="1049" y="4668"/>
                    </a:lnTo>
                    <a:lnTo>
                      <a:pt x="1049" y="4656"/>
                    </a:lnTo>
                    <a:lnTo>
                      <a:pt x="1049" y="2013"/>
                    </a:lnTo>
                    <a:lnTo>
                      <a:pt x="9169" y="2013"/>
                    </a:lnTo>
                    <a:lnTo>
                      <a:pt x="9169" y="2620"/>
                    </a:lnTo>
                    <a:cubicBezTo>
                      <a:pt x="9169" y="2703"/>
                      <a:pt x="9240" y="2787"/>
                      <a:pt x="9335" y="2787"/>
                    </a:cubicBezTo>
                    <a:cubicBezTo>
                      <a:pt x="9419" y="2787"/>
                      <a:pt x="9490" y="2703"/>
                      <a:pt x="9490" y="2620"/>
                    </a:cubicBezTo>
                    <a:lnTo>
                      <a:pt x="9490" y="1846"/>
                    </a:lnTo>
                    <a:cubicBezTo>
                      <a:pt x="9466" y="1751"/>
                      <a:pt x="9395" y="1679"/>
                      <a:pt x="9300" y="1679"/>
                    </a:cubicBezTo>
                    <a:lnTo>
                      <a:pt x="6930" y="1679"/>
                    </a:lnTo>
                    <a:lnTo>
                      <a:pt x="5299" y="36"/>
                    </a:lnTo>
                    <a:cubicBezTo>
                      <a:pt x="5269" y="13"/>
                      <a:pt x="5228" y="1"/>
                      <a:pt x="51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98" name="Google Shape;11998;p86"/>
              <p:cNvSpPr/>
              <p:nvPr/>
            </p:nvSpPr>
            <p:spPr>
              <a:xfrm>
                <a:off x="6954883" y="3306382"/>
                <a:ext cx="42012" cy="4198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22" extrusionOk="0">
                    <a:moveTo>
                      <a:pt x="1001" y="322"/>
                    </a:moveTo>
                    <a:lnTo>
                      <a:pt x="1001" y="988"/>
                    </a:lnTo>
                    <a:lnTo>
                      <a:pt x="322" y="988"/>
                    </a:lnTo>
                    <a:lnTo>
                      <a:pt x="322" y="322"/>
                    </a:lnTo>
                    <a:close/>
                    <a:moveTo>
                      <a:pt x="167" y="0"/>
                    </a:moveTo>
                    <a:cubicBezTo>
                      <a:pt x="72" y="0"/>
                      <a:pt x="1" y="72"/>
                      <a:pt x="1" y="155"/>
                    </a:cubicBezTo>
                    <a:lnTo>
                      <a:pt x="1" y="1155"/>
                    </a:lnTo>
                    <a:cubicBezTo>
                      <a:pt x="1" y="1250"/>
                      <a:pt x="72" y="1322"/>
                      <a:pt x="167" y="1322"/>
                    </a:cubicBezTo>
                    <a:lnTo>
                      <a:pt x="1155" y="1322"/>
                    </a:lnTo>
                    <a:cubicBezTo>
                      <a:pt x="1251" y="1322"/>
                      <a:pt x="1322" y="1250"/>
                      <a:pt x="1322" y="1155"/>
                    </a:cubicBezTo>
                    <a:lnTo>
                      <a:pt x="1322" y="155"/>
                    </a:lnTo>
                    <a:cubicBezTo>
                      <a:pt x="1310" y="72"/>
                      <a:pt x="1239" y="0"/>
                      <a:pt x="11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999" name="Google Shape;11999;p86"/>
              <p:cNvSpPr/>
              <p:nvPr/>
            </p:nvSpPr>
            <p:spPr>
              <a:xfrm>
                <a:off x="7013122" y="3306382"/>
                <a:ext cx="32168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322" extrusionOk="0">
                    <a:moveTo>
                      <a:pt x="155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55" y="322"/>
                    </a:cubicBezTo>
                    <a:lnTo>
                      <a:pt x="845" y="322"/>
                    </a:lnTo>
                    <a:cubicBezTo>
                      <a:pt x="929" y="322"/>
                      <a:pt x="1012" y="250"/>
                      <a:pt x="1012" y="155"/>
                    </a:cubicBezTo>
                    <a:cubicBezTo>
                      <a:pt x="1012" y="72"/>
                      <a:pt x="929" y="0"/>
                      <a:pt x="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00" name="Google Shape;12000;p86"/>
              <p:cNvSpPr/>
              <p:nvPr/>
            </p:nvSpPr>
            <p:spPr>
              <a:xfrm>
                <a:off x="7013471" y="3333596"/>
                <a:ext cx="105903" cy="10606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34" extrusionOk="0">
                    <a:moveTo>
                      <a:pt x="168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34"/>
                      <a:pt x="168" y="334"/>
                    </a:cubicBezTo>
                    <a:lnTo>
                      <a:pt x="3168" y="334"/>
                    </a:lnTo>
                    <a:cubicBezTo>
                      <a:pt x="3251" y="334"/>
                      <a:pt x="3335" y="250"/>
                      <a:pt x="3335" y="167"/>
                    </a:cubicBezTo>
                    <a:cubicBezTo>
                      <a:pt x="3335" y="60"/>
                      <a:pt x="3263" y="0"/>
                      <a:pt x="31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01" name="Google Shape;12001;p86"/>
              <p:cNvSpPr/>
              <p:nvPr/>
            </p:nvSpPr>
            <p:spPr>
              <a:xfrm>
                <a:off x="6966982" y="3375576"/>
                <a:ext cx="63923" cy="10606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334" extrusionOk="0">
                    <a:moveTo>
                      <a:pt x="167" y="0"/>
                    </a:moveTo>
                    <a:cubicBezTo>
                      <a:pt x="84" y="0"/>
                      <a:pt x="1" y="71"/>
                      <a:pt x="1" y="167"/>
                    </a:cubicBezTo>
                    <a:cubicBezTo>
                      <a:pt x="1" y="262"/>
                      <a:pt x="84" y="333"/>
                      <a:pt x="167" y="333"/>
                    </a:cubicBezTo>
                    <a:lnTo>
                      <a:pt x="1846" y="333"/>
                    </a:lnTo>
                    <a:cubicBezTo>
                      <a:pt x="1941" y="333"/>
                      <a:pt x="2013" y="262"/>
                      <a:pt x="2013" y="167"/>
                    </a:cubicBezTo>
                    <a:cubicBezTo>
                      <a:pt x="2013" y="71"/>
                      <a:pt x="1941" y="0"/>
                      <a:pt x="18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02" name="Google Shape;12002;p86"/>
              <p:cNvSpPr/>
              <p:nvPr/>
            </p:nvSpPr>
            <p:spPr>
              <a:xfrm>
                <a:off x="6928781" y="3524157"/>
                <a:ext cx="52237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322" extrusionOk="0">
                    <a:moveTo>
                      <a:pt x="168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68" y="322"/>
                    </a:cubicBezTo>
                    <a:lnTo>
                      <a:pt x="1477" y="322"/>
                    </a:lnTo>
                    <a:cubicBezTo>
                      <a:pt x="1561" y="322"/>
                      <a:pt x="1644" y="250"/>
                      <a:pt x="1644" y="167"/>
                    </a:cubicBezTo>
                    <a:cubicBezTo>
                      <a:pt x="1644" y="72"/>
                      <a:pt x="1561" y="0"/>
                      <a:pt x="14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03" name="Google Shape;12003;p86"/>
              <p:cNvSpPr/>
              <p:nvPr/>
            </p:nvSpPr>
            <p:spPr>
              <a:xfrm>
                <a:off x="6945420" y="3314701"/>
                <a:ext cx="274141" cy="248800"/>
              </a:xfrm>
              <a:custGeom>
                <a:avLst/>
                <a:gdLst/>
                <a:ahLst/>
                <a:cxnLst/>
                <a:rect l="l" t="t" r="r" b="b"/>
                <a:pathLst>
                  <a:path w="8633" h="7835" extrusionOk="0">
                    <a:moveTo>
                      <a:pt x="5835" y="3274"/>
                    </a:moveTo>
                    <a:lnTo>
                      <a:pt x="5323" y="3632"/>
                    </a:lnTo>
                    <a:lnTo>
                      <a:pt x="1787" y="3632"/>
                    </a:lnTo>
                    <a:lnTo>
                      <a:pt x="1275" y="3274"/>
                    </a:lnTo>
                    <a:close/>
                    <a:moveTo>
                      <a:pt x="4882" y="3965"/>
                    </a:moveTo>
                    <a:lnTo>
                      <a:pt x="4370" y="4322"/>
                    </a:lnTo>
                    <a:lnTo>
                      <a:pt x="2739" y="4322"/>
                    </a:lnTo>
                    <a:lnTo>
                      <a:pt x="2227" y="3965"/>
                    </a:lnTo>
                    <a:close/>
                    <a:moveTo>
                      <a:pt x="3930" y="4632"/>
                    </a:moveTo>
                    <a:lnTo>
                      <a:pt x="3561" y="4894"/>
                    </a:lnTo>
                    <a:lnTo>
                      <a:pt x="3180" y="4632"/>
                    </a:lnTo>
                    <a:close/>
                    <a:moveTo>
                      <a:pt x="7752" y="0"/>
                    </a:moveTo>
                    <a:cubicBezTo>
                      <a:pt x="7668" y="0"/>
                      <a:pt x="7585" y="72"/>
                      <a:pt x="7585" y="167"/>
                    </a:cubicBezTo>
                    <a:lnTo>
                      <a:pt x="7585" y="1560"/>
                    </a:lnTo>
                    <a:lnTo>
                      <a:pt x="7585" y="1977"/>
                    </a:lnTo>
                    <a:lnTo>
                      <a:pt x="6252" y="2929"/>
                    </a:lnTo>
                    <a:lnTo>
                      <a:pt x="799" y="2929"/>
                    </a:lnTo>
                    <a:lnTo>
                      <a:pt x="263" y="2548"/>
                    </a:lnTo>
                    <a:cubicBezTo>
                      <a:pt x="233" y="2528"/>
                      <a:pt x="197" y="2519"/>
                      <a:pt x="162" y="2519"/>
                    </a:cubicBezTo>
                    <a:cubicBezTo>
                      <a:pt x="114" y="2519"/>
                      <a:pt x="69" y="2537"/>
                      <a:pt x="48" y="2572"/>
                    </a:cubicBezTo>
                    <a:cubicBezTo>
                      <a:pt x="1" y="2643"/>
                      <a:pt x="13" y="2750"/>
                      <a:pt x="72" y="2798"/>
                    </a:cubicBezTo>
                    <a:lnTo>
                      <a:pt x="3442" y="5215"/>
                    </a:lnTo>
                    <a:cubicBezTo>
                      <a:pt x="3472" y="5233"/>
                      <a:pt x="3504" y="5242"/>
                      <a:pt x="3537" y="5242"/>
                    </a:cubicBezTo>
                    <a:cubicBezTo>
                      <a:pt x="3570" y="5242"/>
                      <a:pt x="3602" y="5233"/>
                      <a:pt x="3632" y="5215"/>
                    </a:cubicBezTo>
                    <a:lnTo>
                      <a:pt x="8300" y="1858"/>
                    </a:lnTo>
                    <a:lnTo>
                      <a:pt x="8300" y="7501"/>
                    </a:lnTo>
                    <a:lnTo>
                      <a:pt x="941" y="7501"/>
                    </a:lnTo>
                    <a:cubicBezTo>
                      <a:pt x="846" y="7501"/>
                      <a:pt x="775" y="7572"/>
                      <a:pt x="775" y="7668"/>
                    </a:cubicBezTo>
                    <a:cubicBezTo>
                      <a:pt x="775" y="7751"/>
                      <a:pt x="846" y="7834"/>
                      <a:pt x="941" y="7834"/>
                    </a:cubicBezTo>
                    <a:lnTo>
                      <a:pt x="8454" y="7834"/>
                    </a:lnTo>
                    <a:cubicBezTo>
                      <a:pt x="8538" y="7834"/>
                      <a:pt x="8621" y="7751"/>
                      <a:pt x="8621" y="7668"/>
                    </a:cubicBezTo>
                    <a:lnTo>
                      <a:pt x="8621" y="1548"/>
                    </a:lnTo>
                    <a:cubicBezTo>
                      <a:pt x="8625" y="1552"/>
                      <a:pt x="8628" y="1553"/>
                      <a:pt x="8629" y="1553"/>
                    </a:cubicBezTo>
                    <a:cubicBezTo>
                      <a:pt x="8633" y="1553"/>
                      <a:pt x="8633" y="1548"/>
                      <a:pt x="8633" y="1548"/>
                    </a:cubicBezTo>
                    <a:cubicBezTo>
                      <a:pt x="8621" y="1477"/>
                      <a:pt x="8561" y="1417"/>
                      <a:pt x="8466" y="1417"/>
                    </a:cubicBezTo>
                    <a:lnTo>
                      <a:pt x="7919" y="1417"/>
                    </a:lnTo>
                    <a:lnTo>
                      <a:pt x="7919" y="167"/>
                    </a:lnTo>
                    <a:cubicBezTo>
                      <a:pt x="7919" y="72"/>
                      <a:pt x="7847" y="0"/>
                      <a:pt x="77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004" name="Google Shape;12004;p86"/>
            <p:cNvGrpSpPr/>
            <p:nvPr/>
          </p:nvGrpSpPr>
          <p:grpSpPr>
            <a:xfrm>
              <a:off x="7429366" y="3223183"/>
              <a:ext cx="334634" cy="333904"/>
              <a:chOff x="7429366" y="3223183"/>
              <a:chExt cx="334634" cy="333904"/>
            </a:xfrm>
            <a:solidFill>
              <a:schemeClr val="bg1"/>
            </a:solidFill>
          </p:grpSpPr>
          <p:sp>
            <p:nvSpPr>
              <p:cNvPr id="12005" name="Google Shape;12005;p86"/>
              <p:cNvSpPr/>
              <p:nvPr/>
            </p:nvSpPr>
            <p:spPr>
              <a:xfrm>
                <a:off x="7429366" y="3223183"/>
                <a:ext cx="334634" cy="333904"/>
              </a:xfrm>
              <a:custGeom>
                <a:avLst/>
                <a:gdLst/>
                <a:ahLst/>
                <a:cxnLst/>
                <a:rect l="l" t="t" r="r" b="b"/>
                <a:pathLst>
                  <a:path w="10538" h="10515" extrusionOk="0">
                    <a:moveTo>
                      <a:pt x="6978" y="322"/>
                    </a:moveTo>
                    <a:cubicBezTo>
                      <a:pt x="7930" y="322"/>
                      <a:pt x="8716" y="1096"/>
                      <a:pt x="8716" y="2061"/>
                    </a:cubicBezTo>
                    <a:cubicBezTo>
                      <a:pt x="8716" y="2334"/>
                      <a:pt x="8633" y="2644"/>
                      <a:pt x="8478" y="2942"/>
                    </a:cubicBezTo>
                    <a:cubicBezTo>
                      <a:pt x="8478" y="2954"/>
                      <a:pt x="8466" y="2977"/>
                      <a:pt x="8466" y="2977"/>
                    </a:cubicBezTo>
                    <a:cubicBezTo>
                      <a:pt x="8061" y="3823"/>
                      <a:pt x="7276" y="4704"/>
                      <a:pt x="6978" y="5025"/>
                    </a:cubicBezTo>
                    <a:cubicBezTo>
                      <a:pt x="6680" y="4716"/>
                      <a:pt x="5894" y="3835"/>
                      <a:pt x="5490" y="2989"/>
                    </a:cubicBezTo>
                    <a:cubicBezTo>
                      <a:pt x="5490" y="2977"/>
                      <a:pt x="5478" y="2954"/>
                      <a:pt x="5478" y="2942"/>
                    </a:cubicBezTo>
                    <a:cubicBezTo>
                      <a:pt x="5323" y="2632"/>
                      <a:pt x="5240" y="2334"/>
                      <a:pt x="5240" y="2061"/>
                    </a:cubicBezTo>
                    <a:cubicBezTo>
                      <a:pt x="5240" y="1096"/>
                      <a:pt x="6025" y="322"/>
                      <a:pt x="6978" y="322"/>
                    </a:cubicBezTo>
                    <a:close/>
                    <a:moveTo>
                      <a:pt x="5252" y="3227"/>
                    </a:moveTo>
                    <a:cubicBezTo>
                      <a:pt x="5728" y="4192"/>
                      <a:pt x="6597" y="5121"/>
                      <a:pt x="6811" y="5335"/>
                    </a:cubicBezTo>
                    <a:lnTo>
                      <a:pt x="6811" y="5811"/>
                    </a:lnTo>
                    <a:lnTo>
                      <a:pt x="3751" y="6728"/>
                    </a:lnTo>
                    <a:lnTo>
                      <a:pt x="3751" y="3668"/>
                    </a:lnTo>
                    <a:lnTo>
                      <a:pt x="5252" y="3227"/>
                    </a:lnTo>
                    <a:close/>
                    <a:moveTo>
                      <a:pt x="8704" y="3239"/>
                    </a:moveTo>
                    <a:lnTo>
                      <a:pt x="10205" y="3668"/>
                    </a:lnTo>
                    <a:lnTo>
                      <a:pt x="10205" y="6728"/>
                    </a:lnTo>
                    <a:lnTo>
                      <a:pt x="7145" y="5811"/>
                    </a:lnTo>
                    <a:lnTo>
                      <a:pt x="7145" y="5335"/>
                    </a:lnTo>
                    <a:cubicBezTo>
                      <a:pt x="7371" y="5121"/>
                      <a:pt x="8228" y="4192"/>
                      <a:pt x="8704" y="3239"/>
                    </a:cubicBezTo>
                    <a:close/>
                    <a:moveTo>
                      <a:pt x="358" y="2763"/>
                    </a:moveTo>
                    <a:lnTo>
                      <a:pt x="3418" y="3668"/>
                    </a:lnTo>
                    <a:lnTo>
                      <a:pt x="3418" y="6728"/>
                    </a:lnTo>
                    <a:lnTo>
                      <a:pt x="2263" y="6383"/>
                    </a:lnTo>
                    <a:cubicBezTo>
                      <a:pt x="2244" y="6375"/>
                      <a:pt x="2225" y="6372"/>
                      <a:pt x="2208" y="6372"/>
                    </a:cubicBezTo>
                    <a:cubicBezTo>
                      <a:pt x="2136" y="6372"/>
                      <a:pt x="2077" y="6425"/>
                      <a:pt x="2049" y="6502"/>
                    </a:cubicBezTo>
                    <a:cubicBezTo>
                      <a:pt x="2025" y="6585"/>
                      <a:pt x="2084" y="6680"/>
                      <a:pt x="2168" y="6704"/>
                    </a:cubicBezTo>
                    <a:lnTo>
                      <a:pt x="3418" y="7085"/>
                    </a:lnTo>
                    <a:lnTo>
                      <a:pt x="3418" y="10121"/>
                    </a:lnTo>
                    <a:lnTo>
                      <a:pt x="358" y="9204"/>
                    </a:lnTo>
                    <a:lnTo>
                      <a:pt x="358" y="6168"/>
                    </a:lnTo>
                    <a:lnTo>
                      <a:pt x="1513" y="6514"/>
                    </a:lnTo>
                    <a:lnTo>
                      <a:pt x="1561" y="6514"/>
                    </a:lnTo>
                    <a:cubicBezTo>
                      <a:pt x="1632" y="6514"/>
                      <a:pt x="1692" y="6466"/>
                      <a:pt x="1727" y="6394"/>
                    </a:cubicBezTo>
                    <a:cubicBezTo>
                      <a:pt x="1751" y="6311"/>
                      <a:pt x="1692" y="6216"/>
                      <a:pt x="1608" y="6192"/>
                    </a:cubicBezTo>
                    <a:lnTo>
                      <a:pt x="358" y="5811"/>
                    </a:lnTo>
                    <a:lnTo>
                      <a:pt x="358" y="2763"/>
                    </a:lnTo>
                    <a:close/>
                    <a:moveTo>
                      <a:pt x="7145" y="6156"/>
                    </a:moveTo>
                    <a:lnTo>
                      <a:pt x="10205" y="7061"/>
                    </a:lnTo>
                    <a:lnTo>
                      <a:pt x="10205" y="10121"/>
                    </a:lnTo>
                    <a:lnTo>
                      <a:pt x="7145" y="9204"/>
                    </a:lnTo>
                    <a:lnTo>
                      <a:pt x="7145" y="7990"/>
                    </a:lnTo>
                    <a:cubicBezTo>
                      <a:pt x="7145" y="7895"/>
                      <a:pt x="7073" y="7823"/>
                      <a:pt x="6978" y="7823"/>
                    </a:cubicBezTo>
                    <a:cubicBezTo>
                      <a:pt x="6895" y="7823"/>
                      <a:pt x="6811" y="7895"/>
                      <a:pt x="6811" y="7990"/>
                    </a:cubicBezTo>
                    <a:lnTo>
                      <a:pt x="6811" y="9204"/>
                    </a:lnTo>
                    <a:lnTo>
                      <a:pt x="3751" y="10121"/>
                    </a:lnTo>
                    <a:lnTo>
                      <a:pt x="3751" y="7061"/>
                    </a:lnTo>
                    <a:lnTo>
                      <a:pt x="6811" y="6156"/>
                    </a:lnTo>
                    <a:lnTo>
                      <a:pt x="6811" y="7311"/>
                    </a:lnTo>
                    <a:cubicBezTo>
                      <a:pt x="6811" y="7407"/>
                      <a:pt x="6895" y="7478"/>
                      <a:pt x="6978" y="7478"/>
                    </a:cubicBezTo>
                    <a:cubicBezTo>
                      <a:pt x="7073" y="7478"/>
                      <a:pt x="7145" y="7407"/>
                      <a:pt x="7145" y="7311"/>
                    </a:cubicBezTo>
                    <a:lnTo>
                      <a:pt x="7145" y="6156"/>
                    </a:lnTo>
                    <a:close/>
                    <a:moveTo>
                      <a:pt x="6966" y="1"/>
                    </a:moveTo>
                    <a:cubicBezTo>
                      <a:pt x="5823" y="1"/>
                      <a:pt x="4894" y="918"/>
                      <a:pt x="4894" y="2061"/>
                    </a:cubicBezTo>
                    <a:cubicBezTo>
                      <a:pt x="4894" y="2334"/>
                      <a:pt x="4966" y="2632"/>
                      <a:pt x="5085" y="2930"/>
                    </a:cubicBezTo>
                    <a:lnTo>
                      <a:pt x="3573" y="3370"/>
                    </a:lnTo>
                    <a:lnTo>
                      <a:pt x="215" y="2382"/>
                    </a:lnTo>
                    <a:cubicBezTo>
                      <a:pt x="205" y="2375"/>
                      <a:pt x="192" y="2372"/>
                      <a:pt x="179" y="2372"/>
                    </a:cubicBezTo>
                    <a:cubicBezTo>
                      <a:pt x="146" y="2372"/>
                      <a:pt x="106" y="2389"/>
                      <a:pt x="72" y="2406"/>
                    </a:cubicBezTo>
                    <a:cubicBezTo>
                      <a:pt x="25" y="2442"/>
                      <a:pt x="1" y="2477"/>
                      <a:pt x="1" y="2537"/>
                    </a:cubicBezTo>
                    <a:lnTo>
                      <a:pt x="1" y="5954"/>
                    </a:lnTo>
                    <a:lnTo>
                      <a:pt x="1" y="9335"/>
                    </a:lnTo>
                    <a:cubicBezTo>
                      <a:pt x="1" y="9419"/>
                      <a:pt x="37" y="9478"/>
                      <a:pt x="120" y="9502"/>
                    </a:cubicBezTo>
                    <a:lnTo>
                      <a:pt x="3513" y="10514"/>
                    </a:lnTo>
                    <a:lnTo>
                      <a:pt x="3573" y="10514"/>
                    </a:lnTo>
                    <a:lnTo>
                      <a:pt x="6847" y="9550"/>
                    </a:lnTo>
                    <a:cubicBezTo>
                      <a:pt x="6859" y="9562"/>
                      <a:pt x="6883" y="9562"/>
                      <a:pt x="6918" y="9562"/>
                    </a:cubicBezTo>
                    <a:cubicBezTo>
                      <a:pt x="6942" y="9562"/>
                      <a:pt x="6966" y="9562"/>
                      <a:pt x="6990" y="9550"/>
                    </a:cubicBezTo>
                    <a:lnTo>
                      <a:pt x="10264" y="10514"/>
                    </a:lnTo>
                    <a:lnTo>
                      <a:pt x="10312" y="10514"/>
                    </a:lnTo>
                    <a:cubicBezTo>
                      <a:pt x="10335" y="10514"/>
                      <a:pt x="10383" y="10502"/>
                      <a:pt x="10419" y="10490"/>
                    </a:cubicBezTo>
                    <a:cubicBezTo>
                      <a:pt x="10455" y="10454"/>
                      <a:pt x="10490" y="10407"/>
                      <a:pt x="10490" y="10347"/>
                    </a:cubicBezTo>
                    <a:lnTo>
                      <a:pt x="10538" y="6942"/>
                    </a:lnTo>
                    <a:lnTo>
                      <a:pt x="10538" y="3549"/>
                    </a:lnTo>
                    <a:cubicBezTo>
                      <a:pt x="10538" y="3477"/>
                      <a:pt x="10490" y="3418"/>
                      <a:pt x="10419" y="3394"/>
                    </a:cubicBezTo>
                    <a:lnTo>
                      <a:pt x="8835" y="2930"/>
                    </a:lnTo>
                    <a:cubicBezTo>
                      <a:pt x="8954" y="2632"/>
                      <a:pt x="9038" y="2334"/>
                      <a:pt x="9038" y="2061"/>
                    </a:cubicBezTo>
                    <a:cubicBezTo>
                      <a:pt x="9038" y="918"/>
                      <a:pt x="8109" y="1"/>
                      <a:pt x="696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06" name="Google Shape;12006;p86"/>
              <p:cNvSpPr/>
              <p:nvPr/>
            </p:nvSpPr>
            <p:spPr>
              <a:xfrm>
                <a:off x="7613514" y="3251541"/>
                <a:ext cx="74878" cy="74529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2347" extrusionOk="0">
                    <a:moveTo>
                      <a:pt x="1179" y="322"/>
                    </a:moveTo>
                    <a:cubicBezTo>
                      <a:pt x="1643" y="322"/>
                      <a:pt x="2012" y="691"/>
                      <a:pt x="2012" y="1156"/>
                    </a:cubicBezTo>
                    <a:cubicBezTo>
                      <a:pt x="2012" y="1620"/>
                      <a:pt x="1643" y="1989"/>
                      <a:pt x="1179" y="1989"/>
                    </a:cubicBezTo>
                    <a:cubicBezTo>
                      <a:pt x="715" y="1989"/>
                      <a:pt x="345" y="1620"/>
                      <a:pt x="345" y="1156"/>
                    </a:cubicBezTo>
                    <a:cubicBezTo>
                      <a:pt x="334" y="703"/>
                      <a:pt x="715" y="322"/>
                      <a:pt x="1179" y="322"/>
                    </a:cubicBezTo>
                    <a:close/>
                    <a:moveTo>
                      <a:pt x="1179" y="1"/>
                    </a:moveTo>
                    <a:cubicBezTo>
                      <a:pt x="524" y="1"/>
                      <a:pt x="0" y="513"/>
                      <a:pt x="0" y="1168"/>
                    </a:cubicBezTo>
                    <a:cubicBezTo>
                      <a:pt x="0" y="1811"/>
                      <a:pt x="524" y="2346"/>
                      <a:pt x="1179" y="2346"/>
                    </a:cubicBezTo>
                    <a:cubicBezTo>
                      <a:pt x="1834" y="2346"/>
                      <a:pt x="2358" y="1822"/>
                      <a:pt x="2358" y="1168"/>
                    </a:cubicBezTo>
                    <a:cubicBezTo>
                      <a:pt x="2358" y="513"/>
                      <a:pt x="1834" y="1"/>
                      <a:pt x="11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007" name="Google Shape;12007;p86"/>
            <p:cNvSpPr/>
            <p:nvPr/>
          </p:nvSpPr>
          <p:spPr>
            <a:xfrm>
              <a:off x="8079296" y="3207306"/>
              <a:ext cx="229906" cy="364135"/>
            </a:xfrm>
            <a:custGeom>
              <a:avLst/>
              <a:gdLst/>
              <a:ahLst/>
              <a:cxnLst/>
              <a:rect l="l" t="t" r="r" b="b"/>
              <a:pathLst>
                <a:path w="7240" h="11467" extrusionOk="0">
                  <a:moveTo>
                    <a:pt x="1048" y="346"/>
                  </a:moveTo>
                  <a:cubicBezTo>
                    <a:pt x="1156" y="346"/>
                    <a:pt x="1239" y="441"/>
                    <a:pt x="1239" y="537"/>
                  </a:cubicBezTo>
                  <a:cubicBezTo>
                    <a:pt x="1239" y="644"/>
                    <a:pt x="1156" y="727"/>
                    <a:pt x="1048" y="727"/>
                  </a:cubicBezTo>
                  <a:cubicBezTo>
                    <a:pt x="941" y="727"/>
                    <a:pt x="858" y="644"/>
                    <a:pt x="858" y="537"/>
                  </a:cubicBezTo>
                  <a:cubicBezTo>
                    <a:pt x="858" y="429"/>
                    <a:pt x="941" y="346"/>
                    <a:pt x="1048" y="346"/>
                  </a:cubicBezTo>
                  <a:close/>
                  <a:moveTo>
                    <a:pt x="3549" y="1203"/>
                  </a:moveTo>
                  <a:lnTo>
                    <a:pt x="3906" y="1453"/>
                  </a:lnTo>
                  <a:lnTo>
                    <a:pt x="3549" y="1453"/>
                  </a:lnTo>
                  <a:lnTo>
                    <a:pt x="3549" y="1203"/>
                  </a:lnTo>
                  <a:close/>
                  <a:moveTo>
                    <a:pt x="6883" y="1060"/>
                  </a:moveTo>
                  <a:lnTo>
                    <a:pt x="6883" y="1072"/>
                  </a:lnTo>
                  <a:lnTo>
                    <a:pt x="6097" y="2799"/>
                  </a:lnTo>
                  <a:cubicBezTo>
                    <a:pt x="6085" y="2846"/>
                    <a:pt x="6085" y="2894"/>
                    <a:pt x="6097" y="2942"/>
                  </a:cubicBezTo>
                  <a:lnTo>
                    <a:pt x="6883" y="4680"/>
                  </a:lnTo>
                  <a:lnTo>
                    <a:pt x="4620" y="4680"/>
                  </a:lnTo>
                  <a:lnTo>
                    <a:pt x="4620" y="1608"/>
                  </a:lnTo>
                  <a:cubicBezTo>
                    <a:pt x="4620" y="1549"/>
                    <a:pt x="4597" y="1501"/>
                    <a:pt x="4549" y="1477"/>
                  </a:cubicBezTo>
                  <a:lnTo>
                    <a:pt x="3942" y="1060"/>
                  </a:lnTo>
                  <a:close/>
                  <a:moveTo>
                    <a:pt x="6883" y="4680"/>
                  </a:moveTo>
                  <a:cubicBezTo>
                    <a:pt x="6883" y="4686"/>
                    <a:pt x="6880" y="4689"/>
                    <a:pt x="6878" y="4689"/>
                  </a:cubicBezTo>
                  <a:cubicBezTo>
                    <a:pt x="6877" y="4689"/>
                    <a:pt x="6877" y="4686"/>
                    <a:pt x="6883" y="4680"/>
                  </a:cubicBezTo>
                  <a:close/>
                  <a:moveTo>
                    <a:pt x="4299" y="1787"/>
                  </a:moveTo>
                  <a:lnTo>
                    <a:pt x="4299" y="5394"/>
                  </a:lnTo>
                  <a:lnTo>
                    <a:pt x="1941" y="5406"/>
                  </a:lnTo>
                  <a:lnTo>
                    <a:pt x="1941" y="2692"/>
                  </a:lnTo>
                  <a:cubicBezTo>
                    <a:pt x="1941" y="2608"/>
                    <a:pt x="1870" y="2537"/>
                    <a:pt x="1787" y="2537"/>
                  </a:cubicBezTo>
                  <a:cubicBezTo>
                    <a:pt x="1691" y="2537"/>
                    <a:pt x="1620" y="2608"/>
                    <a:pt x="1620" y="2692"/>
                  </a:cubicBezTo>
                  <a:lnTo>
                    <a:pt x="1620" y="5406"/>
                  </a:lnTo>
                  <a:lnTo>
                    <a:pt x="1227" y="5406"/>
                  </a:lnTo>
                  <a:lnTo>
                    <a:pt x="1227" y="1787"/>
                  </a:lnTo>
                  <a:lnTo>
                    <a:pt x="1620" y="1787"/>
                  </a:lnTo>
                  <a:lnTo>
                    <a:pt x="1620" y="1989"/>
                  </a:lnTo>
                  <a:cubicBezTo>
                    <a:pt x="1620" y="2072"/>
                    <a:pt x="1691" y="2144"/>
                    <a:pt x="1787" y="2144"/>
                  </a:cubicBezTo>
                  <a:cubicBezTo>
                    <a:pt x="1870" y="2144"/>
                    <a:pt x="1941" y="2072"/>
                    <a:pt x="1941" y="1989"/>
                  </a:cubicBezTo>
                  <a:lnTo>
                    <a:pt x="1941" y="1787"/>
                  </a:lnTo>
                  <a:close/>
                  <a:moveTo>
                    <a:pt x="1584" y="10764"/>
                  </a:moveTo>
                  <a:cubicBezTo>
                    <a:pt x="1691" y="10764"/>
                    <a:pt x="1787" y="10859"/>
                    <a:pt x="1787" y="10954"/>
                  </a:cubicBezTo>
                  <a:lnTo>
                    <a:pt x="1787" y="11145"/>
                  </a:lnTo>
                  <a:lnTo>
                    <a:pt x="322" y="11145"/>
                  </a:lnTo>
                  <a:lnTo>
                    <a:pt x="322" y="10954"/>
                  </a:lnTo>
                  <a:cubicBezTo>
                    <a:pt x="322" y="10847"/>
                    <a:pt x="417" y="10764"/>
                    <a:pt x="513" y="10764"/>
                  </a:cubicBezTo>
                  <a:close/>
                  <a:moveTo>
                    <a:pt x="1048" y="1"/>
                  </a:moveTo>
                  <a:cubicBezTo>
                    <a:pt x="775" y="1"/>
                    <a:pt x="536" y="239"/>
                    <a:pt x="536" y="525"/>
                  </a:cubicBezTo>
                  <a:cubicBezTo>
                    <a:pt x="536" y="763"/>
                    <a:pt x="679" y="953"/>
                    <a:pt x="894" y="1037"/>
                  </a:cubicBezTo>
                  <a:lnTo>
                    <a:pt x="894" y="10419"/>
                  </a:lnTo>
                  <a:lnTo>
                    <a:pt x="513" y="10419"/>
                  </a:lnTo>
                  <a:cubicBezTo>
                    <a:pt x="215" y="10419"/>
                    <a:pt x="1" y="10657"/>
                    <a:pt x="1" y="10943"/>
                  </a:cubicBezTo>
                  <a:lnTo>
                    <a:pt x="1" y="11300"/>
                  </a:lnTo>
                  <a:cubicBezTo>
                    <a:pt x="1" y="11395"/>
                    <a:pt x="72" y="11466"/>
                    <a:pt x="155" y="11466"/>
                  </a:cubicBezTo>
                  <a:lnTo>
                    <a:pt x="1965" y="11466"/>
                  </a:lnTo>
                  <a:cubicBezTo>
                    <a:pt x="2049" y="11466"/>
                    <a:pt x="2120" y="11395"/>
                    <a:pt x="2120" y="11300"/>
                  </a:cubicBezTo>
                  <a:lnTo>
                    <a:pt x="2120" y="10943"/>
                  </a:lnTo>
                  <a:cubicBezTo>
                    <a:pt x="2120" y="10645"/>
                    <a:pt x="1882" y="10419"/>
                    <a:pt x="1608" y="10419"/>
                  </a:cubicBezTo>
                  <a:lnTo>
                    <a:pt x="1227" y="10419"/>
                  </a:lnTo>
                  <a:lnTo>
                    <a:pt x="1227" y="5740"/>
                  </a:lnTo>
                  <a:lnTo>
                    <a:pt x="4299" y="5740"/>
                  </a:lnTo>
                  <a:cubicBezTo>
                    <a:pt x="4489" y="5740"/>
                    <a:pt x="4632" y="5585"/>
                    <a:pt x="4632" y="5394"/>
                  </a:cubicBezTo>
                  <a:lnTo>
                    <a:pt x="4632" y="5025"/>
                  </a:lnTo>
                  <a:lnTo>
                    <a:pt x="6883" y="5025"/>
                  </a:lnTo>
                  <a:cubicBezTo>
                    <a:pt x="7002" y="5025"/>
                    <a:pt x="7109" y="4966"/>
                    <a:pt x="7180" y="4859"/>
                  </a:cubicBezTo>
                  <a:cubicBezTo>
                    <a:pt x="7228" y="4763"/>
                    <a:pt x="7240" y="4632"/>
                    <a:pt x="7180" y="4525"/>
                  </a:cubicBezTo>
                  <a:lnTo>
                    <a:pt x="6442" y="2882"/>
                  </a:lnTo>
                  <a:lnTo>
                    <a:pt x="7180" y="1227"/>
                  </a:lnTo>
                  <a:cubicBezTo>
                    <a:pt x="7228" y="1120"/>
                    <a:pt x="7228" y="989"/>
                    <a:pt x="7156" y="894"/>
                  </a:cubicBezTo>
                  <a:cubicBezTo>
                    <a:pt x="7097" y="787"/>
                    <a:pt x="6978" y="727"/>
                    <a:pt x="6859" y="727"/>
                  </a:cubicBezTo>
                  <a:lnTo>
                    <a:pt x="3358" y="727"/>
                  </a:lnTo>
                  <a:cubicBezTo>
                    <a:pt x="3275" y="727"/>
                    <a:pt x="3192" y="810"/>
                    <a:pt x="3192" y="894"/>
                  </a:cubicBezTo>
                  <a:lnTo>
                    <a:pt x="3192" y="1453"/>
                  </a:lnTo>
                  <a:lnTo>
                    <a:pt x="1215" y="1453"/>
                  </a:lnTo>
                  <a:lnTo>
                    <a:pt x="1215" y="1037"/>
                  </a:lnTo>
                  <a:cubicBezTo>
                    <a:pt x="1429" y="953"/>
                    <a:pt x="1572" y="763"/>
                    <a:pt x="1572" y="525"/>
                  </a:cubicBezTo>
                  <a:cubicBezTo>
                    <a:pt x="1572" y="227"/>
                    <a:pt x="1334" y="1"/>
                    <a:pt x="104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grpSp>
          <p:nvGrpSpPr>
            <p:cNvPr id="12008" name="Google Shape;12008;p86"/>
            <p:cNvGrpSpPr/>
            <p:nvPr/>
          </p:nvGrpSpPr>
          <p:grpSpPr>
            <a:xfrm>
              <a:off x="5216456" y="3725484"/>
              <a:ext cx="356196" cy="265631"/>
              <a:chOff x="5216456" y="3725484"/>
              <a:chExt cx="356196" cy="265631"/>
            </a:xfrm>
            <a:solidFill>
              <a:schemeClr val="bg1"/>
            </a:solidFill>
          </p:grpSpPr>
          <p:sp>
            <p:nvSpPr>
              <p:cNvPr id="12009" name="Google Shape;12009;p86"/>
              <p:cNvSpPr/>
              <p:nvPr/>
            </p:nvSpPr>
            <p:spPr>
              <a:xfrm>
                <a:off x="5216456" y="3814335"/>
                <a:ext cx="296465" cy="176780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10" name="Google Shape;12010;p86"/>
              <p:cNvSpPr/>
              <p:nvPr/>
            </p:nvSpPr>
            <p:spPr>
              <a:xfrm>
                <a:off x="5304925" y="3725484"/>
                <a:ext cx="267726" cy="17071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011" name="Google Shape;12011;p86"/>
            <p:cNvGrpSpPr/>
            <p:nvPr/>
          </p:nvGrpSpPr>
          <p:grpSpPr>
            <a:xfrm>
              <a:off x="6849393" y="3733994"/>
              <a:ext cx="355053" cy="248038"/>
              <a:chOff x="6849393" y="3733994"/>
              <a:chExt cx="355053" cy="248038"/>
            </a:xfrm>
            <a:solidFill>
              <a:schemeClr val="bg1"/>
            </a:solidFill>
          </p:grpSpPr>
          <p:sp>
            <p:nvSpPr>
              <p:cNvPr id="12012" name="Google Shape;12012;p86"/>
              <p:cNvSpPr/>
              <p:nvPr/>
            </p:nvSpPr>
            <p:spPr>
              <a:xfrm>
                <a:off x="6849393" y="3733994"/>
                <a:ext cx="355053" cy="248038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7811" extrusionOk="0">
                    <a:moveTo>
                      <a:pt x="10800" y="357"/>
                    </a:moveTo>
                    <a:cubicBezTo>
                      <a:pt x="10800" y="357"/>
                      <a:pt x="10823" y="357"/>
                      <a:pt x="10823" y="369"/>
                    </a:cubicBezTo>
                    <a:lnTo>
                      <a:pt x="10823" y="5227"/>
                    </a:lnTo>
                    <a:lnTo>
                      <a:pt x="346" y="5239"/>
                    </a:lnTo>
                    <a:cubicBezTo>
                      <a:pt x="346" y="5239"/>
                      <a:pt x="334" y="5239"/>
                      <a:pt x="334" y="5227"/>
                    </a:cubicBezTo>
                    <a:lnTo>
                      <a:pt x="334" y="369"/>
                    </a:lnTo>
                    <a:cubicBezTo>
                      <a:pt x="334" y="369"/>
                      <a:pt x="334" y="357"/>
                      <a:pt x="346" y="357"/>
                    </a:cubicBezTo>
                    <a:close/>
                    <a:moveTo>
                      <a:pt x="10835" y="5572"/>
                    </a:moveTo>
                    <a:lnTo>
                      <a:pt x="10823" y="5977"/>
                    </a:lnTo>
                    <a:lnTo>
                      <a:pt x="10252" y="5977"/>
                    </a:lnTo>
                    <a:cubicBezTo>
                      <a:pt x="10169" y="5977"/>
                      <a:pt x="10073" y="6060"/>
                      <a:pt x="10073" y="6156"/>
                    </a:cubicBezTo>
                    <a:cubicBezTo>
                      <a:pt x="10073" y="6263"/>
                      <a:pt x="10157" y="6334"/>
                      <a:pt x="10252" y="6334"/>
                    </a:cubicBezTo>
                    <a:lnTo>
                      <a:pt x="10823" y="6334"/>
                    </a:lnTo>
                    <a:lnTo>
                      <a:pt x="10823" y="6739"/>
                    </a:lnTo>
                    <a:lnTo>
                      <a:pt x="8014" y="6739"/>
                    </a:lnTo>
                    <a:cubicBezTo>
                      <a:pt x="7918" y="6739"/>
                      <a:pt x="7823" y="6811"/>
                      <a:pt x="7823" y="6918"/>
                    </a:cubicBezTo>
                    <a:cubicBezTo>
                      <a:pt x="7823" y="7013"/>
                      <a:pt x="7906" y="7096"/>
                      <a:pt x="8014" y="7096"/>
                    </a:cubicBezTo>
                    <a:lnTo>
                      <a:pt x="10823" y="7096"/>
                    </a:lnTo>
                    <a:lnTo>
                      <a:pt x="10823" y="7489"/>
                    </a:lnTo>
                    <a:cubicBezTo>
                      <a:pt x="10823" y="7489"/>
                      <a:pt x="10823" y="7501"/>
                      <a:pt x="10812" y="7501"/>
                    </a:cubicBezTo>
                    <a:lnTo>
                      <a:pt x="358" y="7501"/>
                    </a:lnTo>
                    <a:cubicBezTo>
                      <a:pt x="358" y="7501"/>
                      <a:pt x="346" y="7501"/>
                      <a:pt x="346" y="7489"/>
                    </a:cubicBezTo>
                    <a:lnTo>
                      <a:pt x="346" y="7096"/>
                    </a:lnTo>
                    <a:lnTo>
                      <a:pt x="7263" y="7096"/>
                    </a:lnTo>
                    <a:cubicBezTo>
                      <a:pt x="7359" y="7096"/>
                      <a:pt x="7442" y="7025"/>
                      <a:pt x="7442" y="6918"/>
                    </a:cubicBezTo>
                    <a:cubicBezTo>
                      <a:pt x="7442" y="6834"/>
                      <a:pt x="7371" y="6739"/>
                      <a:pt x="7263" y="6739"/>
                    </a:cubicBezTo>
                    <a:lnTo>
                      <a:pt x="346" y="6739"/>
                    </a:lnTo>
                    <a:lnTo>
                      <a:pt x="346" y="6334"/>
                    </a:lnTo>
                    <a:lnTo>
                      <a:pt x="9514" y="6334"/>
                    </a:lnTo>
                    <a:cubicBezTo>
                      <a:pt x="9597" y="6334"/>
                      <a:pt x="9692" y="6263"/>
                      <a:pt x="9692" y="6156"/>
                    </a:cubicBezTo>
                    <a:cubicBezTo>
                      <a:pt x="9692" y="6072"/>
                      <a:pt x="9621" y="5977"/>
                      <a:pt x="9514" y="5977"/>
                    </a:cubicBezTo>
                    <a:lnTo>
                      <a:pt x="346" y="5977"/>
                    </a:lnTo>
                    <a:lnTo>
                      <a:pt x="346" y="5572"/>
                    </a:lnTo>
                    <a:close/>
                    <a:moveTo>
                      <a:pt x="358" y="0"/>
                    </a:moveTo>
                    <a:cubicBezTo>
                      <a:pt x="167" y="0"/>
                      <a:pt x="1" y="167"/>
                      <a:pt x="1" y="357"/>
                    </a:cubicBezTo>
                    <a:lnTo>
                      <a:pt x="1" y="7453"/>
                    </a:lnTo>
                    <a:cubicBezTo>
                      <a:pt x="1" y="7644"/>
                      <a:pt x="167" y="7811"/>
                      <a:pt x="358" y="7811"/>
                    </a:cubicBezTo>
                    <a:lnTo>
                      <a:pt x="10823" y="7811"/>
                    </a:lnTo>
                    <a:cubicBezTo>
                      <a:pt x="11014" y="7811"/>
                      <a:pt x="11181" y="7644"/>
                      <a:pt x="11181" y="7453"/>
                    </a:cubicBezTo>
                    <a:lnTo>
                      <a:pt x="11181" y="357"/>
                    </a:lnTo>
                    <a:cubicBezTo>
                      <a:pt x="11181" y="167"/>
                      <a:pt x="11014" y="0"/>
                      <a:pt x="108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13" name="Google Shape;12013;p86"/>
              <p:cNvSpPr/>
              <p:nvPr/>
            </p:nvSpPr>
            <p:spPr>
              <a:xfrm>
                <a:off x="7080411" y="3758192"/>
                <a:ext cx="100219" cy="129687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4084" extrusionOk="0">
                    <a:moveTo>
                      <a:pt x="179" y="0"/>
                    </a:moveTo>
                    <a:cubicBezTo>
                      <a:pt x="96" y="0"/>
                      <a:pt x="0" y="72"/>
                      <a:pt x="0" y="179"/>
                    </a:cubicBezTo>
                    <a:cubicBezTo>
                      <a:pt x="0" y="274"/>
                      <a:pt x="84" y="357"/>
                      <a:pt x="179" y="357"/>
                    </a:cubicBezTo>
                    <a:lnTo>
                      <a:pt x="2072" y="357"/>
                    </a:lnTo>
                    <a:cubicBezTo>
                      <a:pt x="2144" y="726"/>
                      <a:pt x="2429" y="1012"/>
                      <a:pt x="2798" y="1084"/>
                    </a:cubicBezTo>
                    <a:lnTo>
                      <a:pt x="2798" y="3001"/>
                    </a:lnTo>
                    <a:cubicBezTo>
                      <a:pt x="2429" y="3072"/>
                      <a:pt x="2144" y="3358"/>
                      <a:pt x="2072" y="3727"/>
                    </a:cubicBezTo>
                    <a:lnTo>
                      <a:pt x="179" y="3727"/>
                    </a:lnTo>
                    <a:cubicBezTo>
                      <a:pt x="96" y="3727"/>
                      <a:pt x="0" y="3810"/>
                      <a:pt x="0" y="3905"/>
                    </a:cubicBezTo>
                    <a:cubicBezTo>
                      <a:pt x="0" y="4013"/>
                      <a:pt x="84" y="4084"/>
                      <a:pt x="179" y="4084"/>
                    </a:cubicBezTo>
                    <a:lnTo>
                      <a:pt x="2239" y="4084"/>
                    </a:lnTo>
                    <a:cubicBezTo>
                      <a:pt x="2322" y="4084"/>
                      <a:pt x="2417" y="4013"/>
                      <a:pt x="2417" y="3905"/>
                    </a:cubicBezTo>
                    <a:cubicBezTo>
                      <a:pt x="2417" y="3596"/>
                      <a:pt x="2667" y="3346"/>
                      <a:pt x="2977" y="3346"/>
                    </a:cubicBezTo>
                    <a:cubicBezTo>
                      <a:pt x="3072" y="3346"/>
                      <a:pt x="3156" y="3274"/>
                      <a:pt x="3156" y="3167"/>
                    </a:cubicBezTo>
                    <a:lnTo>
                      <a:pt x="3156" y="917"/>
                    </a:lnTo>
                    <a:cubicBezTo>
                      <a:pt x="3156" y="810"/>
                      <a:pt x="3072" y="738"/>
                      <a:pt x="2977" y="738"/>
                    </a:cubicBezTo>
                    <a:cubicBezTo>
                      <a:pt x="2667" y="738"/>
                      <a:pt x="2417" y="488"/>
                      <a:pt x="2417" y="179"/>
                    </a:cubicBezTo>
                    <a:cubicBezTo>
                      <a:pt x="2417" y="83"/>
                      <a:pt x="2346" y="0"/>
                      <a:pt x="22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14" name="Google Shape;12014;p86"/>
              <p:cNvSpPr/>
              <p:nvPr/>
            </p:nvSpPr>
            <p:spPr>
              <a:xfrm>
                <a:off x="6873209" y="3757811"/>
                <a:ext cx="100219" cy="130068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4096" extrusionOk="0">
                    <a:moveTo>
                      <a:pt x="918" y="0"/>
                    </a:moveTo>
                    <a:cubicBezTo>
                      <a:pt x="834" y="0"/>
                      <a:pt x="739" y="84"/>
                      <a:pt x="739" y="191"/>
                    </a:cubicBezTo>
                    <a:cubicBezTo>
                      <a:pt x="739" y="500"/>
                      <a:pt x="489" y="750"/>
                      <a:pt x="179" y="750"/>
                    </a:cubicBezTo>
                    <a:cubicBezTo>
                      <a:pt x="84" y="750"/>
                      <a:pt x="1" y="822"/>
                      <a:pt x="1" y="929"/>
                    </a:cubicBezTo>
                    <a:lnTo>
                      <a:pt x="1" y="3179"/>
                    </a:lnTo>
                    <a:cubicBezTo>
                      <a:pt x="1" y="3263"/>
                      <a:pt x="72" y="3358"/>
                      <a:pt x="179" y="3358"/>
                    </a:cubicBezTo>
                    <a:cubicBezTo>
                      <a:pt x="489" y="3358"/>
                      <a:pt x="739" y="3608"/>
                      <a:pt x="739" y="3917"/>
                    </a:cubicBezTo>
                    <a:cubicBezTo>
                      <a:pt x="739" y="4013"/>
                      <a:pt x="810" y="4096"/>
                      <a:pt x="918" y="4096"/>
                    </a:cubicBezTo>
                    <a:lnTo>
                      <a:pt x="2977" y="4096"/>
                    </a:lnTo>
                    <a:cubicBezTo>
                      <a:pt x="3061" y="4096"/>
                      <a:pt x="3156" y="4025"/>
                      <a:pt x="3156" y="3917"/>
                    </a:cubicBezTo>
                    <a:cubicBezTo>
                      <a:pt x="3132" y="3822"/>
                      <a:pt x="3061" y="3739"/>
                      <a:pt x="2977" y="3739"/>
                    </a:cubicBezTo>
                    <a:lnTo>
                      <a:pt x="1084" y="3739"/>
                    </a:lnTo>
                    <a:cubicBezTo>
                      <a:pt x="1013" y="3370"/>
                      <a:pt x="727" y="3084"/>
                      <a:pt x="346" y="3013"/>
                    </a:cubicBezTo>
                    <a:lnTo>
                      <a:pt x="346" y="1096"/>
                    </a:lnTo>
                    <a:cubicBezTo>
                      <a:pt x="727" y="1024"/>
                      <a:pt x="1013" y="738"/>
                      <a:pt x="1084" y="369"/>
                    </a:cubicBezTo>
                    <a:lnTo>
                      <a:pt x="2977" y="369"/>
                    </a:lnTo>
                    <a:cubicBezTo>
                      <a:pt x="3061" y="369"/>
                      <a:pt x="3156" y="286"/>
                      <a:pt x="3156" y="191"/>
                    </a:cubicBezTo>
                    <a:cubicBezTo>
                      <a:pt x="3156" y="95"/>
                      <a:pt x="3073" y="0"/>
                      <a:pt x="29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15" name="Google Shape;12015;p86"/>
              <p:cNvSpPr/>
              <p:nvPr/>
            </p:nvSpPr>
            <p:spPr>
              <a:xfrm>
                <a:off x="6962060" y="3758192"/>
                <a:ext cx="129338" cy="129338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4073" extrusionOk="0">
                    <a:moveTo>
                      <a:pt x="2037" y="334"/>
                    </a:moveTo>
                    <a:cubicBezTo>
                      <a:pt x="2977" y="334"/>
                      <a:pt x="3727" y="1096"/>
                      <a:pt x="3727" y="2036"/>
                    </a:cubicBezTo>
                    <a:cubicBezTo>
                      <a:pt x="3727" y="2977"/>
                      <a:pt x="2977" y="3727"/>
                      <a:pt x="2037" y="3727"/>
                    </a:cubicBezTo>
                    <a:cubicBezTo>
                      <a:pt x="1096" y="3727"/>
                      <a:pt x="334" y="2977"/>
                      <a:pt x="334" y="2036"/>
                    </a:cubicBezTo>
                    <a:cubicBezTo>
                      <a:pt x="334" y="1096"/>
                      <a:pt x="1096" y="334"/>
                      <a:pt x="2037" y="334"/>
                    </a:cubicBezTo>
                    <a:close/>
                    <a:moveTo>
                      <a:pt x="2037" y="0"/>
                    </a:moveTo>
                    <a:cubicBezTo>
                      <a:pt x="906" y="0"/>
                      <a:pt x="1" y="917"/>
                      <a:pt x="1" y="2036"/>
                    </a:cubicBezTo>
                    <a:cubicBezTo>
                      <a:pt x="1" y="3155"/>
                      <a:pt x="918" y="4072"/>
                      <a:pt x="2037" y="4072"/>
                    </a:cubicBezTo>
                    <a:cubicBezTo>
                      <a:pt x="3156" y="4072"/>
                      <a:pt x="4073" y="3155"/>
                      <a:pt x="4073" y="2036"/>
                    </a:cubicBezTo>
                    <a:cubicBezTo>
                      <a:pt x="4073" y="905"/>
                      <a:pt x="3168" y="0"/>
                      <a:pt x="20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16" name="Google Shape;12016;p86"/>
              <p:cNvSpPr/>
              <p:nvPr/>
            </p:nvSpPr>
            <p:spPr>
              <a:xfrm>
                <a:off x="6997244" y="3781627"/>
                <a:ext cx="59382" cy="82436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596" extrusionOk="0">
                    <a:moveTo>
                      <a:pt x="750" y="536"/>
                    </a:moveTo>
                    <a:lnTo>
                      <a:pt x="750" y="1060"/>
                    </a:lnTo>
                    <a:cubicBezTo>
                      <a:pt x="452" y="965"/>
                      <a:pt x="345" y="881"/>
                      <a:pt x="345" y="762"/>
                    </a:cubicBezTo>
                    <a:cubicBezTo>
                      <a:pt x="345" y="691"/>
                      <a:pt x="500" y="584"/>
                      <a:pt x="750" y="536"/>
                    </a:cubicBezTo>
                    <a:close/>
                    <a:moveTo>
                      <a:pt x="1107" y="1524"/>
                    </a:moveTo>
                    <a:cubicBezTo>
                      <a:pt x="1405" y="1608"/>
                      <a:pt x="1512" y="1703"/>
                      <a:pt x="1512" y="1822"/>
                    </a:cubicBezTo>
                    <a:cubicBezTo>
                      <a:pt x="1512" y="1893"/>
                      <a:pt x="1357" y="2001"/>
                      <a:pt x="1107" y="2036"/>
                    </a:cubicBezTo>
                    <a:lnTo>
                      <a:pt x="1107" y="1524"/>
                    </a:lnTo>
                    <a:close/>
                    <a:moveTo>
                      <a:pt x="941" y="0"/>
                    </a:moveTo>
                    <a:cubicBezTo>
                      <a:pt x="857" y="0"/>
                      <a:pt x="762" y="72"/>
                      <a:pt x="762" y="179"/>
                    </a:cubicBezTo>
                    <a:lnTo>
                      <a:pt x="762" y="191"/>
                    </a:lnTo>
                    <a:cubicBezTo>
                      <a:pt x="333" y="238"/>
                      <a:pt x="24" y="477"/>
                      <a:pt x="24" y="774"/>
                    </a:cubicBezTo>
                    <a:cubicBezTo>
                      <a:pt x="24" y="1191"/>
                      <a:pt x="441" y="1346"/>
                      <a:pt x="762" y="1429"/>
                    </a:cubicBezTo>
                    <a:lnTo>
                      <a:pt x="762" y="2036"/>
                    </a:lnTo>
                    <a:cubicBezTo>
                      <a:pt x="512" y="2001"/>
                      <a:pt x="357" y="1893"/>
                      <a:pt x="357" y="1822"/>
                    </a:cubicBezTo>
                    <a:cubicBezTo>
                      <a:pt x="357" y="1727"/>
                      <a:pt x="286" y="1643"/>
                      <a:pt x="179" y="1643"/>
                    </a:cubicBezTo>
                    <a:cubicBezTo>
                      <a:pt x="83" y="1643"/>
                      <a:pt x="0" y="1715"/>
                      <a:pt x="0" y="1822"/>
                    </a:cubicBezTo>
                    <a:cubicBezTo>
                      <a:pt x="0" y="2120"/>
                      <a:pt x="310" y="2334"/>
                      <a:pt x="750" y="2393"/>
                    </a:cubicBezTo>
                    <a:lnTo>
                      <a:pt x="750" y="2417"/>
                    </a:lnTo>
                    <a:cubicBezTo>
                      <a:pt x="750" y="2501"/>
                      <a:pt x="822" y="2596"/>
                      <a:pt x="929" y="2596"/>
                    </a:cubicBezTo>
                    <a:cubicBezTo>
                      <a:pt x="1036" y="2596"/>
                      <a:pt x="1107" y="2513"/>
                      <a:pt x="1107" y="2417"/>
                    </a:cubicBezTo>
                    <a:lnTo>
                      <a:pt x="1107" y="2393"/>
                    </a:lnTo>
                    <a:cubicBezTo>
                      <a:pt x="1536" y="2358"/>
                      <a:pt x="1845" y="2120"/>
                      <a:pt x="1845" y="1822"/>
                    </a:cubicBezTo>
                    <a:cubicBezTo>
                      <a:pt x="1845" y="1417"/>
                      <a:pt x="1453" y="1250"/>
                      <a:pt x="1107" y="1167"/>
                    </a:cubicBezTo>
                    <a:lnTo>
                      <a:pt x="1107" y="548"/>
                    </a:lnTo>
                    <a:cubicBezTo>
                      <a:pt x="1357" y="596"/>
                      <a:pt x="1512" y="703"/>
                      <a:pt x="1512" y="774"/>
                    </a:cubicBezTo>
                    <a:cubicBezTo>
                      <a:pt x="1512" y="869"/>
                      <a:pt x="1584" y="953"/>
                      <a:pt x="1691" y="953"/>
                    </a:cubicBezTo>
                    <a:cubicBezTo>
                      <a:pt x="1774" y="953"/>
                      <a:pt x="1869" y="881"/>
                      <a:pt x="1869" y="774"/>
                    </a:cubicBezTo>
                    <a:cubicBezTo>
                      <a:pt x="1869" y="477"/>
                      <a:pt x="1548" y="250"/>
                      <a:pt x="1119" y="191"/>
                    </a:cubicBezTo>
                    <a:lnTo>
                      <a:pt x="1119" y="179"/>
                    </a:lnTo>
                    <a:cubicBezTo>
                      <a:pt x="1119" y="84"/>
                      <a:pt x="1048" y="0"/>
                      <a:pt x="9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017" name="Google Shape;12017;p86"/>
            <p:cNvGrpSpPr/>
            <p:nvPr/>
          </p:nvGrpSpPr>
          <p:grpSpPr>
            <a:xfrm>
              <a:off x="7918997" y="3714687"/>
              <a:ext cx="392111" cy="280206"/>
              <a:chOff x="7918997" y="3714687"/>
              <a:chExt cx="392111" cy="280206"/>
            </a:xfrm>
            <a:solidFill>
              <a:schemeClr val="bg1"/>
            </a:solidFill>
          </p:grpSpPr>
          <p:sp>
            <p:nvSpPr>
              <p:cNvPr id="12018" name="Google Shape;12018;p86"/>
              <p:cNvSpPr/>
              <p:nvPr/>
            </p:nvSpPr>
            <p:spPr>
              <a:xfrm>
                <a:off x="7918997" y="3781246"/>
                <a:ext cx="309675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9752" h="6728" extrusionOk="0">
                    <a:moveTo>
                      <a:pt x="774" y="3644"/>
                    </a:moveTo>
                    <a:cubicBezTo>
                      <a:pt x="965" y="3644"/>
                      <a:pt x="1132" y="3810"/>
                      <a:pt x="1132" y="4001"/>
                    </a:cubicBezTo>
                    <a:cubicBezTo>
                      <a:pt x="1132" y="4191"/>
                      <a:pt x="965" y="4358"/>
                      <a:pt x="774" y="4358"/>
                    </a:cubicBezTo>
                    <a:cubicBezTo>
                      <a:pt x="560" y="4358"/>
                      <a:pt x="417" y="4191"/>
                      <a:pt x="417" y="4001"/>
                    </a:cubicBezTo>
                    <a:cubicBezTo>
                      <a:pt x="417" y="3810"/>
                      <a:pt x="584" y="3644"/>
                      <a:pt x="774" y="3644"/>
                    </a:cubicBezTo>
                    <a:close/>
                    <a:moveTo>
                      <a:pt x="715" y="0"/>
                    </a:moveTo>
                    <a:cubicBezTo>
                      <a:pt x="310" y="0"/>
                      <a:pt x="0" y="322"/>
                      <a:pt x="0" y="715"/>
                    </a:cubicBezTo>
                    <a:cubicBezTo>
                      <a:pt x="0" y="1072"/>
                      <a:pt x="250" y="1370"/>
                      <a:pt x="596" y="1429"/>
                    </a:cubicBezTo>
                    <a:lnTo>
                      <a:pt x="596" y="3346"/>
                    </a:lnTo>
                    <a:cubicBezTo>
                      <a:pt x="298" y="3429"/>
                      <a:pt x="72" y="3703"/>
                      <a:pt x="72" y="4025"/>
                    </a:cubicBezTo>
                    <a:cubicBezTo>
                      <a:pt x="72" y="4358"/>
                      <a:pt x="298" y="4644"/>
                      <a:pt x="596" y="4715"/>
                    </a:cubicBezTo>
                    <a:lnTo>
                      <a:pt x="596" y="5442"/>
                    </a:lnTo>
                    <a:cubicBezTo>
                      <a:pt x="322" y="5513"/>
                      <a:pt x="120" y="5775"/>
                      <a:pt x="120" y="6073"/>
                    </a:cubicBezTo>
                    <a:cubicBezTo>
                      <a:pt x="120" y="6430"/>
                      <a:pt x="417" y="6727"/>
                      <a:pt x="774" y="6727"/>
                    </a:cubicBezTo>
                    <a:lnTo>
                      <a:pt x="2215" y="6727"/>
                    </a:lnTo>
                    <a:cubicBezTo>
                      <a:pt x="2322" y="6727"/>
                      <a:pt x="2394" y="6644"/>
                      <a:pt x="2394" y="6549"/>
                    </a:cubicBezTo>
                    <a:cubicBezTo>
                      <a:pt x="2394" y="6442"/>
                      <a:pt x="2286" y="6335"/>
                      <a:pt x="2191" y="6335"/>
                    </a:cubicBezTo>
                    <a:lnTo>
                      <a:pt x="739" y="6335"/>
                    </a:lnTo>
                    <a:cubicBezTo>
                      <a:pt x="584" y="6335"/>
                      <a:pt x="441" y="6204"/>
                      <a:pt x="441" y="6037"/>
                    </a:cubicBezTo>
                    <a:cubicBezTo>
                      <a:pt x="441" y="5882"/>
                      <a:pt x="584" y="5739"/>
                      <a:pt x="739" y="5739"/>
                    </a:cubicBezTo>
                    <a:lnTo>
                      <a:pt x="9561" y="5739"/>
                    </a:lnTo>
                    <a:cubicBezTo>
                      <a:pt x="9668" y="5739"/>
                      <a:pt x="9752" y="5668"/>
                      <a:pt x="9752" y="5561"/>
                    </a:cubicBezTo>
                    <a:cubicBezTo>
                      <a:pt x="9752" y="5465"/>
                      <a:pt x="9668" y="5382"/>
                      <a:pt x="9561" y="5382"/>
                    </a:cubicBezTo>
                    <a:lnTo>
                      <a:pt x="929" y="5382"/>
                    </a:lnTo>
                    <a:lnTo>
                      <a:pt x="929" y="4703"/>
                    </a:lnTo>
                    <a:cubicBezTo>
                      <a:pt x="1251" y="4632"/>
                      <a:pt x="1489" y="4346"/>
                      <a:pt x="1489" y="4001"/>
                    </a:cubicBezTo>
                    <a:cubicBezTo>
                      <a:pt x="1489" y="3656"/>
                      <a:pt x="1251" y="3370"/>
                      <a:pt x="929" y="3298"/>
                    </a:cubicBezTo>
                    <a:lnTo>
                      <a:pt x="929" y="1215"/>
                    </a:lnTo>
                    <a:cubicBezTo>
                      <a:pt x="929" y="1167"/>
                      <a:pt x="917" y="1108"/>
                      <a:pt x="870" y="1084"/>
                    </a:cubicBezTo>
                    <a:cubicBezTo>
                      <a:pt x="834" y="1060"/>
                      <a:pt x="786" y="1036"/>
                      <a:pt x="739" y="1036"/>
                    </a:cubicBezTo>
                    <a:lnTo>
                      <a:pt x="715" y="1036"/>
                    </a:lnTo>
                    <a:cubicBezTo>
                      <a:pt x="512" y="1036"/>
                      <a:pt x="358" y="870"/>
                      <a:pt x="358" y="679"/>
                    </a:cubicBezTo>
                    <a:cubicBezTo>
                      <a:pt x="358" y="489"/>
                      <a:pt x="512" y="322"/>
                      <a:pt x="715" y="322"/>
                    </a:cubicBezTo>
                    <a:cubicBezTo>
                      <a:pt x="905" y="322"/>
                      <a:pt x="1072" y="489"/>
                      <a:pt x="1072" y="679"/>
                    </a:cubicBezTo>
                    <a:cubicBezTo>
                      <a:pt x="1072" y="715"/>
                      <a:pt x="1072" y="762"/>
                      <a:pt x="1048" y="786"/>
                    </a:cubicBezTo>
                    <a:cubicBezTo>
                      <a:pt x="1036" y="858"/>
                      <a:pt x="1048" y="941"/>
                      <a:pt x="1120" y="977"/>
                    </a:cubicBezTo>
                    <a:lnTo>
                      <a:pt x="2906" y="2525"/>
                    </a:lnTo>
                    <a:cubicBezTo>
                      <a:pt x="2940" y="2553"/>
                      <a:pt x="2985" y="2568"/>
                      <a:pt x="3029" y="2568"/>
                    </a:cubicBezTo>
                    <a:cubicBezTo>
                      <a:pt x="3077" y="2568"/>
                      <a:pt x="3124" y="2550"/>
                      <a:pt x="3156" y="2513"/>
                    </a:cubicBezTo>
                    <a:lnTo>
                      <a:pt x="4287" y="1274"/>
                    </a:lnTo>
                    <a:cubicBezTo>
                      <a:pt x="4358" y="1203"/>
                      <a:pt x="4346" y="1084"/>
                      <a:pt x="4275" y="1024"/>
                    </a:cubicBezTo>
                    <a:cubicBezTo>
                      <a:pt x="4237" y="992"/>
                      <a:pt x="4191" y="976"/>
                      <a:pt x="4147" y="976"/>
                    </a:cubicBezTo>
                    <a:cubicBezTo>
                      <a:pt x="4095" y="976"/>
                      <a:pt x="4045" y="998"/>
                      <a:pt x="4013" y="1036"/>
                    </a:cubicBezTo>
                    <a:lnTo>
                      <a:pt x="3001" y="2155"/>
                    </a:lnTo>
                    <a:lnTo>
                      <a:pt x="1429" y="798"/>
                    </a:lnTo>
                    <a:lnTo>
                      <a:pt x="1429" y="715"/>
                    </a:lnTo>
                    <a:cubicBezTo>
                      <a:pt x="1429" y="310"/>
                      <a:pt x="1096" y="0"/>
                      <a:pt x="7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19" name="Google Shape;12019;p86"/>
              <p:cNvSpPr/>
              <p:nvPr/>
            </p:nvSpPr>
            <p:spPr>
              <a:xfrm>
                <a:off x="8080439" y="3862920"/>
                <a:ext cx="68083" cy="68083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144" extrusionOk="0">
                    <a:moveTo>
                      <a:pt x="1072" y="357"/>
                    </a:moveTo>
                    <a:cubicBezTo>
                      <a:pt x="1465" y="357"/>
                      <a:pt x="1786" y="691"/>
                      <a:pt x="1786" y="1072"/>
                    </a:cubicBezTo>
                    <a:cubicBezTo>
                      <a:pt x="1786" y="1465"/>
                      <a:pt x="1465" y="1786"/>
                      <a:pt x="1072" y="1786"/>
                    </a:cubicBezTo>
                    <a:cubicBezTo>
                      <a:pt x="691" y="1786"/>
                      <a:pt x="358" y="1465"/>
                      <a:pt x="358" y="1072"/>
                    </a:cubicBezTo>
                    <a:cubicBezTo>
                      <a:pt x="358" y="691"/>
                      <a:pt x="691" y="357"/>
                      <a:pt x="1072" y="357"/>
                    </a:cubicBezTo>
                    <a:close/>
                    <a:moveTo>
                      <a:pt x="1072" y="0"/>
                    </a:moveTo>
                    <a:cubicBezTo>
                      <a:pt x="477" y="0"/>
                      <a:pt x="0" y="476"/>
                      <a:pt x="0" y="1072"/>
                    </a:cubicBezTo>
                    <a:cubicBezTo>
                      <a:pt x="0" y="1667"/>
                      <a:pt x="477" y="2143"/>
                      <a:pt x="1072" y="2143"/>
                    </a:cubicBezTo>
                    <a:cubicBezTo>
                      <a:pt x="1667" y="2143"/>
                      <a:pt x="2144" y="1655"/>
                      <a:pt x="2144" y="1072"/>
                    </a:cubicBezTo>
                    <a:cubicBezTo>
                      <a:pt x="2144" y="476"/>
                      <a:pt x="1667" y="0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20" name="Google Shape;12020;p86"/>
              <p:cNvSpPr/>
              <p:nvPr/>
            </p:nvSpPr>
            <p:spPr>
              <a:xfrm>
                <a:off x="8000290" y="3885593"/>
                <a:ext cx="45410" cy="4541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430" extrusionOk="0">
                    <a:moveTo>
                      <a:pt x="727" y="358"/>
                    </a:moveTo>
                    <a:cubicBezTo>
                      <a:pt x="917" y="358"/>
                      <a:pt x="1084" y="524"/>
                      <a:pt x="1084" y="715"/>
                    </a:cubicBezTo>
                    <a:cubicBezTo>
                      <a:pt x="1084" y="905"/>
                      <a:pt x="917" y="1072"/>
                      <a:pt x="727" y="1072"/>
                    </a:cubicBezTo>
                    <a:cubicBezTo>
                      <a:pt x="536" y="1072"/>
                      <a:pt x="369" y="905"/>
                      <a:pt x="369" y="715"/>
                    </a:cubicBezTo>
                    <a:cubicBezTo>
                      <a:pt x="369" y="524"/>
                      <a:pt x="536" y="358"/>
                      <a:pt x="727" y="358"/>
                    </a:cubicBezTo>
                    <a:close/>
                    <a:moveTo>
                      <a:pt x="694" y="0"/>
                    </a:moveTo>
                    <a:cubicBezTo>
                      <a:pt x="310" y="0"/>
                      <a:pt x="0" y="317"/>
                      <a:pt x="0" y="715"/>
                    </a:cubicBezTo>
                    <a:cubicBezTo>
                      <a:pt x="0" y="1120"/>
                      <a:pt x="322" y="1429"/>
                      <a:pt x="715" y="1429"/>
                    </a:cubicBezTo>
                    <a:cubicBezTo>
                      <a:pt x="1096" y="1429"/>
                      <a:pt x="1429" y="1096"/>
                      <a:pt x="1429" y="715"/>
                    </a:cubicBezTo>
                    <a:cubicBezTo>
                      <a:pt x="1429" y="310"/>
                      <a:pt x="1096" y="1"/>
                      <a:pt x="715" y="1"/>
                    </a:cubicBezTo>
                    <a:cubicBezTo>
                      <a:pt x="708" y="0"/>
                      <a:pt x="701" y="0"/>
                      <a:pt x="6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21" name="Google Shape;12021;p86"/>
              <p:cNvSpPr/>
              <p:nvPr/>
            </p:nvSpPr>
            <p:spPr>
              <a:xfrm>
                <a:off x="8006323" y="3714687"/>
                <a:ext cx="304784" cy="27792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8752" extrusionOk="0">
                    <a:moveTo>
                      <a:pt x="8800" y="5740"/>
                    </a:moveTo>
                    <a:cubicBezTo>
                      <a:pt x="8990" y="5740"/>
                      <a:pt x="9157" y="5906"/>
                      <a:pt x="9157" y="6097"/>
                    </a:cubicBezTo>
                    <a:cubicBezTo>
                      <a:pt x="9157" y="6287"/>
                      <a:pt x="9002" y="6454"/>
                      <a:pt x="8800" y="6454"/>
                    </a:cubicBezTo>
                    <a:cubicBezTo>
                      <a:pt x="8609" y="6454"/>
                      <a:pt x="8442" y="6287"/>
                      <a:pt x="8442" y="6097"/>
                    </a:cubicBezTo>
                    <a:cubicBezTo>
                      <a:pt x="8442" y="5906"/>
                      <a:pt x="8597" y="5740"/>
                      <a:pt x="8800" y="5740"/>
                    </a:cubicBezTo>
                    <a:close/>
                    <a:moveTo>
                      <a:pt x="3430" y="1"/>
                    </a:moveTo>
                    <a:cubicBezTo>
                      <a:pt x="2989" y="1"/>
                      <a:pt x="2632" y="358"/>
                      <a:pt x="2632" y="787"/>
                    </a:cubicBezTo>
                    <a:cubicBezTo>
                      <a:pt x="2632" y="989"/>
                      <a:pt x="2727" y="1203"/>
                      <a:pt x="2858" y="1334"/>
                    </a:cubicBezTo>
                    <a:lnTo>
                      <a:pt x="1739" y="2561"/>
                    </a:lnTo>
                    <a:cubicBezTo>
                      <a:pt x="1668" y="2632"/>
                      <a:pt x="1680" y="2751"/>
                      <a:pt x="1763" y="2811"/>
                    </a:cubicBezTo>
                    <a:cubicBezTo>
                      <a:pt x="1796" y="2844"/>
                      <a:pt x="1838" y="2859"/>
                      <a:pt x="1881" y="2859"/>
                    </a:cubicBezTo>
                    <a:cubicBezTo>
                      <a:pt x="1931" y="2859"/>
                      <a:pt x="1981" y="2838"/>
                      <a:pt x="2013" y="2799"/>
                    </a:cubicBezTo>
                    <a:lnTo>
                      <a:pt x="3251" y="1430"/>
                    </a:lnTo>
                    <a:cubicBezTo>
                      <a:pt x="3287" y="1382"/>
                      <a:pt x="3311" y="1323"/>
                      <a:pt x="3287" y="1275"/>
                    </a:cubicBezTo>
                    <a:cubicBezTo>
                      <a:pt x="3275" y="1215"/>
                      <a:pt x="3251" y="1168"/>
                      <a:pt x="3204" y="1144"/>
                    </a:cubicBezTo>
                    <a:cubicBezTo>
                      <a:pt x="3073" y="1072"/>
                      <a:pt x="2977" y="918"/>
                      <a:pt x="2977" y="775"/>
                    </a:cubicBezTo>
                    <a:cubicBezTo>
                      <a:pt x="2977" y="537"/>
                      <a:pt x="3168" y="334"/>
                      <a:pt x="3406" y="334"/>
                    </a:cubicBezTo>
                    <a:cubicBezTo>
                      <a:pt x="3644" y="334"/>
                      <a:pt x="3847" y="537"/>
                      <a:pt x="3847" y="775"/>
                    </a:cubicBezTo>
                    <a:cubicBezTo>
                      <a:pt x="3847" y="918"/>
                      <a:pt x="3751" y="1072"/>
                      <a:pt x="3620" y="1144"/>
                    </a:cubicBezTo>
                    <a:cubicBezTo>
                      <a:pt x="3573" y="1168"/>
                      <a:pt x="3525" y="1215"/>
                      <a:pt x="3525" y="1275"/>
                    </a:cubicBezTo>
                    <a:cubicBezTo>
                      <a:pt x="3513" y="1334"/>
                      <a:pt x="3525" y="1382"/>
                      <a:pt x="3573" y="1430"/>
                    </a:cubicBezTo>
                    <a:lnTo>
                      <a:pt x="6430" y="4561"/>
                    </a:lnTo>
                    <a:cubicBezTo>
                      <a:pt x="6462" y="4606"/>
                      <a:pt x="6512" y="4627"/>
                      <a:pt x="6562" y="4627"/>
                    </a:cubicBezTo>
                    <a:cubicBezTo>
                      <a:pt x="6605" y="4627"/>
                      <a:pt x="6647" y="4612"/>
                      <a:pt x="6680" y="4585"/>
                    </a:cubicBezTo>
                    <a:lnTo>
                      <a:pt x="8466" y="3037"/>
                    </a:lnTo>
                    <a:cubicBezTo>
                      <a:pt x="8526" y="2989"/>
                      <a:pt x="8549" y="2918"/>
                      <a:pt x="8526" y="2835"/>
                    </a:cubicBezTo>
                    <a:cubicBezTo>
                      <a:pt x="8514" y="2811"/>
                      <a:pt x="8514" y="2763"/>
                      <a:pt x="8514" y="2739"/>
                    </a:cubicBezTo>
                    <a:cubicBezTo>
                      <a:pt x="8514" y="2537"/>
                      <a:pt x="8680" y="2382"/>
                      <a:pt x="8871" y="2382"/>
                    </a:cubicBezTo>
                    <a:cubicBezTo>
                      <a:pt x="9061" y="2382"/>
                      <a:pt x="9228" y="2537"/>
                      <a:pt x="9228" y="2739"/>
                    </a:cubicBezTo>
                    <a:cubicBezTo>
                      <a:pt x="9228" y="2930"/>
                      <a:pt x="9061" y="3097"/>
                      <a:pt x="8871" y="3097"/>
                    </a:cubicBezTo>
                    <a:lnTo>
                      <a:pt x="8847" y="3097"/>
                    </a:lnTo>
                    <a:cubicBezTo>
                      <a:pt x="8800" y="3097"/>
                      <a:pt x="8740" y="3108"/>
                      <a:pt x="8704" y="3132"/>
                    </a:cubicBezTo>
                    <a:cubicBezTo>
                      <a:pt x="8680" y="3168"/>
                      <a:pt x="8645" y="3228"/>
                      <a:pt x="8645" y="3275"/>
                    </a:cubicBezTo>
                    <a:lnTo>
                      <a:pt x="8645" y="5359"/>
                    </a:lnTo>
                    <a:cubicBezTo>
                      <a:pt x="8335" y="5430"/>
                      <a:pt x="8097" y="5716"/>
                      <a:pt x="8097" y="6049"/>
                    </a:cubicBezTo>
                    <a:cubicBezTo>
                      <a:pt x="8097" y="6395"/>
                      <a:pt x="8335" y="6680"/>
                      <a:pt x="8645" y="6752"/>
                    </a:cubicBezTo>
                    <a:lnTo>
                      <a:pt x="8645" y="7442"/>
                    </a:lnTo>
                    <a:lnTo>
                      <a:pt x="7561" y="7442"/>
                    </a:lnTo>
                    <a:cubicBezTo>
                      <a:pt x="7454" y="7442"/>
                      <a:pt x="7383" y="7514"/>
                      <a:pt x="7383" y="7621"/>
                    </a:cubicBezTo>
                    <a:cubicBezTo>
                      <a:pt x="7383" y="7716"/>
                      <a:pt x="7454" y="7800"/>
                      <a:pt x="7561" y="7800"/>
                    </a:cubicBezTo>
                    <a:lnTo>
                      <a:pt x="8823" y="7800"/>
                    </a:lnTo>
                    <a:cubicBezTo>
                      <a:pt x="8990" y="7800"/>
                      <a:pt x="9121" y="7930"/>
                      <a:pt x="9121" y="8097"/>
                    </a:cubicBezTo>
                    <a:cubicBezTo>
                      <a:pt x="9121" y="8252"/>
                      <a:pt x="8990" y="8395"/>
                      <a:pt x="8823" y="8395"/>
                    </a:cubicBezTo>
                    <a:lnTo>
                      <a:pt x="179" y="8395"/>
                    </a:lnTo>
                    <a:cubicBezTo>
                      <a:pt x="72" y="8395"/>
                      <a:pt x="1" y="8466"/>
                      <a:pt x="1" y="8573"/>
                    </a:cubicBezTo>
                    <a:cubicBezTo>
                      <a:pt x="1" y="8669"/>
                      <a:pt x="72" y="8752"/>
                      <a:pt x="179" y="8752"/>
                    </a:cubicBezTo>
                    <a:lnTo>
                      <a:pt x="8823" y="8752"/>
                    </a:lnTo>
                    <a:cubicBezTo>
                      <a:pt x="9181" y="8752"/>
                      <a:pt x="9478" y="8454"/>
                      <a:pt x="9478" y="8097"/>
                    </a:cubicBezTo>
                    <a:cubicBezTo>
                      <a:pt x="9478" y="7800"/>
                      <a:pt x="9276" y="7538"/>
                      <a:pt x="9002" y="7466"/>
                    </a:cubicBezTo>
                    <a:lnTo>
                      <a:pt x="9002" y="6752"/>
                    </a:lnTo>
                    <a:cubicBezTo>
                      <a:pt x="9300" y="6704"/>
                      <a:pt x="9526" y="6430"/>
                      <a:pt x="9526" y="6097"/>
                    </a:cubicBezTo>
                    <a:cubicBezTo>
                      <a:pt x="9526" y="5775"/>
                      <a:pt x="9300" y="5490"/>
                      <a:pt x="9002" y="5394"/>
                    </a:cubicBezTo>
                    <a:lnTo>
                      <a:pt x="9002" y="3478"/>
                    </a:lnTo>
                    <a:cubicBezTo>
                      <a:pt x="9347" y="3418"/>
                      <a:pt x="9597" y="3120"/>
                      <a:pt x="9597" y="2763"/>
                    </a:cubicBezTo>
                    <a:cubicBezTo>
                      <a:pt x="9597" y="2358"/>
                      <a:pt x="9276" y="2049"/>
                      <a:pt x="8883" y="2049"/>
                    </a:cubicBezTo>
                    <a:cubicBezTo>
                      <a:pt x="8502" y="2049"/>
                      <a:pt x="8168" y="2382"/>
                      <a:pt x="8168" y="2763"/>
                    </a:cubicBezTo>
                    <a:lnTo>
                      <a:pt x="8168" y="2858"/>
                    </a:lnTo>
                    <a:lnTo>
                      <a:pt x="6597" y="4204"/>
                    </a:lnTo>
                    <a:lnTo>
                      <a:pt x="3989" y="1334"/>
                    </a:lnTo>
                    <a:cubicBezTo>
                      <a:pt x="4144" y="1192"/>
                      <a:pt x="4216" y="989"/>
                      <a:pt x="4216" y="787"/>
                    </a:cubicBezTo>
                    <a:cubicBezTo>
                      <a:pt x="4216" y="358"/>
                      <a:pt x="3858" y="1"/>
                      <a:pt x="34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22" name="Google Shape;12022;p86"/>
              <p:cNvSpPr/>
              <p:nvPr/>
            </p:nvSpPr>
            <p:spPr>
              <a:xfrm>
                <a:off x="8183643" y="3885593"/>
                <a:ext cx="45410" cy="4541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430" extrusionOk="0">
                    <a:moveTo>
                      <a:pt x="703" y="358"/>
                    </a:moveTo>
                    <a:cubicBezTo>
                      <a:pt x="894" y="358"/>
                      <a:pt x="1060" y="524"/>
                      <a:pt x="1060" y="715"/>
                    </a:cubicBezTo>
                    <a:cubicBezTo>
                      <a:pt x="1060" y="905"/>
                      <a:pt x="894" y="1072"/>
                      <a:pt x="703" y="1072"/>
                    </a:cubicBezTo>
                    <a:cubicBezTo>
                      <a:pt x="501" y="1072"/>
                      <a:pt x="346" y="905"/>
                      <a:pt x="346" y="715"/>
                    </a:cubicBezTo>
                    <a:cubicBezTo>
                      <a:pt x="346" y="524"/>
                      <a:pt x="501" y="358"/>
                      <a:pt x="703" y="358"/>
                    </a:cubicBezTo>
                    <a:close/>
                    <a:moveTo>
                      <a:pt x="715" y="1"/>
                    </a:moveTo>
                    <a:cubicBezTo>
                      <a:pt x="310" y="1"/>
                      <a:pt x="1" y="334"/>
                      <a:pt x="1" y="715"/>
                    </a:cubicBezTo>
                    <a:cubicBezTo>
                      <a:pt x="1" y="1120"/>
                      <a:pt x="322" y="1429"/>
                      <a:pt x="715" y="1429"/>
                    </a:cubicBezTo>
                    <a:cubicBezTo>
                      <a:pt x="1096" y="1429"/>
                      <a:pt x="1430" y="1108"/>
                      <a:pt x="1430" y="715"/>
                    </a:cubicBezTo>
                    <a:cubicBezTo>
                      <a:pt x="1430" y="310"/>
                      <a:pt x="1096" y="1"/>
                      <a:pt x="7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023" name="Google Shape;12023;p86"/>
            <p:cNvSpPr/>
            <p:nvPr/>
          </p:nvSpPr>
          <p:spPr>
            <a:xfrm>
              <a:off x="867354" y="3694364"/>
              <a:ext cx="355434" cy="326981"/>
            </a:xfrm>
            <a:custGeom>
              <a:avLst/>
              <a:gdLst/>
              <a:ahLst/>
              <a:cxnLst/>
              <a:rect l="l" t="t" r="r" b="b"/>
              <a:pathLst>
                <a:path w="11193" h="10297" extrusionOk="0">
                  <a:moveTo>
                    <a:pt x="6014" y="2129"/>
                  </a:moveTo>
                  <a:lnTo>
                    <a:pt x="6014" y="3034"/>
                  </a:lnTo>
                  <a:lnTo>
                    <a:pt x="5097" y="3034"/>
                  </a:lnTo>
                  <a:lnTo>
                    <a:pt x="5097" y="2129"/>
                  </a:lnTo>
                  <a:close/>
                  <a:moveTo>
                    <a:pt x="8704" y="347"/>
                  </a:moveTo>
                  <a:cubicBezTo>
                    <a:pt x="8745" y="347"/>
                    <a:pt x="8785" y="350"/>
                    <a:pt x="8824" y="355"/>
                  </a:cubicBezTo>
                  <a:cubicBezTo>
                    <a:pt x="9133" y="403"/>
                    <a:pt x="9371" y="617"/>
                    <a:pt x="9550" y="1058"/>
                  </a:cubicBezTo>
                  <a:cubicBezTo>
                    <a:pt x="9824" y="1689"/>
                    <a:pt x="9847" y="2201"/>
                    <a:pt x="9645" y="2558"/>
                  </a:cubicBezTo>
                  <a:cubicBezTo>
                    <a:pt x="9419" y="2939"/>
                    <a:pt x="8966" y="3034"/>
                    <a:pt x="8907" y="3046"/>
                  </a:cubicBezTo>
                  <a:lnTo>
                    <a:pt x="6335" y="3046"/>
                  </a:lnTo>
                  <a:lnTo>
                    <a:pt x="6335" y="2034"/>
                  </a:lnTo>
                  <a:cubicBezTo>
                    <a:pt x="6442" y="1903"/>
                    <a:pt x="6764" y="1498"/>
                    <a:pt x="7204" y="1141"/>
                  </a:cubicBezTo>
                  <a:cubicBezTo>
                    <a:pt x="7798" y="612"/>
                    <a:pt x="8304" y="347"/>
                    <a:pt x="8704" y="347"/>
                  </a:cubicBezTo>
                  <a:close/>
                  <a:moveTo>
                    <a:pt x="4585" y="3356"/>
                  </a:moveTo>
                  <a:lnTo>
                    <a:pt x="4585" y="4653"/>
                  </a:lnTo>
                  <a:lnTo>
                    <a:pt x="299" y="4653"/>
                  </a:lnTo>
                  <a:lnTo>
                    <a:pt x="299" y="3356"/>
                  </a:lnTo>
                  <a:close/>
                  <a:moveTo>
                    <a:pt x="6204" y="3356"/>
                  </a:moveTo>
                  <a:lnTo>
                    <a:pt x="6204" y="9987"/>
                  </a:lnTo>
                  <a:lnTo>
                    <a:pt x="4906" y="9987"/>
                  </a:lnTo>
                  <a:lnTo>
                    <a:pt x="4906" y="3356"/>
                  </a:lnTo>
                  <a:close/>
                  <a:moveTo>
                    <a:pt x="10812" y="3356"/>
                  </a:moveTo>
                  <a:lnTo>
                    <a:pt x="10812" y="4653"/>
                  </a:lnTo>
                  <a:lnTo>
                    <a:pt x="9074" y="4653"/>
                  </a:lnTo>
                  <a:cubicBezTo>
                    <a:pt x="8990" y="4653"/>
                    <a:pt x="8907" y="4725"/>
                    <a:pt x="8907" y="4820"/>
                  </a:cubicBezTo>
                  <a:cubicBezTo>
                    <a:pt x="8907" y="4903"/>
                    <a:pt x="8990" y="4987"/>
                    <a:pt x="9074" y="4987"/>
                  </a:cubicBezTo>
                  <a:lnTo>
                    <a:pt x="10002" y="4987"/>
                  </a:lnTo>
                  <a:lnTo>
                    <a:pt x="10002" y="9594"/>
                  </a:lnTo>
                  <a:cubicBezTo>
                    <a:pt x="10002" y="9809"/>
                    <a:pt x="9824" y="9987"/>
                    <a:pt x="9609" y="9987"/>
                  </a:cubicBezTo>
                  <a:lnTo>
                    <a:pt x="6526" y="9987"/>
                  </a:lnTo>
                  <a:lnTo>
                    <a:pt x="6526" y="4987"/>
                  </a:lnTo>
                  <a:lnTo>
                    <a:pt x="8419" y="4987"/>
                  </a:lnTo>
                  <a:cubicBezTo>
                    <a:pt x="8514" y="4987"/>
                    <a:pt x="8585" y="4903"/>
                    <a:pt x="8585" y="4820"/>
                  </a:cubicBezTo>
                  <a:cubicBezTo>
                    <a:pt x="8585" y="4725"/>
                    <a:pt x="8514" y="4653"/>
                    <a:pt x="8419" y="4653"/>
                  </a:cubicBezTo>
                  <a:lnTo>
                    <a:pt x="6526" y="4653"/>
                  </a:lnTo>
                  <a:lnTo>
                    <a:pt x="6526" y="3356"/>
                  </a:lnTo>
                  <a:close/>
                  <a:moveTo>
                    <a:pt x="2416" y="1"/>
                  </a:moveTo>
                  <a:cubicBezTo>
                    <a:pt x="2282" y="1"/>
                    <a:pt x="2156" y="24"/>
                    <a:pt x="2037" y="69"/>
                  </a:cubicBezTo>
                  <a:cubicBezTo>
                    <a:pt x="1727" y="188"/>
                    <a:pt x="1465" y="474"/>
                    <a:pt x="1287" y="903"/>
                  </a:cubicBezTo>
                  <a:cubicBezTo>
                    <a:pt x="977" y="1653"/>
                    <a:pt x="965" y="2248"/>
                    <a:pt x="1215" y="2689"/>
                  </a:cubicBezTo>
                  <a:cubicBezTo>
                    <a:pt x="1287" y="2820"/>
                    <a:pt x="1382" y="2927"/>
                    <a:pt x="1489" y="3022"/>
                  </a:cubicBezTo>
                  <a:lnTo>
                    <a:pt x="156" y="3022"/>
                  </a:lnTo>
                  <a:cubicBezTo>
                    <a:pt x="72" y="3022"/>
                    <a:pt x="1" y="3094"/>
                    <a:pt x="1" y="3177"/>
                  </a:cubicBezTo>
                  <a:lnTo>
                    <a:pt x="1" y="4808"/>
                  </a:lnTo>
                  <a:cubicBezTo>
                    <a:pt x="1" y="4891"/>
                    <a:pt x="72" y="4963"/>
                    <a:pt x="156" y="4963"/>
                  </a:cubicBezTo>
                  <a:lnTo>
                    <a:pt x="834" y="4963"/>
                  </a:lnTo>
                  <a:lnTo>
                    <a:pt x="834" y="9583"/>
                  </a:lnTo>
                  <a:cubicBezTo>
                    <a:pt x="834" y="9964"/>
                    <a:pt x="1156" y="10297"/>
                    <a:pt x="1549" y="10297"/>
                  </a:cubicBezTo>
                  <a:lnTo>
                    <a:pt x="2656" y="10297"/>
                  </a:lnTo>
                  <a:cubicBezTo>
                    <a:pt x="2751" y="10297"/>
                    <a:pt x="2823" y="10225"/>
                    <a:pt x="2823" y="10130"/>
                  </a:cubicBezTo>
                  <a:cubicBezTo>
                    <a:pt x="2823" y="10047"/>
                    <a:pt x="2751" y="9964"/>
                    <a:pt x="2656" y="9964"/>
                  </a:cubicBezTo>
                  <a:lnTo>
                    <a:pt x="1549" y="9964"/>
                  </a:lnTo>
                  <a:cubicBezTo>
                    <a:pt x="1334" y="9964"/>
                    <a:pt x="1156" y="9785"/>
                    <a:pt x="1156" y="9583"/>
                  </a:cubicBezTo>
                  <a:lnTo>
                    <a:pt x="1156" y="4963"/>
                  </a:lnTo>
                  <a:lnTo>
                    <a:pt x="4609" y="4963"/>
                  </a:lnTo>
                  <a:lnTo>
                    <a:pt x="4609" y="9964"/>
                  </a:lnTo>
                  <a:lnTo>
                    <a:pt x="3311" y="9964"/>
                  </a:lnTo>
                  <a:cubicBezTo>
                    <a:pt x="3228" y="9964"/>
                    <a:pt x="3156" y="10047"/>
                    <a:pt x="3156" y="10130"/>
                  </a:cubicBezTo>
                  <a:cubicBezTo>
                    <a:pt x="3156" y="10225"/>
                    <a:pt x="3228" y="10297"/>
                    <a:pt x="3311" y="10297"/>
                  </a:cubicBezTo>
                  <a:lnTo>
                    <a:pt x="9645" y="10297"/>
                  </a:lnTo>
                  <a:cubicBezTo>
                    <a:pt x="10026" y="10297"/>
                    <a:pt x="10359" y="9964"/>
                    <a:pt x="10359" y="9583"/>
                  </a:cubicBezTo>
                  <a:lnTo>
                    <a:pt x="10359" y="4963"/>
                  </a:lnTo>
                  <a:lnTo>
                    <a:pt x="11026" y="4963"/>
                  </a:lnTo>
                  <a:cubicBezTo>
                    <a:pt x="11110" y="4963"/>
                    <a:pt x="11193" y="4891"/>
                    <a:pt x="11193" y="4808"/>
                  </a:cubicBezTo>
                  <a:lnTo>
                    <a:pt x="11193" y="3177"/>
                  </a:lnTo>
                  <a:cubicBezTo>
                    <a:pt x="11145" y="3106"/>
                    <a:pt x="11074" y="3034"/>
                    <a:pt x="10979" y="3034"/>
                  </a:cubicBezTo>
                  <a:lnTo>
                    <a:pt x="9657" y="3034"/>
                  </a:lnTo>
                  <a:cubicBezTo>
                    <a:pt x="9752" y="2939"/>
                    <a:pt x="9847" y="2844"/>
                    <a:pt x="9919" y="2701"/>
                  </a:cubicBezTo>
                  <a:cubicBezTo>
                    <a:pt x="10181" y="2260"/>
                    <a:pt x="10157" y="1641"/>
                    <a:pt x="9847" y="915"/>
                  </a:cubicBezTo>
                  <a:cubicBezTo>
                    <a:pt x="9621" y="379"/>
                    <a:pt x="9300" y="81"/>
                    <a:pt x="8871" y="22"/>
                  </a:cubicBezTo>
                  <a:cubicBezTo>
                    <a:pt x="8824" y="16"/>
                    <a:pt x="8776" y="13"/>
                    <a:pt x="8728" y="13"/>
                  </a:cubicBezTo>
                  <a:cubicBezTo>
                    <a:pt x="7648" y="13"/>
                    <a:pt x="6371" y="1489"/>
                    <a:pt x="6097" y="1808"/>
                  </a:cubicBezTo>
                  <a:lnTo>
                    <a:pt x="5025" y="1808"/>
                  </a:lnTo>
                  <a:cubicBezTo>
                    <a:pt x="4859" y="1617"/>
                    <a:pt x="4359" y="1022"/>
                    <a:pt x="3751" y="581"/>
                  </a:cubicBezTo>
                  <a:cubicBezTo>
                    <a:pt x="3715" y="556"/>
                    <a:pt x="3677" y="543"/>
                    <a:pt x="3642" y="543"/>
                  </a:cubicBezTo>
                  <a:cubicBezTo>
                    <a:pt x="3595" y="543"/>
                    <a:pt x="3552" y="565"/>
                    <a:pt x="3525" y="605"/>
                  </a:cubicBezTo>
                  <a:cubicBezTo>
                    <a:pt x="3466" y="677"/>
                    <a:pt x="3478" y="784"/>
                    <a:pt x="3549" y="831"/>
                  </a:cubicBezTo>
                  <a:cubicBezTo>
                    <a:pt x="4144" y="1260"/>
                    <a:pt x="4656" y="1855"/>
                    <a:pt x="4787" y="2022"/>
                  </a:cubicBezTo>
                  <a:lnTo>
                    <a:pt x="4787" y="3034"/>
                  </a:lnTo>
                  <a:lnTo>
                    <a:pt x="2216" y="3034"/>
                  </a:lnTo>
                  <a:cubicBezTo>
                    <a:pt x="2144" y="3022"/>
                    <a:pt x="1692" y="2927"/>
                    <a:pt x="1489" y="2546"/>
                  </a:cubicBezTo>
                  <a:cubicBezTo>
                    <a:pt x="1275" y="2189"/>
                    <a:pt x="1323" y="1677"/>
                    <a:pt x="1573" y="1034"/>
                  </a:cubicBezTo>
                  <a:cubicBezTo>
                    <a:pt x="1727" y="700"/>
                    <a:pt x="1906" y="474"/>
                    <a:pt x="2144" y="379"/>
                  </a:cubicBezTo>
                  <a:cubicBezTo>
                    <a:pt x="2224" y="348"/>
                    <a:pt x="2314" y="332"/>
                    <a:pt x="2413" y="332"/>
                  </a:cubicBezTo>
                  <a:cubicBezTo>
                    <a:pt x="2578" y="332"/>
                    <a:pt x="2769" y="377"/>
                    <a:pt x="2978" y="474"/>
                  </a:cubicBezTo>
                  <a:cubicBezTo>
                    <a:pt x="3001" y="488"/>
                    <a:pt x="3025" y="493"/>
                    <a:pt x="3049" y="493"/>
                  </a:cubicBezTo>
                  <a:cubicBezTo>
                    <a:pt x="3109" y="493"/>
                    <a:pt x="3166" y="454"/>
                    <a:pt x="3192" y="403"/>
                  </a:cubicBezTo>
                  <a:cubicBezTo>
                    <a:pt x="3239" y="308"/>
                    <a:pt x="3192" y="224"/>
                    <a:pt x="3120" y="177"/>
                  </a:cubicBezTo>
                  <a:cubicBezTo>
                    <a:pt x="2864" y="59"/>
                    <a:pt x="2630" y="1"/>
                    <a:pt x="241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grpSp>
          <p:nvGrpSpPr>
            <p:cNvPr id="12024" name="Google Shape;12024;p86"/>
            <p:cNvGrpSpPr/>
            <p:nvPr/>
          </p:nvGrpSpPr>
          <p:grpSpPr>
            <a:xfrm>
              <a:off x="1408777" y="3680964"/>
              <a:ext cx="357720" cy="355148"/>
              <a:chOff x="1408777" y="3680964"/>
              <a:chExt cx="357720" cy="355148"/>
            </a:xfrm>
            <a:solidFill>
              <a:schemeClr val="bg1"/>
            </a:solidFill>
          </p:grpSpPr>
          <p:sp>
            <p:nvSpPr>
              <p:cNvPr id="12025" name="Google Shape;12025;p86"/>
              <p:cNvSpPr/>
              <p:nvPr/>
            </p:nvSpPr>
            <p:spPr>
              <a:xfrm>
                <a:off x="1510488" y="3814144"/>
                <a:ext cx="37852" cy="49188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549" extrusionOk="0">
                    <a:moveTo>
                      <a:pt x="596" y="0"/>
                    </a:moveTo>
                    <a:cubicBezTo>
                      <a:pt x="262" y="0"/>
                      <a:pt x="1" y="274"/>
                      <a:pt x="1" y="596"/>
                    </a:cubicBezTo>
                    <a:lnTo>
                      <a:pt x="1" y="953"/>
                    </a:lnTo>
                    <a:cubicBezTo>
                      <a:pt x="1" y="1286"/>
                      <a:pt x="262" y="1548"/>
                      <a:pt x="596" y="1548"/>
                    </a:cubicBezTo>
                    <a:cubicBezTo>
                      <a:pt x="917" y="1548"/>
                      <a:pt x="1191" y="1286"/>
                      <a:pt x="1191" y="953"/>
                    </a:cubicBezTo>
                    <a:lnTo>
                      <a:pt x="1191" y="691"/>
                    </a:lnTo>
                    <a:cubicBezTo>
                      <a:pt x="1191" y="596"/>
                      <a:pt x="1108" y="524"/>
                      <a:pt x="1024" y="524"/>
                    </a:cubicBezTo>
                    <a:cubicBezTo>
                      <a:pt x="941" y="524"/>
                      <a:pt x="858" y="596"/>
                      <a:pt x="858" y="691"/>
                    </a:cubicBezTo>
                    <a:lnTo>
                      <a:pt x="858" y="953"/>
                    </a:lnTo>
                    <a:cubicBezTo>
                      <a:pt x="858" y="1108"/>
                      <a:pt x="739" y="1227"/>
                      <a:pt x="596" y="1227"/>
                    </a:cubicBezTo>
                    <a:cubicBezTo>
                      <a:pt x="441" y="1227"/>
                      <a:pt x="322" y="1108"/>
                      <a:pt x="322" y="953"/>
                    </a:cubicBezTo>
                    <a:lnTo>
                      <a:pt x="322" y="596"/>
                    </a:lnTo>
                    <a:cubicBezTo>
                      <a:pt x="322" y="453"/>
                      <a:pt x="441" y="334"/>
                      <a:pt x="596" y="334"/>
                    </a:cubicBezTo>
                    <a:cubicBezTo>
                      <a:pt x="679" y="334"/>
                      <a:pt x="763" y="262"/>
                      <a:pt x="763" y="167"/>
                    </a:cubicBezTo>
                    <a:cubicBezTo>
                      <a:pt x="763" y="84"/>
                      <a:pt x="679" y="0"/>
                      <a:pt x="5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26" name="Google Shape;12026;p86"/>
              <p:cNvSpPr/>
              <p:nvPr/>
            </p:nvSpPr>
            <p:spPr>
              <a:xfrm>
                <a:off x="1627315" y="3814144"/>
                <a:ext cx="37852" cy="49188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549" extrusionOk="0">
                    <a:moveTo>
                      <a:pt x="596" y="0"/>
                    </a:moveTo>
                    <a:cubicBezTo>
                      <a:pt x="262" y="0"/>
                      <a:pt x="1" y="274"/>
                      <a:pt x="1" y="596"/>
                    </a:cubicBezTo>
                    <a:lnTo>
                      <a:pt x="1" y="953"/>
                    </a:lnTo>
                    <a:cubicBezTo>
                      <a:pt x="1" y="1286"/>
                      <a:pt x="262" y="1548"/>
                      <a:pt x="596" y="1548"/>
                    </a:cubicBezTo>
                    <a:cubicBezTo>
                      <a:pt x="917" y="1548"/>
                      <a:pt x="1191" y="1286"/>
                      <a:pt x="1191" y="953"/>
                    </a:cubicBezTo>
                    <a:lnTo>
                      <a:pt x="1191" y="691"/>
                    </a:lnTo>
                    <a:cubicBezTo>
                      <a:pt x="1191" y="596"/>
                      <a:pt x="1108" y="524"/>
                      <a:pt x="1024" y="524"/>
                    </a:cubicBezTo>
                    <a:cubicBezTo>
                      <a:pt x="929" y="524"/>
                      <a:pt x="858" y="596"/>
                      <a:pt x="858" y="691"/>
                    </a:cubicBezTo>
                    <a:lnTo>
                      <a:pt x="858" y="953"/>
                    </a:lnTo>
                    <a:cubicBezTo>
                      <a:pt x="858" y="1108"/>
                      <a:pt x="739" y="1227"/>
                      <a:pt x="596" y="1227"/>
                    </a:cubicBezTo>
                    <a:cubicBezTo>
                      <a:pt x="441" y="1227"/>
                      <a:pt x="322" y="1108"/>
                      <a:pt x="322" y="953"/>
                    </a:cubicBezTo>
                    <a:lnTo>
                      <a:pt x="322" y="596"/>
                    </a:lnTo>
                    <a:cubicBezTo>
                      <a:pt x="322" y="453"/>
                      <a:pt x="441" y="334"/>
                      <a:pt x="596" y="334"/>
                    </a:cubicBezTo>
                    <a:cubicBezTo>
                      <a:pt x="679" y="334"/>
                      <a:pt x="751" y="262"/>
                      <a:pt x="751" y="167"/>
                    </a:cubicBezTo>
                    <a:cubicBezTo>
                      <a:pt x="751" y="84"/>
                      <a:pt x="679" y="0"/>
                      <a:pt x="5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27" name="Google Shape;12027;p86"/>
              <p:cNvSpPr/>
              <p:nvPr/>
            </p:nvSpPr>
            <p:spPr>
              <a:xfrm>
                <a:off x="1525604" y="3908806"/>
                <a:ext cx="123305" cy="33152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1044" extrusionOk="0">
                    <a:moveTo>
                      <a:pt x="3714" y="0"/>
                    </a:moveTo>
                    <a:cubicBezTo>
                      <a:pt x="3669" y="0"/>
                      <a:pt x="3622" y="18"/>
                      <a:pt x="3585" y="55"/>
                    </a:cubicBezTo>
                    <a:cubicBezTo>
                      <a:pt x="3215" y="460"/>
                      <a:pt x="2596" y="710"/>
                      <a:pt x="1953" y="710"/>
                    </a:cubicBezTo>
                    <a:cubicBezTo>
                      <a:pt x="1299" y="710"/>
                      <a:pt x="679" y="472"/>
                      <a:pt x="310" y="55"/>
                    </a:cubicBezTo>
                    <a:cubicBezTo>
                      <a:pt x="278" y="23"/>
                      <a:pt x="231" y="4"/>
                      <a:pt x="183" y="4"/>
                    </a:cubicBezTo>
                    <a:cubicBezTo>
                      <a:pt x="144" y="4"/>
                      <a:pt x="104" y="17"/>
                      <a:pt x="72" y="43"/>
                    </a:cubicBezTo>
                    <a:cubicBezTo>
                      <a:pt x="13" y="103"/>
                      <a:pt x="1" y="210"/>
                      <a:pt x="60" y="282"/>
                    </a:cubicBezTo>
                    <a:cubicBezTo>
                      <a:pt x="489" y="758"/>
                      <a:pt x="1191" y="1044"/>
                      <a:pt x="1930" y="1044"/>
                    </a:cubicBezTo>
                    <a:cubicBezTo>
                      <a:pt x="2680" y="1044"/>
                      <a:pt x="3370" y="758"/>
                      <a:pt x="3811" y="282"/>
                    </a:cubicBezTo>
                    <a:cubicBezTo>
                      <a:pt x="3882" y="210"/>
                      <a:pt x="3882" y="103"/>
                      <a:pt x="3823" y="43"/>
                    </a:cubicBezTo>
                    <a:cubicBezTo>
                      <a:pt x="3794" y="15"/>
                      <a:pt x="3755" y="0"/>
                      <a:pt x="37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28" name="Google Shape;12028;p86"/>
              <p:cNvSpPr/>
              <p:nvPr/>
            </p:nvSpPr>
            <p:spPr>
              <a:xfrm>
                <a:off x="1408777" y="3680964"/>
                <a:ext cx="298338" cy="296528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9338" extrusionOk="0">
                    <a:moveTo>
                      <a:pt x="5655" y="0"/>
                    </a:moveTo>
                    <a:cubicBezTo>
                      <a:pt x="5592" y="0"/>
                      <a:pt x="5529" y="1"/>
                      <a:pt x="5466" y="3"/>
                    </a:cubicBezTo>
                    <a:cubicBezTo>
                      <a:pt x="4037" y="51"/>
                      <a:pt x="2692" y="622"/>
                      <a:pt x="1680" y="1634"/>
                    </a:cubicBezTo>
                    <a:cubicBezTo>
                      <a:pt x="667" y="2646"/>
                      <a:pt x="96" y="3992"/>
                      <a:pt x="48" y="5421"/>
                    </a:cubicBezTo>
                    <a:cubicBezTo>
                      <a:pt x="1" y="6849"/>
                      <a:pt x="489" y="8219"/>
                      <a:pt x="1429" y="9278"/>
                    </a:cubicBezTo>
                    <a:cubicBezTo>
                      <a:pt x="1465" y="9302"/>
                      <a:pt x="1501" y="9338"/>
                      <a:pt x="1549" y="9338"/>
                    </a:cubicBezTo>
                    <a:cubicBezTo>
                      <a:pt x="1596" y="9338"/>
                      <a:pt x="1620" y="9314"/>
                      <a:pt x="1656" y="9290"/>
                    </a:cubicBezTo>
                    <a:cubicBezTo>
                      <a:pt x="1727" y="9231"/>
                      <a:pt x="1727" y="9123"/>
                      <a:pt x="1668" y="9052"/>
                    </a:cubicBezTo>
                    <a:cubicBezTo>
                      <a:pt x="787" y="8052"/>
                      <a:pt x="310" y="6754"/>
                      <a:pt x="358" y="5421"/>
                    </a:cubicBezTo>
                    <a:cubicBezTo>
                      <a:pt x="406" y="4075"/>
                      <a:pt x="941" y="2813"/>
                      <a:pt x="1894" y="1861"/>
                    </a:cubicBezTo>
                    <a:cubicBezTo>
                      <a:pt x="2846" y="908"/>
                      <a:pt x="4108" y="360"/>
                      <a:pt x="5454" y="325"/>
                    </a:cubicBezTo>
                    <a:cubicBezTo>
                      <a:pt x="5500" y="323"/>
                      <a:pt x="5547" y="323"/>
                      <a:pt x="5594" y="323"/>
                    </a:cubicBezTo>
                    <a:cubicBezTo>
                      <a:pt x="6878" y="323"/>
                      <a:pt x="8120" y="796"/>
                      <a:pt x="9085" y="1634"/>
                    </a:cubicBezTo>
                    <a:cubicBezTo>
                      <a:pt x="9119" y="1663"/>
                      <a:pt x="9162" y="1678"/>
                      <a:pt x="9203" y="1678"/>
                    </a:cubicBezTo>
                    <a:cubicBezTo>
                      <a:pt x="9248" y="1678"/>
                      <a:pt x="9292" y="1660"/>
                      <a:pt x="9323" y="1623"/>
                    </a:cubicBezTo>
                    <a:cubicBezTo>
                      <a:pt x="9395" y="1551"/>
                      <a:pt x="9395" y="1444"/>
                      <a:pt x="9323" y="1384"/>
                    </a:cubicBezTo>
                    <a:cubicBezTo>
                      <a:pt x="8300" y="486"/>
                      <a:pt x="7004" y="0"/>
                      <a:pt x="56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29" name="Google Shape;12029;p86"/>
              <p:cNvSpPr/>
              <p:nvPr/>
            </p:nvSpPr>
            <p:spPr>
              <a:xfrm>
                <a:off x="1468508" y="3739075"/>
                <a:ext cx="297989" cy="297036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9354" extrusionOk="0">
                    <a:moveTo>
                      <a:pt x="7834" y="1"/>
                    </a:moveTo>
                    <a:cubicBezTo>
                      <a:pt x="7795" y="1"/>
                      <a:pt x="7754" y="15"/>
                      <a:pt x="7716" y="43"/>
                    </a:cubicBezTo>
                    <a:cubicBezTo>
                      <a:pt x="7645" y="102"/>
                      <a:pt x="7645" y="209"/>
                      <a:pt x="7704" y="281"/>
                    </a:cubicBezTo>
                    <a:cubicBezTo>
                      <a:pt x="8585" y="1281"/>
                      <a:pt x="9062" y="2579"/>
                      <a:pt x="9014" y="3912"/>
                    </a:cubicBezTo>
                    <a:cubicBezTo>
                      <a:pt x="8966" y="5257"/>
                      <a:pt x="8431" y="6520"/>
                      <a:pt x="7478" y="7472"/>
                    </a:cubicBezTo>
                    <a:cubicBezTo>
                      <a:pt x="6526" y="8425"/>
                      <a:pt x="5263" y="8972"/>
                      <a:pt x="3918" y="9008"/>
                    </a:cubicBezTo>
                    <a:cubicBezTo>
                      <a:pt x="3870" y="9009"/>
                      <a:pt x="3823" y="9010"/>
                      <a:pt x="3775" y="9010"/>
                    </a:cubicBezTo>
                    <a:cubicBezTo>
                      <a:pt x="2492" y="9010"/>
                      <a:pt x="1251" y="8548"/>
                      <a:pt x="299" y="7698"/>
                    </a:cubicBezTo>
                    <a:cubicBezTo>
                      <a:pt x="259" y="7670"/>
                      <a:pt x="216" y="7655"/>
                      <a:pt x="175" y="7655"/>
                    </a:cubicBezTo>
                    <a:cubicBezTo>
                      <a:pt x="130" y="7655"/>
                      <a:pt x="86" y="7673"/>
                      <a:pt x="49" y="7710"/>
                    </a:cubicBezTo>
                    <a:cubicBezTo>
                      <a:pt x="1" y="7782"/>
                      <a:pt x="1" y="7889"/>
                      <a:pt x="72" y="7948"/>
                    </a:cubicBezTo>
                    <a:cubicBezTo>
                      <a:pt x="1096" y="8853"/>
                      <a:pt x="2394" y="9353"/>
                      <a:pt x="3763" y="9353"/>
                    </a:cubicBezTo>
                    <a:lnTo>
                      <a:pt x="3930" y="9353"/>
                    </a:lnTo>
                    <a:cubicBezTo>
                      <a:pt x="5359" y="9306"/>
                      <a:pt x="6692" y="8722"/>
                      <a:pt x="7704" y="7710"/>
                    </a:cubicBezTo>
                    <a:cubicBezTo>
                      <a:pt x="8716" y="6698"/>
                      <a:pt x="9300" y="5365"/>
                      <a:pt x="9347" y="3936"/>
                    </a:cubicBezTo>
                    <a:cubicBezTo>
                      <a:pt x="9383" y="2507"/>
                      <a:pt x="8895" y="1126"/>
                      <a:pt x="7954" y="66"/>
                    </a:cubicBezTo>
                    <a:cubicBezTo>
                      <a:pt x="7922" y="21"/>
                      <a:pt x="7879" y="1"/>
                      <a:pt x="78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030" name="Google Shape;12030;p86"/>
            <p:cNvGrpSpPr/>
            <p:nvPr/>
          </p:nvGrpSpPr>
          <p:grpSpPr>
            <a:xfrm>
              <a:off x="1952836" y="3680964"/>
              <a:ext cx="357720" cy="355148"/>
              <a:chOff x="1952836" y="3680964"/>
              <a:chExt cx="357720" cy="355148"/>
            </a:xfrm>
            <a:solidFill>
              <a:schemeClr val="bg1"/>
            </a:solidFill>
          </p:grpSpPr>
          <p:sp>
            <p:nvSpPr>
              <p:cNvPr id="12031" name="Google Shape;12031;p86"/>
              <p:cNvSpPr/>
              <p:nvPr/>
            </p:nvSpPr>
            <p:spPr>
              <a:xfrm>
                <a:off x="2054166" y="3814144"/>
                <a:ext cx="38233" cy="49188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549" extrusionOk="0">
                    <a:moveTo>
                      <a:pt x="596" y="0"/>
                    </a:moveTo>
                    <a:cubicBezTo>
                      <a:pt x="275" y="0"/>
                      <a:pt x="1" y="274"/>
                      <a:pt x="1" y="596"/>
                    </a:cubicBezTo>
                    <a:lnTo>
                      <a:pt x="1" y="953"/>
                    </a:lnTo>
                    <a:cubicBezTo>
                      <a:pt x="1" y="1286"/>
                      <a:pt x="275" y="1548"/>
                      <a:pt x="596" y="1548"/>
                    </a:cubicBezTo>
                    <a:cubicBezTo>
                      <a:pt x="929" y="1548"/>
                      <a:pt x="1191" y="1286"/>
                      <a:pt x="1191" y="953"/>
                    </a:cubicBezTo>
                    <a:lnTo>
                      <a:pt x="1191" y="691"/>
                    </a:lnTo>
                    <a:cubicBezTo>
                      <a:pt x="1203" y="596"/>
                      <a:pt x="1120" y="524"/>
                      <a:pt x="1037" y="524"/>
                    </a:cubicBezTo>
                    <a:cubicBezTo>
                      <a:pt x="941" y="524"/>
                      <a:pt x="870" y="596"/>
                      <a:pt x="870" y="691"/>
                    </a:cubicBezTo>
                    <a:lnTo>
                      <a:pt x="870" y="953"/>
                    </a:lnTo>
                    <a:cubicBezTo>
                      <a:pt x="870" y="1108"/>
                      <a:pt x="751" y="1227"/>
                      <a:pt x="596" y="1227"/>
                    </a:cubicBezTo>
                    <a:cubicBezTo>
                      <a:pt x="453" y="1227"/>
                      <a:pt x="334" y="1108"/>
                      <a:pt x="334" y="953"/>
                    </a:cubicBezTo>
                    <a:lnTo>
                      <a:pt x="334" y="596"/>
                    </a:lnTo>
                    <a:cubicBezTo>
                      <a:pt x="334" y="453"/>
                      <a:pt x="453" y="334"/>
                      <a:pt x="596" y="334"/>
                    </a:cubicBezTo>
                    <a:cubicBezTo>
                      <a:pt x="691" y="334"/>
                      <a:pt x="763" y="262"/>
                      <a:pt x="763" y="167"/>
                    </a:cubicBezTo>
                    <a:cubicBezTo>
                      <a:pt x="763" y="84"/>
                      <a:pt x="691" y="0"/>
                      <a:pt x="5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32" name="Google Shape;12032;p86"/>
              <p:cNvSpPr/>
              <p:nvPr/>
            </p:nvSpPr>
            <p:spPr>
              <a:xfrm>
                <a:off x="2170992" y="3814144"/>
                <a:ext cx="37852" cy="49188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549" extrusionOk="0">
                    <a:moveTo>
                      <a:pt x="596" y="0"/>
                    </a:moveTo>
                    <a:cubicBezTo>
                      <a:pt x="275" y="0"/>
                      <a:pt x="1" y="274"/>
                      <a:pt x="1" y="596"/>
                    </a:cubicBezTo>
                    <a:lnTo>
                      <a:pt x="1" y="953"/>
                    </a:lnTo>
                    <a:cubicBezTo>
                      <a:pt x="1" y="1286"/>
                      <a:pt x="275" y="1548"/>
                      <a:pt x="596" y="1548"/>
                    </a:cubicBezTo>
                    <a:cubicBezTo>
                      <a:pt x="929" y="1548"/>
                      <a:pt x="1191" y="1286"/>
                      <a:pt x="1191" y="953"/>
                    </a:cubicBezTo>
                    <a:lnTo>
                      <a:pt x="1191" y="691"/>
                    </a:lnTo>
                    <a:cubicBezTo>
                      <a:pt x="1191" y="596"/>
                      <a:pt x="1120" y="524"/>
                      <a:pt x="1037" y="524"/>
                    </a:cubicBezTo>
                    <a:cubicBezTo>
                      <a:pt x="941" y="524"/>
                      <a:pt x="870" y="596"/>
                      <a:pt x="870" y="691"/>
                    </a:cubicBezTo>
                    <a:lnTo>
                      <a:pt x="870" y="953"/>
                    </a:lnTo>
                    <a:cubicBezTo>
                      <a:pt x="870" y="1108"/>
                      <a:pt x="751" y="1227"/>
                      <a:pt x="596" y="1227"/>
                    </a:cubicBezTo>
                    <a:cubicBezTo>
                      <a:pt x="453" y="1227"/>
                      <a:pt x="334" y="1108"/>
                      <a:pt x="334" y="953"/>
                    </a:cubicBezTo>
                    <a:lnTo>
                      <a:pt x="334" y="596"/>
                    </a:lnTo>
                    <a:cubicBezTo>
                      <a:pt x="334" y="453"/>
                      <a:pt x="453" y="334"/>
                      <a:pt x="596" y="334"/>
                    </a:cubicBezTo>
                    <a:cubicBezTo>
                      <a:pt x="691" y="334"/>
                      <a:pt x="763" y="262"/>
                      <a:pt x="763" y="167"/>
                    </a:cubicBezTo>
                    <a:cubicBezTo>
                      <a:pt x="763" y="84"/>
                      <a:pt x="691" y="0"/>
                      <a:pt x="5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33" name="Google Shape;12033;p86"/>
              <p:cNvSpPr/>
              <p:nvPr/>
            </p:nvSpPr>
            <p:spPr>
              <a:xfrm>
                <a:off x="2070043" y="3908647"/>
                <a:ext cx="122924" cy="3331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049" extrusionOk="0">
                    <a:moveTo>
                      <a:pt x="1930" y="1"/>
                    </a:moveTo>
                    <a:cubicBezTo>
                      <a:pt x="1191" y="1"/>
                      <a:pt x="489" y="287"/>
                      <a:pt x="60" y="763"/>
                    </a:cubicBezTo>
                    <a:cubicBezTo>
                      <a:pt x="1" y="822"/>
                      <a:pt x="1" y="930"/>
                      <a:pt x="72" y="1001"/>
                    </a:cubicBezTo>
                    <a:cubicBezTo>
                      <a:pt x="101" y="1029"/>
                      <a:pt x="140" y="1044"/>
                      <a:pt x="181" y="1044"/>
                    </a:cubicBezTo>
                    <a:cubicBezTo>
                      <a:pt x="226" y="1044"/>
                      <a:pt x="273" y="1026"/>
                      <a:pt x="310" y="989"/>
                    </a:cubicBezTo>
                    <a:cubicBezTo>
                      <a:pt x="679" y="584"/>
                      <a:pt x="1299" y="334"/>
                      <a:pt x="1953" y="334"/>
                    </a:cubicBezTo>
                    <a:cubicBezTo>
                      <a:pt x="2596" y="334"/>
                      <a:pt x="3215" y="572"/>
                      <a:pt x="3585" y="989"/>
                    </a:cubicBezTo>
                    <a:cubicBezTo>
                      <a:pt x="3620" y="1013"/>
                      <a:pt x="3656" y="1049"/>
                      <a:pt x="3704" y="1049"/>
                    </a:cubicBezTo>
                    <a:cubicBezTo>
                      <a:pt x="3751" y="1049"/>
                      <a:pt x="3775" y="1037"/>
                      <a:pt x="3811" y="1001"/>
                    </a:cubicBezTo>
                    <a:cubicBezTo>
                      <a:pt x="3870" y="930"/>
                      <a:pt x="3870" y="822"/>
                      <a:pt x="3811" y="763"/>
                    </a:cubicBezTo>
                    <a:cubicBezTo>
                      <a:pt x="3382" y="287"/>
                      <a:pt x="2680" y="1"/>
                      <a:pt x="19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34" name="Google Shape;12034;p86"/>
              <p:cNvSpPr/>
              <p:nvPr/>
            </p:nvSpPr>
            <p:spPr>
              <a:xfrm>
                <a:off x="1952836" y="3680964"/>
                <a:ext cx="298338" cy="296528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9338" extrusionOk="0">
                    <a:moveTo>
                      <a:pt x="5654" y="0"/>
                    </a:moveTo>
                    <a:cubicBezTo>
                      <a:pt x="5591" y="0"/>
                      <a:pt x="5528" y="1"/>
                      <a:pt x="5466" y="3"/>
                    </a:cubicBezTo>
                    <a:cubicBezTo>
                      <a:pt x="4037" y="51"/>
                      <a:pt x="2692" y="622"/>
                      <a:pt x="1680" y="1634"/>
                    </a:cubicBezTo>
                    <a:cubicBezTo>
                      <a:pt x="668" y="2646"/>
                      <a:pt x="84" y="3992"/>
                      <a:pt x="48" y="5421"/>
                    </a:cubicBezTo>
                    <a:cubicBezTo>
                      <a:pt x="1" y="6849"/>
                      <a:pt x="489" y="8219"/>
                      <a:pt x="1430" y="9278"/>
                    </a:cubicBezTo>
                    <a:cubicBezTo>
                      <a:pt x="1453" y="9302"/>
                      <a:pt x="1501" y="9338"/>
                      <a:pt x="1549" y="9338"/>
                    </a:cubicBezTo>
                    <a:cubicBezTo>
                      <a:pt x="1596" y="9338"/>
                      <a:pt x="1620" y="9314"/>
                      <a:pt x="1656" y="9290"/>
                    </a:cubicBezTo>
                    <a:cubicBezTo>
                      <a:pt x="1727" y="9231"/>
                      <a:pt x="1727" y="9123"/>
                      <a:pt x="1668" y="9052"/>
                    </a:cubicBezTo>
                    <a:cubicBezTo>
                      <a:pt x="787" y="8052"/>
                      <a:pt x="310" y="6754"/>
                      <a:pt x="358" y="5421"/>
                    </a:cubicBezTo>
                    <a:cubicBezTo>
                      <a:pt x="406" y="4075"/>
                      <a:pt x="941" y="2813"/>
                      <a:pt x="1894" y="1861"/>
                    </a:cubicBezTo>
                    <a:cubicBezTo>
                      <a:pt x="2846" y="908"/>
                      <a:pt x="4108" y="360"/>
                      <a:pt x="5442" y="325"/>
                    </a:cubicBezTo>
                    <a:cubicBezTo>
                      <a:pt x="5489" y="323"/>
                      <a:pt x="5536" y="323"/>
                      <a:pt x="5583" y="323"/>
                    </a:cubicBezTo>
                    <a:cubicBezTo>
                      <a:pt x="6878" y="323"/>
                      <a:pt x="8120" y="796"/>
                      <a:pt x="9073" y="1634"/>
                    </a:cubicBezTo>
                    <a:cubicBezTo>
                      <a:pt x="9113" y="1663"/>
                      <a:pt x="9156" y="1678"/>
                      <a:pt x="9196" y="1678"/>
                    </a:cubicBezTo>
                    <a:cubicBezTo>
                      <a:pt x="9239" y="1678"/>
                      <a:pt x="9280" y="1660"/>
                      <a:pt x="9312" y="1623"/>
                    </a:cubicBezTo>
                    <a:cubicBezTo>
                      <a:pt x="9395" y="1551"/>
                      <a:pt x="9395" y="1444"/>
                      <a:pt x="9312" y="1384"/>
                    </a:cubicBezTo>
                    <a:cubicBezTo>
                      <a:pt x="8288" y="486"/>
                      <a:pt x="6992" y="0"/>
                      <a:pt x="56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35" name="Google Shape;12035;p86"/>
              <p:cNvSpPr/>
              <p:nvPr/>
            </p:nvSpPr>
            <p:spPr>
              <a:xfrm>
                <a:off x="2012217" y="3739075"/>
                <a:ext cx="298338" cy="297036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9354" extrusionOk="0">
                    <a:moveTo>
                      <a:pt x="7840" y="1"/>
                    </a:moveTo>
                    <a:cubicBezTo>
                      <a:pt x="7800" y="1"/>
                      <a:pt x="7760" y="15"/>
                      <a:pt x="7727" y="43"/>
                    </a:cubicBezTo>
                    <a:cubicBezTo>
                      <a:pt x="7656" y="102"/>
                      <a:pt x="7656" y="209"/>
                      <a:pt x="7715" y="281"/>
                    </a:cubicBezTo>
                    <a:cubicBezTo>
                      <a:pt x="8585" y="1281"/>
                      <a:pt x="9073" y="2579"/>
                      <a:pt x="9025" y="3912"/>
                    </a:cubicBezTo>
                    <a:cubicBezTo>
                      <a:pt x="8977" y="5257"/>
                      <a:pt x="8442" y="6520"/>
                      <a:pt x="7489" y="7472"/>
                    </a:cubicBezTo>
                    <a:cubicBezTo>
                      <a:pt x="6537" y="8425"/>
                      <a:pt x="5275" y="8972"/>
                      <a:pt x="3929" y="9008"/>
                    </a:cubicBezTo>
                    <a:cubicBezTo>
                      <a:pt x="3881" y="9009"/>
                      <a:pt x="3834" y="9010"/>
                      <a:pt x="3786" y="9010"/>
                    </a:cubicBezTo>
                    <a:cubicBezTo>
                      <a:pt x="2503" y="9010"/>
                      <a:pt x="1262" y="8548"/>
                      <a:pt x="298" y="7698"/>
                    </a:cubicBezTo>
                    <a:cubicBezTo>
                      <a:pt x="264" y="7670"/>
                      <a:pt x="221" y="7655"/>
                      <a:pt x="180" y="7655"/>
                    </a:cubicBezTo>
                    <a:cubicBezTo>
                      <a:pt x="135" y="7655"/>
                      <a:pt x="91" y="7673"/>
                      <a:pt x="60" y="7710"/>
                    </a:cubicBezTo>
                    <a:cubicBezTo>
                      <a:pt x="0" y="7782"/>
                      <a:pt x="0" y="7889"/>
                      <a:pt x="83" y="7948"/>
                    </a:cubicBezTo>
                    <a:cubicBezTo>
                      <a:pt x="1107" y="8853"/>
                      <a:pt x="2405" y="9353"/>
                      <a:pt x="3774" y="9353"/>
                    </a:cubicBezTo>
                    <a:lnTo>
                      <a:pt x="3929" y="9353"/>
                    </a:lnTo>
                    <a:cubicBezTo>
                      <a:pt x="5358" y="9306"/>
                      <a:pt x="6703" y="8722"/>
                      <a:pt x="7715" y="7710"/>
                    </a:cubicBezTo>
                    <a:cubicBezTo>
                      <a:pt x="8727" y="6698"/>
                      <a:pt x="9311" y="5365"/>
                      <a:pt x="9347" y="3936"/>
                    </a:cubicBezTo>
                    <a:cubicBezTo>
                      <a:pt x="9394" y="2507"/>
                      <a:pt x="8906" y="1126"/>
                      <a:pt x="7965" y="66"/>
                    </a:cubicBezTo>
                    <a:cubicBezTo>
                      <a:pt x="7933" y="21"/>
                      <a:pt x="7887" y="1"/>
                      <a:pt x="78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036" name="Google Shape;12036;p86"/>
            <p:cNvGrpSpPr/>
            <p:nvPr/>
          </p:nvGrpSpPr>
          <p:grpSpPr>
            <a:xfrm>
              <a:off x="2496894" y="3680964"/>
              <a:ext cx="357720" cy="355148"/>
              <a:chOff x="2496894" y="3680964"/>
              <a:chExt cx="357720" cy="355148"/>
            </a:xfrm>
            <a:solidFill>
              <a:schemeClr val="bg1"/>
            </a:solidFill>
          </p:grpSpPr>
          <p:sp>
            <p:nvSpPr>
              <p:cNvPr id="12037" name="Google Shape;12037;p86"/>
              <p:cNvSpPr/>
              <p:nvPr/>
            </p:nvSpPr>
            <p:spPr>
              <a:xfrm>
                <a:off x="2598224" y="3786549"/>
                <a:ext cx="37852" cy="59763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882" extrusionOk="0">
                    <a:moveTo>
                      <a:pt x="596" y="0"/>
                    </a:moveTo>
                    <a:cubicBezTo>
                      <a:pt x="275" y="0"/>
                      <a:pt x="1" y="262"/>
                      <a:pt x="1" y="595"/>
                    </a:cubicBezTo>
                    <a:lnTo>
                      <a:pt x="1" y="1286"/>
                    </a:lnTo>
                    <a:cubicBezTo>
                      <a:pt x="1" y="1619"/>
                      <a:pt x="275" y="1881"/>
                      <a:pt x="596" y="1881"/>
                    </a:cubicBezTo>
                    <a:cubicBezTo>
                      <a:pt x="929" y="1881"/>
                      <a:pt x="1191" y="1619"/>
                      <a:pt x="1191" y="1286"/>
                    </a:cubicBezTo>
                    <a:lnTo>
                      <a:pt x="1191" y="679"/>
                    </a:lnTo>
                    <a:cubicBezTo>
                      <a:pt x="1191" y="595"/>
                      <a:pt x="1120" y="512"/>
                      <a:pt x="1037" y="512"/>
                    </a:cubicBezTo>
                    <a:cubicBezTo>
                      <a:pt x="941" y="512"/>
                      <a:pt x="870" y="595"/>
                      <a:pt x="870" y="679"/>
                    </a:cubicBezTo>
                    <a:lnTo>
                      <a:pt x="870" y="1286"/>
                    </a:lnTo>
                    <a:cubicBezTo>
                      <a:pt x="870" y="1441"/>
                      <a:pt x="751" y="1560"/>
                      <a:pt x="596" y="1560"/>
                    </a:cubicBezTo>
                    <a:cubicBezTo>
                      <a:pt x="453" y="1560"/>
                      <a:pt x="334" y="1441"/>
                      <a:pt x="334" y="1286"/>
                    </a:cubicBezTo>
                    <a:lnTo>
                      <a:pt x="334" y="595"/>
                    </a:lnTo>
                    <a:cubicBezTo>
                      <a:pt x="334" y="441"/>
                      <a:pt x="453" y="322"/>
                      <a:pt x="596" y="322"/>
                    </a:cubicBezTo>
                    <a:cubicBezTo>
                      <a:pt x="691" y="322"/>
                      <a:pt x="763" y="250"/>
                      <a:pt x="763" y="155"/>
                    </a:cubicBezTo>
                    <a:cubicBezTo>
                      <a:pt x="763" y="72"/>
                      <a:pt x="691" y="0"/>
                      <a:pt x="5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38" name="Google Shape;12038;p86"/>
              <p:cNvSpPr/>
              <p:nvPr/>
            </p:nvSpPr>
            <p:spPr>
              <a:xfrm>
                <a:off x="2715051" y="3786549"/>
                <a:ext cx="37852" cy="59763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882" extrusionOk="0">
                    <a:moveTo>
                      <a:pt x="596" y="0"/>
                    </a:moveTo>
                    <a:cubicBezTo>
                      <a:pt x="275" y="0"/>
                      <a:pt x="1" y="262"/>
                      <a:pt x="1" y="595"/>
                    </a:cubicBezTo>
                    <a:lnTo>
                      <a:pt x="1" y="1286"/>
                    </a:lnTo>
                    <a:cubicBezTo>
                      <a:pt x="1" y="1619"/>
                      <a:pt x="275" y="1881"/>
                      <a:pt x="596" y="1881"/>
                    </a:cubicBezTo>
                    <a:cubicBezTo>
                      <a:pt x="930" y="1881"/>
                      <a:pt x="1191" y="1619"/>
                      <a:pt x="1191" y="1286"/>
                    </a:cubicBezTo>
                    <a:lnTo>
                      <a:pt x="1191" y="679"/>
                    </a:lnTo>
                    <a:cubicBezTo>
                      <a:pt x="1191" y="595"/>
                      <a:pt x="1120" y="512"/>
                      <a:pt x="1025" y="512"/>
                    </a:cubicBezTo>
                    <a:cubicBezTo>
                      <a:pt x="941" y="512"/>
                      <a:pt x="870" y="595"/>
                      <a:pt x="870" y="679"/>
                    </a:cubicBezTo>
                    <a:lnTo>
                      <a:pt x="870" y="1286"/>
                    </a:lnTo>
                    <a:cubicBezTo>
                      <a:pt x="870" y="1441"/>
                      <a:pt x="751" y="1560"/>
                      <a:pt x="596" y="1560"/>
                    </a:cubicBezTo>
                    <a:cubicBezTo>
                      <a:pt x="453" y="1560"/>
                      <a:pt x="334" y="1441"/>
                      <a:pt x="334" y="1286"/>
                    </a:cubicBezTo>
                    <a:lnTo>
                      <a:pt x="334" y="595"/>
                    </a:lnTo>
                    <a:cubicBezTo>
                      <a:pt x="334" y="441"/>
                      <a:pt x="453" y="322"/>
                      <a:pt x="596" y="322"/>
                    </a:cubicBezTo>
                    <a:cubicBezTo>
                      <a:pt x="691" y="322"/>
                      <a:pt x="763" y="250"/>
                      <a:pt x="763" y="155"/>
                    </a:cubicBezTo>
                    <a:cubicBezTo>
                      <a:pt x="763" y="72"/>
                      <a:pt x="691" y="0"/>
                      <a:pt x="5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39" name="Google Shape;12039;p86"/>
              <p:cNvSpPr/>
              <p:nvPr/>
            </p:nvSpPr>
            <p:spPr>
              <a:xfrm>
                <a:off x="2496894" y="3680964"/>
                <a:ext cx="297989" cy="296528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9338" extrusionOk="0">
                    <a:moveTo>
                      <a:pt x="5643" y="0"/>
                    </a:moveTo>
                    <a:cubicBezTo>
                      <a:pt x="5580" y="0"/>
                      <a:pt x="5517" y="1"/>
                      <a:pt x="5454" y="3"/>
                    </a:cubicBezTo>
                    <a:cubicBezTo>
                      <a:pt x="4025" y="51"/>
                      <a:pt x="2692" y="622"/>
                      <a:pt x="1680" y="1634"/>
                    </a:cubicBezTo>
                    <a:cubicBezTo>
                      <a:pt x="668" y="2646"/>
                      <a:pt x="84" y="3992"/>
                      <a:pt x="37" y="5421"/>
                    </a:cubicBezTo>
                    <a:cubicBezTo>
                      <a:pt x="1" y="6849"/>
                      <a:pt x="489" y="8219"/>
                      <a:pt x="1430" y="9278"/>
                    </a:cubicBezTo>
                    <a:cubicBezTo>
                      <a:pt x="1453" y="9302"/>
                      <a:pt x="1501" y="9338"/>
                      <a:pt x="1549" y="9338"/>
                    </a:cubicBezTo>
                    <a:cubicBezTo>
                      <a:pt x="1584" y="9338"/>
                      <a:pt x="1620" y="9314"/>
                      <a:pt x="1644" y="9290"/>
                    </a:cubicBezTo>
                    <a:cubicBezTo>
                      <a:pt x="1727" y="9231"/>
                      <a:pt x="1727" y="9123"/>
                      <a:pt x="1668" y="9052"/>
                    </a:cubicBezTo>
                    <a:cubicBezTo>
                      <a:pt x="787" y="8052"/>
                      <a:pt x="310" y="6754"/>
                      <a:pt x="358" y="5421"/>
                    </a:cubicBezTo>
                    <a:cubicBezTo>
                      <a:pt x="394" y="4075"/>
                      <a:pt x="930" y="2813"/>
                      <a:pt x="1882" y="1861"/>
                    </a:cubicBezTo>
                    <a:cubicBezTo>
                      <a:pt x="2835" y="908"/>
                      <a:pt x="4109" y="360"/>
                      <a:pt x="5442" y="325"/>
                    </a:cubicBezTo>
                    <a:cubicBezTo>
                      <a:pt x="5489" y="323"/>
                      <a:pt x="5536" y="323"/>
                      <a:pt x="5583" y="323"/>
                    </a:cubicBezTo>
                    <a:cubicBezTo>
                      <a:pt x="6877" y="323"/>
                      <a:pt x="8108" y="796"/>
                      <a:pt x="9073" y="1634"/>
                    </a:cubicBezTo>
                    <a:cubicBezTo>
                      <a:pt x="9108" y="1663"/>
                      <a:pt x="9150" y="1678"/>
                      <a:pt x="9191" y="1678"/>
                    </a:cubicBezTo>
                    <a:cubicBezTo>
                      <a:pt x="9236" y="1678"/>
                      <a:pt x="9280" y="1660"/>
                      <a:pt x="9312" y="1623"/>
                    </a:cubicBezTo>
                    <a:cubicBezTo>
                      <a:pt x="9383" y="1551"/>
                      <a:pt x="9383" y="1444"/>
                      <a:pt x="9312" y="1384"/>
                    </a:cubicBezTo>
                    <a:cubicBezTo>
                      <a:pt x="8288" y="486"/>
                      <a:pt x="6992" y="0"/>
                      <a:pt x="56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40" name="Google Shape;12040;p86"/>
              <p:cNvSpPr/>
              <p:nvPr/>
            </p:nvSpPr>
            <p:spPr>
              <a:xfrm>
                <a:off x="2555895" y="3739075"/>
                <a:ext cx="298719" cy="297036"/>
              </a:xfrm>
              <a:custGeom>
                <a:avLst/>
                <a:gdLst/>
                <a:ahLst/>
                <a:cxnLst/>
                <a:rect l="l" t="t" r="r" b="b"/>
                <a:pathLst>
                  <a:path w="9407" h="9354" extrusionOk="0">
                    <a:moveTo>
                      <a:pt x="7840" y="1"/>
                    </a:moveTo>
                    <a:cubicBezTo>
                      <a:pt x="7800" y="1"/>
                      <a:pt x="7760" y="15"/>
                      <a:pt x="7727" y="43"/>
                    </a:cubicBezTo>
                    <a:cubicBezTo>
                      <a:pt x="7644" y="102"/>
                      <a:pt x="7644" y="209"/>
                      <a:pt x="7704" y="281"/>
                    </a:cubicBezTo>
                    <a:cubicBezTo>
                      <a:pt x="8585" y="1281"/>
                      <a:pt x="9061" y="2579"/>
                      <a:pt x="9013" y="3912"/>
                    </a:cubicBezTo>
                    <a:cubicBezTo>
                      <a:pt x="8978" y="5257"/>
                      <a:pt x="8430" y="6520"/>
                      <a:pt x="7489" y="7472"/>
                    </a:cubicBezTo>
                    <a:cubicBezTo>
                      <a:pt x="6537" y="8425"/>
                      <a:pt x="5263" y="8972"/>
                      <a:pt x="3929" y="9008"/>
                    </a:cubicBezTo>
                    <a:cubicBezTo>
                      <a:pt x="3881" y="9009"/>
                      <a:pt x="3833" y="9010"/>
                      <a:pt x="3785" y="9010"/>
                    </a:cubicBezTo>
                    <a:cubicBezTo>
                      <a:pt x="2491" y="9010"/>
                      <a:pt x="1251" y="8548"/>
                      <a:pt x="298" y="7698"/>
                    </a:cubicBezTo>
                    <a:cubicBezTo>
                      <a:pt x="264" y="7670"/>
                      <a:pt x="222" y="7655"/>
                      <a:pt x="180" y="7655"/>
                    </a:cubicBezTo>
                    <a:cubicBezTo>
                      <a:pt x="135" y="7655"/>
                      <a:pt x="91" y="7673"/>
                      <a:pt x="60" y="7710"/>
                    </a:cubicBezTo>
                    <a:cubicBezTo>
                      <a:pt x="0" y="7782"/>
                      <a:pt x="0" y="7889"/>
                      <a:pt x="72" y="7948"/>
                    </a:cubicBezTo>
                    <a:cubicBezTo>
                      <a:pt x="1096" y="8853"/>
                      <a:pt x="2393" y="9353"/>
                      <a:pt x="3763" y="9353"/>
                    </a:cubicBezTo>
                    <a:lnTo>
                      <a:pt x="3929" y="9353"/>
                    </a:lnTo>
                    <a:cubicBezTo>
                      <a:pt x="5358" y="9306"/>
                      <a:pt x="6692" y="8722"/>
                      <a:pt x="7704" y="7710"/>
                    </a:cubicBezTo>
                    <a:cubicBezTo>
                      <a:pt x="8716" y="6698"/>
                      <a:pt x="9299" y="5365"/>
                      <a:pt x="9347" y="3936"/>
                    </a:cubicBezTo>
                    <a:cubicBezTo>
                      <a:pt x="9406" y="2507"/>
                      <a:pt x="8894" y="1126"/>
                      <a:pt x="7966" y="66"/>
                    </a:cubicBezTo>
                    <a:cubicBezTo>
                      <a:pt x="7933" y="21"/>
                      <a:pt x="7887" y="1"/>
                      <a:pt x="78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41" name="Google Shape;12041;p86"/>
              <p:cNvSpPr/>
              <p:nvPr/>
            </p:nvSpPr>
            <p:spPr>
              <a:xfrm>
                <a:off x="2569867" y="3875336"/>
                <a:ext cx="211393" cy="99139"/>
              </a:xfrm>
              <a:custGeom>
                <a:avLst/>
                <a:gdLst/>
                <a:ahLst/>
                <a:cxnLst/>
                <a:rect l="l" t="t" r="r" b="b"/>
                <a:pathLst>
                  <a:path w="6657" h="3122" extrusionOk="0">
                    <a:moveTo>
                      <a:pt x="5692" y="478"/>
                    </a:moveTo>
                    <a:lnTo>
                      <a:pt x="5692" y="478"/>
                    </a:lnTo>
                    <a:cubicBezTo>
                      <a:pt x="5644" y="562"/>
                      <a:pt x="5597" y="657"/>
                      <a:pt x="5537" y="728"/>
                    </a:cubicBezTo>
                    <a:cubicBezTo>
                      <a:pt x="5466" y="859"/>
                      <a:pt x="5311" y="931"/>
                      <a:pt x="5156" y="966"/>
                    </a:cubicBezTo>
                    <a:cubicBezTo>
                      <a:pt x="4537" y="1038"/>
                      <a:pt x="3918" y="1074"/>
                      <a:pt x="3323" y="1074"/>
                    </a:cubicBezTo>
                    <a:cubicBezTo>
                      <a:pt x="2715" y="1074"/>
                      <a:pt x="2096" y="1038"/>
                      <a:pt x="1489" y="966"/>
                    </a:cubicBezTo>
                    <a:cubicBezTo>
                      <a:pt x="1334" y="955"/>
                      <a:pt x="1191" y="859"/>
                      <a:pt x="1108" y="740"/>
                    </a:cubicBezTo>
                    <a:cubicBezTo>
                      <a:pt x="1049" y="657"/>
                      <a:pt x="1001" y="574"/>
                      <a:pt x="953" y="490"/>
                    </a:cubicBezTo>
                    <a:lnTo>
                      <a:pt x="953" y="490"/>
                    </a:lnTo>
                    <a:cubicBezTo>
                      <a:pt x="1727" y="609"/>
                      <a:pt x="2525" y="681"/>
                      <a:pt x="3323" y="681"/>
                    </a:cubicBezTo>
                    <a:cubicBezTo>
                      <a:pt x="4120" y="681"/>
                      <a:pt x="4918" y="609"/>
                      <a:pt x="5692" y="478"/>
                    </a:cubicBezTo>
                    <a:close/>
                    <a:moveTo>
                      <a:pt x="6347" y="324"/>
                    </a:moveTo>
                    <a:cubicBezTo>
                      <a:pt x="6311" y="335"/>
                      <a:pt x="6311" y="335"/>
                      <a:pt x="6311" y="359"/>
                    </a:cubicBezTo>
                    <a:cubicBezTo>
                      <a:pt x="6121" y="1050"/>
                      <a:pt x="5716" y="1681"/>
                      <a:pt x="5180" y="2121"/>
                    </a:cubicBezTo>
                    <a:cubicBezTo>
                      <a:pt x="4644" y="2574"/>
                      <a:pt x="3989" y="2812"/>
                      <a:pt x="3323" y="2812"/>
                    </a:cubicBezTo>
                    <a:cubicBezTo>
                      <a:pt x="2656" y="2812"/>
                      <a:pt x="2001" y="2574"/>
                      <a:pt x="1465" y="2121"/>
                    </a:cubicBezTo>
                    <a:cubicBezTo>
                      <a:pt x="941" y="1693"/>
                      <a:pt x="537" y="1050"/>
                      <a:pt x="334" y="359"/>
                    </a:cubicBezTo>
                    <a:lnTo>
                      <a:pt x="334" y="335"/>
                    </a:lnTo>
                    <a:cubicBezTo>
                      <a:pt x="406" y="359"/>
                      <a:pt x="477" y="371"/>
                      <a:pt x="572" y="395"/>
                    </a:cubicBezTo>
                    <a:cubicBezTo>
                      <a:pt x="644" y="574"/>
                      <a:pt x="739" y="752"/>
                      <a:pt x="834" y="907"/>
                    </a:cubicBezTo>
                    <a:cubicBezTo>
                      <a:pt x="965" y="1109"/>
                      <a:pt x="1203" y="1264"/>
                      <a:pt x="1465" y="1276"/>
                    </a:cubicBezTo>
                    <a:cubicBezTo>
                      <a:pt x="2084" y="1347"/>
                      <a:pt x="2715" y="1383"/>
                      <a:pt x="3335" y="1383"/>
                    </a:cubicBezTo>
                    <a:cubicBezTo>
                      <a:pt x="3954" y="1383"/>
                      <a:pt x="4585" y="1347"/>
                      <a:pt x="5216" y="1276"/>
                    </a:cubicBezTo>
                    <a:cubicBezTo>
                      <a:pt x="5466" y="1240"/>
                      <a:pt x="5704" y="1109"/>
                      <a:pt x="5835" y="883"/>
                    </a:cubicBezTo>
                    <a:cubicBezTo>
                      <a:pt x="5942" y="728"/>
                      <a:pt x="6037" y="562"/>
                      <a:pt x="6109" y="383"/>
                    </a:cubicBezTo>
                    <a:cubicBezTo>
                      <a:pt x="6180" y="371"/>
                      <a:pt x="6252" y="347"/>
                      <a:pt x="6347" y="324"/>
                    </a:cubicBezTo>
                    <a:close/>
                    <a:moveTo>
                      <a:pt x="334" y="0"/>
                    </a:moveTo>
                    <a:cubicBezTo>
                      <a:pt x="256" y="0"/>
                      <a:pt x="181" y="36"/>
                      <a:pt x="120" y="97"/>
                    </a:cubicBezTo>
                    <a:cubicBezTo>
                      <a:pt x="37" y="193"/>
                      <a:pt x="1" y="324"/>
                      <a:pt x="37" y="443"/>
                    </a:cubicBezTo>
                    <a:cubicBezTo>
                      <a:pt x="251" y="1217"/>
                      <a:pt x="668" y="1883"/>
                      <a:pt x="1263" y="2360"/>
                    </a:cubicBezTo>
                    <a:cubicBezTo>
                      <a:pt x="1858" y="2871"/>
                      <a:pt x="2596" y="3122"/>
                      <a:pt x="3335" y="3122"/>
                    </a:cubicBezTo>
                    <a:cubicBezTo>
                      <a:pt x="4097" y="3122"/>
                      <a:pt x="4811" y="2860"/>
                      <a:pt x="5406" y="2360"/>
                    </a:cubicBezTo>
                    <a:cubicBezTo>
                      <a:pt x="5990" y="1871"/>
                      <a:pt x="6418" y="1205"/>
                      <a:pt x="6645" y="443"/>
                    </a:cubicBezTo>
                    <a:cubicBezTo>
                      <a:pt x="6656" y="324"/>
                      <a:pt x="6633" y="193"/>
                      <a:pt x="6549" y="97"/>
                    </a:cubicBezTo>
                    <a:cubicBezTo>
                      <a:pt x="6495" y="43"/>
                      <a:pt x="6412" y="2"/>
                      <a:pt x="6328" y="2"/>
                    </a:cubicBezTo>
                    <a:cubicBezTo>
                      <a:pt x="6302" y="2"/>
                      <a:pt x="6277" y="6"/>
                      <a:pt x="6252" y="14"/>
                    </a:cubicBezTo>
                    <a:cubicBezTo>
                      <a:pt x="5323" y="240"/>
                      <a:pt x="4335" y="359"/>
                      <a:pt x="3335" y="359"/>
                    </a:cubicBezTo>
                    <a:cubicBezTo>
                      <a:pt x="2334" y="359"/>
                      <a:pt x="1346" y="240"/>
                      <a:pt x="418" y="14"/>
                    </a:cubicBezTo>
                    <a:cubicBezTo>
                      <a:pt x="390" y="5"/>
                      <a:pt x="362" y="0"/>
                      <a:pt x="3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042" name="Google Shape;12042;p86"/>
            <p:cNvGrpSpPr/>
            <p:nvPr/>
          </p:nvGrpSpPr>
          <p:grpSpPr>
            <a:xfrm>
              <a:off x="3040984" y="3681059"/>
              <a:ext cx="356164" cy="355815"/>
              <a:chOff x="3040984" y="3681059"/>
              <a:chExt cx="356164" cy="355815"/>
            </a:xfrm>
            <a:solidFill>
              <a:schemeClr val="bg1"/>
            </a:solidFill>
          </p:grpSpPr>
          <p:sp>
            <p:nvSpPr>
              <p:cNvPr id="12043" name="Google Shape;12043;p86"/>
              <p:cNvSpPr/>
              <p:nvPr/>
            </p:nvSpPr>
            <p:spPr>
              <a:xfrm>
                <a:off x="3040984" y="3681059"/>
                <a:ext cx="356164" cy="355815"/>
              </a:xfrm>
              <a:custGeom>
                <a:avLst/>
                <a:gdLst/>
                <a:ahLst/>
                <a:cxnLst/>
                <a:rect l="l" t="t" r="r" b="b"/>
                <a:pathLst>
                  <a:path w="11216" h="11205" extrusionOk="0">
                    <a:moveTo>
                      <a:pt x="5620" y="0"/>
                    </a:moveTo>
                    <a:cubicBezTo>
                      <a:pt x="4274" y="0"/>
                      <a:pt x="2965" y="488"/>
                      <a:pt x="1953" y="1369"/>
                    </a:cubicBezTo>
                    <a:cubicBezTo>
                      <a:pt x="1881" y="1429"/>
                      <a:pt x="1881" y="1536"/>
                      <a:pt x="1941" y="1608"/>
                    </a:cubicBezTo>
                    <a:cubicBezTo>
                      <a:pt x="1972" y="1645"/>
                      <a:pt x="2016" y="1663"/>
                      <a:pt x="2061" y="1663"/>
                    </a:cubicBezTo>
                    <a:cubicBezTo>
                      <a:pt x="2103" y="1663"/>
                      <a:pt x="2145" y="1648"/>
                      <a:pt x="2179" y="1620"/>
                    </a:cubicBezTo>
                    <a:cubicBezTo>
                      <a:pt x="3131" y="786"/>
                      <a:pt x="4358" y="346"/>
                      <a:pt x="5620" y="346"/>
                    </a:cubicBezTo>
                    <a:cubicBezTo>
                      <a:pt x="7013" y="346"/>
                      <a:pt x="8346" y="893"/>
                      <a:pt x="9335" y="1893"/>
                    </a:cubicBezTo>
                    <a:cubicBezTo>
                      <a:pt x="10335" y="2882"/>
                      <a:pt x="10882" y="4215"/>
                      <a:pt x="10882" y="5608"/>
                    </a:cubicBezTo>
                    <a:cubicBezTo>
                      <a:pt x="10882" y="7013"/>
                      <a:pt x="10335" y="8335"/>
                      <a:pt x="9335" y="9335"/>
                    </a:cubicBezTo>
                    <a:cubicBezTo>
                      <a:pt x="8346" y="10323"/>
                      <a:pt x="7013" y="10883"/>
                      <a:pt x="5620" y="10883"/>
                    </a:cubicBezTo>
                    <a:cubicBezTo>
                      <a:pt x="4215" y="10883"/>
                      <a:pt x="2893" y="10323"/>
                      <a:pt x="1893" y="9335"/>
                    </a:cubicBezTo>
                    <a:cubicBezTo>
                      <a:pt x="893" y="8335"/>
                      <a:pt x="345" y="7013"/>
                      <a:pt x="345" y="5608"/>
                    </a:cubicBezTo>
                    <a:cubicBezTo>
                      <a:pt x="345" y="4298"/>
                      <a:pt x="822" y="3048"/>
                      <a:pt x="1703" y="2084"/>
                    </a:cubicBezTo>
                    <a:cubicBezTo>
                      <a:pt x="1762" y="2012"/>
                      <a:pt x="1762" y="1905"/>
                      <a:pt x="1691" y="1846"/>
                    </a:cubicBezTo>
                    <a:cubicBezTo>
                      <a:pt x="1657" y="1817"/>
                      <a:pt x="1614" y="1802"/>
                      <a:pt x="1573" y="1802"/>
                    </a:cubicBezTo>
                    <a:cubicBezTo>
                      <a:pt x="1528" y="1802"/>
                      <a:pt x="1484" y="1820"/>
                      <a:pt x="1453" y="1858"/>
                    </a:cubicBezTo>
                    <a:cubicBezTo>
                      <a:pt x="512" y="2882"/>
                      <a:pt x="0" y="4227"/>
                      <a:pt x="0" y="5608"/>
                    </a:cubicBezTo>
                    <a:cubicBezTo>
                      <a:pt x="0" y="7096"/>
                      <a:pt x="583" y="8513"/>
                      <a:pt x="1643" y="9573"/>
                    </a:cubicBezTo>
                    <a:cubicBezTo>
                      <a:pt x="2703" y="10621"/>
                      <a:pt x="4096" y="11204"/>
                      <a:pt x="5608" y="11204"/>
                    </a:cubicBezTo>
                    <a:cubicBezTo>
                      <a:pt x="7108" y="11204"/>
                      <a:pt x="8501" y="10621"/>
                      <a:pt x="9561" y="9573"/>
                    </a:cubicBezTo>
                    <a:cubicBezTo>
                      <a:pt x="10620" y="8513"/>
                      <a:pt x="11204" y="7108"/>
                      <a:pt x="11204" y="5608"/>
                    </a:cubicBezTo>
                    <a:cubicBezTo>
                      <a:pt x="11216" y="4096"/>
                      <a:pt x="10632" y="2691"/>
                      <a:pt x="9573" y="1631"/>
                    </a:cubicBezTo>
                    <a:cubicBezTo>
                      <a:pt x="8525" y="572"/>
                      <a:pt x="7120" y="0"/>
                      <a:pt x="56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44" name="Google Shape;12044;p86"/>
              <p:cNvSpPr/>
              <p:nvPr/>
            </p:nvSpPr>
            <p:spPr>
              <a:xfrm>
                <a:off x="3183120" y="3921508"/>
                <a:ext cx="59414" cy="59382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70" extrusionOk="0">
                    <a:moveTo>
                      <a:pt x="929" y="334"/>
                    </a:moveTo>
                    <a:cubicBezTo>
                      <a:pt x="1263" y="334"/>
                      <a:pt x="1549" y="608"/>
                      <a:pt x="1549" y="941"/>
                    </a:cubicBezTo>
                    <a:cubicBezTo>
                      <a:pt x="1549" y="1263"/>
                      <a:pt x="1263" y="1548"/>
                      <a:pt x="929" y="1548"/>
                    </a:cubicBezTo>
                    <a:cubicBezTo>
                      <a:pt x="608" y="1548"/>
                      <a:pt x="334" y="1287"/>
                      <a:pt x="334" y="941"/>
                    </a:cubicBezTo>
                    <a:cubicBezTo>
                      <a:pt x="334" y="596"/>
                      <a:pt x="608" y="334"/>
                      <a:pt x="929" y="334"/>
                    </a:cubicBezTo>
                    <a:close/>
                    <a:moveTo>
                      <a:pt x="929" y="1"/>
                    </a:moveTo>
                    <a:cubicBezTo>
                      <a:pt x="429" y="1"/>
                      <a:pt x="1" y="417"/>
                      <a:pt x="1" y="941"/>
                    </a:cubicBezTo>
                    <a:cubicBezTo>
                      <a:pt x="1" y="1453"/>
                      <a:pt x="417" y="1870"/>
                      <a:pt x="929" y="1870"/>
                    </a:cubicBezTo>
                    <a:cubicBezTo>
                      <a:pt x="1191" y="1870"/>
                      <a:pt x="1430" y="1775"/>
                      <a:pt x="1608" y="1596"/>
                    </a:cubicBezTo>
                    <a:cubicBezTo>
                      <a:pt x="1787" y="1417"/>
                      <a:pt x="1870" y="1179"/>
                      <a:pt x="1870" y="941"/>
                    </a:cubicBezTo>
                    <a:cubicBezTo>
                      <a:pt x="1870" y="679"/>
                      <a:pt x="1763" y="453"/>
                      <a:pt x="1584" y="263"/>
                    </a:cubicBezTo>
                    <a:cubicBezTo>
                      <a:pt x="1406" y="108"/>
                      <a:pt x="1191" y="1"/>
                      <a:pt x="92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45" name="Google Shape;12045;p86"/>
              <p:cNvSpPr/>
              <p:nvPr/>
            </p:nvSpPr>
            <p:spPr>
              <a:xfrm>
                <a:off x="3149110" y="3735868"/>
                <a:ext cx="141056" cy="174716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5502" extrusionOk="0">
                    <a:moveTo>
                      <a:pt x="2143" y="1"/>
                    </a:moveTo>
                    <a:cubicBezTo>
                      <a:pt x="1322" y="1"/>
                      <a:pt x="810" y="286"/>
                      <a:pt x="536" y="501"/>
                    </a:cubicBezTo>
                    <a:cubicBezTo>
                      <a:pt x="191" y="786"/>
                      <a:pt x="0" y="1156"/>
                      <a:pt x="0" y="1513"/>
                    </a:cubicBezTo>
                    <a:cubicBezTo>
                      <a:pt x="0" y="1739"/>
                      <a:pt x="84" y="1941"/>
                      <a:pt x="262" y="2084"/>
                    </a:cubicBezTo>
                    <a:cubicBezTo>
                      <a:pt x="393" y="2203"/>
                      <a:pt x="596" y="2263"/>
                      <a:pt x="774" y="2263"/>
                    </a:cubicBezTo>
                    <a:cubicBezTo>
                      <a:pt x="1084" y="2263"/>
                      <a:pt x="1227" y="2049"/>
                      <a:pt x="1334" y="1894"/>
                    </a:cubicBezTo>
                    <a:cubicBezTo>
                      <a:pt x="1465" y="1679"/>
                      <a:pt x="1596" y="1489"/>
                      <a:pt x="2108" y="1489"/>
                    </a:cubicBezTo>
                    <a:cubicBezTo>
                      <a:pt x="2286" y="1489"/>
                      <a:pt x="2858" y="1525"/>
                      <a:pt x="2858" y="2001"/>
                    </a:cubicBezTo>
                    <a:cubicBezTo>
                      <a:pt x="2858" y="2358"/>
                      <a:pt x="2512" y="2632"/>
                      <a:pt x="2227" y="2858"/>
                    </a:cubicBezTo>
                    <a:cubicBezTo>
                      <a:pt x="2155" y="2918"/>
                      <a:pt x="2072" y="2965"/>
                      <a:pt x="2024" y="3025"/>
                    </a:cubicBezTo>
                    <a:cubicBezTo>
                      <a:pt x="1679" y="3323"/>
                      <a:pt x="1286" y="3763"/>
                      <a:pt x="1286" y="4668"/>
                    </a:cubicBezTo>
                    <a:cubicBezTo>
                      <a:pt x="1286" y="5180"/>
                      <a:pt x="1405" y="5501"/>
                      <a:pt x="2000" y="5501"/>
                    </a:cubicBezTo>
                    <a:cubicBezTo>
                      <a:pt x="2274" y="5501"/>
                      <a:pt x="2465" y="5442"/>
                      <a:pt x="2596" y="5323"/>
                    </a:cubicBezTo>
                    <a:cubicBezTo>
                      <a:pt x="2703" y="5216"/>
                      <a:pt x="2762" y="5085"/>
                      <a:pt x="2762" y="4918"/>
                    </a:cubicBezTo>
                    <a:cubicBezTo>
                      <a:pt x="2762" y="4430"/>
                      <a:pt x="2762" y="4192"/>
                      <a:pt x="3263" y="3787"/>
                    </a:cubicBezTo>
                    <a:lnTo>
                      <a:pt x="3286" y="3787"/>
                    </a:lnTo>
                    <a:cubicBezTo>
                      <a:pt x="3298" y="3775"/>
                      <a:pt x="3322" y="3763"/>
                      <a:pt x="3358" y="3727"/>
                    </a:cubicBezTo>
                    <a:cubicBezTo>
                      <a:pt x="3429" y="3680"/>
                      <a:pt x="3453" y="3573"/>
                      <a:pt x="3393" y="3489"/>
                    </a:cubicBezTo>
                    <a:cubicBezTo>
                      <a:pt x="3360" y="3449"/>
                      <a:pt x="3311" y="3427"/>
                      <a:pt x="3261" y="3427"/>
                    </a:cubicBezTo>
                    <a:cubicBezTo>
                      <a:pt x="3224" y="3427"/>
                      <a:pt x="3186" y="3440"/>
                      <a:pt x="3155" y="3465"/>
                    </a:cubicBezTo>
                    <a:cubicBezTo>
                      <a:pt x="3120" y="3477"/>
                      <a:pt x="3108" y="3513"/>
                      <a:pt x="3072" y="3525"/>
                    </a:cubicBezTo>
                    <a:lnTo>
                      <a:pt x="3060" y="3525"/>
                    </a:lnTo>
                    <a:cubicBezTo>
                      <a:pt x="2465" y="3989"/>
                      <a:pt x="2429" y="4346"/>
                      <a:pt x="2429" y="4906"/>
                    </a:cubicBezTo>
                    <a:cubicBezTo>
                      <a:pt x="2429" y="4977"/>
                      <a:pt x="2429" y="5156"/>
                      <a:pt x="2000" y="5156"/>
                    </a:cubicBezTo>
                    <a:cubicBezTo>
                      <a:pt x="1798" y="5156"/>
                      <a:pt x="1739" y="5120"/>
                      <a:pt x="1703" y="5085"/>
                    </a:cubicBezTo>
                    <a:cubicBezTo>
                      <a:pt x="1643" y="5025"/>
                      <a:pt x="1619" y="4882"/>
                      <a:pt x="1619" y="4656"/>
                    </a:cubicBezTo>
                    <a:cubicBezTo>
                      <a:pt x="1619" y="3882"/>
                      <a:pt x="1929" y="3513"/>
                      <a:pt x="2227" y="3251"/>
                    </a:cubicBezTo>
                    <a:cubicBezTo>
                      <a:pt x="2286" y="3215"/>
                      <a:pt x="2346" y="3156"/>
                      <a:pt x="2417" y="3108"/>
                    </a:cubicBezTo>
                    <a:cubicBezTo>
                      <a:pt x="2762" y="2858"/>
                      <a:pt x="3179" y="2525"/>
                      <a:pt x="3179" y="1989"/>
                    </a:cubicBezTo>
                    <a:cubicBezTo>
                      <a:pt x="3179" y="1465"/>
                      <a:pt x="2762" y="1144"/>
                      <a:pt x="2108" y="1144"/>
                    </a:cubicBezTo>
                    <a:cubicBezTo>
                      <a:pt x="1417" y="1144"/>
                      <a:pt x="1215" y="1453"/>
                      <a:pt x="1048" y="1691"/>
                    </a:cubicBezTo>
                    <a:cubicBezTo>
                      <a:pt x="941" y="1858"/>
                      <a:pt x="881" y="1918"/>
                      <a:pt x="750" y="1918"/>
                    </a:cubicBezTo>
                    <a:cubicBezTo>
                      <a:pt x="572" y="1918"/>
                      <a:pt x="322" y="1810"/>
                      <a:pt x="322" y="1513"/>
                    </a:cubicBezTo>
                    <a:cubicBezTo>
                      <a:pt x="322" y="1322"/>
                      <a:pt x="429" y="1025"/>
                      <a:pt x="738" y="775"/>
                    </a:cubicBezTo>
                    <a:cubicBezTo>
                      <a:pt x="977" y="572"/>
                      <a:pt x="1405" y="334"/>
                      <a:pt x="2131" y="334"/>
                    </a:cubicBezTo>
                    <a:cubicBezTo>
                      <a:pt x="3298" y="334"/>
                      <a:pt x="4120" y="953"/>
                      <a:pt x="4120" y="1822"/>
                    </a:cubicBezTo>
                    <a:cubicBezTo>
                      <a:pt x="4120" y="2227"/>
                      <a:pt x="3941" y="2644"/>
                      <a:pt x="3596" y="3037"/>
                    </a:cubicBezTo>
                    <a:cubicBezTo>
                      <a:pt x="3524" y="3096"/>
                      <a:pt x="3536" y="3203"/>
                      <a:pt x="3596" y="3263"/>
                    </a:cubicBezTo>
                    <a:cubicBezTo>
                      <a:pt x="3629" y="3290"/>
                      <a:pt x="3669" y="3305"/>
                      <a:pt x="3709" y="3305"/>
                    </a:cubicBezTo>
                    <a:cubicBezTo>
                      <a:pt x="3755" y="3305"/>
                      <a:pt x="3802" y="3284"/>
                      <a:pt x="3834" y="3239"/>
                    </a:cubicBezTo>
                    <a:cubicBezTo>
                      <a:pt x="4239" y="2787"/>
                      <a:pt x="4441" y="2310"/>
                      <a:pt x="4441" y="1810"/>
                    </a:cubicBezTo>
                    <a:cubicBezTo>
                      <a:pt x="4441" y="1287"/>
                      <a:pt x="4203" y="834"/>
                      <a:pt x="3786" y="501"/>
                    </a:cubicBezTo>
                    <a:cubicBezTo>
                      <a:pt x="3370" y="179"/>
                      <a:pt x="2798" y="1"/>
                      <a:pt x="21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046" name="Google Shape;12046;p86"/>
            <p:cNvGrpSpPr/>
            <p:nvPr/>
          </p:nvGrpSpPr>
          <p:grpSpPr>
            <a:xfrm>
              <a:off x="3584280" y="3699191"/>
              <a:ext cx="358069" cy="317995"/>
              <a:chOff x="3584280" y="3699191"/>
              <a:chExt cx="358069" cy="317995"/>
            </a:xfrm>
            <a:solidFill>
              <a:schemeClr val="bg1"/>
            </a:solidFill>
          </p:grpSpPr>
          <p:sp>
            <p:nvSpPr>
              <p:cNvPr id="12047" name="Google Shape;12047;p86"/>
              <p:cNvSpPr/>
              <p:nvPr/>
            </p:nvSpPr>
            <p:spPr>
              <a:xfrm>
                <a:off x="3584280" y="3699191"/>
                <a:ext cx="358069" cy="317995"/>
              </a:xfrm>
              <a:custGeom>
                <a:avLst/>
                <a:gdLst/>
                <a:ahLst/>
                <a:cxnLst/>
                <a:rect l="l" t="t" r="r" b="b"/>
                <a:pathLst>
                  <a:path w="11276" h="10014" extrusionOk="0">
                    <a:moveTo>
                      <a:pt x="5644" y="1"/>
                    </a:moveTo>
                    <a:cubicBezTo>
                      <a:pt x="5203" y="1"/>
                      <a:pt x="4810" y="227"/>
                      <a:pt x="4596" y="620"/>
                    </a:cubicBezTo>
                    <a:lnTo>
                      <a:pt x="822" y="7168"/>
                    </a:lnTo>
                    <a:cubicBezTo>
                      <a:pt x="774" y="7240"/>
                      <a:pt x="798" y="7347"/>
                      <a:pt x="881" y="7395"/>
                    </a:cubicBezTo>
                    <a:cubicBezTo>
                      <a:pt x="903" y="7406"/>
                      <a:pt x="929" y="7411"/>
                      <a:pt x="955" y="7411"/>
                    </a:cubicBezTo>
                    <a:cubicBezTo>
                      <a:pt x="1012" y="7411"/>
                      <a:pt x="1071" y="7384"/>
                      <a:pt x="1096" y="7335"/>
                    </a:cubicBezTo>
                    <a:lnTo>
                      <a:pt x="4882" y="787"/>
                    </a:lnTo>
                    <a:cubicBezTo>
                      <a:pt x="5049" y="513"/>
                      <a:pt x="5322" y="346"/>
                      <a:pt x="5644" y="346"/>
                    </a:cubicBezTo>
                    <a:cubicBezTo>
                      <a:pt x="5953" y="346"/>
                      <a:pt x="6239" y="513"/>
                      <a:pt x="6394" y="787"/>
                    </a:cubicBezTo>
                    <a:lnTo>
                      <a:pt x="10775" y="8359"/>
                    </a:lnTo>
                    <a:cubicBezTo>
                      <a:pt x="10942" y="8621"/>
                      <a:pt x="10942" y="8954"/>
                      <a:pt x="10775" y="9240"/>
                    </a:cubicBezTo>
                    <a:cubicBezTo>
                      <a:pt x="10609" y="9502"/>
                      <a:pt x="10323" y="9669"/>
                      <a:pt x="10013" y="9669"/>
                    </a:cubicBezTo>
                    <a:lnTo>
                      <a:pt x="1262" y="9669"/>
                    </a:lnTo>
                    <a:cubicBezTo>
                      <a:pt x="953" y="9669"/>
                      <a:pt x="667" y="9502"/>
                      <a:pt x="500" y="9240"/>
                    </a:cubicBezTo>
                    <a:cubicBezTo>
                      <a:pt x="346" y="8966"/>
                      <a:pt x="346" y="8645"/>
                      <a:pt x="500" y="8359"/>
                    </a:cubicBezTo>
                    <a:lnTo>
                      <a:pt x="774" y="7895"/>
                    </a:lnTo>
                    <a:cubicBezTo>
                      <a:pt x="822" y="7823"/>
                      <a:pt x="786" y="7716"/>
                      <a:pt x="715" y="7668"/>
                    </a:cubicBezTo>
                    <a:cubicBezTo>
                      <a:pt x="693" y="7657"/>
                      <a:pt x="667" y="7652"/>
                      <a:pt x="641" y="7652"/>
                    </a:cubicBezTo>
                    <a:cubicBezTo>
                      <a:pt x="583" y="7652"/>
                      <a:pt x="521" y="7679"/>
                      <a:pt x="488" y="7728"/>
                    </a:cubicBezTo>
                    <a:lnTo>
                      <a:pt x="227" y="8192"/>
                    </a:lnTo>
                    <a:cubicBezTo>
                      <a:pt x="0" y="8561"/>
                      <a:pt x="0" y="9026"/>
                      <a:pt x="227" y="9395"/>
                    </a:cubicBezTo>
                    <a:cubicBezTo>
                      <a:pt x="441" y="9776"/>
                      <a:pt x="834" y="10014"/>
                      <a:pt x="1262" y="10014"/>
                    </a:cubicBezTo>
                    <a:lnTo>
                      <a:pt x="10013" y="10014"/>
                    </a:lnTo>
                    <a:cubicBezTo>
                      <a:pt x="10442" y="10014"/>
                      <a:pt x="10847" y="9788"/>
                      <a:pt x="11061" y="9395"/>
                    </a:cubicBezTo>
                    <a:cubicBezTo>
                      <a:pt x="11276" y="9026"/>
                      <a:pt x="11276" y="8585"/>
                      <a:pt x="11061" y="8192"/>
                    </a:cubicBezTo>
                    <a:lnTo>
                      <a:pt x="6680" y="620"/>
                    </a:lnTo>
                    <a:cubicBezTo>
                      <a:pt x="6453" y="251"/>
                      <a:pt x="6072" y="1"/>
                      <a:pt x="564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48" name="Google Shape;12048;p86"/>
              <p:cNvSpPr/>
              <p:nvPr/>
            </p:nvSpPr>
            <p:spPr>
              <a:xfrm>
                <a:off x="3613400" y="3727167"/>
                <a:ext cx="299831" cy="261661"/>
              </a:xfrm>
              <a:custGeom>
                <a:avLst/>
                <a:gdLst/>
                <a:ahLst/>
                <a:cxnLst/>
                <a:rect l="l" t="t" r="r" b="b"/>
                <a:pathLst>
                  <a:path w="9442" h="8240" extrusionOk="0">
                    <a:moveTo>
                      <a:pt x="4727" y="358"/>
                    </a:moveTo>
                    <a:lnTo>
                      <a:pt x="9085" y="7907"/>
                    </a:lnTo>
                    <a:lnTo>
                      <a:pt x="381" y="7907"/>
                    </a:lnTo>
                    <a:lnTo>
                      <a:pt x="4727" y="358"/>
                    </a:lnTo>
                    <a:close/>
                    <a:moveTo>
                      <a:pt x="4727" y="1"/>
                    </a:moveTo>
                    <a:cubicBezTo>
                      <a:pt x="4608" y="1"/>
                      <a:pt x="4501" y="60"/>
                      <a:pt x="4441" y="168"/>
                    </a:cubicBezTo>
                    <a:lnTo>
                      <a:pt x="60" y="7740"/>
                    </a:lnTo>
                    <a:cubicBezTo>
                      <a:pt x="0" y="7847"/>
                      <a:pt x="0" y="7966"/>
                      <a:pt x="60" y="8073"/>
                    </a:cubicBezTo>
                    <a:cubicBezTo>
                      <a:pt x="119" y="8192"/>
                      <a:pt x="226" y="8240"/>
                      <a:pt x="345" y="8240"/>
                    </a:cubicBezTo>
                    <a:lnTo>
                      <a:pt x="9096" y="8240"/>
                    </a:lnTo>
                    <a:cubicBezTo>
                      <a:pt x="9216" y="8240"/>
                      <a:pt x="9323" y="8180"/>
                      <a:pt x="9382" y="8073"/>
                    </a:cubicBezTo>
                    <a:cubicBezTo>
                      <a:pt x="9442" y="7966"/>
                      <a:pt x="9442" y="7847"/>
                      <a:pt x="9382" y="7740"/>
                    </a:cubicBezTo>
                    <a:lnTo>
                      <a:pt x="5001" y="168"/>
                    </a:lnTo>
                    <a:cubicBezTo>
                      <a:pt x="4941" y="60"/>
                      <a:pt x="4846" y="1"/>
                      <a:pt x="4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49" name="Google Shape;12049;p86"/>
              <p:cNvSpPr/>
              <p:nvPr/>
            </p:nvSpPr>
            <p:spPr>
              <a:xfrm>
                <a:off x="3735879" y="3910171"/>
                <a:ext cx="54873" cy="54841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727" extrusionOk="0">
                    <a:moveTo>
                      <a:pt x="870" y="322"/>
                    </a:moveTo>
                    <a:cubicBezTo>
                      <a:pt x="1168" y="322"/>
                      <a:pt x="1406" y="572"/>
                      <a:pt x="1406" y="870"/>
                    </a:cubicBezTo>
                    <a:cubicBezTo>
                      <a:pt x="1406" y="1167"/>
                      <a:pt x="1168" y="1405"/>
                      <a:pt x="870" y="1405"/>
                    </a:cubicBezTo>
                    <a:cubicBezTo>
                      <a:pt x="572" y="1405"/>
                      <a:pt x="334" y="1167"/>
                      <a:pt x="334" y="870"/>
                    </a:cubicBezTo>
                    <a:cubicBezTo>
                      <a:pt x="334" y="572"/>
                      <a:pt x="572" y="322"/>
                      <a:pt x="870" y="322"/>
                    </a:cubicBezTo>
                    <a:close/>
                    <a:moveTo>
                      <a:pt x="870" y="0"/>
                    </a:moveTo>
                    <a:cubicBezTo>
                      <a:pt x="394" y="0"/>
                      <a:pt x="1" y="393"/>
                      <a:pt x="1" y="870"/>
                    </a:cubicBezTo>
                    <a:cubicBezTo>
                      <a:pt x="1" y="1346"/>
                      <a:pt x="394" y="1727"/>
                      <a:pt x="870" y="1727"/>
                    </a:cubicBezTo>
                    <a:cubicBezTo>
                      <a:pt x="1346" y="1727"/>
                      <a:pt x="1727" y="1334"/>
                      <a:pt x="1727" y="870"/>
                    </a:cubicBezTo>
                    <a:cubicBezTo>
                      <a:pt x="1727" y="393"/>
                      <a:pt x="1346" y="0"/>
                      <a:pt x="8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50" name="Google Shape;12050;p86"/>
              <p:cNvSpPr/>
              <p:nvPr/>
            </p:nvSpPr>
            <p:spPr>
              <a:xfrm>
                <a:off x="3738896" y="3788422"/>
                <a:ext cx="49188" cy="114604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3609" extrusionOk="0">
                    <a:moveTo>
                      <a:pt x="572" y="1"/>
                    </a:moveTo>
                    <a:cubicBezTo>
                      <a:pt x="263" y="1"/>
                      <a:pt x="1" y="251"/>
                      <a:pt x="1" y="572"/>
                    </a:cubicBezTo>
                    <a:lnTo>
                      <a:pt x="1" y="3037"/>
                    </a:lnTo>
                    <a:cubicBezTo>
                      <a:pt x="1" y="3346"/>
                      <a:pt x="263" y="3608"/>
                      <a:pt x="572" y="3608"/>
                    </a:cubicBezTo>
                    <a:lnTo>
                      <a:pt x="965" y="3608"/>
                    </a:lnTo>
                    <a:cubicBezTo>
                      <a:pt x="1275" y="3608"/>
                      <a:pt x="1549" y="3358"/>
                      <a:pt x="1549" y="3037"/>
                    </a:cubicBezTo>
                    <a:lnTo>
                      <a:pt x="1549" y="1560"/>
                    </a:lnTo>
                    <a:cubicBezTo>
                      <a:pt x="1549" y="1465"/>
                      <a:pt x="1465" y="1394"/>
                      <a:pt x="1382" y="1394"/>
                    </a:cubicBezTo>
                    <a:cubicBezTo>
                      <a:pt x="1287" y="1394"/>
                      <a:pt x="1215" y="1465"/>
                      <a:pt x="1215" y="1560"/>
                    </a:cubicBezTo>
                    <a:lnTo>
                      <a:pt x="1215" y="3037"/>
                    </a:lnTo>
                    <a:cubicBezTo>
                      <a:pt x="1215" y="3168"/>
                      <a:pt x="1108" y="3275"/>
                      <a:pt x="977" y="3275"/>
                    </a:cubicBezTo>
                    <a:lnTo>
                      <a:pt x="584" y="3275"/>
                    </a:lnTo>
                    <a:cubicBezTo>
                      <a:pt x="453" y="3275"/>
                      <a:pt x="346" y="3168"/>
                      <a:pt x="346" y="3037"/>
                    </a:cubicBezTo>
                    <a:lnTo>
                      <a:pt x="346" y="572"/>
                    </a:lnTo>
                    <a:cubicBezTo>
                      <a:pt x="346" y="441"/>
                      <a:pt x="453" y="334"/>
                      <a:pt x="584" y="334"/>
                    </a:cubicBezTo>
                    <a:lnTo>
                      <a:pt x="977" y="334"/>
                    </a:lnTo>
                    <a:cubicBezTo>
                      <a:pt x="1108" y="334"/>
                      <a:pt x="1215" y="441"/>
                      <a:pt x="1215" y="572"/>
                    </a:cubicBezTo>
                    <a:lnTo>
                      <a:pt x="1215" y="906"/>
                    </a:lnTo>
                    <a:cubicBezTo>
                      <a:pt x="1215" y="989"/>
                      <a:pt x="1287" y="1072"/>
                      <a:pt x="1382" y="1072"/>
                    </a:cubicBezTo>
                    <a:cubicBezTo>
                      <a:pt x="1465" y="1072"/>
                      <a:pt x="1549" y="989"/>
                      <a:pt x="1549" y="906"/>
                    </a:cubicBezTo>
                    <a:lnTo>
                      <a:pt x="1549" y="572"/>
                    </a:lnTo>
                    <a:cubicBezTo>
                      <a:pt x="1549" y="263"/>
                      <a:pt x="1287" y="1"/>
                      <a:pt x="9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051" name="Google Shape;12051;p86"/>
            <p:cNvGrpSpPr/>
            <p:nvPr/>
          </p:nvGrpSpPr>
          <p:grpSpPr>
            <a:xfrm>
              <a:off x="4129482" y="3681059"/>
              <a:ext cx="355402" cy="354291"/>
              <a:chOff x="4129482" y="3681059"/>
              <a:chExt cx="355402" cy="354291"/>
            </a:xfrm>
            <a:solidFill>
              <a:schemeClr val="bg1"/>
            </a:solidFill>
          </p:grpSpPr>
          <p:sp>
            <p:nvSpPr>
              <p:cNvPr id="12052" name="Google Shape;12052;p86"/>
              <p:cNvSpPr/>
              <p:nvPr/>
            </p:nvSpPr>
            <p:spPr>
              <a:xfrm>
                <a:off x="4313979" y="3719578"/>
                <a:ext cx="133117" cy="225016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7086" extrusionOk="0">
                    <a:moveTo>
                      <a:pt x="173" y="0"/>
                    </a:moveTo>
                    <a:cubicBezTo>
                      <a:pt x="96" y="0"/>
                      <a:pt x="23" y="68"/>
                      <a:pt x="12" y="156"/>
                    </a:cubicBezTo>
                    <a:cubicBezTo>
                      <a:pt x="0" y="240"/>
                      <a:pt x="72" y="323"/>
                      <a:pt x="167" y="335"/>
                    </a:cubicBezTo>
                    <a:cubicBezTo>
                      <a:pt x="1167" y="418"/>
                      <a:pt x="2108" y="883"/>
                      <a:pt x="2798" y="1633"/>
                    </a:cubicBezTo>
                    <a:cubicBezTo>
                      <a:pt x="3501" y="2383"/>
                      <a:pt x="3870" y="3359"/>
                      <a:pt x="3870" y="4383"/>
                    </a:cubicBezTo>
                    <a:cubicBezTo>
                      <a:pt x="3870" y="5217"/>
                      <a:pt x="3620" y="6002"/>
                      <a:pt x="3156" y="6693"/>
                    </a:cubicBezTo>
                    <a:lnTo>
                      <a:pt x="893" y="4407"/>
                    </a:lnTo>
                    <a:cubicBezTo>
                      <a:pt x="864" y="4377"/>
                      <a:pt x="822" y="4362"/>
                      <a:pt x="779" y="4362"/>
                    </a:cubicBezTo>
                    <a:cubicBezTo>
                      <a:pt x="736" y="4362"/>
                      <a:pt x="691" y="4377"/>
                      <a:pt x="655" y="4407"/>
                    </a:cubicBezTo>
                    <a:cubicBezTo>
                      <a:pt x="596" y="4467"/>
                      <a:pt x="596" y="4574"/>
                      <a:pt x="655" y="4645"/>
                    </a:cubicBezTo>
                    <a:lnTo>
                      <a:pt x="3048" y="7050"/>
                    </a:lnTo>
                    <a:cubicBezTo>
                      <a:pt x="3084" y="7074"/>
                      <a:pt x="3120" y="7086"/>
                      <a:pt x="3167" y="7086"/>
                    </a:cubicBezTo>
                    <a:lnTo>
                      <a:pt x="3179" y="7086"/>
                    </a:lnTo>
                    <a:cubicBezTo>
                      <a:pt x="3227" y="7086"/>
                      <a:pt x="3275" y="7062"/>
                      <a:pt x="3298" y="7026"/>
                    </a:cubicBezTo>
                    <a:cubicBezTo>
                      <a:pt x="3882" y="6252"/>
                      <a:pt x="4191" y="5348"/>
                      <a:pt x="4191" y="4383"/>
                    </a:cubicBezTo>
                    <a:cubicBezTo>
                      <a:pt x="4191" y="3276"/>
                      <a:pt x="3775" y="2228"/>
                      <a:pt x="3036" y="1407"/>
                    </a:cubicBezTo>
                    <a:cubicBezTo>
                      <a:pt x="2286" y="597"/>
                      <a:pt x="1274" y="97"/>
                      <a:pt x="191" y="2"/>
                    </a:cubicBezTo>
                    <a:cubicBezTo>
                      <a:pt x="185" y="1"/>
                      <a:pt x="179" y="0"/>
                      <a:pt x="1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53" name="Google Shape;12053;p86"/>
              <p:cNvSpPr/>
              <p:nvPr/>
            </p:nvSpPr>
            <p:spPr>
              <a:xfrm>
                <a:off x="4220968" y="3719197"/>
                <a:ext cx="106284" cy="132387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4169" extrusionOk="0">
                    <a:moveTo>
                      <a:pt x="2340" y="1"/>
                    </a:moveTo>
                    <a:cubicBezTo>
                      <a:pt x="2334" y="1"/>
                      <a:pt x="2328" y="1"/>
                      <a:pt x="2322" y="2"/>
                    </a:cubicBezTo>
                    <a:cubicBezTo>
                      <a:pt x="1501" y="73"/>
                      <a:pt x="715" y="371"/>
                      <a:pt x="60" y="883"/>
                    </a:cubicBezTo>
                    <a:cubicBezTo>
                      <a:pt x="12" y="907"/>
                      <a:pt x="0" y="954"/>
                      <a:pt x="0" y="1002"/>
                    </a:cubicBezTo>
                    <a:cubicBezTo>
                      <a:pt x="0" y="1038"/>
                      <a:pt x="12" y="1085"/>
                      <a:pt x="36" y="1133"/>
                    </a:cubicBezTo>
                    <a:lnTo>
                      <a:pt x="3048" y="4121"/>
                    </a:lnTo>
                    <a:cubicBezTo>
                      <a:pt x="3072" y="4157"/>
                      <a:pt x="3120" y="4169"/>
                      <a:pt x="3167" y="4169"/>
                    </a:cubicBezTo>
                    <a:cubicBezTo>
                      <a:pt x="3203" y="4169"/>
                      <a:pt x="3251" y="4157"/>
                      <a:pt x="3287" y="4121"/>
                    </a:cubicBezTo>
                    <a:cubicBezTo>
                      <a:pt x="3346" y="4062"/>
                      <a:pt x="3346" y="3955"/>
                      <a:pt x="3287" y="3883"/>
                    </a:cubicBezTo>
                    <a:lnTo>
                      <a:pt x="429" y="1026"/>
                    </a:lnTo>
                    <a:cubicBezTo>
                      <a:pt x="1001" y="645"/>
                      <a:pt x="1655" y="383"/>
                      <a:pt x="2358" y="323"/>
                    </a:cubicBezTo>
                    <a:cubicBezTo>
                      <a:pt x="2363" y="324"/>
                      <a:pt x="2367" y="324"/>
                      <a:pt x="2372" y="324"/>
                    </a:cubicBezTo>
                    <a:cubicBezTo>
                      <a:pt x="2449" y="324"/>
                      <a:pt x="2512" y="235"/>
                      <a:pt x="2501" y="157"/>
                    </a:cubicBezTo>
                    <a:cubicBezTo>
                      <a:pt x="2479" y="68"/>
                      <a:pt x="2416" y="1"/>
                      <a:pt x="23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54" name="Google Shape;12054;p86"/>
              <p:cNvSpPr/>
              <p:nvPr/>
            </p:nvSpPr>
            <p:spPr>
              <a:xfrm>
                <a:off x="4167270" y="3772545"/>
                <a:ext cx="226127" cy="225746"/>
              </a:xfrm>
              <a:custGeom>
                <a:avLst/>
                <a:gdLst/>
                <a:ahLst/>
                <a:cxnLst/>
                <a:rect l="l" t="t" r="r" b="b"/>
                <a:pathLst>
                  <a:path w="7121" h="7109" extrusionOk="0">
                    <a:moveTo>
                      <a:pt x="1037" y="405"/>
                    </a:moveTo>
                    <a:lnTo>
                      <a:pt x="6704" y="6061"/>
                    </a:lnTo>
                    <a:cubicBezTo>
                      <a:pt x="6013" y="6537"/>
                      <a:pt x="5228" y="6775"/>
                      <a:pt x="4406" y="6775"/>
                    </a:cubicBezTo>
                    <a:cubicBezTo>
                      <a:pt x="2168" y="6775"/>
                      <a:pt x="334" y="4942"/>
                      <a:pt x="334" y="2703"/>
                    </a:cubicBezTo>
                    <a:cubicBezTo>
                      <a:pt x="334" y="1882"/>
                      <a:pt x="572" y="1096"/>
                      <a:pt x="1037" y="405"/>
                    </a:cubicBezTo>
                    <a:close/>
                    <a:moveTo>
                      <a:pt x="1001" y="1"/>
                    </a:moveTo>
                    <a:cubicBezTo>
                      <a:pt x="953" y="1"/>
                      <a:pt x="918" y="36"/>
                      <a:pt x="882" y="60"/>
                    </a:cubicBezTo>
                    <a:cubicBezTo>
                      <a:pt x="298" y="822"/>
                      <a:pt x="1" y="1739"/>
                      <a:pt x="1" y="2703"/>
                    </a:cubicBezTo>
                    <a:cubicBezTo>
                      <a:pt x="1" y="5120"/>
                      <a:pt x="1989" y="7109"/>
                      <a:pt x="4406" y="7109"/>
                    </a:cubicBezTo>
                    <a:cubicBezTo>
                      <a:pt x="5382" y="7109"/>
                      <a:pt x="6287" y="6811"/>
                      <a:pt x="7061" y="6228"/>
                    </a:cubicBezTo>
                    <a:cubicBezTo>
                      <a:pt x="7109" y="6192"/>
                      <a:pt x="7121" y="6156"/>
                      <a:pt x="7121" y="6108"/>
                    </a:cubicBezTo>
                    <a:cubicBezTo>
                      <a:pt x="7121" y="6061"/>
                      <a:pt x="7109" y="6013"/>
                      <a:pt x="7073" y="5978"/>
                    </a:cubicBezTo>
                    <a:lnTo>
                      <a:pt x="1132" y="36"/>
                    </a:lnTo>
                    <a:cubicBezTo>
                      <a:pt x="1096" y="24"/>
                      <a:pt x="1048" y="1"/>
                      <a:pt x="10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55" name="Google Shape;12055;p86"/>
              <p:cNvSpPr/>
              <p:nvPr/>
            </p:nvSpPr>
            <p:spPr>
              <a:xfrm>
                <a:off x="4129482" y="3681059"/>
                <a:ext cx="355402" cy="354291"/>
              </a:xfrm>
              <a:custGeom>
                <a:avLst/>
                <a:gdLst/>
                <a:ahLst/>
                <a:cxnLst/>
                <a:rect l="l" t="t" r="r" b="b"/>
                <a:pathLst>
                  <a:path w="11192" h="11157" extrusionOk="0">
                    <a:moveTo>
                      <a:pt x="5596" y="0"/>
                    </a:moveTo>
                    <a:cubicBezTo>
                      <a:pt x="4096" y="0"/>
                      <a:pt x="2703" y="572"/>
                      <a:pt x="1643" y="1631"/>
                    </a:cubicBezTo>
                    <a:cubicBezTo>
                      <a:pt x="584" y="2691"/>
                      <a:pt x="0" y="4096"/>
                      <a:pt x="0" y="5584"/>
                    </a:cubicBezTo>
                    <a:cubicBezTo>
                      <a:pt x="0" y="7013"/>
                      <a:pt x="536" y="8358"/>
                      <a:pt x="1512" y="9406"/>
                    </a:cubicBezTo>
                    <a:cubicBezTo>
                      <a:pt x="2477" y="10430"/>
                      <a:pt x="3786" y="11061"/>
                      <a:pt x="5191" y="11156"/>
                    </a:cubicBezTo>
                    <a:cubicBezTo>
                      <a:pt x="5286" y="11156"/>
                      <a:pt x="5358" y="11097"/>
                      <a:pt x="5382" y="11014"/>
                    </a:cubicBezTo>
                    <a:cubicBezTo>
                      <a:pt x="5382" y="10918"/>
                      <a:pt x="5322" y="10847"/>
                      <a:pt x="5227" y="10835"/>
                    </a:cubicBezTo>
                    <a:cubicBezTo>
                      <a:pt x="3905" y="10740"/>
                      <a:pt x="2667" y="10144"/>
                      <a:pt x="1762" y="9180"/>
                    </a:cubicBezTo>
                    <a:cubicBezTo>
                      <a:pt x="834" y="8192"/>
                      <a:pt x="333" y="6930"/>
                      <a:pt x="333" y="5572"/>
                    </a:cubicBezTo>
                    <a:cubicBezTo>
                      <a:pt x="333" y="4179"/>
                      <a:pt x="881" y="2858"/>
                      <a:pt x="1881" y="1858"/>
                    </a:cubicBezTo>
                    <a:cubicBezTo>
                      <a:pt x="2881" y="858"/>
                      <a:pt x="4203" y="310"/>
                      <a:pt x="5596" y="310"/>
                    </a:cubicBezTo>
                    <a:cubicBezTo>
                      <a:pt x="7001" y="310"/>
                      <a:pt x="8323" y="858"/>
                      <a:pt x="9323" y="1858"/>
                    </a:cubicBezTo>
                    <a:cubicBezTo>
                      <a:pt x="10323" y="2858"/>
                      <a:pt x="10871" y="4179"/>
                      <a:pt x="10871" y="5572"/>
                    </a:cubicBezTo>
                    <a:cubicBezTo>
                      <a:pt x="10871" y="6918"/>
                      <a:pt x="10359" y="8192"/>
                      <a:pt x="9442" y="9180"/>
                    </a:cubicBezTo>
                    <a:cubicBezTo>
                      <a:pt x="8525" y="10144"/>
                      <a:pt x="7299" y="10740"/>
                      <a:pt x="5977" y="10835"/>
                    </a:cubicBezTo>
                    <a:cubicBezTo>
                      <a:pt x="5882" y="10835"/>
                      <a:pt x="5810" y="10918"/>
                      <a:pt x="5822" y="11014"/>
                    </a:cubicBezTo>
                    <a:cubicBezTo>
                      <a:pt x="5822" y="11097"/>
                      <a:pt x="5894" y="11156"/>
                      <a:pt x="5989" y="11156"/>
                    </a:cubicBezTo>
                    <a:lnTo>
                      <a:pt x="6001" y="11156"/>
                    </a:lnTo>
                    <a:cubicBezTo>
                      <a:pt x="7418" y="11061"/>
                      <a:pt x="8727" y="10442"/>
                      <a:pt x="9692" y="9406"/>
                    </a:cubicBezTo>
                    <a:cubicBezTo>
                      <a:pt x="10656" y="8358"/>
                      <a:pt x="11192" y="7013"/>
                      <a:pt x="11192" y="5584"/>
                    </a:cubicBezTo>
                    <a:cubicBezTo>
                      <a:pt x="11192" y="4096"/>
                      <a:pt x="10597" y="2691"/>
                      <a:pt x="9561" y="1631"/>
                    </a:cubicBezTo>
                    <a:cubicBezTo>
                      <a:pt x="8501" y="572"/>
                      <a:pt x="7108" y="0"/>
                      <a:pt x="55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056" name="Google Shape;12056;p86"/>
            <p:cNvGrpSpPr/>
            <p:nvPr/>
          </p:nvGrpSpPr>
          <p:grpSpPr>
            <a:xfrm>
              <a:off x="4673540" y="3680297"/>
              <a:ext cx="355434" cy="355815"/>
              <a:chOff x="4673540" y="3680297"/>
              <a:chExt cx="355434" cy="355815"/>
            </a:xfrm>
            <a:solidFill>
              <a:schemeClr val="bg1"/>
            </a:solidFill>
          </p:grpSpPr>
          <p:sp>
            <p:nvSpPr>
              <p:cNvPr id="12057" name="Google Shape;12057;p86"/>
              <p:cNvSpPr/>
              <p:nvPr/>
            </p:nvSpPr>
            <p:spPr>
              <a:xfrm>
                <a:off x="4673540" y="3680297"/>
                <a:ext cx="355434" cy="355815"/>
              </a:xfrm>
              <a:custGeom>
                <a:avLst/>
                <a:gdLst/>
                <a:ahLst/>
                <a:cxnLst/>
                <a:rect l="l" t="t" r="r" b="b"/>
                <a:pathLst>
                  <a:path w="11193" h="11205" extrusionOk="0">
                    <a:moveTo>
                      <a:pt x="2012" y="0"/>
                    </a:moveTo>
                    <a:cubicBezTo>
                      <a:pt x="905" y="0"/>
                      <a:pt x="0" y="893"/>
                      <a:pt x="0" y="2013"/>
                    </a:cubicBezTo>
                    <a:lnTo>
                      <a:pt x="0" y="9192"/>
                    </a:lnTo>
                    <a:cubicBezTo>
                      <a:pt x="0" y="10287"/>
                      <a:pt x="893" y="11204"/>
                      <a:pt x="2012" y="11204"/>
                    </a:cubicBezTo>
                    <a:lnTo>
                      <a:pt x="9180" y="11204"/>
                    </a:lnTo>
                    <a:cubicBezTo>
                      <a:pt x="10287" y="11204"/>
                      <a:pt x="11192" y="10311"/>
                      <a:pt x="11192" y="9192"/>
                    </a:cubicBezTo>
                    <a:lnTo>
                      <a:pt x="11192" y="2013"/>
                    </a:lnTo>
                    <a:cubicBezTo>
                      <a:pt x="11180" y="917"/>
                      <a:pt x="10287" y="0"/>
                      <a:pt x="9180" y="0"/>
                    </a:cubicBezTo>
                    <a:lnTo>
                      <a:pt x="8085" y="0"/>
                    </a:lnTo>
                    <a:cubicBezTo>
                      <a:pt x="7989" y="0"/>
                      <a:pt x="7918" y="84"/>
                      <a:pt x="7918" y="167"/>
                    </a:cubicBezTo>
                    <a:cubicBezTo>
                      <a:pt x="7918" y="262"/>
                      <a:pt x="7989" y="334"/>
                      <a:pt x="8085" y="334"/>
                    </a:cubicBezTo>
                    <a:lnTo>
                      <a:pt x="9180" y="334"/>
                    </a:lnTo>
                    <a:cubicBezTo>
                      <a:pt x="10109" y="334"/>
                      <a:pt x="10847" y="1084"/>
                      <a:pt x="10847" y="2001"/>
                    </a:cubicBezTo>
                    <a:lnTo>
                      <a:pt x="10847" y="9180"/>
                    </a:lnTo>
                    <a:cubicBezTo>
                      <a:pt x="10847" y="10097"/>
                      <a:pt x="10109" y="10847"/>
                      <a:pt x="9180" y="10847"/>
                    </a:cubicBezTo>
                    <a:lnTo>
                      <a:pt x="2012" y="10847"/>
                    </a:lnTo>
                    <a:cubicBezTo>
                      <a:pt x="1084" y="10847"/>
                      <a:pt x="345" y="10097"/>
                      <a:pt x="345" y="9180"/>
                    </a:cubicBezTo>
                    <a:lnTo>
                      <a:pt x="345" y="2001"/>
                    </a:lnTo>
                    <a:cubicBezTo>
                      <a:pt x="345" y="1084"/>
                      <a:pt x="1084" y="334"/>
                      <a:pt x="2012" y="334"/>
                    </a:cubicBezTo>
                    <a:lnTo>
                      <a:pt x="7418" y="334"/>
                    </a:lnTo>
                    <a:cubicBezTo>
                      <a:pt x="7501" y="334"/>
                      <a:pt x="7573" y="262"/>
                      <a:pt x="7573" y="167"/>
                    </a:cubicBezTo>
                    <a:cubicBezTo>
                      <a:pt x="7573" y="84"/>
                      <a:pt x="7501" y="0"/>
                      <a:pt x="74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58" name="Google Shape;12058;p86"/>
              <p:cNvSpPr/>
              <p:nvPr/>
            </p:nvSpPr>
            <p:spPr>
              <a:xfrm>
                <a:off x="4805864" y="3736630"/>
                <a:ext cx="93042" cy="92661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918" extrusionOk="0">
                    <a:moveTo>
                      <a:pt x="1477" y="334"/>
                    </a:moveTo>
                    <a:cubicBezTo>
                      <a:pt x="2096" y="334"/>
                      <a:pt x="2608" y="834"/>
                      <a:pt x="2608" y="1465"/>
                    </a:cubicBezTo>
                    <a:cubicBezTo>
                      <a:pt x="2608" y="2084"/>
                      <a:pt x="2096" y="2596"/>
                      <a:pt x="1477" y="2596"/>
                    </a:cubicBezTo>
                    <a:cubicBezTo>
                      <a:pt x="846" y="2596"/>
                      <a:pt x="346" y="2084"/>
                      <a:pt x="346" y="1465"/>
                    </a:cubicBezTo>
                    <a:cubicBezTo>
                      <a:pt x="346" y="834"/>
                      <a:pt x="846" y="334"/>
                      <a:pt x="1477" y="334"/>
                    </a:cubicBezTo>
                    <a:close/>
                    <a:moveTo>
                      <a:pt x="1477" y="0"/>
                    </a:moveTo>
                    <a:cubicBezTo>
                      <a:pt x="667" y="0"/>
                      <a:pt x="12" y="655"/>
                      <a:pt x="12" y="1465"/>
                    </a:cubicBezTo>
                    <a:cubicBezTo>
                      <a:pt x="0" y="2263"/>
                      <a:pt x="655" y="2918"/>
                      <a:pt x="1477" y="2918"/>
                    </a:cubicBezTo>
                    <a:cubicBezTo>
                      <a:pt x="2274" y="2918"/>
                      <a:pt x="2929" y="2263"/>
                      <a:pt x="2929" y="1465"/>
                    </a:cubicBezTo>
                    <a:cubicBezTo>
                      <a:pt x="2929" y="655"/>
                      <a:pt x="2274" y="0"/>
                      <a:pt x="14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59" name="Google Shape;12059;p86"/>
              <p:cNvSpPr/>
              <p:nvPr/>
            </p:nvSpPr>
            <p:spPr>
              <a:xfrm>
                <a:off x="4779380" y="3841358"/>
                <a:ext cx="143723" cy="138801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4371" extrusionOk="0">
                    <a:moveTo>
                      <a:pt x="477" y="1"/>
                    </a:moveTo>
                    <a:cubicBezTo>
                      <a:pt x="215" y="1"/>
                      <a:pt x="1" y="203"/>
                      <a:pt x="1" y="477"/>
                    </a:cubicBezTo>
                    <a:lnTo>
                      <a:pt x="1" y="893"/>
                    </a:lnTo>
                    <a:cubicBezTo>
                      <a:pt x="1" y="1155"/>
                      <a:pt x="203" y="1370"/>
                      <a:pt x="477" y="1370"/>
                    </a:cubicBezTo>
                    <a:lnTo>
                      <a:pt x="763" y="1370"/>
                    </a:lnTo>
                    <a:cubicBezTo>
                      <a:pt x="834" y="1370"/>
                      <a:pt x="906" y="1429"/>
                      <a:pt x="906" y="1513"/>
                    </a:cubicBezTo>
                    <a:lnTo>
                      <a:pt x="906" y="2858"/>
                    </a:lnTo>
                    <a:cubicBezTo>
                      <a:pt x="906" y="2929"/>
                      <a:pt x="846" y="3001"/>
                      <a:pt x="763" y="3001"/>
                    </a:cubicBezTo>
                    <a:lnTo>
                      <a:pt x="572" y="3001"/>
                    </a:lnTo>
                    <a:cubicBezTo>
                      <a:pt x="299" y="3001"/>
                      <a:pt x="96" y="3215"/>
                      <a:pt x="96" y="3477"/>
                    </a:cubicBezTo>
                    <a:lnTo>
                      <a:pt x="96" y="3894"/>
                    </a:lnTo>
                    <a:cubicBezTo>
                      <a:pt x="96" y="4168"/>
                      <a:pt x="299" y="4370"/>
                      <a:pt x="572" y="4370"/>
                    </a:cubicBezTo>
                    <a:lnTo>
                      <a:pt x="4049" y="4370"/>
                    </a:lnTo>
                    <a:cubicBezTo>
                      <a:pt x="4311" y="4370"/>
                      <a:pt x="4525" y="4168"/>
                      <a:pt x="4525" y="3894"/>
                    </a:cubicBezTo>
                    <a:lnTo>
                      <a:pt x="4525" y="3477"/>
                    </a:lnTo>
                    <a:cubicBezTo>
                      <a:pt x="4525" y="3215"/>
                      <a:pt x="4311" y="3001"/>
                      <a:pt x="4049" y="3001"/>
                    </a:cubicBezTo>
                    <a:lnTo>
                      <a:pt x="3859" y="3001"/>
                    </a:lnTo>
                    <a:cubicBezTo>
                      <a:pt x="3787" y="3001"/>
                      <a:pt x="3704" y="2941"/>
                      <a:pt x="3704" y="2858"/>
                    </a:cubicBezTo>
                    <a:lnTo>
                      <a:pt x="3704" y="477"/>
                    </a:lnTo>
                    <a:cubicBezTo>
                      <a:pt x="3704" y="203"/>
                      <a:pt x="3501" y="1"/>
                      <a:pt x="3228" y="1"/>
                    </a:cubicBezTo>
                    <a:lnTo>
                      <a:pt x="1442" y="1"/>
                    </a:lnTo>
                    <a:cubicBezTo>
                      <a:pt x="1358" y="1"/>
                      <a:pt x="1287" y="72"/>
                      <a:pt x="1287" y="155"/>
                    </a:cubicBezTo>
                    <a:cubicBezTo>
                      <a:pt x="1287" y="251"/>
                      <a:pt x="1358" y="322"/>
                      <a:pt x="1442" y="322"/>
                    </a:cubicBezTo>
                    <a:lnTo>
                      <a:pt x="3228" y="322"/>
                    </a:lnTo>
                    <a:cubicBezTo>
                      <a:pt x="3311" y="322"/>
                      <a:pt x="3382" y="382"/>
                      <a:pt x="3382" y="477"/>
                    </a:cubicBezTo>
                    <a:lnTo>
                      <a:pt x="3382" y="2858"/>
                    </a:lnTo>
                    <a:cubicBezTo>
                      <a:pt x="3382" y="3120"/>
                      <a:pt x="3585" y="3334"/>
                      <a:pt x="3859" y="3334"/>
                    </a:cubicBezTo>
                    <a:lnTo>
                      <a:pt x="4049" y="3334"/>
                    </a:lnTo>
                    <a:cubicBezTo>
                      <a:pt x="4121" y="3334"/>
                      <a:pt x="4204" y="3394"/>
                      <a:pt x="4204" y="3477"/>
                    </a:cubicBezTo>
                    <a:lnTo>
                      <a:pt x="4204" y="3894"/>
                    </a:lnTo>
                    <a:cubicBezTo>
                      <a:pt x="4204" y="3965"/>
                      <a:pt x="4132" y="4049"/>
                      <a:pt x="4049" y="4049"/>
                    </a:cubicBezTo>
                    <a:lnTo>
                      <a:pt x="572" y="4049"/>
                    </a:lnTo>
                    <a:cubicBezTo>
                      <a:pt x="489" y="4049"/>
                      <a:pt x="418" y="3989"/>
                      <a:pt x="418" y="3894"/>
                    </a:cubicBezTo>
                    <a:lnTo>
                      <a:pt x="418" y="3477"/>
                    </a:lnTo>
                    <a:cubicBezTo>
                      <a:pt x="418" y="3406"/>
                      <a:pt x="477" y="3334"/>
                      <a:pt x="572" y="3334"/>
                    </a:cubicBezTo>
                    <a:lnTo>
                      <a:pt x="763" y="3334"/>
                    </a:lnTo>
                    <a:cubicBezTo>
                      <a:pt x="1025" y="3334"/>
                      <a:pt x="1239" y="3120"/>
                      <a:pt x="1239" y="2858"/>
                    </a:cubicBezTo>
                    <a:lnTo>
                      <a:pt x="1239" y="1513"/>
                    </a:lnTo>
                    <a:cubicBezTo>
                      <a:pt x="1239" y="1251"/>
                      <a:pt x="1025" y="1036"/>
                      <a:pt x="763" y="1036"/>
                    </a:cubicBezTo>
                    <a:lnTo>
                      <a:pt x="477" y="1036"/>
                    </a:lnTo>
                    <a:cubicBezTo>
                      <a:pt x="406" y="1036"/>
                      <a:pt x="334" y="977"/>
                      <a:pt x="334" y="893"/>
                    </a:cubicBezTo>
                    <a:lnTo>
                      <a:pt x="334" y="477"/>
                    </a:lnTo>
                    <a:cubicBezTo>
                      <a:pt x="334" y="393"/>
                      <a:pt x="394" y="322"/>
                      <a:pt x="477" y="322"/>
                    </a:cubicBezTo>
                    <a:lnTo>
                      <a:pt x="787" y="322"/>
                    </a:lnTo>
                    <a:cubicBezTo>
                      <a:pt x="882" y="322"/>
                      <a:pt x="953" y="251"/>
                      <a:pt x="953" y="155"/>
                    </a:cubicBezTo>
                    <a:cubicBezTo>
                      <a:pt x="953" y="72"/>
                      <a:pt x="882" y="1"/>
                      <a:pt x="7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060" name="Google Shape;12060;p86"/>
            <p:cNvGrpSpPr/>
            <p:nvPr/>
          </p:nvGrpSpPr>
          <p:grpSpPr>
            <a:xfrm>
              <a:off x="5779408" y="3699191"/>
              <a:ext cx="317645" cy="318757"/>
              <a:chOff x="5779408" y="3699191"/>
              <a:chExt cx="317645" cy="318757"/>
            </a:xfrm>
            <a:solidFill>
              <a:schemeClr val="bg1"/>
            </a:solidFill>
          </p:grpSpPr>
          <p:sp>
            <p:nvSpPr>
              <p:cNvPr id="12061" name="Google Shape;12061;p86"/>
              <p:cNvSpPr/>
              <p:nvPr/>
            </p:nvSpPr>
            <p:spPr>
              <a:xfrm>
                <a:off x="5892837" y="3700334"/>
                <a:ext cx="204216" cy="317614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62" name="Google Shape;12062;p86"/>
              <p:cNvSpPr/>
              <p:nvPr/>
            </p:nvSpPr>
            <p:spPr>
              <a:xfrm>
                <a:off x="5779408" y="3699191"/>
                <a:ext cx="195134" cy="316883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063" name="Google Shape;12063;p86"/>
            <p:cNvSpPr/>
            <p:nvPr/>
          </p:nvSpPr>
          <p:spPr>
            <a:xfrm>
              <a:off x="6304573" y="3694459"/>
              <a:ext cx="356196" cy="328410"/>
            </a:xfrm>
            <a:custGeom>
              <a:avLst/>
              <a:gdLst/>
              <a:ahLst/>
              <a:cxnLst/>
              <a:rect l="l" t="t" r="r" b="b"/>
              <a:pathLst>
                <a:path w="11217" h="10342" extrusionOk="0">
                  <a:moveTo>
                    <a:pt x="3394" y="1186"/>
                  </a:moveTo>
                  <a:lnTo>
                    <a:pt x="3394" y="1507"/>
                  </a:lnTo>
                  <a:lnTo>
                    <a:pt x="1668" y="1507"/>
                  </a:lnTo>
                  <a:lnTo>
                    <a:pt x="1668" y="1186"/>
                  </a:lnTo>
                  <a:close/>
                  <a:moveTo>
                    <a:pt x="3096" y="1829"/>
                  </a:moveTo>
                  <a:lnTo>
                    <a:pt x="3096" y="2090"/>
                  </a:lnTo>
                  <a:lnTo>
                    <a:pt x="2013" y="3043"/>
                  </a:lnTo>
                  <a:lnTo>
                    <a:pt x="2013" y="1829"/>
                  </a:lnTo>
                  <a:close/>
                  <a:moveTo>
                    <a:pt x="6740" y="5948"/>
                  </a:moveTo>
                  <a:cubicBezTo>
                    <a:pt x="6775" y="5948"/>
                    <a:pt x="6799" y="5972"/>
                    <a:pt x="6799" y="6008"/>
                  </a:cubicBezTo>
                  <a:lnTo>
                    <a:pt x="6799" y="10020"/>
                  </a:lnTo>
                  <a:lnTo>
                    <a:pt x="4644" y="10020"/>
                  </a:lnTo>
                  <a:lnTo>
                    <a:pt x="4644" y="6008"/>
                  </a:lnTo>
                  <a:cubicBezTo>
                    <a:pt x="4644" y="5972"/>
                    <a:pt x="4668" y="5948"/>
                    <a:pt x="4704" y="5948"/>
                  </a:cubicBezTo>
                  <a:close/>
                  <a:moveTo>
                    <a:pt x="5601" y="1"/>
                  </a:moveTo>
                  <a:cubicBezTo>
                    <a:pt x="5543" y="1"/>
                    <a:pt x="5484" y="19"/>
                    <a:pt x="5430" y="55"/>
                  </a:cubicBezTo>
                  <a:lnTo>
                    <a:pt x="3692" y="1567"/>
                  </a:lnTo>
                  <a:lnTo>
                    <a:pt x="3692" y="1126"/>
                  </a:lnTo>
                  <a:cubicBezTo>
                    <a:pt x="3692" y="995"/>
                    <a:pt x="3573" y="876"/>
                    <a:pt x="3442" y="876"/>
                  </a:cubicBezTo>
                  <a:lnTo>
                    <a:pt x="1596" y="876"/>
                  </a:lnTo>
                  <a:cubicBezTo>
                    <a:pt x="1453" y="876"/>
                    <a:pt x="1334" y="995"/>
                    <a:pt x="1334" y="1126"/>
                  </a:cubicBezTo>
                  <a:lnTo>
                    <a:pt x="1334" y="1590"/>
                  </a:lnTo>
                  <a:cubicBezTo>
                    <a:pt x="1334" y="1721"/>
                    <a:pt x="1453" y="1840"/>
                    <a:pt x="1596" y="1840"/>
                  </a:cubicBezTo>
                  <a:lnTo>
                    <a:pt x="1691" y="1840"/>
                  </a:lnTo>
                  <a:lnTo>
                    <a:pt x="1691" y="3329"/>
                  </a:lnTo>
                  <a:lnTo>
                    <a:pt x="108" y="4710"/>
                  </a:lnTo>
                  <a:cubicBezTo>
                    <a:pt x="25" y="4781"/>
                    <a:pt x="1" y="4888"/>
                    <a:pt x="25" y="4984"/>
                  </a:cubicBezTo>
                  <a:cubicBezTo>
                    <a:pt x="60" y="5079"/>
                    <a:pt x="167" y="5138"/>
                    <a:pt x="251" y="5138"/>
                  </a:cubicBezTo>
                  <a:lnTo>
                    <a:pt x="1322" y="5138"/>
                  </a:lnTo>
                  <a:lnTo>
                    <a:pt x="1322" y="7972"/>
                  </a:lnTo>
                  <a:cubicBezTo>
                    <a:pt x="1322" y="8056"/>
                    <a:pt x="1394" y="8139"/>
                    <a:pt x="1489" y="8139"/>
                  </a:cubicBezTo>
                  <a:cubicBezTo>
                    <a:pt x="1572" y="8139"/>
                    <a:pt x="1656" y="8056"/>
                    <a:pt x="1656" y="7972"/>
                  </a:cubicBezTo>
                  <a:lnTo>
                    <a:pt x="1656" y="5055"/>
                  </a:lnTo>
                  <a:lnTo>
                    <a:pt x="5609" y="1614"/>
                  </a:lnTo>
                  <a:lnTo>
                    <a:pt x="9561" y="5055"/>
                  </a:lnTo>
                  <a:lnTo>
                    <a:pt x="9561" y="9937"/>
                  </a:lnTo>
                  <a:cubicBezTo>
                    <a:pt x="9561" y="9984"/>
                    <a:pt x="9526" y="10020"/>
                    <a:pt x="9478" y="10020"/>
                  </a:cubicBezTo>
                  <a:lnTo>
                    <a:pt x="7109" y="10020"/>
                  </a:lnTo>
                  <a:lnTo>
                    <a:pt x="7109" y="6008"/>
                  </a:lnTo>
                  <a:cubicBezTo>
                    <a:pt x="7109" y="5793"/>
                    <a:pt x="6930" y="5615"/>
                    <a:pt x="6728" y="5615"/>
                  </a:cubicBezTo>
                  <a:lnTo>
                    <a:pt x="4680" y="5615"/>
                  </a:lnTo>
                  <a:cubicBezTo>
                    <a:pt x="4478" y="5615"/>
                    <a:pt x="4299" y="5793"/>
                    <a:pt x="4299" y="6008"/>
                  </a:cubicBezTo>
                  <a:lnTo>
                    <a:pt x="4299" y="10020"/>
                  </a:lnTo>
                  <a:lnTo>
                    <a:pt x="1739" y="10020"/>
                  </a:lnTo>
                  <a:cubicBezTo>
                    <a:pt x="1691" y="10020"/>
                    <a:pt x="1656" y="9984"/>
                    <a:pt x="1656" y="9937"/>
                  </a:cubicBezTo>
                  <a:lnTo>
                    <a:pt x="1656" y="8734"/>
                  </a:lnTo>
                  <a:cubicBezTo>
                    <a:pt x="1656" y="8639"/>
                    <a:pt x="1572" y="8567"/>
                    <a:pt x="1489" y="8567"/>
                  </a:cubicBezTo>
                  <a:cubicBezTo>
                    <a:pt x="1394" y="8567"/>
                    <a:pt x="1322" y="8639"/>
                    <a:pt x="1322" y="8734"/>
                  </a:cubicBezTo>
                  <a:lnTo>
                    <a:pt x="1322" y="9937"/>
                  </a:lnTo>
                  <a:cubicBezTo>
                    <a:pt x="1322" y="10163"/>
                    <a:pt x="1501" y="10342"/>
                    <a:pt x="1727" y="10342"/>
                  </a:cubicBezTo>
                  <a:lnTo>
                    <a:pt x="9466" y="10342"/>
                  </a:lnTo>
                  <a:cubicBezTo>
                    <a:pt x="9692" y="10342"/>
                    <a:pt x="9871" y="10163"/>
                    <a:pt x="9871" y="9937"/>
                  </a:cubicBezTo>
                  <a:lnTo>
                    <a:pt x="9871" y="5127"/>
                  </a:lnTo>
                  <a:lnTo>
                    <a:pt x="10943" y="5127"/>
                  </a:lnTo>
                  <a:cubicBezTo>
                    <a:pt x="11038" y="5127"/>
                    <a:pt x="11133" y="5067"/>
                    <a:pt x="11157" y="4960"/>
                  </a:cubicBezTo>
                  <a:cubicBezTo>
                    <a:pt x="11216" y="4877"/>
                    <a:pt x="11205" y="4769"/>
                    <a:pt x="11121" y="4698"/>
                  </a:cubicBezTo>
                  <a:lnTo>
                    <a:pt x="8811" y="2686"/>
                  </a:lnTo>
                  <a:cubicBezTo>
                    <a:pt x="8785" y="2659"/>
                    <a:pt x="8748" y="2647"/>
                    <a:pt x="8711" y="2647"/>
                  </a:cubicBezTo>
                  <a:cubicBezTo>
                    <a:pt x="8665" y="2647"/>
                    <a:pt x="8618" y="2665"/>
                    <a:pt x="8585" y="2698"/>
                  </a:cubicBezTo>
                  <a:cubicBezTo>
                    <a:pt x="8526" y="2757"/>
                    <a:pt x="8538" y="2864"/>
                    <a:pt x="8597" y="2924"/>
                  </a:cubicBezTo>
                  <a:lnTo>
                    <a:pt x="10764" y="4805"/>
                  </a:lnTo>
                  <a:lnTo>
                    <a:pt x="9776" y="4805"/>
                  </a:lnTo>
                  <a:lnTo>
                    <a:pt x="5763" y="1305"/>
                  </a:lnTo>
                  <a:cubicBezTo>
                    <a:pt x="5716" y="1269"/>
                    <a:pt x="5659" y="1251"/>
                    <a:pt x="5601" y="1251"/>
                  </a:cubicBezTo>
                  <a:cubicBezTo>
                    <a:pt x="5543" y="1251"/>
                    <a:pt x="5484" y="1269"/>
                    <a:pt x="5430" y="1305"/>
                  </a:cubicBezTo>
                  <a:lnTo>
                    <a:pt x="1418" y="4805"/>
                  </a:lnTo>
                  <a:lnTo>
                    <a:pt x="429" y="4805"/>
                  </a:lnTo>
                  <a:lnTo>
                    <a:pt x="1918" y="3507"/>
                  </a:lnTo>
                  <a:lnTo>
                    <a:pt x="3335" y="2281"/>
                  </a:lnTo>
                  <a:lnTo>
                    <a:pt x="5609" y="340"/>
                  </a:lnTo>
                  <a:lnTo>
                    <a:pt x="8026" y="2436"/>
                  </a:lnTo>
                  <a:cubicBezTo>
                    <a:pt x="8052" y="2463"/>
                    <a:pt x="8086" y="2475"/>
                    <a:pt x="8121" y="2475"/>
                  </a:cubicBezTo>
                  <a:cubicBezTo>
                    <a:pt x="8164" y="2475"/>
                    <a:pt x="8207" y="2457"/>
                    <a:pt x="8240" y="2424"/>
                  </a:cubicBezTo>
                  <a:cubicBezTo>
                    <a:pt x="8299" y="2364"/>
                    <a:pt x="8288" y="2257"/>
                    <a:pt x="8228" y="2198"/>
                  </a:cubicBezTo>
                  <a:lnTo>
                    <a:pt x="5763" y="55"/>
                  </a:lnTo>
                  <a:cubicBezTo>
                    <a:pt x="5716" y="19"/>
                    <a:pt x="5659" y="1"/>
                    <a:pt x="560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grpSp>
          <p:nvGrpSpPr>
            <p:cNvPr id="12064" name="Google Shape;12064;p86"/>
            <p:cNvGrpSpPr/>
            <p:nvPr/>
          </p:nvGrpSpPr>
          <p:grpSpPr>
            <a:xfrm>
              <a:off x="7390435" y="3680868"/>
              <a:ext cx="372073" cy="355243"/>
              <a:chOff x="7390435" y="3680868"/>
              <a:chExt cx="372073" cy="355243"/>
            </a:xfrm>
            <a:solidFill>
              <a:schemeClr val="bg1"/>
            </a:solidFill>
          </p:grpSpPr>
          <p:sp>
            <p:nvSpPr>
              <p:cNvPr id="12065" name="Google Shape;12065;p86"/>
              <p:cNvSpPr/>
              <p:nvPr/>
            </p:nvSpPr>
            <p:spPr>
              <a:xfrm>
                <a:off x="7390435" y="3744950"/>
                <a:ext cx="294178" cy="291162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9169" extrusionOk="0">
                    <a:moveTo>
                      <a:pt x="4668" y="0"/>
                    </a:moveTo>
                    <a:cubicBezTo>
                      <a:pt x="3441" y="0"/>
                      <a:pt x="2287" y="477"/>
                      <a:pt x="1417" y="1334"/>
                    </a:cubicBezTo>
                    <a:cubicBezTo>
                      <a:pt x="1358" y="1393"/>
                      <a:pt x="1358" y="1501"/>
                      <a:pt x="1417" y="1572"/>
                    </a:cubicBezTo>
                    <a:cubicBezTo>
                      <a:pt x="1447" y="1602"/>
                      <a:pt x="1489" y="1617"/>
                      <a:pt x="1532" y="1617"/>
                    </a:cubicBezTo>
                    <a:cubicBezTo>
                      <a:pt x="1575" y="1617"/>
                      <a:pt x="1620" y="1602"/>
                      <a:pt x="1655" y="1572"/>
                    </a:cubicBezTo>
                    <a:cubicBezTo>
                      <a:pt x="2465" y="774"/>
                      <a:pt x="3537" y="322"/>
                      <a:pt x="4668" y="322"/>
                    </a:cubicBezTo>
                    <a:cubicBezTo>
                      <a:pt x="5799" y="322"/>
                      <a:pt x="6870" y="774"/>
                      <a:pt x="7668" y="1572"/>
                    </a:cubicBezTo>
                    <a:cubicBezTo>
                      <a:pt x="8478" y="2382"/>
                      <a:pt x="8918" y="3453"/>
                      <a:pt x="8918" y="4584"/>
                    </a:cubicBezTo>
                    <a:cubicBezTo>
                      <a:pt x="8918" y="5715"/>
                      <a:pt x="8478" y="6787"/>
                      <a:pt x="7668" y="7585"/>
                    </a:cubicBezTo>
                    <a:cubicBezTo>
                      <a:pt x="6841" y="8412"/>
                      <a:pt x="5751" y="8826"/>
                      <a:pt x="4662" y="8826"/>
                    </a:cubicBezTo>
                    <a:cubicBezTo>
                      <a:pt x="3572" y="8826"/>
                      <a:pt x="2483" y="8412"/>
                      <a:pt x="1655" y="7585"/>
                    </a:cubicBezTo>
                    <a:cubicBezTo>
                      <a:pt x="953" y="6882"/>
                      <a:pt x="524" y="5965"/>
                      <a:pt x="441" y="4977"/>
                    </a:cubicBezTo>
                    <a:cubicBezTo>
                      <a:pt x="346" y="4013"/>
                      <a:pt x="596" y="3037"/>
                      <a:pt x="1132" y="2227"/>
                    </a:cubicBezTo>
                    <a:cubicBezTo>
                      <a:pt x="1179" y="2155"/>
                      <a:pt x="1167" y="2048"/>
                      <a:pt x="1096" y="1989"/>
                    </a:cubicBezTo>
                    <a:cubicBezTo>
                      <a:pt x="1066" y="1972"/>
                      <a:pt x="1035" y="1964"/>
                      <a:pt x="1005" y="1964"/>
                    </a:cubicBezTo>
                    <a:cubicBezTo>
                      <a:pt x="950" y="1964"/>
                      <a:pt x="896" y="1990"/>
                      <a:pt x="858" y="2036"/>
                    </a:cubicBezTo>
                    <a:cubicBezTo>
                      <a:pt x="274" y="2894"/>
                      <a:pt x="1" y="3953"/>
                      <a:pt x="108" y="5013"/>
                    </a:cubicBezTo>
                    <a:cubicBezTo>
                      <a:pt x="215" y="6073"/>
                      <a:pt x="679" y="7085"/>
                      <a:pt x="1429" y="7823"/>
                    </a:cubicBezTo>
                    <a:cubicBezTo>
                      <a:pt x="2322" y="8716"/>
                      <a:pt x="3501" y="9168"/>
                      <a:pt x="4680" y="9168"/>
                    </a:cubicBezTo>
                    <a:cubicBezTo>
                      <a:pt x="5858" y="9168"/>
                      <a:pt x="7025" y="8716"/>
                      <a:pt x="7918" y="7823"/>
                    </a:cubicBezTo>
                    <a:cubicBezTo>
                      <a:pt x="8787" y="6966"/>
                      <a:pt x="9264" y="5799"/>
                      <a:pt x="9264" y="4584"/>
                    </a:cubicBezTo>
                    <a:cubicBezTo>
                      <a:pt x="9264" y="3358"/>
                      <a:pt x="8787" y="2203"/>
                      <a:pt x="7906" y="1334"/>
                    </a:cubicBezTo>
                    <a:cubicBezTo>
                      <a:pt x="7049" y="477"/>
                      <a:pt x="5882" y="0"/>
                      <a:pt x="46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66" name="Google Shape;12066;p86"/>
              <p:cNvSpPr/>
              <p:nvPr/>
            </p:nvSpPr>
            <p:spPr>
              <a:xfrm>
                <a:off x="7408948" y="3772259"/>
                <a:ext cx="259407" cy="236257"/>
              </a:xfrm>
              <a:custGeom>
                <a:avLst/>
                <a:gdLst/>
                <a:ahLst/>
                <a:cxnLst/>
                <a:rect l="l" t="t" r="r" b="b"/>
                <a:pathLst>
                  <a:path w="8169" h="7440" extrusionOk="0">
                    <a:moveTo>
                      <a:pt x="4085" y="319"/>
                    </a:moveTo>
                    <a:cubicBezTo>
                      <a:pt x="4942" y="319"/>
                      <a:pt x="5823" y="653"/>
                      <a:pt x="6478" y="1319"/>
                    </a:cubicBezTo>
                    <a:cubicBezTo>
                      <a:pt x="7800" y="2653"/>
                      <a:pt x="7800" y="4796"/>
                      <a:pt x="6478" y="6117"/>
                    </a:cubicBezTo>
                    <a:cubicBezTo>
                      <a:pt x="5817" y="6778"/>
                      <a:pt x="4951" y="7109"/>
                      <a:pt x="4083" y="7109"/>
                    </a:cubicBezTo>
                    <a:cubicBezTo>
                      <a:pt x="3216" y="7109"/>
                      <a:pt x="2346" y="6778"/>
                      <a:pt x="1680" y="6117"/>
                    </a:cubicBezTo>
                    <a:cubicBezTo>
                      <a:pt x="358" y="4796"/>
                      <a:pt x="358" y="2653"/>
                      <a:pt x="1680" y="1319"/>
                    </a:cubicBezTo>
                    <a:cubicBezTo>
                      <a:pt x="2335" y="664"/>
                      <a:pt x="3216" y="319"/>
                      <a:pt x="4085" y="319"/>
                    </a:cubicBezTo>
                    <a:close/>
                    <a:moveTo>
                      <a:pt x="4088" y="1"/>
                    </a:moveTo>
                    <a:cubicBezTo>
                      <a:pt x="3132" y="1"/>
                      <a:pt x="2174" y="361"/>
                      <a:pt x="1442" y="1081"/>
                    </a:cubicBezTo>
                    <a:cubicBezTo>
                      <a:pt x="1" y="2534"/>
                      <a:pt x="1" y="4891"/>
                      <a:pt x="1442" y="6356"/>
                    </a:cubicBezTo>
                    <a:cubicBezTo>
                      <a:pt x="2180" y="7082"/>
                      <a:pt x="3120" y="7439"/>
                      <a:pt x="4085" y="7439"/>
                    </a:cubicBezTo>
                    <a:cubicBezTo>
                      <a:pt x="5037" y="7439"/>
                      <a:pt x="5978" y="7082"/>
                      <a:pt x="6716" y="6356"/>
                    </a:cubicBezTo>
                    <a:cubicBezTo>
                      <a:pt x="8169" y="4891"/>
                      <a:pt x="8169" y="2546"/>
                      <a:pt x="6716" y="1081"/>
                    </a:cubicBezTo>
                    <a:cubicBezTo>
                      <a:pt x="5996" y="361"/>
                      <a:pt x="5043" y="1"/>
                      <a:pt x="40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67" name="Google Shape;12067;p86"/>
              <p:cNvSpPr/>
              <p:nvPr/>
            </p:nvSpPr>
            <p:spPr>
              <a:xfrm>
                <a:off x="7487986" y="3680868"/>
                <a:ext cx="274522" cy="259565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8174" extrusionOk="0">
                    <a:moveTo>
                      <a:pt x="3614" y="0"/>
                    </a:moveTo>
                    <a:cubicBezTo>
                      <a:pt x="2438" y="0"/>
                      <a:pt x="1262" y="447"/>
                      <a:pt x="369" y="1340"/>
                    </a:cubicBezTo>
                    <a:cubicBezTo>
                      <a:pt x="262" y="1447"/>
                      <a:pt x="167" y="1566"/>
                      <a:pt x="60" y="1685"/>
                    </a:cubicBezTo>
                    <a:cubicBezTo>
                      <a:pt x="0" y="1756"/>
                      <a:pt x="12" y="1864"/>
                      <a:pt x="84" y="1923"/>
                    </a:cubicBezTo>
                    <a:cubicBezTo>
                      <a:pt x="118" y="1948"/>
                      <a:pt x="155" y="1960"/>
                      <a:pt x="191" y="1960"/>
                    </a:cubicBezTo>
                    <a:cubicBezTo>
                      <a:pt x="240" y="1960"/>
                      <a:pt x="287" y="1936"/>
                      <a:pt x="322" y="1887"/>
                    </a:cubicBezTo>
                    <a:cubicBezTo>
                      <a:pt x="417" y="1792"/>
                      <a:pt x="500" y="1685"/>
                      <a:pt x="608" y="1578"/>
                    </a:cubicBezTo>
                    <a:cubicBezTo>
                      <a:pt x="1435" y="750"/>
                      <a:pt x="2524" y="337"/>
                      <a:pt x="3614" y="337"/>
                    </a:cubicBezTo>
                    <a:cubicBezTo>
                      <a:pt x="4703" y="337"/>
                      <a:pt x="5793" y="750"/>
                      <a:pt x="6620" y="1578"/>
                    </a:cubicBezTo>
                    <a:cubicBezTo>
                      <a:pt x="8275" y="3233"/>
                      <a:pt x="8275" y="5936"/>
                      <a:pt x="6620" y="7591"/>
                    </a:cubicBezTo>
                    <a:cubicBezTo>
                      <a:pt x="6513" y="7698"/>
                      <a:pt x="6418" y="7781"/>
                      <a:pt x="6311" y="7876"/>
                    </a:cubicBezTo>
                    <a:cubicBezTo>
                      <a:pt x="6239" y="7936"/>
                      <a:pt x="6215" y="8043"/>
                      <a:pt x="6275" y="8114"/>
                    </a:cubicBezTo>
                    <a:cubicBezTo>
                      <a:pt x="6311" y="8162"/>
                      <a:pt x="6358" y="8174"/>
                      <a:pt x="6418" y="8174"/>
                    </a:cubicBezTo>
                    <a:cubicBezTo>
                      <a:pt x="6454" y="8174"/>
                      <a:pt x="6489" y="8162"/>
                      <a:pt x="6513" y="8126"/>
                    </a:cubicBezTo>
                    <a:cubicBezTo>
                      <a:pt x="6632" y="8043"/>
                      <a:pt x="6751" y="7936"/>
                      <a:pt x="6858" y="7817"/>
                    </a:cubicBezTo>
                    <a:cubicBezTo>
                      <a:pt x="8644" y="6031"/>
                      <a:pt x="8644" y="3126"/>
                      <a:pt x="6858" y="1340"/>
                    </a:cubicBezTo>
                    <a:cubicBezTo>
                      <a:pt x="5965" y="447"/>
                      <a:pt x="4790" y="0"/>
                      <a:pt x="36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68" name="Google Shape;12068;p86"/>
              <p:cNvSpPr/>
              <p:nvPr/>
            </p:nvSpPr>
            <p:spPr>
              <a:xfrm>
                <a:off x="7691758" y="3789502"/>
                <a:ext cx="34073" cy="102918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3241" extrusionOk="0">
                    <a:moveTo>
                      <a:pt x="589" y="1"/>
                    </a:moveTo>
                    <a:cubicBezTo>
                      <a:pt x="580" y="1"/>
                      <a:pt x="570" y="1"/>
                      <a:pt x="560" y="2"/>
                    </a:cubicBezTo>
                    <a:cubicBezTo>
                      <a:pt x="477" y="38"/>
                      <a:pt x="429" y="121"/>
                      <a:pt x="441" y="217"/>
                    </a:cubicBezTo>
                    <a:cubicBezTo>
                      <a:pt x="715" y="1157"/>
                      <a:pt x="560" y="2145"/>
                      <a:pt x="37" y="2967"/>
                    </a:cubicBezTo>
                    <a:cubicBezTo>
                      <a:pt x="1" y="3038"/>
                      <a:pt x="13" y="3146"/>
                      <a:pt x="84" y="3205"/>
                    </a:cubicBezTo>
                    <a:cubicBezTo>
                      <a:pt x="120" y="3217"/>
                      <a:pt x="144" y="3241"/>
                      <a:pt x="167" y="3241"/>
                    </a:cubicBezTo>
                    <a:cubicBezTo>
                      <a:pt x="239" y="3241"/>
                      <a:pt x="275" y="3205"/>
                      <a:pt x="310" y="3158"/>
                    </a:cubicBezTo>
                    <a:cubicBezTo>
                      <a:pt x="906" y="2265"/>
                      <a:pt x="1072" y="1169"/>
                      <a:pt x="775" y="121"/>
                    </a:cubicBezTo>
                    <a:cubicBezTo>
                      <a:pt x="743" y="47"/>
                      <a:pt x="672" y="1"/>
                      <a:pt x="5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69" name="Google Shape;12069;p86"/>
              <p:cNvSpPr/>
              <p:nvPr/>
            </p:nvSpPr>
            <p:spPr>
              <a:xfrm>
                <a:off x="7536000" y="3708082"/>
                <a:ext cx="173192" cy="72052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269" extrusionOk="0">
                    <a:moveTo>
                      <a:pt x="2121" y="0"/>
                    </a:moveTo>
                    <a:cubicBezTo>
                      <a:pt x="1410" y="0"/>
                      <a:pt x="707" y="204"/>
                      <a:pt x="108" y="590"/>
                    </a:cubicBezTo>
                    <a:cubicBezTo>
                      <a:pt x="36" y="638"/>
                      <a:pt x="0" y="733"/>
                      <a:pt x="60" y="828"/>
                    </a:cubicBezTo>
                    <a:cubicBezTo>
                      <a:pt x="91" y="874"/>
                      <a:pt x="147" y="906"/>
                      <a:pt x="205" y="906"/>
                    </a:cubicBezTo>
                    <a:cubicBezTo>
                      <a:pt x="237" y="906"/>
                      <a:pt x="269" y="897"/>
                      <a:pt x="298" y="876"/>
                    </a:cubicBezTo>
                    <a:cubicBezTo>
                      <a:pt x="841" y="534"/>
                      <a:pt x="1478" y="344"/>
                      <a:pt x="2123" y="344"/>
                    </a:cubicBezTo>
                    <a:cubicBezTo>
                      <a:pt x="2241" y="344"/>
                      <a:pt x="2359" y="351"/>
                      <a:pt x="2477" y="364"/>
                    </a:cubicBezTo>
                    <a:cubicBezTo>
                      <a:pt x="3251" y="435"/>
                      <a:pt x="3977" y="792"/>
                      <a:pt x="4513" y="1328"/>
                    </a:cubicBezTo>
                    <a:cubicBezTo>
                      <a:pt x="4763" y="1590"/>
                      <a:pt x="4977" y="1864"/>
                      <a:pt x="5120" y="2185"/>
                    </a:cubicBezTo>
                    <a:cubicBezTo>
                      <a:pt x="5156" y="2245"/>
                      <a:pt x="5215" y="2269"/>
                      <a:pt x="5275" y="2269"/>
                    </a:cubicBezTo>
                    <a:cubicBezTo>
                      <a:pt x="5299" y="2269"/>
                      <a:pt x="5323" y="2269"/>
                      <a:pt x="5346" y="2257"/>
                    </a:cubicBezTo>
                    <a:cubicBezTo>
                      <a:pt x="5418" y="2197"/>
                      <a:pt x="5453" y="2102"/>
                      <a:pt x="5406" y="2019"/>
                    </a:cubicBezTo>
                    <a:cubicBezTo>
                      <a:pt x="5227" y="1673"/>
                      <a:pt x="5001" y="1364"/>
                      <a:pt x="4739" y="1102"/>
                    </a:cubicBezTo>
                    <a:cubicBezTo>
                      <a:pt x="4144" y="507"/>
                      <a:pt x="3334" y="114"/>
                      <a:pt x="2489" y="18"/>
                    </a:cubicBezTo>
                    <a:cubicBezTo>
                      <a:pt x="2366" y="6"/>
                      <a:pt x="2243" y="0"/>
                      <a:pt x="21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70" name="Google Shape;12070;p86"/>
              <p:cNvSpPr/>
              <p:nvPr/>
            </p:nvSpPr>
            <p:spPr>
              <a:xfrm>
                <a:off x="7501228" y="3819415"/>
                <a:ext cx="75640" cy="141437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4454" extrusionOk="0">
                    <a:moveTo>
                      <a:pt x="1012" y="692"/>
                    </a:moveTo>
                    <a:lnTo>
                      <a:pt x="1012" y="2061"/>
                    </a:lnTo>
                    <a:cubicBezTo>
                      <a:pt x="607" y="2001"/>
                      <a:pt x="310" y="1715"/>
                      <a:pt x="310" y="1370"/>
                    </a:cubicBezTo>
                    <a:cubicBezTo>
                      <a:pt x="310" y="1025"/>
                      <a:pt x="607" y="763"/>
                      <a:pt x="1012" y="692"/>
                    </a:cubicBezTo>
                    <a:close/>
                    <a:moveTo>
                      <a:pt x="1357" y="2418"/>
                    </a:moveTo>
                    <a:cubicBezTo>
                      <a:pt x="1750" y="2477"/>
                      <a:pt x="2048" y="2751"/>
                      <a:pt x="2048" y="3097"/>
                    </a:cubicBezTo>
                    <a:cubicBezTo>
                      <a:pt x="2048" y="3430"/>
                      <a:pt x="1738" y="3704"/>
                      <a:pt x="1357" y="3763"/>
                    </a:cubicBezTo>
                    <a:lnTo>
                      <a:pt x="1357" y="2418"/>
                    </a:lnTo>
                    <a:close/>
                    <a:moveTo>
                      <a:pt x="1191" y="1"/>
                    </a:moveTo>
                    <a:cubicBezTo>
                      <a:pt x="1095" y="1"/>
                      <a:pt x="1024" y="72"/>
                      <a:pt x="1024" y="168"/>
                    </a:cubicBezTo>
                    <a:lnTo>
                      <a:pt x="1024" y="358"/>
                    </a:lnTo>
                    <a:cubicBezTo>
                      <a:pt x="441" y="430"/>
                      <a:pt x="0" y="870"/>
                      <a:pt x="0" y="1370"/>
                    </a:cubicBezTo>
                    <a:cubicBezTo>
                      <a:pt x="0" y="1882"/>
                      <a:pt x="441" y="2323"/>
                      <a:pt x="1024" y="2382"/>
                    </a:cubicBezTo>
                    <a:lnTo>
                      <a:pt x="1024" y="3763"/>
                    </a:lnTo>
                    <a:cubicBezTo>
                      <a:pt x="619" y="3704"/>
                      <a:pt x="322" y="3430"/>
                      <a:pt x="322" y="3085"/>
                    </a:cubicBezTo>
                    <a:cubicBezTo>
                      <a:pt x="322" y="2989"/>
                      <a:pt x="250" y="2918"/>
                      <a:pt x="167" y="2918"/>
                    </a:cubicBezTo>
                    <a:cubicBezTo>
                      <a:pt x="71" y="2918"/>
                      <a:pt x="0" y="2989"/>
                      <a:pt x="0" y="3085"/>
                    </a:cubicBezTo>
                    <a:cubicBezTo>
                      <a:pt x="0" y="3609"/>
                      <a:pt x="441" y="4037"/>
                      <a:pt x="1024" y="4097"/>
                    </a:cubicBezTo>
                    <a:lnTo>
                      <a:pt x="1024" y="4287"/>
                    </a:lnTo>
                    <a:cubicBezTo>
                      <a:pt x="1024" y="4371"/>
                      <a:pt x="1095" y="4454"/>
                      <a:pt x="1191" y="4454"/>
                    </a:cubicBezTo>
                    <a:cubicBezTo>
                      <a:pt x="1274" y="4454"/>
                      <a:pt x="1357" y="4371"/>
                      <a:pt x="1357" y="4287"/>
                    </a:cubicBezTo>
                    <a:lnTo>
                      <a:pt x="1357" y="4097"/>
                    </a:lnTo>
                    <a:cubicBezTo>
                      <a:pt x="1929" y="4025"/>
                      <a:pt x="2381" y="3585"/>
                      <a:pt x="2381" y="3085"/>
                    </a:cubicBezTo>
                    <a:cubicBezTo>
                      <a:pt x="2381" y="2573"/>
                      <a:pt x="1929" y="2144"/>
                      <a:pt x="1357" y="2073"/>
                    </a:cubicBezTo>
                    <a:lnTo>
                      <a:pt x="1357" y="692"/>
                    </a:lnTo>
                    <a:cubicBezTo>
                      <a:pt x="1750" y="751"/>
                      <a:pt x="2048" y="1025"/>
                      <a:pt x="2048" y="1370"/>
                    </a:cubicBezTo>
                    <a:cubicBezTo>
                      <a:pt x="2048" y="1465"/>
                      <a:pt x="2131" y="1537"/>
                      <a:pt x="2215" y="1537"/>
                    </a:cubicBezTo>
                    <a:cubicBezTo>
                      <a:pt x="2298" y="1537"/>
                      <a:pt x="2381" y="1465"/>
                      <a:pt x="2381" y="1370"/>
                    </a:cubicBezTo>
                    <a:cubicBezTo>
                      <a:pt x="2381" y="846"/>
                      <a:pt x="1929" y="418"/>
                      <a:pt x="1345" y="358"/>
                    </a:cubicBezTo>
                    <a:lnTo>
                      <a:pt x="1345" y="168"/>
                    </a:lnTo>
                    <a:cubicBezTo>
                      <a:pt x="1345" y="72"/>
                      <a:pt x="1274" y="1"/>
                      <a:pt x="119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071" name="Google Shape;12071;p86"/>
            <p:cNvGrpSpPr/>
            <p:nvPr/>
          </p:nvGrpSpPr>
          <p:grpSpPr>
            <a:xfrm>
              <a:off x="1421638" y="4125629"/>
              <a:ext cx="374709" cy="374010"/>
              <a:chOff x="1421638" y="4125629"/>
              <a:chExt cx="374709" cy="374010"/>
            </a:xfrm>
            <a:solidFill>
              <a:schemeClr val="bg1"/>
            </a:solidFill>
          </p:grpSpPr>
          <p:sp>
            <p:nvSpPr>
              <p:cNvPr id="12072" name="Google Shape;12072;p86"/>
              <p:cNvSpPr/>
              <p:nvPr/>
            </p:nvSpPr>
            <p:spPr>
              <a:xfrm>
                <a:off x="1421638" y="4265954"/>
                <a:ext cx="374709" cy="233685"/>
              </a:xfrm>
              <a:custGeom>
                <a:avLst/>
                <a:gdLst/>
                <a:ahLst/>
                <a:cxnLst/>
                <a:rect l="l" t="t" r="r" b="b"/>
                <a:pathLst>
                  <a:path w="11800" h="7359" extrusionOk="0">
                    <a:moveTo>
                      <a:pt x="3180" y="3298"/>
                    </a:moveTo>
                    <a:lnTo>
                      <a:pt x="3180" y="7001"/>
                    </a:lnTo>
                    <a:lnTo>
                      <a:pt x="1691" y="7001"/>
                    </a:lnTo>
                    <a:lnTo>
                      <a:pt x="1691" y="3298"/>
                    </a:lnTo>
                    <a:close/>
                    <a:moveTo>
                      <a:pt x="6680" y="2370"/>
                    </a:moveTo>
                    <a:lnTo>
                      <a:pt x="6680" y="7001"/>
                    </a:lnTo>
                    <a:lnTo>
                      <a:pt x="5192" y="7001"/>
                    </a:lnTo>
                    <a:lnTo>
                      <a:pt x="5192" y="2370"/>
                    </a:lnTo>
                    <a:close/>
                    <a:moveTo>
                      <a:pt x="10180" y="345"/>
                    </a:moveTo>
                    <a:lnTo>
                      <a:pt x="10180" y="7001"/>
                    </a:lnTo>
                    <a:lnTo>
                      <a:pt x="8692" y="7001"/>
                    </a:lnTo>
                    <a:lnTo>
                      <a:pt x="8692" y="345"/>
                    </a:lnTo>
                    <a:close/>
                    <a:moveTo>
                      <a:pt x="8502" y="0"/>
                    </a:moveTo>
                    <a:cubicBezTo>
                      <a:pt x="8406" y="0"/>
                      <a:pt x="8323" y="84"/>
                      <a:pt x="8323" y="179"/>
                    </a:cubicBezTo>
                    <a:lnTo>
                      <a:pt x="8323" y="7001"/>
                    </a:lnTo>
                    <a:lnTo>
                      <a:pt x="7013" y="7001"/>
                    </a:lnTo>
                    <a:lnTo>
                      <a:pt x="7013" y="2203"/>
                    </a:lnTo>
                    <a:cubicBezTo>
                      <a:pt x="7013" y="2120"/>
                      <a:pt x="6930" y="2024"/>
                      <a:pt x="6835" y="2024"/>
                    </a:cubicBezTo>
                    <a:lnTo>
                      <a:pt x="4989" y="2024"/>
                    </a:lnTo>
                    <a:cubicBezTo>
                      <a:pt x="4894" y="2024"/>
                      <a:pt x="4811" y="2108"/>
                      <a:pt x="4811" y="2203"/>
                    </a:cubicBezTo>
                    <a:lnTo>
                      <a:pt x="4811" y="7001"/>
                    </a:lnTo>
                    <a:lnTo>
                      <a:pt x="3501" y="7001"/>
                    </a:lnTo>
                    <a:lnTo>
                      <a:pt x="3501" y="3132"/>
                    </a:lnTo>
                    <a:cubicBezTo>
                      <a:pt x="3501" y="3036"/>
                      <a:pt x="3418" y="2953"/>
                      <a:pt x="3322" y="2953"/>
                    </a:cubicBezTo>
                    <a:lnTo>
                      <a:pt x="1477" y="2953"/>
                    </a:lnTo>
                    <a:cubicBezTo>
                      <a:pt x="1382" y="2953"/>
                      <a:pt x="1298" y="3024"/>
                      <a:pt x="1298" y="3132"/>
                    </a:cubicBezTo>
                    <a:lnTo>
                      <a:pt x="1298" y="7001"/>
                    </a:lnTo>
                    <a:lnTo>
                      <a:pt x="179" y="7001"/>
                    </a:lnTo>
                    <a:cubicBezTo>
                      <a:pt x="84" y="7001"/>
                      <a:pt x="1" y="7073"/>
                      <a:pt x="1" y="7180"/>
                    </a:cubicBezTo>
                    <a:cubicBezTo>
                      <a:pt x="1" y="7287"/>
                      <a:pt x="72" y="7358"/>
                      <a:pt x="179" y="7358"/>
                    </a:cubicBezTo>
                    <a:lnTo>
                      <a:pt x="11597" y="7358"/>
                    </a:lnTo>
                    <a:cubicBezTo>
                      <a:pt x="11681" y="7358"/>
                      <a:pt x="11776" y="7287"/>
                      <a:pt x="11776" y="7180"/>
                    </a:cubicBezTo>
                    <a:cubicBezTo>
                      <a:pt x="11800" y="7073"/>
                      <a:pt x="11728" y="7001"/>
                      <a:pt x="11633" y="7001"/>
                    </a:cubicBezTo>
                    <a:lnTo>
                      <a:pt x="10526" y="7001"/>
                    </a:lnTo>
                    <a:lnTo>
                      <a:pt x="10526" y="179"/>
                    </a:lnTo>
                    <a:cubicBezTo>
                      <a:pt x="10526" y="95"/>
                      <a:pt x="10442" y="0"/>
                      <a:pt x="10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73" name="Google Shape;12073;p86"/>
              <p:cNvSpPr/>
              <p:nvPr/>
            </p:nvSpPr>
            <p:spPr>
              <a:xfrm>
                <a:off x="1428052" y="4125629"/>
                <a:ext cx="356958" cy="215585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6789" extrusionOk="0">
                    <a:moveTo>
                      <a:pt x="10668" y="0"/>
                    </a:moveTo>
                    <a:cubicBezTo>
                      <a:pt x="10653" y="0"/>
                      <a:pt x="10637" y="1"/>
                      <a:pt x="10621" y="2"/>
                    </a:cubicBezTo>
                    <a:lnTo>
                      <a:pt x="9145" y="181"/>
                    </a:lnTo>
                    <a:cubicBezTo>
                      <a:pt x="8847" y="216"/>
                      <a:pt x="8633" y="490"/>
                      <a:pt x="8669" y="788"/>
                    </a:cubicBezTo>
                    <a:cubicBezTo>
                      <a:pt x="8691" y="1064"/>
                      <a:pt x="8938" y="1268"/>
                      <a:pt x="9211" y="1268"/>
                    </a:cubicBezTo>
                    <a:cubicBezTo>
                      <a:pt x="9232" y="1268"/>
                      <a:pt x="9254" y="1267"/>
                      <a:pt x="9276" y="1264"/>
                    </a:cubicBezTo>
                    <a:lnTo>
                      <a:pt x="9395" y="1252"/>
                    </a:lnTo>
                    <a:lnTo>
                      <a:pt x="9395" y="1252"/>
                    </a:lnTo>
                    <a:cubicBezTo>
                      <a:pt x="7597" y="3348"/>
                      <a:pt x="5442" y="4443"/>
                      <a:pt x="3918" y="4979"/>
                    </a:cubicBezTo>
                    <a:cubicBezTo>
                      <a:pt x="2025" y="5657"/>
                      <a:pt x="561" y="5717"/>
                      <a:pt x="537" y="5717"/>
                    </a:cubicBezTo>
                    <a:cubicBezTo>
                      <a:pt x="239" y="5729"/>
                      <a:pt x="1" y="5967"/>
                      <a:pt x="25" y="6265"/>
                    </a:cubicBezTo>
                    <a:cubicBezTo>
                      <a:pt x="37" y="6562"/>
                      <a:pt x="275" y="6789"/>
                      <a:pt x="561" y="6789"/>
                    </a:cubicBezTo>
                    <a:lnTo>
                      <a:pt x="572" y="6789"/>
                    </a:lnTo>
                    <a:cubicBezTo>
                      <a:pt x="632" y="6789"/>
                      <a:pt x="2192" y="6729"/>
                      <a:pt x="4263" y="6003"/>
                    </a:cubicBezTo>
                    <a:cubicBezTo>
                      <a:pt x="5418" y="5586"/>
                      <a:pt x="6514" y="5050"/>
                      <a:pt x="7490" y="4383"/>
                    </a:cubicBezTo>
                    <a:cubicBezTo>
                      <a:pt x="7561" y="4324"/>
                      <a:pt x="7597" y="4217"/>
                      <a:pt x="7538" y="4145"/>
                    </a:cubicBezTo>
                    <a:cubicBezTo>
                      <a:pt x="7501" y="4093"/>
                      <a:pt x="7445" y="4065"/>
                      <a:pt x="7391" y="4065"/>
                    </a:cubicBezTo>
                    <a:cubicBezTo>
                      <a:pt x="7358" y="4065"/>
                      <a:pt x="7326" y="4075"/>
                      <a:pt x="7299" y="4098"/>
                    </a:cubicBezTo>
                    <a:cubicBezTo>
                      <a:pt x="6335" y="4753"/>
                      <a:pt x="5275" y="5288"/>
                      <a:pt x="4144" y="5693"/>
                    </a:cubicBezTo>
                    <a:cubicBezTo>
                      <a:pt x="2132" y="6408"/>
                      <a:pt x="632" y="6467"/>
                      <a:pt x="561" y="6467"/>
                    </a:cubicBezTo>
                    <a:cubicBezTo>
                      <a:pt x="453" y="6467"/>
                      <a:pt x="358" y="6372"/>
                      <a:pt x="358" y="6265"/>
                    </a:cubicBezTo>
                    <a:cubicBezTo>
                      <a:pt x="358" y="6169"/>
                      <a:pt x="441" y="6074"/>
                      <a:pt x="561" y="6062"/>
                    </a:cubicBezTo>
                    <a:cubicBezTo>
                      <a:pt x="572" y="6062"/>
                      <a:pt x="2085" y="6003"/>
                      <a:pt x="4037" y="5300"/>
                    </a:cubicBezTo>
                    <a:cubicBezTo>
                      <a:pt x="5680" y="4717"/>
                      <a:pt x="8026" y="3514"/>
                      <a:pt x="9943" y="1133"/>
                    </a:cubicBezTo>
                    <a:cubicBezTo>
                      <a:pt x="10035" y="1018"/>
                      <a:pt x="9949" y="847"/>
                      <a:pt x="9813" y="847"/>
                    </a:cubicBezTo>
                    <a:cubicBezTo>
                      <a:pt x="9809" y="847"/>
                      <a:pt x="9804" y="847"/>
                      <a:pt x="9800" y="847"/>
                    </a:cubicBezTo>
                    <a:lnTo>
                      <a:pt x="9252" y="931"/>
                    </a:lnTo>
                    <a:cubicBezTo>
                      <a:pt x="9244" y="932"/>
                      <a:pt x="9236" y="932"/>
                      <a:pt x="9228" y="932"/>
                    </a:cubicBezTo>
                    <a:cubicBezTo>
                      <a:pt x="9139" y="932"/>
                      <a:pt x="9049" y="874"/>
                      <a:pt x="9038" y="776"/>
                    </a:cubicBezTo>
                    <a:cubicBezTo>
                      <a:pt x="9014" y="657"/>
                      <a:pt x="9085" y="550"/>
                      <a:pt x="9204" y="538"/>
                    </a:cubicBezTo>
                    <a:lnTo>
                      <a:pt x="10681" y="359"/>
                    </a:lnTo>
                    <a:cubicBezTo>
                      <a:pt x="10688" y="358"/>
                      <a:pt x="10696" y="358"/>
                      <a:pt x="10703" y="358"/>
                    </a:cubicBezTo>
                    <a:cubicBezTo>
                      <a:pt x="10812" y="358"/>
                      <a:pt x="10895" y="438"/>
                      <a:pt x="10895" y="550"/>
                    </a:cubicBezTo>
                    <a:lnTo>
                      <a:pt x="10895" y="2026"/>
                    </a:lnTo>
                    <a:cubicBezTo>
                      <a:pt x="10895" y="2133"/>
                      <a:pt x="10812" y="2217"/>
                      <a:pt x="10705" y="2217"/>
                    </a:cubicBezTo>
                    <a:cubicBezTo>
                      <a:pt x="10598" y="2217"/>
                      <a:pt x="10514" y="2133"/>
                      <a:pt x="10514" y="2026"/>
                    </a:cubicBezTo>
                    <a:lnTo>
                      <a:pt x="10514" y="1586"/>
                    </a:lnTo>
                    <a:cubicBezTo>
                      <a:pt x="10514" y="1502"/>
                      <a:pt x="10467" y="1443"/>
                      <a:pt x="10407" y="1419"/>
                    </a:cubicBezTo>
                    <a:cubicBezTo>
                      <a:pt x="10387" y="1409"/>
                      <a:pt x="10368" y="1405"/>
                      <a:pt x="10349" y="1405"/>
                    </a:cubicBezTo>
                    <a:cubicBezTo>
                      <a:pt x="10298" y="1405"/>
                      <a:pt x="10251" y="1435"/>
                      <a:pt x="10217" y="1478"/>
                    </a:cubicBezTo>
                    <a:cubicBezTo>
                      <a:pt x="9574" y="2264"/>
                      <a:pt x="8835" y="2979"/>
                      <a:pt x="8026" y="3610"/>
                    </a:cubicBezTo>
                    <a:cubicBezTo>
                      <a:pt x="7954" y="3669"/>
                      <a:pt x="7942" y="3764"/>
                      <a:pt x="8002" y="3848"/>
                    </a:cubicBezTo>
                    <a:cubicBezTo>
                      <a:pt x="8036" y="3888"/>
                      <a:pt x="8081" y="3910"/>
                      <a:pt x="8129" y="3910"/>
                    </a:cubicBezTo>
                    <a:cubicBezTo>
                      <a:pt x="8166" y="3910"/>
                      <a:pt x="8204" y="3897"/>
                      <a:pt x="8240" y="3872"/>
                    </a:cubicBezTo>
                    <a:cubicBezTo>
                      <a:pt x="8931" y="3336"/>
                      <a:pt x="9585" y="2729"/>
                      <a:pt x="10169" y="2062"/>
                    </a:cubicBezTo>
                    <a:cubicBezTo>
                      <a:pt x="10181" y="2336"/>
                      <a:pt x="10419" y="2574"/>
                      <a:pt x="10705" y="2574"/>
                    </a:cubicBezTo>
                    <a:cubicBezTo>
                      <a:pt x="11002" y="2574"/>
                      <a:pt x="11240" y="2336"/>
                      <a:pt x="11240" y="2038"/>
                    </a:cubicBezTo>
                    <a:lnTo>
                      <a:pt x="11240" y="573"/>
                    </a:lnTo>
                    <a:cubicBezTo>
                      <a:pt x="11240" y="395"/>
                      <a:pt x="11169" y="240"/>
                      <a:pt x="11050" y="133"/>
                    </a:cubicBezTo>
                    <a:cubicBezTo>
                      <a:pt x="10943" y="47"/>
                      <a:pt x="10807" y="0"/>
                      <a:pt x="106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074" name="Google Shape;12074;p86"/>
            <p:cNvGrpSpPr/>
            <p:nvPr/>
          </p:nvGrpSpPr>
          <p:grpSpPr>
            <a:xfrm>
              <a:off x="1973254" y="4156304"/>
              <a:ext cx="357720" cy="342192"/>
              <a:chOff x="1973254" y="4156304"/>
              <a:chExt cx="357720" cy="342192"/>
            </a:xfrm>
            <a:solidFill>
              <a:schemeClr val="bg1"/>
            </a:solidFill>
          </p:grpSpPr>
          <p:sp>
            <p:nvSpPr>
              <p:cNvPr id="12075" name="Google Shape;12075;p86"/>
              <p:cNvSpPr/>
              <p:nvPr/>
            </p:nvSpPr>
            <p:spPr>
              <a:xfrm>
                <a:off x="2129044" y="4156304"/>
                <a:ext cx="18926" cy="97964"/>
              </a:xfrm>
              <a:custGeom>
                <a:avLst/>
                <a:gdLst/>
                <a:ahLst/>
                <a:cxnLst/>
                <a:rect l="l" t="t" r="r" b="b"/>
                <a:pathLst>
                  <a:path w="596" h="3085" extrusionOk="0">
                    <a:moveTo>
                      <a:pt x="417" y="0"/>
                    </a:moveTo>
                    <a:cubicBezTo>
                      <a:pt x="310" y="0"/>
                      <a:pt x="238" y="72"/>
                      <a:pt x="238" y="179"/>
                    </a:cubicBezTo>
                    <a:cubicBezTo>
                      <a:pt x="238" y="358"/>
                      <a:pt x="191" y="453"/>
                      <a:pt x="131" y="560"/>
                    </a:cubicBezTo>
                    <a:cubicBezTo>
                      <a:pt x="72" y="667"/>
                      <a:pt x="0" y="822"/>
                      <a:pt x="0" y="1096"/>
                    </a:cubicBezTo>
                    <a:cubicBezTo>
                      <a:pt x="0" y="1358"/>
                      <a:pt x="72" y="1501"/>
                      <a:pt x="131" y="1632"/>
                    </a:cubicBezTo>
                    <a:cubicBezTo>
                      <a:pt x="191" y="1727"/>
                      <a:pt x="238" y="1822"/>
                      <a:pt x="238" y="2001"/>
                    </a:cubicBezTo>
                    <a:cubicBezTo>
                      <a:pt x="238" y="2179"/>
                      <a:pt x="191" y="2263"/>
                      <a:pt x="131" y="2370"/>
                    </a:cubicBezTo>
                    <a:cubicBezTo>
                      <a:pt x="72" y="2501"/>
                      <a:pt x="0" y="2644"/>
                      <a:pt x="0" y="2906"/>
                    </a:cubicBezTo>
                    <a:cubicBezTo>
                      <a:pt x="0" y="3013"/>
                      <a:pt x="72" y="3084"/>
                      <a:pt x="179" y="3084"/>
                    </a:cubicBezTo>
                    <a:cubicBezTo>
                      <a:pt x="286" y="3084"/>
                      <a:pt x="357" y="3013"/>
                      <a:pt x="357" y="2906"/>
                    </a:cubicBezTo>
                    <a:cubicBezTo>
                      <a:pt x="357" y="2727"/>
                      <a:pt x="405" y="2644"/>
                      <a:pt x="464" y="2536"/>
                    </a:cubicBezTo>
                    <a:cubicBezTo>
                      <a:pt x="524" y="2417"/>
                      <a:pt x="595" y="2263"/>
                      <a:pt x="595" y="2001"/>
                    </a:cubicBezTo>
                    <a:cubicBezTo>
                      <a:pt x="595" y="1727"/>
                      <a:pt x="524" y="1584"/>
                      <a:pt x="464" y="1465"/>
                    </a:cubicBezTo>
                    <a:cubicBezTo>
                      <a:pt x="405" y="1358"/>
                      <a:pt x="357" y="1274"/>
                      <a:pt x="357" y="1096"/>
                    </a:cubicBezTo>
                    <a:cubicBezTo>
                      <a:pt x="357" y="905"/>
                      <a:pt x="405" y="822"/>
                      <a:pt x="464" y="715"/>
                    </a:cubicBezTo>
                    <a:cubicBezTo>
                      <a:pt x="524" y="596"/>
                      <a:pt x="595" y="453"/>
                      <a:pt x="595" y="179"/>
                    </a:cubicBezTo>
                    <a:cubicBezTo>
                      <a:pt x="595" y="72"/>
                      <a:pt x="524" y="0"/>
                      <a:pt x="4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76" name="Google Shape;12076;p86"/>
              <p:cNvSpPr/>
              <p:nvPr/>
            </p:nvSpPr>
            <p:spPr>
              <a:xfrm>
                <a:off x="2174771" y="4156304"/>
                <a:ext cx="18958" cy="97964"/>
              </a:xfrm>
              <a:custGeom>
                <a:avLst/>
                <a:gdLst/>
                <a:ahLst/>
                <a:cxnLst/>
                <a:rect l="l" t="t" r="r" b="b"/>
                <a:pathLst>
                  <a:path w="597" h="3085" extrusionOk="0">
                    <a:moveTo>
                      <a:pt x="418" y="0"/>
                    </a:moveTo>
                    <a:cubicBezTo>
                      <a:pt x="322" y="0"/>
                      <a:pt x="239" y="72"/>
                      <a:pt x="239" y="179"/>
                    </a:cubicBezTo>
                    <a:cubicBezTo>
                      <a:pt x="239" y="358"/>
                      <a:pt x="191" y="453"/>
                      <a:pt x="144" y="560"/>
                    </a:cubicBezTo>
                    <a:cubicBezTo>
                      <a:pt x="84" y="667"/>
                      <a:pt x="1" y="822"/>
                      <a:pt x="1" y="1096"/>
                    </a:cubicBezTo>
                    <a:cubicBezTo>
                      <a:pt x="1" y="1358"/>
                      <a:pt x="84" y="1501"/>
                      <a:pt x="144" y="1632"/>
                    </a:cubicBezTo>
                    <a:cubicBezTo>
                      <a:pt x="191" y="1727"/>
                      <a:pt x="239" y="1822"/>
                      <a:pt x="239" y="2001"/>
                    </a:cubicBezTo>
                    <a:cubicBezTo>
                      <a:pt x="239" y="2179"/>
                      <a:pt x="191" y="2263"/>
                      <a:pt x="144" y="2370"/>
                    </a:cubicBezTo>
                    <a:cubicBezTo>
                      <a:pt x="84" y="2501"/>
                      <a:pt x="1" y="2644"/>
                      <a:pt x="1" y="2906"/>
                    </a:cubicBezTo>
                    <a:cubicBezTo>
                      <a:pt x="1" y="3013"/>
                      <a:pt x="84" y="3084"/>
                      <a:pt x="179" y="3084"/>
                    </a:cubicBezTo>
                    <a:cubicBezTo>
                      <a:pt x="287" y="3084"/>
                      <a:pt x="358" y="3013"/>
                      <a:pt x="358" y="2906"/>
                    </a:cubicBezTo>
                    <a:cubicBezTo>
                      <a:pt x="358" y="2727"/>
                      <a:pt x="406" y="2644"/>
                      <a:pt x="465" y="2536"/>
                    </a:cubicBezTo>
                    <a:cubicBezTo>
                      <a:pt x="525" y="2417"/>
                      <a:pt x="596" y="2263"/>
                      <a:pt x="596" y="2001"/>
                    </a:cubicBezTo>
                    <a:cubicBezTo>
                      <a:pt x="596" y="1727"/>
                      <a:pt x="525" y="1584"/>
                      <a:pt x="465" y="1465"/>
                    </a:cubicBezTo>
                    <a:cubicBezTo>
                      <a:pt x="406" y="1358"/>
                      <a:pt x="358" y="1274"/>
                      <a:pt x="358" y="1096"/>
                    </a:cubicBezTo>
                    <a:cubicBezTo>
                      <a:pt x="358" y="905"/>
                      <a:pt x="406" y="822"/>
                      <a:pt x="465" y="715"/>
                    </a:cubicBezTo>
                    <a:cubicBezTo>
                      <a:pt x="525" y="596"/>
                      <a:pt x="596" y="453"/>
                      <a:pt x="596" y="179"/>
                    </a:cubicBezTo>
                    <a:cubicBezTo>
                      <a:pt x="596" y="72"/>
                      <a:pt x="525" y="0"/>
                      <a:pt x="4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77" name="Google Shape;12077;p86"/>
              <p:cNvSpPr/>
              <p:nvPr/>
            </p:nvSpPr>
            <p:spPr>
              <a:xfrm>
                <a:off x="1992529" y="4460644"/>
                <a:ext cx="338445" cy="37852"/>
              </a:xfrm>
              <a:custGeom>
                <a:avLst/>
                <a:gdLst/>
                <a:ahLst/>
                <a:cxnLst/>
                <a:rect l="l" t="t" r="r" b="b"/>
                <a:pathLst>
                  <a:path w="10658" h="1192" extrusionOk="0">
                    <a:moveTo>
                      <a:pt x="10002" y="358"/>
                    </a:moveTo>
                    <a:lnTo>
                      <a:pt x="9931" y="632"/>
                    </a:lnTo>
                    <a:cubicBezTo>
                      <a:pt x="9895" y="751"/>
                      <a:pt x="9764" y="834"/>
                      <a:pt x="9645" y="834"/>
                    </a:cubicBezTo>
                    <a:lnTo>
                      <a:pt x="1013" y="834"/>
                    </a:lnTo>
                    <a:cubicBezTo>
                      <a:pt x="894" y="834"/>
                      <a:pt x="763" y="739"/>
                      <a:pt x="727" y="632"/>
                    </a:cubicBezTo>
                    <a:lnTo>
                      <a:pt x="656" y="358"/>
                    </a:lnTo>
                    <a:close/>
                    <a:moveTo>
                      <a:pt x="180" y="1"/>
                    </a:moveTo>
                    <a:cubicBezTo>
                      <a:pt x="72" y="1"/>
                      <a:pt x="1" y="84"/>
                      <a:pt x="1" y="180"/>
                    </a:cubicBezTo>
                    <a:cubicBezTo>
                      <a:pt x="1" y="287"/>
                      <a:pt x="72" y="358"/>
                      <a:pt x="180" y="358"/>
                    </a:cubicBezTo>
                    <a:lnTo>
                      <a:pt x="287" y="358"/>
                    </a:lnTo>
                    <a:lnTo>
                      <a:pt x="382" y="715"/>
                    </a:lnTo>
                    <a:cubicBezTo>
                      <a:pt x="465" y="989"/>
                      <a:pt x="739" y="1192"/>
                      <a:pt x="1013" y="1192"/>
                    </a:cubicBezTo>
                    <a:lnTo>
                      <a:pt x="9645" y="1192"/>
                    </a:lnTo>
                    <a:cubicBezTo>
                      <a:pt x="9931" y="1192"/>
                      <a:pt x="10193" y="989"/>
                      <a:pt x="10264" y="715"/>
                    </a:cubicBezTo>
                    <a:lnTo>
                      <a:pt x="10371" y="358"/>
                    </a:lnTo>
                    <a:lnTo>
                      <a:pt x="10478" y="358"/>
                    </a:lnTo>
                    <a:cubicBezTo>
                      <a:pt x="10574" y="358"/>
                      <a:pt x="10657" y="287"/>
                      <a:pt x="10657" y="180"/>
                    </a:cubicBezTo>
                    <a:cubicBezTo>
                      <a:pt x="10657" y="96"/>
                      <a:pt x="10586" y="1"/>
                      <a:pt x="1047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78" name="Google Shape;12078;p86"/>
              <p:cNvSpPr/>
              <p:nvPr/>
            </p:nvSpPr>
            <p:spPr>
              <a:xfrm>
                <a:off x="1996340" y="4288627"/>
                <a:ext cx="60525" cy="69226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180" extrusionOk="0">
                    <a:moveTo>
                      <a:pt x="1500" y="358"/>
                    </a:moveTo>
                    <a:lnTo>
                      <a:pt x="1500" y="1346"/>
                    </a:lnTo>
                    <a:cubicBezTo>
                      <a:pt x="1500" y="1513"/>
                      <a:pt x="1512" y="1656"/>
                      <a:pt x="1524" y="1822"/>
                    </a:cubicBezTo>
                    <a:lnTo>
                      <a:pt x="1512" y="1822"/>
                    </a:lnTo>
                    <a:cubicBezTo>
                      <a:pt x="869" y="1822"/>
                      <a:pt x="369" y="1298"/>
                      <a:pt x="369" y="679"/>
                    </a:cubicBezTo>
                    <a:cubicBezTo>
                      <a:pt x="357" y="572"/>
                      <a:pt x="369" y="465"/>
                      <a:pt x="405" y="358"/>
                    </a:cubicBezTo>
                    <a:close/>
                    <a:moveTo>
                      <a:pt x="262" y="1"/>
                    </a:moveTo>
                    <a:cubicBezTo>
                      <a:pt x="191" y="1"/>
                      <a:pt x="131" y="48"/>
                      <a:pt x="107" y="120"/>
                    </a:cubicBezTo>
                    <a:cubicBezTo>
                      <a:pt x="24" y="298"/>
                      <a:pt x="0" y="477"/>
                      <a:pt x="0" y="679"/>
                    </a:cubicBezTo>
                    <a:cubicBezTo>
                      <a:pt x="0" y="1513"/>
                      <a:pt x="667" y="2179"/>
                      <a:pt x="1500" y="2179"/>
                    </a:cubicBezTo>
                    <a:lnTo>
                      <a:pt x="1726" y="2179"/>
                    </a:lnTo>
                    <a:cubicBezTo>
                      <a:pt x="1786" y="2179"/>
                      <a:pt x="1834" y="2144"/>
                      <a:pt x="1857" y="2120"/>
                    </a:cubicBezTo>
                    <a:cubicBezTo>
                      <a:pt x="1893" y="2084"/>
                      <a:pt x="1905" y="2025"/>
                      <a:pt x="1905" y="1965"/>
                    </a:cubicBezTo>
                    <a:cubicBezTo>
                      <a:pt x="1857" y="1763"/>
                      <a:pt x="1846" y="1548"/>
                      <a:pt x="1846" y="1358"/>
                    </a:cubicBezTo>
                    <a:lnTo>
                      <a:pt x="1846" y="179"/>
                    </a:lnTo>
                    <a:cubicBezTo>
                      <a:pt x="1846" y="84"/>
                      <a:pt x="1774" y="1"/>
                      <a:pt x="16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79" name="Google Shape;12079;p86"/>
              <p:cNvSpPr/>
              <p:nvPr/>
            </p:nvSpPr>
            <p:spPr>
              <a:xfrm>
                <a:off x="1973254" y="4265954"/>
                <a:ext cx="306658" cy="184147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799" extrusionOk="0">
                    <a:moveTo>
                      <a:pt x="9288" y="357"/>
                    </a:moveTo>
                    <a:lnTo>
                      <a:pt x="9288" y="2072"/>
                    </a:lnTo>
                    <a:cubicBezTo>
                      <a:pt x="9288" y="3917"/>
                      <a:pt x="7776" y="5418"/>
                      <a:pt x="5930" y="5418"/>
                    </a:cubicBezTo>
                    <a:cubicBezTo>
                      <a:pt x="4585" y="5418"/>
                      <a:pt x="3358" y="4620"/>
                      <a:pt x="2834" y="3370"/>
                    </a:cubicBezTo>
                    <a:cubicBezTo>
                      <a:pt x="2811" y="3310"/>
                      <a:pt x="2751" y="3263"/>
                      <a:pt x="2668" y="3263"/>
                    </a:cubicBezTo>
                    <a:lnTo>
                      <a:pt x="2227" y="3263"/>
                    </a:lnTo>
                    <a:cubicBezTo>
                      <a:pt x="1203" y="3263"/>
                      <a:pt x="346" y="2429"/>
                      <a:pt x="346" y="1393"/>
                    </a:cubicBezTo>
                    <a:cubicBezTo>
                      <a:pt x="358" y="1012"/>
                      <a:pt x="477" y="655"/>
                      <a:pt x="668" y="357"/>
                    </a:cubicBezTo>
                    <a:lnTo>
                      <a:pt x="8335" y="357"/>
                    </a:lnTo>
                    <a:lnTo>
                      <a:pt x="8335" y="1131"/>
                    </a:lnTo>
                    <a:cubicBezTo>
                      <a:pt x="8335" y="1238"/>
                      <a:pt x="8407" y="1310"/>
                      <a:pt x="8514" y="1310"/>
                    </a:cubicBezTo>
                    <a:cubicBezTo>
                      <a:pt x="8609" y="1310"/>
                      <a:pt x="8692" y="1238"/>
                      <a:pt x="8692" y="1131"/>
                    </a:cubicBezTo>
                    <a:lnTo>
                      <a:pt x="8692" y="357"/>
                    </a:lnTo>
                    <a:close/>
                    <a:moveTo>
                      <a:pt x="572" y="0"/>
                    </a:moveTo>
                    <a:cubicBezTo>
                      <a:pt x="513" y="0"/>
                      <a:pt x="477" y="36"/>
                      <a:pt x="429" y="84"/>
                    </a:cubicBezTo>
                    <a:cubicBezTo>
                      <a:pt x="144" y="465"/>
                      <a:pt x="1" y="917"/>
                      <a:pt x="1" y="1381"/>
                    </a:cubicBezTo>
                    <a:cubicBezTo>
                      <a:pt x="1" y="2620"/>
                      <a:pt x="1013" y="3620"/>
                      <a:pt x="2227" y="3620"/>
                    </a:cubicBezTo>
                    <a:lnTo>
                      <a:pt x="2561" y="3620"/>
                    </a:lnTo>
                    <a:cubicBezTo>
                      <a:pt x="3168" y="4941"/>
                      <a:pt x="4478" y="5799"/>
                      <a:pt x="5930" y="5799"/>
                    </a:cubicBezTo>
                    <a:cubicBezTo>
                      <a:pt x="7990" y="5799"/>
                      <a:pt x="9657" y="4132"/>
                      <a:pt x="9657" y="2072"/>
                    </a:cubicBezTo>
                    <a:lnTo>
                      <a:pt x="9657" y="179"/>
                    </a:lnTo>
                    <a:cubicBezTo>
                      <a:pt x="9657" y="84"/>
                      <a:pt x="9585" y="0"/>
                      <a:pt x="947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80" name="Google Shape;12080;p86"/>
              <p:cNvSpPr/>
              <p:nvPr/>
            </p:nvSpPr>
            <p:spPr>
              <a:xfrm>
                <a:off x="2155877" y="4319620"/>
                <a:ext cx="93423" cy="99488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3133" extrusionOk="0">
                    <a:moveTo>
                      <a:pt x="2763" y="1"/>
                    </a:moveTo>
                    <a:cubicBezTo>
                      <a:pt x="2656" y="1"/>
                      <a:pt x="2584" y="72"/>
                      <a:pt x="2584" y="179"/>
                    </a:cubicBezTo>
                    <a:lnTo>
                      <a:pt x="2584" y="382"/>
                    </a:lnTo>
                    <a:cubicBezTo>
                      <a:pt x="2584" y="1703"/>
                      <a:pt x="1513" y="2775"/>
                      <a:pt x="179" y="2775"/>
                    </a:cubicBezTo>
                    <a:cubicBezTo>
                      <a:pt x="84" y="2775"/>
                      <a:pt x="0" y="2858"/>
                      <a:pt x="0" y="2954"/>
                    </a:cubicBezTo>
                    <a:cubicBezTo>
                      <a:pt x="0" y="3061"/>
                      <a:pt x="84" y="3132"/>
                      <a:pt x="179" y="3132"/>
                    </a:cubicBezTo>
                    <a:cubicBezTo>
                      <a:pt x="1703" y="3132"/>
                      <a:pt x="2941" y="1906"/>
                      <a:pt x="2941" y="382"/>
                    </a:cubicBezTo>
                    <a:lnTo>
                      <a:pt x="2941" y="179"/>
                    </a:lnTo>
                    <a:cubicBezTo>
                      <a:pt x="2941" y="72"/>
                      <a:pt x="2858" y="1"/>
                      <a:pt x="27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081" name="Google Shape;12081;p86"/>
            <p:cNvGrpSpPr/>
            <p:nvPr/>
          </p:nvGrpSpPr>
          <p:grpSpPr>
            <a:xfrm>
              <a:off x="2523759" y="4135505"/>
              <a:ext cx="341049" cy="340318"/>
              <a:chOff x="2523759" y="4135505"/>
              <a:chExt cx="341049" cy="340318"/>
            </a:xfrm>
            <a:solidFill>
              <a:schemeClr val="bg1"/>
            </a:solidFill>
          </p:grpSpPr>
          <p:sp>
            <p:nvSpPr>
              <p:cNvPr id="12082" name="Google Shape;12082;p86"/>
              <p:cNvSpPr/>
              <p:nvPr/>
            </p:nvSpPr>
            <p:spPr>
              <a:xfrm>
                <a:off x="2523759" y="4135505"/>
                <a:ext cx="341049" cy="340318"/>
              </a:xfrm>
              <a:custGeom>
                <a:avLst/>
                <a:gdLst/>
                <a:ahLst/>
                <a:cxnLst/>
                <a:rect l="l" t="t" r="r" b="b"/>
                <a:pathLst>
                  <a:path w="10740" h="10717" extrusionOk="0">
                    <a:moveTo>
                      <a:pt x="7882" y="358"/>
                    </a:moveTo>
                    <a:cubicBezTo>
                      <a:pt x="7501" y="703"/>
                      <a:pt x="6965" y="1286"/>
                      <a:pt x="6751" y="1906"/>
                    </a:cubicBezTo>
                    <a:cubicBezTo>
                      <a:pt x="6215" y="1644"/>
                      <a:pt x="5620" y="1489"/>
                      <a:pt x="5013" y="1489"/>
                    </a:cubicBezTo>
                    <a:cubicBezTo>
                      <a:pt x="4739" y="1489"/>
                      <a:pt x="4489" y="1513"/>
                      <a:pt x="4251" y="1536"/>
                    </a:cubicBezTo>
                    <a:cubicBezTo>
                      <a:pt x="5132" y="1060"/>
                      <a:pt x="6061" y="763"/>
                      <a:pt x="6727" y="584"/>
                    </a:cubicBezTo>
                    <a:cubicBezTo>
                      <a:pt x="7192" y="465"/>
                      <a:pt x="7585" y="405"/>
                      <a:pt x="7882" y="358"/>
                    </a:cubicBezTo>
                    <a:close/>
                    <a:moveTo>
                      <a:pt x="8013" y="3453"/>
                    </a:moveTo>
                    <a:cubicBezTo>
                      <a:pt x="8180" y="3727"/>
                      <a:pt x="8335" y="4025"/>
                      <a:pt x="8418" y="4323"/>
                    </a:cubicBezTo>
                    <a:cubicBezTo>
                      <a:pt x="8466" y="4453"/>
                      <a:pt x="8549" y="4561"/>
                      <a:pt x="8668" y="4620"/>
                    </a:cubicBezTo>
                    <a:cubicBezTo>
                      <a:pt x="8739" y="4650"/>
                      <a:pt x="8811" y="4665"/>
                      <a:pt x="8879" y="4665"/>
                    </a:cubicBezTo>
                    <a:cubicBezTo>
                      <a:pt x="8948" y="4665"/>
                      <a:pt x="9013" y="4650"/>
                      <a:pt x="9073" y="4620"/>
                    </a:cubicBezTo>
                    <a:lnTo>
                      <a:pt x="10299" y="4096"/>
                    </a:lnTo>
                    <a:lnTo>
                      <a:pt x="10002" y="5001"/>
                    </a:lnTo>
                    <a:cubicBezTo>
                      <a:pt x="9930" y="5215"/>
                      <a:pt x="9930" y="5430"/>
                      <a:pt x="10002" y="5632"/>
                    </a:cubicBezTo>
                    <a:lnTo>
                      <a:pt x="10299" y="6537"/>
                    </a:lnTo>
                    <a:lnTo>
                      <a:pt x="9073" y="6049"/>
                    </a:lnTo>
                    <a:cubicBezTo>
                      <a:pt x="9007" y="6019"/>
                      <a:pt x="8939" y="6004"/>
                      <a:pt x="8870" y="6004"/>
                    </a:cubicBezTo>
                    <a:cubicBezTo>
                      <a:pt x="8802" y="6004"/>
                      <a:pt x="8733" y="6019"/>
                      <a:pt x="8668" y="6049"/>
                    </a:cubicBezTo>
                    <a:cubicBezTo>
                      <a:pt x="8549" y="6108"/>
                      <a:pt x="8454" y="6216"/>
                      <a:pt x="8418" y="6347"/>
                    </a:cubicBezTo>
                    <a:cubicBezTo>
                      <a:pt x="8335" y="6656"/>
                      <a:pt x="8192" y="6942"/>
                      <a:pt x="8013" y="7204"/>
                    </a:cubicBezTo>
                    <a:cubicBezTo>
                      <a:pt x="7894" y="6644"/>
                      <a:pt x="7835" y="6001"/>
                      <a:pt x="7835" y="5335"/>
                    </a:cubicBezTo>
                    <a:cubicBezTo>
                      <a:pt x="7835" y="4668"/>
                      <a:pt x="7894" y="4025"/>
                      <a:pt x="8013" y="3453"/>
                    </a:cubicBezTo>
                    <a:close/>
                    <a:moveTo>
                      <a:pt x="3001" y="2298"/>
                    </a:moveTo>
                    <a:lnTo>
                      <a:pt x="3001" y="2298"/>
                    </a:lnTo>
                    <a:cubicBezTo>
                      <a:pt x="2691" y="3203"/>
                      <a:pt x="2548" y="4263"/>
                      <a:pt x="2548" y="5358"/>
                    </a:cubicBezTo>
                    <a:cubicBezTo>
                      <a:pt x="2548" y="6466"/>
                      <a:pt x="2703" y="7501"/>
                      <a:pt x="3001" y="8430"/>
                    </a:cubicBezTo>
                    <a:cubicBezTo>
                      <a:pt x="2858" y="8323"/>
                      <a:pt x="2703" y="8216"/>
                      <a:pt x="2572" y="8121"/>
                    </a:cubicBezTo>
                    <a:cubicBezTo>
                      <a:pt x="1989" y="7656"/>
                      <a:pt x="1572" y="7025"/>
                      <a:pt x="1179" y="6430"/>
                    </a:cubicBezTo>
                    <a:cubicBezTo>
                      <a:pt x="941" y="6061"/>
                      <a:pt x="679" y="5692"/>
                      <a:pt x="381" y="5346"/>
                    </a:cubicBezTo>
                    <a:cubicBezTo>
                      <a:pt x="667" y="5001"/>
                      <a:pt x="917" y="4632"/>
                      <a:pt x="1179" y="4263"/>
                    </a:cubicBezTo>
                    <a:cubicBezTo>
                      <a:pt x="1572" y="3656"/>
                      <a:pt x="1989" y="3025"/>
                      <a:pt x="2572" y="2584"/>
                    </a:cubicBezTo>
                    <a:cubicBezTo>
                      <a:pt x="2703" y="2477"/>
                      <a:pt x="2858" y="2370"/>
                      <a:pt x="3001" y="2298"/>
                    </a:cubicBezTo>
                    <a:close/>
                    <a:moveTo>
                      <a:pt x="6168" y="2013"/>
                    </a:moveTo>
                    <a:cubicBezTo>
                      <a:pt x="6465" y="2120"/>
                      <a:pt x="6751" y="2251"/>
                      <a:pt x="7001" y="2429"/>
                    </a:cubicBezTo>
                    <a:cubicBezTo>
                      <a:pt x="6942" y="2596"/>
                      <a:pt x="6906" y="2775"/>
                      <a:pt x="6858" y="2965"/>
                    </a:cubicBezTo>
                    <a:cubicBezTo>
                      <a:pt x="6846" y="3049"/>
                      <a:pt x="6882" y="3132"/>
                      <a:pt x="6977" y="3156"/>
                    </a:cubicBezTo>
                    <a:lnTo>
                      <a:pt x="7001" y="3156"/>
                    </a:lnTo>
                    <a:cubicBezTo>
                      <a:pt x="7084" y="3156"/>
                      <a:pt x="7144" y="3108"/>
                      <a:pt x="7156" y="3037"/>
                    </a:cubicBezTo>
                    <a:cubicBezTo>
                      <a:pt x="7180" y="2906"/>
                      <a:pt x="7227" y="2775"/>
                      <a:pt x="7263" y="2632"/>
                    </a:cubicBezTo>
                    <a:cubicBezTo>
                      <a:pt x="7442" y="2787"/>
                      <a:pt x="7596" y="2953"/>
                      <a:pt x="7751" y="3132"/>
                    </a:cubicBezTo>
                    <a:cubicBezTo>
                      <a:pt x="7585" y="3787"/>
                      <a:pt x="7513" y="4537"/>
                      <a:pt x="7513" y="5346"/>
                    </a:cubicBezTo>
                    <a:cubicBezTo>
                      <a:pt x="7513" y="6144"/>
                      <a:pt x="7596" y="6906"/>
                      <a:pt x="7751" y="7561"/>
                    </a:cubicBezTo>
                    <a:cubicBezTo>
                      <a:pt x="7632" y="7740"/>
                      <a:pt x="7465" y="7906"/>
                      <a:pt x="7287" y="8061"/>
                    </a:cubicBezTo>
                    <a:cubicBezTo>
                      <a:pt x="7049" y="7287"/>
                      <a:pt x="6918" y="6335"/>
                      <a:pt x="6918" y="5346"/>
                    </a:cubicBezTo>
                    <a:cubicBezTo>
                      <a:pt x="6918" y="4787"/>
                      <a:pt x="6965" y="4215"/>
                      <a:pt x="7037" y="3691"/>
                    </a:cubicBezTo>
                    <a:cubicBezTo>
                      <a:pt x="7049" y="3608"/>
                      <a:pt x="6989" y="3537"/>
                      <a:pt x="6906" y="3513"/>
                    </a:cubicBezTo>
                    <a:cubicBezTo>
                      <a:pt x="6898" y="3512"/>
                      <a:pt x="6890" y="3511"/>
                      <a:pt x="6882" y="3511"/>
                    </a:cubicBezTo>
                    <a:cubicBezTo>
                      <a:pt x="6799" y="3511"/>
                      <a:pt x="6738" y="3568"/>
                      <a:pt x="6727" y="3644"/>
                    </a:cubicBezTo>
                    <a:cubicBezTo>
                      <a:pt x="6632" y="4192"/>
                      <a:pt x="6584" y="4763"/>
                      <a:pt x="6584" y="5346"/>
                    </a:cubicBezTo>
                    <a:cubicBezTo>
                      <a:pt x="6584" y="6406"/>
                      <a:pt x="6739" y="7430"/>
                      <a:pt x="7001" y="8263"/>
                    </a:cubicBezTo>
                    <a:cubicBezTo>
                      <a:pt x="6739" y="8442"/>
                      <a:pt x="6465" y="8573"/>
                      <a:pt x="6168" y="8680"/>
                    </a:cubicBezTo>
                    <a:cubicBezTo>
                      <a:pt x="5977" y="7740"/>
                      <a:pt x="5870" y="6561"/>
                      <a:pt x="5870" y="5346"/>
                    </a:cubicBezTo>
                    <a:cubicBezTo>
                      <a:pt x="5870" y="4120"/>
                      <a:pt x="5977" y="2953"/>
                      <a:pt x="6168" y="2013"/>
                    </a:cubicBezTo>
                    <a:close/>
                    <a:moveTo>
                      <a:pt x="5263" y="1834"/>
                    </a:moveTo>
                    <a:cubicBezTo>
                      <a:pt x="5477" y="1846"/>
                      <a:pt x="5680" y="1882"/>
                      <a:pt x="5870" y="1929"/>
                    </a:cubicBezTo>
                    <a:cubicBezTo>
                      <a:pt x="5668" y="2894"/>
                      <a:pt x="5560" y="4096"/>
                      <a:pt x="5560" y="5346"/>
                    </a:cubicBezTo>
                    <a:cubicBezTo>
                      <a:pt x="5560" y="6597"/>
                      <a:pt x="5680" y="7799"/>
                      <a:pt x="5870" y="8775"/>
                    </a:cubicBezTo>
                    <a:cubicBezTo>
                      <a:pt x="5680" y="8811"/>
                      <a:pt x="5477" y="8847"/>
                      <a:pt x="5263" y="8859"/>
                    </a:cubicBezTo>
                    <a:cubicBezTo>
                      <a:pt x="5025" y="7882"/>
                      <a:pt x="4894" y="6632"/>
                      <a:pt x="4894" y="5346"/>
                    </a:cubicBezTo>
                    <a:cubicBezTo>
                      <a:pt x="4894" y="4049"/>
                      <a:pt x="5025" y="2822"/>
                      <a:pt x="5263" y="1834"/>
                    </a:cubicBezTo>
                    <a:close/>
                    <a:moveTo>
                      <a:pt x="4941" y="1822"/>
                    </a:moveTo>
                    <a:cubicBezTo>
                      <a:pt x="4703" y="2822"/>
                      <a:pt x="4584" y="4072"/>
                      <a:pt x="4584" y="5346"/>
                    </a:cubicBezTo>
                    <a:cubicBezTo>
                      <a:pt x="4584" y="6632"/>
                      <a:pt x="4715" y="7882"/>
                      <a:pt x="4941" y="8871"/>
                    </a:cubicBezTo>
                    <a:cubicBezTo>
                      <a:pt x="4668" y="8871"/>
                      <a:pt x="4429" y="8847"/>
                      <a:pt x="4191" y="8811"/>
                    </a:cubicBezTo>
                    <a:cubicBezTo>
                      <a:pt x="3977" y="7847"/>
                      <a:pt x="3834" y="6609"/>
                      <a:pt x="3834" y="5346"/>
                    </a:cubicBezTo>
                    <a:cubicBezTo>
                      <a:pt x="3834" y="4525"/>
                      <a:pt x="3882" y="3751"/>
                      <a:pt x="3989" y="3025"/>
                    </a:cubicBezTo>
                    <a:cubicBezTo>
                      <a:pt x="4013" y="2941"/>
                      <a:pt x="3953" y="2858"/>
                      <a:pt x="3870" y="2846"/>
                    </a:cubicBezTo>
                    <a:cubicBezTo>
                      <a:pt x="3862" y="2845"/>
                      <a:pt x="3854" y="2845"/>
                      <a:pt x="3846" y="2845"/>
                    </a:cubicBezTo>
                    <a:cubicBezTo>
                      <a:pt x="3763" y="2845"/>
                      <a:pt x="3702" y="2901"/>
                      <a:pt x="3691" y="2977"/>
                    </a:cubicBezTo>
                    <a:cubicBezTo>
                      <a:pt x="3584" y="3727"/>
                      <a:pt x="3536" y="4513"/>
                      <a:pt x="3536" y="5346"/>
                    </a:cubicBezTo>
                    <a:cubicBezTo>
                      <a:pt x="3536" y="6585"/>
                      <a:pt x="3655" y="7775"/>
                      <a:pt x="3870" y="8740"/>
                    </a:cubicBezTo>
                    <a:cubicBezTo>
                      <a:pt x="3703" y="8692"/>
                      <a:pt x="3548" y="8656"/>
                      <a:pt x="3394" y="8597"/>
                    </a:cubicBezTo>
                    <a:cubicBezTo>
                      <a:pt x="3036" y="7656"/>
                      <a:pt x="2834" y="6525"/>
                      <a:pt x="2834" y="5346"/>
                    </a:cubicBezTo>
                    <a:cubicBezTo>
                      <a:pt x="2834" y="4156"/>
                      <a:pt x="3036" y="3037"/>
                      <a:pt x="3394" y="2108"/>
                    </a:cubicBezTo>
                    <a:cubicBezTo>
                      <a:pt x="3536" y="2048"/>
                      <a:pt x="3703" y="2001"/>
                      <a:pt x="3870" y="1953"/>
                    </a:cubicBezTo>
                    <a:lnTo>
                      <a:pt x="3870" y="1953"/>
                    </a:lnTo>
                    <a:cubicBezTo>
                      <a:pt x="3834" y="2072"/>
                      <a:pt x="3822" y="2191"/>
                      <a:pt x="3786" y="2310"/>
                    </a:cubicBezTo>
                    <a:cubicBezTo>
                      <a:pt x="3775" y="2406"/>
                      <a:pt x="3834" y="2477"/>
                      <a:pt x="3906" y="2489"/>
                    </a:cubicBezTo>
                    <a:lnTo>
                      <a:pt x="3941" y="2489"/>
                    </a:lnTo>
                    <a:cubicBezTo>
                      <a:pt x="4013" y="2489"/>
                      <a:pt x="4072" y="2429"/>
                      <a:pt x="4084" y="2358"/>
                    </a:cubicBezTo>
                    <a:cubicBezTo>
                      <a:pt x="4120" y="2191"/>
                      <a:pt x="4144" y="2025"/>
                      <a:pt x="4191" y="1882"/>
                    </a:cubicBezTo>
                    <a:cubicBezTo>
                      <a:pt x="4429" y="1834"/>
                      <a:pt x="4679" y="1822"/>
                      <a:pt x="4941" y="1822"/>
                    </a:cubicBezTo>
                    <a:close/>
                    <a:moveTo>
                      <a:pt x="6751" y="8775"/>
                    </a:moveTo>
                    <a:cubicBezTo>
                      <a:pt x="6965" y="9406"/>
                      <a:pt x="7501" y="9978"/>
                      <a:pt x="7882" y="10335"/>
                    </a:cubicBezTo>
                    <a:cubicBezTo>
                      <a:pt x="7585" y="10288"/>
                      <a:pt x="7180" y="10228"/>
                      <a:pt x="6727" y="10109"/>
                    </a:cubicBezTo>
                    <a:cubicBezTo>
                      <a:pt x="6061" y="9942"/>
                      <a:pt x="5132" y="9645"/>
                      <a:pt x="4251" y="9145"/>
                    </a:cubicBezTo>
                    <a:lnTo>
                      <a:pt x="4251" y="9145"/>
                    </a:lnTo>
                    <a:cubicBezTo>
                      <a:pt x="4489" y="9168"/>
                      <a:pt x="4739" y="9192"/>
                      <a:pt x="5013" y="9192"/>
                    </a:cubicBezTo>
                    <a:cubicBezTo>
                      <a:pt x="5620" y="9192"/>
                      <a:pt x="6215" y="9049"/>
                      <a:pt x="6751" y="8775"/>
                    </a:cubicBezTo>
                    <a:close/>
                    <a:moveTo>
                      <a:pt x="8370" y="1"/>
                    </a:moveTo>
                    <a:cubicBezTo>
                      <a:pt x="8347" y="1"/>
                      <a:pt x="7632" y="48"/>
                      <a:pt x="6644" y="286"/>
                    </a:cubicBezTo>
                    <a:cubicBezTo>
                      <a:pt x="5739" y="513"/>
                      <a:pt x="4429" y="953"/>
                      <a:pt x="3298" y="1798"/>
                    </a:cubicBezTo>
                    <a:cubicBezTo>
                      <a:pt x="2953" y="1941"/>
                      <a:pt x="2655" y="2120"/>
                      <a:pt x="2382" y="2334"/>
                    </a:cubicBezTo>
                    <a:cubicBezTo>
                      <a:pt x="1750" y="2834"/>
                      <a:pt x="1322" y="3465"/>
                      <a:pt x="905" y="4096"/>
                    </a:cubicBezTo>
                    <a:cubicBezTo>
                      <a:pt x="631" y="4513"/>
                      <a:pt x="369" y="4894"/>
                      <a:pt x="60" y="5251"/>
                    </a:cubicBezTo>
                    <a:cubicBezTo>
                      <a:pt x="0" y="5311"/>
                      <a:pt x="0" y="5406"/>
                      <a:pt x="60" y="5466"/>
                    </a:cubicBezTo>
                    <a:cubicBezTo>
                      <a:pt x="369" y="5811"/>
                      <a:pt x="619" y="6204"/>
                      <a:pt x="905" y="6620"/>
                    </a:cubicBezTo>
                    <a:cubicBezTo>
                      <a:pt x="1322" y="7251"/>
                      <a:pt x="1750" y="7894"/>
                      <a:pt x="2382" y="8383"/>
                    </a:cubicBezTo>
                    <a:cubicBezTo>
                      <a:pt x="2655" y="8609"/>
                      <a:pt x="2977" y="8787"/>
                      <a:pt x="3298" y="8918"/>
                    </a:cubicBezTo>
                    <a:cubicBezTo>
                      <a:pt x="4429" y="9752"/>
                      <a:pt x="5751" y="10216"/>
                      <a:pt x="6668" y="10430"/>
                    </a:cubicBezTo>
                    <a:cubicBezTo>
                      <a:pt x="7644" y="10669"/>
                      <a:pt x="8358" y="10716"/>
                      <a:pt x="8394" y="10716"/>
                    </a:cubicBezTo>
                    <a:lnTo>
                      <a:pt x="8406" y="10716"/>
                    </a:lnTo>
                    <a:cubicBezTo>
                      <a:pt x="8466" y="10716"/>
                      <a:pt x="8525" y="10669"/>
                      <a:pt x="8549" y="10609"/>
                    </a:cubicBezTo>
                    <a:cubicBezTo>
                      <a:pt x="8585" y="10549"/>
                      <a:pt x="8549" y="10478"/>
                      <a:pt x="8501" y="10430"/>
                    </a:cubicBezTo>
                    <a:cubicBezTo>
                      <a:pt x="8478" y="10419"/>
                      <a:pt x="7323" y="9573"/>
                      <a:pt x="7049" y="8644"/>
                    </a:cubicBezTo>
                    <a:cubicBezTo>
                      <a:pt x="7156" y="8585"/>
                      <a:pt x="7263" y="8514"/>
                      <a:pt x="7358" y="8442"/>
                    </a:cubicBezTo>
                    <a:cubicBezTo>
                      <a:pt x="8013" y="7954"/>
                      <a:pt x="8513" y="7251"/>
                      <a:pt x="8739" y="6478"/>
                    </a:cubicBezTo>
                    <a:cubicBezTo>
                      <a:pt x="8751" y="6430"/>
                      <a:pt x="8775" y="6406"/>
                      <a:pt x="8823" y="6370"/>
                    </a:cubicBezTo>
                    <a:cubicBezTo>
                      <a:pt x="8850" y="6364"/>
                      <a:pt x="8882" y="6357"/>
                      <a:pt x="8913" y="6357"/>
                    </a:cubicBezTo>
                    <a:cubicBezTo>
                      <a:pt x="8935" y="6357"/>
                      <a:pt x="8957" y="6360"/>
                      <a:pt x="8978" y="6370"/>
                    </a:cubicBezTo>
                    <a:lnTo>
                      <a:pt x="10525" y="7037"/>
                    </a:lnTo>
                    <a:cubicBezTo>
                      <a:pt x="10549" y="7051"/>
                      <a:pt x="10570" y="7058"/>
                      <a:pt x="10591" y="7058"/>
                    </a:cubicBezTo>
                    <a:cubicBezTo>
                      <a:pt x="10622" y="7058"/>
                      <a:pt x="10651" y="7042"/>
                      <a:pt x="10680" y="7013"/>
                    </a:cubicBezTo>
                    <a:cubicBezTo>
                      <a:pt x="10728" y="6966"/>
                      <a:pt x="10740" y="6906"/>
                      <a:pt x="10728" y="6847"/>
                    </a:cubicBezTo>
                    <a:lnTo>
                      <a:pt x="10299" y="5561"/>
                    </a:lnTo>
                    <a:cubicBezTo>
                      <a:pt x="10252" y="5418"/>
                      <a:pt x="10252" y="5263"/>
                      <a:pt x="10299" y="5120"/>
                    </a:cubicBezTo>
                    <a:lnTo>
                      <a:pt x="10716" y="3870"/>
                    </a:lnTo>
                    <a:cubicBezTo>
                      <a:pt x="10728" y="3811"/>
                      <a:pt x="10716" y="3751"/>
                      <a:pt x="10668" y="3715"/>
                    </a:cubicBezTo>
                    <a:cubicBezTo>
                      <a:pt x="10637" y="3684"/>
                      <a:pt x="10599" y="3668"/>
                      <a:pt x="10561" y="3668"/>
                    </a:cubicBezTo>
                    <a:cubicBezTo>
                      <a:pt x="10541" y="3668"/>
                      <a:pt x="10521" y="3672"/>
                      <a:pt x="10502" y="3680"/>
                    </a:cubicBezTo>
                    <a:lnTo>
                      <a:pt x="8954" y="4346"/>
                    </a:lnTo>
                    <a:cubicBezTo>
                      <a:pt x="8936" y="4358"/>
                      <a:pt x="8909" y="4364"/>
                      <a:pt x="8882" y="4364"/>
                    </a:cubicBezTo>
                    <a:cubicBezTo>
                      <a:pt x="8856" y="4364"/>
                      <a:pt x="8829" y="4358"/>
                      <a:pt x="8811" y="4346"/>
                    </a:cubicBezTo>
                    <a:cubicBezTo>
                      <a:pt x="8763" y="4334"/>
                      <a:pt x="8739" y="4287"/>
                      <a:pt x="8716" y="4239"/>
                    </a:cubicBezTo>
                    <a:cubicBezTo>
                      <a:pt x="8478" y="3465"/>
                      <a:pt x="8001" y="2775"/>
                      <a:pt x="7346" y="2275"/>
                    </a:cubicBezTo>
                    <a:cubicBezTo>
                      <a:pt x="7239" y="2203"/>
                      <a:pt x="7144" y="2132"/>
                      <a:pt x="7037" y="2072"/>
                    </a:cubicBezTo>
                    <a:cubicBezTo>
                      <a:pt x="7299" y="1144"/>
                      <a:pt x="8466" y="286"/>
                      <a:pt x="8478" y="286"/>
                    </a:cubicBezTo>
                    <a:cubicBezTo>
                      <a:pt x="8537" y="239"/>
                      <a:pt x="8549" y="167"/>
                      <a:pt x="8537" y="108"/>
                    </a:cubicBezTo>
                    <a:cubicBezTo>
                      <a:pt x="8513" y="48"/>
                      <a:pt x="8454" y="1"/>
                      <a:pt x="83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83" name="Google Shape;12083;p86"/>
              <p:cNvSpPr/>
              <p:nvPr/>
            </p:nvSpPr>
            <p:spPr>
              <a:xfrm>
                <a:off x="2561547" y="4278815"/>
                <a:ext cx="36709" cy="37058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67" extrusionOk="0">
                    <a:moveTo>
                      <a:pt x="584" y="310"/>
                    </a:moveTo>
                    <a:cubicBezTo>
                      <a:pt x="727" y="310"/>
                      <a:pt x="846" y="429"/>
                      <a:pt x="846" y="583"/>
                    </a:cubicBezTo>
                    <a:cubicBezTo>
                      <a:pt x="846" y="726"/>
                      <a:pt x="727" y="845"/>
                      <a:pt x="584" y="845"/>
                    </a:cubicBezTo>
                    <a:cubicBezTo>
                      <a:pt x="430" y="845"/>
                      <a:pt x="310" y="726"/>
                      <a:pt x="310" y="583"/>
                    </a:cubicBezTo>
                    <a:cubicBezTo>
                      <a:pt x="310" y="429"/>
                      <a:pt x="430" y="310"/>
                      <a:pt x="584" y="310"/>
                    </a:cubicBezTo>
                    <a:close/>
                    <a:moveTo>
                      <a:pt x="584" y="0"/>
                    </a:moveTo>
                    <a:cubicBezTo>
                      <a:pt x="263" y="0"/>
                      <a:pt x="1" y="250"/>
                      <a:pt x="1" y="583"/>
                    </a:cubicBezTo>
                    <a:cubicBezTo>
                      <a:pt x="1" y="893"/>
                      <a:pt x="251" y="1167"/>
                      <a:pt x="584" y="1167"/>
                    </a:cubicBezTo>
                    <a:cubicBezTo>
                      <a:pt x="894" y="1167"/>
                      <a:pt x="1156" y="905"/>
                      <a:pt x="1156" y="583"/>
                    </a:cubicBezTo>
                    <a:cubicBezTo>
                      <a:pt x="1156" y="274"/>
                      <a:pt x="894" y="0"/>
                      <a:pt x="5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084" name="Google Shape;12084;p86"/>
            <p:cNvGrpSpPr/>
            <p:nvPr/>
          </p:nvGrpSpPr>
          <p:grpSpPr>
            <a:xfrm>
              <a:off x="3040603" y="4130360"/>
              <a:ext cx="392079" cy="350353"/>
              <a:chOff x="3040603" y="4130360"/>
              <a:chExt cx="392079" cy="350353"/>
            </a:xfrm>
            <a:solidFill>
              <a:schemeClr val="bg1"/>
            </a:solidFill>
          </p:grpSpPr>
          <p:sp>
            <p:nvSpPr>
              <p:cNvPr id="12085" name="Google Shape;12085;p86"/>
              <p:cNvSpPr/>
              <p:nvPr/>
            </p:nvSpPr>
            <p:spPr>
              <a:xfrm>
                <a:off x="3081059" y="4144523"/>
                <a:ext cx="62780" cy="66241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2086" extrusionOk="0">
                    <a:moveTo>
                      <a:pt x="857" y="348"/>
                    </a:moveTo>
                    <a:cubicBezTo>
                      <a:pt x="1048" y="348"/>
                      <a:pt x="1250" y="467"/>
                      <a:pt x="1381" y="669"/>
                    </a:cubicBezTo>
                    <a:cubicBezTo>
                      <a:pt x="1524" y="931"/>
                      <a:pt x="1607" y="1264"/>
                      <a:pt x="1548" y="1491"/>
                    </a:cubicBezTo>
                    <a:cubicBezTo>
                      <a:pt x="1524" y="1550"/>
                      <a:pt x="1500" y="1645"/>
                      <a:pt x="1429" y="1681"/>
                    </a:cubicBezTo>
                    <a:cubicBezTo>
                      <a:pt x="1393" y="1705"/>
                      <a:pt x="1345" y="1717"/>
                      <a:pt x="1310" y="1717"/>
                    </a:cubicBezTo>
                    <a:cubicBezTo>
                      <a:pt x="1072" y="1717"/>
                      <a:pt x="714" y="1491"/>
                      <a:pt x="512" y="1193"/>
                    </a:cubicBezTo>
                    <a:cubicBezTo>
                      <a:pt x="417" y="1026"/>
                      <a:pt x="369" y="848"/>
                      <a:pt x="417" y="705"/>
                    </a:cubicBezTo>
                    <a:cubicBezTo>
                      <a:pt x="441" y="586"/>
                      <a:pt x="512" y="479"/>
                      <a:pt x="619" y="419"/>
                    </a:cubicBezTo>
                    <a:cubicBezTo>
                      <a:pt x="691" y="371"/>
                      <a:pt x="786" y="348"/>
                      <a:pt x="857" y="348"/>
                    </a:cubicBezTo>
                    <a:close/>
                    <a:moveTo>
                      <a:pt x="862" y="0"/>
                    </a:moveTo>
                    <a:cubicBezTo>
                      <a:pt x="713" y="0"/>
                      <a:pt x="565" y="40"/>
                      <a:pt x="429" y="121"/>
                    </a:cubicBezTo>
                    <a:cubicBezTo>
                      <a:pt x="238" y="240"/>
                      <a:pt x="119" y="419"/>
                      <a:pt x="60" y="633"/>
                    </a:cubicBezTo>
                    <a:cubicBezTo>
                      <a:pt x="0" y="883"/>
                      <a:pt x="60" y="1145"/>
                      <a:pt x="202" y="1407"/>
                    </a:cubicBezTo>
                    <a:cubicBezTo>
                      <a:pt x="357" y="1622"/>
                      <a:pt x="572" y="1836"/>
                      <a:pt x="834" y="1967"/>
                    </a:cubicBezTo>
                    <a:cubicBezTo>
                      <a:pt x="988" y="2062"/>
                      <a:pt x="1155" y="2086"/>
                      <a:pt x="1286" y="2086"/>
                    </a:cubicBezTo>
                    <a:cubicBezTo>
                      <a:pt x="1405" y="2086"/>
                      <a:pt x="1512" y="2050"/>
                      <a:pt x="1607" y="1991"/>
                    </a:cubicBezTo>
                    <a:cubicBezTo>
                      <a:pt x="1738" y="1907"/>
                      <a:pt x="1846" y="1776"/>
                      <a:pt x="1881" y="1574"/>
                    </a:cubicBezTo>
                    <a:cubicBezTo>
                      <a:pt x="1977" y="1252"/>
                      <a:pt x="1881" y="824"/>
                      <a:pt x="1679" y="490"/>
                    </a:cubicBezTo>
                    <a:cubicBezTo>
                      <a:pt x="1478" y="170"/>
                      <a:pt x="1170" y="0"/>
                      <a:pt x="8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86" name="Google Shape;12086;p86"/>
              <p:cNvSpPr/>
              <p:nvPr/>
            </p:nvSpPr>
            <p:spPr>
              <a:xfrm>
                <a:off x="3040603" y="4192981"/>
                <a:ext cx="58620" cy="55222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739" extrusionOk="0">
                    <a:moveTo>
                      <a:pt x="750" y="369"/>
                    </a:moveTo>
                    <a:cubicBezTo>
                      <a:pt x="869" y="369"/>
                      <a:pt x="1000" y="429"/>
                      <a:pt x="1119" y="536"/>
                    </a:cubicBezTo>
                    <a:cubicBezTo>
                      <a:pt x="1357" y="727"/>
                      <a:pt x="1548" y="1155"/>
                      <a:pt x="1417" y="1310"/>
                    </a:cubicBezTo>
                    <a:cubicBezTo>
                      <a:pt x="1387" y="1347"/>
                      <a:pt x="1325" y="1366"/>
                      <a:pt x="1247" y="1366"/>
                    </a:cubicBezTo>
                    <a:cubicBezTo>
                      <a:pt x="1201" y="1366"/>
                      <a:pt x="1149" y="1359"/>
                      <a:pt x="1095" y="1346"/>
                    </a:cubicBezTo>
                    <a:cubicBezTo>
                      <a:pt x="905" y="1322"/>
                      <a:pt x="738" y="1227"/>
                      <a:pt x="595" y="1108"/>
                    </a:cubicBezTo>
                    <a:cubicBezTo>
                      <a:pt x="476" y="1000"/>
                      <a:pt x="405" y="893"/>
                      <a:pt x="393" y="774"/>
                    </a:cubicBezTo>
                    <a:cubicBezTo>
                      <a:pt x="381" y="667"/>
                      <a:pt x="405" y="560"/>
                      <a:pt x="476" y="488"/>
                    </a:cubicBezTo>
                    <a:cubicBezTo>
                      <a:pt x="560" y="417"/>
                      <a:pt x="643" y="369"/>
                      <a:pt x="750" y="369"/>
                    </a:cubicBezTo>
                    <a:close/>
                    <a:moveTo>
                      <a:pt x="753" y="0"/>
                    </a:moveTo>
                    <a:cubicBezTo>
                      <a:pt x="548" y="0"/>
                      <a:pt x="351" y="84"/>
                      <a:pt x="203" y="250"/>
                    </a:cubicBezTo>
                    <a:cubicBezTo>
                      <a:pt x="60" y="417"/>
                      <a:pt x="0" y="608"/>
                      <a:pt x="36" y="834"/>
                    </a:cubicBezTo>
                    <a:cubicBezTo>
                      <a:pt x="60" y="1036"/>
                      <a:pt x="179" y="1227"/>
                      <a:pt x="357" y="1393"/>
                    </a:cubicBezTo>
                    <a:cubicBezTo>
                      <a:pt x="536" y="1536"/>
                      <a:pt x="774" y="1655"/>
                      <a:pt x="1012" y="1727"/>
                    </a:cubicBezTo>
                    <a:cubicBezTo>
                      <a:pt x="1095" y="1739"/>
                      <a:pt x="1155" y="1739"/>
                      <a:pt x="1226" y="1739"/>
                    </a:cubicBezTo>
                    <a:cubicBezTo>
                      <a:pt x="1417" y="1739"/>
                      <a:pt x="1584" y="1679"/>
                      <a:pt x="1691" y="1560"/>
                    </a:cubicBezTo>
                    <a:cubicBezTo>
                      <a:pt x="1834" y="1381"/>
                      <a:pt x="1846" y="1143"/>
                      <a:pt x="1762" y="858"/>
                    </a:cubicBezTo>
                    <a:cubicBezTo>
                      <a:pt x="1691" y="631"/>
                      <a:pt x="1536" y="393"/>
                      <a:pt x="1357" y="250"/>
                    </a:cubicBezTo>
                    <a:cubicBezTo>
                      <a:pt x="1173" y="84"/>
                      <a:pt x="959" y="0"/>
                      <a:pt x="7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87" name="Google Shape;12087;p86"/>
              <p:cNvSpPr/>
              <p:nvPr/>
            </p:nvSpPr>
            <p:spPr>
              <a:xfrm>
                <a:off x="3147967" y="4130360"/>
                <a:ext cx="55984" cy="69067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2175" extrusionOk="0">
                    <a:moveTo>
                      <a:pt x="899" y="0"/>
                    </a:moveTo>
                    <a:cubicBezTo>
                      <a:pt x="581" y="0"/>
                      <a:pt x="279" y="177"/>
                      <a:pt x="120" y="496"/>
                    </a:cubicBezTo>
                    <a:cubicBezTo>
                      <a:pt x="72" y="579"/>
                      <a:pt x="108" y="686"/>
                      <a:pt x="191" y="734"/>
                    </a:cubicBezTo>
                    <a:cubicBezTo>
                      <a:pt x="220" y="749"/>
                      <a:pt x="249" y="755"/>
                      <a:pt x="277" y="755"/>
                    </a:cubicBezTo>
                    <a:cubicBezTo>
                      <a:pt x="340" y="755"/>
                      <a:pt x="396" y="720"/>
                      <a:pt x="429" y="663"/>
                    </a:cubicBezTo>
                    <a:cubicBezTo>
                      <a:pt x="524" y="474"/>
                      <a:pt x="701" y="359"/>
                      <a:pt x="881" y="359"/>
                    </a:cubicBezTo>
                    <a:cubicBezTo>
                      <a:pt x="905" y="359"/>
                      <a:pt x="929" y="361"/>
                      <a:pt x="953" y="365"/>
                    </a:cubicBezTo>
                    <a:cubicBezTo>
                      <a:pt x="1072" y="377"/>
                      <a:pt x="1179" y="436"/>
                      <a:pt x="1251" y="544"/>
                    </a:cubicBezTo>
                    <a:cubicBezTo>
                      <a:pt x="1346" y="675"/>
                      <a:pt x="1382" y="841"/>
                      <a:pt x="1358" y="1032"/>
                    </a:cubicBezTo>
                    <a:cubicBezTo>
                      <a:pt x="1301" y="1432"/>
                      <a:pt x="980" y="1832"/>
                      <a:pt x="744" y="1832"/>
                    </a:cubicBezTo>
                    <a:cubicBezTo>
                      <a:pt x="734" y="1832"/>
                      <a:pt x="724" y="1831"/>
                      <a:pt x="715" y="1829"/>
                    </a:cubicBezTo>
                    <a:cubicBezTo>
                      <a:pt x="548" y="1806"/>
                      <a:pt x="405" y="1556"/>
                      <a:pt x="358" y="1210"/>
                    </a:cubicBezTo>
                    <a:cubicBezTo>
                      <a:pt x="346" y="1103"/>
                      <a:pt x="251" y="1044"/>
                      <a:pt x="167" y="1044"/>
                    </a:cubicBezTo>
                    <a:cubicBezTo>
                      <a:pt x="60" y="1056"/>
                      <a:pt x="0" y="1151"/>
                      <a:pt x="0" y="1234"/>
                    </a:cubicBezTo>
                    <a:cubicBezTo>
                      <a:pt x="48" y="1663"/>
                      <a:pt x="274" y="2115"/>
                      <a:pt x="667" y="2175"/>
                    </a:cubicBezTo>
                    <a:lnTo>
                      <a:pt x="751" y="2175"/>
                    </a:lnTo>
                    <a:cubicBezTo>
                      <a:pt x="953" y="2175"/>
                      <a:pt x="1179" y="2056"/>
                      <a:pt x="1370" y="1818"/>
                    </a:cubicBezTo>
                    <a:cubicBezTo>
                      <a:pt x="1548" y="1603"/>
                      <a:pt x="1679" y="1329"/>
                      <a:pt x="1727" y="1056"/>
                    </a:cubicBezTo>
                    <a:cubicBezTo>
                      <a:pt x="1763" y="805"/>
                      <a:pt x="1703" y="544"/>
                      <a:pt x="1548" y="329"/>
                    </a:cubicBezTo>
                    <a:cubicBezTo>
                      <a:pt x="1417" y="151"/>
                      <a:pt x="1215" y="43"/>
                      <a:pt x="1013" y="8"/>
                    </a:cubicBezTo>
                    <a:cubicBezTo>
                      <a:pt x="974" y="3"/>
                      <a:pt x="936" y="0"/>
                      <a:pt x="8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88" name="Google Shape;12088;p86"/>
              <p:cNvSpPr/>
              <p:nvPr/>
            </p:nvSpPr>
            <p:spPr>
              <a:xfrm>
                <a:off x="3205443" y="4158082"/>
                <a:ext cx="52586" cy="59890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886" extrusionOk="0">
                    <a:moveTo>
                      <a:pt x="905" y="349"/>
                    </a:moveTo>
                    <a:cubicBezTo>
                      <a:pt x="941" y="349"/>
                      <a:pt x="1000" y="361"/>
                      <a:pt x="1048" y="385"/>
                    </a:cubicBezTo>
                    <a:cubicBezTo>
                      <a:pt x="1143" y="421"/>
                      <a:pt x="1215" y="516"/>
                      <a:pt x="1238" y="623"/>
                    </a:cubicBezTo>
                    <a:cubicBezTo>
                      <a:pt x="1286" y="742"/>
                      <a:pt x="1274" y="885"/>
                      <a:pt x="1203" y="1016"/>
                    </a:cubicBezTo>
                    <a:cubicBezTo>
                      <a:pt x="1077" y="1268"/>
                      <a:pt x="774" y="1530"/>
                      <a:pt x="582" y="1530"/>
                    </a:cubicBezTo>
                    <a:cubicBezTo>
                      <a:pt x="556" y="1530"/>
                      <a:pt x="533" y="1526"/>
                      <a:pt x="512" y="1516"/>
                    </a:cubicBezTo>
                    <a:cubicBezTo>
                      <a:pt x="334" y="1421"/>
                      <a:pt x="346" y="945"/>
                      <a:pt x="465" y="683"/>
                    </a:cubicBezTo>
                    <a:cubicBezTo>
                      <a:pt x="524" y="540"/>
                      <a:pt x="631" y="444"/>
                      <a:pt x="750" y="385"/>
                    </a:cubicBezTo>
                    <a:cubicBezTo>
                      <a:pt x="798" y="361"/>
                      <a:pt x="857" y="349"/>
                      <a:pt x="905" y="349"/>
                    </a:cubicBezTo>
                    <a:close/>
                    <a:moveTo>
                      <a:pt x="917" y="1"/>
                    </a:moveTo>
                    <a:cubicBezTo>
                      <a:pt x="816" y="1"/>
                      <a:pt x="715" y="22"/>
                      <a:pt x="619" y="63"/>
                    </a:cubicBezTo>
                    <a:cubicBezTo>
                      <a:pt x="429" y="159"/>
                      <a:pt x="262" y="325"/>
                      <a:pt x="155" y="528"/>
                    </a:cubicBezTo>
                    <a:cubicBezTo>
                      <a:pt x="48" y="742"/>
                      <a:pt x="0" y="1004"/>
                      <a:pt x="24" y="1242"/>
                    </a:cubicBezTo>
                    <a:cubicBezTo>
                      <a:pt x="48" y="1540"/>
                      <a:pt x="167" y="1742"/>
                      <a:pt x="357" y="1837"/>
                    </a:cubicBezTo>
                    <a:cubicBezTo>
                      <a:pt x="441" y="1873"/>
                      <a:pt x="512" y="1885"/>
                      <a:pt x="584" y="1885"/>
                    </a:cubicBezTo>
                    <a:cubicBezTo>
                      <a:pt x="953" y="1885"/>
                      <a:pt x="1358" y="1504"/>
                      <a:pt x="1524" y="1171"/>
                    </a:cubicBezTo>
                    <a:cubicBezTo>
                      <a:pt x="1631" y="956"/>
                      <a:pt x="1655" y="742"/>
                      <a:pt x="1596" y="528"/>
                    </a:cubicBezTo>
                    <a:cubicBezTo>
                      <a:pt x="1536" y="325"/>
                      <a:pt x="1405" y="159"/>
                      <a:pt x="1215" y="63"/>
                    </a:cubicBezTo>
                    <a:cubicBezTo>
                      <a:pt x="1119" y="22"/>
                      <a:pt x="1018" y="1"/>
                      <a:pt x="91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89" name="Google Shape;12089;p86"/>
              <p:cNvSpPr/>
              <p:nvPr/>
            </p:nvSpPr>
            <p:spPr>
              <a:xfrm>
                <a:off x="3092777" y="4212002"/>
                <a:ext cx="144453" cy="102759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3236" extrusionOk="0">
                    <a:moveTo>
                      <a:pt x="2386" y="0"/>
                    </a:moveTo>
                    <a:cubicBezTo>
                      <a:pt x="2223" y="0"/>
                      <a:pt x="2061" y="17"/>
                      <a:pt x="1905" y="56"/>
                    </a:cubicBezTo>
                    <a:cubicBezTo>
                      <a:pt x="1334" y="175"/>
                      <a:pt x="834" y="485"/>
                      <a:pt x="476" y="949"/>
                    </a:cubicBezTo>
                    <a:cubicBezTo>
                      <a:pt x="131" y="1390"/>
                      <a:pt x="0" y="1914"/>
                      <a:pt x="84" y="2378"/>
                    </a:cubicBezTo>
                    <a:cubicBezTo>
                      <a:pt x="179" y="2830"/>
                      <a:pt x="488" y="3116"/>
                      <a:pt x="1000" y="3211"/>
                    </a:cubicBezTo>
                    <a:cubicBezTo>
                      <a:pt x="1119" y="3235"/>
                      <a:pt x="1262" y="3235"/>
                      <a:pt x="1417" y="3235"/>
                    </a:cubicBezTo>
                    <a:cubicBezTo>
                      <a:pt x="1715" y="3235"/>
                      <a:pt x="2084" y="3187"/>
                      <a:pt x="2524" y="3104"/>
                    </a:cubicBezTo>
                    <a:cubicBezTo>
                      <a:pt x="3203" y="2973"/>
                      <a:pt x="3679" y="2806"/>
                      <a:pt x="3989" y="2592"/>
                    </a:cubicBezTo>
                    <a:cubicBezTo>
                      <a:pt x="4394" y="2283"/>
                      <a:pt x="4548" y="1902"/>
                      <a:pt x="4465" y="1437"/>
                    </a:cubicBezTo>
                    <a:cubicBezTo>
                      <a:pt x="4394" y="1044"/>
                      <a:pt x="4132" y="687"/>
                      <a:pt x="3774" y="425"/>
                    </a:cubicBezTo>
                    <a:cubicBezTo>
                      <a:pt x="3746" y="401"/>
                      <a:pt x="3709" y="389"/>
                      <a:pt x="3672" y="389"/>
                    </a:cubicBezTo>
                    <a:cubicBezTo>
                      <a:pt x="3617" y="389"/>
                      <a:pt x="3560" y="416"/>
                      <a:pt x="3524" y="473"/>
                    </a:cubicBezTo>
                    <a:cubicBezTo>
                      <a:pt x="3465" y="544"/>
                      <a:pt x="3477" y="663"/>
                      <a:pt x="3572" y="723"/>
                    </a:cubicBezTo>
                    <a:cubicBezTo>
                      <a:pt x="3870" y="949"/>
                      <a:pt x="4060" y="1211"/>
                      <a:pt x="4120" y="1509"/>
                    </a:cubicBezTo>
                    <a:cubicBezTo>
                      <a:pt x="4179" y="1818"/>
                      <a:pt x="4072" y="2056"/>
                      <a:pt x="3774" y="2271"/>
                    </a:cubicBezTo>
                    <a:cubicBezTo>
                      <a:pt x="3501" y="2449"/>
                      <a:pt x="3084" y="2592"/>
                      <a:pt x="2453" y="2735"/>
                    </a:cubicBezTo>
                    <a:cubicBezTo>
                      <a:pt x="2024" y="2818"/>
                      <a:pt x="1679" y="2866"/>
                      <a:pt x="1417" y="2866"/>
                    </a:cubicBezTo>
                    <a:cubicBezTo>
                      <a:pt x="679" y="2866"/>
                      <a:pt x="500" y="2580"/>
                      <a:pt x="441" y="2283"/>
                    </a:cubicBezTo>
                    <a:cubicBezTo>
                      <a:pt x="298" y="1568"/>
                      <a:pt x="917" y="616"/>
                      <a:pt x="1977" y="390"/>
                    </a:cubicBezTo>
                    <a:cubicBezTo>
                      <a:pt x="2115" y="360"/>
                      <a:pt x="2254" y="344"/>
                      <a:pt x="2393" y="344"/>
                    </a:cubicBezTo>
                    <a:cubicBezTo>
                      <a:pt x="2587" y="344"/>
                      <a:pt x="2782" y="375"/>
                      <a:pt x="2977" y="437"/>
                    </a:cubicBezTo>
                    <a:cubicBezTo>
                      <a:pt x="2992" y="444"/>
                      <a:pt x="3008" y="447"/>
                      <a:pt x="3024" y="447"/>
                    </a:cubicBezTo>
                    <a:cubicBezTo>
                      <a:pt x="3097" y="447"/>
                      <a:pt x="3174" y="386"/>
                      <a:pt x="3203" y="318"/>
                    </a:cubicBezTo>
                    <a:cubicBezTo>
                      <a:pt x="3227" y="235"/>
                      <a:pt x="3167" y="128"/>
                      <a:pt x="3084" y="92"/>
                    </a:cubicBezTo>
                    <a:cubicBezTo>
                      <a:pt x="2859" y="36"/>
                      <a:pt x="2621" y="0"/>
                      <a:pt x="23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90" name="Google Shape;12090;p86"/>
              <p:cNvSpPr/>
              <p:nvPr/>
            </p:nvSpPr>
            <p:spPr>
              <a:xfrm>
                <a:off x="3283307" y="4290469"/>
                <a:ext cx="55254" cy="70782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2229" extrusionOk="0">
                    <a:moveTo>
                      <a:pt x="858" y="347"/>
                    </a:moveTo>
                    <a:cubicBezTo>
                      <a:pt x="1144" y="383"/>
                      <a:pt x="1346" y="645"/>
                      <a:pt x="1334" y="1002"/>
                    </a:cubicBezTo>
                    <a:cubicBezTo>
                      <a:pt x="1334" y="1288"/>
                      <a:pt x="1203" y="1598"/>
                      <a:pt x="1025" y="1764"/>
                    </a:cubicBezTo>
                    <a:cubicBezTo>
                      <a:pt x="985" y="1804"/>
                      <a:pt x="928" y="1853"/>
                      <a:pt x="854" y="1853"/>
                    </a:cubicBezTo>
                    <a:cubicBezTo>
                      <a:pt x="840" y="1853"/>
                      <a:pt x="825" y="1851"/>
                      <a:pt x="811" y="1848"/>
                    </a:cubicBezTo>
                    <a:cubicBezTo>
                      <a:pt x="572" y="1836"/>
                      <a:pt x="322" y="1359"/>
                      <a:pt x="334" y="943"/>
                    </a:cubicBezTo>
                    <a:cubicBezTo>
                      <a:pt x="334" y="752"/>
                      <a:pt x="418" y="586"/>
                      <a:pt x="525" y="466"/>
                    </a:cubicBezTo>
                    <a:cubicBezTo>
                      <a:pt x="620" y="395"/>
                      <a:pt x="727" y="347"/>
                      <a:pt x="822" y="347"/>
                    </a:cubicBezTo>
                    <a:close/>
                    <a:moveTo>
                      <a:pt x="824" y="1"/>
                    </a:moveTo>
                    <a:cubicBezTo>
                      <a:pt x="626" y="1"/>
                      <a:pt x="431" y="73"/>
                      <a:pt x="299" y="216"/>
                    </a:cubicBezTo>
                    <a:cubicBezTo>
                      <a:pt x="96" y="395"/>
                      <a:pt x="1" y="645"/>
                      <a:pt x="1" y="943"/>
                    </a:cubicBezTo>
                    <a:cubicBezTo>
                      <a:pt x="1" y="1205"/>
                      <a:pt x="72" y="1502"/>
                      <a:pt x="203" y="1764"/>
                    </a:cubicBezTo>
                    <a:cubicBezTo>
                      <a:pt x="370" y="2062"/>
                      <a:pt x="596" y="2229"/>
                      <a:pt x="834" y="2229"/>
                    </a:cubicBezTo>
                    <a:lnTo>
                      <a:pt x="858" y="2229"/>
                    </a:lnTo>
                    <a:cubicBezTo>
                      <a:pt x="1013" y="2229"/>
                      <a:pt x="1168" y="2169"/>
                      <a:pt x="1311" y="2026"/>
                    </a:cubicBezTo>
                    <a:cubicBezTo>
                      <a:pt x="1561" y="1812"/>
                      <a:pt x="1727" y="1395"/>
                      <a:pt x="1739" y="1014"/>
                    </a:cubicBezTo>
                    <a:cubicBezTo>
                      <a:pt x="1704" y="466"/>
                      <a:pt x="1346" y="26"/>
                      <a:pt x="870" y="2"/>
                    </a:cubicBezTo>
                    <a:cubicBezTo>
                      <a:pt x="855" y="1"/>
                      <a:pt x="839" y="1"/>
                      <a:pt x="8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91" name="Google Shape;12091;p86"/>
              <p:cNvSpPr/>
              <p:nvPr/>
            </p:nvSpPr>
            <p:spPr>
              <a:xfrm>
                <a:off x="3221702" y="4306728"/>
                <a:ext cx="54460" cy="62462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967" extrusionOk="0">
                    <a:moveTo>
                      <a:pt x="834" y="359"/>
                    </a:moveTo>
                    <a:cubicBezTo>
                      <a:pt x="905" y="359"/>
                      <a:pt x="988" y="371"/>
                      <a:pt x="1048" y="419"/>
                    </a:cubicBezTo>
                    <a:cubicBezTo>
                      <a:pt x="1143" y="490"/>
                      <a:pt x="1227" y="609"/>
                      <a:pt x="1262" y="752"/>
                    </a:cubicBezTo>
                    <a:cubicBezTo>
                      <a:pt x="1322" y="1074"/>
                      <a:pt x="1250" y="1538"/>
                      <a:pt x="1060" y="1598"/>
                    </a:cubicBezTo>
                    <a:cubicBezTo>
                      <a:pt x="1053" y="1599"/>
                      <a:pt x="1045" y="1599"/>
                      <a:pt x="1037" y="1599"/>
                    </a:cubicBezTo>
                    <a:cubicBezTo>
                      <a:pt x="965" y="1599"/>
                      <a:pt x="859" y="1550"/>
                      <a:pt x="762" y="1443"/>
                    </a:cubicBezTo>
                    <a:cubicBezTo>
                      <a:pt x="643" y="1324"/>
                      <a:pt x="536" y="1145"/>
                      <a:pt x="488" y="966"/>
                    </a:cubicBezTo>
                    <a:cubicBezTo>
                      <a:pt x="417" y="681"/>
                      <a:pt x="524" y="431"/>
                      <a:pt x="750" y="371"/>
                    </a:cubicBezTo>
                    <a:cubicBezTo>
                      <a:pt x="774" y="359"/>
                      <a:pt x="810" y="359"/>
                      <a:pt x="834" y="359"/>
                    </a:cubicBezTo>
                    <a:close/>
                    <a:moveTo>
                      <a:pt x="822" y="0"/>
                    </a:moveTo>
                    <a:cubicBezTo>
                      <a:pt x="762" y="0"/>
                      <a:pt x="702" y="9"/>
                      <a:pt x="643" y="26"/>
                    </a:cubicBezTo>
                    <a:cubicBezTo>
                      <a:pt x="226" y="133"/>
                      <a:pt x="0" y="585"/>
                      <a:pt x="131" y="1074"/>
                    </a:cubicBezTo>
                    <a:cubicBezTo>
                      <a:pt x="191" y="1288"/>
                      <a:pt x="334" y="1526"/>
                      <a:pt x="512" y="1705"/>
                    </a:cubicBezTo>
                    <a:cubicBezTo>
                      <a:pt x="667" y="1871"/>
                      <a:pt x="846" y="1967"/>
                      <a:pt x="1024" y="1967"/>
                    </a:cubicBezTo>
                    <a:cubicBezTo>
                      <a:pt x="1072" y="1967"/>
                      <a:pt x="1119" y="1967"/>
                      <a:pt x="1167" y="1943"/>
                    </a:cubicBezTo>
                    <a:cubicBezTo>
                      <a:pt x="1608" y="1812"/>
                      <a:pt x="1715" y="1121"/>
                      <a:pt x="1596" y="669"/>
                    </a:cubicBezTo>
                    <a:cubicBezTo>
                      <a:pt x="1536" y="431"/>
                      <a:pt x="1405" y="240"/>
                      <a:pt x="1238" y="133"/>
                    </a:cubicBezTo>
                    <a:cubicBezTo>
                      <a:pt x="1112" y="49"/>
                      <a:pt x="968" y="0"/>
                      <a:pt x="8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92" name="Google Shape;12092;p86"/>
              <p:cNvSpPr/>
              <p:nvPr/>
            </p:nvSpPr>
            <p:spPr>
              <a:xfrm>
                <a:off x="3333606" y="4316667"/>
                <a:ext cx="66940" cy="62748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976" extrusionOk="0">
                    <a:moveTo>
                      <a:pt x="1255" y="0"/>
                    </a:moveTo>
                    <a:cubicBezTo>
                      <a:pt x="1107" y="0"/>
                      <a:pt x="954" y="38"/>
                      <a:pt x="810" y="118"/>
                    </a:cubicBezTo>
                    <a:cubicBezTo>
                      <a:pt x="715" y="165"/>
                      <a:pt x="691" y="284"/>
                      <a:pt x="739" y="356"/>
                    </a:cubicBezTo>
                    <a:cubicBezTo>
                      <a:pt x="762" y="419"/>
                      <a:pt x="823" y="451"/>
                      <a:pt x="886" y="451"/>
                    </a:cubicBezTo>
                    <a:cubicBezTo>
                      <a:pt x="917" y="451"/>
                      <a:pt x="949" y="443"/>
                      <a:pt x="977" y="427"/>
                    </a:cubicBezTo>
                    <a:cubicBezTo>
                      <a:pt x="1064" y="376"/>
                      <a:pt x="1156" y="351"/>
                      <a:pt x="1246" y="351"/>
                    </a:cubicBezTo>
                    <a:cubicBezTo>
                      <a:pt x="1364" y="351"/>
                      <a:pt x="1477" y="394"/>
                      <a:pt x="1572" y="475"/>
                    </a:cubicBezTo>
                    <a:cubicBezTo>
                      <a:pt x="1655" y="570"/>
                      <a:pt x="1715" y="665"/>
                      <a:pt x="1715" y="784"/>
                    </a:cubicBezTo>
                    <a:cubicBezTo>
                      <a:pt x="1715" y="951"/>
                      <a:pt x="1655" y="1118"/>
                      <a:pt x="1524" y="1249"/>
                    </a:cubicBezTo>
                    <a:cubicBezTo>
                      <a:pt x="1314" y="1468"/>
                      <a:pt x="975" y="1622"/>
                      <a:pt x="739" y="1622"/>
                    </a:cubicBezTo>
                    <a:cubicBezTo>
                      <a:pt x="655" y="1622"/>
                      <a:pt x="583" y="1602"/>
                      <a:pt x="536" y="1558"/>
                    </a:cubicBezTo>
                    <a:cubicBezTo>
                      <a:pt x="417" y="1463"/>
                      <a:pt x="441" y="1142"/>
                      <a:pt x="584" y="844"/>
                    </a:cubicBezTo>
                    <a:cubicBezTo>
                      <a:pt x="631" y="761"/>
                      <a:pt x="596" y="653"/>
                      <a:pt x="512" y="606"/>
                    </a:cubicBezTo>
                    <a:cubicBezTo>
                      <a:pt x="485" y="595"/>
                      <a:pt x="457" y="590"/>
                      <a:pt x="430" y="590"/>
                    </a:cubicBezTo>
                    <a:cubicBezTo>
                      <a:pt x="366" y="590"/>
                      <a:pt x="308" y="622"/>
                      <a:pt x="274" y="689"/>
                    </a:cubicBezTo>
                    <a:cubicBezTo>
                      <a:pt x="84" y="1070"/>
                      <a:pt x="0" y="1558"/>
                      <a:pt x="298" y="1832"/>
                    </a:cubicBezTo>
                    <a:cubicBezTo>
                      <a:pt x="417" y="1939"/>
                      <a:pt x="572" y="1975"/>
                      <a:pt x="751" y="1975"/>
                    </a:cubicBezTo>
                    <a:cubicBezTo>
                      <a:pt x="858" y="1975"/>
                      <a:pt x="953" y="1963"/>
                      <a:pt x="1072" y="1939"/>
                    </a:cubicBezTo>
                    <a:cubicBezTo>
                      <a:pt x="1346" y="1856"/>
                      <a:pt x="1608" y="1701"/>
                      <a:pt x="1786" y="1499"/>
                    </a:cubicBezTo>
                    <a:cubicBezTo>
                      <a:pt x="2001" y="1296"/>
                      <a:pt x="2108" y="1046"/>
                      <a:pt x="2084" y="773"/>
                    </a:cubicBezTo>
                    <a:cubicBezTo>
                      <a:pt x="2072" y="546"/>
                      <a:pt x="1989" y="356"/>
                      <a:pt x="1822" y="213"/>
                    </a:cubicBezTo>
                    <a:cubicBezTo>
                      <a:pt x="1663" y="74"/>
                      <a:pt x="1463" y="0"/>
                      <a:pt x="12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93" name="Google Shape;12093;p86"/>
              <p:cNvSpPr/>
              <p:nvPr/>
            </p:nvSpPr>
            <p:spPr>
              <a:xfrm>
                <a:off x="3371046" y="4372587"/>
                <a:ext cx="61636" cy="5179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631" extrusionOk="0">
                    <a:moveTo>
                      <a:pt x="1181" y="373"/>
                    </a:moveTo>
                    <a:cubicBezTo>
                      <a:pt x="1315" y="373"/>
                      <a:pt x="1432" y="430"/>
                      <a:pt x="1500" y="547"/>
                    </a:cubicBezTo>
                    <a:cubicBezTo>
                      <a:pt x="1548" y="631"/>
                      <a:pt x="1560" y="738"/>
                      <a:pt x="1536" y="845"/>
                    </a:cubicBezTo>
                    <a:cubicBezTo>
                      <a:pt x="1488" y="964"/>
                      <a:pt x="1405" y="1071"/>
                      <a:pt x="1262" y="1143"/>
                    </a:cubicBezTo>
                    <a:cubicBezTo>
                      <a:pt x="1119" y="1226"/>
                      <a:pt x="929" y="1286"/>
                      <a:pt x="750" y="1286"/>
                    </a:cubicBezTo>
                    <a:cubicBezTo>
                      <a:pt x="595" y="1286"/>
                      <a:pt x="476" y="1250"/>
                      <a:pt x="429" y="1190"/>
                    </a:cubicBezTo>
                    <a:cubicBezTo>
                      <a:pt x="393" y="1131"/>
                      <a:pt x="417" y="988"/>
                      <a:pt x="488" y="857"/>
                    </a:cubicBezTo>
                    <a:cubicBezTo>
                      <a:pt x="584" y="702"/>
                      <a:pt x="726" y="559"/>
                      <a:pt x="869" y="464"/>
                    </a:cubicBezTo>
                    <a:cubicBezTo>
                      <a:pt x="975" y="404"/>
                      <a:pt x="1083" y="373"/>
                      <a:pt x="1181" y="373"/>
                    </a:cubicBezTo>
                    <a:close/>
                    <a:moveTo>
                      <a:pt x="1161" y="0"/>
                    </a:moveTo>
                    <a:cubicBezTo>
                      <a:pt x="998" y="0"/>
                      <a:pt x="826" y="47"/>
                      <a:pt x="667" y="143"/>
                    </a:cubicBezTo>
                    <a:cubicBezTo>
                      <a:pt x="465" y="262"/>
                      <a:pt x="286" y="452"/>
                      <a:pt x="167" y="667"/>
                    </a:cubicBezTo>
                    <a:cubicBezTo>
                      <a:pt x="12" y="917"/>
                      <a:pt x="0" y="1167"/>
                      <a:pt x="107" y="1345"/>
                    </a:cubicBezTo>
                    <a:cubicBezTo>
                      <a:pt x="214" y="1524"/>
                      <a:pt x="429" y="1631"/>
                      <a:pt x="726" y="1631"/>
                    </a:cubicBezTo>
                    <a:cubicBezTo>
                      <a:pt x="965" y="1631"/>
                      <a:pt x="1238" y="1559"/>
                      <a:pt x="1429" y="1440"/>
                    </a:cubicBezTo>
                    <a:cubicBezTo>
                      <a:pt x="1643" y="1321"/>
                      <a:pt x="1786" y="1143"/>
                      <a:pt x="1858" y="952"/>
                    </a:cubicBezTo>
                    <a:cubicBezTo>
                      <a:pt x="1941" y="750"/>
                      <a:pt x="1917" y="536"/>
                      <a:pt x="1798" y="357"/>
                    </a:cubicBezTo>
                    <a:cubicBezTo>
                      <a:pt x="1666" y="122"/>
                      <a:pt x="1425" y="0"/>
                      <a:pt x="116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94" name="Google Shape;12094;p86"/>
              <p:cNvSpPr/>
              <p:nvPr/>
            </p:nvSpPr>
            <p:spPr>
              <a:xfrm>
                <a:off x="3227735" y="4370904"/>
                <a:ext cx="142961" cy="109809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3458" extrusionOk="0">
                    <a:moveTo>
                      <a:pt x="2067" y="1"/>
                    </a:moveTo>
                    <a:cubicBezTo>
                      <a:pt x="1808" y="1"/>
                      <a:pt x="1548" y="43"/>
                      <a:pt x="1298" y="124"/>
                    </a:cubicBezTo>
                    <a:cubicBezTo>
                      <a:pt x="763" y="303"/>
                      <a:pt x="358" y="660"/>
                      <a:pt x="179" y="1089"/>
                    </a:cubicBezTo>
                    <a:cubicBezTo>
                      <a:pt x="1" y="1517"/>
                      <a:pt x="96" y="1934"/>
                      <a:pt x="465" y="2291"/>
                    </a:cubicBezTo>
                    <a:cubicBezTo>
                      <a:pt x="739" y="2565"/>
                      <a:pt x="1168" y="2803"/>
                      <a:pt x="1810" y="3065"/>
                    </a:cubicBezTo>
                    <a:cubicBezTo>
                      <a:pt x="2441" y="3339"/>
                      <a:pt x="2918" y="3458"/>
                      <a:pt x="3299" y="3458"/>
                    </a:cubicBezTo>
                    <a:cubicBezTo>
                      <a:pt x="3799" y="3458"/>
                      <a:pt x="4156" y="3232"/>
                      <a:pt x="4335" y="2803"/>
                    </a:cubicBezTo>
                    <a:cubicBezTo>
                      <a:pt x="4501" y="2434"/>
                      <a:pt x="4501" y="1982"/>
                      <a:pt x="4335" y="1565"/>
                    </a:cubicBezTo>
                    <a:cubicBezTo>
                      <a:pt x="4316" y="1498"/>
                      <a:pt x="4244" y="1447"/>
                      <a:pt x="4167" y="1447"/>
                    </a:cubicBezTo>
                    <a:cubicBezTo>
                      <a:pt x="4147" y="1447"/>
                      <a:pt x="4128" y="1450"/>
                      <a:pt x="4108" y="1458"/>
                    </a:cubicBezTo>
                    <a:cubicBezTo>
                      <a:pt x="4025" y="1493"/>
                      <a:pt x="3965" y="1589"/>
                      <a:pt x="4013" y="1684"/>
                    </a:cubicBezTo>
                    <a:cubicBezTo>
                      <a:pt x="4120" y="2029"/>
                      <a:pt x="4144" y="2374"/>
                      <a:pt x="4025" y="2648"/>
                    </a:cubicBezTo>
                    <a:cubicBezTo>
                      <a:pt x="3927" y="2880"/>
                      <a:pt x="3758" y="3083"/>
                      <a:pt x="3320" y="3083"/>
                    </a:cubicBezTo>
                    <a:cubicBezTo>
                      <a:pt x="3016" y="3083"/>
                      <a:pt x="2583" y="2985"/>
                      <a:pt x="1953" y="2732"/>
                    </a:cubicBezTo>
                    <a:cubicBezTo>
                      <a:pt x="1358" y="2482"/>
                      <a:pt x="977" y="2267"/>
                      <a:pt x="739" y="2029"/>
                    </a:cubicBezTo>
                    <a:cubicBezTo>
                      <a:pt x="477" y="1767"/>
                      <a:pt x="406" y="1517"/>
                      <a:pt x="525" y="1220"/>
                    </a:cubicBezTo>
                    <a:cubicBezTo>
                      <a:pt x="656" y="886"/>
                      <a:pt x="989" y="612"/>
                      <a:pt x="1418" y="458"/>
                    </a:cubicBezTo>
                    <a:cubicBezTo>
                      <a:pt x="1628" y="393"/>
                      <a:pt x="1846" y="360"/>
                      <a:pt x="2065" y="360"/>
                    </a:cubicBezTo>
                    <a:cubicBezTo>
                      <a:pt x="2328" y="360"/>
                      <a:pt x="2593" y="408"/>
                      <a:pt x="2846" y="505"/>
                    </a:cubicBezTo>
                    <a:cubicBezTo>
                      <a:pt x="3156" y="636"/>
                      <a:pt x="3442" y="839"/>
                      <a:pt x="3656" y="1101"/>
                    </a:cubicBezTo>
                    <a:cubicBezTo>
                      <a:pt x="3692" y="1144"/>
                      <a:pt x="3751" y="1170"/>
                      <a:pt x="3807" y="1170"/>
                    </a:cubicBezTo>
                    <a:cubicBezTo>
                      <a:pt x="3843" y="1170"/>
                      <a:pt x="3878" y="1159"/>
                      <a:pt x="3906" y="1136"/>
                    </a:cubicBezTo>
                    <a:cubicBezTo>
                      <a:pt x="3977" y="1077"/>
                      <a:pt x="3989" y="958"/>
                      <a:pt x="3930" y="874"/>
                    </a:cubicBezTo>
                    <a:cubicBezTo>
                      <a:pt x="3680" y="577"/>
                      <a:pt x="3358" y="339"/>
                      <a:pt x="2977" y="184"/>
                    </a:cubicBezTo>
                    <a:cubicBezTo>
                      <a:pt x="2686" y="61"/>
                      <a:pt x="2376" y="1"/>
                      <a:pt x="20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095" name="Google Shape;12095;p86"/>
            <p:cNvGrpSpPr/>
            <p:nvPr/>
          </p:nvGrpSpPr>
          <p:grpSpPr>
            <a:xfrm>
              <a:off x="3662144" y="4135505"/>
              <a:ext cx="232955" cy="340318"/>
              <a:chOff x="3662144" y="4135505"/>
              <a:chExt cx="232955" cy="340318"/>
            </a:xfrm>
            <a:solidFill>
              <a:schemeClr val="bg1"/>
            </a:solidFill>
          </p:grpSpPr>
          <p:sp>
            <p:nvSpPr>
              <p:cNvPr id="12096" name="Google Shape;12096;p86"/>
              <p:cNvSpPr/>
              <p:nvPr/>
            </p:nvSpPr>
            <p:spPr>
              <a:xfrm>
                <a:off x="3662144" y="4135505"/>
                <a:ext cx="163761" cy="340318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10717" extrusionOk="0">
                    <a:moveTo>
                      <a:pt x="2573" y="1"/>
                    </a:moveTo>
                    <a:cubicBezTo>
                      <a:pt x="1715" y="1"/>
                      <a:pt x="1013" y="703"/>
                      <a:pt x="1013" y="1572"/>
                    </a:cubicBezTo>
                    <a:lnTo>
                      <a:pt x="1013" y="6097"/>
                    </a:lnTo>
                    <a:cubicBezTo>
                      <a:pt x="370" y="6585"/>
                      <a:pt x="1" y="7347"/>
                      <a:pt x="1" y="8144"/>
                    </a:cubicBezTo>
                    <a:cubicBezTo>
                      <a:pt x="1" y="9561"/>
                      <a:pt x="1156" y="10716"/>
                      <a:pt x="2573" y="10716"/>
                    </a:cubicBezTo>
                    <a:cubicBezTo>
                      <a:pt x="3990" y="10716"/>
                      <a:pt x="5144" y="9561"/>
                      <a:pt x="5144" y="8144"/>
                    </a:cubicBezTo>
                    <a:cubicBezTo>
                      <a:pt x="5156" y="7323"/>
                      <a:pt x="4775" y="6573"/>
                      <a:pt x="4144" y="6073"/>
                    </a:cubicBezTo>
                    <a:lnTo>
                      <a:pt x="4144" y="3322"/>
                    </a:lnTo>
                    <a:cubicBezTo>
                      <a:pt x="4144" y="3239"/>
                      <a:pt x="4061" y="3156"/>
                      <a:pt x="3978" y="3156"/>
                    </a:cubicBezTo>
                    <a:cubicBezTo>
                      <a:pt x="3882" y="3156"/>
                      <a:pt x="3811" y="3239"/>
                      <a:pt x="3811" y="3322"/>
                    </a:cubicBezTo>
                    <a:lnTo>
                      <a:pt x="3811" y="6168"/>
                    </a:lnTo>
                    <a:cubicBezTo>
                      <a:pt x="3811" y="6216"/>
                      <a:pt x="3847" y="6275"/>
                      <a:pt x="3871" y="6299"/>
                    </a:cubicBezTo>
                    <a:cubicBezTo>
                      <a:pt x="4466" y="6716"/>
                      <a:pt x="4823" y="7418"/>
                      <a:pt x="4823" y="8133"/>
                    </a:cubicBezTo>
                    <a:cubicBezTo>
                      <a:pt x="4823" y="9359"/>
                      <a:pt x="3811" y="10383"/>
                      <a:pt x="2573" y="10383"/>
                    </a:cubicBezTo>
                    <a:cubicBezTo>
                      <a:pt x="1346" y="10383"/>
                      <a:pt x="322" y="9371"/>
                      <a:pt x="322" y="8133"/>
                    </a:cubicBezTo>
                    <a:cubicBezTo>
                      <a:pt x="322" y="7406"/>
                      <a:pt x="680" y="6716"/>
                      <a:pt x="1275" y="6299"/>
                    </a:cubicBezTo>
                    <a:cubicBezTo>
                      <a:pt x="1323" y="6275"/>
                      <a:pt x="1334" y="6228"/>
                      <a:pt x="1334" y="6168"/>
                    </a:cubicBezTo>
                    <a:lnTo>
                      <a:pt x="1334" y="1572"/>
                    </a:lnTo>
                    <a:cubicBezTo>
                      <a:pt x="1334" y="882"/>
                      <a:pt x="1894" y="334"/>
                      <a:pt x="2573" y="334"/>
                    </a:cubicBezTo>
                    <a:cubicBezTo>
                      <a:pt x="3263" y="334"/>
                      <a:pt x="3811" y="882"/>
                      <a:pt x="3811" y="1572"/>
                    </a:cubicBezTo>
                    <a:lnTo>
                      <a:pt x="3811" y="2703"/>
                    </a:lnTo>
                    <a:cubicBezTo>
                      <a:pt x="3811" y="2787"/>
                      <a:pt x="3882" y="2858"/>
                      <a:pt x="3978" y="2858"/>
                    </a:cubicBezTo>
                    <a:cubicBezTo>
                      <a:pt x="4061" y="2858"/>
                      <a:pt x="4132" y="2787"/>
                      <a:pt x="4132" y="2703"/>
                    </a:cubicBezTo>
                    <a:lnTo>
                      <a:pt x="4132" y="1572"/>
                    </a:lnTo>
                    <a:cubicBezTo>
                      <a:pt x="4132" y="703"/>
                      <a:pt x="3442" y="1"/>
                      <a:pt x="257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97" name="Google Shape;12097;p86"/>
              <p:cNvSpPr/>
              <p:nvPr/>
            </p:nvSpPr>
            <p:spPr>
              <a:xfrm>
                <a:off x="3689771" y="4162719"/>
                <a:ext cx="109650" cy="285859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9002" extrusionOk="0">
                    <a:moveTo>
                      <a:pt x="1727" y="310"/>
                    </a:moveTo>
                    <a:cubicBezTo>
                      <a:pt x="1941" y="310"/>
                      <a:pt x="2108" y="489"/>
                      <a:pt x="2108" y="691"/>
                    </a:cubicBezTo>
                    <a:lnTo>
                      <a:pt x="2108" y="1156"/>
                    </a:lnTo>
                    <a:lnTo>
                      <a:pt x="1322" y="1156"/>
                    </a:lnTo>
                    <a:lnTo>
                      <a:pt x="1322" y="691"/>
                    </a:lnTo>
                    <a:cubicBezTo>
                      <a:pt x="1322" y="489"/>
                      <a:pt x="1500" y="310"/>
                      <a:pt x="1727" y="310"/>
                    </a:cubicBezTo>
                    <a:close/>
                    <a:moveTo>
                      <a:pt x="2108" y="1489"/>
                    </a:moveTo>
                    <a:lnTo>
                      <a:pt x="2108" y="2382"/>
                    </a:lnTo>
                    <a:lnTo>
                      <a:pt x="1322" y="2382"/>
                    </a:lnTo>
                    <a:lnTo>
                      <a:pt x="1322" y="1489"/>
                    </a:lnTo>
                    <a:close/>
                    <a:moveTo>
                      <a:pt x="2108" y="2704"/>
                    </a:moveTo>
                    <a:lnTo>
                      <a:pt x="2108" y="3596"/>
                    </a:lnTo>
                    <a:lnTo>
                      <a:pt x="1322" y="3596"/>
                    </a:lnTo>
                    <a:lnTo>
                      <a:pt x="1322" y="2704"/>
                    </a:lnTo>
                    <a:close/>
                    <a:moveTo>
                      <a:pt x="2108" y="3906"/>
                    </a:moveTo>
                    <a:lnTo>
                      <a:pt x="2108" y="4799"/>
                    </a:lnTo>
                    <a:lnTo>
                      <a:pt x="1322" y="4799"/>
                    </a:lnTo>
                    <a:lnTo>
                      <a:pt x="1322" y="3906"/>
                    </a:lnTo>
                    <a:close/>
                    <a:moveTo>
                      <a:pt x="1727" y="1"/>
                    </a:moveTo>
                    <a:cubicBezTo>
                      <a:pt x="1334" y="1"/>
                      <a:pt x="1012" y="310"/>
                      <a:pt x="1012" y="715"/>
                    </a:cubicBezTo>
                    <a:lnTo>
                      <a:pt x="1012" y="5668"/>
                    </a:lnTo>
                    <a:lnTo>
                      <a:pt x="726" y="5871"/>
                    </a:lnTo>
                    <a:cubicBezTo>
                      <a:pt x="262" y="6204"/>
                      <a:pt x="0" y="6728"/>
                      <a:pt x="0" y="7276"/>
                    </a:cubicBezTo>
                    <a:cubicBezTo>
                      <a:pt x="0" y="7609"/>
                      <a:pt x="95" y="7954"/>
                      <a:pt x="298" y="8240"/>
                    </a:cubicBezTo>
                    <a:cubicBezTo>
                      <a:pt x="321" y="8286"/>
                      <a:pt x="374" y="8312"/>
                      <a:pt x="427" y="8312"/>
                    </a:cubicBezTo>
                    <a:cubicBezTo>
                      <a:pt x="457" y="8312"/>
                      <a:pt x="487" y="8304"/>
                      <a:pt x="512" y="8288"/>
                    </a:cubicBezTo>
                    <a:cubicBezTo>
                      <a:pt x="595" y="8240"/>
                      <a:pt x="607" y="8133"/>
                      <a:pt x="560" y="8061"/>
                    </a:cubicBezTo>
                    <a:cubicBezTo>
                      <a:pt x="393" y="7823"/>
                      <a:pt x="322" y="7549"/>
                      <a:pt x="322" y="7276"/>
                    </a:cubicBezTo>
                    <a:cubicBezTo>
                      <a:pt x="322" y="6811"/>
                      <a:pt x="548" y="6394"/>
                      <a:pt x="917" y="6121"/>
                    </a:cubicBezTo>
                    <a:lnTo>
                      <a:pt x="1274" y="5871"/>
                    </a:lnTo>
                    <a:cubicBezTo>
                      <a:pt x="1322" y="5847"/>
                      <a:pt x="1334" y="5799"/>
                      <a:pt x="1334" y="5740"/>
                    </a:cubicBezTo>
                    <a:lnTo>
                      <a:pt x="1334" y="5132"/>
                    </a:lnTo>
                    <a:lnTo>
                      <a:pt x="2119" y="5132"/>
                    </a:lnTo>
                    <a:lnTo>
                      <a:pt x="2119" y="5740"/>
                    </a:lnTo>
                    <a:cubicBezTo>
                      <a:pt x="2119" y="5787"/>
                      <a:pt x="2155" y="5847"/>
                      <a:pt x="2179" y="5871"/>
                    </a:cubicBezTo>
                    <a:lnTo>
                      <a:pt x="2536" y="6121"/>
                    </a:lnTo>
                    <a:cubicBezTo>
                      <a:pt x="2917" y="6394"/>
                      <a:pt x="3131" y="6823"/>
                      <a:pt x="3131" y="7276"/>
                    </a:cubicBezTo>
                    <a:cubicBezTo>
                      <a:pt x="3120" y="8049"/>
                      <a:pt x="2500" y="8669"/>
                      <a:pt x="1727" y="8669"/>
                    </a:cubicBezTo>
                    <a:cubicBezTo>
                      <a:pt x="1441" y="8669"/>
                      <a:pt x="1155" y="8585"/>
                      <a:pt x="917" y="8419"/>
                    </a:cubicBezTo>
                    <a:cubicBezTo>
                      <a:pt x="892" y="8402"/>
                      <a:pt x="863" y="8394"/>
                      <a:pt x="835" y="8394"/>
                    </a:cubicBezTo>
                    <a:cubicBezTo>
                      <a:pt x="782" y="8394"/>
                      <a:pt x="729" y="8420"/>
                      <a:pt x="691" y="8466"/>
                    </a:cubicBezTo>
                    <a:cubicBezTo>
                      <a:pt x="655" y="8538"/>
                      <a:pt x="667" y="8633"/>
                      <a:pt x="738" y="8692"/>
                    </a:cubicBezTo>
                    <a:cubicBezTo>
                      <a:pt x="1036" y="8895"/>
                      <a:pt x="1369" y="9002"/>
                      <a:pt x="1727" y="9002"/>
                    </a:cubicBezTo>
                    <a:cubicBezTo>
                      <a:pt x="2679" y="9002"/>
                      <a:pt x="3453" y="8228"/>
                      <a:pt x="3453" y="7276"/>
                    </a:cubicBezTo>
                    <a:cubicBezTo>
                      <a:pt x="3453" y="6716"/>
                      <a:pt x="3179" y="6192"/>
                      <a:pt x="2715" y="5871"/>
                    </a:cubicBezTo>
                    <a:lnTo>
                      <a:pt x="2441" y="5668"/>
                    </a:lnTo>
                    <a:lnTo>
                      <a:pt x="2441" y="715"/>
                    </a:lnTo>
                    <a:cubicBezTo>
                      <a:pt x="2441" y="322"/>
                      <a:pt x="2119" y="1"/>
                      <a:pt x="1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98" name="Google Shape;12098;p86"/>
              <p:cNvSpPr/>
              <p:nvPr/>
            </p:nvSpPr>
            <p:spPr>
              <a:xfrm>
                <a:off x="3838352" y="4182375"/>
                <a:ext cx="56746" cy="94947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2990" extrusionOk="0">
                    <a:moveTo>
                      <a:pt x="881" y="1"/>
                    </a:moveTo>
                    <a:cubicBezTo>
                      <a:pt x="334" y="1"/>
                      <a:pt x="0" y="334"/>
                      <a:pt x="0" y="894"/>
                    </a:cubicBezTo>
                    <a:lnTo>
                      <a:pt x="0" y="2096"/>
                    </a:lnTo>
                    <a:cubicBezTo>
                      <a:pt x="0" y="2394"/>
                      <a:pt x="96" y="2632"/>
                      <a:pt x="262" y="2787"/>
                    </a:cubicBezTo>
                    <a:cubicBezTo>
                      <a:pt x="405" y="2918"/>
                      <a:pt x="619" y="2989"/>
                      <a:pt x="869" y="2989"/>
                    </a:cubicBezTo>
                    <a:cubicBezTo>
                      <a:pt x="1393" y="2989"/>
                      <a:pt x="1751" y="2692"/>
                      <a:pt x="1751" y="2263"/>
                    </a:cubicBezTo>
                    <a:cubicBezTo>
                      <a:pt x="1786" y="2120"/>
                      <a:pt x="1715" y="2073"/>
                      <a:pt x="1596" y="2073"/>
                    </a:cubicBezTo>
                    <a:cubicBezTo>
                      <a:pt x="1489" y="2073"/>
                      <a:pt x="1417" y="2120"/>
                      <a:pt x="1417" y="2192"/>
                    </a:cubicBezTo>
                    <a:cubicBezTo>
                      <a:pt x="1393" y="2382"/>
                      <a:pt x="1358" y="2668"/>
                      <a:pt x="917" y="2668"/>
                    </a:cubicBezTo>
                    <a:cubicBezTo>
                      <a:pt x="560" y="2668"/>
                      <a:pt x="381" y="2489"/>
                      <a:pt x="381" y="2096"/>
                    </a:cubicBezTo>
                    <a:lnTo>
                      <a:pt x="381" y="894"/>
                    </a:lnTo>
                    <a:cubicBezTo>
                      <a:pt x="381" y="525"/>
                      <a:pt x="560" y="334"/>
                      <a:pt x="893" y="334"/>
                    </a:cubicBezTo>
                    <a:cubicBezTo>
                      <a:pt x="1298" y="334"/>
                      <a:pt x="1405" y="584"/>
                      <a:pt x="1405" y="775"/>
                    </a:cubicBezTo>
                    <a:cubicBezTo>
                      <a:pt x="1405" y="846"/>
                      <a:pt x="1477" y="906"/>
                      <a:pt x="1584" y="906"/>
                    </a:cubicBezTo>
                    <a:cubicBezTo>
                      <a:pt x="1703" y="906"/>
                      <a:pt x="1762" y="882"/>
                      <a:pt x="1762" y="715"/>
                    </a:cubicBezTo>
                    <a:cubicBezTo>
                      <a:pt x="1762" y="299"/>
                      <a:pt x="1405" y="1"/>
                      <a:pt x="88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099" name="Google Shape;12099;p86"/>
              <p:cNvSpPr/>
              <p:nvPr/>
            </p:nvSpPr>
            <p:spPr>
              <a:xfrm>
                <a:off x="3813012" y="4151763"/>
                <a:ext cx="32930" cy="3293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37" extrusionOk="0">
                    <a:moveTo>
                      <a:pt x="536" y="310"/>
                    </a:moveTo>
                    <a:cubicBezTo>
                      <a:pt x="644" y="310"/>
                      <a:pt x="739" y="405"/>
                      <a:pt x="739" y="524"/>
                    </a:cubicBezTo>
                    <a:cubicBezTo>
                      <a:pt x="727" y="620"/>
                      <a:pt x="644" y="727"/>
                      <a:pt x="536" y="727"/>
                    </a:cubicBezTo>
                    <a:cubicBezTo>
                      <a:pt x="429" y="727"/>
                      <a:pt x="322" y="643"/>
                      <a:pt x="322" y="524"/>
                    </a:cubicBezTo>
                    <a:cubicBezTo>
                      <a:pt x="322" y="417"/>
                      <a:pt x="417" y="310"/>
                      <a:pt x="536" y="310"/>
                    </a:cubicBezTo>
                    <a:close/>
                    <a:moveTo>
                      <a:pt x="524" y="1"/>
                    </a:moveTo>
                    <a:cubicBezTo>
                      <a:pt x="239" y="1"/>
                      <a:pt x="1" y="239"/>
                      <a:pt x="1" y="524"/>
                    </a:cubicBezTo>
                    <a:cubicBezTo>
                      <a:pt x="1" y="798"/>
                      <a:pt x="239" y="1036"/>
                      <a:pt x="524" y="1036"/>
                    </a:cubicBezTo>
                    <a:cubicBezTo>
                      <a:pt x="822" y="1036"/>
                      <a:pt x="1036" y="798"/>
                      <a:pt x="1036" y="524"/>
                    </a:cubicBezTo>
                    <a:cubicBezTo>
                      <a:pt x="1036" y="239"/>
                      <a:pt x="798" y="1"/>
                      <a:pt x="5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100" name="Google Shape;12100;p86"/>
            <p:cNvGrpSpPr/>
            <p:nvPr/>
          </p:nvGrpSpPr>
          <p:grpSpPr>
            <a:xfrm>
              <a:off x="4149138" y="4121151"/>
              <a:ext cx="344065" cy="368644"/>
              <a:chOff x="4149138" y="4121151"/>
              <a:chExt cx="344065" cy="368644"/>
            </a:xfrm>
            <a:solidFill>
              <a:schemeClr val="bg1"/>
            </a:solidFill>
          </p:grpSpPr>
          <p:sp>
            <p:nvSpPr>
              <p:cNvPr id="12101" name="Google Shape;12101;p86"/>
              <p:cNvSpPr/>
              <p:nvPr/>
            </p:nvSpPr>
            <p:spPr>
              <a:xfrm>
                <a:off x="4205853" y="4182724"/>
                <a:ext cx="225746" cy="30707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9670" extrusionOk="0">
                    <a:moveTo>
                      <a:pt x="3643" y="359"/>
                    </a:moveTo>
                    <a:cubicBezTo>
                      <a:pt x="4417" y="359"/>
                      <a:pt x="5132" y="645"/>
                      <a:pt x="5703" y="1157"/>
                    </a:cubicBezTo>
                    <a:cubicBezTo>
                      <a:pt x="6358" y="1752"/>
                      <a:pt x="6751" y="2597"/>
                      <a:pt x="6751" y="3478"/>
                    </a:cubicBezTo>
                    <a:cubicBezTo>
                      <a:pt x="6739" y="4074"/>
                      <a:pt x="6572" y="4669"/>
                      <a:pt x="6251" y="5157"/>
                    </a:cubicBezTo>
                    <a:cubicBezTo>
                      <a:pt x="5929" y="5645"/>
                      <a:pt x="5489" y="6038"/>
                      <a:pt x="4953" y="6288"/>
                    </a:cubicBezTo>
                    <a:cubicBezTo>
                      <a:pt x="4620" y="6431"/>
                      <a:pt x="4417" y="6776"/>
                      <a:pt x="4417" y="7146"/>
                    </a:cubicBezTo>
                    <a:lnTo>
                      <a:pt x="4417" y="7360"/>
                    </a:lnTo>
                    <a:lnTo>
                      <a:pt x="2834" y="7360"/>
                    </a:lnTo>
                    <a:lnTo>
                      <a:pt x="2834" y="7146"/>
                    </a:lnTo>
                    <a:cubicBezTo>
                      <a:pt x="2834" y="6776"/>
                      <a:pt x="2631" y="6455"/>
                      <a:pt x="2298" y="6288"/>
                    </a:cubicBezTo>
                    <a:cubicBezTo>
                      <a:pt x="1084" y="5705"/>
                      <a:pt x="381" y="4407"/>
                      <a:pt x="548" y="3074"/>
                    </a:cubicBezTo>
                    <a:cubicBezTo>
                      <a:pt x="726" y="1669"/>
                      <a:pt x="1869" y="526"/>
                      <a:pt x="3286" y="383"/>
                    </a:cubicBezTo>
                    <a:cubicBezTo>
                      <a:pt x="3405" y="359"/>
                      <a:pt x="3524" y="359"/>
                      <a:pt x="3643" y="359"/>
                    </a:cubicBezTo>
                    <a:close/>
                    <a:moveTo>
                      <a:pt x="4417" y="7729"/>
                    </a:moveTo>
                    <a:lnTo>
                      <a:pt x="4417" y="8324"/>
                    </a:lnTo>
                    <a:cubicBezTo>
                      <a:pt x="4417" y="8443"/>
                      <a:pt x="4322" y="8539"/>
                      <a:pt x="4203" y="8539"/>
                    </a:cubicBezTo>
                    <a:lnTo>
                      <a:pt x="3048" y="8539"/>
                    </a:lnTo>
                    <a:cubicBezTo>
                      <a:pt x="2929" y="8539"/>
                      <a:pt x="2834" y="8443"/>
                      <a:pt x="2834" y="8324"/>
                    </a:cubicBezTo>
                    <a:lnTo>
                      <a:pt x="2834" y="7729"/>
                    </a:lnTo>
                    <a:close/>
                    <a:moveTo>
                      <a:pt x="4024" y="8896"/>
                    </a:moveTo>
                    <a:lnTo>
                      <a:pt x="4024" y="9098"/>
                    </a:lnTo>
                    <a:cubicBezTo>
                      <a:pt x="4024" y="9217"/>
                      <a:pt x="3941" y="9313"/>
                      <a:pt x="3822" y="9313"/>
                    </a:cubicBezTo>
                    <a:lnTo>
                      <a:pt x="3429" y="9313"/>
                    </a:lnTo>
                    <a:cubicBezTo>
                      <a:pt x="3310" y="9313"/>
                      <a:pt x="3227" y="9217"/>
                      <a:pt x="3227" y="9098"/>
                    </a:cubicBezTo>
                    <a:lnTo>
                      <a:pt x="3227" y="8896"/>
                    </a:lnTo>
                    <a:close/>
                    <a:moveTo>
                      <a:pt x="3658" y="1"/>
                    </a:moveTo>
                    <a:cubicBezTo>
                      <a:pt x="3519" y="1"/>
                      <a:pt x="3379" y="9"/>
                      <a:pt x="3239" y="26"/>
                    </a:cubicBezTo>
                    <a:cubicBezTo>
                      <a:pt x="1667" y="204"/>
                      <a:pt x="381" y="1466"/>
                      <a:pt x="191" y="3026"/>
                    </a:cubicBezTo>
                    <a:cubicBezTo>
                      <a:pt x="0" y="4526"/>
                      <a:pt x="786" y="5979"/>
                      <a:pt x="2155" y="6610"/>
                    </a:cubicBezTo>
                    <a:cubicBezTo>
                      <a:pt x="2358" y="6705"/>
                      <a:pt x="2477" y="6931"/>
                      <a:pt x="2477" y="7146"/>
                    </a:cubicBezTo>
                    <a:lnTo>
                      <a:pt x="2477" y="8324"/>
                    </a:lnTo>
                    <a:cubicBezTo>
                      <a:pt x="2477" y="8574"/>
                      <a:pt x="2643" y="8789"/>
                      <a:pt x="2870" y="8860"/>
                    </a:cubicBezTo>
                    <a:lnTo>
                      <a:pt x="2870" y="9098"/>
                    </a:lnTo>
                    <a:cubicBezTo>
                      <a:pt x="2870" y="9408"/>
                      <a:pt x="3120" y="9670"/>
                      <a:pt x="3429" y="9670"/>
                    </a:cubicBezTo>
                    <a:lnTo>
                      <a:pt x="3822" y="9670"/>
                    </a:lnTo>
                    <a:cubicBezTo>
                      <a:pt x="4132" y="9670"/>
                      <a:pt x="4382" y="9408"/>
                      <a:pt x="4382" y="9098"/>
                    </a:cubicBezTo>
                    <a:lnTo>
                      <a:pt x="4382" y="8860"/>
                    </a:lnTo>
                    <a:cubicBezTo>
                      <a:pt x="4608" y="8789"/>
                      <a:pt x="4775" y="8574"/>
                      <a:pt x="4775" y="8324"/>
                    </a:cubicBezTo>
                    <a:lnTo>
                      <a:pt x="4775" y="7146"/>
                    </a:lnTo>
                    <a:cubicBezTo>
                      <a:pt x="4775" y="6931"/>
                      <a:pt x="4906" y="6717"/>
                      <a:pt x="5096" y="6610"/>
                    </a:cubicBezTo>
                    <a:cubicBezTo>
                      <a:pt x="5691" y="6336"/>
                      <a:pt x="6191" y="5895"/>
                      <a:pt x="6549" y="5348"/>
                    </a:cubicBezTo>
                    <a:cubicBezTo>
                      <a:pt x="6906" y="4788"/>
                      <a:pt x="7096" y="4133"/>
                      <a:pt x="7096" y="3455"/>
                    </a:cubicBezTo>
                    <a:cubicBezTo>
                      <a:pt x="7108" y="2490"/>
                      <a:pt x="6680" y="1538"/>
                      <a:pt x="5953" y="883"/>
                    </a:cubicBezTo>
                    <a:cubicBezTo>
                      <a:pt x="5309" y="310"/>
                      <a:pt x="4506" y="1"/>
                      <a:pt x="36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02" name="Google Shape;12102;p86"/>
              <p:cNvSpPr/>
              <p:nvPr/>
            </p:nvSpPr>
            <p:spPr>
              <a:xfrm>
                <a:off x="4444777" y="4287484"/>
                <a:ext cx="48426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80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75"/>
                      <a:pt x="72" y="358"/>
                      <a:pt x="180" y="358"/>
                    </a:cubicBezTo>
                    <a:lnTo>
                      <a:pt x="1346" y="358"/>
                    </a:lnTo>
                    <a:cubicBezTo>
                      <a:pt x="1442" y="358"/>
                      <a:pt x="1525" y="275"/>
                      <a:pt x="1525" y="179"/>
                    </a:cubicBezTo>
                    <a:cubicBezTo>
                      <a:pt x="1525" y="72"/>
                      <a:pt x="1430" y="1"/>
                      <a:pt x="13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03" name="Google Shape;12103;p86"/>
              <p:cNvSpPr/>
              <p:nvPr/>
            </p:nvSpPr>
            <p:spPr>
              <a:xfrm>
                <a:off x="4149138" y="4287484"/>
                <a:ext cx="48426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79" y="1"/>
                    </a:moveTo>
                    <a:cubicBezTo>
                      <a:pt x="72" y="1"/>
                      <a:pt x="0" y="72"/>
                      <a:pt x="0" y="179"/>
                    </a:cubicBezTo>
                    <a:cubicBezTo>
                      <a:pt x="0" y="275"/>
                      <a:pt x="72" y="358"/>
                      <a:pt x="179" y="358"/>
                    </a:cubicBezTo>
                    <a:lnTo>
                      <a:pt x="1334" y="358"/>
                    </a:lnTo>
                    <a:cubicBezTo>
                      <a:pt x="1441" y="358"/>
                      <a:pt x="1512" y="275"/>
                      <a:pt x="1512" y="179"/>
                    </a:cubicBezTo>
                    <a:cubicBezTo>
                      <a:pt x="1524" y="72"/>
                      <a:pt x="1441" y="1"/>
                      <a:pt x="13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04" name="Google Shape;12104;p86"/>
              <p:cNvSpPr/>
              <p:nvPr/>
            </p:nvSpPr>
            <p:spPr>
              <a:xfrm>
                <a:off x="4315471" y="4121151"/>
                <a:ext cx="11400" cy="4804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513" extrusionOk="0">
                    <a:moveTo>
                      <a:pt x="180" y="0"/>
                    </a:moveTo>
                    <a:cubicBezTo>
                      <a:pt x="72" y="0"/>
                      <a:pt x="1" y="72"/>
                      <a:pt x="1" y="179"/>
                    </a:cubicBezTo>
                    <a:lnTo>
                      <a:pt x="1" y="1334"/>
                    </a:lnTo>
                    <a:cubicBezTo>
                      <a:pt x="1" y="1441"/>
                      <a:pt x="72" y="1512"/>
                      <a:pt x="180" y="1512"/>
                    </a:cubicBezTo>
                    <a:cubicBezTo>
                      <a:pt x="275" y="1512"/>
                      <a:pt x="358" y="1441"/>
                      <a:pt x="358" y="1334"/>
                    </a:cubicBezTo>
                    <a:lnTo>
                      <a:pt x="358" y="179"/>
                    </a:lnTo>
                    <a:cubicBezTo>
                      <a:pt x="358" y="72"/>
                      <a:pt x="275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05" name="Google Shape;12105;p86"/>
              <p:cNvSpPr/>
              <p:nvPr/>
            </p:nvSpPr>
            <p:spPr>
              <a:xfrm>
                <a:off x="4378632" y="4159575"/>
                <a:ext cx="22705" cy="2775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74" extrusionOk="0">
                    <a:moveTo>
                      <a:pt x="513" y="0"/>
                    </a:moveTo>
                    <a:cubicBezTo>
                      <a:pt x="451" y="0"/>
                      <a:pt x="387" y="27"/>
                      <a:pt x="346" y="76"/>
                    </a:cubicBezTo>
                    <a:lnTo>
                      <a:pt x="48" y="588"/>
                    </a:lnTo>
                    <a:cubicBezTo>
                      <a:pt x="0" y="671"/>
                      <a:pt x="24" y="778"/>
                      <a:pt x="107" y="838"/>
                    </a:cubicBezTo>
                    <a:cubicBezTo>
                      <a:pt x="131" y="850"/>
                      <a:pt x="167" y="874"/>
                      <a:pt x="191" y="874"/>
                    </a:cubicBezTo>
                    <a:cubicBezTo>
                      <a:pt x="250" y="874"/>
                      <a:pt x="310" y="838"/>
                      <a:pt x="358" y="778"/>
                    </a:cubicBezTo>
                    <a:lnTo>
                      <a:pt x="655" y="278"/>
                    </a:lnTo>
                    <a:cubicBezTo>
                      <a:pt x="715" y="171"/>
                      <a:pt x="691" y="64"/>
                      <a:pt x="596" y="16"/>
                    </a:cubicBezTo>
                    <a:cubicBezTo>
                      <a:pt x="570" y="5"/>
                      <a:pt x="542" y="0"/>
                      <a:pt x="5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06" name="Google Shape;12106;p86"/>
              <p:cNvSpPr/>
              <p:nvPr/>
            </p:nvSpPr>
            <p:spPr>
              <a:xfrm>
                <a:off x="4240243" y="4399103"/>
                <a:ext cx="22705" cy="27563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68" extrusionOk="0">
                    <a:moveTo>
                      <a:pt x="507" y="0"/>
                    </a:moveTo>
                    <a:cubicBezTo>
                      <a:pt x="444" y="0"/>
                      <a:pt x="387" y="33"/>
                      <a:pt x="346" y="82"/>
                    </a:cubicBezTo>
                    <a:lnTo>
                      <a:pt x="48" y="594"/>
                    </a:lnTo>
                    <a:cubicBezTo>
                      <a:pt x="1" y="677"/>
                      <a:pt x="24" y="784"/>
                      <a:pt x="108" y="844"/>
                    </a:cubicBezTo>
                    <a:cubicBezTo>
                      <a:pt x="132" y="855"/>
                      <a:pt x="155" y="867"/>
                      <a:pt x="191" y="867"/>
                    </a:cubicBezTo>
                    <a:cubicBezTo>
                      <a:pt x="251" y="867"/>
                      <a:pt x="310" y="844"/>
                      <a:pt x="358" y="784"/>
                    </a:cubicBezTo>
                    <a:lnTo>
                      <a:pt x="655" y="272"/>
                    </a:lnTo>
                    <a:cubicBezTo>
                      <a:pt x="715" y="189"/>
                      <a:pt x="679" y="82"/>
                      <a:pt x="596" y="22"/>
                    </a:cubicBezTo>
                    <a:cubicBezTo>
                      <a:pt x="566" y="7"/>
                      <a:pt x="536" y="0"/>
                      <a:pt x="5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07" name="Google Shape;12107;p86"/>
              <p:cNvSpPr/>
              <p:nvPr/>
            </p:nvSpPr>
            <p:spPr>
              <a:xfrm>
                <a:off x="4240243" y="4159130"/>
                <a:ext cx="22705" cy="2819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13" y="1"/>
                    </a:moveTo>
                    <a:cubicBezTo>
                      <a:pt x="181" y="1"/>
                      <a:pt x="148" y="10"/>
                      <a:pt x="120" y="30"/>
                    </a:cubicBezTo>
                    <a:cubicBezTo>
                      <a:pt x="24" y="78"/>
                      <a:pt x="1" y="197"/>
                      <a:pt x="60" y="292"/>
                    </a:cubicBezTo>
                    <a:lnTo>
                      <a:pt x="358" y="792"/>
                    </a:lnTo>
                    <a:cubicBezTo>
                      <a:pt x="382" y="852"/>
                      <a:pt x="441" y="888"/>
                      <a:pt x="525" y="888"/>
                    </a:cubicBezTo>
                    <a:cubicBezTo>
                      <a:pt x="548" y="888"/>
                      <a:pt x="584" y="864"/>
                      <a:pt x="608" y="852"/>
                    </a:cubicBezTo>
                    <a:cubicBezTo>
                      <a:pt x="679" y="792"/>
                      <a:pt x="715" y="685"/>
                      <a:pt x="667" y="602"/>
                    </a:cubicBezTo>
                    <a:lnTo>
                      <a:pt x="370" y="90"/>
                    </a:lnTo>
                    <a:cubicBezTo>
                      <a:pt x="338" y="35"/>
                      <a:pt x="276" y="1"/>
                      <a:pt x="21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08" name="Google Shape;12108;p86"/>
              <p:cNvSpPr/>
              <p:nvPr/>
            </p:nvSpPr>
            <p:spPr>
              <a:xfrm>
                <a:off x="4378632" y="4399230"/>
                <a:ext cx="22705" cy="2819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21" y="0"/>
                    </a:moveTo>
                    <a:cubicBezTo>
                      <a:pt x="187" y="0"/>
                      <a:pt x="152" y="10"/>
                      <a:pt x="119" y="30"/>
                    </a:cubicBezTo>
                    <a:cubicBezTo>
                      <a:pt x="24" y="78"/>
                      <a:pt x="0" y="197"/>
                      <a:pt x="60" y="292"/>
                    </a:cubicBezTo>
                    <a:lnTo>
                      <a:pt x="358" y="792"/>
                    </a:lnTo>
                    <a:cubicBezTo>
                      <a:pt x="393" y="851"/>
                      <a:pt x="453" y="887"/>
                      <a:pt x="524" y="887"/>
                    </a:cubicBezTo>
                    <a:cubicBezTo>
                      <a:pt x="548" y="887"/>
                      <a:pt x="584" y="863"/>
                      <a:pt x="608" y="851"/>
                    </a:cubicBezTo>
                    <a:cubicBezTo>
                      <a:pt x="691" y="792"/>
                      <a:pt x="715" y="673"/>
                      <a:pt x="667" y="601"/>
                    </a:cubicBezTo>
                    <a:lnTo>
                      <a:pt x="369" y="89"/>
                    </a:lnTo>
                    <a:cubicBezTo>
                      <a:pt x="346" y="35"/>
                      <a:pt x="286" y="0"/>
                      <a:pt x="2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09" name="Google Shape;12109;p86"/>
              <p:cNvSpPr/>
              <p:nvPr/>
            </p:nvSpPr>
            <p:spPr>
              <a:xfrm>
                <a:off x="4426264" y="4351851"/>
                <a:ext cx="29532" cy="21117"/>
              </a:xfrm>
              <a:custGeom>
                <a:avLst/>
                <a:gdLst/>
                <a:ahLst/>
                <a:cxnLst/>
                <a:rect l="l" t="t" r="r" b="b"/>
                <a:pathLst>
                  <a:path w="930" h="665" extrusionOk="0">
                    <a:moveTo>
                      <a:pt x="215" y="0"/>
                    </a:moveTo>
                    <a:cubicBezTo>
                      <a:pt x="152" y="0"/>
                      <a:pt x="89" y="32"/>
                      <a:pt x="48" y="81"/>
                    </a:cubicBezTo>
                    <a:cubicBezTo>
                      <a:pt x="1" y="177"/>
                      <a:pt x="36" y="272"/>
                      <a:pt x="108" y="331"/>
                    </a:cubicBezTo>
                    <a:lnTo>
                      <a:pt x="608" y="629"/>
                    </a:lnTo>
                    <a:cubicBezTo>
                      <a:pt x="643" y="653"/>
                      <a:pt x="667" y="665"/>
                      <a:pt x="703" y="665"/>
                    </a:cubicBezTo>
                    <a:cubicBezTo>
                      <a:pt x="763" y="665"/>
                      <a:pt x="822" y="629"/>
                      <a:pt x="870" y="569"/>
                    </a:cubicBezTo>
                    <a:cubicBezTo>
                      <a:pt x="929" y="486"/>
                      <a:pt x="893" y="367"/>
                      <a:pt x="810" y="319"/>
                    </a:cubicBezTo>
                    <a:lnTo>
                      <a:pt x="298" y="22"/>
                    </a:lnTo>
                    <a:cubicBezTo>
                      <a:pt x="272" y="7"/>
                      <a:pt x="244" y="0"/>
                      <a:pt x="2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10" name="Google Shape;12110;p86"/>
              <p:cNvSpPr/>
              <p:nvPr/>
            </p:nvSpPr>
            <p:spPr>
              <a:xfrm>
                <a:off x="4186196" y="4213463"/>
                <a:ext cx="29500" cy="21117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65" extrusionOk="0">
                    <a:moveTo>
                      <a:pt x="214" y="0"/>
                    </a:moveTo>
                    <a:cubicBezTo>
                      <a:pt x="152" y="0"/>
                      <a:pt x="89" y="33"/>
                      <a:pt x="48" y="82"/>
                    </a:cubicBezTo>
                    <a:cubicBezTo>
                      <a:pt x="0" y="165"/>
                      <a:pt x="36" y="272"/>
                      <a:pt x="107" y="332"/>
                    </a:cubicBezTo>
                    <a:lnTo>
                      <a:pt x="619" y="629"/>
                    </a:lnTo>
                    <a:cubicBezTo>
                      <a:pt x="643" y="641"/>
                      <a:pt x="667" y="665"/>
                      <a:pt x="703" y="665"/>
                    </a:cubicBezTo>
                    <a:cubicBezTo>
                      <a:pt x="762" y="665"/>
                      <a:pt x="822" y="629"/>
                      <a:pt x="869" y="570"/>
                    </a:cubicBezTo>
                    <a:cubicBezTo>
                      <a:pt x="929" y="463"/>
                      <a:pt x="893" y="367"/>
                      <a:pt x="810" y="320"/>
                    </a:cubicBezTo>
                    <a:lnTo>
                      <a:pt x="298" y="22"/>
                    </a:lnTo>
                    <a:cubicBezTo>
                      <a:pt x="272" y="7"/>
                      <a:pt x="243" y="0"/>
                      <a:pt x="2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11" name="Google Shape;12111;p86"/>
              <p:cNvSpPr/>
              <p:nvPr/>
            </p:nvSpPr>
            <p:spPr>
              <a:xfrm>
                <a:off x="4425883" y="4213590"/>
                <a:ext cx="29913" cy="21371"/>
              </a:xfrm>
              <a:custGeom>
                <a:avLst/>
                <a:gdLst/>
                <a:ahLst/>
                <a:cxnLst/>
                <a:rect l="l" t="t" r="r" b="b"/>
                <a:pathLst>
                  <a:path w="942" h="673" extrusionOk="0">
                    <a:moveTo>
                      <a:pt x="725" y="0"/>
                    </a:moveTo>
                    <a:cubicBezTo>
                      <a:pt x="693" y="0"/>
                      <a:pt x="660" y="10"/>
                      <a:pt x="632" y="30"/>
                    </a:cubicBezTo>
                    <a:lnTo>
                      <a:pt x="120" y="328"/>
                    </a:lnTo>
                    <a:cubicBezTo>
                      <a:pt x="36" y="375"/>
                      <a:pt x="1" y="494"/>
                      <a:pt x="60" y="578"/>
                    </a:cubicBezTo>
                    <a:cubicBezTo>
                      <a:pt x="96" y="637"/>
                      <a:pt x="155" y="673"/>
                      <a:pt x="227" y="673"/>
                    </a:cubicBezTo>
                    <a:cubicBezTo>
                      <a:pt x="251" y="673"/>
                      <a:pt x="286" y="661"/>
                      <a:pt x="310" y="637"/>
                    </a:cubicBezTo>
                    <a:lnTo>
                      <a:pt x="822" y="340"/>
                    </a:lnTo>
                    <a:cubicBezTo>
                      <a:pt x="905" y="280"/>
                      <a:pt x="941" y="161"/>
                      <a:pt x="882" y="89"/>
                    </a:cubicBezTo>
                    <a:cubicBezTo>
                      <a:pt x="850" y="35"/>
                      <a:pt x="788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12" name="Google Shape;12112;p86"/>
              <p:cNvSpPr/>
              <p:nvPr/>
            </p:nvSpPr>
            <p:spPr>
              <a:xfrm>
                <a:off x="4186196" y="4351978"/>
                <a:ext cx="29500" cy="2137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73" extrusionOk="0">
                    <a:moveTo>
                      <a:pt x="725" y="0"/>
                    </a:moveTo>
                    <a:cubicBezTo>
                      <a:pt x="692" y="0"/>
                      <a:pt x="660" y="9"/>
                      <a:pt x="631" y="30"/>
                    </a:cubicBezTo>
                    <a:lnTo>
                      <a:pt x="119" y="327"/>
                    </a:lnTo>
                    <a:cubicBezTo>
                      <a:pt x="36" y="375"/>
                      <a:pt x="0" y="494"/>
                      <a:pt x="60" y="589"/>
                    </a:cubicBezTo>
                    <a:cubicBezTo>
                      <a:pt x="95" y="649"/>
                      <a:pt x="155" y="673"/>
                      <a:pt x="226" y="673"/>
                    </a:cubicBezTo>
                    <a:cubicBezTo>
                      <a:pt x="262" y="673"/>
                      <a:pt x="286" y="661"/>
                      <a:pt x="322" y="649"/>
                    </a:cubicBezTo>
                    <a:lnTo>
                      <a:pt x="822" y="351"/>
                    </a:lnTo>
                    <a:cubicBezTo>
                      <a:pt x="893" y="292"/>
                      <a:pt x="929" y="173"/>
                      <a:pt x="881" y="89"/>
                    </a:cubicBezTo>
                    <a:cubicBezTo>
                      <a:pt x="850" y="34"/>
                      <a:pt x="787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113" name="Google Shape;12113;p86"/>
            <p:cNvSpPr/>
            <p:nvPr/>
          </p:nvSpPr>
          <p:spPr>
            <a:xfrm>
              <a:off x="4692054" y="4135409"/>
              <a:ext cx="344097" cy="340033"/>
            </a:xfrm>
            <a:custGeom>
              <a:avLst/>
              <a:gdLst/>
              <a:ahLst/>
              <a:cxnLst/>
              <a:rect l="l" t="t" r="r" b="b"/>
              <a:pathLst>
                <a:path w="10836" h="10708" extrusionOk="0">
                  <a:moveTo>
                    <a:pt x="7677" y="328"/>
                  </a:moveTo>
                  <a:cubicBezTo>
                    <a:pt x="7821" y="328"/>
                    <a:pt x="7960" y="378"/>
                    <a:pt x="8061" y="480"/>
                  </a:cubicBezTo>
                  <a:lnTo>
                    <a:pt x="10288" y="2706"/>
                  </a:lnTo>
                  <a:cubicBezTo>
                    <a:pt x="10502" y="2897"/>
                    <a:pt x="10490" y="3278"/>
                    <a:pt x="10252" y="3516"/>
                  </a:cubicBezTo>
                  <a:cubicBezTo>
                    <a:pt x="10125" y="3643"/>
                    <a:pt x="9961" y="3709"/>
                    <a:pt x="9802" y="3709"/>
                  </a:cubicBezTo>
                  <a:cubicBezTo>
                    <a:pt x="9661" y="3709"/>
                    <a:pt x="9524" y="3657"/>
                    <a:pt x="9418" y="3552"/>
                  </a:cubicBezTo>
                  <a:lnTo>
                    <a:pt x="8264" y="2385"/>
                  </a:lnTo>
                  <a:cubicBezTo>
                    <a:pt x="8234" y="2355"/>
                    <a:pt x="8195" y="2340"/>
                    <a:pt x="8156" y="2340"/>
                  </a:cubicBezTo>
                  <a:cubicBezTo>
                    <a:pt x="8118" y="2340"/>
                    <a:pt x="8079" y="2355"/>
                    <a:pt x="8049" y="2385"/>
                  </a:cubicBezTo>
                  <a:cubicBezTo>
                    <a:pt x="7990" y="2444"/>
                    <a:pt x="7990" y="2540"/>
                    <a:pt x="8049" y="2599"/>
                  </a:cubicBezTo>
                  <a:lnTo>
                    <a:pt x="8930" y="3480"/>
                  </a:lnTo>
                  <a:lnTo>
                    <a:pt x="7811" y="4587"/>
                  </a:lnTo>
                  <a:cubicBezTo>
                    <a:pt x="7549" y="4861"/>
                    <a:pt x="7382" y="5207"/>
                    <a:pt x="7335" y="5564"/>
                  </a:cubicBezTo>
                  <a:cubicBezTo>
                    <a:pt x="7287" y="5921"/>
                    <a:pt x="7371" y="6290"/>
                    <a:pt x="7561" y="6588"/>
                  </a:cubicBezTo>
                  <a:cubicBezTo>
                    <a:pt x="7930" y="7171"/>
                    <a:pt x="7859" y="7838"/>
                    <a:pt x="7728" y="8028"/>
                  </a:cubicBezTo>
                  <a:cubicBezTo>
                    <a:pt x="7644" y="8016"/>
                    <a:pt x="7406" y="7897"/>
                    <a:pt x="6751" y="7350"/>
                  </a:cubicBezTo>
                  <a:cubicBezTo>
                    <a:pt x="6335" y="6993"/>
                    <a:pt x="5835" y="6528"/>
                    <a:pt x="5311" y="6004"/>
                  </a:cubicBezTo>
                  <a:lnTo>
                    <a:pt x="5204" y="5897"/>
                  </a:lnTo>
                  <a:lnTo>
                    <a:pt x="5180" y="5873"/>
                  </a:lnTo>
                  <a:cubicBezTo>
                    <a:pt x="5085" y="5778"/>
                    <a:pt x="4977" y="5695"/>
                    <a:pt x="4894" y="5588"/>
                  </a:cubicBezTo>
                  <a:lnTo>
                    <a:pt x="4846" y="5540"/>
                  </a:lnTo>
                  <a:lnTo>
                    <a:pt x="4739" y="5445"/>
                  </a:lnTo>
                  <a:cubicBezTo>
                    <a:pt x="4239" y="4921"/>
                    <a:pt x="3763" y="4409"/>
                    <a:pt x="3406" y="3992"/>
                  </a:cubicBezTo>
                  <a:cubicBezTo>
                    <a:pt x="2858" y="3337"/>
                    <a:pt x="2751" y="3099"/>
                    <a:pt x="2715" y="3028"/>
                  </a:cubicBezTo>
                  <a:cubicBezTo>
                    <a:pt x="2805" y="2970"/>
                    <a:pt x="2986" y="2926"/>
                    <a:pt x="3210" y="2926"/>
                  </a:cubicBezTo>
                  <a:cubicBezTo>
                    <a:pt x="3492" y="2926"/>
                    <a:pt x="3843" y="2995"/>
                    <a:pt x="4168" y="3194"/>
                  </a:cubicBezTo>
                  <a:cubicBezTo>
                    <a:pt x="4416" y="3353"/>
                    <a:pt x="4715" y="3430"/>
                    <a:pt x="5014" y="3430"/>
                  </a:cubicBezTo>
                  <a:cubicBezTo>
                    <a:pt x="5073" y="3430"/>
                    <a:pt x="5133" y="3427"/>
                    <a:pt x="5192" y="3421"/>
                  </a:cubicBezTo>
                  <a:cubicBezTo>
                    <a:pt x="5549" y="3373"/>
                    <a:pt x="5894" y="3194"/>
                    <a:pt x="6156" y="2944"/>
                  </a:cubicBezTo>
                  <a:lnTo>
                    <a:pt x="7275" y="1825"/>
                  </a:lnTo>
                  <a:lnTo>
                    <a:pt x="7359" y="1909"/>
                  </a:lnTo>
                  <a:cubicBezTo>
                    <a:pt x="7394" y="1938"/>
                    <a:pt x="7433" y="1953"/>
                    <a:pt x="7470" y="1953"/>
                  </a:cubicBezTo>
                  <a:cubicBezTo>
                    <a:pt x="7507" y="1953"/>
                    <a:pt x="7543" y="1938"/>
                    <a:pt x="7573" y="1909"/>
                  </a:cubicBezTo>
                  <a:cubicBezTo>
                    <a:pt x="7633" y="1849"/>
                    <a:pt x="7633" y="1766"/>
                    <a:pt x="7573" y="1706"/>
                  </a:cubicBezTo>
                  <a:lnTo>
                    <a:pt x="7204" y="1337"/>
                  </a:lnTo>
                  <a:lnTo>
                    <a:pt x="7192" y="1313"/>
                  </a:lnTo>
                  <a:cubicBezTo>
                    <a:pt x="7025" y="1123"/>
                    <a:pt x="7013" y="837"/>
                    <a:pt x="7144" y="635"/>
                  </a:cubicBezTo>
                  <a:cubicBezTo>
                    <a:pt x="7168" y="587"/>
                    <a:pt x="7204" y="539"/>
                    <a:pt x="7228" y="516"/>
                  </a:cubicBezTo>
                  <a:cubicBezTo>
                    <a:pt x="7353" y="390"/>
                    <a:pt x="7518" y="328"/>
                    <a:pt x="7677" y="328"/>
                  </a:cubicBezTo>
                  <a:close/>
                  <a:moveTo>
                    <a:pt x="7667" y="0"/>
                  </a:moveTo>
                  <a:cubicBezTo>
                    <a:pt x="7428" y="0"/>
                    <a:pt x="7186" y="93"/>
                    <a:pt x="7001" y="277"/>
                  </a:cubicBezTo>
                  <a:cubicBezTo>
                    <a:pt x="6644" y="635"/>
                    <a:pt x="6632" y="1194"/>
                    <a:pt x="6978" y="1539"/>
                  </a:cubicBezTo>
                  <a:lnTo>
                    <a:pt x="7037" y="1599"/>
                  </a:lnTo>
                  <a:lnTo>
                    <a:pt x="5918" y="2718"/>
                  </a:lnTo>
                  <a:cubicBezTo>
                    <a:pt x="5651" y="2985"/>
                    <a:pt x="5292" y="3125"/>
                    <a:pt x="4942" y="3125"/>
                  </a:cubicBezTo>
                  <a:cubicBezTo>
                    <a:pt x="4715" y="3125"/>
                    <a:pt x="4491" y="3066"/>
                    <a:pt x="4299" y="2944"/>
                  </a:cubicBezTo>
                  <a:cubicBezTo>
                    <a:pt x="3965" y="2730"/>
                    <a:pt x="3596" y="2623"/>
                    <a:pt x="3215" y="2623"/>
                  </a:cubicBezTo>
                  <a:cubicBezTo>
                    <a:pt x="2882" y="2623"/>
                    <a:pt x="2584" y="2706"/>
                    <a:pt x="2453" y="2849"/>
                  </a:cubicBezTo>
                  <a:cubicBezTo>
                    <a:pt x="2322" y="2980"/>
                    <a:pt x="2418" y="3194"/>
                    <a:pt x="2525" y="3385"/>
                  </a:cubicBezTo>
                  <a:cubicBezTo>
                    <a:pt x="2632" y="3564"/>
                    <a:pt x="2810" y="3802"/>
                    <a:pt x="3049" y="4087"/>
                  </a:cubicBezTo>
                  <a:cubicBezTo>
                    <a:pt x="3394" y="4504"/>
                    <a:pt x="3846" y="5004"/>
                    <a:pt x="4370" y="5540"/>
                  </a:cubicBezTo>
                  <a:lnTo>
                    <a:pt x="3180" y="6731"/>
                  </a:lnTo>
                  <a:cubicBezTo>
                    <a:pt x="2763" y="7147"/>
                    <a:pt x="2346" y="7600"/>
                    <a:pt x="1965" y="8064"/>
                  </a:cubicBezTo>
                  <a:lnTo>
                    <a:pt x="84" y="10291"/>
                  </a:lnTo>
                  <a:cubicBezTo>
                    <a:pt x="1" y="10398"/>
                    <a:pt x="1" y="10541"/>
                    <a:pt x="84" y="10636"/>
                  </a:cubicBezTo>
                  <a:cubicBezTo>
                    <a:pt x="132" y="10683"/>
                    <a:pt x="191" y="10707"/>
                    <a:pt x="251" y="10707"/>
                  </a:cubicBezTo>
                  <a:cubicBezTo>
                    <a:pt x="310" y="10707"/>
                    <a:pt x="370" y="10683"/>
                    <a:pt x="429" y="10636"/>
                  </a:cubicBezTo>
                  <a:lnTo>
                    <a:pt x="2572" y="8850"/>
                  </a:lnTo>
                  <a:cubicBezTo>
                    <a:pt x="2632" y="8790"/>
                    <a:pt x="2644" y="8695"/>
                    <a:pt x="2584" y="8636"/>
                  </a:cubicBezTo>
                  <a:cubicBezTo>
                    <a:pt x="2552" y="8603"/>
                    <a:pt x="2512" y="8585"/>
                    <a:pt x="2472" y="8585"/>
                  </a:cubicBezTo>
                  <a:cubicBezTo>
                    <a:pt x="2440" y="8585"/>
                    <a:pt x="2409" y="8597"/>
                    <a:pt x="2382" y="8624"/>
                  </a:cubicBezTo>
                  <a:lnTo>
                    <a:pt x="739" y="9993"/>
                  </a:lnTo>
                  <a:lnTo>
                    <a:pt x="2191" y="8266"/>
                  </a:lnTo>
                  <a:cubicBezTo>
                    <a:pt x="2560" y="7826"/>
                    <a:pt x="2965" y="7374"/>
                    <a:pt x="3382" y="6957"/>
                  </a:cubicBezTo>
                  <a:lnTo>
                    <a:pt x="4573" y="5766"/>
                  </a:lnTo>
                  <a:lnTo>
                    <a:pt x="4585" y="5778"/>
                  </a:lnTo>
                  <a:lnTo>
                    <a:pt x="4763" y="5957"/>
                  </a:lnTo>
                  <a:lnTo>
                    <a:pt x="4942" y="6135"/>
                  </a:lnTo>
                  <a:lnTo>
                    <a:pt x="4954" y="6159"/>
                  </a:lnTo>
                  <a:lnTo>
                    <a:pt x="3763" y="7350"/>
                  </a:lnTo>
                  <a:cubicBezTo>
                    <a:pt x="3537" y="7564"/>
                    <a:pt x="3299" y="7790"/>
                    <a:pt x="3084" y="8005"/>
                  </a:cubicBezTo>
                  <a:cubicBezTo>
                    <a:pt x="3025" y="8064"/>
                    <a:pt x="3025" y="8147"/>
                    <a:pt x="3061" y="8207"/>
                  </a:cubicBezTo>
                  <a:cubicBezTo>
                    <a:pt x="3092" y="8238"/>
                    <a:pt x="3133" y="8253"/>
                    <a:pt x="3174" y="8253"/>
                  </a:cubicBezTo>
                  <a:cubicBezTo>
                    <a:pt x="3211" y="8253"/>
                    <a:pt x="3247" y="8241"/>
                    <a:pt x="3275" y="8219"/>
                  </a:cubicBezTo>
                  <a:cubicBezTo>
                    <a:pt x="3513" y="8005"/>
                    <a:pt x="3751" y="7778"/>
                    <a:pt x="3977" y="7552"/>
                  </a:cubicBezTo>
                  <a:lnTo>
                    <a:pt x="5168" y="6361"/>
                  </a:lnTo>
                  <a:cubicBezTo>
                    <a:pt x="5704" y="6885"/>
                    <a:pt x="6204" y="7350"/>
                    <a:pt x="6620" y="7683"/>
                  </a:cubicBezTo>
                  <a:cubicBezTo>
                    <a:pt x="6906" y="7921"/>
                    <a:pt x="7144" y="8088"/>
                    <a:pt x="7323" y="8207"/>
                  </a:cubicBezTo>
                  <a:cubicBezTo>
                    <a:pt x="7442" y="8278"/>
                    <a:pt x="7573" y="8362"/>
                    <a:pt x="7692" y="8362"/>
                  </a:cubicBezTo>
                  <a:cubicBezTo>
                    <a:pt x="7752" y="8362"/>
                    <a:pt x="7811" y="8338"/>
                    <a:pt x="7859" y="8302"/>
                  </a:cubicBezTo>
                  <a:cubicBezTo>
                    <a:pt x="7990" y="8159"/>
                    <a:pt x="8073" y="7862"/>
                    <a:pt x="8073" y="7540"/>
                  </a:cubicBezTo>
                  <a:cubicBezTo>
                    <a:pt x="8073" y="7171"/>
                    <a:pt x="7954" y="6778"/>
                    <a:pt x="7763" y="6457"/>
                  </a:cubicBezTo>
                  <a:cubicBezTo>
                    <a:pt x="7454" y="5957"/>
                    <a:pt x="7549" y="5278"/>
                    <a:pt x="7990" y="4826"/>
                  </a:cubicBezTo>
                  <a:lnTo>
                    <a:pt x="9109" y="3718"/>
                  </a:lnTo>
                  <a:lnTo>
                    <a:pt x="9168" y="3778"/>
                  </a:lnTo>
                  <a:lnTo>
                    <a:pt x="9192" y="3802"/>
                  </a:lnTo>
                  <a:lnTo>
                    <a:pt x="9216" y="3814"/>
                  </a:lnTo>
                  <a:cubicBezTo>
                    <a:pt x="9216" y="3814"/>
                    <a:pt x="9228" y="3837"/>
                    <a:pt x="9240" y="3837"/>
                  </a:cubicBezTo>
                  <a:cubicBezTo>
                    <a:pt x="9240" y="3837"/>
                    <a:pt x="9252" y="3837"/>
                    <a:pt x="9252" y="3849"/>
                  </a:cubicBezTo>
                  <a:lnTo>
                    <a:pt x="9264" y="3861"/>
                  </a:lnTo>
                  <a:cubicBezTo>
                    <a:pt x="9264" y="3861"/>
                    <a:pt x="9287" y="3861"/>
                    <a:pt x="9287" y="3873"/>
                  </a:cubicBezTo>
                  <a:lnTo>
                    <a:pt x="9299" y="3897"/>
                  </a:lnTo>
                  <a:cubicBezTo>
                    <a:pt x="9299" y="3897"/>
                    <a:pt x="9311" y="3897"/>
                    <a:pt x="9311" y="3909"/>
                  </a:cubicBezTo>
                  <a:lnTo>
                    <a:pt x="9323" y="3921"/>
                  </a:lnTo>
                  <a:cubicBezTo>
                    <a:pt x="9323" y="3921"/>
                    <a:pt x="9347" y="3921"/>
                    <a:pt x="9347" y="3933"/>
                  </a:cubicBezTo>
                  <a:lnTo>
                    <a:pt x="9359" y="3956"/>
                  </a:lnTo>
                  <a:cubicBezTo>
                    <a:pt x="9359" y="3956"/>
                    <a:pt x="9371" y="3956"/>
                    <a:pt x="9371" y="3968"/>
                  </a:cubicBezTo>
                  <a:cubicBezTo>
                    <a:pt x="9371" y="3968"/>
                    <a:pt x="9383" y="3968"/>
                    <a:pt x="9383" y="3980"/>
                  </a:cubicBezTo>
                  <a:cubicBezTo>
                    <a:pt x="9383" y="3980"/>
                    <a:pt x="9407" y="3980"/>
                    <a:pt x="9407" y="3992"/>
                  </a:cubicBezTo>
                  <a:cubicBezTo>
                    <a:pt x="9407" y="3992"/>
                    <a:pt x="9418" y="3992"/>
                    <a:pt x="9418" y="4016"/>
                  </a:cubicBezTo>
                  <a:lnTo>
                    <a:pt x="9430" y="4016"/>
                  </a:lnTo>
                  <a:cubicBezTo>
                    <a:pt x="9430" y="4016"/>
                    <a:pt x="9442" y="4016"/>
                    <a:pt x="9442" y="4028"/>
                  </a:cubicBezTo>
                  <a:lnTo>
                    <a:pt x="9942" y="4028"/>
                  </a:lnTo>
                  <a:cubicBezTo>
                    <a:pt x="9954" y="4028"/>
                    <a:pt x="9954" y="4028"/>
                    <a:pt x="9966" y="4016"/>
                  </a:cubicBezTo>
                  <a:lnTo>
                    <a:pt x="9978" y="4016"/>
                  </a:lnTo>
                  <a:cubicBezTo>
                    <a:pt x="10002" y="4016"/>
                    <a:pt x="10002" y="4016"/>
                    <a:pt x="10014" y="3992"/>
                  </a:cubicBezTo>
                  <a:lnTo>
                    <a:pt x="10026" y="3992"/>
                  </a:lnTo>
                  <a:cubicBezTo>
                    <a:pt x="10038" y="3992"/>
                    <a:pt x="10038" y="3992"/>
                    <a:pt x="10061" y="3980"/>
                  </a:cubicBezTo>
                  <a:cubicBezTo>
                    <a:pt x="10061" y="3980"/>
                    <a:pt x="10073" y="3980"/>
                    <a:pt x="10073" y="3968"/>
                  </a:cubicBezTo>
                  <a:cubicBezTo>
                    <a:pt x="10085" y="3968"/>
                    <a:pt x="10085" y="3956"/>
                    <a:pt x="10097" y="3956"/>
                  </a:cubicBezTo>
                  <a:cubicBezTo>
                    <a:pt x="10097" y="3956"/>
                    <a:pt x="10121" y="3956"/>
                    <a:pt x="10121" y="3933"/>
                  </a:cubicBezTo>
                  <a:cubicBezTo>
                    <a:pt x="10133" y="3933"/>
                    <a:pt x="10133" y="3921"/>
                    <a:pt x="10145" y="3921"/>
                  </a:cubicBezTo>
                  <a:cubicBezTo>
                    <a:pt x="10145" y="3921"/>
                    <a:pt x="10157" y="3921"/>
                    <a:pt x="10157" y="3909"/>
                  </a:cubicBezTo>
                  <a:cubicBezTo>
                    <a:pt x="10180" y="3909"/>
                    <a:pt x="10180" y="3897"/>
                    <a:pt x="10192" y="3897"/>
                  </a:cubicBezTo>
                  <a:cubicBezTo>
                    <a:pt x="10192" y="3897"/>
                    <a:pt x="10204" y="3897"/>
                    <a:pt x="10204" y="3873"/>
                  </a:cubicBezTo>
                  <a:cubicBezTo>
                    <a:pt x="10216" y="3873"/>
                    <a:pt x="10216" y="3861"/>
                    <a:pt x="10240" y="3861"/>
                  </a:cubicBezTo>
                  <a:cubicBezTo>
                    <a:pt x="10240" y="3861"/>
                    <a:pt x="10252" y="3861"/>
                    <a:pt x="10252" y="3849"/>
                  </a:cubicBezTo>
                  <a:cubicBezTo>
                    <a:pt x="10264" y="3849"/>
                    <a:pt x="10264" y="3837"/>
                    <a:pt x="10276" y="3837"/>
                  </a:cubicBezTo>
                  <a:cubicBezTo>
                    <a:pt x="10276" y="3837"/>
                    <a:pt x="10300" y="3837"/>
                    <a:pt x="10300" y="3814"/>
                  </a:cubicBezTo>
                  <a:cubicBezTo>
                    <a:pt x="10311" y="3814"/>
                    <a:pt x="10311" y="3802"/>
                    <a:pt x="10323" y="3802"/>
                  </a:cubicBezTo>
                  <a:cubicBezTo>
                    <a:pt x="10323" y="3802"/>
                    <a:pt x="10335" y="3802"/>
                    <a:pt x="10335" y="3790"/>
                  </a:cubicBezTo>
                  <a:cubicBezTo>
                    <a:pt x="10359" y="3778"/>
                    <a:pt x="10371" y="3778"/>
                    <a:pt x="10371" y="3754"/>
                  </a:cubicBezTo>
                  <a:cubicBezTo>
                    <a:pt x="10823" y="3373"/>
                    <a:pt x="10835" y="2802"/>
                    <a:pt x="10490" y="2468"/>
                  </a:cubicBezTo>
                  <a:lnTo>
                    <a:pt x="8275" y="242"/>
                  </a:lnTo>
                  <a:cubicBezTo>
                    <a:pt x="8109" y="81"/>
                    <a:pt x="7889" y="0"/>
                    <a:pt x="766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grpSp>
          <p:nvGrpSpPr>
            <p:cNvPr id="12114" name="Google Shape;12114;p86"/>
            <p:cNvGrpSpPr/>
            <p:nvPr/>
          </p:nvGrpSpPr>
          <p:grpSpPr>
            <a:xfrm>
              <a:off x="5206262" y="4174817"/>
              <a:ext cx="397763" cy="262804"/>
              <a:chOff x="5206262" y="4174817"/>
              <a:chExt cx="397763" cy="262804"/>
            </a:xfrm>
            <a:solidFill>
              <a:schemeClr val="bg1"/>
            </a:solidFill>
          </p:grpSpPr>
          <p:sp>
            <p:nvSpPr>
              <p:cNvPr id="12115" name="Google Shape;12115;p86"/>
              <p:cNvSpPr/>
              <p:nvPr/>
            </p:nvSpPr>
            <p:spPr>
              <a:xfrm>
                <a:off x="5206262" y="4177104"/>
                <a:ext cx="397763" cy="260518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8204" extrusionOk="0">
                    <a:moveTo>
                      <a:pt x="3655" y="381"/>
                    </a:moveTo>
                    <a:cubicBezTo>
                      <a:pt x="3989" y="381"/>
                      <a:pt x="4298" y="500"/>
                      <a:pt x="4536" y="738"/>
                    </a:cubicBezTo>
                    <a:lnTo>
                      <a:pt x="7049" y="3120"/>
                    </a:lnTo>
                    <a:lnTo>
                      <a:pt x="5644" y="3120"/>
                    </a:lnTo>
                    <a:lnTo>
                      <a:pt x="3512" y="381"/>
                    </a:lnTo>
                    <a:close/>
                    <a:moveTo>
                      <a:pt x="10585" y="3477"/>
                    </a:moveTo>
                    <a:cubicBezTo>
                      <a:pt x="10882" y="3501"/>
                      <a:pt x="11156" y="3620"/>
                      <a:pt x="11382" y="3846"/>
                    </a:cubicBezTo>
                    <a:lnTo>
                      <a:pt x="11502" y="3965"/>
                    </a:lnTo>
                    <a:lnTo>
                      <a:pt x="10763" y="3965"/>
                    </a:lnTo>
                    <a:lnTo>
                      <a:pt x="10763" y="3953"/>
                    </a:lnTo>
                    <a:cubicBezTo>
                      <a:pt x="10656" y="3953"/>
                      <a:pt x="10585" y="3858"/>
                      <a:pt x="10585" y="3775"/>
                    </a:cubicBezTo>
                    <a:lnTo>
                      <a:pt x="10585" y="3477"/>
                    </a:lnTo>
                    <a:close/>
                    <a:moveTo>
                      <a:pt x="7906" y="4263"/>
                    </a:moveTo>
                    <a:lnTo>
                      <a:pt x="4536" y="7430"/>
                    </a:lnTo>
                    <a:cubicBezTo>
                      <a:pt x="4298" y="7656"/>
                      <a:pt x="3989" y="7787"/>
                      <a:pt x="3655" y="7787"/>
                    </a:cubicBezTo>
                    <a:lnTo>
                      <a:pt x="3512" y="7787"/>
                    </a:lnTo>
                    <a:lnTo>
                      <a:pt x="6263" y="4263"/>
                    </a:lnTo>
                    <a:close/>
                    <a:moveTo>
                      <a:pt x="3381" y="0"/>
                    </a:moveTo>
                    <a:cubicBezTo>
                      <a:pt x="3262" y="0"/>
                      <a:pt x="3155" y="60"/>
                      <a:pt x="3108" y="179"/>
                    </a:cubicBezTo>
                    <a:cubicBezTo>
                      <a:pt x="3060" y="286"/>
                      <a:pt x="3060" y="405"/>
                      <a:pt x="3143" y="512"/>
                    </a:cubicBezTo>
                    <a:lnTo>
                      <a:pt x="5167" y="3120"/>
                    </a:lnTo>
                    <a:lnTo>
                      <a:pt x="2512" y="3120"/>
                    </a:lnTo>
                    <a:cubicBezTo>
                      <a:pt x="2405" y="3120"/>
                      <a:pt x="2310" y="3060"/>
                      <a:pt x="2250" y="2965"/>
                    </a:cubicBezTo>
                    <a:lnTo>
                      <a:pt x="1429" y="1536"/>
                    </a:lnTo>
                    <a:cubicBezTo>
                      <a:pt x="1310" y="1334"/>
                      <a:pt x="1084" y="1215"/>
                      <a:pt x="845" y="1215"/>
                    </a:cubicBezTo>
                    <a:lnTo>
                      <a:pt x="310" y="1215"/>
                    </a:lnTo>
                    <a:cubicBezTo>
                      <a:pt x="143" y="1215"/>
                      <a:pt x="0" y="1346"/>
                      <a:pt x="0" y="1524"/>
                    </a:cubicBezTo>
                    <a:lnTo>
                      <a:pt x="0" y="4394"/>
                    </a:lnTo>
                    <a:cubicBezTo>
                      <a:pt x="0" y="4763"/>
                      <a:pt x="310" y="5084"/>
                      <a:pt x="679" y="5084"/>
                    </a:cubicBezTo>
                    <a:lnTo>
                      <a:pt x="2262" y="5084"/>
                    </a:lnTo>
                    <a:cubicBezTo>
                      <a:pt x="2369" y="5084"/>
                      <a:pt x="2441" y="4989"/>
                      <a:pt x="2441" y="4906"/>
                    </a:cubicBezTo>
                    <a:cubicBezTo>
                      <a:pt x="2441" y="4810"/>
                      <a:pt x="2346" y="4727"/>
                      <a:pt x="2262" y="4727"/>
                    </a:cubicBezTo>
                    <a:lnTo>
                      <a:pt x="679" y="4727"/>
                    </a:lnTo>
                    <a:cubicBezTo>
                      <a:pt x="500" y="4727"/>
                      <a:pt x="369" y="4572"/>
                      <a:pt x="369" y="4406"/>
                    </a:cubicBezTo>
                    <a:lnTo>
                      <a:pt x="369" y="1596"/>
                    </a:lnTo>
                    <a:lnTo>
                      <a:pt x="845" y="1596"/>
                    </a:lnTo>
                    <a:cubicBezTo>
                      <a:pt x="965" y="1596"/>
                      <a:pt x="1060" y="1655"/>
                      <a:pt x="1119" y="1750"/>
                    </a:cubicBezTo>
                    <a:lnTo>
                      <a:pt x="1929" y="3179"/>
                    </a:lnTo>
                    <a:cubicBezTo>
                      <a:pt x="2048" y="3382"/>
                      <a:pt x="2274" y="3513"/>
                      <a:pt x="2512" y="3513"/>
                    </a:cubicBezTo>
                    <a:lnTo>
                      <a:pt x="10192" y="3513"/>
                    </a:lnTo>
                    <a:lnTo>
                      <a:pt x="10192" y="3834"/>
                    </a:lnTo>
                    <a:cubicBezTo>
                      <a:pt x="10192" y="4132"/>
                      <a:pt x="10442" y="4382"/>
                      <a:pt x="10740" y="4382"/>
                    </a:cubicBezTo>
                    <a:lnTo>
                      <a:pt x="11835" y="4382"/>
                    </a:lnTo>
                    <a:lnTo>
                      <a:pt x="12049" y="4620"/>
                    </a:lnTo>
                    <a:cubicBezTo>
                      <a:pt x="12085" y="4644"/>
                      <a:pt x="12109" y="4703"/>
                      <a:pt x="12133" y="4751"/>
                    </a:cubicBezTo>
                    <a:lnTo>
                      <a:pt x="7942" y="4751"/>
                    </a:lnTo>
                    <a:lnTo>
                      <a:pt x="8454" y="4275"/>
                    </a:lnTo>
                    <a:cubicBezTo>
                      <a:pt x="8513" y="4227"/>
                      <a:pt x="8525" y="4144"/>
                      <a:pt x="8501" y="4072"/>
                    </a:cubicBezTo>
                    <a:cubicBezTo>
                      <a:pt x="8465" y="3989"/>
                      <a:pt x="8406" y="3953"/>
                      <a:pt x="8334" y="3953"/>
                    </a:cubicBezTo>
                    <a:lnTo>
                      <a:pt x="6203" y="3953"/>
                    </a:lnTo>
                    <a:cubicBezTo>
                      <a:pt x="6120" y="3953"/>
                      <a:pt x="6025" y="3989"/>
                      <a:pt x="5965" y="4072"/>
                    </a:cubicBezTo>
                    <a:lnTo>
                      <a:pt x="5441" y="4739"/>
                    </a:lnTo>
                    <a:lnTo>
                      <a:pt x="3120" y="4739"/>
                    </a:lnTo>
                    <a:cubicBezTo>
                      <a:pt x="3024" y="4739"/>
                      <a:pt x="2941" y="4822"/>
                      <a:pt x="2941" y="4918"/>
                    </a:cubicBezTo>
                    <a:cubicBezTo>
                      <a:pt x="2941" y="5001"/>
                      <a:pt x="3036" y="5096"/>
                      <a:pt x="3120" y="5096"/>
                    </a:cubicBezTo>
                    <a:lnTo>
                      <a:pt x="5167" y="5096"/>
                    </a:lnTo>
                    <a:lnTo>
                      <a:pt x="3143" y="7704"/>
                    </a:lnTo>
                    <a:cubicBezTo>
                      <a:pt x="3060" y="7787"/>
                      <a:pt x="3048" y="7918"/>
                      <a:pt x="3108" y="8025"/>
                    </a:cubicBezTo>
                    <a:cubicBezTo>
                      <a:pt x="3155" y="8132"/>
                      <a:pt x="3274" y="8204"/>
                      <a:pt x="3381" y="8204"/>
                    </a:cubicBezTo>
                    <a:lnTo>
                      <a:pt x="3643" y="8204"/>
                    </a:lnTo>
                    <a:cubicBezTo>
                      <a:pt x="4060" y="8204"/>
                      <a:pt x="4477" y="8037"/>
                      <a:pt x="4775" y="7763"/>
                    </a:cubicBezTo>
                    <a:lnTo>
                      <a:pt x="7572" y="5108"/>
                    </a:lnTo>
                    <a:lnTo>
                      <a:pt x="12252" y="5108"/>
                    </a:lnTo>
                    <a:cubicBezTo>
                      <a:pt x="12395" y="5108"/>
                      <a:pt x="12525" y="4989"/>
                      <a:pt x="12525" y="4822"/>
                    </a:cubicBezTo>
                    <a:cubicBezTo>
                      <a:pt x="12525" y="4584"/>
                      <a:pt x="12466" y="4406"/>
                      <a:pt x="12335" y="4286"/>
                    </a:cubicBezTo>
                    <a:lnTo>
                      <a:pt x="11621" y="3572"/>
                    </a:lnTo>
                    <a:cubicBezTo>
                      <a:pt x="11311" y="3263"/>
                      <a:pt x="10894" y="3096"/>
                      <a:pt x="10466" y="3096"/>
                    </a:cubicBezTo>
                    <a:lnTo>
                      <a:pt x="7572" y="3096"/>
                    </a:lnTo>
                    <a:lnTo>
                      <a:pt x="4775" y="453"/>
                    </a:lnTo>
                    <a:cubicBezTo>
                      <a:pt x="4465" y="155"/>
                      <a:pt x="4060" y="0"/>
                      <a:pt x="36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16" name="Google Shape;12116;p86"/>
              <p:cNvSpPr/>
              <p:nvPr/>
            </p:nvSpPr>
            <p:spPr>
              <a:xfrm>
                <a:off x="5434231" y="4174817"/>
                <a:ext cx="167539" cy="70369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2216" extrusionOk="0">
                    <a:moveTo>
                      <a:pt x="2596" y="1"/>
                    </a:moveTo>
                    <a:cubicBezTo>
                      <a:pt x="1965" y="1"/>
                      <a:pt x="1417" y="418"/>
                      <a:pt x="1251" y="1013"/>
                    </a:cubicBezTo>
                    <a:cubicBezTo>
                      <a:pt x="1179" y="1001"/>
                      <a:pt x="1108" y="1001"/>
                      <a:pt x="1048" y="1001"/>
                    </a:cubicBezTo>
                    <a:cubicBezTo>
                      <a:pt x="465" y="1001"/>
                      <a:pt x="1" y="1465"/>
                      <a:pt x="1" y="2037"/>
                    </a:cubicBezTo>
                    <a:cubicBezTo>
                      <a:pt x="24" y="2132"/>
                      <a:pt x="96" y="2203"/>
                      <a:pt x="203" y="2203"/>
                    </a:cubicBezTo>
                    <a:lnTo>
                      <a:pt x="3358" y="2203"/>
                    </a:lnTo>
                    <a:cubicBezTo>
                      <a:pt x="3465" y="2203"/>
                      <a:pt x="3537" y="2120"/>
                      <a:pt x="3537" y="2025"/>
                    </a:cubicBezTo>
                    <a:cubicBezTo>
                      <a:pt x="3537" y="1918"/>
                      <a:pt x="3441" y="1846"/>
                      <a:pt x="3358" y="1846"/>
                    </a:cubicBezTo>
                    <a:lnTo>
                      <a:pt x="405" y="1846"/>
                    </a:lnTo>
                    <a:cubicBezTo>
                      <a:pt x="489" y="1561"/>
                      <a:pt x="751" y="1358"/>
                      <a:pt x="1048" y="1358"/>
                    </a:cubicBezTo>
                    <a:cubicBezTo>
                      <a:pt x="1144" y="1358"/>
                      <a:pt x="1239" y="1370"/>
                      <a:pt x="1334" y="1418"/>
                    </a:cubicBezTo>
                    <a:cubicBezTo>
                      <a:pt x="1359" y="1428"/>
                      <a:pt x="1384" y="1431"/>
                      <a:pt x="1409" y="1431"/>
                    </a:cubicBezTo>
                    <a:cubicBezTo>
                      <a:pt x="1442" y="1431"/>
                      <a:pt x="1473" y="1425"/>
                      <a:pt x="1501" y="1418"/>
                    </a:cubicBezTo>
                    <a:cubicBezTo>
                      <a:pt x="1536" y="1382"/>
                      <a:pt x="1584" y="1346"/>
                      <a:pt x="1584" y="1287"/>
                    </a:cubicBezTo>
                    <a:cubicBezTo>
                      <a:pt x="1644" y="763"/>
                      <a:pt x="2096" y="370"/>
                      <a:pt x="2608" y="370"/>
                    </a:cubicBezTo>
                    <a:cubicBezTo>
                      <a:pt x="3084" y="370"/>
                      <a:pt x="3489" y="691"/>
                      <a:pt x="3608" y="1144"/>
                    </a:cubicBezTo>
                    <a:cubicBezTo>
                      <a:pt x="3620" y="1191"/>
                      <a:pt x="3656" y="1239"/>
                      <a:pt x="3703" y="1263"/>
                    </a:cubicBezTo>
                    <a:cubicBezTo>
                      <a:pt x="3726" y="1286"/>
                      <a:pt x="3758" y="1294"/>
                      <a:pt x="3791" y="1294"/>
                    </a:cubicBezTo>
                    <a:cubicBezTo>
                      <a:pt x="3810" y="1294"/>
                      <a:pt x="3829" y="1291"/>
                      <a:pt x="3846" y="1287"/>
                    </a:cubicBezTo>
                    <a:cubicBezTo>
                      <a:pt x="3930" y="1251"/>
                      <a:pt x="4025" y="1239"/>
                      <a:pt x="4120" y="1239"/>
                    </a:cubicBezTo>
                    <a:cubicBezTo>
                      <a:pt x="4501" y="1239"/>
                      <a:pt x="4811" y="1501"/>
                      <a:pt x="4906" y="1858"/>
                    </a:cubicBezTo>
                    <a:lnTo>
                      <a:pt x="4215" y="1858"/>
                    </a:lnTo>
                    <a:cubicBezTo>
                      <a:pt x="4120" y="1858"/>
                      <a:pt x="4037" y="1953"/>
                      <a:pt x="4037" y="2037"/>
                    </a:cubicBezTo>
                    <a:cubicBezTo>
                      <a:pt x="4037" y="2132"/>
                      <a:pt x="4132" y="2215"/>
                      <a:pt x="4215" y="2215"/>
                    </a:cubicBezTo>
                    <a:lnTo>
                      <a:pt x="5096" y="2215"/>
                    </a:lnTo>
                    <a:cubicBezTo>
                      <a:pt x="5204" y="2215"/>
                      <a:pt x="5275" y="2132"/>
                      <a:pt x="5275" y="2037"/>
                    </a:cubicBezTo>
                    <a:cubicBezTo>
                      <a:pt x="5275" y="1406"/>
                      <a:pt x="4751" y="870"/>
                      <a:pt x="4096" y="870"/>
                    </a:cubicBezTo>
                    <a:cubicBezTo>
                      <a:pt x="4025" y="870"/>
                      <a:pt x="3965" y="870"/>
                      <a:pt x="3894" y="882"/>
                    </a:cubicBezTo>
                    <a:cubicBezTo>
                      <a:pt x="3680" y="358"/>
                      <a:pt x="3180" y="1"/>
                      <a:pt x="259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17" name="Google Shape;12117;p86"/>
              <p:cNvSpPr/>
              <p:nvPr/>
            </p:nvSpPr>
            <p:spPr>
              <a:xfrm>
                <a:off x="5360877" y="4298852"/>
                <a:ext cx="15147" cy="15147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77" extrusionOk="0">
                    <a:moveTo>
                      <a:pt x="239" y="0"/>
                    </a:moveTo>
                    <a:cubicBezTo>
                      <a:pt x="96" y="0"/>
                      <a:pt x="1" y="95"/>
                      <a:pt x="1" y="238"/>
                    </a:cubicBezTo>
                    <a:cubicBezTo>
                      <a:pt x="1" y="369"/>
                      <a:pt x="96" y="476"/>
                      <a:pt x="239" y="476"/>
                    </a:cubicBezTo>
                    <a:cubicBezTo>
                      <a:pt x="370" y="476"/>
                      <a:pt x="477" y="381"/>
                      <a:pt x="477" y="238"/>
                    </a:cubicBezTo>
                    <a:cubicBezTo>
                      <a:pt x="477" y="95"/>
                      <a:pt x="370" y="0"/>
                      <a:pt x="2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18" name="Google Shape;12118;p86"/>
              <p:cNvSpPr/>
              <p:nvPr/>
            </p:nvSpPr>
            <p:spPr>
              <a:xfrm>
                <a:off x="5329503" y="4298852"/>
                <a:ext cx="15147" cy="15147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77" extrusionOk="0">
                    <a:moveTo>
                      <a:pt x="239" y="0"/>
                    </a:moveTo>
                    <a:cubicBezTo>
                      <a:pt x="108" y="0"/>
                      <a:pt x="1" y="95"/>
                      <a:pt x="1" y="238"/>
                    </a:cubicBezTo>
                    <a:cubicBezTo>
                      <a:pt x="1" y="369"/>
                      <a:pt x="108" y="476"/>
                      <a:pt x="239" y="476"/>
                    </a:cubicBezTo>
                    <a:cubicBezTo>
                      <a:pt x="370" y="476"/>
                      <a:pt x="477" y="381"/>
                      <a:pt x="477" y="238"/>
                    </a:cubicBezTo>
                    <a:cubicBezTo>
                      <a:pt x="477" y="95"/>
                      <a:pt x="370" y="0"/>
                      <a:pt x="2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19" name="Google Shape;12119;p86"/>
              <p:cNvSpPr/>
              <p:nvPr/>
            </p:nvSpPr>
            <p:spPr>
              <a:xfrm>
                <a:off x="5298511" y="4299202"/>
                <a:ext cx="14766" cy="15179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78" extrusionOk="0">
                    <a:moveTo>
                      <a:pt x="238" y="1"/>
                    </a:moveTo>
                    <a:cubicBezTo>
                      <a:pt x="95" y="1"/>
                      <a:pt x="0" y="108"/>
                      <a:pt x="0" y="239"/>
                    </a:cubicBezTo>
                    <a:cubicBezTo>
                      <a:pt x="0" y="370"/>
                      <a:pt x="95" y="477"/>
                      <a:pt x="238" y="477"/>
                    </a:cubicBezTo>
                    <a:cubicBezTo>
                      <a:pt x="369" y="477"/>
                      <a:pt x="465" y="370"/>
                      <a:pt x="465" y="239"/>
                    </a:cubicBezTo>
                    <a:cubicBezTo>
                      <a:pt x="465" y="108"/>
                      <a:pt x="369" y="1"/>
                      <a:pt x="23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20" name="Google Shape;12120;p86"/>
              <p:cNvSpPr/>
              <p:nvPr/>
            </p:nvSpPr>
            <p:spPr>
              <a:xfrm>
                <a:off x="5267137" y="4298852"/>
                <a:ext cx="15147" cy="15147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77" extrusionOk="0">
                    <a:moveTo>
                      <a:pt x="238" y="0"/>
                    </a:moveTo>
                    <a:cubicBezTo>
                      <a:pt x="107" y="0"/>
                      <a:pt x="0" y="95"/>
                      <a:pt x="0" y="238"/>
                    </a:cubicBezTo>
                    <a:cubicBezTo>
                      <a:pt x="0" y="369"/>
                      <a:pt x="107" y="476"/>
                      <a:pt x="238" y="476"/>
                    </a:cubicBezTo>
                    <a:cubicBezTo>
                      <a:pt x="369" y="476"/>
                      <a:pt x="476" y="369"/>
                      <a:pt x="476" y="238"/>
                    </a:cubicBezTo>
                    <a:cubicBezTo>
                      <a:pt x="476" y="95"/>
                      <a:pt x="369" y="0"/>
                      <a:pt x="23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21" name="Google Shape;12121;p86"/>
              <p:cNvSpPr/>
              <p:nvPr/>
            </p:nvSpPr>
            <p:spPr>
              <a:xfrm>
                <a:off x="5492470" y="4298852"/>
                <a:ext cx="15147" cy="15147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77" extrusionOk="0">
                    <a:moveTo>
                      <a:pt x="238" y="0"/>
                    </a:moveTo>
                    <a:cubicBezTo>
                      <a:pt x="107" y="0"/>
                      <a:pt x="0" y="95"/>
                      <a:pt x="0" y="238"/>
                    </a:cubicBezTo>
                    <a:cubicBezTo>
                      <a:pt x="0" y="369"/>
                      <a:pt x="107" y="476"/>
                      <a:pt x="238" y="476"/>
                    </a:cubicBezTo>
                    <a:cubicBezTo>
                      <a:pt x="381" y="476"/>
                      <a:pt x="476" y="381"/>
                      <a:pt x="476" y="238"/>
                    </a:cubicBezTo>
                    <a:cubicBezTo>
                      <a:pt x="476" y="95"/>
                      <a:pt x="381" y="0"/>
                      <a:pt x="23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122" name="Google Shape;12122;p86"/>
            <p:cNvGrpSpPr/>
            <p:nvPr/>
          </p:nvGrpSpPr>
          <p:grpSpPr>
            <a:xfrm>
              <a:off x="5727616" y="4204699"/>
              <a:ext cx="440505" cy="290018"/>
              <a:chOff x="5727616" y="4204699"/>
              <a:chExt cx="440505" cy="290018"/>
            </a:xfrm>
            <a:solidFill>
              <a:schemeClr val="bg1"/>
            </a:solidFill>
          </p:grpSpPr>
          <p:sp>
            <p:nvSpPr>
              <p:cNvPr id="12123" name="Google Shape;12123;p86"/>
              <p:cNvSpPr/>
              <p:nvPr/>
            </p:nvSpPr>
            <p:spPr>
              <a:xfrm>
                <a:off x="5727616" y="4204699"/>
                <a:ext cx="440505" cy="290018"/>
              </a:xfrm>
              <a:custGeom>
                <a:avLst/>
                <a:gdLst/>
                <a:ahLst/>
                <a:cxnLst/>
                <a:rect l="l" t="t" r="r" b="b"/>
                <a:pathLst>
                  <a:path w="13872" h="9133" extrusionOk="0">
                    <a:moveTo>
                      <a:pt x="13145" y="4465"/>
                    </a:moveTo>
                    <a:lnTo>
                      <a:pt x="13145" y="4870"/>
                    </a:lnTo>
                    <a:lnTo>
                      <a:pt x="12752" y="4870"/>
                    </a:lnTo>
                    <a:lnTo>
                      <a:pt x="12752" y="4465"/>
                    </a:lnTo>
                    <a:close/>
                    <a:moveTo>
                      <a:pt x="1275" y="3941"/>
                    </a:moveTo>
                    <a:lnTo>
                      <a:pt x="1275" y="4430"/>
                    </a:lnTo>
                    <a:cubicBezTo>
                      <a:pt x="1275" y="4775"/>
                      <a:pt x="1013" y="5049"/>
                      <a:pt x="668" y="5049"/>
                    </a:cubicBezTo>
                    <a:lnTo>
                      <a:pt x="418" y="5049"/>
                    </a:lnTo>
                    <a:cubicBezTo>
                      <a:pt x="501" y="4549"/>
                      <a:pt x="810" y="4120"/>
                      <a:pt x="1275" y="3941"/>
                    </a:cubicBezTo>
                    <a:close/>
                    <a:moveTo>
                      <a:pt x="9121" y="417"/>
                    </a:moveTo>
                    <a:cubicBezTo>
                      <a:pt x="9562" y="417"/>
                      <a:pt x="9978" y="620"/>
                      <a:pt x="10252" y="977"/>
                    </a:cubicBezTo>
                    <a:lnTo>
                      <a:pt x="12205" y="3584"/>
                    </a:lnTo>
                    <a:cubicBezTo>
                      <a:pt x="12240" y="3632"/>
                      <a:pt x="12300" y="3656"/>
                      <a:pt x="12360" y="3656"/>
                    </a:cubicBezTo>
                    <a:lnTo>
                      <a:pt x="13312" y="3656"/>
                    </a:lnTo>
                    <a:cubicBezTo>
                      <a:pt x="13431" y="3656"/>
                      <a:pt x="13514" y="3775"/>
                      <a:pt x="13467" y="3882"/>
                    </a:cubicBezTo>
                    <a:lnTo>
                      <a:pt x="13372" y="4060"/>
                    </a:lnTo>
                    <a:lnTo>
                      <a:pt x="12574" y="4060"/>
                    </a:lnTo>
                    <a:cubicBezTo>
                      <a:pt x="12455" y="4060"/>
                      <a:pt x="12360" y="4156"/>
                      <a:pt x="12360" y="4275"/>
                    </a:cubicBezTo>
                    <a:lnTo>
                      <a:pt x="12360" y="5084"/>
                    </a:lnTo>
                    <a:cubicBezTo>
                      <a:pt x="12360" y="5203"/>
                      <a:pt x="12455" y="5299"/>
                      <a:pt x="12574" y="5299"/>
                    </a:cubicBezTo>
                    <a:lnTo>
                      <a:pt x="13181" y="5299"/>
                    </a:lnTo>
                    <a:lnTo>
                      <a:pt x="13181" y="5596"/>
                    </a:lnTo>
                    <a:cubicBezTo>
                      <a:pt x="13181" y="5787"/>
                      <a:pt x="13252" y="5977"/>
                      <a:pt x="13395" y="6096"/>
                    </a:cubicBezTo>
                    <a:cubicBezTo>
                      <a:pt x="13455" y="6156"/>
                      <a:pt x="13479" y="6227"/>
                      <a:pt x="13479" y="6323"/>
                    </a:cubicBezTo>
                    <a:lnTo>
                      <a:pt x="13479" y="6692"/>
                    </a:lnTo>
                    <a:lnTo>
                      <a:pt x="13443" y="6692"/>
                    </a:lnTo>
                    <a:cubicBezTo>
                      <a:pt x="13443" y="7037"/>
                      <a:pt x="13181" y="7311"/>
                      <a:pt x="12836" y="7311"/>
                    </a:cubicBezTo>
                    <a:lnTo>
                      <a:pt x="12526" y="7311"/>
                    </a:lnTo>
                    <a:cubicBezTo>
                      <a:pt x="12419" y="6501"/>
                      <a:pt x="11740" y="5894"/>
                      <a:pt x="10919" y="5894"/>
                    </a:cubicBezTo>
                    <a:cubicBezTo>
                      <a:pt x="10097" y="5894"/>
                      <a:pt x="9419" y="6513"/>
                      <a:pt x="9312" y="7311"/>
                    </a:cubicBezTo>
                    <a:lnTo>
                      <a:pt x="4061" y="7311"/>
                    </a:lnTo>
                    <a:cubicBezTo>
                      <a:pt x="3954" y="6501"/>
                      <a:pt x="3275" y="5894"/>
                      <a:pt x="2454" y="5894"/>
                    </a:cubicBezTo>
                    <a:cubicBezTo>
                      <a:pt x="1632" y="5894"/>
                      <a:pt x="965" y="6501"/>
                      <a:pt x="846" y="7275"/>
                    </a:cubicBezTo>
                    <a:cubicBezTo>
                      <a:pt x="608" y="7204"/>
                      <a:pt x="429" y="6966"/>
                      <a:pt x="429" y="6692"/>
                    </a:cubicBezTo>
                    <a:lnTo>
                      <a:pt x="429" y="5465"/>
                    </a:lnTo>
                    <a:lnTo>
                      <a:pt x="691" y="5465"/>
                    </a:lnTo>
                    <a:cubicBezTo>
                      <a:pt x="1263" y="5465"/>
                      <a:pt x="1703" y="5001"/>
                      <a:pt x="1703" y="4453"/>
                    </a:cubicBezTo>
                    <a:lnTo>
                      <a:pt x="1703" y="3822"/>
                    </a:lnTo>
                    <a:lnTo>
                      <a:pt x="2406" y="3644"/>
                    </a:lnTo>
                    <a:cubicBezTo>
                      <a:pt x="2465" y="3632"/>
                      <a:pt x="2513" y="3596"/>
                      <a:pt x="2525" y="3560"/>
                    </a:cubicBezTo>
                    <a:lnTo>
                      <a:pt x="3954" y="1120"/>
                    </a:lnTo>
                    <a:cubicBezTo>
                      <a:pt x="4204" y="679"/>
                      <a:pt x="4680" y="417"/>
                      <a:pt x="5180" y="417"/>
                    </a:cubicBezTo>
                    <a:close/>
                    <a:moveTo>
                      <a:pt x="2430" y="6275"/>
                    </a:moveTo>
                    <a:cubicBezTo>
                      <a:pt x="3108" y="6275"/>
                      <a:pt x="3656" y="6823"/>
                      <a:pt x="3656" y="7501"/>
                    </a:cubicBezTo>
                    <a:cubicBezTo>
                      <a:pt x="3656" y="8168"/>
                      <a:pt x="3108" y="8716"/>
                      <a:pt x="2430" y="8716"/>
                    </a:cubicBezTo>
                    <a:cubicBezTo>
                      <a:pt x="1763" y="8716"/>
                      <a:pt x="1215" y="8168"/>
                      <a:pt x="1215" y="7501"/>
                    </a:cubicBezTo>
                    <a:cubicBezTo>
                      <a:pt x="1215" y="6823"/>
                      <a:pt x="1763" y="6275"/>
                      <a:pt x="2430" y="6275"/>
                    </a:cubicBezTo>
                    <a:close/>
                    <a:moveTo>
                      <a:pt x="10919" y="6275"/>
                    </a:moveTo>
                    <a:cubicBezTo>
                      <a:pt x="11586" y="6275"/>
                      <a:pt x="12145" y="6823"/>
                      <a:pt x="12145" y="7501"/>
                    </a:cubicBezTo>
                    <a:cubicBezTo>
                      <a:pt x="12145" y="8168"/>
                      <a:pt x="11586" y="8716"/>
                      <a:pt x="10919" y="8716"/>
                    </a:cubicBezTo>
                    <a:cubicBezTo>
                      <a:pt x="10252" y="8716"/>
                      <a:pt x="9693" y="8168"/>
                      <a:pt x="9693" y="7501"/>
                    </a:cubicBezTo>
                    <a:cubicBezTo>
                      <a:pt x="9693" y="6823"/>
                      <a:pt x="10252" y="6275"/>
                      <a:pt x="10919" y="6275"/>
                    </a:cubicBezTo>
                    <a:close/>
                    <a:moveTo>
                      <a:pt x="5144" y="0"/>
                    </a:moveTo>
                    <a:cubicBezTo>
                      <a:pt x="4501" y="0"/>
                      <a:pt x="3894" y="334"/>
                      <a:pt x="3573" y="905"/>
                    </a:cubicBezTo>
                    <a:lnTo>
                      <a:pt x="2180" y="3275"/>
                    </a:lnTo>
                    <a:lnTo>
                      <a:pt x="1430" y="3465"/>
                    </a:lnTo>
                    <a:cubicBezTo>
                      <a:pt x="489" y="3703"/>
                      <a:pt x="1" y="4477"/>
                      <a:pt x="1" y="5251"/>
                    </a:cubicBezTo>
                    <a:lnTo>
                      <a:pt x="1" y="6692"/>
                    </a:lnTo>
                    <a:cubicBezTo>
                      <a:pt x="1" y="7180"/>
                      <a:pt x="358" y="7608"/>
                      <a:pt x="810" y="7692"/>
                    </a:cubicBezTo>
                    <a:cubicBezTo>
                      <a:pt x="906" y="8501"/>
                      <a:pt x="1584" y="9132"/>
                      <a:pt x="2418" y="9132"/>
                    </a:cubicBezTo>
                    <a:cubicBezTo>
                      <a:pt x="3251" y="9132"/>
                      <a:pt x="3930" y="8513"/>
                      <a:pt x="4025" y="7728"/>
                    </a:cubicBezTo>
                    <a:lnTo>
                      <a:pt x="9300" y="7728"/>
                    </a:lnTo>
                    <a:cubicBezTo>
                      <a:pt x="9407" y="8525"/>
                      <a:pt x="10085" y="9132"/>
                      <a:pt x="10907" y="9132"/>
                    </a:cubicBezTo>
                    <a:cubicBezTo>
                      <a:pt x="11740" y="9132"/>
                      <a:pt x="12407" y="8513"/>
                      <a:pt x="12514" y="7728"/>
                    </a:cubicBezTo>
                    <a:lnTo>
                      <a:pt x="12824" y="7728"/>
                    </a:lnTo>
                    <a:cubicBezTo>
                      <a:pt x="13395" y="7728"/>
                      <a:pt x="13836" y="7263"/>
                      <a:pt x="13836" y="6716"/>
                    </a:cubicBezTo>
                    <a:lnTo>
                      <a:pt x="13836" y="6299"/>
                    </a:lnTo>
                    <a:cubicBezTo>
                      <a:pt x="13848" y="6096"/>
                      <a:pt x="13776" y="5918"/>
                      <a:pt x="13645" y="5787"/>
                    </a:cubicBezTo>
                    <a:cubicBezTo>
                      <a:pt x="13586" y="5727"/>
                      <a:pt x="13550" y="5656"/>
                      <a:pt x="13550" y="5561"/>
                    </a:cubicBezTo>
                    <a:lnTo>
                      <a:pt x="13550" y="4572"/>
                    </a:lnTo>
                    <a:lnTo>
                      <a:pt x="13788" y="4037"/>
                    </a:lnTo>
                    <a:cubicBezTo>
                      <a:pt x="13872" y="3846"/>
                      <a:pt x="13872" y="3656"/>
                      <a:pt x="13764" y="3501"/>
                    </a:cubicBezTo>
                    <a:cubicBezTo>
                      <a:pt x="13657" y="3334"/>
                      <a:pt x="13479" y="3239"/>
                      <a:pt x="13288" y="3239"/>
                    </a:cubicBezTo>
                    <a:lnTo>
                      <a:pt x="12443" y="3239"/>
                    </a:lnTo>
                    <a:lnTo>
                      <a:pt x="10550" y="727"/>
                    </a:lnTo>
                    <a:cubicBezTo>
                      <a:pt x="10204" y="262"/>
                      <a:pt x="9657" y="0"/>
                      <a:pt x="90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24" name="Google Shape;12124;p86"/>
              <p:cNvSpPr/>
              <p:nvPr/>
            </p:nvSpPr>
            <p:spPr>
              <a:xfrm>
                <a:off x="5779789" y="4416409"/>
                <a:ext cx="5220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21" extrusionOk="0">
                    <a:moveTo>
                      <a:pt x="811" y="1"/>
                    </a:moveTo>
                    <a:cubicBezTo>
                      <a:pt x="584" y="1"/>
                      <a:pt x="394" y="84"/>
                      <a:pt x="239" y="239"/>
                    </a:cubicBezTo>
                    <a:cubicBezTo>
                      <a:pt x="96" y="382"/>
                      <a:pt x="1" y="596"/>
                      <a:pt x="1" y="799"/>
                    </a:cubicBezTo>
                    <a:cubicBezTo>
                      <a:pt x="1" y="1263"/>
                      <a:pt x="382" y="1620"/>
                      <a:pt x="822" y="1620"/>
                    </a:cubicBezTo>
                    <a:cubicBezTo>
                      <a:pt x="1275" y="1620"/>
                      <a:pt x="1644" y="1263"/>
                      <a:pt x="1644" y="799"/>
                    </a:cubicBezTo>
                    <a:cubicBezTo>
                      <a:pt x="1644" y="739"/>
                      <a:pt x="1632" y="668"/>
                      <a:pt x="1608" y="608"/>
                    </a:cubicBezTo>
                    <a:cubicBezTo>
                      <a:pt x="1557" y="546"/>
                      <a:pt x="1478" y="484"/>
                      <a:pt x="1389" y="484"/>
                    </a:cubicBezTo>
                    <a:cubicBezTo>
                      <a:pt x="1375" y="484"/>
                      <a:pt x="1361" y="486"/>
                      <a:pt x="1346" y="489"/>
                    </a:cubicBezTo>
                    <a:cubicBezTo>
                      <a:pt x="1239" y="525"/>
                      <a:pt x="1168" y="620"/>
                      <a:pt x="1192" y="727"/>
                    </a:cubicBezTo>
                    <a:cubicBezTo>
                      <a:pt x="1203" y="763"/>
                      <a:pt x="1203" y="787"/>
                      <a:pt x="1203" y="822"/>
                    </a:cubicBezTo>
                    <a:cubicBezTo>
                      <a:pt x="1203" y="1037"/>
                      <a:pt x="1025" y="1215"/>
                      <a:pt x="811" y="1215"/>
                    </a:cubicBezTo>
                    <a:cubicBezTo>
                      <a:pt x="584" y="1215"/>
                      <a:pt x="406" y="1037"/>
                      <a:pt x="406" y="822"/>
                    </a:cubicBezTo>
                    <a:cubicBezTo>
                      <a:pt x="406" y="596"/>
                      <a:pt x="584" y="418"/>
                      <a:pt x="811" y="418"/>
                    </a:cubicBezTo>
                    <a:cubicBezTo>
                      <a:pt x="930" y="418"/>
                      <a:pt x="1013" y="322"/>
                      <a:pt x="1013" y="203"/>
                    </a:cubicBezTo>
                    <a:cubicBezTo>
                      <a:pt x="1013" y="84"/>
                      <a:pt x="930" y="1"/>
                      <a:pt x="8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25" name="Google Shape;12125;p86"/>
              <p:cNvSpPr/>
              <p:nvPr/>
            </p:nvSpPr>
            <p:spPr>
              <a:xfrm>
                <a:off x="6048627" y="4416409"/>
                <a:ext cx="52205" cy="51856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33" extrusionOk="0">
                    <a:moveTo>
                      <a:pt x="822" y="1"/>
                    </a:moveTo>
                    <a:cubicBezTo>
                      <a:pt x="596" y="1"/>
                      <a:pt x="405" y="84"/>
                      <a:pt x="238" y="239"/>
                    </a:cubicBezTo>
                    <a:cubicBezTo>
                      <a:pt x="95" y="382"/>
                      <a:pt x="0" y="596"/>
                      <a:pt x="0" y="822"/>
                    </a:cubicBezTo>
                    <a:cubicBezTo>
                      <a:pt x="0" y="1263"/>
                      <a:pt x="381" y="1632"/>
                      <a:pt x="822" y="1632"/>
                    </a:cubicBezTo>
                    <a:cubicBezTo>
                      <a:pt x="1274" y="1632"/>
                      <a:pt x="1643" y="1275"/>
                      <a:pt x="1643" y="822"/>
                    </a:cubicBezTo>
                    <a:cubicBezTo>
                      <a:pt x="1643" y="763"/>
                      <a:pt x="1631" y="680"/>
                      <a:pt x="1608" y="620"/>
                    </a:cubicBezTo>
                    <a:cubicBezTo>
                      <a:pt x="1577" y="548"/>
                      <a:pt x="1492" y="484"/>
                      <a:pt x="1400" y="484"/>
                    </a:cubicBezTo>
                    <a:cubicBezTo>
                      <a:pt x="1386" y="484"/>
                      <a:pt x="1372" y="486"/>
                      <a:pt x="1358" y="489"/>
                    </a:cubicBezTo>
                    <a:cubicBezTo>
                      <a:pt x="1250" y="525"/>
                      <a:pt x="1179" y="620"/>
                      <a:pt x="1215" y="727"/>
                    </a:cubicBezTo>
                    <a:cubicBezTo>
                      <a:pt x="1227" y="763"/>
                      <a:pt x="1227" y="787"/>
                      <a:pt x="1227" y="822"/>
                    </a:cubicBezTo>
                    <a:cubicBezTo>
                      <a:pt x="1227" y="1037"/>
                      <a:pt x="1048" y="1215"/>
                      <a:pt x="822" y="1215"/>
                    </a:cubicBezTo>
                    <a:cubicBezTo>
                      <a:pt x="596" y="1215"/>
                      <a:pt x="417" y="1037"/>
                      <a:pt x="417" y="822"/>
                    </a:cubicBezTo>
                    <a:cubicBezTo>
                      <a:pt x="417" y="596"/>
                      <a:pt x="596" y="418"/>
                      <a:pt x="822" y="418"/>
                    </a:cubicBezTo>
                    <a:cubicBezTo>
                      <a:pt x="941" y="418"/>
                      <a:pt x="1036" y="322"/>
                      <a:pt x="1036" y="203"/>
                    </a:cubicBezTo>
                    <a:cubicBezTo>
                      <a:pt x="1036" y="84"/>
                      <a:pt x="941" y="1"/>
                      <a:pt x="82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26" name="Google Shape;12126;p86"/>
              <p:cNvSpPr/>
              <p:nvPr/>
            </p:nvSpPr>
            <p:spPr>
              <a:xfrm>
                <a:off x="6000995" y="4365379"/>
                <a:ext cx="122892" cy="58016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1827" extrusionOk="0">
                    <a:moveTo>
                      <a:pt x="2310" y="1"/>
                    </a:moveTo>
                    <a:cubicBezTo>
                      <a:pt x="1810" y="1"/>
                      <a:pt x="1334" y="143"/>
                      <a:pt x="929" y="429"/>
                    </a:cubicBezTo>
                    <a:cubicBezTo>
                      <a:pt x="524" y="715"/>
                      <a:pt x="226" y="1096"/>
                      <a:pt x="48" y="1548"/>
                    </a:cubicBezTo>
                    <a:cubicBezTo>
                      <a:pt x="0" y="1656"/>
                      <a:pt x="60" y="1775"/>
                      <a:pt x="167" y="1810"/>
                    </a:cubicBezTo>
                    <a:cubicBezTo>
                      <a:pt x="192" y="1822"/>
                      <a:pt x="218" y="1827"/>
                      <a:pt x="244" y="1827"/>
                    </a:cubicBezTo>
                    <a:cubicBezTo>
                      <a:pt x="326" y="1827"/>
                      <a:pt x="404" y="1773"/>
                      <a:pt x="441" y="1691"/>
                    </a:cubicBezTo>
                    <a:cubicBezTo>
                      <a:pt x="738" y="917"/>
                      <a:pt x="1488" y="405"/>
                      <a:pt x="2322" y="405"/>
                    </a:cubicBezTo>
                    <a:cubicBezTo>
                      <a:pt x="2774" y="405"/>
                      <a:pt x="3191" y="536"/>
                      <a:pt x="3548" y="798"/>
                    </a:cubicBezTo>
                    <a:cubicBezTo>
                      <a:pt x="3581" y="831"/>
                      <a:pt x="3624" y="846"/>
                      <a:pt x="3667" y="846"/>
                    </a:cubicBezTo>
                    <a:cubicBezTo>
                      <a:pt x="3732" y="846"/>
                      <a:pt x="3798" y="813"/>
                      <a:pt x="3834" y="763"/>
                    </a:cubicBezTo>
                    <a:cubicBezTo>
                      <a:pt x="3870" y="679"/>
                      <a:pt x="3858" y="560"/>
                      <a:pt x="3774" y="489"/>
                    </a:cubicBezTo>
                    <a:cubicBezTo>
                      <a:pt x="3334" y="179"/>
                      <a:pt x="2846" y="1"/>
                      <a:pt x="23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27" name="Google Shape;12127;p86"/>
              <p:cNvSpPr/>
              <p:nvPr/>
            </p:nvSpPr>
            <p:spPr>
              <a:xfrm>
                <a:off x="5816847" y="4230039"/>
                <a:ext cx="124797" cy="193610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6097" extrusionOk="0">
                    <a:moveTo>
                      <a:pt x="3513" y="417"/>
                    </a:moveTo>
                    <a:lnTo>
                      <a:pt x="3513" y="2441"/>
                    </a:lnTo>
                    <a:lnTo>
                      <a:pt x="822" y="2441"/>
                    </a:lnTo>
                    <a:lnTo>
                      <a:pt x="1834" y="714"/>
                    </a:lnTo>
                    <a:cubicBezTo>
                      <a:pt x="1930" y="524"/>
                      <a:pt x="2144" y="417"/>
                      <a:pt x="2346" y="417"/>
                    </a:cubicBezTo>
                    <a:close/>
                    <a:moveTo>
                      <a:pt x="2346" y="0"/>
                    </a:moveTo>
                    <a:cubicBezTo>
                      <a:pt x="1989" y="0"/>
                      <a:pt x="1644" y="203"/>
                      <a:pt x="1465" y="512"/>
                    </a:cubicBezTo>
                    <a:lnTo>
                      <a:pt x="60" y="2917"/>
                    </a:lnTo>
                    <a:cubicBezTo>
                      <a:pt x="1" y="3024"/>
                      <a:pt x="25" y="3143"/>
                      <a:pt x="132" y="3203"/>
                    </a:cubicBezTo>
                    <a:cubicBezTo>
                      <a:pt x="155" y="3215"/>
                      <a:pt x="203" y="3239"/>
                      <a:pt x="239" y="3239"/>
                    </a:cubicBezTo>
                    <a:cubicBezTo>
                      <a:pt x="310" y="3239"/>
                      <a:pt x="370" y="3203"/>
                      <a:pt x="417" y="3131"/>
                    </a:cubicBezTo>
                    <a:lnTo>
                      <a:pt x="572" y="2846"/>
                    </a:lnTo>
                    <a:lnTo>
                      <a:pt x="3513" y="2846"/>
                    </a:lnTo>
                    <a:lnTo>
                      <a:pt x="3513" y="5882"/>
                    </a:lnTo>
                    <a:cubicBezTo>
                      <a:pt x="3513" y="6001"/>
                      <a:pt x="3596" y="6096"/>
                      <a:pt x="3715" y="6096"/>
                    </a:cubicBezTo>
                    <a:cubicBezTo>
                      <a:pt x="3835" y="6096"/>
                      <a:pt x="3930" y="6001"/>
                      <a:pt x="3930" y="5882"/>
                    </a:cubicBezTo>
                    <a:lnTo>
                      <a:pt x="3930" y="203"/>
                    </a:lnTo>
                    <a:cubicBezTo>
                      <a:pt x="3918" y="95"/>
                      <a:pt x="3823" y="0"/>
                      <a:pt x="37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28" name="Google Shape;12128;p86"/>
              <p:cNvSpPr/>
              <p:nvPr/>
            </p:nvSpPr>
            <p:spPr>
              <a:xfrm>
                <a:off x="5954474" y="4230039"/>
                <a:ext cx="120256" cy="102854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3239" extrusionOk="0">
                    <a:moveTo>
                      <a:pt x="203" y="0"/>
                    </a:moveTo>
                    <a:cubicBezTo>
                      <a:pt x="84" y="0"/>
                      <a:pt x="1" y="95"/>
                      <a:pt x="1" y="214"/>
                    </a:cubicBezTo>
                    <a:lnTo>
                      <a:pt x="1" y="3024"/>
                    </a:lnTo>
                    <a:cubicBezTo>
                      <a:pt x="1" y="3143"/>
                      <a:pt x="84" y="3239"/>
                      <a:pt x="203" y="3239"/>
                    </a:cubicBezTo>
                    <a:cubicBezTo>
                      <a:pt x="322" y="3239"/>
                      <a:pt x="417" y="3143"/>
                      <a:pt x="417" y="3024"/>
                    </a:cubicBezTo>
                    <a:lnTo>
                      <a:pt x="417" y="405"/>
                    </a:lnTo>
                    <a:lnTo>
                      <a:pt x="1977" y="405"/>
                    </a:lnTo>
                    <a:cubicBezTo>
                      <a:pt x="2132" y="405"/>
                      <a:pt x="2322" y="512"/>
                      <a:pt x="2429" y="655"/>
                    </a:cubicBezTo>
                    <a:lnTo>
                      <a:pt x="3287" y="1786"/>
                    </a:lnTo>
                    <a:cubicBezTo>
                      <a:pt x="3346" y="1869"/>
                      <a:pt x="3358" y="1941"/>
                      <a:pt x="3358" y="2024"/>
                    </a:cubicBezTo>
                    <a:cubicBezTo>
                      <a:pt x="3358" y="2250"/>
                      <a:pt x="3180" y="2429"/>
                      <a:pt x="2953" y="2429"/>
                    </a:cubicBezTo>
                    <a:lnTo>
                      <a:pt x="1013" y="2429"/>
                    </a:lnTo>
                    <a:cubicBezTo>
                      <a:pt x="894" y="2429"/>
                      <a:pt x="798" y="2524"/>
                      <a:pt x="798" y="2643"/>
                    </a:cubicBezTo>
                    <a:cubicBezTo>
                      <a:pt x="798" y="2762"/>
                      <a:pt x="882" y="2846"/>
                      <a:pt x="1013" y="2846"/>
                    </a:cubicBezTo>
                    <a:lnTo>
                      <a:pt x="2977" y="2846"/>
                    </a:lnTo>
                    <a:cubicBezTo>
                      <a:pt x="3418" y="2846"/>
                      <a:pt x="3787" y="2489"/>
                      <a:pt x="3787" y="2024"/>
                    </a:cubicBezTo>
                    <a:cubicBezTo>
                      <a:pt x="3787" y="1846"/>
                      <a:pt x="3727" y="1691"/>
                      <a:pt x="3632" y="1536"/>
                    </a:cubicBezTo>
                    <a:lnTo>
                      <a:pt x="2775" y="405"/>
                    </a:lnTo>
                    <a:cubicBezTo>
                      <a:pt x="2584" y="155"/>
                      <a:pt x="2287" y="0"/>
                      <a:pt x="19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29" name="Google Shape;12129;p86"/>
              <p:cNvSpPr/>
              <p:nvPr/>
            </p:nvSpPr>
            <p:spPr>
              <a:xfrm>
                <a:off x="5876198" y="4333243"/>
                <a:ext cx="39376" cy="13274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418" extrusionOk="0">
                    <a:moveTo>
                      <a:pt x="215" y="1"/>
                    </a:moveTo>
                    <a:cubicBezTo>
                      <a:pt x="96" y="1"/>
                      <a:pt x="1" y="84"/>
                      <a:pt x="1" y="203"/>
                    </a:cubicBezTo>
                    <a:cubicBezTo>
                      <a:pt x="1" y="322"/>
                      <a:pt x="96" y="417"/>
                      <a:pt x="215" y="417"/>
                    </a:cubicBezTo>
                    <a:lnTo>
                      <a:pt x="1025" y="417"/>
                    </a:lnTo>
                    <a:cubicBezTo>
                      <a:pt x="1144" y="417"/>
                      <a:pt x="1239" y="322"/>
                      <a:pt x="1239" y="203"/>
                    </a:cubicBezTo>
                    <a:cubicBezTo>
                      <a:pt x="1239" y="84"/>
                      <a:pt x="1156" y="1"/>
                      <a:pt x="10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30" name="Google Shape;12130;p86"/>
              <p:cNvSpPr/>
              <p:nvPr/>
            </p:nvSpPr>
            <p:spPr>
              <a:xfrm>
                <a:off x="5979433" y="4333243"/>
                <a:ext cx="39344" cy="13274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418" extrusionOk="0">
                    <a:moveTo>
                      <a:pt x="203" y="1"/>
                    </a:moveTo>
                    <a:cubicBezTo>
                      <a:pt x="84" y="1"/>
                      <a:pt x="0" y="84"/>
                      <a:pt x="0" y="203"/>
                    </a:cubicBezTo>
                    <a:cubicBezTo>
                      <a:pt x="0" y="322"/>
                      <a:pt x="84" y="417"/>
                      <a:pt x="203" y="417"/>
                    </a:cubicBezTo>
                    <a:lnTo>
                      <a:pt x="1024" y="417"/>
                    </a:lnTo>
                    <a:cubicBezTo>
                      <a:pt x="1143" y="417"/>
                      <a:pt x="1239" y="322"/>
                      <a:pt x="1239" y="203"/>
                    </a:cubicBezTo>
                    <a:cubicBezTo>
                      <a:pt x="1239" y="84"/>
                      <a:pt x="1143" y="1"/>
                      <a:pt x="10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131" name="Google Shape;12131;p86"/>
            <p:cNvGrpSpPr/>
            <p:nvPr/>
          </p:nvGrpSpPr>
          <p:grpSpPr>
            <a:xfrm>
              <a:off x="6410063" y="4135124"/>
              <a:ext cx="159950" cy="364516"/>
              <a:chOff x="6410063" y="4135124"/>
              <a:chExt cx="159950" cy="364516"/>
            </a:xfrm>
            <a:solidFill>
              <a:schemeClr val="bg1"/>
            </a:solidFill>
          </p:grpSpPr>
          <p:sp>
            <p:nvSpPr>
              <p:cNvPr id="12132" name="Google Shape;12132;p86"/>
              <p:cNvSpPr/>
              <p:nvPr/>
            </p:nvSpPr>
            <p:spPr>
              <a:xfrm>
                <a:off x="6493991" y="4299202"/>
                <a:ext cx="36328" cy="200438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6312" extrusionOk="0">
                    <a:moveTo>
                      <a:pt x="965" y="1"/>
                    </a:moveTo>
                    <a:cubicBezTo>
                      <a:pt x="882" y="1"/>
                      <a:pt x="810" y="72"/>
                      <a:pt x="810" y="168"/>
                    </a:cubicBezTo>
                    <a:lnTo>
                      <a:pt x="810" y="5716"/>
                    </a:lnTo>
                    <a:cubicBezTo>
                      <a:pt x="810" y="5847"/>
                      <a:pt x="703" y="5954"/>
                      <a:pt x="584" y="5966"/>
                    </a:cubicBezTo>
                    <a:cubicBezTo>
                      <a:pt x="453" y="5966"/>
                      <a:pt x="334" y="5859"/>
                      <a:pt x="334" y="5728"/>
                    </a:cubicBezTo>
                    <a:lnTo>
                      <a:pt x="334" y="4656"/>
                    </a:lnTo>
                    <a:cubicBezTo>
                      <a:pt x="334" y="4573"/>
                      <a:pt x="251" y="4490"/>
                      <a:pt x="167" y="4490"/>
                    </a:cubicBezTo>
                    <a:cubicBezTo>
                      <a:pt x="72" y="4490"/>
                      <a:pt x="1" y="4573"/>
                      <a:pt x="1" y="4656"/>
                    </a:cubicBezTo>
                    <a:lnTo>
                      <a:pt x="1" y="5728"/>
                    </a:lnTo>
                    <a:cubicBezTo>
                      <a:pt x="1" y="5966"/>
                      <a:pt x="167" y="6192"/>
                      <a:pt x="394" y="6276"/>
                    </a:cubicBezTo>
                    <a:cubicBezTo>
                      <a:pt x="453" y="6299"/>
                      <a:pt x="525" y="6311"/>
                      <a:pt x="596" y="6311"/>
                    </a:cubicBezTo>
                    <a:cubicBezTo>
                      <a:pt x="906" y="6299"/>
                      <a:pt x="1144" y="6037"/>
                      <a:pt x="1144" y="5728"/>
                    </a:cubicBezTo>
                    <a:lnTo>
                      <a:pt x="1144" y="180"/>
                    </a:lnTo>
                    <a:cubicBezTo>
                      <a:pt x="1144" y="72"/>
                      <a:pt x="1072" y="1"/>
                      <a:pt x="9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33" name="Google Shape;12133;p86"/>
              <p:cNvSpPr/>
              <p:nvPr/>
            </p:nvSpPr>
            <p:spPr>
              <a:xfrm>
                <a:off x="6454297" y="4135124"/>
                <a:ext cx="71099" cy="71131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40" extrusionOk="0">
                    <a:moveTo>
                      <a:pt x="1120" y="346"/>
                    </a:moveTo>
                    <a:cubicBezTo>
                      <a:pt x="1548" y="346"/>
                      <a:pt x="1894" y="679"/>
                      <a:pt x="1894" y="1120"/>
                    </a:cubicBezTo>
                    <a:cubicBezTo>
                      <a:pt x="1894" y="1548"/>
                      <a:pt x="1548" y="1894"/>
                      <a:pt x="1120" y="1894"/>
                    </a:cubicBezTo>
                    <a:cubicBezTo>
                      <a:pt x="691" y="1894"/>
                      <a:pt x="346" y="1548"/>
                      <a:pt x="346" y="1120"/>
                    </a:cubicBezTo>
                    <a:cubicBezTo>
                      <a:pt x="346" y="679"/>
                      <a:pt x="691" y="346"/>
                      <a:pt x="1120" y="346"/>
                    </a:cubicBezTo>
                    <a:close/>
                    <a:moveTo>
                      <a:pt x="1120" y="1"/>
                    </a:moveTo>
                    <a:cubicBezTo>
                      <a:pt x="513" y="1"/>
                      <a:pt x="1" y="513"/>
                      <a:pt x="1" y="1120"/>
                    </a:cubicBezTo>
                    <a:cubicBezTo>
                      <a:pt x="1" y="1727"/>
                      <a:pt x="513" y="2239"/>
                      <a:pt x="1120" y="2239"/>
                    </a:cubicBezTo>
                    <a:cubicBezTo>
                      <a:pt x="1727" y="2239"/>
                      <a:pt x="2239" y="1727"/>
                      <a:pt x="2239" y="1120"/>
                    </a:cubicBezTo>
                    <a:cubicBezTo>
                      <a:pt x="2239" y="513"/>
                      <a:pt x="1727" y="1"/>
                      <a:pt x="11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34" name="Google Shape;12134;p86"/>
              <p:cNvSpPr/>
              <p:nvPr/>
            </p:nvSpPr>
            <p:spPr>
              <a:xfrm>
                <a:off x="6410063" y="4252712"/>
                <a:ext cx="94566" cy="246927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7776" extrusionOk="0">
                    <a:moveTo>
                      <a:pt x="1191" y="0"/>
                    </a:moveTo>
                    <a:cubicBezTo>
                      <a:pt x="977" y="0"/>
                      <a:pt x="798" y="179"/>
                      <a:pt x="798" y="393"/>
                    </a:cubicBezTo>
                    <a:lnTo>
                      <a:pt x="798" y="2894"/>
                    </a:lnTo>
                    <a:cubicBezTo>
                      <a:pt x="798" y="3025"/>
                      <a:pt x="691" y="3132"/>
                      <a:pt x="560" y="3132"/>
                    </a:cubicBezTo>
                    <a:cubicBezTo>
                      <a:pt x="429" y="3132"/>
                      <a:pt x="322" y="3025"/>
                      <a:pt x="322" y="2894"/>
                    </a:cubicBezTo>
                    <a:lnTo>
                      <a:pt x="322" y="2275"/>
                    </a:lnTo>
                    <a:cubicBezTo>
                      <a:pt x="322" y="2191"/>
                      <a:pt x="251" y="2120"/>
                      <a:pt x="155" y="2120"/>
                    </a:cubicBezTo>
                    <a:cubicBezTo>
                      <a:pt x="72" y="2120"/>
                      <a:pt x="1" y="2191"/>
                      <a:pt x="1" y="2275"/>
                    </a:cubicBezTo>
                    <a:lnTo>
                      <a:pt x="1" y="2894"/>
                    </a:lnTo>
                    <a:cubicBezTo>
                      <a:pt x="1" y="3203"/>
                      <a:pt x="251" y="3465"/>
                      <a:pt x="572" y="3465"/>
                    </a:cubicBezTo>
                    <a:cubicBezTo>
                      <a:pt x="894" y="3465"/>
                      <a:pt x="1156" y="3215"/>
                      <a:pt x="1156" y="2894"/>
                    </a:cubicBezTo>
                    <a:lnTo>
                      <a:pt x="1156" y="393"/>
                    </a:lnTo>
                    <a:cubicBezTo>
                      <a:pt x="1156" y="358"/>
                      <a:pt x="1191" y="334"/>
                      <a:pt x="1215" y="334"/>
                    </a:cubicBezTo>
                    <a:cubicBezTo>
                      <a:pt x="1251" y="334"/>
                      <a:pt x="1275" y="358"/>
                      <a:pt x="1275" y="393"/>
                    </a:cubicBezTo>
                    <a:lnTo>
                      <a:pt x="1275" y="7192"/>
                    </a:lnTo>
                    <a:cubicBezTo>
                      <a:pt x="1275" y="7501"/>
                      <a:pt x="1525" y="7775"/>
                      <a:pt x="1858" y="7775"/>
                    </a:cubicBezTo>
                    <a:cubicBezTo>
                      <a:pt x="2168" y="7775"/>
                      <a:pt x="2441" y="7513"/>
                      <a:pt x="2441" y="7192"/>
                    </a:cubicBezTo>
                    <a:lnTo>
                      <a:pt x="2441" y="4251"/>
                    </a:lnTo>
                    <a:cubicBezTo>
                      <a:pt x="2441" y="4168"/>
                      <a:pt x="2501" y="4132"/>
                      <a:pt x="2560" y="4132"/>
                    </a:cubicBezTo>
                    <a:cubicBezTo>
                      <a:pt x="2632" y="4132"/>
                      <a:pt x="2680" y="4191"/>
                      <a:pt x="2680" y="4251"/>
                    </a:cubicBezTo>
                    <a:lnTo>
                      <a:pt x="2644" y="5442"/>
                    </a:lnTo>
                    <a:cubicBezTo>
                      <a:pt x="2644" y="5525"/>
                      <a:pt x="2715" y="5596"/>
                      <a:pt x="2810" y="5596"/>
                    </a:cubicBezTo>
                    <a:cubicBezTo>
                      <a:pt x="2894" y="5596"/>
                      <a:pt x="2977" y="5525"/>
                      <a:pt x="2977" y="5442"/>
                    </a:cubicBezTo>
                    <a:lnTo>
                      <a:pt x="2977" y="4251"/>
                    </a:lnTo>
                    <a:cubicBezTo>
                      <a:pt x="2977" y="3989"/>
                      <a:pt x="2763" y="3787"/>
                      <a:pt x="2513" y="3787"/>
                    </a:cubicBezTo>
                    <a:cubicBezTo>
                      <a:pt x="2263" y="3787"/>
                      <a:pt x="2048" y="3989"/>
                      <a:pt x="2048" y="4251"/>
                    </a:cubicBezTo>
                    <a:lnTo>
                      <a:pt x="2048" y="7192"/>
                    </a:lnTo>
                    <a:cubicBezTo>
                      <a:pt x="2048" y="7323"/>
                      <a:pt x="1941" y="7430"/>
                      <a:pt x="1810" y="7430"/>
                    </a:cubicBezTo>
                    <a:cubicBezTo>
                      <a:pt x="1679" y="7430"/>
                      <a:pt x="1572" y="7323"/>
                      <a:pt x="1572" y="7192"/>
                    </a:cubicBezTo>
                    <a:lnTo>
                      <a:pt x="1572" y="393"/>
                    </a:lnTo>
                    <a:cubicBezTo>
                      <a:pt x="1572" y="179"/>
                      <a:pt x="1394" y="0"/>
                      <a:pt x="11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35" name="Google Shape;12135;p86"/>
              <p:cNvSpPr/>
              <p:nvPr/>
            </p:nvSpPr>
            <p:spPr>
              <a:xfrm>
                <a:off x="6410063" y="4212638"/>
                <a:ext cx="159950" cy="150519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740" extrusionOk="0">
                    <a:moveTo>
                      <a:pt x="1429" y="0"/>
                    </a:moveTo>
                    <a:cubicBezTo>
                      <a:pt x="632" y="0"/>
                      <a:pt x="1" y="643"/>
                      <a:pt x="1" y="1429"/>
                    </a:cubicBezTo>
                    <a:lnTo>
                      <a:pt x="1" y="2858"/>
                    </a:lnTo>
                    <a:cubicBezTo>
                      <a:pt x="1" y="2953"/>
                      <a:pt x="72" y="3025"/>
                      <a:pt x="155" y="3025"/>
                    </a:cubicBezTo>
                    <a:cubicBezTo>
                      <a:pt x="251" y="3025"/>
                      <a:pt x="322" y="2953"/>
                      <a:pt x="322" y="2858"/>
                    </a:cubicBezTo>
                    <a:lnTo>
                      <a:pt x="322" y="1429"/>
                    </a:lnTo>
                    <a:cubicBezTo>
                      <a:pt x="322" y="822"/>
                      <a:pt x="810" y="334"/>
                      <a:pt x="1429" y="334"/>
                    </a:cubicBezTo>
                    <a:lnTo>
                      <a:pt x="3608" y="334"/>
                    </a:lnTo>
                    <a:cubicBezTo>
                      <a:pt x="4227" y="334"/>
                      <a:pt x="4715" y="822"/>
                      <a:pt x="4715" y="1429"/>
                    </a:cubicBezTo>
                    <a:lnTo>
                      <a:pt x="4715" y="4144"/>
                    </a:lnTo>
                    <a:cubicBezTo>
                      <a:pt x="4715" y="4275"/>
                      <a:pt x="4608" y="4382"/>
                      <a:pt x="4489" y="4394"/>
                    </a:cubicBezTo>
                    <a:cubicBezTo>
                      <a:pt x="4358" y="4394"/>
                      <a:pt x="4239" y="4287"/>
                      <a:pt x="4239" y="4156"/>
                    </a:cubicBezTo>
                    <a:lnTo>
                      <a:pt x="4239" y="1655"/>
                    </a:lnTo>
                    <a:cubicBezTo>
                      <a:pt x="4239" y="1441"/>
                      <a:pt x="4061" y="1262"/>
                      <a:pt x="3846" y="1262"/>
                    </a:cubicBezTo>
                    <a:cubicBezTo>
                      <a:pt x="3644" y="1262"/>
                      <a:pt x="3465" y="1441"/>
                      <a:pt x="3465" y="1655"/>
                    </a:cubicBezTo>
                    <a:lnTo>
                      <a:pt x="3465" y="2239"/>
                    </a:lnTo>
                    <a:cubicBezTo>
                      <a:pt x="3465" y="2322"/>
                      <a:pt x="3537" y="2394"/>
                      <a:pt x="3632" y="2394"/>
                    </a:cubicBezTo>
                    <a:cubicBezTo>
                      <a:pt x="3715" y="2394"/>
                      <a:pt x="3787" y="2322"/>
                      <a:pt x="3787" y="2239"/>
                    </a:cubicBezTo>
                    <a:lnTo>
                      <a:pt x="3787" y="1655"/>
                    </a:lnTo>
                    <a:cubicBezTo>
                      <a:pt x="3787" y="1620"/>
                      <a:pt x="3814" y="1602"/>
                      <a:pt x="3840" y="1602"/>
                    </a:cubicBezTo>
                    <a:cubicBezTo>
                      <a:pt x="3867" y="1602"/>
                      <a:pt x="3894" y="1620"/>
                      <a:pt x="3894" y="1655"/>
                    </a:cubicBezTo>
                    <a:lnTo>
                      <a:pt x="3894" y="4156"/>
                    </a:lnTo>
                    <a:cubicBezTo>
                      <a:pt x="3894" y="4382"/>
                      <a:pt x="4049" y="4596"/>
                      <a:pt x="4251" y="4691"/>
                    </a:cubicBezTo>
                    <a:cubicBezTo>
                      <a:pt x="4323" y="4715"/>
                      <a:pt x="4406" y="4739"/>
                      <a:pt x="4489" y="4739"/>
                    </a:cubicBezTo>
                    <a:cubicBezTo>
                      <a:pt x="4799" y="4715"/>
                      <a:pt x="5037" y="4465"/>
                      <a:pt x="5037" y="4156"/>
                    </a:cubicBezTo>
                    <a:lnTo>
                      <a:pt x="5037" y="1429"/>
                    </a:lnTo>
                    <a:cubicBezTo>
                      <a:pt x="5037" y="643"/>
                      <a:pt x="4406" y="0"/>
                      <a:pt x="36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136" name="Google Shape;12136;p86"/>
            <p:cNvGrpSpPr/>
            <p:nvPr/>
          </p:nvGrpSpPr>
          <p:grpSpPr>
            <a:xfrm>
              <a:off x="6924652" y="4135505"/>
              <a:ext cx="214378" cy="364135"/>
              <a:chOff x="6924652" y="4135505"/>
              <a:chExt cx="214378" cy="364135"/>
            </a:xfrm>
            <a:solidFill>
              <a:schemeClr val="bg1"/>
            </a:solidFill>
          </p:grpSpPr>
          <p:sp>
            <p:nvSpPr>
              <p:cNvPr id="12137" name="Google Shape;12137;p86"/>
              <p:cNvSpPr/>
              <p:nvPr/>
            </p:nvSpPr>
            <p:spPr>
              <a:xfrm>
                <a:off x="6996482" y="4135505"/>
                <a:ext cx="70718" cy="71099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239" extrusionOk="0">
                    <a:moveTo>
                      <a:pt x="1119" y="346"/>
                    </a:moveTo>
                    <a:cubicBezTo>
                      <a:pt x="1548" y="346"/>
                      <a:pt x="1893" y="691"/>
                      <a:pt x="1893" y="1120"/>
                    </a:cubicBezTo>
                    <a:cubicBezTo>
                      <a:pt x="1893" y="1548"/>
                      <a:pt x="1548" y="1894"/>
                      <a:pt x="1119" y="1894"/>
                    </a:cubicBezTo>
                    <a:cubicBezTo>
                      <a:pt x="679" y="1894"/>
                      <a:pt x="345" y="1548"/>
                      <a:pt x="345" y="1120"/>
                    </a:cubicBezTo>
                    <a:cubicBezTo>
                      <a:pt x="345" y="691"/>
                      <a:pt x="703" y="346"/>
                      <a:pt x="1119" y="346"/>
                    </a:cubicBezTo>
                    <a:close/>
                    <a:moveTo>
                      <a:pt x="1119" y="1"/>
                    </a:moveTo>
                    <a:cubicBezTo>
                      <a:pt x="500" y="1"/>
                      <a:pt x="0" y="513"/>
                      <a:pt x="0" y="1120"/>
                    </a:cubicBezTo>
                    <a:cubicBezTo>
                      <a:pt x="12" y="1727"/>
                      <a:pt x="500" y="2239"/>
                      <a:pt x="1119" y="2239"/>
                    </a:cubicBezTo>
                    <a:cubicBezTo>
                      <a:pt x="1727" y="2239"/>
                      <a:pt x="2227" y="1727"/>
                      <a:pt x="2227" y="1120"/>
                    </a:cubicBezTo>
                    <a:cubicBezTo>
                      <a:pt x="2227" y="513"/>
                      <a:pt x="1727" y="1"/>
                      <a:pt x="11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38" name="Google Shape;12138;p86"/>
              <p:cNvSpPr/>
              <p:nvPr/>
            </p:nvSpPr>
            <p:spPr>
              <a:xfrm>
                <a:off x="7018012" y="4345183"/>
                <a:ext cx="88882" cy="154456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4864" extrusionOk="0">
                    <a:moveTo>
                      <a:pt x="2293" y="0"/>
                    </a:moveTo>
                    <a:cubicBezTo>
                      <a:pt x="2280" y="0"/>
                      <a:pt x="2266" y="2"/>
                      <a:pt x="2251" y="6"/>
                    </a:cubicBezTo>
                    <a:cubicBezTo>
                      <a:pt x="2168" y="41"/>
                      <a:pt x="2108" y="125"/>
                      <a:pt x="2132" y="220"/>
                    </a:cubicBezTo>
                    <a:lnTo>
                      <a:pt x="2358" y="1077"/>
                    </a:lnTo>
                    <a:lnTo>
                      <a:pt x="1549" y="1077"/>
                    </a:lnTo>
                    <a:cubicBezTo>
                      <a:pt x="1465" y="1077"/>
                      <a:pt x="1394" y="1160"/>
                      <a:pt x="1394" y="1244"/>
                    </a:cubicBezTo>
                    <a:lnTo>
                      <a:pt x="1394" y="4280"/>
                    </a:lnTo>
                    <a:cubicBezTo>
                      <a:pt x="1394" y="4411"/>
                      <a:pt x="1287" y="4518"/>
                      <a:pt x="1156" y="4518"/>
                    </a:cubicBezTo>
                    <a:cubicBezTo>
                      <a:pt x="1013" y="4518"/>
                      <a:pt x="918" y="4411"/>
                      <a:pt x="918" y="4280"/>
                    </a:cubicBezTo>
                    <a:lnTo>
                      <a:pt x="918" y="1244"/>
                    </a:lnTo>
                    <a:cubicBezTo>
                      <a:pt x="918" y="1160"/>
                      <a:pt x="834" y="1077"/>
                      <a:pt x="751" y="1077"/>
                    </a:cubicBezTo>
                    <a:lnTo>
                      <a:pt x="168" y="1077"/>
                    </a:lnTo>
                    <a:cubicBezTo>
                      <a:pt x="84" y="1077"/>
                      <a:pt x="1" y="1160"/>
                      <a:pt x="1" y="1244"/>
                    </a:cubicBezTo>
                    <a:lnTo>
                      <a:pt x="1" y="2482"/>
                    </a:lnTo>
                    <a:cubicBezTo>
                      <a:pt x="1" y="2565"/>
                      <a:pt x="84" y="2649"/>
                      <a:pt x="168" y="2649"/>
                    </a:cubicBezTo>
                    <a:cubicBezTo>
                      <a:pt x="263" y="2649"/>
                      <a:pt x="334" y="2565"/>
                      <a:pt x="334" y="2482"/>
                    </a:cubicBezTo>
                    <a:lnTo>
                      <a:pt x="334" y="1422"/>
                    </a:lnTo>
                    <a:lnTo>
                      <a:pt x="584" y="1422"/>
                    </a:lnTo>
                    <a:lnTo>
                      <a:pt x="584" y="4280"/>
                    </a:lnTo>
                    <a:cubicBezTo>
                      <a:pt x="584" y="4589"/>
                      <a:pt x="834" y="4863"/>
                      <a:pt x="1168" y="4863"/>
                    </a:cubicBezTo>
                    <a:cubicBezTo>
                      <a:pt x="1477" y="4863"/>
                      <a:pt x="1751" y="4601"/>
                      <a:pt x="1751" y="4280"/>
                    </a:cubicBezTo>
                    <a:lnTo>
                      <a:pt x="1751" y="1422"/>
                    </a:lnTo>
                    <a:lnTo>
                      <a:pt x="2608" y="1422"/>
                    </a:lnTo>
                    <a:cubicBezTo>
                      <a:pt x="2715" y="1422"/>
                      <a:pt x="2799" y="1315"/>
                      <a:pt x="2775" y="1208"/>
                    </a:cubicBezTo>
                    <a:lnTo>
                      <a:pt x="2465" y="125"/>
                    </a:lnTo>
                    <a:cubicBezTo>
                      <a:pt x="2435" y="54"/>
                      <a:pt x="2370" y="0"/>
                      <a:pt x="22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39" name="Google Shape;12139;p86"/>
              <p:cNvSpPr/>
              <p:nvPr/>
            </p:nvSpPr>
            <p:spPr>
              <a:xfrm>
                <a:off x="6948850" y="4212638"/>
                <a:ext cx="190181" cy="149884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4720" extrusionOk="0">
                    <a:moveTo>
                      <a:pt x="1548" y="0"/>
                    </a:moveTo>
                    <a:cubicBezTo>
                      <a:pt x="917" y="0"/>
                      <a:pt x="369" y="417"/>
                      <a:pt x="179" y="1012"/>
                    </a:cubicBezTo>
                    <a:lnTo>
                      <a:pt x="179" y="1024"/>
                    </a:lnTo>
                    <a:lnTo>
                      <a:pt x="24" y="1596"/>
                    </a:lnTo>
                    <a:cubicBezTo>
                      <a:pt x="0" y="1679"/>
                      <a:pt x="60" y="1774"/>
                      <a:pt x="143" y="1798"/>
                    </a:cubicBezTo>
                    <a:cubicBezTo>
                      <a:pt x="160" y="1805"/>
                      <a:pt x="177" y="1809"/>
                      <a:pt x="194" y="1809"/>
                    </a:cubicBezTo>
                    <a:cubicBezTo>
                      <a:pt x="262" y="1809"/>
                      <a:pt x="329" y="1755"/>
                      <a:pt x="357" y="1679"/>
                    </a:cubicBezTo>
                    <a:lnTo>
                      <a:pt x="500" y="1132"/>
                    </a:lnTo>
                    <a:lnTo>
                      <a:pt x="500" y="1120"/>
                    </a:lnTo>
                    <a:cubicBezTo>
                      <a:pt x="631" y="655"/>
                      <a:pt x="1072" y="334"/>
                      <a:pt x="1548" y="334"/>
                    </a:cubicBezTo>
                    <a:lnTo>
                      <a:pt x="3727" y="334"/>
                    </a:lnTo>
                    <a:cubicBezTo>
                      <a:pt x="4203" y="334"/>
                      <a:pt x="4643" y="655"/>
                      <a:pt x="4774" y="1120"/>
                    </a:cubicBezTo>
                    <a:lnTo>
                      <a:pt x="4774" y="1132"/>
                    </a:lnTo>
                    <a:lnTo>
                      <a:pt x="5596" y="4084"/>
                    </a:lnTo>
                    <a:cubicBezTo>
                      <a:pt x="5620" y="4191"/>
                      <a:pt x="5548" y="4334"/>
                      <a:pt x="5429" y="4382"/>
                    </a:cubicBezTo>
                    <a:cubicBezTo>
                      <a:pt x="5414" y="4385"/>
                      <a:pt x="5398" y="4386"/>
                      <a:pt x="5383" y="4386"/>
                    </a:cubicBezTo>
                    <a:cubicBezTo>
                      <a:pt x="5278" y="4386"/>
                      <a:pt x="5173" y="4319"/>
                      <a:pt x="5132" y="4215"/>
                    </a:cubicBezTo>
                    <a:lnTo>
                      <a:pt x="4382" y="1560"/>
                    </a:lnTo>
                    <a:cubicBezTo>
                      <a:pt x="4346" y="1405"/>
                      <a:pt x="4179" y="1286"/>
                      <a:pt x="4012" y="1286"/>
                    </a:cubicBezTo>
                    <a:cubicBezTo>
                      <a:pt x="3762" y="1286"/>
                      <a:pt x="3572" y="1524"/>
                      <a:pt x="3631" y="1774"/>
                    </a:cubicBezTo>
                    <a:lnTo>
                      <a:pt x="4131" y="3751"/>
                    </a:lnTo>
                    <a:cubicBezTo>
                      <a:pt x="4161" y="3830"/>
                      <a:pt x="4223" y="3876"/>
                      <a:pt x="4298" y="3876"/>
                    </a:cubicBezTo>
                    <a:cubicBezTo>
                      <a:pt x="4313" y="3876"/>
                      <a:pt x="4329" y="3874"/>
                      <a:pt x="4346" y="3870"/>
                    </a:cubicBezTo>
                    <a:cubicBezTo>
                      <a:pt x="4429" y="3834"/>
                      <a:pt x="4489" y="3751"/>
                      <a:pt x="4465" y="3656"/>
                    </a:cubicBezTo>
                    <a:lnTo>
                      <a:pt x="3953" y="1679"/>
                    </a:lnTo>
                    <a:cubicBezTo>
                      <a:pt x="3946" y="1637"/>
                      <a:pt x="3980" y="1607"/>
                      <a:pt x="4012" y="1607"/>
                    </a:cubicBezTo>
                    <a:cubicBezTo>
                      <a:pt x="4034" y="1607"/>
                      <a:pt x="4055" y="1621"/>
                      <a:pt x="4060" y="1655"/>
                    </a:cubicBezTo>
                    <a:lnTo>
                      <a:pt x="4798" y="4299"/>
                    </a:lnTo>
                    <a:cubicBezTo>
                      <a:pt x="4879" y="4552"/>
                      <a:pt x="5116" y="4719"/>
                      <a:pt x="5368" y="4719"/>
                    </a:cubicBezTo>
                    <a:cubicBezTo>
                      <a:pt x="5412" y="4719"/>
                      <a:pt x="5456" y="4714"/>
                      <a:pt x="5501" y="4703"/>
                    </a:cubicBezTo>
                    <a:cubicBezTo>
                      <a:pt x="5810" y="4620"/>
                      <a:pt x="5989" y="4287"/>
                      <a:pt x="5917" y="3989"/>
                    </a:cubicBezTo>
                    <a:lnTo>
                      <a:pt x="5096" y="1024"/>
                    </a:lnTo>
                    <a:lnTo>
                      <a:pt x="5096" y="1012"/>
                    </a:lnTo>
                    <a:cubicBezTo>
                      <a:pt x="4917" y="417"/>
                      <a:pt x="4358" y="0"/>
                      <a:pt x="37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40" name="Google Shape;12140;p86"/>
              <p:cNvSpPr/>
              <p:nvPr/>
            </p:nvSpPr>
            <p:spPr>
              <a:xfrm>
                <a:off x="6924652" y="4252331"/>
                <a:ext cx="103617" cy="24581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7741" extrusionOk="0">
                    <a:moveTo>
                      <a:pt x="1988" y="1"/>
                    </a:moveTo>
                    <a:cubicBezTo>
                      <a:pt x="1810" y="1"/>
                      <a:pt x="1667" y="120"/>
                      <a:pt x="1619" y="286"/>
                    </a:cubicBezTo>
                    <a:lnTo>
                      <a:pt x="881" y="2930"/>
                    </a:lnTo>
                    <a:cubicBezTo>
                      <a:pt x="851" y="3030"/>
                      <a:pt x="754" y="3105"/>
                      <a:pt x="645" y="3105"/>
                    </a:cubicBezTo>
                    <a:cubicBezTo>
                      <a:pt x="625" y="3105"/>
                      <a:pt x="604" y="3102"/>
                      <a:pt x="583" y="3096"/>
                    </a:cubicBezTo>
                    <a:cubicBezTo>
                      <a:pt x="464" y="3072"/>
                      <a:pt x="381" y="2930"/>
                      <a:pt x="417" y="2799"/>
                    </a:cubicBezTo>
                    <a:lnTo>
                      <a:pt x="905" y="1048"/>
                    </a:lnTo>
                    <a:cubicBezTo>
                      <a:pt x="941" y="953"/>
                      <a:pt x="881" y="870"/>
                      <a:pt x="786" y="834"/>
                    </a:cubicBezTo>
                    <a:cubicBezTo>
                      <a:pt x="773" y="830"/>
                      <a:pt x="760" y="829"/>
                      <a:pt x="748" y="829"/>
                    </a:cubicBezTo>
                    <a:cubicBezTo>
                      <a:pt x="675" y="829"/>
                      <a:pt x="604" y="882"/>
                      <a:pt x="583" y="953"/>
                    </a:cubicBezTo>
                    <a:lnTo>
                      <a:pt x="83" y="2715"/>
                    </a:lnTo>
                    <a:cubicBezTo>
                      <a:pt x="0" y="3013"/>
                      <a:pt x="191" y="3334"/>
                      <a:pt x="488" y="3406"/>
                    </a:cubicBezTo>
                    <a:cubicBezTo>
                      <a:pt x="541" y="3423"/>
                      <a:pt x="594" y="3430"/>
                      <a:pt x="647" y="3430"/>
                    </a:cubicBezTo>
                    <a:cubicBezTo>
                      <a:pt x="895" y="3430"/>
                      <a:pt x="1132" y="3258"/>
                      <a:pt x="1191" y="3013"/>
                    </a:cubicBezTo>
                    <a:lnTo>
                      <a:pt x="1929" y="358"/>
                    </a:lnTo>
                    <a:cubicBezTo>
                      <a:pt x="1938" y="329"/>
                      <a:pt x="1964" y="315"/>
                      <a:pt x="1988" y="315"/>
                    </a:cubicBezTo>
                    <a:cubicBezTo>
                      <a:pt x="2024" y="315"/>
                      <a:pt x="2057" y="344"/>
                      <a:pt x="2036" y="393"/>
                    </a:cubicBezTo>
                    <a:lnTo>
                      <a:pt x="1083" y="4096"/>
                    </a:lnTo>
                    <a:cubicBezTo>
                      <a:pt x="1060" y="4203"/>
                      <a:pt x="1143" y="4299"/>
                      <a:pt x="1250" y="4299"/>
                    </a:cubicBezTo>
                    <a:lnTo>
                      <a:pt x="2107" y="4299"/>
                    </a:lnTo>
                    <a:lnTo>
                      <a:pt x="2107" y="7156"/>
                    </a:lnTo>
                    <a:cubicBezTo>
                      <a:pt x="2107" y="7478"/>
                      <a:pt x="2346" y="7728"/>
                      <a:pt x="2667" y="7740"/>
                    </a:cubicBezTo>
                    <a:cubicBezTo>
                      <a:pt x="2676" y="7740"/>
                      <a:pt x="2684" y="7740"/>
                      <a:pt x="2693" y="7740"/>
                    </a:cubicBezTo>
                    <a:cubicBezTo>
                      <a:pt x="2922" y="7740"/>
                      <a:pt x="3146" y="7589"/>
                      <a:pt x="3227" y="7371"/>
                    </a:cubicBezTo>
                    <a:cubicBezTo>
                      <a:pt x="3262" y="7311"/>
                      <a:pt x="3262" y="7240"/>
                      <a:pt x="3262" y="7156"/>
                    </a:cubicBezTo>
                    <a:lnTo>
                      <a:pt x="3262" y="6025"/>
                    </a:lnTo>
                    <a:cubicBezTo>
                      <a:pt x="3262" y="5966"/>
                      <a:pt x="3179" y="5894"/>
                      <a:pt x="3096" y="5894"/>
                    </a:cubicBezTo>
                    <a:cubicBezTo>
                      <a:pt x="3000" y="5894"/>
                      <a:pt x="2929" y="5966"/>
                      <a:pt x="2929" y="6061"/>
                    </a:cubicBezTo>
                    <a:lnTo>
                      <a:pt x="2929" y="7192"/>
                    </a:lnTo>
                    <a:cubicBezTo>
                      <a:pt x="2929" y="7323"/>
                      <a:pt x="2810" y="7430"/>
                      <a:pt x="2679" y="7430"/>
                    </a:cubicBezTo>
                    <a:cubicBezTo>
                      <a:pt x="2560" y="7430"/>
                      <a:pt x="2453" y="7311"/>
                      <a:pt x="2453" y="7180"/>
                    </a:cubicBezTo>
                    <a:lnTo>
                      <a:pt x="2453" y="4156"/>
                    </a:lnTo>
                    <a:cubicBezTo>
                      <a:pt x="2453" y="4061"/>
                      <a:pt x="2381" y="3989"/>
                      <a:pt x="2286" y="3989"/>
                    </a:cubicBezTo>
                    <a:lnTo>
                      <a:pt x="1488" y="3989"/>
                    </a:lnTo>
                    <a:lnTo>
                      <a:pt x="2381" y="489"/>
                    </a:lnTo>
                    <a:cubicBezTo>
                      <a:pt x="2441" y="251"/>
                      <a:pt x="2250" y="1"/>
                      <a:pt x="19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141" name="Google Shape;12141;p86"/>
            <p:cNvGrpSpPr/>
            <p:nvPr/>
          </p:nvGrpSpPr>
          <p:grpSpPr>
            <a:xfrm>
              <a:off x="7384751" y="4147984"/>
              <a:ext cx="380012" cy="351274"/>
              <a:chOff x="7384751" y="4147984"/>
              <a:chExt cx="380012" cy="351274"/>
            </a:xfrm>
            <a:solidFill>
              <a:schemeClr val="bg1"/>
            </a:solidFill>
          </p:grpSpPr>
          <p:sp>
            <p:nvSpPr>
              <p:cNvPr id="12142" name="Google Shape;12142;p86"/>
              <p:cNvSpPr/>
              <p:nvPr/>
            </p:nvSpPr>
            <p:spPr>
              <a:xfrm>
                <a:off x="7385513" y="4225879"/>
                <a:ext cx="379250" cy="273379"/>
              </a:xfrm>
              <a:custGeom>
                <a:avLst/>
                <a:gdLst/>
                <a:ahLst/>
                <a:cxnLst/>
                <a:rect l="l" t="t" r="r" b="b"/>
                <a:pathLst>
                  <a:path w="11943" h="8609" extrusionOk="0">
                    <a:moveTo>
                      <a:pt x="11740" y="0"/>
                    </a:moveTo>
                    <a:cubicBezTo>
                      <a:pt x="11645" y="0"/>
                      <a:pt x="11562" y="72"/>
                      <a:pt x="11562" y="179"/>
                    </a:cubicBezTo>
                    <a:lnTo>
                      <a:pt x="11562" y="2667"/>
                    </a:lnTo>
                    <a:cubicBezTo>
                      <a:pt x="11562" y="3393"/>
                      <a:pt x="10966" y="3989"/>
                      <a:pt x="10240" y="3989"/>
                    </a:cubicBezTo>
                    <a:lnTo>
                      <a:pt x="9085" y="3989"/>
                    </a:lnTo>
                    <a:cubicBezTo>
                      <a:pt x="8954" y="3989"/>
                      <a:pt x="8823" y="4084"/>
                      <a:pt x="8776" y="4203"/>
                    </a:cubicBezTo>
                    <a:cubicBezTo>
                      <a:pt x="8573" y="4703"/>
                      <a:pt x="8549" y="5167"/>
                      <a:pt x="8752" y="5537"/>
                    </a:cubicBezTo>
                    <a:cubicBezTo>
                      <a:pt x="8823" y="5703"/>
                      <a:pt x="8942" y="5834"/>
                      <a:pt x="9049" y="5941"/>
                    </a:cubicBezTo>
                    <a:cubicBezTo>
                      <a:pt x="8752" y="5929"/>
                      <a:pt x="8514" y="5822"/>
                      <a:pt x="8359" y="5656"/>
                    </a:cubicBezTo>
                    <a:cubicBezTo>
                      <a:pt x="8240" y="5537"/>
                      <a:pt x="7978" y="5167"/>
                      <a:pt x="8073" y="4358"/>
                    </a:cubicBezTo>
                    <a:cubicBezTo>
                      <a:pt x="8109" y="4155"/>
                      <a:pt x="7942" y="3977"/>
                      <a:pt x="7740" y="3977"/>
                    </a:cubicBezTo>
                    <a:lnTo>
                      <a:pt x="5954" y="3977"/>
                    </a:lnTo>
                    <a:cubicBezTo>
                      <a:pt x="5859" y="3977"/>
                      <a:pt x="5775" y="4048"/>
                      <a:pt x="5775" y="4155"/>
                    </a:cubicBezTo>
                    <a:cubicBezTo>
                      <a:pt x="5775" y="4263"/>
                      <a:pt x="5847" y="4334"/>
                      <a:pt x="5954" y="4334"/>
                    </a:cubicBezTo>
                    <a:lnTo>
                      <a:pt x="6847" y="4334"/>
                    </a:lnTo>
                    <a:lnTo>
                      <a:pt x="6847" y="5691"/>
                    </a:lnTo>
                    <a:cubicBezTo>
                      <a:pt x="6847" y="6430"/>
                      <a:pt x="6228" y="7037"/>
                      <a:pt x="5490" y="7037"/>
                    </a:cubicBezTo>
                    <a:lnTo>
                      <a:pt x="4704" y="7037"/>
                    </a:lnTo>
                    <a:cubicBezTo>
                      <a:pt x="4561" y="7037"/>
                      <a:pt x="4466" y="7144"/>
                      <a:pt x="4466" y="7275"/>
                    </a:cubicBezTo>
                    <a:cubicBezTo>
                      <a:pt x="4442" y="7834"/>
                      <a:pt x="4239" y="8215"/>
                      <a:pt x="3668" y="8251"/>
                    </a:cubicBezTo>
                    <a:cubicBezTo>
                      <a:pt x="3930" y="7977"/>
                      <a:pt x="3954" y="7573"/>
                      <a:pt x="3882" y="7239"/>
                    </a:cubicBezTo>
                    <a:cubicBezTo>
                      <a:pt x="3846" y="7120"/>
                      <a:pt x="3763" y="7037"/>
                      <a:pt x="3644" y="7037"/>
                    </a:cubicBezTo>
                    <a:lnTo>
                      <a:pt x="1703" y="7037"/>
                    </a:lnTo>
                    <a:cubicBezTo>
                      <a:pt x="965" y="7037"/>
                      <a:pt x="358" y="6430"/>
                      <a:pt x="358" y="5691"/>
                    </a:cubicBezTo>
                    <a:lnTo>
                      <a:pt x="358" y="5310"/>
                    </a:lnTo>
                    <a:cubicBezTo>
                      <a:pt x="358" y="5227"/>
                      <a:pt x="275" y="5132"/>
                      <a:pt x="179" y="5132"/>
                    </a:cubicBezTo>
                    <a:cubicBezTo>
                      <a:pt x="84" y="5132"/>
                      <a:pt x="1" y="5215"/>
                      <a:pt x="1" y="5310"/>
                    </a:cubicBezTo>
                    <a:lnTo>
                      <a:pt x="1" y="5691"/>
                    </a:lnTo>
                    <a:cubicBezTo>
                      <a:pt x="1" y="6620"/>
                      <a:pt x="751" y="7394"/>
                      <a:pt x="1703" y="7394"/>
                    </a:cubicBezTo>
                    <a:lnTo>
                      <a:pt x="3573" y="7394"/>
                    </a:lnTo>
                    <a:cubicBezTo>
                      <a:pt x="3596" y="7620"/>
                      <a:pt x="3596" y="8025"/>
                      <a:pt x="3215" y="8144"/>
                    </a:cubicBezTo>
                    <a:cubicBezTo>
                      <a:pt x="2989" y="8215"/>
                      <a:pt x="3001" y="8525"/>
                      <a:pt x="3239" y="8573"/>
                    </a:cubicBezTo>
                    <a:cubicBezTo>
                      <a:pt x="3370" y="8608"/>
                      <a:pt x="3489" y="8608"/>
                      <a:pt x="3596" y="8608"/>
                    </a:cubicBezTo>
                    <a:cubicBezTo>
                      <a:pt x="4299" y="8608"/>
                      <a:pt x="4763" y="8204"/>
                      <a:pt x="4823" y="7394"/>
                    </a:cubicBezTo>
                    <a:lnTo>
                      <a:pt x="5513" y="7394"/>
                    </a:lnTo>
                    <a:cubicBezTo>
                      <a:pt x="6454" y="7394"/>
                      <a:pt x="7228" y="6644"/>
                      <a:pt x="7228" y="5691"/>
                    </a:cubicBezTo>
                    <a:lnTo>
                      <a:pt x="7228" y="4334"/>
                    </a:lnTo>
                    <a:lnTo>
                      <a:pt x="7764" y="4334"/>
                    </a:lnTo>
                    <a:cubicBezTo>
                      <a:pt x="7716" y="4715"/>
                      <a:pt x="7704" y="5429"/>
                      <a:pt x="8157" y="5894"/>
                    </a:cubicBezTo>
                    <a:cubicBezTo>
                      <a:pt x="8407" y="6168"/>
                      <a:pt x="8764" y="6299"/>
                      <a:pt x="9240" y="6299"/>
                    </a:cubicBezTo>
                    <a:cubicBezTo>
                      <a:pt x="9311" y="6299"/>
                      <a:pt x="9383" y="6299"/>
                      <a:pt x="9478" y="6287"/>
                    </a:cubicBezTo>
                    <a:cubicBezTo>
                      <a:pt x="9704" y="6263"/>
                      <a:pt x="9776" y="5965"/>
                      <a:pt x="9561" y="5846"/>
                    </a:cubicBezTo>
                    <a:cubicBezTo>
                      <a:pt x="8847" y="5429"/>
                      <a:pt x="9002" y="4715"/>
                      <a:pt x="9145" y="4334"/>
                    </a:cubicBezTo>
                    <a:lnTo>
                      <a:pt x="10276" y="4334"/>
                    </a:lnTo>
                    <a:cubicBezTo>
                      <a:pt x="11205" y="4334"/>
                      <a:pt x="11943" y="3584"/>
                      <a:pt x="11943" y="2667"/>
                    </a:cubicBezTo>
                    <a:lnTo>
                      <a:pt x="11943" y="179"/>
                    </a:lnTo>
                    <a:cubicBezTo>
                      <a:pt x="11919" y="95"/>
                      <a:pt x="11847" y="0"/>
                      <a:pt x="117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43" name="Google Shape;12143;p86"/>
              <p:cNvSpPr/>
              <p:nvPr/>
            </p:nvSpPr>
            <p:spPr>
              <a:xfrm>
                <a:off x="7384751" y="4147984"/>
                <a:ext cx="380012" cy="228382"/>
              </a:xfrm>
              <a:custGeom>
                <a:avLst/>
                <a:gdLst/>
                <a:ahLst/>
                <a:cxnLst/>
                <a:rect l="l" t="t" r="r" b="b"/>
                <a:pathLst>
                  <a:path w="11967" h="7192" extrusionOk="0">
                    <a:moveTo>
                      <a:pt x="3144" y="0"/>
                    </a:moveTo>
                    <a:cubicBezTo>
                      <a:pt x="2227" y="0"/>
                      <a:pt x="1477" y="739"/>
                      <a:pt x="1477" y="1667"/>
                    </a:cubicBezTo>
                    <a:lnTo>
                      <a:pt x="1477" y="4132"/>
                    </a:lnTo>
                    <a:cubicBezTo>
                      <a:pt x="1108" y="4191"/>
                      <a:pt x="751" y="4358"/>
                      <a:pt x="477" y="4644"/>
                    </a:cubicBezTo>
                    <a:cubicBezTo>
                      <a:pt x="168" y="4965"/>
                      <a:pt x="1" y="5382"/>
                      <a:pt x="1" y="5823"/>
                    </a:cubicBezTo>
                    <a:lnTo>
                      <a:pt x="1" y="7013"/>
                    </a:lnTo>
                    <a:cubicBezTo>
                      <a:pt x="1" y="7097"/>
                      <a:pt x="84" y="7192"/>
                      <a:pt x="180" y="7192"/>
                    </a:cubicBezTo>
                    <a:cubicBezTo>
                      <a:pt x="275" y="7192"/>
                      <a:pt x="358" y="7108"/>
                      <a:pt x="358" y="7013"/>
                    </a:cubicBezTo>
                    <a:lnTo>
                      <a:pt x="358" y="5823"/>
                    </a:lnTo>
                    <a:cubicBezTo>
                      <a:pt x="358" y="5465"/>
                      <a:pt x="501" y="5132"/>
                      <a:pt x="751" y="4882"/>
                    </a:cubicBezTo>
                    <a:cubicBezTo>
                      <a:pt x="953" y="4668"/>
                      <a:pt x="1203" y="4537"/>
                      <a:pt x="1489" y="4477"/>
                    </a:cubicBezTo>
                    <a:lnTo>
                      <a:pt x="1489" y="5084"/>
                    </a:lnTo>
                    <a:cubicBezTo>
                      <a:pt x="1489" y="6013"/>
                      <a:pt x="2239" y="6751"/>
                      <a:pt x="3156" y="6751"/>
                    </a:cubicBezTo>
                    <a:lnTo>
                      <a:pt x="5240" y="6751"/>
                    </a:lnTo>
                    <a:cubicBezTo>
                      <a:pt x="5335" y="6751"/>
                      <a:pt x="5418" y="6680"/>
                      <a:pt x="5418" y="6573"/>
                    </a:cubicBezTo>
                    <a:cubicBezTo>
                      <a:pt x="5418" y="6489"/>
                      <a:pt x="5347" y="6394"/>
                      <a:pt x="5240" y="6394"/>
                    </a:cubicBezTo>
                    <a:lnTo>
                      <a:pt x="3156" y="6394"/>
                    </a:lnTo>
                    <a:cubicBezTo>
                      <a:pt x="2430" y="6394"/>
                      <a:pt x="1834" y="5799"/>
                      <a:pt x="1834" y="5073"/>
                    </a:cubicBezTo>
                    <a:lnTo>
                      <a:pt x="1834" y="1620"/>
                    </a:lnTo>
                    <a:cubicBezTo>
                      <a:pt x="1834" y="893"/>
                      <a:pt x="2430" y="298"/>
                      <a:pt x="3156" y="298"/>
                    </a:cubicBezTo>
                    <a:lnTo>
                      <a:pt x="10288" y="298"/>
                    </a:lnTo>
                    <a:cubicBezTo>
                      <a:pt x="11014" y="298"/>
                      <a:pt x="11610" y="893"/>
                      <a:pt x="11610" y="1620"/>
                    </a:cubicBezTo>
                    <a:lnTo>
                      <a:pt x="11610" y="1846"/>
                    </a:lnTo>
                    <a:cubicBezTo>
                      <a:pt x="11610" y="1929"/>
                      <a:pt x="11693" y="2025"/>
                      <a:pt x="11788" y="2025"/>
                    </a:cubicBezTo>
                    <a:cubicBezTo>
                      <a:pt x="11883" y="2025"/>
                      <a:pt x="11967" y="1953"/>
                      <a:pt x="11967" y="1846"/>
                    </a:cubicBezTo>
                    <a:lnTo>
                      <a:pt x="11967" y="1620"/>
                    </a:lnTo>
                    <a:cubicBezTo>
                      <a:pt x="11943" y="762"/>
                      <a:pt x="11193" y="0"/>
                      <a:pt x="1027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44" name="Google Shape;12144;p86"/>
              <p:cNvSpPr/>
              <p:nvPr/>
            </p:nvSpPr>
            <p:spPr>
              <a:xfrm>
                <a:off x="7507642" y="4228134"/>
                <a:ext cx="37852" cy="37852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2" extrusionOk="0">
                    <a:moveTo>
                      <a:pt x="596" y="358"/>
                    </a:moveTo>
                    <a:cubicBezTo>
                      <a:pt x="739" y="358"/>
                      <a:pt x="834" y="465"/>
                      <a:pt x="834" y="596"/>
                    </a:cubicBezTo>
                    <a:cubicBezTo>
                      <a:pt x="834" y="739"/>
                      <a:pt x="739" y="834"/>
                      <a:pt x="596" y="834"/>
                    </a:cubicBezTo>
                    <a:cubicBezTo>
                      <a:pt x="465" y="834"/>
                      <a:pt x="358" y="739"/>
                      <a:pt x="358" y="596"/>
                    </a:cubicBezTo>
                    <a:cubicBezTo>
                      <a:pt x="358" y="465"/>
                      <a:pt x="465" y="358"/>
                      <a:pt x="596" y="358"/>
                    </a:cubicBezTo>
                    <a:close/>
                    <a:moveTo>
                      <a:pt x="596" y="1"/>
                    </a:moveTo>
                    <a:cubicBezTo>
                      <a:pt x="274" y="1"/>
                      <a:pt x="0" y="274"/>
                      <a:pt x="0" y="596"/>
                    </a:cubicBezTo>
                    <a:cubicBezTo>
                      <a:pt x="0" y="929"/>
                      <a:pt x="274" y="1191"/>
                      <a:pt x="596" y="1191"/>
                    </a:cubicBezTo>
                    <a:cubicBezTo>
                      <a:pt x="929" y="1191"/>
                      <a:pt x="1191" y="929"/>
                      <a:pt x="1191" y="596"/>
                    </a:cubicBezTo>
                    <a:cubicBezTo>
                      <a:pt x="1191" y="274"/>
                      <a:pt x="929" y="1"/>
                      <a:pt x="59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45" name="Google Shape;12145;p86"/>
              <p:cNvSpPr/>
              <p:nvPr/>
            </p:nvSpPr>
            <p:spPr>
              <a:xfrm>
                <a:off x="7573820" y="4228134"/>
                <a:ext cx="37820" cy="3785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92" extrusionOk="0">
                    <a:moveTo>
                      <a:pt x="595" y="358"/>
                    </a:moveTo>
                    <a:cubicBezTo>
                      <a:pt x="738" y="358"/>
                      <a:pt x="833" y="465"/>
                      <a:pt x="833" y="596"/>
                    </a:cubicBezTo>
                    <a:cubicBezTo>
                      <a:pt x="833" y="739"/>
                      <a:pt x="738" y="834"/>
                      <a:pt x="595" y="834"/>
                    </a:cubicBezTo>
                    <a:cubicBezTo>
                      <a:pt x="464" y="834"/>
                      <a:pt x="357" y="739"/>
                      <a:pt x="357" y="596"/>
                    </a:cubicBezTo>
                    <a:cubicBezTo>
                      <a:pt x="357" y="465"/>
                      <a:pt x="464" y="358"/>
                      <a:pt x="595" y="358"/>
                    </a:cubicBezTo>
                    <a:close/>
                    <a:moveTo>
                      <a:pt x="595" y="1"/>
                    </a:moveTo>
                    <a:cubicBezTo>
                      <a:pt x="274" y="1"/>
                      <a:pt x="0" y="274"/>
                      <a:pt x="0" y="596"/>
                    </a:cubicBezTo>
                    <a:cubicBezTo>
                      <a:pt x="0" y="929"/>
                      <a:pt x="274" y="1191"/>
                      <a:pt x="595" y="1191"/>
                    </a:cubicBezTo>
                    <a:cubicBezTo>
                      <a:pt x="929" y="1191"/>
                      <a:pt x="1191" y="929"/>
                      <a:pt x="1191" y="596"/>
                    </a:cubicBezTo>
                    <a:cubicBezTo>
                      <a:pt x="1191" y="274"/>
                      <a:pt x="929" y="1"/>
                      <a:pt x="5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146" name="Google Shape;12146;p86"/>
              <p:cNvSpPr/>
              <p:nvPr/>
            </p:nvSpPr>
            <p:spPr>
              <a:xfrm>
                <a:off x="7640728" y="4228134"/>
                <a:ext cx="37852" cy="37852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2" extrusionOk="0">
                    <a:moveTo>
                      <a:pt x="596" y="358"/>
                    </a:moveTo>
                    <a:cubicBezTo>
                      <a:pt x="727" y="358"/>
                      <a:pt x="834" y="465"/>
                      <a:pt x="834" y="596"/>
                    </a:cubicBezTo>
                    <a:cubicBezTo>
                      <a:pt x="834" y="739"/>
                      <a:pt x="727" y="834"/>
                      <a:pt x="596" y="834"/>
                    </a:cubicBezTo>
                    <a:cubicBezTo>
                      <a:pt x="453" y="834"/>
                      <a:pt x="358" y="739"/>
                      <a:pt x="358" y="596"/>
                    </a:cubicBezTo>
                    <a:cubicBezTo>
                      <a:pt x="334" y="465"/>
                      <a:pt x="453" y="358"/>
                      <a:pt x="596" y="358"/>
                    </a:cubicBezTo>
                    <a:close/>
                    <a:moveTo>
                      <a:pt x="596" y="1"/>
                    </a:moveTo>
                    <a:cubicBezTo>
                      <a:pt x="262" y="1"/>
                      <a:pt x="0" y="274"/>
                      <a:pt x="0" y="596"/>
                    </a:cubicBezTo>
                    <a:cubicBezTo>
                      <a:pt x="0" y="929"/>
                      <a:pt x="262" y="1191"/>
                      <a:pt x="596" y="1191"/>
                    </a:cubicBezTo>
                    <a:cubicBezTo>
                      <a:pt x="917" y="1191"/>
                      <a:pt x="1191" y="929"/>
                      <a:pt x="1191" y="596"/>
                    </a:cubicBezTo>
                    <a:cubicBezTo>
                      <a:pt x="1191" y="274"/>
                      <a:pt x="917" y="1"/>
                      <a:pt x="59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5" name="Google Shape;13375;p89"/>
          <p:cNvSpPr txBox="1">
            <a:spLocks noGrp="1"/>
          </p:cNvSpPr>
          <p:nvPr>
            <p:ph type="title" idx="4294967295"/>
          </p:nvPr>
        </p:nvSpPr>
        <p:spPr>
          <a:xfrm>
            <a:off x="849675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Help &amp; Support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6" name="Google Shape;13376;p89"/>
          <p:cNvSpPr txBox="1">
            <a:spLocks noGrp="1"/>
          </p:cNvSpPr>
          <p:nvPr>
            <p:ph type="title" idx="4294967295"/>
          </p:nvPr>
        </p:nvSpPr>
        <p:spPr>
          <a:xfrm>
            <a:off x="4858400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Avatar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77" name="Google Shape;13377;p89"/>
          <p:cNvGrpSpPr/>
          <p:nvPr/>
        </p:nvGrpSpPr>
        <p:grpSpPr>
          <a:xfrm>
            <a:off x="2704005" y="4258781"/>
            <a:ext cx="342144" cy="362704"/>
            <a:chOff x="2704005" y="4258781"/>
            <a:chExt cx="342144" cy="362704"/>
          </a:xfrm>
          <a:solidFill>
            <a:schemeClr val="bg1"/>
          </a:solidFill>
        </p:grpSpPr>
        <p:sp>
          <p:nvSpPr>
            <p:cNvPr id="13378" name="Google Shape;13378;p89"/>
            <p:cNvSpPr/>
            <p:nvPr/>
          </p:nvSpPr>
          <p:spPr>
            <a:xfrm>
              <a:off x="2704005" y="4258781"/>
              <a:ext cx="173543" cy="183554"/>
            </a:xfrm>
            <a:custGeom>
              <a:avLst/>
              <a:gdLst/>
              <a:ahLst/>
              <a:cxnLst/>
              <a:rect l="l" t="t" r="r" b="b"/>
              <a:pathLst>
                <a:path w="5478" h="5794" extrusionOk="0">
                  <a:moveTo>
                    <a:pt x="2646" y="0"/>
                  </a:moveTo>
                  <a:cubicBezTo>
                    <a:pt x="2134" y="0"/>
                    <a:pt x="1626" y="154"/>
                    <a:pt x="1191" y="447"/>
                  </a:cubicBezTo>
                  <a:cubicBezTo>
                    <a:pt x="798" y="709"/>
                    <a:pt x="489" y="1066"/>
                    <a:pt x="298" y="1483"/>
                  </a:cubicBezTo>
                  <a:cubicBezTo>
                    <a:pt x="108" y="1876"/>
                    <a:pt x="1" y="2328"/>
                    <a:pt x="24" y="2769"/>
                  </a:cubicBezTo>
                  <a:cubicBezTo>
                    <a:pt x="24" y="2864"/>
                    <a:pt x="120" y="2936"/>
                    <a:pt x="203" y="2936"/>
                  </a:cubicBezTo>
                  <a:cubicBezTo>
                    <a:pt x="298" y="2936"/>
                    <a:pt x="370" y="2852"/>
                    <a:pt x="370" y="2757"/>
                  </a:cubicBezTo>
                  <a:cubicBezTo>
                    <a:pt x="346" y="1935"/>
                    <a:pt x="715" y="1197"/>
                    <a:pt x="1394" y="733"/>
                  </a:cubicBezTo>
                  <a:cubicBezTo>
                    <a:pt x="1786" y="473"/>
                    <a:pt x="2229" y="348"/>
                    <a:pt x="2668" y="348"/>
                  </a:cubicBezTo>
                  <a:cubicBezTo>
                    <a:pt x="3413" y="348"/>
                    <a:pt x="4146" y="709"/>
                    <a:pt x="4596" y="1376"/>
                  </a:cubicBezTo>
                  <a:cubicBezTo>
                    <a:pt x="5168" y="2209"/>
                    <a:pt x="5120" y="3293"/>
                    <a:pt x="4489" y="4079"/>
                  </a:cubicBezTo>
                  <a:cubicBezTo>
                    <a:pt x="4465" y="4114"/>
                    <a:pt x="4453" y="4162"/>
                    <a:pt x="4465" y="4198"/>
                  </a:cubicBezTo>
                  <a:lnTo>
                    <a:pt x="4525" y="5376"/>
                  </a:lnTo>
                  <a:lnTo>
                    <a:pt x="3453" y="4876"/>
                  </a:lnTo>
                  <a:cubicBezTo>
                    <a:pt x="3418" y="4852"/>
                    <a:pt x="3382" y="4852"/>
                    <a:pt x="3334" y="4852"/>
                  </a:cubicBezTo>
                  <a:cubicBezTo>
                    <a:pt x="3123" y="4915"/>
                    <a:pt x="2908" y="4945"/>
                    <a:pt x="2695" y="4945"/>
                  </a:cubicBezTo>
                  <a:cubicBezTo>
                    <a:pt x="1939" y="4945"/>
                    <a:pt x="1214" y="4565"/>
                    <a:pt x="786" y="3924"/>
                  </a:cubicBezTo>
                  <a:cubicBezTo>
                    <a:pt x="667" y="3745"/>
                    <a:pt x="584" y="3567"/>
                    <a:pt x="524" y="3352"/>
                  </a:cubicBezTo>
                  <a:cubicBezTo>
                    <a:pt x="495" y="3283"/>
                    <a:pt x="433" y="3239"/>
                    <a:pt x="359" y="3239"/>
                  </a:cubicBezTo>
                  <a:cubicBezTo>
                    <a:pt x="343" y="3239"/>
                    <a:pt x="327" y="3241"/>
                    <a:pt x="310" y="3245"/>
                  </a:cubicBezTo>
                  <a:cubicBezTo>
                    <a:pt x="227" y="3281"/>
                    <a:pt x="179" y="3364"/>
                    <a:pt x="203" y="3459"/>
                  </a:cubicBezTo>
                  <a:cubicBezTo>
                    <a:pt x="286" y="3686"/>
                    <a:pt x="382" y="3900"/>
                    <a:pt x="524" y="4090"/>
                  </a:cubicBezTo>
                  <a:cubicBezTo>
                    <a:pt x="1018" y="4840"/>
                    <a:pt x="1844" y="5272"/>
                    <a:pt x="2713" y="5272"/>
                  </a:cubicBezTo>
                  <a:cubicBezTo>
                    <a:pt x="2935" y="5272"/>
                    <a:pt x="3159" y="5244"/>
                    <a:pt x="3382" y="5186"/>
                  </a:cubicBezTo>
                  <a:lnTo>
                    <a:pt x="4644" y="5781"/>
                  </a:lnTo>
                  <a:cubicBezTo>
                    <a:pt x="4668" y="5793"/>
                    <a:pt x="4692" y="5793"/>
                    <a:pt x="4715" y="5793"/>
                  </a:cubicBezTo>
                  <a:cubicBezTo>
                    <a:pt x="4751" y="5793"/>
                    <a:pt x="4775" y="5781"/>
                    <a:pt x="4811" y="5757"/>
                  </a:cubicBezTo>
                  <a:cubicBezTo>
                    <a:pt x="4846" y="5734"/>
                    <a:pt x="4882" y="5674"/>
                    <a:pt x="4882" y="5614"/>
                  </a:cubicBezTo>
                  <a:lnTo>
                    <a:pt x="4823" y="4210"/>
                  </a:lnTo>
                  <a:cubicBezTo>
                    <a:pt x="5442" y="3328"/>
                    <a:pt x="5477" y="2102"/>
                    <a:pt x="4846" y="1162"/>
                  </a:cubicBezTo>
                  <a:cubicBezTo>
                    <a:pt x="4465" y="590"/>
                    <a:pt x="3870" y="185"/>
                    <a:pt x="3168" y="54"/>
                  </a:cubicBezTo>
                  <a:cubicBezTo>
                    <a:pt x="2995" y="18"/>
                    <a:pt x="2820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9" name="Google Shape;13379;p89"/>
            <p:cNvSpPr/>
            <p:nvPr/>
          </p:nvSpPr>
          <p:spPr>
            <a:xfrm>
              <a:off x="2733816" y="4278961"/>
              <a:ext cx="112052" cy="122633"/>
            </a:xfrm>
            <a:custGeom>
              <a:avLst/>
              <a:gdLst/>
              <a:ahLst/>
              <a:cxnLst/>
              <a:rect l="l" t="t" r="r" b="b"/>
              <a:pathLst>
                <a:path w="3537" h="3871" extrusionOk="0">
                  <a:moveTo>
                    <a:pt x="2285" y="0"/>
                  </a:moveTo>
                  <a:cubicBezTo>
                    <a:pt x="2256" y="0"/>
                    <a:pt x="2227" y="8"/>
                    <a:pt x="2203" y="24"/>
                  </a:cubicBezTo>
                  <a:cubicBezTo>
                    <a:pt x="2119" y="60"/>
                    <a:pt x="2096" y="167"/>
                    <a:pt x="2143" y="239"/>
                  </a:cubicBezTo>
                  <a:lnTo>
                    <a:pt x="2227" y="394"/>
                  </a:lnTo>
                  <a:cubicBezTo>
                    <a:pt x="2084" y="346"/>
                    <a:pt x="1917" y="334"/>
                    <a:pt x="1762" y="334"/>
                  </a:cubicBezTo>
                  <a:cubicBezTo>
                    <a:pt x="786" y="334"/>
                    <a:pt x="0" y="1120"/>
                    <a:pt x="0" y="2108"/>
                  </a:cubicBezTo>
                  <a:cubicBezTo>
                    <a:pt x="0" y="3084"/>
                    <a:pt x="786" y="3870"/>
                    <a:pt x="1762" y="3870"/>
                  </a:cubicBezTo>
                  <a:cubicBezTo>
                    <a:pt x="2750" y="3870"/>
                    <a:pt x="3536" y="3084"/>
                    <a:pt x="3536" y="2108"/>
                  </a:cubicBezTo>
                  <a:cubicBezTo>
                    <a:pt x="3477" y="1941"/>
                    <a:pt x="3465" y="1810"/>
                    <a:pt x="3429" y="1679"/>
                  </a:cubicBezTo>
                  <a:cubicBezTo>
                    <a:pt x="3420" y="1603"/>
                    <a:pt x="3349" y="1550"/>
                    <a:pt x="3279" y="1550"/>
                  </a:cubicBezTo>
                  <a:cubicBezTo>
                    <a:pt x="3261" y="1550"/>
                    <a:pt x="3243" y="1553"/>
                    <a:pt x="3227" y="1560"/>
                  </a:cubicBezTo>
                  <a:cubicBezTo>
                    <a:pt x="3131" y="1572"/>
                    <a:pt x="3072" y="1656"/>
                    <a:pt x="3108" y="1763"/>
                  </a:cubicBezTo>
                  <a:cubicBezTo>
                    <a:pt x="3131" y="1870"/>
                    <a:pt x="3155" y="1989"/>
                    <a:pt x="3155" y="2096"/>
                  </a:cubicBezTo>
                  <a:cubicBezTo>
                    <a:pt x="3155" y="2882"/>
                    <a:pt x="2512" y="3525"/>
                    <a:pt x="1715" y="3525"/>
                  </a:cubicBezTo>
                  <a:cubicBezTo>
                    <a:pt x="929" y="3525"/>
                    <a:pt x="286" y="2882"/>
                    <a:pt x="286" y="2096"/>
                  </a:cubicBezTo>
                  <a:cubicBezTo>
                    <a:pt x="286" y="1298"/>
                    <a:pt x="929" y="667"/>
                    <a:pt x="1715" y="667"/>
                  </a:cubicBezTo>
                  <a:cubicBezTo>
                    <a:pt x="1834" y="667"/>
                    <a:pt x="1941" y="679"/>
                    <a:pt x="2060" y="703"/>
                  </a:cubicBezTo>
                  <a:lnTo>
                    <a:pt x="1881" y="751"/>
                  </a:lnTo>
                  <a:cubicBezTo>
                    <a:pt x="1798" y="763"/>
                    <a:pt x="1738" y="858"/>
                    <a:pt x="1762" y="965"/>
                  </a:cubicBezTo>
                  <a:cubicBezTo>
                    <a:pt x="1772" y="1031"/>
                    <a:pt x="1834" y="1083"/>
                    <a:pt x="1913" y="1083"/>
                  </a:cubicBezTo>
                  <a:cubicBezTo>
                    <a:pt x="1934" y="1083"/>
                    <a:pt x="1955" y="1079"/>
                    <a:pt x="1977" y="1072"/>
                  </a:cubicBezTo>
                  <a:lnTo>
                    <a:pt x="2655" y="929"/>
                  </a:lnTo>
                  <a:cubicBezTo>
                    <a:pt x="2762" y="894"/>
                    <a:pt x="2822" y="775"/>
                    <a:pt x="2762" y="679"/>
                  </a:cubicBezTo>
                  <a:lnTo>
                    <a:pt x="2417" y="84"/>
                  </a:lnTo>
                  <a:cubicBezTo>
                    <a:pt x="2394" y="29"/>
                    <a:pt x="2339" y="0"/>
                    <a:pt x="22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0" name="Google Shape;13380;p89"/>
            <p:cNvSpPr/>
            <p:nvPr/>
          </p:nvSpPr>
          <p:spPr>
            <a:xfrm>
              <a:off x="2759445" y="4322711"/>
              <a:ext cx="33993" cy="44542"/>
            </a:xfrm>
            <a:custGeom>
              <a:avLst/>
              <a:gdLst/>
              <a:ahLst/>
              <a:cxnLst/>
              <a:rect l="l" t="t" r="r" b="b"/>
              <a:pathLst>
                <a:path w="1073" h="1406" extrusionOk="0">
                  <a:moveTo>
                    <a:pt x="513" y="1"/>
                  </a:moveTo>
                  <a:cubicBezTo>
                    <a:pt x="239" y="1"/>
                    <a:pt x="36" y="203"/>
                    <a:pt x="36" y="453"/>
                  </a:cubicBezTo>
                  <a:cubicBezTo>
                    <a:pt x="36" y="548"/>
                    <a:pt x="108" y="620"/>
                    <a:pt x="203" y="620"/>
                  </a:cubicBezTo>
                  <a:cubicBezTo>
                    <a:pt x="287" y="620"/>
                    <a:pt x="358" y="548"/>
                    <a:pt x="358" y="453"/>
                  </a:cubicBezTo>
                  <a:cubicBezTo>
                    <a:pt x="358" y="382"/>
                    <a:pt x="417" y="322"/>
                    <a:pt x="513" y="322"/>
                  </a:cubicBezTo>
                  <a:lnTo>
                    <a:pt x="560" y="322"/>
                  </a:lnTo>
                  <a:cubicBezTo>
                    <a:pt x="572" y="322"/>
                    <a:pt x="584" y="334"/>
                    <a:pt x="584" y="334"/>
                  </a:cubicBezTo>
                  <a:lnTo>
                    <a:pt x="584" y="358"/>
                  </a:lnTo>
                  <a:lnTo>
                    <a:pt x="48" y="1144"/>
                  </a:lnTo>
                  <a:cubicBezTo>
                    <a:pt x="13" y="1191"/>
                    <a:pt x="1" y="1263"/>
                    <a:pt x="36" y="1322"/>
                  </a:cubicBezTo>
                  <a:cubicBezTo>
                    <a:pt x="60" y="1382"/>
                    <a:pt x="120" y="1406"/>
                    <a:pt x="179" y="1406"/>
                  </a:cubicBezTo>
                  <a:lnTo>
                    <a:pt x="906" y="1406"/>
                  </a:lnTo>
                  <a:cubicBezTo>
                    <a:pt x="1001" y="1406"/>
                    <a:pt x="1072" y="1334"/>
                    <a:pt x="1072" y="1251"/>
                  </a:cubicBezTo>
                  <a:cubicBezTo>
                    <a:pt x="1072" y="1156"/>
                    <a:pt x="1037" y="1072"/>
                    <a:pt x="929" y="1072"/>
                  </a:cubicBezTo>
                  <a:lnTo>
                    <a:pt x="513" y="1072"/>
                  </a:lnTo>
                  <a:lnTo>
                    <a:pt x="870" y="548"/>
                  </a:lnTo>
                  <a:cubicBezTo>
                    <a:pt x="941" y="441"/>
                    <a:pt x="941" y="310"/>
                    <a:pt x="882" y="191"/>
                  </a:cubicBezTo>
                  <a:cubicBezTo>
                    <a:pt x="822" y="72"/>
                    <a:pt x="691" y="1"/>
                    <a:pt x="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1" name="Google Shape;13381;p89"/>
            <p:cNvSpPr/>
            <p:nvPr/>
          </p:nvSpPr>
          <p:spPr>
            <a:xfrm>
              <a:off x="2791885" y="4321951"/>
              <a:ext cx="26073" cy="44922"/>
            </a:xfrm>
            <a:custGeom>
              <a:avLst/>
              <a:gdLst/>
              <a:ahLst/>
              <a:cxnLst/>
              <a:rect l="l" t="t" r="r" b="b"/>
              <a:pathLst>
                <a:path w="823" h="1418" extrusionOk="0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751"/>
                  </a:lnTo>
                  <a:cubicBezTo>
                    <a:pt x="1" y="834"/>
                    <a:pt x="84" y="918"/>
                    <a:pt x="167" y="918"/>
                  </a:cubicBezTo>
                  <a:lnTo>
                    <a:pt x="501" y="918"/>
                  </a:lnTo>
                  <a:lnTo>
                    <a:pt x="501" y="1251"/>
                  </a:lnTo>
                  <a:cubicBezTo>
                    <a:pt x="501" y="1346"/>
                    <a:pt x="572" y="1418"/>
                    <a:pt x="667" y="1418"/>
                  </a:cubicBezTo>
                  <a:cubicBezTo>
                    <a:pt x="751" y="1418"/>
                    <a:pt x="822" y="1346"/>
                    <a:pt x="822" y="1251"/>
                  </a:cubicBezTo>
                  <a:lnTo>
                    <a:pt x="822" y="751"/>
                  </a:lnTo>
                  <a:lnTo>
                    <a:pt x="822" y="168"/>
                  </a:lnTo>
                  <a:cubicBezTo>
                    <a:pt x="810" y="84"/>
                    <a:pt x="739" y="1"/>
                    <a:pt x="644" y="1"/>
                  </a:cubicBezTo>
                  <a:cubicBezTo>
                    <a:pt x="560" y="1"/>
                    <a:pt x="477" y="84"/>
                    <a:pt x="477" y="168"/>
                  </a:cubicBezTo>
                  <a:lnTo>
                    <a:pt x="477" y="572"/>
                  </a:lnTo>
                  <a:lnTo>
                    <a:pt x="334" y="572"/>
                  </a:lnTo>
                  <a:lnTo>
                    <a:pt x="334" y="168"/>
                  </a:lnTo>
                  <a:cubicBezTo>
                    <a:pt x="334" y="84"/>
                    <a:pt x="26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2" name="Google Shape;13382;p89"/>
            <p:cNvSpPr/>
            <p:nvPr/>
          </p:nvSpPr>
          <p:spPr>
            <a:xfrm>
              <a:off x="2828095" y="4322648"/>
              <a:ext cx="218053" cy="170597"/>
            </a:xfrm>
            <a:custGeom>
              <a:avLst/>
              <a:gdLst/>
              <a:ahLst/>
              <a:cxnLst/>
              <a:rect l="l" t="t" r="r" b="b"/>
              <a:pathLst>
                <a:path w="6883" h="5385" extrusionOk="0">
                  <a:moveTo>
                    <a:pt x="4111" y="0"/>
                  </a:moveTo>
                  <a:cubicBezTo>
                    <a:pt x="4032" y="0"/>
                    <a:pt x="3952" y="5"/>
                    <a:pt x="3870" y="15"/>
                  </a:cubicBezTo>
                  <a:cubicBezTo>
                    <a:pt x="3251" y="62"/>
                    <a:pt x="2632" y="372"/>
                    <a:pt x="2156" y="860"/>
                  </a:cubicBezTo>
                  <a:cubicBezTo>
                    <a:pt x="1679" y="1348"/>
                    <a:pt x="1382" y="1979"/>
                    <a:pt x="1334" y="2586"/>
                  </a:cubicBezTo>
                  <a:cubicBezTo>
                    <a:pt x="1310" y="3015"/>
                    <a:pt x="1382" y="3420"/>
                    <a:pt x="1549" y="3825"/>
                  </a:cubicBezTo>
                  <a:lnTo>
                    <a:pt x="72" y="5087"/>
                  </a:lnTo>
                  <a:cubicBezTo>
                    <a:pt x="1" y="5146"/>
                    <a:pt x="1" y="5253"/>
                    <a:pt x="60" y="5325"/>
                  </a:cubicBezTo>
                  <a:cubicBezTo>
                    <a:pt x="84" y="5372"/>
                    <a:pt x="132" y="5384"/>
                    <a:pt x="191" y="5384"/>
                  </a:cubicBezTo>
                  <a:cubicBezTo>
                    <a:pt x="227" y="5384"/>
                    <a:pt x="263" y="5372"/>
                    <a:pt x="298" y="5337"/>
                  </a:cubicBezTo>
                  <a:lnTo>
                    <a:pt x="1870" y="3991"/>
                  </a:lnTo>
                  <a:cubicBezTo>
                    <a:pt x="1930" y="3944"/>
                    <a:pt x="1941" y="3848"/>
                    <a:pt x="1918" y="3789"/>
                  </a:cubicBezTo>
                  <a:cubicBezTo>
                    <a:pt x="1739" y="3420"/>
                    <a:pt x="1668" y="3015"/>
                    <a:pt x="1691" y="2598"/>
                  </a:cubicBezTo>
                  <a:cubicBezTo>
                    <a:pt x="1763" y="1491"/>
                    <a:pt x="2811" y="431"/>
                    <a:pt x="3906" y="336"/>
                  </a:cubicBezTo>
                  <a:cubicBezTo>
                    <a:pt x="3965" y="333"/>
                    <a:pt x="4023" y="332"/>
                    <a:pt x="4081" y="332"/>
                  </a:cubicBezTo>
                  <a:cubicBezTo>
                    <a:pt x="4280" y="332"/>
                    <a:pt x="4474" y="350"/>
                    <a:pt x="4668" y="396"/>
                  </a:cubicBezTo>
                  <a:cubicBezTo>
                    <a:pt x="4716" y="419"/>
                    <a:pt x="4716" y="443"/>
                    <a:pt x="4727" y="455"/>
                  </a:cubicBezTo>
                  <a:cubicBezTo>
                    <a:pt x="4727" y="479"/>
                    <a:pt x="4739" y="503"/>
                    <a:pt x="4716" y="539"/>
                  </a:cubicBezTo>
                  <a:lnTo>
                    <a:pt x="3632" y="1622"/>
                  </a:lnTo>
                  <a:cubicBezTo>
                    <a:pt x="3477" y="1765"/>
                    <a:pt x="3394" y="1967"/>
                    <a:pt x="3394" y="2182"/>
                  </a:cubicBezTo>
                  <a:cubicBezTo>
                    <a:pt x="3394" y="2396"/>
                    <a:pt x="3477" y="2598"/>
                    <a:pt x="3632" y="2753"/>
                  </a:cubicBezTo>
                  <a:lnTo>
                    <a:pt x="4132" y="3253"/>
                  </a:lnTo>
                  <a:cubicBezTo>
                    <a:pt x="4287" y="3408"/>
                    <a:pt x="4489" y="3485"/>
                    <a:pt x="4692" y="3485"/>
                  </a:cubicBezTo>
                  <a:cubicBezTo>
                    <a:pt x="4894" y="3485"/>
                    <a:pt x="5097" y="3408"/>
                    <a:pt x="5251" y="3253"/>
                  </a:cubicBezTo>
                  <a:lnTo>
                    <a:pt x="6347" y="2158"/>
                  </a:lnTo>
                  <a:cubicBezTo>
                    <a:pt x="6369" y="2135"/>
                    <a:pt x="6387" y="2127"/>
                    <a:pt x="6403" y="2127"/>
                  </a:cubicBezTo>
                  <a:cubicBezTo>
                    <a:pt x="6413" y="2127"/>
                    <a:pt x="6421" y="2130"/>
                    <a:pt x="6430" y="2134"/>
                  </a:cubicBezTo>
                  <a:cubicBezTo>
                    <a:pt x="6442" y="2134"/>
                    <a:pt x="6466" y="2158"/>
                    <a:pt x="6478" y="2194"/>
                  </a:cubicBezTo>
                  <a:cubicBezTo>
                    <a:pt x="6537" y="2455"/>
                    <a:pt x="6573" y="2705"/>
                    <a:pt x="6537" y="2967"/>
                  </a:cubicBezTo>
                  <a:cubicBezTo>
                    <a:pt x="6478" y="3753"/>
                    <a:pt x="5966" y="4515"/>
                    <a:pt x="5216" y="4944"/>
                  </a:cubicBezTo>
                  <a:cubicBezTo>
                    <a:pt x="5144" y="4980"/>
                    <a:pt x="5108" y="5087"/>
                    <a:pt x="5156" y="5158"/>
                  </a:cubicBezTo>
                  <a:cubicBezTo>
                    <a:pt x="5187" y="5213"/>
                    <a:pt x="5244" y="5242"/>
                    <a:pt x="5300" y="5242"/>
                  </a:cubicBezTo>
                  <a:cubicBezTo>
                    <a:pt x="5329" y="5242"/>
                    <a:pt x="5358" y="5234"/>
                    <a:pt x="5382" y="5218"/>
                  </a:cubicBezTo>
                  <a:cubicBezTo>
                    <a:pt x="6228" y="4741"/>
                    <a:pt x="6823" y="3884"/>
                    <a:pt x="6883" y="2991"/>
                  </a:cubicBezTo>
                  <a:cubicBezTo>
                    <a:pt x="6871" y="2682"/>
                    <a:pt x="6859" y="2384"/>
                    <a:pt x="6775" y="2098"/>
                  </a:cubicBezTo>
                  <a:cubicBezTo>
                    <a:pt x="6752" y="1943"/>
                    <a:pt x="6632" y="1848"/>
                    <a:pt x="6478" y="1801"/>
                  </a:cubicBezTo>
                  <a:cubicBezTo>
                    <a:pt x="6440" y="1788"/>
                    <a:pt x="6402" y="1782"/>
                    <a:pt x="6364" y="1782"/>
                  </a:cubicBezTo>
                  <a:cubicBezTo>
                    <a:pt x="6258" y="1782"/>
                    <a:pt x="6155" y="1829"/>
                    <a:pt x="6085" y="1908"/>
                  </a:cubicBezTo>
                  <a:lnTo>
                    <a:pt x="4978" y="3003"/>
                  </a:lnTo>
                  <a:cubicBezTo>
                    <a:pt x="4888" y="3092"/>
                    <a:pt x="4772" y="3137"/>
                    <a:pt x="4658" y="3137"/>
                  </a:cubicBezTo>
                  <a:cubicBezTo>
                    <a:pt x="4543" y="3137"/>
                    <a:pt x="4430" y="3092"/>
                    <a:pt x="4346" y="3003"/>
                  </a:cubicBezTo>
                  <a:lnTo>
                    <a:pt x="3835" y="2503"/>
                  </a:lnTo>
                  <a:cubicBezTo>
                    <a:pt x="3751" y="2408"/>
                    <a:pt x="3704" y="2301"/>
                    <a:pt x="3704" y="2170"/>
                  </a:cubicBezTo>
                  <a:cubicBezTo>
                    <a:pt x="3704" y="2051"/>
                    <a:pt x="3751" y="1932"/>
                    <a:pt x="3835" y="1848"/>
                  </a:cubicBezTo>
                  <a:lnTo>
                    <a:pt x="4918" y="753"/>
                  </a:lnTo>
                  <a:cubicBezTo>
                    <a:pt x="5025" y="658"/>
                    <a:pt x="5073" y="491"/>
                    <a:pt x="5025" y="360"/>
                  </a:cubicBezTo>
                  <a:cubicBezTo>
                    <a:pt x="4978" y="205"/>
                    <a:pt x="4882" y="98"/>
                    <a:pt x="4727" y="74"/>
                  </a:cubicBezTo>
                  <a:cubicBezTo>
                    <a:pt x="4520" y="31"/>
                    <a:pt x="4320" y="0"/>
                    <a:pt x="4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3" name="Google Shape;13383;p89"/>
            <p:cNvSpPr/>
            <p:nvPr/>
          </p:nvSpPr>
          <p:spPr>
            <a:xfrm>
              <a:off x="2746995" y="4480034"/>
              <a:ext cx="232404" cy="141451"/>
            </a:xfrm>
            <a:custGeom>
              <a:avLst/>
              <a:gdLst/>
              <a:ahLst/>
              <a:cxnLst/>
              <a:rect l="l" t="t" r="r" b="b"/>
              <a:pathLst>
                <a:path w="7336" h="4465" extrusionOk="0">
                  <a:moveTo>
                    <a:pt x="5613" y="0"/>
                  </a:moveTo>
                  <a:cubicBezTo>
                    <a:pt x="5566" y="0"/>
                    <a:pt x="5522" y="19"/>
                    <a:pt x="5490" y="59"/>
                  </a:cubicBezTo>
                  <a:lnTo>
                    <a:pt x="2168" y="3905"/>
                  </a:lnTo>
                  <a:cubicBezTo>
                    <a:pt x="2049" y="4036"/>
                    <a:pt x="1870" y="4119"/>
                    <a:pt x="1692" y="4119"/>
                  </a:cubicBezTo>
                  <a:cubicBezTo>
                    <a:pt x="1513" y="4119"/>
                    <a:pt x="1334" y="4060"/>
                    <a:pt x="1203" y="3929"/>
                  </a:cubicBezTo>
                  <a:lnTo>
                    <a:pt x="549" y="3274"/>
                  </a:lnTo>
                  <a:cubicBezTo>
                    <a:pt x="429" y="3143"/>
                    <a:pt x="358" y="2976"/>
                    <a:pt x="358" y="2786"/>
                  </a:cubicBezTo>
                  <a:cubicBezTo>
                    <a:pt x="370" y="2607"/>
                    <a:pt x="441" y="2429"/>
                    <a:pt x="572" y="2321"/>
                  </a:cubicBezTo>
                  <a:lnTo>
                    <a:pt x="2334" y="821"/>
                  </a:lnTo>
                  <a:cubicBezTo>
                    <a:pt x="2406" y="762"/>
                    <a:pt x="2406" y="655"/>
                    <a:pt x="2346" y="583"/>
                  </a:cubicBezTo>
                  <a:cubicBezTo>
                    <a:pt x="2315" y="546"/>
                    <a:pt x="2271" y="528"/>
                    <a:pt x="2226" y="528"/>
                  </a:cubicBezTo>
                  <a:cubicBezTo>
                    <a:pt x="2185" y="528"/>
                    <a:pt x="2142" y="543"/>
                    <a:pt x="2108" y="571"/>
                  </a:cubicBezTo>
                  <a:lnTo>
                    <a:pt x="358" y="2071"/>
                  </a:lnTo>
                  <a:cubicBezTo>
                    <a:pt x="144" y="2250"/>
                    <a:pt x="25" y="2500"/>
                    <a:pt x="13" y="2786"/>
                  </a:cubicBezTo>
                  <a:cubicBezTo>
                    <a:pt x="1" y="3048"/>
                    <a:pt x="96" y="3322"/>
                    <a:pt x="299" y="3512"/>
                  </a:cubicBezTo>
                  <a:lnTo>
                    <a:pt x="953" y="4167"/>
                  </a:lnTo>
                  <a:cubicBezTo>
                    <a:pt x="1132" y="4357"/>
                    <a:pt x="1394" y="4465"/>
                    <a:pt x="1644" y="4465"/>
                  </a:cubicBezTo>
                  <a:lnTo>
                    <a:pt x="1680" y="4465"/>
                  </a:lnTo>
                  <a:cubicBezTo>
                    <a:pt x="1965" y="4453"/>
                    <a:pt x="2215" y="4334"/>
                    <a:pt x="2394" y="4119"/>
                  </a:cubicBezTo>
                  <a:lnTo>
                    <a:pt x="5633" y="369"/>
                  </a:lnTo>
                  <a:cubicBezTo>
                    <a:pt x="5970" y="502"/>
                    <a:pt x="6298" y="564"/>
                    <a:pt x="6648" y="564"/>
                  </a:cubicBezTo>
                  <a:cubicBezTo>
                    <a:pt x="6706" y="564"/>
                    <a:pt x="6764" y="563"/>
                    <a:pt x="6823" y="559"/>
                  </a:cubicBezTo>
                  <a:cubicBezTo>
                    <a:pt x="6942" y="559"/>
                    <a:pt x="7061" y="535"/>
                    <a:pt x="7180" y="524"/>
                  </a:cubicBezTo>
                  <a:cubicBezTo>
                    <a:pt x="7276" y="488"/>
                    <a:pt x="7335" y="404"/>
                    <a:pt x="7323" y="309"/>
                  </a:cubicBezTo>
                  <a:cubicBezTo>
                    <a:pt x="7301" y="233"/>
                    <a:pt x="7230" y="177"/>
                    <a:pt x="7145" y="177"/>
                  </a:cubicBezTo>
                  <a:cubicBezTo>
                    <a:pt x="7137" y="177"/>
                    <a:pt x="7129" y="177"/>
                    <a:pt x="7121" y="178"/>
                  </a:cubicBezTo>
                  <a:cubicBezTo>
                    <a:pt x="7026" y="190"/>
                    <a:pt x="6918" y="214"/>
                    <a:pt x="6823" y="226"/>
                  </a:cubicBezTo>
                  <a:cubicBezTo>
                    <a:pt x="6774" y="229"/>
                    <a:pt x="6725" y="230"/>
                    <a:pt x="6676" y="230"/>
                  </a:cubicBezTo>
                  <a:cubicBezTo>
                    <a:pt x="6335" y="230"/>
                    <a:pt x="6003" y="157"/>
                    <a:pt x="5680" y="12"/>
                  </a:cubicBezTo>
                  <a:cubicBezTo>
                    <a:pt x="5658" y="4"/>
                    <a:pt x="5635" y="0"/>
                    <a:pt x="56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4" name="Google Shape;13384;p89"/>
            <p:cNvSpPr/>
            <p:nvPr/>
          </p:nvSpPr>
          <p:spPr>
            <a:xfrm>
              <a:off x="2889206" y="4345046"/>
              <a:ext cx="46411" cy="47488"/>
            </a:xfrm>
            <a:custGeom>
              <a:avLst/>
              <a:gdLst/>
              <a:ahLst/>
              <a:cxnLst/>
              <a:rect l="l" t="t" r="r" b="b"/>
              <a:pathLst>
                <a:path w="1465" h="1499" extrusionOk="0">
                  <a:moveTo>
                    <a:pt x="1250" y="0"/>
                  </a:moveTo>
                  <a:cubicBezTo>
                    <a:pt x="1222" y="0"/>
                    <a:pt x="1193" y="7"/>
                    <a:pt x="1167" y="22"/>
                  </a:cubicBezTo>
                  <a:cubicBezTo>
                    <a:pt x="679" y="320"/>
                    <a:pt x="298" y="748"/>
                    <a:pt x="48" y="1260"/>
                  </a:cubicBezTo>
                  <a:cubicBezTo>
                    <a:pt x="1" y="1344"/>
                    <a:pt x="48" y="1439"/>
                    <a:pt x="120" y="1475"/>
                  </a:cubicBezTo>
                  <a:cubicBezTo>
                    <a:pt x="155" y="1498"/>
                    <a:pt x="167" y="1498"/>
                    <a:pt x="191" y="1498"/>
                  </a:cubicBezTo>
                  <a:cubicBezTo>
                    <a:pt x="251" y="1498"/>
                    <a:pt x="310" y="1463"/>
                    <a:pt x="346" y="1403"/>
                  </a:cubicBezTo>
                  <a:cubicBezTo>
                    <a:pt x="548" y="963"/>
                    <a:pt x="905" y="570"/>
                    <a:pt x="1322" y="308"/>
                  </a:cubicBezTo>
                  <a:cubicBezTo>
                    <a:pt x="1429" y="260"/>
                    <a:pt x="1465" y="153"/>
                    <a:pt x="1405" y="82"/>
                  </a:cubicBezTo>
                  <a:cubicBezTo>
                    <a:pt x="1373" y="33"/>
                    <a:pt x="1312" y="0"/>
                    <a:pt x="12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5" name="Google Shape;13385;p89"/>
          <p:cNvGrpSpPr/>
          <p:nvPr/>
        </p:nvGrpSpPr>
        <p:grpSpPr>
          <a:xfrm>
            <a:off x="2157462" y="4258496"/>
            <a:ext cx="347435" cy="363370"/>
            <a:chOff x="2157462" y="4258496"/>
            <a:chExt cx="347435" cy="363370"/>
          </a:xfrm>
          <a:solidFill>
            <a:schemeClr val="bg1"/>
          </a:solidFill>
        </p:grpSpPr>
        <p:sp>
          <p:nvSpPr>
            <p:cNvPr id="13386" name="Google Shape;13386;p89"/>
            <p:cNvSpPr/>
            <p:nvPr/>
          </p:nvSpPr>
          <p:spPr>
            <a:xfrm>
              <a:off x="2296252" y="4258496"/>
              <a:ext cx="208644" cy="220778"/>
            </a:xfrm>
            <a:custGeom>
              <a:avLst/>
              <a:gdLst/>
              <a:ahLst/>
              <a:cxnLst/>
              <a:rect l="l" t="t" r="r" b="b"/>
              <a:pathLst>
                <a:path w="6586" h="6969" extrusionOk="0">
                  <a:moveTo>
                    <a:pt x="3322" y="0"/>
                  </a:moveTo>
                  <a:cubicBezTo>
                    <a:pt x="3113" y="0"/>
                    <a:pt x="2902" y="21"/>
                    <a:pt x="2692" y="63"/>
                  </a:cubicBezTo>
                  <a:cubicBezTo>
                    <a:pt x="1858" y="218"/>
                    <a:pt x="1144" y="694"/>
                    <a:pt x="668" y="1409"/>
                  </a:cubicBezTo>
                  <a:lnTo>
                    <a:pt x="489" y="1730"/>
                  </a:lnTo>
                  <a:cubicBezTo>
                    <a:pt x="441" y="1813"/>
                    <a:pt x="477" y="1909"/>
                    <a:pt x="560" y="1944"/>
                  </a:cubicBezTo>
                  <a:cubicBezTo>
                    <a:pt x="592" y="1960"/>
                    <a:pt x="623" y="1968"/>
                    <a:pt x="651" y="1968"/>
                  </a:cubicBezTo>
                  <a:cubicBezTo>
                    <a:pt x="707" y="1968"/>
                    <a:pt x="755" y="1936"/>
                    <a:pt x="787" y="1873"/>
                  </a:cubicBezTo>
                  <a:cubicBezTo>
                    <a:pt x="834" y="1766"/>
                    <a:pt x="894" y="1682"/>
                    <a:pt x="953" y="1587"/>
                  </a:cubicBezTo>
                  <a:cubicBezTo>
                    <a:pt x="1370" y="968"/>
                    <a:pt x="2001" y="539"/>
                    <a:pt x="2751" y="385"/>
                  </a:cubicBezTo>
                  <a:cubicBezTo>
                    <a:pt x="2936" y="349"/>
                    <a:pt x="3122" y="331"/>
                    <a:pt x="3307" y="331"/>
                  </a:cubicBezTo>
                  <a:cubicBezTo>
                    <a:pt x="3862" y="331"/>
                    <a:pt x="4409" y="492"/>
                    <a:pt x="4882" y="813"/>
                  </a:cubicBezTo>
                  <a:cubicBezTo>
                    <a:pt x="5502" y="1254"/>
                    <a:pt x="5930" y="1873"/>
                    <a:pt x="6085" y="2623"/>
                  </a:cubicBezTo>
                  <a:cubicBezTo>
                    <a:pt x="6228" y="3361"/>
                    <a:pt x="6085" y="4123"/>
                    <a:pt x="5656" y="4742"/>
                  </a:cubicBezTo>
                  <a:cubicBezTo>
                    <a:pt x="5117" y="5552"/>
                    <a:pt x="4227" y="6005"/>
                    <a:pt x="3296" y="6005"/>
                  </a:cubicBezTo>
                  <a:cubicBezTo>
                    <a:pt x="3036" y="6005"/>
                    <a:pt x="2773" y="5970"/>
                    <a:pt x="2513" y="5897"/>
                  </a:cubicBezTo>
                  <a:cubicBezTo>
                    <a:pt x="2492" y="5887"/>
                    <a:pt x="2475" y="5881"/>
                    <a:pt x="2459" y="5881"/>
                  </a:cubicBezTo>
                  <a:cubicBezTo>
                    <a:pt x="2439" y="5881"/>
                    <a:pt x="2420" y="5890"/>
                    <a:pt x="2394" y="5909"/>
                  </a:cubicBezTo>
                  <a:lnTo>
                    <a:pt x="1037" y="6552"/>
                  </a:lnTo>
                  <a:lnTo>
                    <a:pt x="1108" y="5040"/>
                  </a:lnTo>
                  <a:cubicBezTo>
                    <a:pt x="1108" y="5004"/>
                    <a:pt x="1096" y="4969"/>
                    <a:pt x="1084" y="4921"/>
                  </a:cubicBezTo>
                  <a:cubicBezTo>
                    <a:pt x="549" y="4242"/>
                    <a:pt x="334" y="3337"/>
                    <a:pt x="549" y="2480"/>
                  </a:cubicBezTo>
                  <a:cubicBezTo>
                    <a:pt x="560" y="2397"/>
                    <a:pt x="513" y="2302"/>
                    <a:pt x="430" y="2278"/>
                  </a:cubicBezTo>
                  <a:cubicBezTo>
                    <a:pt x="418" y="2276"/>
                    <a:pt x="406" y="2276"/>
                    <a:pt x="395" y="2276"/>
                  </a:cubicBezTo>
                  <a:cubicBezTo>
                    <a:pt x="314" y="2276"/>
                    <a:pt x="247" y="2313"/>
                    <a:pt x="215" y="2397"/>
                  </a:cubicBezTo>
                  <a:cubicBezTo>
                    <a:pt x="1" y="3314"/>
                    <a:pt x="203" y="4314"/>
                    <a:pt x="775" y="5076"/>
                  </a:cubicBezTo>
                  <a:lnTo>
                    <a:pt x="691" y="6790"/>
                  </a:lnTo>
                  <a:cubicBezTo>
                    <a:pt x="691" y="6850"/>
                    <a:pt x="727" y="6909"/>
                    <a:pt x="775" y="6933"/>
                  </a:cubicBezTo>
                  <a:cubicBezTo>
                    <a:pt x="799" y="6945"/>
                    <a:pt x="834" y="6969"/>
                    <a:pt x="858" y="6969"/>
                  </a:cubicBezTo>
                  <a:cubicBezTo>
                    <a:pt x="894" y="6969"/>
                    <a:pt x="906" y="6969"/>
                    <a:pt x="930" y="6945"/>
                  </a:cubicBezTo>
                  <a:lnTo>
                    <a:pt x="2477" y="6219"/>
                  </a:lnTo>
                  <a:cubicBezTo>
                    <a:pt x="2747" y="6290"/>
                    <a:pt x="3020" y="6324"/>
                    <a:pt x="3290" y="6324"/>
                  </a:cubicBezTo>
                  <a:cubicBezTo>
                    <a:pt x="3652" y="6324"/>
                    <a:pt x="4011" y="6263"/>
                    <a:pt x="4359" y="6147"/>
                  </a:cubicBezTo>
                  <a:cubicBezTo>
                    <a:pt x="5002" y="5921"/>
                    <a:pt x="5549" y="5492"/>
                    <a:pt x="5918" y="4921"/>
                  </a:cubicBezTo>
                  <a:cubicBezTo>
                    <a:pt x="6406" y="4242"/>
                    <a:pt x="6585" y="3397"/>
                    <a:pt x="6430" y="2564"/>
                  </a:cubicBezTo>
                  <a:cubicBezTo>
                    <a:pt x="6264" y="1730"/>
                    <a:pt x="5787" y="1016"/>
                    <a:pt x="5073" y="539"/>
                  </a:cubicBezTo>
                  <a:cubicBezTo>
                    <a:pt x="4548" y="183"/>
                    <a:pt x="3943" y="0"/>
                    <a:pt x="33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7" name="Google Shape;13387;p89"/>
            <p:cNvSpPr/>
            <p:nvPr/>
          </p:nvSpPr>
          <p:spPr>
            <a:xfrm>
              <a:off x="2157462" y="4323313"/>
              <a:ext cx="300643" cy="298552"/>
            </a:xfrm>
            <a:custGeom>
              <a:avLst/>
              <a:gdLst/>
              <a:ahLst/>
              <a:cxnLst/>
              <a:rect l="l" t="t" r="r" b="b"/>
              <a:pathLst>
                <a:path w="9490" h="9424" extrusionOk="0">
                  <a:moveTo>
                    <a:pt x="2453" y="410"/>
                  </a:moveTo>
                  <a:lnTo>
                    <a:pt x="3798" y="2684"/>
                  </a:lnTo>
                  <a:lnTo>
                    <a:pt x="3072" y="3113"/>
                  </a:lnTo>
                  <a:lnTo>
                    <a:pt x="1727" y="839"/>
                  </a:lnTo>
                  <a:lnTo>
                    <a:pt x="2453" y="410"/>
                  </a:lnTo>
                  <a:close/>
                  <a:moveTo>
                    <a:pt x="2533" y="1"/>
                  </a:moveTo>
                  <a:cubicBezTo>
                    <a:pt x="2503" y="1"/>
                    <a:pt x="2475" y="9"/>
                    <a:pt x="2441" y="17"/>
                  </a:cubicBezTo>
                  <a:lnTo>
                    <a:pt x="1429" y="613"/>
                  </a:lnTo>
                  <a:cubicBezTo>
                    <a:pt x="1358" y="660"/>
                    <a:pt x="1322" y="768"/>
                    <a:pt x="1370" y="839"/>
                  </a:cubicBezTo>
                  <a:lnTo>
                    <a:pt x="1477" y="1018"/>
                  </a:lnTo>
                  <a:lnTo>
                    <a:pt x="1060" y="1244"/>
                  </a:lnTo>
                  <a:cubicBezTo>
                    <a:pt x="631" y="1458"/>
                    <a:pt x="298" y="1851"/>
                    <a:pt x="143" y="2315"/>
                  </a:cubicBezTo>
                  <a:cubicBezTo>
                    <a:pt x="0" y="2780"/>
                    <a:pt x="24" y="3268"/>
                    <a:pt x="250" y="3708"/>
                  </a:cubicBezTo>
                  <a:cubicBezTo>
                    <a:pt x="465" y="4137"/>
                    <a:pt x="1084" y="4875"/>
                    <a:pt x="1572" y="5411"/>
                  </a:cubicBezTo>
                  <a:cubicBezTo>
                    <a:pt x="1608" y="5435"/>
                    <a:pt x="1655" y="5471"/>
                    <a:pt x="1691" y="5471"/>
                  </a:cubicBezTo>
                  <a:cubicBezTo>
                    <a:pt x="1739" y="5471"/>
                    <a:pt x="1774" y="5447"/>
                    <a:pt x="1810" y="5423"/>
                  </a:cubicBezTo>
                  <a:cubicBezTo>
                    <a:pt x="1893" y="5363"/>
                    <a:pt x="1893" y="5256"/>
                    <a:pt x="1834" y="5185"/>
                  </a:cubicBezTo>
                  <a:cubicBezTo>
                    <a:pt x="1155" y="4459"/>
                    <a:pt x="715" y="3875"/>
                    <a:pt x="560" y="3577"/>
                  </a:cubicBezTo>
                  <a:cubicBezTo>
                    <a:pt x="215" y="2851"/>
                    <a:pt x="489" y="1946"/>
                    <a:pt x="1215" y="1553"/>
                  </a:cubicBezTo>
                  <a:lnTo>
                    <a:pt x="1655" y="1327"/>
                  </a:lnTo>
                  <a:lnTo>
                    <a:pt x="2584" y="2923"/>
                  </a:lnTo>
                  <a:cubicBezTo>
                    <a:pt x="2501" y="2970"/>
                    <a:pt x="2405" y="3018"/>
                    <a:pt x="2334" y="3089"/>
                  </a:cubicBezTo>
                  <a:cubicBezTo>
                    <a:pt x="1965" y="3411"/>
                    <a:pt x="1905" y="3970"/>
                    <a:pt x="2191" y="4363"/>
                  </a:cubicBezTo>
                  <a:cubicBezTo>
                    <a:pt x="2334" y="4578"/>
                    <a:pt x="4930" y="7161"/>
                    <a:pt x="5132" y="7316"/>
                  </a:cubicBezTo>
                  <a:cubicBezTo>
                    <a:pt x="5299" y="7435"/>
                    <a:pt x="5501" y="7495"/>
                    <a:pt x="5703" y="7495"/>
                  </a:cubicBezTo>
                  <a:cubicBezTo>
                    <a:pt x="5965" y="7495"/>
                    <a:pt x="6215" y="7387"/>
                    <a:pt x="6418" y="7161"/>
                  </a:cubicBezTo>
                  <a:cubicBezTo>
                    <a:pt x="6489" y="7090"/>
                    <a:pt x="6537" y="7006"/>
                    <a:pt x="6585" y="6911"/>
                  </a:cubicBezTo>
                  <a:lnTo>
                    <a:pt x="8168" y="7852"/>
                  </a:lnTo>
                  <a:lnTo>
                    <a:pt x="7954" y="8280"/>
                  </a:lnTo>
                  <a:cubicBezTo>
                    <a:pt x="7676" y="8795"/>
                    <a:pt x="7141" y="9094"/>
                    <a:pt x="6590" y="9094"/>
                  </a:cubicBezTo>
                  <a:cubicBezTo>
                    <a:pt x="6363" y="9094"/>
                    <a:pt x="6133" y="9043"/>
                    <a:pt x="5918" y="8935"/>
                  </a:cubicBezTo>
                  <a:cubicBezTo>
                    <a:pt x="5346" y="8638"/>
                    <a:pt x="3798" y="7268"/>
                    <a:pt x="2334" y="5721"/>
                  </a:cubicBezTo>
                  <a:cubicBezTo>
                    <a:pt x="2304" y="5685"/>
                    <a:pt x="2263" y="5667"/>
                    <a:pt x="2219" y="5667"/>
                  </a:cubicBezTo>
                  <a:cubicBezTo>
                    <a:pt x="2176" y="5667"/>
                    <a:pt x="2132" y="5685"/>
                    <a:pt x="2096" y="5721"/>
                  </a:cubicBezTo>
                  <a:cubicBezTo>
                    <a:pt x="2024" y="5780"/>
                    <a:pt x="2024" y="5887"/>
                    <a:pt x="2096" y="5959"/>
                  </a:cubicBezTo>
                  <a:cubicBezTo>
                    <a:pt x="3394" y="7328"/>
                    <a:pt x="5072" y="8888"/>
                    <a:pt x="5787" y="9233"/>
                  </a:cubicBezTo>
                  <a:cubicBezTo>
                    <a:pt x="6037" y="9364"/>
                    <a:pt x="6323" y="9423"/>
                    <a:pt x="6608" y="9423"/>
                  </a:cubicBezTo>
                  <a:cubicBezTo>
                    <a:pt x="6799" y="9423"/>
                    <a:pt x="6989" y="9400"/>
                    <a:pt x="7192" y="9340"/>
                  </a:cubicBezTo>
                  <a:cubicBezTo>
                    <a:pt x="7644" y="9185"/>
                    <a:pt x="8037" y="8864"/>
                    <a:pt x="8263" y="8423"/>
                  </a:cubicBezTo>
                  <a:lnTo>
                    <a:pt x="8478" y="8007"/>
                  </a:lnTo>
                  <a:lnTo>
                    <a:pt x="8656" y="8114"/>
                  </a:lnTo>
                  <a:cubicBezTo>
                    <a:pt x="8692" y="8126"/>
                    <a:pt x="8716" y="8149"/>
                    <a:pt x="8751" y="8149"/>
                  </a:cubicBezTo>
                  <a:cubicBezTo>
                    <a:pt x="8811" y="8149"/>
                    <a:pt x="8871" y="8114"/>
                    <a:pt x="8894" y="8054"/>
                  </a:cubicBezTo>
                  <a:lnTo>
                    <a:pt x="9490" y="7042"/>
                  </a:lnTo>
                  <a:cubicBezTo>
                    <a:pt x="9442" y="6983"/>
                    <a:pt x="9454" y="6947"/>
                    <a:pt x="9442" y="6899"/>
                  </a:cubicBezTo>
                  <a:cubicBezTo>
                    <a:pt x="9418" y="6852"/>
                    <a:pt x="9394" y="6828"/>
                    <a:pt x="9359" y="6792"/>
                  </a:cubicBezTo>
                  <a:lnTo>
                    <a:pt x="8251" y="6137"/>
                  </a:lnTo>
                  <a:cubicBezTo>
                    <a:pt x="8225" y="6122"/>
                    <a:pt x="8198" y="6116"/>
                    <a:pt x="8171" y="6116"/>
                  </a:cubicBezTo>
                  <a:cubicBezTo>
                    <a:pt x="8113" y="6116"/>
                    <a:pt x="8058" y="6148"/>
                    <a:pt x="8025" y="6197"/>
                  </a:cubicBezTo>
                  <a:cubicBezTo>
                    <a:pt x="7978" y="6268"/>
                    <a:pt x="8001" y="6375"/>
                    <a:pt x="8085" y="6423"/>
                  </a:cubicBezTo>
                  <a:lnTo>
                    <a:pt x="9061" y="7006"/>
                  </a:lnTo>
                  <a:lnTo>
                    <a:pt x="8632" y="7733"/>
                  </a:lnTo>
                  <a:lnTo>
                    <a:pt x="6358" y="6387"/>
                  </a:lnTo>
                  <a:lnTo>
                    <a:pt x="6787" y="5661"/>
                  </a:lnTo>
                  <a:lnTo>
                    <a:pt x="7501" y="6078"/>
                  </a:lnTo>
                  <a:cubicBezTo>
                    <a:pt x="7524" y="6093"/>
                    <a:pt x="7550" y="6099"/>
                    <a:pt x="7576" y="6099"/>
                  </a:cubicBezTo>
                  <a:cubicBezTo>
                    <a:pt x="7634" y="6099"/>
                    <a:pt x="7695" y="6067"/>
                    <a:pt x="7728" y="6018"/>
                  </a:cubicBezTo>
                  <a:cubicBezTo>
                    <a:pt x="7775" y="5947"/>
                    <a:pt x="7739" y="5840"/>
                    <a:pt x="7668" y="5792"/>
                  </a:cubicBezTo>
                  <a:lnTo>
                    <a:pt x="6823" y="5292"/>
                  </a:lnTo>
                  <a:cubicBezTo>
                    <a:pt x="6796" y="5272"/>
                    <a:pt x="6770" y="5263"/>
                    <a:pt x="6744" y="5263"/>
                  </a:cubicBezTo>
                  <a:cubicBezTo>
                    <a:pt x="6723" y="5263"/>
                    <a:pt x="6701" y="5269"/>
                    <a:pt x="6680" y="5280"/>
                  </a:cubicBezTo>
                  <a:cubicBezTo>
                    <a:pt x="6644" y="5292"/>
                    <a:pt x="6608" y="5316"/>
                    <a:pt x="6585" y="5351"/>
                  </a:cubicBezTo>
                  <a:lnTo>
                    <a:pt x="5989" y="6364"/>
                  </a:lnTo>
                  <a:cubicBezTo>
                    <a:pt x="5942" y="6435"/>
                    <a:pt x="5965" y="6542"/>
                    <a:pt x="6049" y="6578"/>
                  </a:cubicBezTo>
                  <a:lnTo>
                    <a:pt x="6263" y="6721"/>
                  </a:lnTo>
                  <a:lnTo>
                    <a:pt x="6251" y="6745"/>
                  </a:lnTo>
                  <a:cubicBezTo>
                    <a:pt x="6227" y="6804"/>
                    <a:pt x="6192" y="6864"/>
                    <a:pt x="6144" y="6923"/>
                  </a:cubicBezTo>
                  <a:cubicBezTo>
                    <a:pt x="6026" y="7062"/>
                    <a:pt x="5856" y="7136"/>
                    <a:pt x="5680" y="7136"/>
                  </a:cubicBezTo>
                  <a:cubicBezTo>
                    <a:pt x="5554" y="7136"/>
                    <a:pt x="5425" y="7098"/>
                    <a:pt x="5311" y="7018"/>
                  </a:cubicBezTo>
                  <a:cubicBezTo>
                    <a:pt x="5132" y="6887"/>
                    <a:pt x="2572" y="4328"/>
                    <a:pt x="2441" y="4149"/>
                  </a:cubicBezTo>
                  <a:cubicBezTo>
                    <a:pt x="2251" y="3887"/>
                    <a:pt x="2298" y="3530"/>
                    <a:pt x="2536" y="3316"/>
                  </a:cubicBezTo>
                  <a:cubicBezTo>
                    <a:pt x="2572" y="3268"/>
                    <a:pt x="2632" y="3232"/>
                    <a:pt x="2715" y="3208"/>
                  </a:cubicBezTo>
                  <a:lnTo>
                    <a:pt x="2739" y="3196"/>
                  </a:lnTo>
                  <a:lnTo>
                    <a:pt x="2870" y="3411"/>
                  </a:lnTo>
                  <a:cubicBezTo>
                    <a:pt x="2906" y="3470"/>
                    <a:pt x="2965" y="3506"/>
                    <a:pt x="3025" y="3506"/>
                  </a:cubicBezTo>
                  <a:cubicBezTo>
                    <a:pt x="3048" y="3506"/>
                    <a:pt x="3084" y="3494"/>
                    <a:pt x="3108" y="3470"/>
                  </a:cubicBezTo>
                  <a:lnTo>
                    <a:pt x="4120" y="2875"/>
                  </a:lnTo>
                  <a:cubicBezTo>
                    <a:pt x="4168" y="2851"/>
                    <a:pt x="4179" y="2815"/>
                    <a:pt x="4203" y="2768"/>
                  </a:cubicBezTo>
                  <a:cubicBezTo>
                    <a:pt x="4215" y="2732"/>
                    <a:pt x="4203" y="2684"/>
                    <a:pt x="4179" y="2637"/>
                  </a:cubicBezTo>
                  <a:lnTo>
                    <a:pt x="2679" y="77"/>
                  </a:lnTo>
                  <a:cubicBezTo>
                    <a:pt x="2644" y="29"/>
                    <a:pt x="2620" y="17"/>
                    <a:pt x="2572" y="6"/>
                  </a:cubicBezTo>
                  <a:cubicBezTo>
                    <a:pt x="2558" y="2"/>
                    <a:pt x="2545" y="1"/>
                    <a:pt x="25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8" name="Google Shape;13388;p89"/>
            <p:cNvSpPr/>
            <p:nvPr/>
          </p:nvSpPr>
          <p:spPr>
            <a:xfrm>
              <a:off x="2339653" y="4297463"/>
              <a:ext cx="123362" cy="123742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941" y="345"/>
                  </a:moveTo>
                  <a:cubicBezTo>
                    <a:pt x="2834" y="345"/>
                    <a:pt x="3572" y="1072"/>
                    <a:pt x="3572" y="1965"/>
                  </a:cubicBezTo>
                  <a:cubicBezTo>
                    <a:pt x="3572" y="2060"/>
                    <a:pt x="3548" y="2143"/>
                    <a:pt x="3536" y="2238"/>
                  </a:cubicBezTo>
                  <a:lnTo>
                    <a:pt x="1203" y="524"/>
                  </a:lnTo>
                  <a:cubicBezTo>
                    <a:pt x="1429" y="405"/>
                    <a:pt x="1679" y="345"/>
                    <a:pt x="1941" y="345"/>
                  </a:cubicBezTo>
                  <a:close/>
                  <a:moveTo>
                    <a:pt x="893" y="714"/>
                  </a:moveTo>
                  <a:lnTo>
                    <a:pt x="3417" y="2560"/>
                  </a:lnTo>
                  <a:cubicBezTo>
                    <a:pt x="3346" y="2822"/>
                    <a:pt x="3179" y="3024"/>
                    <a:pt x="2989" y="3191"/>
                  </a:cubicBezTo>
                  <a:lnTo>
                    <a:pt x="441" y="1334"/>
                  </a:lnTo>
                  <a:cubicBezTo>
                    <a:pt x="548" y="1095"/>
                    <a:pt x="691" y="881"/>
                    <a:pt x="893" y="714"/>
                  </a:cubicBezTo>
                  <a:close/>
                  <a:moveTo>
                    <a:pt x="357" y="1667"/>
                  </a:moveTo>
                  <a:lnTo>
                    <a:pt x="2703" y="3381"/>
                  </a:lnTo>
                  <a:cubicBezTo>
                    <a:pt x="2465" y="3500"/>
                    <a:pt x="2215" y="3572"/>
                    <a:pt x="1941" y="3572"/>
                  </a:cubicBezTo>
                  <a:cubicBezTo>
                    <a:pt x="1048" y="3572"/>
                    <a:pt x="322" y="2846"/>
                    <a:pt x="322" y="1953"/>
                  </a:cubicBezTo>
                  <a:cubicBezTo>
                    <a:pt x="322" y="1846"/>
                    <a:pt x="333" y="1762"/>
                    <a:pt x="357" y="1667"/>
                  </a:cubicBezTo>
                  <a:close/>
                  <a:moveTo>
                    <a:pt x="1941" y="0"/>
                  </a:moveTo>
                  <a:cubicBezTo>
                    <a:pt x="869" y="0"/>
                    <a:pt x="0" y="881"/>
                    <a:pt x="0" y="1953"/>
                  </a:cubicBezTo>
                  <a:cubicBezTo>
                    <a:pt x="0" y="3024"/>
                    <a:pt x="869" y="3905"/>
                    <a:pt x="1941" y="3905"/>
                  </a:cubicBezTo>
                  <a:cubicBezTo>
                    <a:pt x="3012" y="3905"/>
                    <a:pt x="3893" y="3024"/>
                    <a:pt x="3893" y="1953"/>
                  </a:cubicBezTo>
                  <a:cubicBezTo>
                    <a:pt x="3893" y="881"/>
                    <a:pt x="3012" y="0"/>
                    <a:pt x="19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9" name="Google Shape;13389;p89"/>
          <p:cNvGrpSpPr/>
          <p:nvPr/>
        </p:nvGrpSpPr>
        <p:grpSpPr>
          <a:xfrm>
            <a:off x="4010963" y="3763781"/>
            <a:ext cx="343665" cy="363211"/>
            <a:chOff x="4010963" y="3763781"/>
            <a:chExt cx="343665" cy="363211"/>
          </a:xfrm>
          <a:solidFill>
            <a:schemeClr val="bg1"/>
          </a:solidFill>
        </p:grpSpPr>
        <p:sp>
          <p:nvSpPr>
            <p:cNvPr id="13390" name="Google Shape;13390;p89"/>
            <p:cNvSpPr/>
            <p:nvPr/>
          </p:nvSpPr>
          <p:spPr>
            <a:xfrm>
              <a:off x="4152415" y="3763781"/>
              <a:ext cx="202213" cy="221760"/>
            </a:xfrm>
            <a:custGeom>
              <a:avLst/>
              <a:gdLst/>
              <a:ahLst/>
              <a:cxnLst/>
              <a:rect l="l" t="t" r="r" b="b"/>
              <a:pathLst>
                <a:path w="6383" h="7000" extrusionOk="0">
                  <a:moveTo>
                    <a:pt x="3206" y="0"/>
                  </a:moveTo>
                  <a:cubicBezTo>
                    <a:pt x="3000" y="0"/>
                    <a:pt x="2792" y="20"/>
                    <a:pt x="2584" y="58"/>
                  </a:cubicBezTo>
                  <a:cubicBezTo>
                    <a:pt x="1751" y="225"/>
                    <a:pt x="1036" y="701"/>
                    <a:pt x="560" y="1416"/>
                  </a:cubicBezTo>
                  <a:cubicBezTo>
                    <a:pt x="179" y="1987"/>
                    <a:pt x="1" y="2654"/>
                    <a:pt x="24" y="3332"/>
                  </a:cubicBezTo>
                  <a:cubicBezTo>
                    <a:pt x="60" y="3987"/>
                    <a:pt x="274" y="4606"/>
                    <a:pt x="667" y="5107"/>
                  </a:cubicBezTo>
                  <a:lnTo>
                    <a:pt x="596" y="6821"/>
                  </a:lnTo>
                  <a:cubicBezTo>
                    <a:pt x="596" y="6881"/>
                    <a:pt x="620" y="6940"/>
                    <a:pt x="667" y="6964"/>
                  </a:cubicBezTo>
                  <a:cubicBezTo>
                    <a:pt x="691" y="6988"/>
                    <a:pt x="727" y="7000"/>
                    <a:pt x="751" y="7000"/>
                  </a:cubicBezTo>
                  <a:cubicBezTo>
                    <a:pt x="786" y="7000"/>
                    <a:pt x="798" y="7000"/>
                    <a:pt x="834" y="6988"/>
                  </a:cubicBezTo>
                  <a:lnTo>
                    <a:pt x="2382" y="6250"/>
                  </a:lnTo>
                  <a:cubicBezTo>
                    <a:pt x="2653" y="6322"/>
                    <a:pt x="2928" y="6359"/>
                    <a:pt x="3203" y="6359"/>
                  </a:cubicBezTo>
                  <a:cubicBezTo>
                    <a:pt x="3557" y="6359"/>
                    <a:pt x="3910" y="6299"/>
                    <a:pt x="4251" y="6178"/>
                  </a:cubicBezTo>
                  <a:cubicBezTo>
                    <a:pt x="4894" y="5952"/>
                    <a:pt x="5442" y="5523"/>
                    <a:pt x="5811" y="4964"/>
                  </a:cubicBezTo>
                  <a:cubicBezTo>
                    <a:pt x="6132" y="4487"/>
                    <a:pt x="6323" y="3952"/>
                    <a:pt x="6347" y="3380"/>
                  </a:cubicBezTo>
                  <a:cubicBezTo>
                    <a:pt x="6382" y="3249"/>
                    <a:pt x="6311" y="3178"/>
                    <a:pt x="6216" y="3178"/>
                  </a:cubicBezTo>
                  <a:cubicBezTo>
                    <a:pt x="6132" y="3178"/>
                    <a:pt x="6037" y="3237"/>
                    <a:pt x="6037" y="3332"/>
                  </a:cubicBezTo>
                  <a:cubicBezTo>
                    <a:pt x="6013" y="3844"/>
                    <a:pt x="5847" y="4333"/>
                    <a:pt x="5561" y="4749"/>
                  </a:cubicBezTo>
                  <a:cubicBezTo>
                    <a:pt x="5032" y="5547"/>
                    <a:pt x="4142" y="6005"/>
                    <a:pt x="3211" y="6005"/>
                  </a:cubicBezTo>
                  <a:cubicBezTo>
                    <a:pt x="2947" y="6005"/>
                    <a:pt x="2680" y="5969"/>
                    <a:pt x="2418" y="5892"/>
                  </a:cubicBezTo>
                  <a:cubicBezTo>
                    <a:pt x="2404" y="5888"/>
                    <a:pt x="2391" y="5885"/>
                    <a:pt x="2378" y="5885"/>
                  </a:cubicBezTo>
                  <a:cubicBezTo>
                    <a:pt x="2354" y="5885"/>
                    <a:pt x="2329" y="5893"/>
                    <a:pt x="2298" y="5916"/>
                  </a:cubicBezTo>
                  <a:lnTo>
                    <a:pt x="953" y="6547"/>
                  </a:lnTo>
                  <a:lnTo>
                    <a:pt x="1024" y="5047"/>
                  </a:lnTo>
                  <a:cubicBezTo>
                    <a:pt x="1024" y="4999"/>
                    <a:pt x="1013" y="4976"/>
                    <a:pt x="989" y="4928"/>
                  </a:cubicBezTo>
                  <a:cubicBezTo>
                    <a:pt x="215" y="3964"/>
                    <a:pt x="179" y="2618"/>
                    <a:pt x="858" y="1594"/>
                  </a:cubicBezTo>
                  <a:cubicBezTo>
                    <a:pt x="1275" y="975"/>
                    <a:pt x="1917" y="535"/>
                    <a:pt x="2656" y="392"/>
                  </a:cubicBezTo>
                  <a:cubicBezTo>
                    <a:pt x="2846" y="352"/>
                    <a:pt x="3037" y="333"/>
                    <a:pt x="3226" y="333"/>
                  </a:cubicBezTo>
                  <a:cubicBezTo>
                    <a:pt x="3783" y="333"/>
                    <a:pt x="4325" y="500"/>
                    <a:pt x="4787" y="820"/>
                  </a:cubicBezTo>
                  <a:cubicBezTo>
                    <a:pt x="5442" y="1273"/>
                    <a:pt x="5870" y="1939"/>
                    <a:pt x="6013" y="2713"/>
                  </a:cubicBezTo>
                  <a:cubicBezTo>
                    <a:pt x="6024" y="2790"/>
                    <a:pt x="6105" y="2846"/>
                    <a:pt x="6182" y="2846"/>
                  </a:cubicBezTo>
                  <a:cubicBezTo>
                    <a:pt x="6189" y="2846"/>
                    <a:pt x="6197" y="2845"/>
                    <a:pt x="6204" y="2844"/>
                  </a:cubicBezTo>
                  <a:cubicBezTo>
                    <a:pt x="6287" y="2832"/>
                    <a:pt x="6347" y="2737"/>
                    <a:pt x="6335" y="2654"/>
                  </a:cubicBezTo>
                  <a:cubicBezTo>
                    <a:pt x="6192" y="1785"/>
                    <a:pt x="5692" y="1011"/>
                    <a:pt x="4965" y="535"/>
                  </a:cubicBezTo>
                  <a:cubicBezTo>
                    <a:pt x="4438" y="177"/>
                    <a:pt x="3829" y="0"/>
                    <a:pt x="32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1" name="Google Shape;13391;p89"/>
            <p:cNvSpPr/>
            <p:nvPr/>
          </p:nvSpPr>
          <p:spPr>
            <a:xfrm>
              <a:off x="4010963" y="3828662"/>
              <a:ext cx="299154" cy="298331"/>
            </a:xfrm>
            <a:custGeom>
              <a:avLst/>
              <a:gdLst/>
              <a:ahLst/>
              <a:cxnLst/>
              <a:rect l="l" t="t" r="r" b="b"/>
              <a:pathLst>
                <a:path w="9443" h="9417" extrusionOk="0">
                  <a:moveTo>
                    <a:pt x="6752" y="5654"/>
                  </a:moveTo>
                  <a:lnTo>
                    <a:pt x="9038" y="6988"/>
                  </a:lnTo>
                  <a:lnTo>
                    <a:pt x="8597" y="7714"/>
                  </a:lnTo>
                  <a:lnTo>
                    <a:pt x="6323" y="6380"/>
                  </a:lnTo>
                  <a:lnTo>
                    <a:pt x="6752" y="5654"/>
                  </a:lnTo>
                  <a:close/>
                  <a:moveTo>
                    <a:pt x="2516" y="1"/>
                  </a:moveTo>
                  <a:cubicBezTo>
                    <a:pt x="2490" y="1"/>
                    <a:pt x="2464" y="7"/>
                    <a:pt x="2441" y="22"/>
                  </a:cubicBezTo>
                  <a:lnTo>
                    <a:pt x="1429" y="618"/>
                  </a:lnTo>
                  <a:cubicBezTo>
                    <a:pt x="1358" y="665"/>
                    <a:pt x="1322" y="773"/>
                    <a:pt x="1370" y="844"/>
                  </a:cubicBezTo>
                  <a:lnTo>
                    <a:pt x="1477" y="1023"/>
                  </a:lnTo>
                  <a:lnTo>
                    <a:pt x="1060" y="1249"/>
                  </a:lnTo>
                  <a:cubicBezTo>
                    <a:pt x="620" y="1463"/>
                    <a:pt x="298" y="1856"/>
                    <a:pt x="144" y="2320"/>
                  </a:cubicBezTo>
                  <a:cubicBezTo>
                    <a:pt x="1" y="2773"/>
                    <a:pt x="25" y="3273"/>
                    <a:pt x="251" y="3713"/>
                  </a:cubicBezTo>
                  <a:cubicBezTo>
                    <a:pt x="548" y="4297"/>
                    <a:pt x="1668" y="5547"/>
                    <a:pt x="2620" y="6511"/>
                  </a:cubicBezTo>
                  <a:cubicBezTo>
                    <a:pt x="2644" y="6547"/>
                    <a:pt x="2692" y="6559"/>
                    <a:pt x="2739" y="6559"/>
                  </a:cubicBezTo>
                  <a:cubicBezTo>
                    <a:pt x="2787" y="6559"/>
                    <a:pt x="2822" y="6547"/>
                    <a:pt x="2858" y="6511"/>
                  </a:cubicBezTo>
                  <a:cubicBezTo>
                    <a:pt x="2918" y="6452"/>
                    <a:pt x="2918" y="6333"/>
                    <a:pt x="2858" y="6273"/>
                  </a:cubicBezTo>
                  <a:cubicBezTo>
                    <a:pt x="1679" y="5083"/>
                    <a:pt x="775" y="4011"/>
                    <a:pt x="548" y="3570"/>
                  </a:cubicBezTo>
                  <a:cubicBezTo>
                    <a:pt x="191" y="2832"/>
                    <a:pt x="477" y="1927"/>
                    <a:pt x="1203" y="1546"/>
                  </a:cubicBezTo>
                  <a:lnTo>
                    <a:pt x="1632" y="1320"/>
                  </a:lnTo>
                  <a:lnTo>
                    <a:pt x="2572" y="2916"/>
                  </a:lnTo>
                  <a:cubicBezTo>
                    <a:pt x="2477" y="2951"/>
                    <a:pt x="2394" y="2999"/>
                    <a:pt x="2322" y="3070"/>
                  </a:cubicBezTo>
                  <a:cubicBezTo>
                    <a:pt x="1941" y="3404"/>
                    <a:pt x="1882" y="3951"/>
                    <a:pt x="2168" y="4356"/>
                  </a:cubicBezTo>
                  <a:cubicBezTo>
                    <a:pt x="2322" y="4559"/>
                    <a:pt x="4906" y="7154"/>
                    <a:pt x="5120" y="7297"/>
                  </a:cubicBezTo>
                  <a:cubicBezTo>
                    <a:pt x="5275" y="7416"/>
                    <a:pt x="5489" y="7476"/>
                    <a:pt x="5680" y="7476"/>
                  </a:cubicBezTo>
                  <a:cubicBezTo>
                    <a:pt x="5954" y="7476"/>
                    <a:pt x="6204" y="7380"/>
                    <a:pt x="6394" y="7154"/>
                  </a:cubicBezTo>
                  <a:cubicBezTo>
                    <a:pt x="6466" y="7083"/>
                    <a:pt x="6513" y="6988"/>
                    <a:pt x="6561" y="6904"/>
                  </a:cubicBezTo>
                  <a:lnTo>
                    <a:pt x="8156" y="7833"/>
                  </a:lnTo>
                  <a:lnTo>
                    <a:pt x="7930" y="8262"/>
                  </a:lnTo>
                  <a:cubicBezTo>
                    <a:pt x="7654" y="8781"/>
                    <a:pt x="7123" y="9083"/>
                    <a:pt x="6580" y="9083"/>
                  </a:cubicBezTo>
                  <a:cubicBezTo>
                    <a:pt x="6352" y="9083"/>
                    <a:pt x="6121" y="9029"/>
                    <a:pt x="5906" y="8916"/>
                  </a:cubicBezTo>
                  <a:cubicBezTo>
                    <a:pt x="5478" y="8702"/>
                    <a:pt x="4477" y="7869"/>
                    <a:pt x="3334" y="6749"/>
                  </a:cubicBezTo>
                  <a:cubicBezTo>
                    <a:pt x="3305" y="6720"/>
                    <a:pt x="3260" y="6705"/>
                    <a:pt x="3215" y="6705"/>
                  </a:cubicBezTo>
                  <a:cubicBezTo>
                    <a:pt x="3171" y="6705"/>
                    <a:pt x="3126" y="6720"/>
                    <a:pt x="3096" y="6749"/>
                  </a:cubicBezTo>
                  <a:cubicBezTo>
                    <a:pt x="3037" y="6809"/>
                    <a:pt x="3037" y="6928"/>
                    <a:pt x="3096" y="6988"/>
                  </a:cubicBezTo>
                  <a:cubicBezTo>
                    <a:pt x="4287" y="8142"/>
                    <a:pt x="5275" y="8976"/>
                    <a:pt x="5740" y="9214"/>
                  </a:cubicBezTo>
                  <a:cubicBezTo>
                    <a:pt x="5990" y="9357"/>
                    <a:pt x="6275" y="9416"/>
                    <a:pt x="6561" y="9416"/>
                  </a:cubicBezTo>
                  <a:cubicBezTo>
                    <a:pt x="6752" y="9416"/>
                    <a:pt x="6942" y="9381"/>
                    <a:pt x="7144" y="9321"/>
                  </a:cubicBezTo>
                  <a:cubicBezTo>
                    <a:pt x="7597" y="9178"/>
                    <a:pt x="7990" y="8845"/>
                    <a:pt x="8216" y="8416"/>
                  </a:cubicBezTo>
                  <a:lnTo>
                    <a:pt x="8430" y="8000"/>
                  </a:lnTo>
                  <a:lnTo>
                    <a:pt x="8609" y="8107"/>
                  </a:lnTo>
                  <a:cubicBezTo>
                    <a:pt x="8645" y="8119"/>
                    <a:pt x="8668" y="8131"/>
                    <a:pt x="8704" y="8131"/>
                  </a:cubicBezTo>
                  <a:cubicBezTo>
                    <a:pt x="8764" y="8131"/>
                    <a:pt x="8823" y="8107"/>
                    <a:pt x="8847" y="8047"/>
                  </a:cubicBezTo>
                  <a:lnTo>
                    <a:pt x="9442" y="7035"/>
                  </a:lnTo>
                  <a:cubicBezTo>
                    <a:pt x="9419" y="6976"/>
                    <a:pt x="9419" y="6928"/>
                    <a:pt x="9419" y="6880"/>
                  </a:cubicBezTo>
                  <a:cubicBezTo>
                    <a:pt x="9407" y="6845"/>
                    <a:pt x="9371" y="6809"/>
                    <a:pt x="9347" y="6785"/>
                  </a:cubicBezTo>
                  <a:lnTo>
                    <a:pt x="6787" y="5273"/>
                  </a:lnTo>
                  <a:cubicBezTo>
                    <a:pt x="6765" y="5262"/>
                    <a:pt x="6740" y="5257"/>
                    <a:pt x="6713" y="5257"/>
                  </a:cubicBezTo>
                  <a:cubicBezTo>
                    <a:pt x="6655" y="5257"/>
                    <a:pt x="6594" y="5283"/>
                    <a:pt x="6561" y="5333"/>
                  </a:cubicBezTo>
                  <a:lnTo>
                    <a:pt x="5966" y="6345"/>
                  </a:lnTo>
                  <a:cubicBezTo>
                    <a:pt x="5930" y="6392"/>
                    <a:pt x="5930" y="6440"/>
                    <a:pt x="5954" y="6476"/>
                  </a:cubicBezTo>
                  <a:cubicBezTo>
                    <a:pt x="5966" y="6523"/>
                    <a:pt x="5990" y="6559"/>
                    <a:pt x="6025" y="6583"/>
                  </a:cubicBezTo>
                  <a:lnTo>
                    <a:pt x="6251" y="6714"/>
                  </a:lnTo>
                  <a:lnTo>
                    <a:pt x="6228" y="6749"/>
                  </a:lnTo>
                  <a:cubicBezTo>
                    <a:pt x="6204" y="6809"/>
                    <a:pt x="6168" y="6869"/>
                    <a:pt x="6132" y="6928"/>
                  </a:cubicBezTo>
                  <a:cubicBezTo>
                    <a:pt x="6008" y="7067"/>
                    <a:pt x="5834" y="7141"/>
                    <a:pt x="5659" y="7141"/>
                  </a:cubicBezTo>
                  <a:cubicBezTo>
                    <a:pt x="5534" y="7141"/>
                    <a:pt x="5408" y="7103"/>
                    <a:pt x="5299" y="7023"/>
                  </a:cubicBezTo>
                  <a:cubicBezTo>
                    <a:pt x="5120" y="6880"/>
                    <a:pt x="2561" y="4321"/>
                    <a:pt x="2418" y="4142"/>
                  </a:cubicBezTo>
                  <a:cubicBezTo>
                    <a:pt x="2227" y="3892"/>
                    <a:pt x="2275" y="3535"/>
                    <a:pt x="2513" y="3309"/>
                  </a:cubicBezTo>
                  <a:cubicBezTo>
                    <a:pt x="2561" y="3273"/>
                    <a:pt x="2620" y="3237"/>
                    <a:pt x="2692" y="3213"/>
                  </a:cubicBezTo>
                  <a:lnTo>
                    <a:pt x="2727" y="3189"/>
                  </a:lnTo>
                  <a:lnTo>
                    <a:pt x="2858" y="3416"/>
                  </a:lnTo>
                  <a:cubicBezTo>
                    <a:pt x="2882" y="3475"/>
                    <a:pt x="2942" y="3511"/>
                    <a:pt x="3001" y="3511"/>
                  </a:cubicBezTo>
                  <a:cubicBezTo>
                    <a:pt x="3037" y="3511"/>
                    <a:pt x="3061" y="3487"/>
                    <a:pt x="3096" y="3475"/>
                  </a:cubicBezTo>
                  <a:lnTo>
                    <a:pt x="4108" y="2880"/>
                  </a:lnTo>
                  <a:cubicBezTo>
                    <a:pt x="4144" y="2844"/>
                    <a:pt x="4168" y="2820"/>
                    <a:pt x="4180" y="2773"/>
                  </a:cubicBezTo>
                  <a:cubicBezTo>
                    <a:pt x="4192" y="2737"/>
                    <a:pt x="4180" y="2689"/>
                    <a:pt x="4168" y="2642"/>
                  </a:cubicBezTo>
                  <a:lnTo>
                    <a:pt x="3442" y="1404"/>
                  </a:lnTo>
                  <a:cubicBezTo>
                    <a:pt x="3409" y="1355"/>
                    <a:pt x="3348" y="1322"/>
                    <a:pt x="3290" y="1322"/>
                  </a:cubicBezTo>
                  <a:cubicBezTo>
                    <a:pt x="3264" y="1322"/>
                    <a:pt x="3238" y="1329"/>
                    <a:pt x="3215" y="1344"/>
                  </a:cubicBezTo>
                  <a:cubicBezTo>
                    <a:pt x="3144" y="1392"/>
                    <a:pt x="3108" y="1499"/>
                    <a:pt x="3156" y="1570"/>
                  </a:cubicBezTo>
                  <a:lnTo>
                    <a:pt x="3787" y="2654"/>
                  </a:lnTo>
                  <a:lnTo>
                    <a:pt x="3061" y="3082"/>
                  </a:lnTo>
                  <a:lnTo>
                    <a:pt x="1727" y="808"/>
                  </a:lnTo>
                  <a:lnTo>
                    <a:pt x="2453" y="380"/>
                  </a:lnTo>
                  <a:lnTo>
                    <a:pt x="2822" y="1011"/>
                  </a:lnTo>
                  <a:cubicBezTo>
                    <a:pt x="2855" y="1060"/>
                    <a:pt x="2917" y="1087"/>
                    <a:pt x="2975" y="1087"/>
                  </a:cubicBezTo>
                  <a:cubicBezTo>
                    <a:pt x="3001" y="1087"/>
                    <a:pt x="3027" y="1081"/>
                    <a:pt x="3049" y="1070"/>
                  </a:cubicBezTo>
                  <a:cubicBezTo>
                    <a:pt x="3120" y="1023"/>
                    <a:pt x="3156" y="915"/>
                    <a:pt x="3108" y="844"/>
                  </a:cubicBezTo>
                  <a:lnTo>
                    <a:pt x="2656" y="82"/>
                  </a:lnTo>
                  <a:cubicBezTo>
                    <a:pt x="2631" y="33"/>
                    <a:pt x="2573" y="1"/>
                    <a:pt x="25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2" name="Google Shape;13392;p89"/>
            <p:cNvSpPr/>
            <p:nvPr/>
          </p:nvSpPr>
          <p:spPr>
            <a:xfrm>
              <a:off x="4187104" y="3787731"/>
              <a:ext cx="133943" cy="146520"/>
            </a:xfrm>
            <a:custGeom>
              <a:avLst/>
              <a:gdLst/>
              <a:ahLst/>
              <a:cxnLst/>
              <a:rect l="l" t="t" r="r" b="b"/>
              <a:pathLst>
                <a:path w="4228" h="4625" extrusionOk="0">
                  <a:moveTo>
                    <a:pt x="2742" y="0"/>
                  </a:moveTo>
                  <a:cubicBezTo>
                    <a:pt x="2716" y="0"/>
                    <a:pt x="2690" y="6"/>
                    <a:pt x="2668" y="17"/>
                  </a:cubicBezTo>
                  <a:cubicBezTo>
                    <a:pt x="2596" y="64"/>
                    <a:pt x="2561" y="171"/>
                    <a:pt x="2608" y="243"/>
                  </a:cubicBezTo>
                  <a:lnTo>
                    <a:pt x="2763" y="493"/>
                  </a:lnTo>
                  <a:cubicBezTo>
                    <a:pt x="2549" y="433"/>
                    <a:pt x="2346" y="398"/>
                    <a:pt x="2120" y="398"/>
                  </a:cubicBezTo>
                  <a:cubicBezTo>
                    <a:pt x="953" y="398"/>
                    <a:pt x="1" y="1350"/>
                    <a:pt x="1" y="2505"/>
                  </a:cubicBezTo>
                  <a:cubicBezTo>
                    <a:pt x="1" y="3672"/>
                    <a:pt x="953" y="4624"/>
                    <a:pt x="2120" y="4624"/>
                  </a:cubicBezTo>
                  <a:cubicBezTo>
                    <a:pt x="3275" y="4624"/>
                    <a:pt x="4228" y="3672"/>
                    <a:pt x="4228" y="2505"/>
                  </a:cubicBezTo>
                  <a:cubicBezTo>
                    <a:pt x="4228" y="2362"/>
                    <a:pt x="4204" y="2195"/>
                    <a:pt x="4168" y="2029"/>
                  </a:cubicBezTo>
                  <a:cubicBezTo>
                    <a:pt x="4158" y="1958"/>
                    <a:pt x="4096" y="1904"/>
                    <a:pt x="4012" y="1904"/>
                  </a:cubicBezTo>
                  <a:cubicBezTo>
                    <a:pt x="3998" y="1904"/>
                    <a:pt x="3982" y="1906"/>
                    <a:pt x="3966" y="1910"/>
                  </a:cubicBezTo>
                  <a:cubicBezTo>
                    <a:pt x="3870" y="1922"/>
                    <a:pt x="3811" y="2017"/>
                    <a:pt x="3847" y="2124"/>
                  </a:cubicBezTo>
                  <a:cubicBezTo>
                    <a:pt x="3870" y="2255"/>
                    <a:pt x="3894" y="2386"/>
                    <a:pt x="3894" y="2517"/>
                  </a:cubicBezTo>
                  <a:cubicBezTo>
                    <a:pt x="3894" y="3505"/>
                    <a:pt x="3085" y="4303"/>
                    <a:pt x="2108" y="4303"/>
                  </a:cubicBezTo>
                  <a:cubicBezTo>
                    <a:pt x="1120" y="4303"/>
                    <a:pt x="322" y="3505"/>
                    <a:pt x="322" y="2517"/>
                  </a:cubicBezTo>
                  <a:cubicBezTo>
                    <a:pt x="322" y="1541"/>
                    <a:pt x="1120" y="731"/>
                    <a:pt x="2108" y="731"/>
                  </a:cubicBezTo>
                  <a:cubicBezTo>
                    <a:pt x="2299" y="731"/>
                    <a:pt x="2477" y="767"/>
                    <a:pt x="2656" y="826"/>
                  </a:cubicBezTo>
                  <a:lnTo>
                    <a:pt x="2299" y="910"/>
                  </a:lnTo>
                  <a:cubicBezTo>
                    <a:pt x="2204" y="933"/>
                    <a:pt x="2144" y="1017"/>
                    <a:pt x="2180" y="1124"/>
                  </a:cubicBezTo>
                  <a:cubicBezTo>
                    <a:pt x="2190" y="1195"/>
                    <a:pt x="2260" y="1248"/>
                    <a:pt x="2339" y="1248"/>
                  </a:cubicBezTo>
                  <a:cubicBezTo>
                    <a:pt x="2353" y="1248"/>
                    <a:pt x="2368" y="1247"/>
                    <a:pt x="2382" y="1243"/>
                  </a:cubicBezTo>
                  <a:lnTo>
                    <a:pt x="3204" y="1052"/>
                  </a:lnTo>
                  <a:cubicBezTo>
                    <a:pt x="3311" y="1017"/>
                    <a:pt x="3370" y="898"/>
                    <a:pt x="3311" y="791"/>
                  </a:cubicBezTo>
                  <a:lnTo>
                    <a:pt x="2894" y="76"/>
                  </a:lnTo>
                  <a:cubicBezTo>
                    <a:pt x="2861" y="27"/>
                    <a:pt x="2800" y="0"/>
                    <a:pt x="27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3" name="Google Shape;13393;p89"/>
            <p:cNvSpPr/>
            <p:nvPr/>
          </p:nvSpPr>
          <p:spPr>
            <a:xfrm>
              <a:off x="4220685" y="3840669"/>
              <a:ext cx="39632" cy="52462"/>
            </a:xfrm>
            <a:custGeom>
              <a:avLst/>
              <a:gdLst/>
              <a:ahLst/>
              <a:cxnLst/>
              <a:rect l="l" t="t" r="r" b="b"/>
              <a:pathLst>
                <a:path w="1251" h="1656" extrusionOk="0">
                  <a:moveTo>
                    <a:pt x="572" y="1"/>
                  </a:moveTo>
                  <a:cubicBezTo>
                    <a:pt x="274" y="1"/>
                    <a:pt x="12" y="239"/>
                    <a:pt x="12" y="524"/>
                  </a:cubicBezTo>
                  <a:cubicBezTo>
                    <a:pt x="12" y="608"/>
                    <a:pt x="96" y="679"/>
                    <a:pt x="179" y="679"/>
                  </a:cubicBezTo>
                  <a:cubicBezTo>
                    <a:pt x="274" y="679"/>
                    <a:pt x="346" y="608"/>
                    <a:pt x="346" y="524"/>
                  </a:cubicBezTo>
                  <a:cubicBezTo>
                    <a:pt x="346" y="417"/>
                    <a:pt x="429" y="322"/>
                    <a:pt x="548" y="322"/>
                  </a:cubicBezTo>
                  <a:lnTo>
                    <a:pt x="608" y="322"/>
                  </a:lnTo>
                  <a:cubicBezTo>
                    <a:pt x="655" y="322"/>
                    <a:pt x="667" y="358"/>
                    <a:pt x="691" y="370"/>
                  </a:cubicBezTo>
                  <a:cubicBezTo>
                    <a:pt x="703" y="382"/>
                    <a:pt x="703" y="417"/>
                    <a:pt x="691" y="429"/>
                  </a:cubicBezTo>
                  <a:lnTo>
                    <a:pt x="48" y="1382"/>
                  </a:lnTo>
                  <a:cubicBezTo>
                    <a:pt x="12" y="1429"/>
                    <a:pt x="1" y="1501"/>
                    <a:pt x="36" y="1560"/>
                  </a:cubicBezTo>
                  <a:cubicBezTo>
                    <a:pt x="60" y="1620"/>
                    <a:pt x="120" y="1656"/>
                    <a:pt x="179" y="1656"/>
                  </a:cubicBezTo>
                  <a:lnTo>
                    <a:pt x="1072" y="1656"/>
                  </a:lnTo>
                  <a:cubicBezTo>
                    <a:pt x="1167" y="1656"/>
                    <a:pt x="1239" y="1572"/>
                    <a:pt x="1239" y="1489"/>
                  </a:cubicBezTo>
                  <a:cubicBezTo>
                    <a:pt x="1251" y="1406"/>
                    <a:pt x="1179" y="1322"/>
                    <a:pt x="1084" y="1322"/>
                  </a:cubicBezTo>
                  <a:lnTo>
                    <a:pt x="513" y="1322"/>
                  </a:lnTo>
                  <a:lnTo>
                    <a:pt x="989" y="620"/>
                  </a:lnTo>
                  <a:cubicBezTo>
                    <a:pt x="1072" y="513"/>
                    <a:pt x="1072" y="358"/>
                    <a:pt x="1001" y="227"/>
                  </a:cubicBezTo>
                  <a:cubicBezTo>
                    <a:pt x="929" y="84"/>
                    <a:pt x="786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4" name="Google Shape;13394;p89"/>
            <p:cNvSpPr/>
            <p:nvPr/>
          </p:nvSpPr>
          <p:spPr>
            <a:xfrm>
              <a:off x="4259905" y="3840669"/>
              <a:ext cx="29082" cy="52082"/>
            </a:xfrm>
            <a:custGeom>
              <a:avLst/>
              <a:gdLst/>
              <a:ahLst/>
              <a:cxnLst/>
              <a:rect l="l" t="t" r="r" b="b"/>
              <a:pathLst>
                <a:path w="918" h="1644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70"/>
                  </a:lnTo>
                  <a:cubicBezTo>
                    <a:pt x="1" y="953"/>
                    <a:pt x="72" y="1025"/>
                    <a:pt x="156" y="1025"/>
                  </a:cubicBezTo>
                  <a:lnTo>
                    <a:pt x="596" y="1025"/>
                  </a:lnTo>
                  <a:lnTo>
                    <a:pt x="596" y="1477"/>
                  </a:lnTo>
                  <a:cubicBezTo>
                    <a:pt x="596" y="1560"/>
                    <a:pt x="668" y="1644"/>
                    <a:pt x="751" y="1644"/>
                  </a:cubicBezTo>
                  <a:cubicBezTo>
                    <a:pt x="846" y="1644"/>
                    <a:pt x="918" y="1560"/>
                    <a:pt x="918" y="1477"/>
                  </a:cubicBezTo>
                  <a:lnTo>
                    <a:pt x="918" y="846"/>
                  </a:lnTo>
                  <a:lnTo>
                    <a:pt x="918" y="155"/>
                  </a:lnTo>
                  <a:cubicBezTo>
                    <a:pt x="918" y="72"/>
                    <a:pt x="846" y="1"/>
                    <a:pt x="739" y="1"/>
                  </a:cubicBezTo>
                  <a:cubicBezTo>
                    <a:pt x="656" y="1"/>
                    <a:pt x="584" y="72"/>
                    <a:pt x="584" y="167"/>
                  </a:cubicBezTo>
                  <a:lnTo>
                    <a:pt x="584" y="703"/>
                  </a:lnTo>
                  <a:lnTo>
                    <a:pt x="322" y="703"/>
                  </a:lnTo>
                  <a:lnTo>
                    <a:pt x="322" y="167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5" name="Google Shape;13395;p89"/>
          <p:cNvGrpSpPr/>
          <p:nvPr/>
        </p:nvGrpSpPr>
        <p:grpSpPr>
          <a:xfrm>
            <a:off x="2214042" y="3810509"/>
            <a:ext cx="368153" cy="311193"/>
            <a:chOff x="2214042" y="3810509"/>
            <a:chExt cx="368153" cy="311193"/>
          </a:xfrm>
          <a:solidFill>
            <a:schemeClr val="bg1"/>
          </a:solidFill>
        </p:grpSpPr>
        <p:sp>
          <p:nvSpPr>
            <p:cNvPr id="13396" name="Google Shape;13396;p89"/>
            <p:cNvSpPr/>
            <p:nvPr/>
          </p:nvSpPr>
          <p:spPr>
            <a:xfrm>
              <a:off x="2214042" y="3810509"/>
              <a:ext cx="368153" cy="311193"/>
            </a:xfrm>
            <a:custGeom>
              <a:avLst/>
              <a:gdLst/>
              <a:ahLst/>
              <a:cxnLst/>
              <a:rect l="l" t="t" r="r" b="b"/>
              <a:pathLst>
                <a:path w="11621" h="9823" extrusionOk="0">
                  <a:moveTo>
                    <a:pt x="11264" y="6227"/>
                  </a:moveTo>
                  <a:lnTo>
                    <a:pt x="11264" y="6834"/>
                  </a:lnTo>
                  <a:lnTo>
                    <a:pt x="9644" y="6834"/>
                  </a:lnTo>
                  <a:lnTo>
                    <a:pt x="9406" y="6525"/>
                  </a:lnTo>
                  <a:lnTo>
                    <a:pt x="9180" y="6227"/>
                  </a:lnTo>
                  <a:close/>
                  <a:moveTo>
                    <a:pt x="8787" y="6239"/>
                  </a:moveTo>
                  <a:lnTo>
                    <a:pt x="9061" y="6608"/>
                  </a:lnTo>
                  <a:lnTo>
                    <a:pt x="8406" y="7191"/>
                  </a:lnTo>
                  <a:lnTo>
                    <a:pt x="7894" y="7191"/>
                  </a:lnTo>
                  <a:lnTo>
                    <a:pt x="7025" y="6239"/>
                  </a:lnTo>
                  <a:close/>
                  <a:moveTo>
                    <a:pt x="8632" y="7537"/>
                  </a:moveTo>
                  <a:lnTo>
                    <a:pt x="8632" y="7953"/>
                  </a:lnTo>
                  <a:lnTo>
                    <a:pt x="7561" y="7953"/>
                  </a:lnTo>
                  <a:lnTo>
                    <a:pt x="7561" y="7537"/>
                  </a:lnTo>
                  <a:close/>
                  <a:moveTo>
                    <a:pt x="6584" y="0"/>
                  </a:moveTo>
                  <a:cubicBezTo>
                    <a:pt x="4596" y="0"/>
                    <a:pt x="2786" y="1179"/>
                    <a:pt x="1977" y="2977"/>
                  </a:cubicBezTo>
                  <a:cubicBezTo>
                    <a:pt x="1941" y="3072"/>
                    <a:pt x="1977" y="3167"/>
                    <a:pt x="2072" y="3203"/>
                  </a:cubicBezTo>
                  <a:cubicBezTo>
                    <a:pt x="2094" y="3216"/>
                    <a:pt x="2118" y="3222"/>
                    <a:pt x="2142" y="3222"/>
                  </a:cubicBezTo>
                  <a:cubicBezTo>
                    <a:pt x="2208" y="3222"/>
                    <a:pt x="2272" y="3177"/>
                    <a:pt x="2298" y="3108"/>
                  </a:cubicBezTo>
                  <a:cubicBezTo>
                    <a:pt x="3048" y="1429"/>
                    <a:pt x="4739" y="333"/>
                    <a:pt x="6584" y="333"/>
                  </a:cubicBezTo>
                  <a:cubicBezTo>
                    <a:pt x="9109" y="333"/>
                    <a:pt x="11192" y="2358"/>
                    <a:pt x="11287" y="4846"/>
                  </a:cubicBezTo>
                  <a:lnTo>
                    <a:pt x="10835" y="4846"/>
                  </a:lnTo>
                  <a:cubicBezTo>
                    <a:pt x="10716" y="4108"/>
                    <a:pt x="10371" y="3405"/>
                    <a:pt x="9823" y="2870"/>
                  </a:cubicBezTo>
                  <a:cubicBezTo>
                    <a:pt x="9240" y="2310"/>
                    <a:pt x="8489" y="1941"/>
                    <a:pt x="7680" y="1857"/>
                  </a:cubicBezTo>
                  <a:cubicBezTo>
                    <a:pt x="7674" y="1857"/>
                    <a:pt x="7668" y="1856"/>
                    <a:pt x="7661" y="1856"/>
                  </a:cubicBezTo>
                  <a:cubicBezTo>
                    <a:pt x="7583" y="1856"/>
                    <a:pt x="7500" y="1924"/>
                    <a:pt x="7489" y="2012"/>
                  </a:cubicBezTo>
                  <a:cubicBezTo>
                    <a:pt x="7477" y="2096"/>
                    <a:pt x="7549" y="2191"/>
                    <a:pt x="7632" y="2203"/>
                  </a:cubicBezTo>
                  <a:cubicBezTo>
                    <a:pt x="9061" y="2358"/>
                    <a:pt x="10240" y="3453"/>
                    <a:pt x="10478" y="4846"/>
                  </a:cubicBezTo>
                  <a:lnTo>
                    <a:pt x="4168" y="4846"/>
                  </a:lnTo>
                  <a:cubicBezTo>
                    <a:pt x="4406" y="3441"/>
                    <a:pt x="5584" y="2334"/>
                    <a:pt x="7013" y="2191"/>
                  </a:cubicBezTo>
                  <a:cubicBezTo>
                    <a:pt x="7096" y="2167"/>
                    <a:pt x="7180" y="2096"/>
                    <a:pt x="7156" y="2012"/>
                  </a:cubicBezTo>
                  <a:cubicBezTo>
                    <a:pt x="7145" y="1924"/>
                    <a:pt x="7083" y="1856"/>
                    <a:pt x="6998" y="1856"/>
                  </a:cubicBezTo>
                  <a:cubicBezTo>
                    <a:pt x="6991" y="1856"/>
                    <a:pt x="6984" y="1857"/>
                    <a:pt x="6977" y="1857"/>
                  </a:cubicBezTo>
                  <a:cubicBezTo>
                    <a:pt x="5370" y="2024"/>
                    <a:pt x="4060" y="3262"/>
                    <a:pt x="3822" y="4846"/>
                  </a:cubicBezTo>
                  <a:lnTo>
                    <a:pt x="1882" y="4846"/>
                  </a:lnTo>
                  <a:cubicBezTo>
                    <a:pt x="1893" y="4477"/>
                    <a:pt x="1953" y="4108"/>
                    <a:pt x="2060" y="3751"/>
                  </a:cubicBezTo>
                  <a:cubicBezTo>
                    <a:pt x="2084" y="3655"/>
                    <a:pt x="2024" y="3572"/>
                    <a:pt x="1941" y="3548"/>
                  </a:cubicBezTo>
                  <a:cubicBezTo>
                    <a:pt x="1922" y="3541"/>
                    <a:pt x="1903" y="3538"/>
                    <a:pt x="1885" y="3538"/>
                  </a:cubicBezTo>
                  <a:cubicBezTo>
                    <a:pt x="1814" y="3538"/>
                    <a:pt x="1755" y="3589"/>
                    <a:pt x="1727" y="3655"/>
                  </a:cubicBezTo>
                  <a:cubicBezTo>
                    <a:pt x="1608" y="4060"/>
                    <a:pt x="1548" y="4477"/>
                    <a:pt x="1536" y="4905"/>
                  </a:cubicBezTo>
                  <a:lnTo>
                    <a:pt x="119" y="5417"/>
                  </a:lnTo>
                  <a:cubicBezTo>
                    <a:pt x="48" y="5441"/>
                    <a:pt x="0" y="5501"/>
                    <a:pt x="0" y="5584"/>
                  </a:cubicBezTo>
                  <a:lnTo>
                    <a:pt x="0" y="6072"/>
                  </a:lnTo>
                  <a:cubicBezTo>
                    <a:pt x="0" y="6156"/>
                    <a:pt x="72" y="6239"/>
                    <a:pt x="167" y="6239"/>
                  </a:cubicBezTo>
                  <a:lnTo>
                    <a:pt x="2572" y="6239"/>
                  </a:lnTo>
                  <a:cubicBezTo>
                    <a:pt x="2667" y="6239"/>
                    <a:pt x="2739" y="6156"/>
                    <a:pt x="2739" y="6072"/>
                  </a:cubicBezTo>
                  <a:cubicBezTo>
                    <a:pt x="2739" y="5977"/>
                    <a:pt x="2667" y="5906"/>
                    <a:pt x="2572" y="5906"/>
                  </a:cubicBezTo>
                  <a:lnTo>
                    <a:pt x="346" y="5906"/>
                  </a:lnTo>
                  <a:lnTo>
                    <a:pt x="346" y="5703"/>
                  </a:lnTo>
                  <a:lnTo>
                    <a:pt x="1727" y="5203"/>
                  </a:lnTo>
                  <a:lnTo>
                    <a:pt x="11264" y="5203"/>
                  </a:lnTo>
                  <a:lnTo>
                    <a:pt x="11264" y="5739"/>
                  </a:lnTo>
                  <a:lnTo>
                    <a:pt x="11264" y="5906"/>
                  </a:lnTo>
                  <a:lnTo>
                    <a:pt x="3251" y="5906"/>
                  </a:lnTo>
                  <a:cubicBezTo>
                    <a:pt x="3155" y="5906"/>
                    <a:pt x="3084" y="5989"/>
                    <a:pt x="3084" y="6072"/>
                  </a:cubicBezTo>
                  <a:cubicBezTo>
                    <a:pt x="3084" y="6168"/>
                    <a:pt x="3155" y="6239"/>
                    <a:pt x="3251" y="6239"/>
                  </a:cubicBezTo>
                  <a:lnTo>
                    <a:pt x="6549" y="6239"/>
                  </a:lnTo>
                  <a:lnTo>
                    <a:pt x="7418" y="7191"/>
                  </a:lnTo>
                  <a:lnTo>
                    <a:pt x="7382" y="7191"/>
                  </a:lnTo>
                  <a:cubicBezTo>
                    <a:pt x="7299" y="7191"/>
                    <a:pt x="7216" y="7263"/>
                    <a:pt x="7216" y="7358"/>
                  </a:cubicBezTo>
                  <a:lnTo>
                    <a:pt x="7216" y="8108"/>
                  </a:lnTo>
                  <a:cubicBezTo>
                    <a:pt x="7216" y="8204"/>
                    <a:pt x="7299" y="8275"/>
                    <a:pt x="7382" y="8275"/>
                  </a:cubicBezTo>
                  <a:lnTo>
                    <a:pt x="7930" y="8275"/>
                  </a:lnTo>
                  <a:lnTo>
                    <a:pt x="7930" y="9656"/>
                  </a:lnTo>
                  <a:cubicBezTo>
                    <a:pt x="7930" y="9751"/>
                    <a:pt x="8013" y="9823"/>
                    <a:pt x="8097" y="9823"/>
                  </a:cubicBezTo>
                  <a:cubicBezTo>
                    <a:pt x="8192" y="9823"/>
                    <a:pt x="8263" y="9751"/>
                    <a:pt x="8263" y="9656"/>
                  </a:cubicBezTo>
                  <a:lnTo>
                    <a:pt x="8263" y="8275"/>
                  </a:lnTo>
                  <a:lnTo>
                    <a:pt x="8811" y="8275"/>
                  </a:lnTo>
                  <a:cubicBezTo>
                    <a:pt x="8906" y="8275"/>
                    <a:pt x="8978" y="8204"/>
                    <a:pt x="8978" y="8108"/>
                  </a:cubicBezTo>
                  <a:lnTo>
                    <a:pt x="8978" y="7358"/>
                  </a:lnTo>
                  <a:cubicBezTo>
                    <a:pt x="8978" y="7275"/>
                    <a:pt x="8930" y="7239"/>
                    <a:pt x="8882" y="7203"/>
                  </a:cubicBezTo>
                  <a:lnTo>
                    <a:pt x="9240" y="6882"/>
                  </a:lnTo>
                  <a:lnTo>
                    <a:pt x="9418" y="7096"/>
                  </a:lnTo>
                  <a:cubicBezTo>
                    <a:pt x="9454" y="7144"/>
                    <a:pt x="9513" y="7180"/>
                    <a:pt x="9561" y="7180"/>
                  </a:cubicBezTo>
                  <a:lnTo>
                    <a:pt x="11466" y="7180"/>
                  </a:lnTo>
                  <a:cubicBezTo>
                    <a:pt x="11549" y="7180"/>
                    <a:pt x="11621" y="7096"/>
                    <a:pt x="11621" y="7013"/>
                  </a:cubicBezTo>
                  <a:lnTo>
                    <a:pt x="11621" y="6072"/>
                  </a:lnTo>
                  <a:lnTo>
                    <a:pt x="11621" y="5739"/>
                  </a:lnTo>
                  <a:lnTo>
                    <a:pt x="11621" y="5036"/>
                  </a:lnTo>
                  <a:cubicBezTo>
                    <a:pt x="11621" y="3691"/>
                    <a:pt x="11109" y="2429"/>
                    <a:pt x="10156" y="1476"/>
                  </a:cubicBezTo>
                  <a:cubicBezTo>
                    <a:pt x="9204" y="524"/>
                    <a:pt x="7930" y="0"/>
                    <a:pt x="6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7" name="Google Shape;13397;p89"/>
            <p:cNvSpPr/>
            <p:nvPr/>
          </p:nvSpPr>
          <p:spPr>
            <a:xfrm>
              <a:off x="2451674" y="3927060"/>
              <a:ext cx="70932" cy="32092"/>
            </a:xfrm>
            <a:custGeom>
              <a:avLst/>
              <a:gdLst/>
              <a:ahLst/>
              <a:cxnLst/>
              <a:rect l="l" t="t" r="r" b="b"/>
              <a:pathLst>
                <a:path w="2239" h="1013" extrusionOk="0">
                  <a:moveTo>
                    <a:pt x="1727" y="322"/>
                  </a:moveTo>
                  <a:cubicBezTo>
                    <a:pt x="1822" y="322"/>
                    <a:pt x="1905" y="393"/>
                    <a:pt x="1905" y="500"/>
                  </a:cubicBezTo>
                  <a:cubicBezTo>
                    <a:pt x="1893" y="607"/>
                    <a:pt x="1822" y="679"/>
                    <a:pt x="1727" y="679"/>
                  </a:cubicBezTo>
                  <a:lnTo>
                    <a:pt x="512" y="679"/>
                  </a:lnTo>
                  <a:cubicBezTo>
                    <a:pt x="417" y="679"/>
                    <a:pt x="334" y="607"/>
                    <a:pt x="334" y="500"/>
                  </a:cubicBezTo>
                  <a:cubicBezTo>
                    <a:pt x="334" y="417"/>
                    <a:pt x="405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26" y="0"/>
                    <a:pt x="0" y="226"/>
                    <a:pt x="0" y="500"/>
                  </a:cubicBezTo>
                  <a:cubicBezTo>
                    <a:pt x="0" y="786"/>
                    <a:pt x="226" y="1012"/>
                    <a:pt x="512" y="1012"/>
                  </a:cubicBezTo>
                  <a:lnTo>
                    <a:pt x="1727" y="1012"/>
                  </a:lnTo>
                  <a:cubicBezTo>
                    <a:pt x="2012" y="1012"/>
                    <a:pt x="2239" y="786"/>
                    <a:pt x="2239" y="500"/>
                  </a:cubicBezTo>
                  <a:cubicBezTo>
                    <a:pt x="2239" y="238"/>
                    <a:pt x="2012" y="0"/>
                    <a:pt x="1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8" name="Google Shape;13398;p89"/>
          <p:cNvGrpSpPr/>
          <p:nvPr/>
        </p:nvGrpSpPr>
        <p:grpSpPr>
          <a:xfrm>
            <a:off x="1768938" y="3782219"/>
            <a:ext cx="367805" cy="367773"/>
            <a:chOff x="1768938" y="3782219"/>
            <a:chExt cx="367805" cy="367773"/>
          </a:xfrm>
          <a:solidFill>
            <a:schemeClr val="bg1"/>
          </a:solidFill>
        </p:grpSpPr>
        <p:sp>
          <p:nvSpPr>
            <p:cNvPr id="13399" name="Google Shape;13399;p89"/>
            <p:cNvSpPr/>
            <p:nvPr/>
          </p:nvSpPr>
          <p:spPr>
            <a:xfrm>
              <a:off x="1884380" y="3782219"/>
              <a:ext cx="252363" cy="198412"/>
            </a:xfrm>
            <a:custGeom>
              <a:avLst/>
              <a:gdLst/>
              <a:ahLst/>
              <a:cxnLst/>
              <a:rect l="l" t="t" r="r" b="b"/>
              <a:pathLst>
                <a:path w="7966" h="6263" extrusionOk="0">
                  <a:moveTo>
                    <a:pt x="5346" y="0"/>
                  </a:moveTo>
                  <a:cubicBezTo>
                    <a:pt x="5299" y="0"/>
                    <a:pt x="5263" y="12"/>
                    <a:pt x="5227" y="48"/>
                  </a:cubicBezTo>
                  <a:lnTo>
                    <a:pt x="3382" y="1893"/>
                  </a:lnTo>
                  <a:lnTo>
                    <a:pt x="2893" y="1405"/>
                  </a:lnTo>
                  <a:cubicBezTo>
                    <a:pt x="2864" y="1375"/>
                    <a:pt x="2819" y="1360"/>
                    <a:pt x="2774" y="1360"/>
                  </a:cubicBezTo>
                  <a:cubicBezTo>
                    <a:pt x="2730" y="1360"/>
                    <a:pt x="2685" y="1375"/>
                    <a:pt x="2655" y="1405"/>
                  </a:cubicBezTo>
                  <a:lnTo>
                    <a:pt x="60" y="3989"/>
                  </a:lnTo>
                  <a:cubicBezTo>
                    <a:pt x="0" y="4048"/>
                    <a:pt x="0" y="4167"/>
                    <a:pt x="60" y="4227"/>
                  </a:cubicBezTo>
                  <a:cubicBezTo>
                    <a:pt x="90" y="4257"/>
                    <a:pt x="134" y="4272"/>
                    <a:pt x="179" y="4272"/>
                  </a:cubicBezTo>
                  <a:cubicBezTo>
                    <a:pt x="223" y="4272"/>
                    <a:pt x="268" y="4257"/>
                    <a:pt x="298" y="4227"/>
                  </a:cubicBezTo>
                  <a:lnTo>
                    <a:pt x="2774" y="1762"/>
                  </a:lnTo>
                  <a:lnTo>
                    <a:pt x="6215" y="5191"/>
                  </a:lnTo>
                  <a:lnTo>
                    <a:pt x="5418" y="5989"/>
                  </a:lnTo>
                  <a:cubicBezTo>
                    <a:pt x="5358" y="6049"/>
                    <a:pt x="5358" y="6168"/>
                    <a:pt x="5418" y="6227"/>
                  </a:cubicBezTo>
                  <a:cubicBezTo>
                    <a:pt x="5453" y="6251"/>
                    <a:pt x="5501" y="6263"/>
                    <a:pt x="5537" y="6263"/>
                  </a:cubicBezTo>
                  <a:cubicBezTo>
                    <a:pt x="5584" y="6263"/>
                    <a:pt x="5632" y="6251"/>
                    <a:pt x="5656" y="6227"/>
                  </a:cubicBezTo>
                  <a:lnTo>
                    <a:pt x="6573" y="5310"/>
                  </a:lnTo>
                  <a:cubicBezTo>
                    <a:pt x="6632" y="5251"/>
                    <a:pt x="6632" y="5132"/>
                    <a:pt x="6573" y="5072"/>
                  </a:cubicBezTo>
                  <a:lnTo>
                    <a:pt x="6072" y="4584"/>
                  </a:lnTo>
                  <a:lnTo>
                    <a:pt x="7918" y="2739"/>
                  </a:lnTo>
                  <a:cubicBezTo>
                    <a:pt x="7966" y="2667"/>
                    <a:pt x="7966" y="2560"/>
                    <a:pt x="7906" y="2489"/>
                  </a:cubicBezTo>
                  <a:lnTo>
                    <a:pt x="6882" y="1465"/>
                  </a:lnTo>
                  <a:cubicBezTo>
                    <a:pt x="6852" y="1435"/>
                    <a:pt x="6808" y="1420"/>
                    <a:pt x="6763" y="1420"/>
                  </a:cubicBezTo>
                  <a:cubicBezTo>
                    <a:pt x="6718" y="1420"/>
                    <a:pt x="6674" y="1435"/>
                    <a:pt x="6644" y="1465"/>
                  </a:cubicBezTo>
                  <a:cubicBezTo>
                    <a:pt x="6584" y="1524"/>
                    <a:pt x="6584" y="1643"/>
                    <a:pt x="6644" y="1703"/>
                  </a:cubicBezTo>
                  <a:lnTo>
                    <a:pt x="7549" y="2608"/>
                  </a:lnTo>
                  <a:lnTo>
                    <a:pt x="5822" y="4334"/>
                  </a:lnTo>
                  <a:lnTo>
                    <a:pt x="3620" y="2131"/>
                  </a:lnTo>
                  <a:lnTo>
                    <a:pt x="5346" y="405"/>
                  </a:lnTo>
                  <a:lnTo>
                    <a:pt x="6168" y="1226"/>
                  </a:lnTo>
                  <a:cubicBezTo>
                    <a:pt x="6197" y="1256"/>
                    <a:pt x="6242" y="1271"/>
                    <a:pt x="6287" y="1271"/>
                  </a:cubicBezTo>
                  <a:cubicBezTo>
                    <a:pt x="6331" y="1271"/>
                    <a:pt x="6376" y="1256"/>
                    <a:pt x="6406" y="1226"/>
                  </a:cubicBezTo>
                  <a:cubicBezTo>
                    <a:pt x="6465" y="1167"/>
                    <a:pt x="6465" y="1048"/>
                    <a:pt x="6406" y="988"/>
                  </a:cubicBezTo>
                  <a:lnTo>
                    <a:pt x="5465" y="48"/>
                  </a:lnTo>
                  <a:cubicBezTo>
                    <a:pt x="5441" y="12"/>
                    <a:pt x="5394" y="0"/>
                    <a:pt x="5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0" name="Google Shape;13400;p89"/>
            <p:cNvSpPr/>
            <p:nvPr/>
          </p:nvSpPr>
          <p:spPr>
            <a:xfrm>
              <a:off x="2034480" y="3821914"/>
              <a:ext cx="31743" cy="31236"/>
            </a:xfrm>
            <a:custGeom>
              <a:avLst/>
              <a:gdLst/>
              <a:ahLst/>
              <a:cxnLst/>
              <a:rect l="l" t="t" r="r" b="b"/>
              <a:pathLst>
                <a:path w="1002" h="986" extrusionOk="0">
                  <a:moveTo>
                    <a:pt x="501" y="426"/>
                  </a:moveTo>
                  <a:lnTo>
                    <a:pt x="584" y="509"/>
                  </a:lnTo>
                  <a:lnTo>
                    <a:pt x="501" y="581"/>
                  </a:lnTo>
                  <a:lnTo>
                    <a:pt x="430" y="509"/>
                  </a:lnTo>
                  <a:lnTo>
                    <a:pt x="501" y="426"/>
                  </a:lnTo>
                  <a:close/>
                  <a:moveTo>
                    <a:pt x="501" y="0"/>
                  </a:moveTo>
                  <a:cubicBezTo>
                    <a:pt x="456" y="0"/>
                    <a:pt x="412" y="15"/>
                    <a:pt x="382" y="45"/>
                  </a:cubicBezTo>
                  <a:lnTo>
                    <a:pt x="60" y="366"/>
                  </a:lnTo>
                  <a:cubicBezTo>
                    <a:pt x="1" y="426"/>
                    <a:pt x="1" y="545"/>
                    <a:pt x="60" y="605"/>
                  </a:cubicBezTo>
                  <a:lnTo>
                    <a:pt x="382" y="938"/>
                  </a:lnTo>
                  <a:cubicBezTo>
                    <a:pt x="418" y="962"/>
                    <a:pt x="465" y="986"/>
                    <a:pt x="501" y="986"/>
                  </a:cubicBezTo>
                  <a:cubicBezTo>
                    <a:pt x="549" y="986"/>
                    <a:pt x="596" y="962"/>
                    <a:pt x="620" y="938"/>
                  </a:cubicBezTo>
                  <a:lnTo>
                    <a:pt x="953" y="605"/>
                  </a:lnTo>
                  <a:cubicBezTo>
                    <a:pt x="977" y="581"/>
                    <a:pt x="1001" y="533"/>
                    <a:pt x="1001" y="485"/>
                  </a:cubicBezTo>
                  <a:cubicBezTo>
                    <a:pt x="1001" y="450"/>
                    <a:pt x="977" y="402"/>
                    <a:pt x="953" y="366"/>
                  </a:cubicBezTo>
                  <a:lnTo>
                    <a:pt x="620" y="45"/>
                  </a:lnTo>
                  <a:cubicBezTo>
                    <a:pt x="590" y="15"/>
                    <a:pt x="54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1" name="Google Shape;13401;p89"/>
            <p:cNvSpPr/>
            <p:nvPr/>
          </p:nvSpPr>
          <p:spPr>
            <a:xfrm>
              <a:off x="2065431" y="3852359"/>
              <a:ext cx="31712" cy="31332"/>
            </a:xfrm>
            <a:custGeom>
              <a:avLst/>
              <a:gdLst/>
              <a:ahLst/>
              <a:cxnLst/>
              <a:rect l="l" t="t" r="r" b="b"/>
              <a:pathLst>
                <a:path w="1001" h="989" extrusionOk="0">
                  <a:moveTo>
                    <a:pt x="500" y="441"/>
                  </a:moveTo>
                  <a:lnTo>
                    <a:pt x="572" y="513"/>
                  </a:lnTo>
                  <a:lnTo>
                    <a:pt x="500" y="584"/>
                  </a:lnTo>
                  <a:lnTo>
                    <a:pt x="417" y="513"/>
                  </a:lnTo>
                  <a:lnTo>
                    <a:pt x="500" y="441"/>
                  </a:lnTo>
                  <a:close/>
                  <a:moveTo>
                    <a:pt x="500" y="1"/>
                  </a:moveTo>
                  <a:cubicBezTo>
                    <a:pt x="453" y="1"/>
                    <a:pt x="405" y="25"/>
                    <a:pt x="381" y="48"/>
                  </a:cubicBezTo>
                  <a:lnTo>
                    <a:pt x="48" y="382"/>
                  </a:lnTo>
                  <a:cubicBezTo>
                    <a:pt x="24" y="406"/>
                    <a:pt x="0" y="453"/>
                    <a:pt x="0" y="501"/>
                  </a:cubicBezTo>
                  <a:cubicBezTo>
                    <a:pt x="0" y="536"/>
                    <a:pt x="24" y="584"/>
                    <a:pt x="48" y="608"/>
                  </a:cubicBezTo>
                  <a:lnTo>
                    <a:pt x="381" y="941"/>
                  </a:lnTo>
                  <a:cubicBezTo>
                    <a:pt x="405" y="977"/>
                    <a:pt x="453" y="989"/>
                    <a:pt x="500" y="989"/>
                  </a:cubicBezTo>
                  <a:cubicBezTo>
                    <a:pt x="536" y="989"/>
                    <a:pt x="584" y="965"/>
                    <a:pt x="619" y="941"/>
                  </a:cubicBezTo>
                  <a:lnTo>
                    <a:pt x="941" y="608"/>
                  </a:lnTo>
                  <a:cubicBezTo>
                    <a:pt x="1000" y="560"/>
                    <a:pt x="1000" y="441"/>
                    <a:pt x="941" y="382"/>
                  </a:cubicBezTo>
                  <a:lnTo>
                    <a:pt x="619" y="48"/>
                  </a:lnTo>
                  <a:cubicBezTo>
                    <a:pt x="584" y="13"/>
                    <a:pt x="53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2" name="Google Shape;13402;p89"/>
            <p:cNvSpPr/>
            <p:nvPr/>
          </p:nvSpPr>
          <p:spPr>
            <a:xfrm>
              <a:off x="1768938" y="3922625"/>
              <a:ext cx="281413" cy="227367"/>
            </a:xfrm>
            <a:custGeom>
              <a:avLst/>
              <a:gdLst/>
              <a:ahLst/>
              <a:cxnLst/>
              <a:rect l="l" t="t" r="r" b="b"/>
              <a:pathLst>
                <a:path w="8883" h="7177" extrusionOk="0">
                  <a:moveTo>
                    <a:pt x="3347" y="0"/>
                  </a:moveTo>
                  <a:cubicBezTo>
                    <a:pt x="3302" y="0"/>
                    <a:pt x="3257" y="15"/>
                    <a:pt x="3228" y="45"/>
                  </a:cubicBezTo>
                  <a:lnTo>
                    <a:pt x="811" y="2450"/>
                  </a:lnTo>
                  <a:cubicBezTo>
                    <a:pt x="287" y="2962"/>
                    <a:pt x="1" y="3664"/>
                    <a:pt x="1" y="4414"/>
                  </a:cubicBezTo>
                  <a:cubicBezTo>
                    <a:pt x="1" y="5153"/>
                    <a:pt x="287" y="5843"/>
                    <a:pt x="811" y="6379"/>
                  </a:cubicBezTo>
                  <a:cubicBezTo>
                    <a:pt x="1323" y="6891"/>
                    <a:pt x="2025" y="7177"/>
                    <a:pt x="2775" y="7177"/>
                  </a:cubicBezTo>
                  <a:cubicBezTo>
                    <a:pt x="3513" y="7177"/>
                    <a:pt x="4204" y="6891"/>
                    <a:pt x="4740" y="6379"/>
                  </a:cubicBezTo>
                  <a:lnTo>
                    <a:pt x="8847" y="2271"/>
                  </a:lnTo>
                  <a:cubicBezTo>
                    <a:pt x="8883" y="2188"/>
                    <a:pt x="8883" y="2093"/>
                    <a:pt x="8812" y="2033"/>
                  </a:cubicBezTo>
                  <a:cubicBezTo>
                    <a:pt x="8782" y="2003"/>
                    <a:pt x="8737" y="1989"/>
                    <a:pt x="8693" y="1989"/>
                  </a:cubicBezTo>
                  <a:cubicBezTo>
                    <a:pt x="8648" y="1989"/>
                    <a:pt x="8603" y="2003"/>
                    <a:pt x="8573" y="2033"/>
                  </a:cubicBezTo>
                  <a:lnTo>
                    <a:pt x="4466" y="6141"/>
                  </a:lnTo>
                  <a:cubicBezTo>
                    <a:pt x="4001" y="6593"/>
                    <a:pt x="3394" y="6855"/>
                    <a:pt x="2751" y="6855"/>
                  </a:cubicBezTo>
                  <a:cubicBezTo>
                    <a:pt x="2096" y="6855"/>
                    <a:pt x="1489" y="6593"/>
                    <a:pt x="1049" y="6141"/>
                  </a:cubicBezTo>
                  <a:cubicBezTo>
                    <a:pt x="584" y="5677"/>
                    <a:pt x="322" y="5069"/>
                    <a:pt x="322" y="4426"/>
                  </a:cubicBezTo>
                  <a:cubicBezTo>
                    <a:pt x="322" y="3772"/>
                    <a:pt x="584" y="3164"/>
                    <a:pt x="1049" y="2712"/>
                  </a:cubicBezTo>
                  <a:lnTo>
                    <a:pt x="3466" y="283"/>
                  </a:lnTo>
                  <a:cubicBezTo>
                    <a:pt x="3525" y="223"/>
                    <a:pt x="3525" y="104"/>
                    <a:pt x="3466" y="45"/>
                  </a:cubicBezTo>
                  <a:cubicBezTo>
                    <a:pt x="3436" y="15"/>
                    <a:pt x="3391" y="0"/>
                    <a:pt x="3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3" name="Google Shape;13403;p89"/>
            <p:cNvSpPr/>
            <p:nvPr/>
          </p:nvSpPr>
          <p:spPr>
            <a:xfrm>
              <a:off x="1847790" y="3937704"/>
              <a:ext cx="143352" cy="127417"/>
            </a:xfrm>
            <a:custGeom>
              <a:avLst/>
              <a:gdLst/>
              <a:ahLst/>
              <a:cxnLst/>
              <a:rect l="l" t="t" r="r" b="b"/>
              <a:pathLst>
                <a:path w="4525" h="4022" extrusionOk="0">
                  <a:moveTo>
                    <a:pt x="3537" y="343"/>
                  </a:moveTo>
                  <a:cubicBezTo>
                    <a:pt x="3584" y="343"/>
                    <a:pt x="3632" y="367"/>
                    <a:pt x="3667" y="402"/>
                  </a:cubicBezTo>
                  <a:cubicBezTo>
                    <a:pt x="3751" y="486"/>
                    <a:pt x="3751" y="581"/>
                    <a:pt x="3667" y="664"/>
                  </a:cubicBezTo>
                  <a:cubicBezTo>
                    <a:pt x="3632" y="700"/>
                    <a:pt x="3587" y="718"/>
                    <a:pt x="3542" y="718"/>
                  </a:cubicBezTo>
                  <a:cubicBezTo>
                    <a:pt x="3498" y="718"/>
                    <a:pt x="3453" y="700"/>
                    <a:pt x="3417" y="664"/>
                  </a:cubicBezTo>
                  <a:cubicBezTo>
                    <a:pt x="3334" y="581"/>
                    <a:pt x="3334" y="462"/>
                    <a:pt x="3406" y="402"/>
                  </a:cubicBezTo>
                  <a:cubicBezTo>
                    <a:pt x="3441" y="379"/>
                    <a:pt x="3477" y="343"/>
                    <a:pt x="3537" y="343"/>
                  </a:cubicBezTo>
                  <a:close/>
                  <a:moveTo>
                    <a:pt x="2024" y="486"/>
                  </a:moveTo>
                  <a:cubicBezTo>
                    <a:pt x="2072" y="486"/>
                    <a:pt x="2108" y="498"/>
                    <a:pt x="2155" y="545"/>
                  </a:cubicBezTo>
                  <a:cubicBezTo>
                    <a:pt x="2227" y="617"/>
                    <a:pt x="2227" y="724"/>
                    <a:pt x="2155" y="795"/>
                  </a:cubicBezTo>
                  <a:cubicBezTo>
                    <a:pt x="2120" y="831"/>
                    <a:pt x="2075" y="849"/>
                    <a:pt x="2030" y="849"/>
                  </a:cubicBezTo>
                  <a:cubicBezTo>
                    <a:pt x="1986" y="849"/>
                    <a:pt x="1941" y="831"/>
                    <a:pt x="1905" y="795"/>
                  </a:cubicBezTo>
                  <a:cubicBezTo>
                    <a:pt x="1810" y="724"/>
                    <a:pt x="1810" y="605"/>
                    <a:pt x="1893" y="545"/>
                  </a:cubicBezTo>
                  <a:cubicBezTo>
                    <a:pt x="1917" y="509"/>
                    <a:pt x="1965" y="486"/>
                    <a:pt x="2024" y="486"/>
                  </a:cubicBezTo>
                  <a:close/>
                  <a:moveTo>
                    <a:pt x="3953" y="1676"/>
                  </a:moveTo>
                  <a:cubicBezTo>
                    <a:pt x="4001" y="1676"/>
                    <a:pt x="4048" y="1688"/>
                    <a:pt x="4084" y="1724"/>
                  </a:cubicBezTo>
                  <a:cubicBezTo>
                    <a:pt x="4156" y="1807"/>
                    <a:pt x="4156" y="1926"/>
                    <a:pt x="4072" y="1986"/>
                  </a:cubicBezTo>
                  <a:cubicBezTo>
                    <a:pt x="4037" y="2022"/>
                    <a:pt x="3992" y="2039"/>
                    <a:pt x="3947" y="2039"/>
                  </a:cubicBezTo>
                  <a:cubicBezTo>
                    <a:pt x="3903" y="2039"/>
                    <a:pt x="3858" y="2022"/>
                    <a:pt x="3822" y="1986"/>
                  </a:cubicBezTo>
                  <a:cubicBezTo>
                    <a:pt x="3751" y="1914"/>
                    <a:pt x="3751" y="1807"/>
                    <a:pt x="3822" y="1724"/>
                  </a:cubicBezTo>
                  <a:cubicBezTo>
                    <a:pt x="3858" y="1700"/>
                    <a:pt x="3894" y="1676"/>
                    <a:pt x="3953" y="1676"/>
                  </a:cubicBezTo>
                  <a:close/>
                  <a:moveTo>
                    <a:pt x="655" y="3129"/>
                  </a:moveTo>
                  <a:cubicBezTo>
                    <a:pt x="727" y="3129"/>
                    <a:pt x="786" y="3165"/>
                    <a:pt x="846" y="3200"/>
                  </a:cubicBezTo>
                  <a:cubicBezTo>
                    <a:pt x="893" y="3248"/>
                    <a:pt x="917" y="3319"/>
                    <a:pt x="917" y="3403"/>
                  </a:cubicBezTo>
                  <a:cubicBezTo>
                    <a:pt x="917" y="3474"/>
                    <a:pt x="893" y="3546"/>
                    <a:pt x="846" y="3593"/>
                  </a:cubicBezTo>
                  <a:cubicBezTo>
                    <a:pt x="798" y="3641"/>
                    <a:pt x="727" y="3665"/>
                    <a:pt x="655" y="3665"/>
                  </a:cubicBezTo>
                  <a:cubicBezTo>
                    <a:pt x="584" y="3665"/>
                    <a:pt x="524" y="3641"/>
                    <a:pt x="465" y="3593"/>
                  </a:cubicBezTo>
                  <a:cubicBezTo>
                    <a:pt x="417" y="3546"/>
                    <a:pt x="381" y="3474"/>
                    <a:pt x="381" y="3403"/>
                  </a:cubicBezTo>
                  <a:cubicBezTo>
                    <a:pt x="381" y="3319"/>
                    <a:pt x="417" y="3260"/>
                    <a:pt x="465" y="3200"/>
                  </a:cubicBezTo>
                  <a:cubicBezTo>
                    <a:pt x="512" y="3141"/>
                    <a:pt x="584" y="3129"/>
                    <a:pt x="655" y="3129"/>
                  </a:cubicBezTo>
                  <a:close/>
                  <a:moveTo>
                    <a:pt x="3513" y="0"/>
                  </a:moveTo>
                  <a:cubicBezTo>
                    <a:pt x="3379" y="0"/>
                    <a:pt x="3245" y="51"/>
                    <a:pt x="3144" y="152"/>
                  </a:cubicBezTo>
                  <a:cubicBezTo>
                    <a:pt x="2977" y="319"/>
                    <a:pt x="2941" y="557"/>
                    <a:pt x="3036" y="748"/>
                  </a:cubicBezTo>
                  <a:lnTo>
                    <a:pt x="2132" y="1652"/>
                  </a:lnTo>
                  <a:lnTo>
                    <a:pt x="1572" y="2212"/>
                  </a:lnTo>
                  <a:lnTo>
                    <a:pt x="1334" y="1974"/>
                  </a:lnTo>
                  <a:cubicBezTo>
                    <a:pt x="1215" y="1855"/>
                    <a:pt x="1215" y="1676"/>
                    <a:pt x="1334" y="1569"/>
                  </a:cubicBezTo>
                  <a:lnTo>
                    <a:pt x="1774" y="1141"/>
                  </a:lnTo>
                  <a:cubicBezTo>
                    <a:pt x="1846" y="1164"/>
                    <a:pt x="1917" y="1200"/>
                    <a:pt x="1989" y="1200"/>
                  </a:cubicBezTo>
                  <a:cubicBezTo>
                    <a:pt x="2132" y="1200"/>
                    <a:pt x="2263" y="1152"/>
                    <a:pt x="2370" y="1045"/>
                  </a:cubicBezTo>
                  <a:cubicBezTo>
                    <a:pt x="2572" y="843"/>
                    <a:pt x="2572" y="509"/>
                    <a:pt x="2370" y="307"/>
                  </a:cubicBezTo>
                  <a:cubicBezTo>
                    <a:pt x="2263" y="200"/>
                    <a:pt x="2129" y="146"/>
                    <a:pt x="1995" y="146"/>
                  </a:cubicBezTo>
                  <a:cubicBezTo>
                    <a:pt x="1861" y="146"/>
                    <a:pt x="1727" y="200"/>
                    <a:pt x="1620" y="307"/>
                  </a:cubicBezTo>
                  <a:cubicBezTo>
                    <a:pt x="1453" y="462"/>
                    <a:pt x="1429" y="700"/>
                    <a:pt x="1512" y="902"/>
                  </a:cubicBezTo>
                  <a:lnTo>
                    <a:pt x="1084" y="1331"/>
                  </a:lnTo>
                  <a:cubicBezTo>
                    <a:pt x="846" y="1569"/>
                    <a:pt x="846" y="1974"/>
                    <a:pt x="1084" y="2224"/>
                  </a:cubicBezTo>
                  <a:lnTo>
                    <a:pt x="1322" y="2462"/>
                  </a:lnTo>
                  <a:lnTo>
                    <a:pt x="905" y="2879"/>
                  </a:lnTo>
                  <a:cubicBezTo>
                    <a:pt x="812" y="2827"/>
                    <a:pt x="709" y="2802"/>
                    <a:pt x="607" y="2802"/>
                  </a:cubicBezTo>
                  <a:cubicBezTo>
                    <a:pt x="450" y="2802"/>
                    <a:pt x="295" y="2863"/>
                    <a:pt x="179" y="2986"/>
                  </a:cubicBezTo>
                  <a:cubicBezTo>
                    <a:pt x="60" y="3105"/>
                    <a:pt x="0" y="3248"/>
                    <a:pt x="0" y="3415"/>
                  </a:cubicBezTo>
                  <a:cubicBezTo>
                    <a:pt x="0" y="3581"/>
                    <a:pt x="60" y="3724"/>
                    <a:pt x="179" y="3843"/>
                  </a:cubicBezTo>
                  <a:cubicBezTo>
                    <a:pt x="298" y="3962"/>
                    <a:pt x="441" y="4022"/>
                    <a:pt x="608" y="4022"/>
                  </a:cubicBezTo>
                  <a:cubicBezTo>
                    <a:pt x="774" y="4022"/>
                    <a:pt x="917" y="3962"/>
                    <a:pt x="1036" y="3843"/>
                  </a:cubicBezTo>
                  <a:cubicBezTo>
                    <a:pt x="1155" y="3724"/>
                    <a:pt x="1215" y="3581"/>
                    <a:pt x="1215" y="3415"/>
                  </a:cubicBezTo>
                  <a:cubicBezTo>
                    <a:pt x="1215" y="3307"/>
                    <a:pt x="1191" y="3200"/>
                    <a:pt x="1143" y="3117"/>
                  </a:cubicBezTo>
                  <a:lnTo>
                    <a:pt x="2227" y="2033"/>
                  </a:lnTo>
                  <a:lnTo>
                    <a:pt x="2513" y="2307"/>
                  </a:lnTo>
                  <a:cubicBezTo>
                    <a:pt x="2679" y="2474"/>
                    <a:pt x="2905" y="2569"/>
                    <a:pt x="3108" y="2569"/>
                  </a:cubicBezTo>
                  <a:cubicBezTo>
                    <a:pt x="3322" y="2569"/>
                    <a:pt x="3513" y="2486"/>
                    <a:pt x="3679" y="2343"/>
                  </a:cubicBezTo>
                  <a:cubicBezTo>
                    <a:pt x="3751" y="2367"/>
                    <a:pt x="3822" y="2403"/>
                    <a:pt x="3894" y="2403"/>
                  </a:cubicBezTo>
                  <a:cubicBezTo>
                    <a:pt x="4037" y="2403"/>
                    <a:pt x="4168" y="2355"/>
                    <a:pt x="4275" y="2248"/>
                  </a:cubicBezTo>
                  <a:cubicBezTo>
                    <a:pt x="4525" y="2033"/>
                    <a:pt x="4525" y="1700"/>
                    <a:pt x="4310" y="1498"/>
                  </a:cubicBezTo>
                  <a:cubicBezTo>
                    <a:pt x="4209" y="1391"/>
                    <a:pt x="4075" y="1337"/>
                    <a:pt x="3941" y="1337"/>
                  </a:cubicBezTo>
                  <a:cubicBezTo>
                    <a:pt x="3807" y="1337"/>
                    <a:pt x="3673" y="1391"/>
                    <a:pt x="3572" y="1498"/>
                  </a:cubicBezTo>
                  <a:cubicBezTo>
                    <a:pt x="3406" y="1652"/>
                    <a:pt x="3382" y="1891"/>
                    <a:pt x="3465" y="2093"/>
                  </a:cubicBezTo>
                  <a:cubicBezTo>
                    <a:pt x="3377" y="2175"/>
                    <a:pt x="3267" y="2214"/>
                    <a:pt x="3155" y="2214"/>
                  </a:cubicBezTo>
                  <a:cubicBezTo>
                    <a:pt x="3023" y="2214"/>
                    <a:pt x="2889" y="2160"/>
                    <a:pt x="2786" y="2057"/>
                  </a:cubicBezTo>
                  <a:lnTo>
                    <a:pt x="2501" y="1772"/>
                  </a:lnTo>
                  <a:lnTo>
                    <a:pt x="3286" y="986"/>
                  </a:lnTo>
                  <a:cubicBezTo>
                    <a:pt x="3358" y="1021"/>
                    <a:pt x="3441" y="1045"/>
                    <a:pt x="3513" y="1045"/>
                  </a:cubicBezTo>
                  <a:cubicBezTo>
                    <a:pt x="3644" y="1045"/>
                    <a:pt x="3775" y="998"/>
                    <a:pt x="3882" y="902"/>
                  </a:cubicBezTo>
                  <a:cubicBezTo>
                    <a:pt x="4096" y="688"/>
                    <a:pt x="4096" y="367"/>
                    <a:pt x="3882" y="152"/>
                  </a:cubicBezTo>
                  <a:cubicBezTo>
                    <a:pt x="3781" y="51"/>
                    <a:pt x="3647" y="0"/>
                    <a:pt x="3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04" name="Google Shape;13404;p89"/>
          <p:cNvGrpSpPr/>
          <p:nvPr/>
        </p:nvGrpSpPr>
        <p:grpSpPr>
          <a:xfrm>
            <a:off x="2681385" y="3798439"/>
            <a:ext cx="325544" cy="327413"/>
            <a:chOff x="2681385" y="3798439"/>
            <a:chExt cx="325544" cy="327413"/>
          </a:xfrm>
          <a:solidFill>
            <a:schemeClr val="bg1"/>
          </a:solidFill>
        </p:grpSpPr>
        <p:sp>
          <p:nvSpPr>
            <p:cNvPr id="13405" name="Google Shape;13405;p89"/>
            <p:cNvSpPr/>
            <p:nvPr/>
          </p:nvSpPr>
          <p:spPr>
            <a:xfrm>
              <a:off x="2713826" y="3830975"/>
              <a:ext cx="58101" cy="56866"/>
            </a:xfrm>
            <a:custGeom>
              <a:avLst/>
              <a:gdLst/>
              <a:ahLst/>
              <a:cxnLst/>
              <a:rect l="l" t="t" r="r" b="b"/>
              <a:pathLst>
                <a:path w="1834" h="1795" extrusionOk="0">
                  <a:moveTo>
                    <a:pt x="165" y="0"/>
                  </a:moveTo>
                  <a:cubicBezTo>
                    <a:pt x="128" y="0"/>
                    <a:pt x="89" y="15"/>
                    <a:pt x="60" y="45"/>
                  </a:cubicBezTo>
                  <a:cubicBezTo>
                    <a:pt x="0" y="104"/>
                    <a:pt x="0" y="188"/>
                    <a:pt x="60" y="247"/>
                  </a:cubicBezTo>
                  <a:lnTo>
                    <a:pt x="1560" y="1747"/>
                  </a:lnTo>
                  <a:cubicBezTo>
                    <a:pt x="1596" y="1783"/>
                    <a:pt x="1643" y="1795"/>
                    <a:pt x="1667" y="1795"/>
                  </a:cubicBezTo>
                  <a:cubicBezTo>
                    <a:pt x="1703" y="1795"/>
                    <a:pt x="1738" y="1783"/>
                    <a:pt x="1774" y="1747"/>
                  </a:cubicBezTo>
                  <a:cubicBezTo>
                    <a:pt x="1834" y="1688"/>
                    <a:pt x="1834" y="1604"/>
                    <a:pt x="1774" y="1545"/>
                  </a:cubicBezTo>
                  <a:lnTo>
                    <a:pt x="262" y="45"/>
                  </a:lnTo>
                  <a:cubicBezTo>
                    <a:pt x="238" y="15"/>
                    <a:pt x="203" y="0"/>
                    <a:pt x="1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6" name="Google Shape;13406;p89"/>
            <p:cNvSpPr/>
            <p:nvPr/>
          </p:nvSpPr>
          <p:spPr>
            <a:xfrm>
              <a:off x="2683255" y="3880110"/>
              <a:ext cx="75462" cy="28100"/>
            </a:xfrm>
            <a:custGeom>
              <a:avLst/>
              <a:gdLst/>
              <a:ahLst/>
              <a:cxnLst/>
              <a:rect l="l" t="t" r="r" b="b"/>
              <a:pathLst>
                <a:path w="2382" h="887" extrusionOk="0">
                  <a:moveTo>
                    <a:pt x="189" y="0"/>
                  </a:moveTo>
                  <a:cubicBezTo>
                    <a:pt x="119" y="0"/>
                    <a:pt x="55" y="52"/>
                    <a:pt x="25" y="113"/>
                  </a:cubicBezTo>
                  <a:cubicBezTo>
                    <a:pt x="1" y="184"/>
                    <a:pt x="60" y="280"/>
                    <a:pt x="132" y="303"/>
                  </a:cubicBezTo>
                  <a:lnTo>
                    <a:pt x="2168" y="887"/>
                  </a:lnTo>
                  <a:lnTo>
                    <a:pt x="2215" y="887"/>
                  </a:lnTo>
                  <a:cubicBezTo>
                    <a:pt x="2275" y="887"/>
                    <a:pt x="2346" y="839"/>
                    <a:pt x="2370" y="780"/>
                  </a:cubicBezTo>
                  <a:cubicBezTo>
                    <a:pt x="2382" y="696"/>
                    <a:pt x="2334" y="613"/>
                    <a:pt x="2263" y="589"/>
                  </a:cubicBezTo>
                  <a:lnTo>
                    <a:pt x="227" y="6"/>
                  </a:lnTo>
                  <a:cubicBezTo>
                    <a:pt x="214" y="2"/>
                    <a:pt x="201" y="0"/>
                    <a:pt x="1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7" name="Google Shape;13407;p89"/>
            <p:cNvSpPr/>
            <p:nvPr/>
          </p:nvSpPr>
          <p:spPr>
            <a:xfrm>
              <a:off x="2681385" y="3918918"/>
              <a:ext cx="75082" cy="29272"/>
            </a:xfrm>
            <a:custGeom>
              <a:avLst/>
              <a:gdLst/>
              <a:ahLst/>
              <a:cxnLst/>
              <a:rect l="l" t="t" r="r" b="b"/>
              <a:pathLst>
                <a:path w="2370" h="924" extrusionOk="0">
                  <a:moveTo>
                    <a:pt x="2186" y="1"/>
                  </a:moveTo>
                  <a:cubicBezTo>
                    <a:pt x="2172" y="1"/>
                    <a:pt x="2158" y="3"/>
                    <a:pt x="2143" y="7"/>
                  </a:cubicBezTo>
                  <a:lnTo>
                    <a:pt x="119" y="626"/>
                  </a:lnTo>
                  <a:cubicBezTo>
                    <a:pt x="48" y="662"/>
                    <a:pt x="0" y="733"/>
                    <a:pt x="12" y="817"/>
                  </a:cubicBezTo>
                  <a:cubicBezTo>
                    <a:pt x="24" y="876"/>
                    <a:pt x="84" y="924"/>
                    <a:pt x="155" y="924"/>
                  </a:cubicBezTo>
                  <a:lnTo>
                    <a:pt x="203" y="924"/>
                  </a:lnTo>
                  <a:lnTo>
                    <a:pt x="2227" y="305"/>
                  </a:lnTo>
                  <a:cubicBezTo>
                    <a:pt x="2322" y="269"/>
                    <a:pt x="2370" y="198"/>
                    <a:pt x="2334" y="102"/>
                  </a:cubicBezTo>
                  <a:cubicBezTo>
                    <a:pt x="2304" y="44"/>
                    <a:pt x="2251" y="1"/>
                    <a:pt x="2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8" name="Google Shape;13408;p89"/>
            <p:cNvSpPr/>
            <p:nvPr/>
          </p:nvSpPr>
          <p:spPr>
            <a:xfrm>
              <a:off x="2762835" y="3800340"/>
              <a:ext cx="29462" cy="74321"/>
            </a:xfrm>
            <a:custGeom>
              <a:avLst/>
              <a:gdLst/>
              <a:ahLst/>
              <a:cxnLst/>
              <a:rect l="l" t="t" r="r" b="b"/>
              <a:pathLst>
                <a:path w="930" h="2346" extrusionOk="0">
                  <a:moveTo>
                    <a:pt x="188" y="1"/>
                  </a:moveTo>
                  <a:cubicBezTo>
                    <a:pt x="170" y="1"/>
                    <a:pt x="152" y="4"/>
                    <a:pt x="132" y="12"/>
                  </a:cubicBezTo>
                  <a:cubicBezTo>
                    <a:pt x="60" y="35"/>
                    <a:pt x="1" y="107"/>
                    <a:pt x="37" y="202"/>
                  </a:cubicBezTo>
                  <a:lnTo>
                    <a:pt x="608" y="2238"/>
                  </a:lnTo>
                  <a:cubicBezTo>
                    <a:pt x="632" y="2298"/>
                    <a:pt x="691" y="2345"/>
                    <a:pt x="763" y="2345"/>
                  </a:cubicBezTo>
                  <a:lnTo>
                    <a:pt x="799" y="2345"/>
                  </a:lnTo>
                  <a:cubicBezTo>
                    <a:pt x="882" y="2333"/>
                    <a:pt x="930" y="2238"/>
                    <a:pt x="906" y="2155"/>
                  </a:cubicBezTo>
                  <a:lnTo>
                    <a:pt x="334" y="107"/>
                  </a:lnTo>
                  <a:cubicBezTo>
                    <a:pt x="306" y="50"/>
                    <a:pt x="255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9" name="Google Shape;13409;p89"/>
            <p:cNvSpPr/>
            <p:nvPr/>
          </p:nvSpPr>
          <p:spPr>
            <a:xfrm>
              <a:off x="2801326" y="3798439"/>
              <a:ext cx="30951" cy="73941"/>
            </a:xfrm>
            <a:custGeom>
              <a:avLst/>
              <a:gdLst/>
              <a:ahLst/>
              <a:cxnLst/>
              <a:rect l="l" t="t" r="r" b="b"/>
              <a:pathLst>
                <a:path w="977" h="2334" extrusionOk="0">
                  <a:moveTo>
                    <a:pt x="802" y="0"/>
                  </a:moveTo>
                  <a:cubicBezTo>
                    <a:pt x="740" y="0"/>
                    <a:pt x="686" y="45"/>
                    <a:pt x="667" y="119"/>
                  </a:cubicBezTo>
                  <a:lnTo>
                    <a:pt x="36" y="2143"/>
                  </a:lnTo>
                  <a:cubicBezTo>
                    <a:pt x="0" y="2215"/>
                    <a:pt x="48" y="2298"/>
                    <a:pt x="143" y="2334"/>
                  </a:cubicBezTo>
                  <a:lnTo>
                    <a:pt x="179" y="2334"/>
                  </a:lnTo>
                  <a:cubicBezTo>
                    <a:pt x="238" y="2334"/>
                    <a:pt x="298" y="2286"/>
                    <a:pt x="334" y="2227"/>
                  </a:cubicBezTo>
                  <a:lnTo>
                    <a:pt x="965" y="203"/>
                  </a:lnTo>
                  <a:cubicBezTo>
                    <a:pt x="977" y="119"/>
                    <a:pt x="929" y="36"/>
                    <a:pt x="858" y="12"/>
                  </a:cubicBezTo>
                  <a:cubicBezTo>
                    <a:pt x="839" y="4"/>
                    <a:pt x="820" y="0"/>
                    <a:pt x="8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0" name="Google Shape;13410;p89"/>
            <p:cNvSpPr/>
            <p:nvPr/>
          </p:nvSpPr>
          <p:spPr>
            <a:xfrm>
              <a:off x="2851095" y="3944262"/>
              <a:ext cx="124534" cy="127670"/>
            </a:xfrm>
            <a:custGeom>
              <a:avLst/>
              <a:gdLst/>
              <a:ahLst/>
              <a:cxnLst/>
              <a:rect l="l" t="t" r="r" b="b"/>
              <a:pathLst>
                <a:path w="3931" h="4030" extrusionOk="0">
                  <a:moveTo>
                    <a:pt x="1918" y="1195"/>
                  </a:moveTo>
                  <a:lnTo>
                    <a:pt x="2144" y="1422"/>
                  </a:lnTo>
                  <a:lnTo>
                    <a:pt x="1989" y="1565"/>
                  </a:lnTo>
                  <a:lnTo>
                    <a:pt x="1775" y="1350"/>
                  </a:lnTo>
                  <a:lnTo>
                    <a:pt x="1918" y="1195"/>
                  </a:lnTo>
                  <a:close/>
                  <a:moveTo>
                    <a:pt x="1644" y="1624"/>
                  </a:moveTo>
                  <a:lnTo>
                    <a:pt x="1704" y="1684"/>
                  </a:lnTo>
                  <a:lnTo>
                    <a:pt x="1668" y="1731"/>
                  </a:lnTo>
                  <a:lnTo>
                    <a:pt x="1608" y="1672"/>
                  </a:lnTo>
                  <a:lnTo>
                    <a:pt x="1644" y="1624"/>
                  </a:lnTo>
                  <a:close/>
                  <a:moveTo>
                    <a:pt x="2632" y="1898"/>
                  </a:moveTo>
                  <a:lnTo>
                    <a:pt x="2858" y="2124"/>
                  </a:lnTo>
                  <a:lnTo>
                    <a:pt x="2704" y="2267"/>
                  </a:lnTo>
                  <a:lnTo>
                    <a:pt x="2477" y="2041"/>
                  </a:lnTo>
                  <a:lnTo>
                    <a:pt x="2632" y="1898"/>
                  </a:lnTo>
                  <a:close/>
                  <a:moveTo>
                    <a:pt x="2347" y="2338"/>
                  </a:moveTo>
                  <a:lnTo>
                    <a:pt x="2406" y="2398"/>
                  </a:lnTo>
                  <a:lnTo>
                    <a:pt x="2370" y="2446"/>
                  </a:lnTo>
                  <a:lnTo>
                    <a:pt x="2311" y="2386"/>
                  </a:lnTo>
                  <a:lnTo>
                    <a:pt x="2347" y="2338"/>
                  </a:lnTo>
                  <a:close/>
                  <a:moveTo>
                    <a:pt x="3335" y="2612"/>
                  </a:moveTo>
                  <a:lnTo>
                    <a:pt x="3561" y="2839"/>
                  </a:lnTo>
                  <a:lnTo>
                    <a:pt x="3406" y="2981"/>
                  </a:lnTo>
                  <a:lnTo>
                    <a:pt x="3180" y="2755"/>
                  </a:lnTo>
                  <a:lnTo>
                    <a:pt x="3335" y="2612"/>
                  </a:lnTo>
                  <a:close/>
                  <a:moveTo>
                    <a:pt x="3049" y="3041"/>
                  </a:moveTo>
                  <a:lnTo>
                    <a:pt x="3109" y="3100"/>
                  </a:lnTo>
                  <a:lnTo>
                    <a:pt x="3061" y="3148"/>
                  </a:lnTo>
                  <a:lnTo>
                    <a:pt x="3001" y="3089"/>
                  </a:lnTo>
                  <a:lnTo>
                    <a:pt x="3049" y="3041"/>
                  </a:lnTo>
                  <a:close/>
                  <a:moveTo>
                    <a:pt x="176" y="0"/>
                  </a:moveTo>
                  <a:cubicBezTo>
                    <a:pt x="154" y="0"/>
                    <a:pt x="130" y="6"/>
                    <a:pt x="108" y="17"/>
                  </a:cubicBezTo>
                  <a:cubicBezTo>
                    <a:pt x="25" y="64"/>
                    <a:pt x="1" y="160"/>
                    <a:pt x="49" y="231"/>
                  </a:cubicBezTo>
                  <a:cubicBezTo>
                    <a:pt x="322" y="719"/>
                    <a:pt x="668" y="1184"/>
                    <a:pt x="1073" y="1588"/>
                  </a:cubicBezTo>
                  <a:lnTo>
                    <a:pt x="1596" y="2100"/>
                  </a:lnTo>
                  <a:lnTo>
                    <a:pt x="2025" y="2541"/>
                  </a:lnTo>
                  <a:lnTo>
                    <a:pt x="2989" y="3505"/>
                  </a:lnTo>
                  <a:lnTo>
                    <a:pt x="3466" y="3982"/>
                  </a:lnTo>
                  <a:cubicBezTo>
                    <a:pt x="3501" y="4005"/>
                    <a:pt x="3537" y="4029"/>
                    <a:pt x="3573" y="4029"/>
                  </a:cubicBezTo>
                  <a:cubicBezTo>
                    <a:pt x="3597" y="4029"/>
                    <a:pt x="3644" y="4005"/>
                    <a:pt x="3680" y="3982"/>
                  </a:cubicBezTo>
                  <a:cubicBezTo>
                    <a:pt x="3740" y="3922"/>
                    <a:pt x="3740" y="3827"/>
                    <a:pt x="3680" y="3767"/>
                  </a:cubicBezTo>
                  <a:lnTo>
                    <a:pt x="3299" y="3398"/>
                  </a:lnTo>
                  <a:lnTo>
                    <a:pt x="3347" y="3350"/>
                  </a:lnTo>
                  <a:cubicBezTo>
                    <a:pt x="3347" y="3339"/>
                    <a:pt x="3370" y="3339"/>
                    <a:pt x="3406" y="3339"/>
                  </a:cubicBezTo>
                  <a:cubicBezTo>
                    <a:pt x="3454" y="3339"/>
                    <a:pt x="3478" y="3327"/>
                    <a:pt x="3513" y="3291"/>
                  </a:cubicBezTo>
                  <a:lnTo>
                    <a:pt x="3871" y="2934"/>
                  </a:lnTo>
                  <a:cubicBezTo>
                    <a:pt x="3930" y="2874"/>
                    <a:pt x="3930" y="2791"/>
                    <a:pt x="3871" y="2731"/>
                  </a:cubicBezTo>
                  <a:lnTo>
                    <a:pt x="3442" y="2303"/>
                  </a:lnTo>
                  <a:cubicBezTo>
                    <a:pt x="3412" y="2273"/>
                    <a:pt x="3373" y="2258"/>
                    <a:pt x="3335" y="2258"/>
                  </a:cubicBezTo>
                  <a:cubicBezTo>
                    <a:pt x="3296" y="2258"/>
                    <a:pt x="3257" y="2273"/>
                    <a:pt x="3228" y="2303"/>
                  </a:cubicBezTo>
                  <a:lnTo>
                    <a:pt x="2870" y="2660"/>
                  </a:lnTo>
                  <a:cubicBezTo>
                    <a:pt x="2847" y="2684"/>
                    <a:pt x="2823" y="2731"/>
                    <a:pt x="2823" y="2755"/>
                  </a:cubicBezTo>
                  <a:cubicBezTo>
                    <a:pt x="2823" y="2791"/>
                    <a:pt x="2847" y="2815"/>
                    <a:pt x="2858" y="2850"/>
                  </a:cubicBezTo>
                  <a:lnTo>
                    <a:pt x="2811" y="2898"/>
                  </a:lnTo>
                  <a:lnTo>
                    <a:pt x="2585" y="2672"/>
                  </a:lnTo>
                  <a:lnTo>
                    <a:pt x="2632" y="2624"/>
                  </a:lnTo>
                  <a:cubicBezTo>
                    <a:pt x="2668" y="2636"/>
                    <a:pt x="2692" y="2660"/>
                    <a:pt x="2728" y="2660"/>
                  </a:cubicBezTo>
                  <a:cubicBezTo>
                    <a:pt x="2763" y="2660"/>
                    <a:pt x="2799" y="2636"/>
                    <a:pt x="2823" y="2612"/>
                  </a:cubicBezTo>
                  <a:lnTo>
                    <a:pt x="3180" y="2255"/>
                  </a:lnTo>
                  <a:cubicBezTo>
                    <a:pt x="3239" y="2196"/>
                    <a:pt x="3239" y="2100"/>
                    <a:pt x="3180" y="2041"/>
                  </a:cubicBezTo>
                  <a:lnTo>
                    <a:pt x="2751" y="1612"/>
                  </a:lnTo>
                  <a:cubicBezTo>
                    <a:pt x="2722" y="1582"/>
                    <a:pt x="2686" y="1568"/>
                    <a:pt x="2650" y="1568"/>
                  </a:cubicBezTo>
                  <a:cubicBezTo>
                    <a:pt x="2614" y="1568"/>
                    <a:pt x="2579" y="1582"/>
                    <a:pt x="2549" y="1612"/>
                  </a:cubicBezTo>
                  <a:lnTo>
                    <a:pt x="2192" y="1969"/>
                  </a:lnTo>
                  <a:cubicBezTo>
                    <a:pt x="2156" y="2005"/>
                    <a:pt x="2144" y="2041"/>
                    <a:pt x="2144" y="2077"/>
                  </a:cubicBezTo>
                  <a:cubicBezTo>
                    <a:pt x="2144" y="2100"/>
                    <a:pt x="2156" y="2136"/>
                    <a:pt x="2168" y="2160"/>
                  </a:cubicBezTo>
                  <a:lnTo>
                    <a:pt x="2132" y="2207"/>
                  </a:lnTo>
                  <a:lnTo>
                    <a:pt x="1906" y="1981"/>
                  </a:lnTo>
                  <a:lnTo>
                    <a:pt x="1954" y="1946"/>
                  </a:lnTo>
                  <a:cubicBezTo>
                    <a:pt x="1977" y="1957"/>
                    <a:pt x="2013" y="1969"/>
                    <a:pt x="2037" y="1969"/>
                  </a:cubicBezTo>
                  <a:cubicBezTo>
                    <a:pt x="2085" y="1969"/>
                    <a:pt x="2108" y="1957"/>
                    <a:pt x="2144" y="1922"/>
                  </a:cubicBezTo>
                  <a:lnTo>
                    <a:pt x="2501" y="1565"/>
                  </a:lnTo>
                  <a:cubicBezTo>
                    <a:pt x="2525" y="1541"/>
                    <a:pt x="2549" y="1493"/>
                    <a:pt x="2549" y="1469"/>
                  </a:cubicBezTo>
                  <a:cubicBezTo>
                    <a:pt x="2549" y="1422"/>
                    <a:pt x="2525" y="1386"/>
                    <a:pt x="2501" y="1362"/>
                  </a:cubicBezTo>
                  <a:lnTo>
                    <a:pt x="2073" y="934"/>
                  </a:lnTo>
                  <a:cubicBezTo>
                    <a:pt x="2037" y="898"/>
                    <a:pt x="1989" y="886"/>
                    <a:pt x="1966" y="886"/>
                  </a:cubicBezTo>
                  <a:cubicBezTo>
                    <a:pt x="1930" y="886"/>
                    <a:pt x="1894" y="898"/>
                    <a:pt x="1858" y="934"/>
                  </a:cubicBezTo>
                  <a:lnTo>
                    <a:pt x="1501" y="1291"/>
                  </a:lnTo>
                  <a:cubicBezTo>
                    <a:pt x="1454" y="1326"/>
                    <a:pt x="1442" y="1422"/>
                    <a:pt x="1489" y="1481"/>
                  </a:cubicBezTo>
                  <a:lnTo>
                    <a:pt x="1442" y="1529"/>
                  </a:lnTo>
                  <a:lnTo>
                    <a:pt x="1299" y="1374"/>
                  </a:lnTo>
                  <a:cubicBezTo>
                    <a:pt x="906" y="993"/>
                    <a:pt x="584" y="553"/>
                    <a:pt x="311" y="76"/>
                  </a:cubicBezTo>
                  <a:cubicBezTo>
                    <a:pt x="278" y="27"/>
                    <a:pt x="228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1" name="Google Shape;13411;p89"/>
            <p:cNvSpPr/>
            <p:nvPr/>
          </p:nvSpPr>
          <p:spPr>
            <a:xfrm>
              <a:off x="2750416" y="3870163"/>
              <a:ext cx="256513" cy="255689"/>
            </a:xfrm>
            <a:custGeom>
              <a:avLst/>
              <a:gdLst/>
              <a:ahLst/>
              <a:cxnLst/>
              <a:rect l="l" t="t" r="r" b="b"/>
              <a:pathLst>
                <a:path w="8097" h="8071" extrusionOk="0">
                  <a:moveTo>
                    <a:pt x="3663" y="4506"/>
                  </a:moveTo>
                  <a:cubicBezTo>
                    <a:pt x="3704" y="4506"/>
                    <a:pt x="3745" y="4512"/>
                    <a:pt x="3786" y="4523"/>
                  </a:cubicBezTo>
                  <a:lnTo>
                    <a:pt x="3834" y="4558"/>
                  </a:lnTo>
                  <a:lnTo>
                    <a:pt x="3167" y="5237"/>
                  </a:lnTo>
                  <a:cubicBezTo>
                    <a:pt x="3108" y="5035"/>
                    <a:pt x="3143" y="4820"/>
                    <a:pt x="3298" y="4666"/>
                  </a:cubicBezTo>
                  <a:cubicBezTo>
                    <a:pt x="3399" y="4565"/>
                    <a:pt x="3528" y="4506"/>
                    <a:pt x="3663" y="4506"/>
                  </a:cubicBezTo>
                  <a:close/>
                  <a:moveTo>
                    <a:pt x="4036" y="4773"/>
                  </a:moveTo>
                  <a:lnTo>
                    <a:pt x="4084" y="4820"/>
                  </a:lnTo>
                  <a:lnTo>
                    <a:pt x="3369" y="5535"/>
                  </a:lnTo>
                  <a:lnTo>
                    <a:pt x="3310" y="5475"/>
                  </a:lnTo>
                  <a:lnTo>
                    <a:pt x="4036" y="4773"/>
                  </a:lnTo>
                  <a:close/>
                  <a:moveTo>
                    <a:pt x="4310" y="5035"/>
                  </a:moveTo>
                  <a:lnTo>
                    <a:pt x="4536" y="5261"/>
                  </a:lnTo>
                  <a:lnTo>
                    <a:pt x="3822" y="5975"/>
                  </a:lnTo>
                  <a:lnTo>
                    <a:pt x="3596" y="5749"/>
                  </a:lnTo>
                  <a:lnTo>
                    <a:pt x="4310" y="5035"/>
                  </a:lnTo>
                  <a:close/>
                  <a:moveTo>
                    <a:pt x="4739" y="5451"/>
                  </a:moveTo>
                  <a:lnTo>
                    <a:pt x="4798" y="5511"/>
                  </a:lnTo>
                  <a:lnTo>
                    <a:pt x="4084" y="6225"/>
                  </a:lnTo>
                  <a:lnTo>
                    <a:pt x="4024" y="6166"/>
                  </a:lnTo>
                  <a:lnTo>
                    <a:pt x="4739" y="5451"/>
                  </a:lnTo>
                  <a:close/>
                  <a:moveTo>
                    <a:pt x="5024" y="5737"/>
                  </a:moveTo>
                  <a:lnTo>
                    <a:pt x="5251" y="5963"/>
                  </a:lnTo>
                  <a:lnTo>
                    <a:pt x="4536" y="6678"/>
                  </a:lnTo>
                  <a:lnTo>
                    <a:pt x="4310" y="6451"/>
                  </a:lnTo>
                  <a:lnTo>
                    <a:pt x="5024" y="5737"/>
                  </a:lnTo>
                  <a:close/>
                  <a:moveTo>
                    <a:pt x="5453" y="6166"/>
                  </a:moveTo>
                  <a:lnTo>
                    <a:pt x="5513" y="6225"/>
                  </a:lnTo>
                  <a:lnTo>
                    <a:pt x="4798" y="6940"/>
                  </a:lnTo>
                  <a:lnTo>
                    <a:pt x="4739" y="6880"/>
                  </a:lnTo>
                  <a:lnTo>
                    <a:pt x="5453" y="6166"/>
                  </a:lnTo>
                  <a:close/>
                  <a:moveTo>
                    <a:pt x="5727" y="6440"/>
                  </a:moveTo>
                  <a:lnTo>
                    <a:pt x="5763" y="6487"/>
                  </a:lnTo>
                  <a:cubicBezTo>
                    <a:pt x="5798" y="6666"/>
                    <a:pt x="5739" y="6856"/>
                    <a:pt x="5620" y="6975"/>
                  </a:cubicBezTo>
                  <a:cubicBezTo>
                    <a:pt x="5509" y="7078"/>
                    <a:pt x="5367" y="7131"/>
                    <a:pt x="5221" y="7131"/>
                  </a:cubicBezTo>
                  <a:cubicBezTo>
                    <a:pt x="5163" y="7131"/>
                    <a:pt x="5105" y="7123"/>
                    <a:pt x="5048" y="7106"/>
                  </a:cubicBezTo>
                  <a:lnTo>
                    <a:pt x="5727" y="6440"/>
                  </a:lnTo>
                  <a:close/>
                  <a:moveTo>
                    <a:pt x="3274" y="4058"/>
                  </a:moveTo>
                  <a:cubicBezTo>
                    <a:pt x="3358" y="4118"/>
                    <a:pt x="3429" y="4177"/>
                    <a:pt x="3489" y="4249"/>
                  </a:cubicBezTo>
                  <a:cubicBezTo>
                    <a:pt x="3334" y="4273"/>
                    <a:pt x="3191" y="4368"/>
                    <a:pt x="3072" y="4475"/>
                  </a:cubicBezTo>
                  <a:cubicBezTo>
                    <a:pt x="2774" y="4773"/>
                    <a:pt x="2738" y="5249"/>
                    <a:pt x="2977" y="5582"/>
                  </a:cubicBezTo>
                  <a:cubicBezTo>
                    <a:pt x="3012" y="5618"/>
                    <a:pt x="3024" y="5642"/>
                    <a:pt x="3060" y="5678"/>
                  </a:cubicBezTo>
                  <a:lnTo>
                    <a:pt x="3250" y="5868"/>
                  </a:lnTo>
                  <a:lnTo>
                    <a:pt x="4584" y="7213"/>
                  </a:lnTo>
                  <a:cubicBezTo>
                    <a:pt x="4620" y="7237"/>
                    <a:pt x="4643" y="7273"/>
                    <a:pt x="4691" y="7297"/>
                  </a:cubicBezTo>
                  <a:cubicBezTo>
                    <a:pt x="4846" y="7404"/>
                    <a:pt x="5024" y="7464"/>
                    <a:pt x="5203" y="7464"/>
                  </a:cubicBezTo>
                  <a:cubicBezTo>
                    <a:pt x="5417" y="7464"/>
                    <a:pt x="5644" y="7368"/>
                    <a:pt x="5810" y="7213"/>
                  </a:cubicBezTo>
                  <a:cubicBezTo>
                    <a:pt x="5929" y="7094"/>
                    <a:pt x="6001" y="6940"/>
                    <a:pt x="6036" y="6797"/>
                  </a:cubicBezTo>
                  <a:lnTo>
                    <a:pt x="6227" y="6987"/>
                  </a:lnTo>
                  <a:cubicBezTo>
                    <a:pt x="6203" y="7118"/>
                    <a:pt x="6108" y="7261"/>
                    <a:pt x="5989" y="7356"/>
                  </a:cubicBezTo>
                  <a:cubicBezTo>
                    <a:pt x="5775" y="7577"/>
                    <a:pt x="5492" y="7687"/>
                    <a:pt x="5209" y="7687"/>
                  </a:cubicBezTo>
                  <a:cubicBezTo>
                    <a:pt x="4926" y="7687"/>
                    <a:pt x="4643" y="7577"/>
                    <a:pt x="4429" y="7356"/>
                  </a:cubicBezTo>
                  <a:lnTo>
                    <a:pt x="2905" y="5844"/>
                  </a:lnTo>
                  <a:cubicBezTo>
                    <a:pt x="2703" y="5630"/>
                    <a:pt x="2584" y="5356"/>
                    <a:pt x="2584" y="5070"/>
                  </a:cubicBezTo>
                  <a:cubicBezTo>
                    <a:pt x="2584" y="4785"/>
                    <a:pt x="2703" y="4499"/>
                    <a:pt x="2905" y="4296"/>
                  </a:cubicBezTo>
                  <a:cubicBezTo>
                    <a:pt x="3012" y="4189"/>
                    <a:pt x="3143" y="4106"/>
                    <a:pt x="3274" y="4058"/>
                  </a:cubicBezTo>
                  <a:close/>
                  <a:moveTo>
                    <a:pt x="7596" y="7047"/>
                  </a:moveTo>
                  <a:lnTo>
                    <a:pt x="7739" y="7202"/>
                  </a:lnTo>
                  <a:lnTo>
                    <a:pt x="7227" y="7714"/>
                  </a:lnTo>
                  <a:lnTo>
                    <a:pt x="7072" y="7571"/>
                  </a:lnTo>
                  <a:lnTo>
                    <a:pt x="7596" y="7047"/>
                  </a:lnTo>
                  <a:close/>
                  <a:moveTo>
                    <a:pt x="2470" y="1"/>
                  </a:moveTo>
                  <a:cubicBezTo>
                    <a:pt x="2432" y="1"/>
                    <a:pt x="2392" y="20"/>
                    <a:pt x="2357" y="46"/>
                  </a:cubicBezTo>
                  <a:lnTo>
                    <a:pt x="1298" y="1106"/>
                  </a:lnTo>
                  <a:cubicBezTo>
                    <a:pt x="1238" y="1165"/>
                    <a:pt x="1238" y="1260"/>
                    <a:pt x="1298" y="1320"/>
                  </a:cubicBezTo>
                  <a:cubicBezTo>
                    <a:pt x="1328" y="1350"/>
                    <a:pt x="1366" y="1365"/>
                    <a:pt x="1405" y="1365"/>
                  </a:cubicBezTo>
                  <a:cubicBezTo>
                    <a:pt x="1444" y="1365"/>
                    <a:pt x="1482" y="1350"/>
                    <a:pt x="1512" y="1320"/>
                  </a:cubicBezTo>
                  <a:lnTo>
                    <a:pt x="2381" y="439"/>
                  </a:lnTo>
                  <a:lnTo>
                    <a:pt x="2500" y="832"/>
                  </a:lnTo>
                  <a:lnTo>
                    <a:pt x="833" y="2499"/>
                  </a:lnTo>
                  <a:lnTo>
                    <a:pt x="452" y="2380"/>
                  </a:lnTo>
                  <a:lnTo>
                    <a:pt x="1095" y="1737"/>
                  </a:lnTo>
                  <a:cubicBezTo>
                    <a:pt x="1095" y="1737"/>
                    <a:pt x="1095" y="1725"/>
                    <a:pt x="1107" y="1725"/>
                  </a:cubicBezTo>
                  <a:cubicBezTo>
                    <a:pt x="1155" y="1665"/>
                    <a:pt x="1155" y="1570"/>
                    <a:pt x="1095" y="1510"/>
                  </a:cubicBezTo>
                  <a:cubicBezTo>
                    <a:pt x="1066" y="1481"/>
                    <a:pt x="1027" y="1466"/>
                    <a:pt x="988" y="1466"/>
                  </a:cubicBezTo>
                  <a:cubicBezTo>
                    <a:pt x="950" y="1466"/>
                    <a:pt x="911" y="1481"/>
                    <a:pt x="881" y="1510"/>
                  </a:cubicBezTo>
                  <a:lnTo>
                    <a:pt x="60" y="2332"/>
                  </a:lnTo>
                  <a:cubicBezTo>
                    <a:pt x="24" y="2380"/>
                    <a:pt x="0" y="2415"/>
                    <a:pt x="24" y="2475"/>
                  </a:cubicBezTo>
                  <a:cubicBezTo>
                    <a:pt x="36" y="2522"/>
                    <a:pt x="83" y="2570"/>
                    <a:pt x="119" y="2582"/>
                  </a:cubicBezTo>
                  <a:lnTo>
                    <a:pt x="833" y="2796"/>
                  </a:lnTo>
                  <a:lnTo>
                    <a:pt x="1107" y="2868"/>
                  </a:lnTo>
                  <a:cubicBezTo>
                    <a:pt x="1810" y="3070"/>
                    <a:pt x="2441" y="3392"/>
                    <a:pt x="3012" y="3820"/>
                  </a:cubicBezTo>
                  <a:cubicBezTo>
                    <a:pt x="2893" y="3880"/>
                    <a:pt x="2786" y="3963"/>
                    <a:pt x="2703" y="4058"/>
                  </a:cubicBezTo>
                  <a:cubicBezTo>
                    <a:pt x="2429" y="4320"/>
                    <a:pt x="2286" y="4677"/>
                    <a:pt x="2286" y="5058"/>
                  </a:cubicBezTo>
                  <a:cubicBezTo>
                    <a:pt x="2286" y="5428"/>
                    <a:pt x="2429" y="5785"/>
                    <a:pt x="2703" y="6047"/>
                  </a:cubicBezTo>
                  <a:lnTo>
                    <a:pt x="4215" y="7571"/>
                  </a:lnTo>
                  <a:cubicBezTo>
                    <a:pt x="4489" y="7833"/>
                    <a:pt x="4858" y="7987"/>
                    <a:pt x="5215" y="7987"/>
                  </a:cubicBezTo>
                  <a:cubicBezTo>
                    <a:pt x="5572" y="7987"/>
                    <a:pt x="5929" y="7856"/>
                    <a:pt x="6215" y="7571"/>
                  </a:cubicBezTo>
                  <a:cubicBezTo>
                    <a:pt x="6310" y="7464"/>
                    <a:pt x="6417" y="7333"/>
                    <a:pt x="6477" y="7178"/>
                  </a:cubicBezTo>
                  <a:lnTo>
                    <a:pt x="6763" y="7464"/>
                  </a:lnTo>
                  <a:cubicBezTo>
                    <a:pt x="6703" y="7523"/>
                    <a:pt x="6715" y="7618"/>
                    <a:pt x="6763" y="7678"/>
                  </a:cubicBezTo>
                  <a:lnTo>
                    <a:pt x="7120" y="8035"/>
                  </a:lnTo>
                  <a:cubicBezTo>
                    <a:pt x="7144" y="8059"/>
                    <a:pt x="7191" y="8071"/>
                    <a:pt x="7227" y="8071"/>
                  </a:cubicBezTo>
                  <a:cubicBezTo>
                    <a:pt x="7251" y="8071"/>
                    <a:pt x="7299" y="8059"/>
                    <a:pt x="7322" y="8035"/>
                  </a:cubicBezTo>
                  <a:lnTo>
                    <a:pt x="8061" y="7297"/>
                  </a:lnTo>
                  <a:cubicBezTo>
                    <a:pt x="8084" y="7273"/>
                    <a:pt x="8096" y="7225"/>
                    <a:pt x="8096" y="7202"/>
                  </a:cubicBezTo>
                  <a:cubicBezTo>
                    <a:pt x="8096" y="7166"/>
                    <a:pt x="8084" y="7142"/>
                    <a:pt x="8061" y="7106"/>
                  </a:cubicBezTo>
                  <a:lnTo>
                    <a:pt x="7703" y="6749"/>
                  </a:lnTo>
                  <a:cubicBezTo>
                    <a:pt x="7674" y="6719"/>
                    <a:pt x="7635" y="6704"/>
                    <a:pt x="7596" y="6704"/>
                  </a:cubicBezTo>
                  <a:cubicBezTo>
                    <a:pt x="7557" y="6704"/>
                    <a:pt x="7519" y="6719"/>
                    <a:pt x="7489" y="6749"/>
                  </a:cubicBezTo>
                  <a:lnTo>
                    <a:pt x="7251" y="6511"/>
                  </a:lnTo>
                  <a:cubicBezTo>
                    <a:pt x="7221" y="6481"/>
                    <a:pt x="7185" y="6466"/>
                    <a:pt x="7150" y="6466"/>
                  </a:cubicBezTo>
                  <a:cubicBezTo>
                    <a:pt x="7114" y="6466"/>
                    <a:pt x="7078" y="6481"/>
                    <a:pt x="7049" y="6511"/>
                  </a:cubicBezTo>
                  <a:cubicBezTo>
                    <a:pt x="6989" y="6571"/>
                    <a:pt x="6989" y="6666"/>
                    <a:pt x="7049" y="6725"/>
                  </a:cubicBezTo>
                  <a:lnTo>
                    <a:pt x="7287" y="6963"/>
                  </a:lnTo>
                  <a:lnTo>
                    <a:pt x="6977" y="7273"/>
                  </a:lnTo>
                  <a:lnTo>
                    <a:pt x="6525" y="6821"/>
                  </a:lnTo>
                  <a:lnTo>
                    <a:pt x="3905" y="4189"/>
                  </a:lnTo>
                  <a:cubicBezTo>
                    <a:pt x="3739" y="4023"/>
                    <a:pt x="3572" y="3880"/>
                    <a:pt x="3417" y="3749"/>
                  </a:cubicBezTo>
                  <a:cubicBezTo>
                    <a:pt x="2762" y="3213"/>
                    <a:pt x="2012" y="2820"/>
                    <a:pt x="1203" y="2582"/>
                  </a:cubicBezTo>
                  <a:lnTo>
                    <a:pt x="1179" y="2582"/>
                  </a:lnTo>
                  <a:lnTo>
                    <a:pt x="2607" y="1153"/>
                  </a:lnTo>
                  <a:lnTo>
                    <a:pt x="2607" y="1165"/>
                  </a:lnTo>
                  <a:cubicBezTo>
                    <a:pt x="2691" y="1439"/>
                    <a:pt x="2786" y="1701"/>
                    <a:pt x="2893" y="1963"/>
                  </a:cubicBezTo>
                  <a:cubicBezTo>
                    <a:pt x="2929" y="2022"/>
                    <a:pt x="2965" y="2046"/>
                    <a:pt x="3024" y="2046"/>
                  </a:cubicBezTo>
                  <a:cubicBezTo>
                    <a:pt x="3048" y="2046"/>
                    <a:pt x="3072" y="2046"/>
                    <a:pt x="3084" y="2034"/>
                  </a:cubicBezTo>
                  <a:cubicBezTo>
                    <a:pt x="3167" y="1999"/>
                    <a:pt x="3191" y="1915"/>
                    <a:pt x="3167" y="1844"/>
                  </a:cubicBezTo>
                  <a:cubicBezTo>
                    <a:pt x="3060" y="1606"/>
                    <a:pt x="2965" y="1344"/>
                    <a:pt x="2893" y="1094"/>
                  </a:cubicBezTo>
                  <a:lnTo>
                    <a:pt x="2607" y="117"/>
                  </a:lnTo>
                  <a:cubicBezTo>
                    <a:pt x="2596" y="70"/>
                    <a:pt x="2548" y="22"/>
                    <a:pt x="2512" y="10"/>
                  </a:cubicBezTo>
                  <a:cubicBezTo>
                    <a:pt x="2499" y="4"/>
                    <a:pt x="2485" y="1"/>
                    <a:pt x="24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2" name="Google Shape;13412;p89"/>
          <p:cNvGrpSpPr/>
          <p:nvPr/>
        </p:nvGrpSpPr>
        <p:grpSpPr>
          <a:xfrm>
            <a:off x="6243928" y="4263502"/>
            <a:ext cx="274254" cy="350824"/>
            <a:chOff x="6243928" y="4263502"/>
            <a:chExt cx="274254" cy="350824"/>
          </a:xfrm>
          <a:solidFill>
            <a:schemeClr val="bg1"/>
          </a:solidFill>
        </p:grpSpPr>
        <p:sp>
          <p:nvSpPr>
            <p:cNvPr id="13413" name="Google Shape;13413;p89"/>
            <p:cNvSpPr/>
            <p:nvPr/>
          </p:nvSpPr>
          <p:spPr>
            <a:xfrm>
              <a:off x="6342390" y="4373653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3"/>
                  </a:lnTo>
                  <a:cubicBezTo>
                    <a:pt x="0" y="429"/>
                    <a:pt x="72" y="500"/>
                    <a:pt x="167" y="500"/>
                  </a:cubicBezTo>
                  <a:cubicBezTo>
                    <a:pt x="250" y="500"/>
                    <a:pt x="334" y="429"/>
                    <a:pt x="334" y="333"/>
                  </a:cubicBezTo>
                  <a:lnTo>
                    <a:pt x="334" y="155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4" name="Google Shape;13414;p89"/>
            <p:cNvSpPr/>
            <p:nvPr/>
          </p:nvSpPr>
          <p:spPr>
            <a:xfrm>
              <a:off x="6407999" y="4373653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3"/>
                  </a:lnTo>
                  <a:cubicBezTo>
                    <a:pt x="1" y="429"/>
                    <a:pt x="72" y="500"/>
                    <a:pt x="168" y="500"/>
                  </a:cubicBezTo>
                  <a:cubicBezTo>
                    <a:pt x="251" y="500"/>
                    <a:pt x="322" y="429"/>
                    <a:pt x="322" y="333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5" name="Google Shape;13415;p89"/>
            <p:cNvSpPr/>
            <p:nvPr/>
          </p:nvSpPr>
          <p:spPr>
            <a:xfrm>
              <a:off x="6336719" y="4357053"/>
              <a:ext cx="21162" cy="10201"/>
            </a:xfrm>
            <a:custGeom>
              <a:avLst/>
              <a:gdLst/>
              <a:ahLst/>
              <a:cxnLst/>
              <a:rect l="l" t="t" r="r" b="b"/>
              <a:pathLst>
                <a:path w="668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513" y="322"/>
                  </a:lnTo>
                  <a:cubicBezTo>
                    <a:pt x="596" y="322"/>
                    <a:pt x="667" y="250"/>
                    <a:pt x="667" y="167"/>
                  </a:cubicBezTo>
                  <a:cubicBezTo>
                    <a:pt x="667" y="72"/>
                    <a:pt x="596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6" name="Google Shape;13416;p89"/>
            <p:cNvSpPr/>
            <p:nvPr/>
          </p:nvSpPr>
          <p:spPr>
            <a:xfrm>
              <a:off x="6402740" y="4357053"/>
              <a:ext cx="21131" cy="10201"/>
            </a:xfrm>
            <a:custGeom>
              <a:avLst/>
              <a:gdLst/>
              <a:ahLst/>
              <a:cxnLst/>
              <a:rect l="l" t="t" r="r" b="b"/>
              <a:pathLst>
                <a:path w="667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12" y="322"/>
                  </a:lnTo>
                  <a:cubicBezTo>
                    <a:pt x="596" y="322"/>
                    <a:pt x="667" y="250"/>
                    <a:pt x="667" y="167"/>
                  </a:cubicBezTo>
                  <a:cubicBezTo>
                    <a:pt x="667" y="72"/>
                    <a:pt x="596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7" name="Google Shape;13417;p89"/>
            <p:cNvSpPr/>
            <p:nvPr/>
          </p:nvSpPr>
          <p:spPr>
            <a:xfrm>
              <a:off x="6243928" y="4263502"/>
              <a:ext cx="274254" cy="350824"/>
            </a:xfrm>
            <a:custGeom>
              <a:avLst/>
              <a:gdLst/>
              <a:ahLst/>
              <a:cxnLst/>
              <a:rect l="l" t="t" r="r" b="b"/>
              <a:pathLst>
                <a:path w="8657" h="11074" extrusionOk="0">
                  <a:moveTo>
                    <a:pt x="1501" y="4406"/>
                  </a:moveTo>
                  <a:cubicBezTo>
                    <a:pt x="1596" y="4453"/>
                    <a:pt x="1691" y="4489"/>
                    <a:pt x="1799" y="4489"/>
                  </a:cubicBezTo>
                  <a:lnTo>
                    <a:pt x="1918" y="4489"/>
                  </a:lnTo>
                  <a:cubicBezTo>
                    <a:pt x="1977" y="4942"/>
                    <a:pt x="2191" y="5382"/>
                    <a:pt x="2489" y="5739"/>
                  </a:cubicBezTo>
                  <a:cubicBezTo>
                    <a:pt x="2584" y="5858"/>
                    <a:pt x="2692" y="5954"/>
                    <a:pt x="2811" y="6049"/>
                  </a:cubicBezTo>
                  <a:cubicBezTo>
                    <a:pt x="2156" y="5977"/>
                    <a:pt x="1620" y="5644"/>
                    <a:pt x="1358" y="5442"/>
                  </a:cubicBezTo>
                  <a:cubicBezTo>
                    <a:pt x="1275" y="5382"/>
                    <a:pt x="1263" y="5287"/>
                    <a:pt x="1298" y="5215"/>
                  </a:cubicBezTo>
                  <a:cubicBezTo>
                    <a:pt x="1370" y="5049"/>
                    <a:pt x="1453" y="4787"/>
                    <a:pt x="1501" y="4406"/>
                  </a:cubicBezTo>
                  <a:close/>
                  <a:moveTo>
                    <a:pt x="7097" y="4394"/>
                  </a:moveTo>
                  <a:cubicBezTo>
                    <a:pt x="7156" y="4787"/>
                    <a:pt x="7252" y="5049"/>
                    <a:pt x="7323" y="5215"/>
                  </a:cubicBezTo>
                  <a:cubicBezTo>
                    <a:pt x="7347" y="5287"/>
                    <a:pt x="7335" y="5394"/>
                    <a:pt x="7264" y="5442"/>
                  </a:cubicBezTo>
                  <a:cubicBezTo>
                    <a:pt x="6990" y="5644"/>
                    <a:pt x="6454" y="5977"/>
                    <a:pt x="5787" y="6049"/>
                  </a:cubicBezTo>
                  <a:cubicBezTo>
                    <a:pt x="5906" y="5942"/>
                    <a:pt x="6025" y="5835"/>
                    <a:pt x="6132" y="5715"/>
                  </a:cubicBezTo>
                  <a:cubicBezTo>
                    <a:pt x="6430" y="5358"/>
                    <a:pt x="6621" y="4930"/>
                    <a:pt x="6692" y="4489"/>
                  </a:cubicBezTo>
                  <a:lnTo>
                    <a:pt x="6787" y="4489"/>
                  </a:lnTo>
                  <a:cubicBezTo>
                    <a:pt x="6906" y="4489"/>
                    <a:pt x="7002" y="4453"/>
                    <a:pt x="7097" y="4394"/>
                  </a:cubicBezTo>
                  <a:close/>
                  <a:moveTo>
                    <a:pt x="4299" y="334"/>
                  </a:moveTo>
                  <a:cubicBezTo>
                    <a:pt x="5835" y="334"/>
                    <a:pt x="7085" y="1584"/>
                    <a:pt x="7085" y="3120"/>
                  </a:cubicBezTo>
                  <a:lnTo>
                    <a:pt x="7085" y="3370"/>
                  </a:lnTo>
                  <a:cubicBezTo>
                    <a:pt x="6990" y="3322"/>
                    <a:pt x="6906" y="3310"/>
                    <a:pt x="6811" y="3310"/>
                  </a:cubicBezTo>
                  <a:lnTo>
                    <a:pt x="6728" y="3310"/>
                  </a:lnTo>
                  <a:cubicBezTo>
                    <a:pt x="6680" y="3310"/>
                    <a:pt x="6632" y="3299"/>
                    <a:pt x="6585" y="3251"/>
                  </a:cubicBezTo>
                  <a:cubicBezTo>
                    <a:pt x="6561" y="3215"/>
                    <a:pt x="6525" y="3179"/>
                    <a:pt x="6525" y="3120"/>
                  </a:cubicBezTo>
                  <a:cubicBezTo>
                    <a:pt x="6525" y="2382"/>
                    <a:pt x="6168" y="1715"/>
                    <a:pt x="5597" y="1286"/>
                  </a:cubicBezTo>
                  <a:cubicBezTo>
                    <a:pt x="5503" y="1224"/>
                    <a:pt x="5373" y="1189"/>
                    <a:pt x="5255" y="1189"/>
                  </a:cubicBezTo>
                  <a:cubicBezTo>
                    <a:pt x="5237" y="1189"/>
                    <a:pt x="5220" y="1190"/>
                    <a:pt x="5204" y="1191"/>
                  </a:cubicBezTo>
                  <a:cubicBezTo>
                    <a:pt x="5073" y="1227"/>
                    <a:pt x="4954" y="1298"/>
                    <a:pt x="4882" y="1417"/>
                  </a:cubicBezTo>
                  <a:cubicBezTo>
                    <a:pt x="4739" y="1608"/>
                    <a:pt x="4525" y="1727"/>
                    <a:pt x="4287" y="1727"/>
                  </a:cubicBezTo>
                  <a:cubicBezTo>
                    <a:pt x="4049" y="1727"/>
                    <a:pt x="3823" y="1608"/>
                    <a:pt x="3692" y="1417"/>
                  </a:cubicBezTo>
                  <a:cubicBezTo>
                    <a:pt x="3608" y="1298"/>
                    <a:pt x="3489" y="1227"/>
                    <a:pt x="3358" y="1191"/>
                  </a:cubicBezTo>
                  <a:cubicBezTo>
                    <a:pt x="3327" y="1185"/>
                    <a:pt x="3296" y="1183"/>
                    <a:pt x="3266" y="1183"/>
                  </a:cubicBezTo>
                  <a:cubicBezTo>
                    <a:pt x="3166" y="1183"/>
                    <a:pt x="3068" y="1214"/>
                    <a:pt x="2977" y="1286"/>
                  </a:cubicBezTo>
                  <a:cubicBezTo>
                    <a:pt x="2858" y="1358"/>
                    <a:pt x="2751" y="1465"/>
                    <a:pt x="2668" y="1548"/>
                  </a:cubicBezTo>
                  <a:cubicBezTo>
                    <a:pt x="2596" y="1608"/>
                    <a:pt x="2596" y="1715"/>
                    <a:pt x="2668" y="1775"/>
                  </a:cubicBezTo>
                  <a:cubicBezTo>
                    <a:pt x="2697" y="1804"/>
                    <a:pt x="2736" y="1819"/>
                    <a:pt x="2775" y="1819"/>
                  </a:cubicBezTo>
                  <a:cubicBezTo>
                    <a:pt x="2814" y="1819"/>
                    <a:pt x="2852" y="1804"/>
                    <a:pt x="2882" y="1775"/>
                  </a:cubicBezTo>
                  <a:cubicBezTo>
                    <a:pt x="2977" y="1691"/>
                    <a:pt x="3061" y="1608"/>
                    <a:pt x="3156" y="1536"/>
                  </a:cubicBezTo>
                  <a:cubicBezTo>
                    <a:pt x="3181" y="1520"/>
                    <a:pt x="3212" y="1503"/>
                    <a:pt x="3245" y="1503"/>
                  </a:cubicBezTo>
                  <a:cubicBezTo>
                    <a:pt x="3259" y="1503"/>
                    <a:pt x="3273" y="1506"/>
                    <a:pt x="3287" y="1513"/>
                  </a:cubicBezTo>
                  <a:cubicBezTo>
                    <a:pt x="3334" y="1524"/>
                    <a:pt x="3382" y="1536"/>
                    <a:pt x="3406" y="1584"/>
                  </a:cubicBezTo>
                  <a:cubicBezTo>
                    <a:pt x="3596" y="1882"/>
                    <a:pt x="3918" y="2048"/>
                    <a:pt x="4275" y="2048"/>
                  </a:cubicBezTo>
                  <a:cubicBezTo>
                    <a:pt x="4608" y="2048"/>
                    <a:pt x="4942" y="1870"/>
                    <a:pt x="5132" y="1584"/>
                  </a:cubicBezTo>
                  <a:cubicBezTo>
                    <a:pt x="5168" y="1536"/>
                    <a:pt x="5192" y="1524"/>
                    <a:pt x="5251" y="1513"/>
                  </a:cubicBezTo>
                  <a:cubicBezTo>
                    <a:pt x="5265" y="1506"/>
                    <a:pt x="5278" y="1503"/>
                    <a:pt x="5291" y="1503"/>
                  </a:cubicBezTo>
                  <a:cubicBezTo>
                    <a:pt x="5321" y="1503"/>
                    <a:pt x="5349" y="1520"/>
                    <a:pt x="5382" y="1536"/>
                  </a:cubicBezTo>
                  <a:cubicBezTo>
                    <a:pt x="5894" y="1894"/>
                    <a:pt x="6192" y="2477"/>
                    <a:pt x="6192" y="3096"/>
                  </a:cubicBezTo>
                  <a:cubicBezTo>
                    <a:pt x="6192" y="3239"/>
                    <a:pt x="6251" y="3370"/>
                    <a:pt x="6335" y="3453"/>
                  </a:cubicBezTo>
                  <a:cubicBezTo>
                    <a:pt x="6430" y="3549"/>
                    <a:pt x="6561" y="3608"/>
                    <a:pt x="6692" y="3608"/>
                  </a:cubicBezTo>
                  <a:lnTo>
                    <a:pt x="6787" y="3608"/>
                  </a:lnTo>
                  <a:cubicBezTo>
                    <a:pt x="6859" y="3608"/>
                    <a:pt x="6930" y="3632"/>
                    <a:pt x="6990" y="3691"/>
                  </a:cubicBezTo>
                  <a:cubicBezTo>
                    <a:pt x="7037" y="3751"/>
                    <a:pt x="7073" y="3834"/>
                    <a:pt x="7073" y="3906"/>
                  </a:cubicBezTo>
                  <a:cubicBezTo>
                    <a:pt x="7049" y="4037"/>
                    <a:pt x="6918" y="4144"/>
                    <a:pt x="6775" y="4144"/>
                  </a:cubicBezTo>
                  <a:lnTo>
                    <a:pt x="6692" y="4144"/>
                  </a:lnTo>
                  <a:lnTo>
                    <a:pt x="6692" y="4156"/>
                  </a:lnTo>
                  <a:cubicBezTo>
                    <a:pt x="6692" y="4072"/>
                    <a:pt x="6621" y="3989"/>
                    <a:pt x="6537" y="3989"/>
                  </a:cubicBezTo>
                  <a:cubicBezTo>
                    <a:pt x="6442" y="3989"/>
                    <a:pt x="6371" y="4072"/>
                    <a:pt x="6371" y="4156"/>
                  </a:cubicBezTo>
                  <a:cubicBezTo>
                    <a:pt x="6371" y="4668"/>
                    <a:pt x="6192" y="5144"/>
                    <a:pt x="5859" y="5513"/>
                  </a:cubicBezTo>
                  <a:cubicBezTo>
                    <a:pt x="5597" y="5823"/>
                    <a:pt x="5251" y="6049"/>
                    <a:pt x="4870" y="6156"/>
                  </a:cubicBezTo>
                  <a:lnTo>
                    <a:pt x="4954" y="5942"/>
                  </a:lnTo>
                  <a:cubicBezTo>
                    <a:pt x="4966" y="5894"/>
                    <a:pt x="4966" y="5835"/>
                    <a:pt x="4942" y="5799"/>
                  </a:cubicBezTo>
                  <a:cubicBezTo>
                    <a:pt x="4906" y="5751"/>
                    <a:pt x="4870" y="5715"/>
                    <a:pt x="4811" y="5715"/>
                  </a:cubicBezTo>
                  <a:lnTo>
                    <a:pt x="3763" y="5715"/>
                  </a:lnTo>
                  <a:cubicBezTo>
                    <a:pt x="3704" y="5715"/>
                    <a:pt x="3656" y="5751"/>
                    <a:pt x="3632" y="5799"/>
                  </a:cubicBezTo>
                  <a:cubicBezTo>
                    <a:pt x="3596" y="5835"/>
                    <a:pt x="3596" y="5894"/>
                    <a:pt x="3620" y="5942"/>
                  </a:cubicBezTo>
                  <a:lnTo>
                    <a:pt x="3704" y="6156"/>
                  </a:lnTo>
                  <a:cubicBezTo>
                    <a:pt x="3346" y="6049"/>
                    <a:pt x="2989" y="5823"/>
                    <a:pt x="2739" y="5525"/>
                  </a:cubicBezTo>
                  <a:cubicBezTo>
                    <a:pt x="2406" y="5144"/>
                    <a:pt x="2227" y="4668"/>
                    <a:pt x="2227" y="4156"/>
                  </a:cubicBezTo>
                  <a:cubicBezTo>
                    <a:pt x="2227" y="4072"/>
                    <a:pt x="2156" y="3989"/>
                    <a:pt x="2072" y="3989"/>
                  </a:cubicBezTo>
                  <a:cubicBezTo>
                    <a:pt x="1977" y="3989"/>
                    <a:pt x="1906" y="4072"/>
                    <a:pt x="1906" y="4156"/>
                  </a:cubicBezTo>
                  <a:lnTo>
                    <a:pt x="1906" y="4168"/>
                  </a:lnTo>
                  <a:lnTo>
                    <a:pt x="1799" y="4168"/>
                  </a:lnTo>
                  <a:cubicBezTo>
                    <a:pt x="1727" y="4168"/>
                    <a:pt x="1656" y="4144"/>
                    <a:pt x="1596" y="4084"/>
                  </a:cubicBezTo>
                  <a:cubicBezTo>
                    <a:pt x="1549" y="4025"/>
                    <a:pt x="1513" y="3953"/>
                    <a:pt x="1513" y="3870"/>
                  </a:cubicBezTo>
                  <a:cubicBezTo>
                    <a:pt x="1525" y="3739"/>
                    <a:pt x="1668" y="3632"/>
                    <a:pt x="1810" y="3632"/>
                  </a:cubicBezTo>
                  <a:lnTo>
                    <a:pt x="1870" y="3632"/>
                  </a:lnTo>
                  <a:cubicBezTo>
                    <a:pt x="2013" y="3632"/>
                    <a:pt x="2144" y="3572"/>
                    <a:pt x="2227" y="3489"/>
                  </a:cubicBezTo>
                  <a:cubicBezTo>
                    <a:pt x="2322" y="3394"/>
                    <a:pt x="2382" y="3263"/>
                    <a:pt x="2382" y="3132"/>
                  </a:cubicBezTo>
                  <a:cubicBezTo>
                    <a:pt x="2382" y="2846"/>
                    <a:pt x="2441" y="2584"/>
                    <a:pt x="2561" y="2322"/>
                  </a:cubicBezTo>
                  <a:cubicBezTo>
                    <a:pt x="2608" y="2251"/>
                    <a:pt x="2561" y="2144"/>
                    <a:pt x="2489" y="2120"/>
                  </a:cubicBezTo>
                  <a:cubicBezTo>
                    <a:pt x="2466" y="2107"/>
                    <a:pt x="2442" y="2101"/>
                    <a:pt x="2418" y="2101"/>
                  </a:cubicBezTo>
                  <a:cubicBezTo>
                    <a:pt x="2357" y="2101"/>
                    <a:pt x="2301" y="2140"/>
                    <a:pt x="2275" y="2191"/>
                  </a:cubicBezTo>
                  <a:cubicBezTo>
                    <a:pt x="2144" y="2489"/>
                    <a:pt x="2072" y="2798"/>
                    <a:pt x="2072" y="3132"/>
                  </a:cubicBezTo>
                  <a:cubicBezTo>
                    <a:pt x="2072" y="3179"/>
                    <a:pt x="2049" y="3215"/>
                    <a:pt x="2001" y="3263"/>
                  </a:cubicBezTo>
                  <a:cubicBezTo>
                    <a:pt x="1977" y="3299"/>
                    <a:pt x="1930" y="3322"/>
                    <a:pt x="1870" y="3322"/>
                  </a:cubicBezTo>
                  <a:lnTo>
                    <a:pt x="1810" y="3322"/>
                  </a:lnTo>
                  <a:cubicBezTo>
                    <a:pt x="1703" y="3322"/>
                    <a:pt x="1608" y="3358"/>
                    <a:pt x="1513" y="3394"/>
                  </a:cubicBezTo>
                  <a:lnTo>
                    <a:pt x="1513" y="3120"/>
                  </a:lnTo>
                  <a:cubicBezTo>
                    <a:pt x="1513" y="1584"/>
                    <a:pt x="2763" y="334"/>
                    <a:pt x="4299" y="334"/>
                  </a:cubicBezTo>
                  <a:close/>
                  <a:moveTo>
                    <a:pt x="4585" y="6049"/>
                  </a:moveTo>
                  <a:lnTo>
                    <a:pt x="4394" y="6525"/>
                  </a:lnTo>
                  <a:cubicBezTo>
                    <a:pt x="4370" y="6549"/>
                    <a:pt x="4346" y="6585"/>
                    <a:pt x="4299" y="6585"/>
                  </a:cubicBezTo>
                  <a:cubicBezTo>
                    <a:pt x="4251" y="6585"/>
                    <a:pt x="4227" y="6549"/>
                    <a:pt x="4216" y="6525"/>
                  </a:cubicBezTo>
                  <a:lnTo>
                    <a:pt x="4013" y="6049"/>
                  </a:lnTo>
                  <a:close/>
                  <a:moveTo>
                    <a:pt x="2822" y="7001"/>
                  </a:moveTo>
                  <a:lnTo>
                    <a:pt x="4013" y="7668"/>
                  </a:lnTo>
                  <a:lnTo>
                    <a:pt x="3156" y="8394"/>
                  </a:lnTo>
                  <a:lnTo>
                    <a:pt x="3144" y="8394"/>
                  </a:lnTo>
                  <a:lnTo>
                    <a:pt x="2584" y="7442"/>
                  </a:lnTo>
                  <a:lnTo>
                    <a:pt x="2811" y="7001"/>
                  </a:lnTo>
                  <a:close/>
                  <a:moveTo>
                    <a:pt x="5335" y="6347"/>
                  </a:moveTo>
                  <a:lnTo>
                    <a:pt x="5335" y="6870"/>
                  </a:lnTo>
                  <a:lnTo>
                    <a:pt x="5144" y="6966"/>
                  </a:lnTo>
                  <a:cubicBezTo>
                    <a:pt x="5073" y="7013"/>
                    <a:pt x="5037" y="7120"/>
                    <a:pt x="5085" y="7192"/>
                  </a:cubicBezTo>
                  <a:cubicBezTo>
                    <a:pt x="5117" y="7241"/>
                    <a:pt x="5178" y="7273"/>
                    <a:pt x="5236" y="7273"/>
                  </a:cubicBezTo>
                  <a:cubicBezTo>
                    <a:pt x="5263" y="7273"/>
                    <a:pt x="5288" y="7266"/>
                    <a:pt x="5311" y="7251"/>
                  </a:cubicBezTo>
                  <a:lnTo>
                    <a:pt x="5775" y="7001"/>
                  </a:lnTo>
                  <a:lnTo>
                    <a:pt x="5787" y="7001"/>
                  </a:lnTo>
                  <a:lnTo>
                    <a:pt x="6013" y="7442"/>
                  </a:lnTo>
                  <a:lnTo>
                    <a:pt x="5489" y="8394"/>
                  </a:lnTo>
                  <a:lnTo>
                    <a:pt x="5478" y="8394"/>
                  </a:lnTo>
                  <a:lnTo>
                    <a:pt x="4597" y="7656"/>
                  </a:lnTo>
                  <a:lnTo>
                    <a:pt x="4751" y="7585"/>
                  </a:lnTo>
                  <a:cubicBezTo>
                    <a:pt x="4823" y="7537"/>
                    <a:pt x="4847" y="7430"/>
                    <a:pt x="4811" y="7359"/>
                  </a:cubicBezTo>
                  <a:cubicBezTo>
                    <a:pt x="4778" y="7310"/>
                    <a:pt x="4717" y="7277"/>
                    <a:pt x="4659" y="7277"/>
                  </a:cubicBezTo>
                  <a:cubicBezTo>
                    <a:pt x="4633" y="7277"/>
                    <a:pt x="4607" y="7284"/>
                    <a:pt x="4585" y="7299"/>
                  </a:cubicBezTo>
                  <a:lnTo>
                    <a:pt x="4311" y="7442"/>
                  </a:lnTo>
                  <a:lnTo>
                    <a:pt x="3263" y="6870"/>
                  </a:lnTo>
                  <a:lnTo>
                    <a:pt x="3263" y="6347"/>
                  </a:lnTo>
                  <a:cubicBezTo>
                    <a:pt x="3454" y="6430"/>
                    <a:pt x="3656" y="6513"/>
                    <a:pt x="3870" y="6537"/>
                  </a:cubicBezTo>
                  <a:lnTo>
                    <a:pt x="3918" y="6656"/>
                  </a:lnTo>
                  <a:cubicBezTo>
                    <a:pt x="3977" y="6823"/>
                    <a:pt x="4132" y="6918"/>
                    <a:pt x="4299" y="6918"/>
                  </a:cubicBezTo>
                  <a:cubicBezTo>
                    <a:pt x="4477" y="6918"/>
                    <a:pt x="4632" y="6823"/>
                    <a:pt x="4680" y="6656"/>
                  </a:cubicBezTo>
                  <a:lnTo>
                    <a:pt x="4727" y="6537"/>
                  </a:lnTo>
                  <a:cubicBezTo>
                    <a:pt x="4942" y="6489"/>
                    <a:pt x="5144" y="6430"/>
                    <a:pt x="5335" y="6347"/>
                  </a:cubicBezTo>
                  <a:close/>
                  <a:moveTo>
                    <a:pt x="4311" y="0"/>
                  </a:moveTo>
                  <a:cubicBezTo>
                    <a:pt x="2608" y="0"/>
                    <a:pt x="1203" y="1405"/>
                    <a:pt x="1203" y="3120"/>
                  </a:cubicBezTo>
                  <a:lnTo>
                    <a:pt x="1203" y="3977"/>
                  </a:lnTo>
                  <a:cubicBezTo>
                    <a:pt x="1203" y="4525"/>
                    <a:pt x="1096" y="4870"/>
                    <a:pt x="1013" y="5084"/>
                  </a:cubicBezTo>
                  <a:cubicBezTo>
                    <a:pt x="906" y="5299"/>
                    <a:pt x="965" y="5561"/>
                    <a:pt x="1156" y="5704"/>
                  </a:cubicBezTo>
                  <a:cubicBezTo>
                    <a:pt x="1489" y="5942"/>
                    <a:pt x="2132" y="6347"/>
                    <a:pt x="2930" y="6406"/>
                  </a:cubicBezTo>
                  <a:lnTo>
                    <a:pt x="2930" y="6692"/>
                  </a:lnTo>
                  <a:cubicBezTo>
                    <a:pt x="2894" y="6674"/>
                    <a:pt x="2861" y="6665"/>
                    <a:pt x="2828" y="6665"/>
                  </a:cubicBezTo>
                  <a:cubicBezTo>
                    <a:pt x="2796" y="6665"/>
                    <a:pt x="2763" y="6674"/>
                    <a:pt x="2727" y="6692"/>
                  </a:cubicBezTo>
                  <a:cubicBezTo>
                    <a:pt x="2632" y="6716"/>
                    <a:pt x="2561" y="6775"/>
                    <a:pt x="2525" y="6847"/>
                  </a:cubicBezTo>
                  <a:lnTo>
                    <a:pt x="2275" y="7359"/>
                  </a:lnTo>
                  <a:lnTo>
                    <a:pt x="858" y="7775"/>
                  </a:lnTo>
                  <a:cubicBezTo>
                    <a:pt x="358" y="7918"/>
                    <a:pt x="1" y="8394"/>
                    <a:pt x="1" y="8918"/>
                  </a:cubicBezTo>
                  <a:lnTo>
                    <a:pt x="1" y="10919"/>
                  </a:lnTo>
                  <a:cubicBezTo>
                    <a:pt x="1" y="11002"/>
                    <a:pt x="72" y="11073"/>
                    <a:pt x="167" y="11073"/>
                  </a:cubicBezTo>
                  <a:cubicBezTo>
                    <a:pt x="251" y="11073"/>
                    <a:pt x="322" y="11002"/>
                    <a:pt x="322" y="10919"/>
                  </a:cubicBezTo>
                  <a:lnTo>
                    <a:pt x="322" y="8918"/>
                  </a:lnTo>
                  <a:cubicBezTo>
                    <a:pt x="322" y="8752"/>
                    <a:pt x="370" y="8609"/>
                    <a:pt x="441" y="8478"/>
                  </a:cubicBezTo>
                  <a:lnTo>
                    <a:pt x="1370" y="9264"/>
                  </a:lnTo>
                  <a:cubicBezTo>
                    <a:pt x="1489" y="9371"/>
                    <a:pt x="1549" y="9514"/>
                    <a:pt x="1549" y="9668"/>
                  </a:cubicBezTo>
                  <a:lnTo>
                    <a:pt x="1549" y="10895"/>
                  </a:lnTo>
                  <a:cubicBezTo>
                    <a:pt x="1549" y="10990"/>
                    <a:pt x="1620" y="11061"/>
                    <a:pt x="1703" y="11061"/>
                  </a:cubicBezTo>
                  <a:cubicBezTo>
                    <a:pt x="1799" y="11061"/>
                    <a:pt x="1870" y="10990"/>
                    <a:pt x="1870" y="10895"/>
                  </a:cubicBezTo>
                  <a:lnTo>
                    <a:pt x="1870" y="9668"/>
                  </a:lnTo>
                  <a:cubicBezTo>
                    <a:pt x="1870" y="9406"/>
                    <a:pt x="1763" y="9168"/>
                    <a:pt x="1572" y="9014"/>
                  </a:cubicBezTo>
                  <a:lnTo>
                    <a:pt x="656" y="8216"/>
                  </a:lnTo>
                  <a:cubicBezTo>
                    <a:pt x="739" y="8144"/>
                    <a:pt x="834" y="8097"/>
                    <a:pt x="953" y="8073"/>
                  </a:cubicBezTo>
                  <a:lnTo>
                    <a:pt x="2346" y="7656"/>
                  </a:lnTo>
                  <a:lnTo>
                    <a:pt x="2858" y="8549"/>
                  </a:lnTo>
                  <a:cubicBezTo>
                    <a:pt x="2894" y="8633"/>
                    <a:pt x="2989" y="8692"/>
                    <a:pt x="3096" y="8716"/>
                  </a:cubicBezTo>
                  <a:lnTo>
                    <a:pt x="3156" y="8716"/>
                  </a:lnTo>
                  <a:cubicBezTo>
                    <a:pt x="3227" y="8716"/>
                    <a:pt x="3311" y="8680"/>
                    <a:pt x="3382" y="8633"/>
                  </a:cubicBezTo>
                  <a:lnTo>
                    <a:pt x="4335" y="7823"/>
                  </a:lnTo>
                  <a:lnTo>
                    <a:pt x="5287" y="8633"/>
                  </a:lnTo>
                  <a:cubicBezTo>
                    <a:pt x="5347" y="8692"/>
                    <a:pt x="5418" y="8716"/>
                    <a:pt x="5501" y="8716"/>
                  </a:cubicBezTo>
                  <a:lnTo>
                    <a:pt x="5561" y="8716"/>
                  </a:lnTo>
                  <a:cubicBezTo>
                    <a:pt x="5668" y="8692"/>
                    <a:pt x="5740" y="8633"/>
                    <a:pt x="5799" y="8549"/>
                  </a:cubicBezTo>
                  <a:lnTo>
                    <a:pt x="6311" y="7656"/>
                  </a:lnTo>
                  <a:lnTo>
                    <a:pt x="7704" y="8073"/>
                  </a:lnTo>
                  <a:cubicBezTo>
                    <a:pt x="7811" y="8097"/>
                    <a:pt x="7918" y="8156"/>
                    <a:pt x="8002" y="8216"/>
                  </a:cubicBezTo>
                  <a:lnTo>
                    <a:pt x="7085" y="9014"/>
                  </a:lnTo>
                  <a:cubicBezTo>
                    <a:pt x="6894" y="9168"/>
                    <a:pt x="6787" y="9406"/>
                    <a:pt x="6787" y="9668"/>
                  </a:cubicBezTo>
                  <a:lnTo>
                    <a:pt x="6787" y="10895"/>
                  </a:lnTo>
                  <a:cubicBezTo>
                    <a:pt x="6787" y="10990"/>
                    <a:pt x="6859" y="11061"/>
                    <a:pt x="6954" y="11061"/>
                  </a:cubicBezTo>
                  <a:cubicBezTo>
                    <a:pt x="7037" y="11061"/>
                    <a:pt x="7109" y="10990"/>
                    <a:pt x="7109" y="10895"/>
                  </a:cubicBezTo>
                  <a:lnTo>
                    <a:pt x="7109" y="9668"/>
                  </a:lnTo>
                  <a:cubicBezTo>
                    <a:pt x="7109" y="9514"/>
                    <a:pt x="7192" y="9371"/>
                    <a:pt x="7287" y="9264"/>
                  </a:cubicBezTo>
                  <a:lnTo>
                    <a:pt x="8216" y="8478"/>
                  </a:lnTo>
                  <a:cubicBezTo>
                    <a:pt x="8287" y="8609"/>
                    <a:pt x="8335" y="8752"/>
                    <a:pt x="8335" y="8918"/>
                  </a:cubicBezTo>
                  <a:lnTo>
                    <a:pt x="8335" y="10919"/>
                  </a:lnTo>
                  <a:cubicBezTo>
                    <a:pt x="8335" y="11002"/>
                    <a:pt x="8407" y="11073"/>
                    <a:pt x="8502" y="11073"/>
                  </a:cubicBezTo>
                  <a:cubicBezTo>
                    <a:pt x="8585" y="11073"/>
                    <a:pt x="8657" y="11002"/>
                    <a:pt x="8657" y="10919"/>
                  </a:cubicBezTo>
                  <a:lnTo>
                    <a:pt x="8657" y="8918"/>
                  </a:lnTo>
                  <a:cubicBezTo>
                    <a:pt x="8633" y="8382"/>
                    <a:pt x="8276" y="7906"/>
                    <a:pt x="7764" y="7763"/>
                  </a:cubicBezTo>
                  <a:lnTo>
                    <a:pt x="6359" y="7347"/>
                  </a:lnTo>
                  <a:lnTo>
                    <a:pt x="6097" y="6835"/>
                  </a:lnTo>
                  <a:cubicBezTo>
                    <a:pt x="6061" y="6763"/>
                    <a:pt x="5978" y="6692"/>
                    <a:pt x="5906" y="6668"/>
                  </a:cubicBezTo>
                  <a:cubicBezTo>
                    <a:pt x="5870" y="6662"/>
                    <a:pt x="5835" y="6659"/>
                    <a:pt x="5801" y="6659"/>
                  </a:cubicBezTo>
                  <a:cubicBezTo>
                    <a:pt x="5766" y="6659"/>
                    <a:pt x="5734" y="6662"/>
                    <a:pt x="5704" y="6668"/>
                  </a:cubicBezTo>
                  <a:lnTo>
                    <a:pt x="5704" y="6394"/>
                  </a:lnTo>
                  <a:cubicBezTo>
                    <a:pt x="6502" y="6347"/>
                    <a:pt x="7156" y="5942"/>
                    <a:pt x="7466" y="5692"/>
                  </a:cubicBezTo>
                  <a:cubicBezTo>
                    <a:pt x="7668" y="5537"/>
                    <a:pt x="7728" y="5287"/>
                    <a:pt x="7621" y="5061"/>
                  </a:cubicBezTo>
                  <a:cubicBezTo>
                    <a:pt x="7525" y="4870"/>
                    <a:pt x="7430" y="4513"/>
                    <a:pt x="7430" y="3965"/>
                  </a:cubicBezTo>
                  <a:lnTo>
                    <a:pt x="7430" y="3120"/>
                  </a:lnTo>
                  <a:cubicBezTo>
                    <a:pt x="7430" y="1405"/>
                    <a:pt x="6025" y="0"/>
                    <a:pt x="43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8" name="Google Shape;13418;p89"/>
            <p:cNvSpPr/>
            <p:nvPr/>
          </p:nvSpPr>
          <p:spPr>
            <a:xfrm>
              <a:off x="6375559" y="4549033"/>
              <a:ext cx="10233" cy="10201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cubicBezTo>
                    <a:pt x="251" y="322"/>
                    <a:pt x="322" y="251"/>
                    <a:pt x="322" y="155"/>
                  </a:cubicBez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9" name="Google Shape;13419;p89"/>
            <p:cNvSpPr/>
            <p:nvPr/>
          </p:nvSpPr>
          <p:spPr>
            <a:xfrm>
              <a:off x="6375559" y="4587493"/>
              <a:ext cx="10233" cy="10613"/>
            </a:xfrm>
            <a:custGeom>
              <a:avLst/>
              <a:gdLst/>
              <a:ahLst/>
              <a:cxnLst/>
              <a:rect l="l" t="t" r="r" b="b"/>
              <a:pathLst>
                <a:path w="323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56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0" name="Google Shape;13420;p89"/>
            <p:cNvSpPr/>
            <p:nvPr/>
          </p:nvSpPr>
          <p:spPr>
            <a:xfrm>
              <a:off x="6342009" y="4406442"/>
              <a:ext cx="76222" cy="32472"/>
            </a:xfrm>
            <a:custGeom>
              <a:avLst/>
              <a:gdLst/>
              <a:ahLst/>
              <a:cxnLst/>
              <a:rect l="l" t="t" r="r" b="b"/>
              <a:pathLst>
                <a:path w="2406" h="1025" extrusionOk="0">
                  <a:moveTo>
                    <a:pt x="1012" y="334"/>
                  </a:moveTo>
                  <a:cubicBezTo>
                    <a:pt x="953" y="430"/>
                    <a:pt x="834" y="525"/>
                    <a:pt x="703" y="525"/>
                  </a:cubicBezTo>
                  <a:lnTo>
                    <a:pt x="381" y="525"/>
                  </a:lnTo>
                  <a:cubicBezTo>
                    <a:pt x="441" y="406"/>
                    <a:pt x="560" y="334"/>
                    <a:pt x="703" y="334"/>
                  </a:cubicBezTo>
                  <a:close/>
                  <a:moveTo>
                    <a:pt x="1727" y="334"/>
                  </a:moveTo>
                  <a:cubicBezTo>
                    <a:pt x="1858" y="334"/>
                    <a:pt x="1977" y="406"/>
                    <a:pt x="2036" y="525"/>
                  </a:cubicBezTo>
                  <a:lnTo>
                    <a:pt x="1727" y="525"/>
                  </a:lnTo>
                  <a:cubicBezTo>
                    <a:pt x="1584" y="525"/>
                    <a:pt x="1477" y="453"/>
                    <a:pt x="1417" y="334"/>
                  </a:cubicBezTo>
                  <a:close/>
                  <a:moveTo>
                    <a:pt x="679" y="1"/>
                  </a:moveTo>
                  <a:cubicBezTo>
                    <a:pt x="310" y="1"/>
                    <a:pt x="0" y="311"/>
                    <a:pt x="0" y="692"/>
                  </a:cubicBezTo>
                  <a:lnTo>
                    <a:pt x="0" y="870"/>
                  </a:lnTo>
                  <a:cubicBezTo>
                    <a:pt x="0" y="953"/>
                    <a:pt x="72" y="1025"/>
                    <a:pt x="167" y="1025"/>
                  </a:cubicBezTo>
                  <a:cubicBezTo>
                    <a:pt x="250" y="1025"/>
                    <a:pt x="322" y="953"/>
                    <a:pt x="322" y="870"/>
                  </a:cubicBezTo>
                  <a:lnTo>
                    <a:pt x="322" y="846"/>
                  </a:lnTo>
                  <a:lnTo>
                    <a:pt x="679" y="846"/>
                  </a:lnTo>
                  <a:cubicBezTo>
                    <a:pt x="893" y="846"/>
                    <a:pt x="1084" y="763"/>
                    <a:pt x="1203" y="608"/>
                  </a:cubicBezTo>
                  <a:cubicBezTo>
                    <a:pt x="1322" y="763"/>
                    <a:pt x="1512" y="846"/>
                    <a:pt x="1727" y="846"/>
                  </a:cubicBezTo>
                  <a:lnTo>
                    <a:pt x="2084" y="846"/>
                  </a:lnTo>
                  <a:lnTo>
                    <a:pt x="2084" y="870"/>
                  </a:lnTo>
                  <a:cubicBezTo>
                    <a:pt x="2084" y="953"/>
                    <a:pt x="2155" y="1025"/>
                    <a:pt x="2251" y="1025"/>
                  </a:cubicBezTo>
                  <a:cubicBezTo>
                    <a:pt x="2334" y="1025"/>
                    <a:pt x="2405" y="953"/>
                    <a:pt x="2405" y="870"/>
                  </a:cubicBezTo>
                  <a:lnTo>
                    <a:pt x="2405" y="692"/>
                  </a:lnTo>
                  <a:cubicBezTo>
                    <a:pt x="2405" y="299"/>
                    <a:pt x="2108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21" name="Google Shape;13421;p89"/>
          <p:cNvGrpSpPr/>
          <p:nvPr/>
        </p:nvGrpSpPr>
        <p:grpSpPr>
          <a:xfrm>
            <a:off x="3560600" y="3763338"/>
            <a:ext cx="352345" cy="363655"/>
            <a:chOff x="3560600" y="3763338"/>
            <a:chExt cx="352345" cy="363655"/>
          </a:xfrm>
          <a:solidFill>
            <a:schemeClr val="bg1"/>
          </a:solidFill>
        </p:grpSpPr>
        <p:sp>
          <p:nvSpPr>
            <p:cNvPr id="13422" name="Google Shape;13422;p89"/>
            <p:cNvSpPr/>
            <p:nvPr/>
          </p:nvSpPr>
          <p:spPr>
            <a:xfrm>
              <a:off x="3665841" y="3763338"/>
              <a:ext cx="143352" cy="173543"/>
            </a:xfrm>
            <a:custGeom>
              <a:avLst/>
              <a:gdLst/>
              <a:ahLst/>
              <a:cxnLst/>
              <a:rect l="l" t="t" r="r" b="b"/>
              <a:pathLst>
                <a:path w="4525" h="5478" extrusionOk="0">
                  <a:moveTo>
                    <a:pt x="2251" y="1"/>
                  </a:moveTo>
                  <a:cubicBezTo>
                    <a:pt x="1691" y="1"/>
                    <a:pt x="1179" y="191"/>
                    <a:pt x="774" y="549"/>
                  </a:cubicBezTo>
                  <a:cubicBezTo>
                    <a:pt x="370" y="906"/>
                    <a:pt x="108" y="1382"/>
                    <a:pt x="12" y="1918"/>
                  </a:cubicBezTo>
                  <a:cubicBezTo>
                    <a:pt x="0" y="2013"/>
                    <a:pt x="60" y="2096"/>
                    <a:pt x="143" y="2120"/>
                  </a:cubicBezTo>
                  <a:cubicBezTo>
                    <a:pt x="151" y="2121"/>
                    <a:pt x="159" y="2122"/>
                    <a:pt x="167" y="2122"/>
                  </a:cubicBezTo>
                  <a:cubicBezTo>
                    <a:pt x="252" y="2122"/>
                    <a:pt x="324" y="2064"/>
                    <a:pt x="346" y="1977"/>
                  </a:cubicBezTo>
                  <a:cubicBezTo>
                    <a:pt x="477" y="1049"/>
                    <a:pt x="1286" y="346"/>
                    <a:pt x="2239" y="346"/>
                  </a:cubicBezTo>
                  <a:cubicBezTo>
                    <a:pt x="3299" y="346"/>
                    <a:pt x="4168" y="1203"/>
                    <a:pt x="4168" y="2263"/>
                  </a:cubicBezTo>
                  <a:cubicBezTo>
                    <a:pt x="4168" y="3096"/>
                    <a:pt x="3632" y="3847"/>
                    <a:pt x="2822" y="4097"/>
                  </a:cubicBezTo>
                  <a:cubicBezTo>
                    <a:pt x="2775" y="4108"/>
                    <a:pt x="2751" y="4144"/>
                    <a:pt x="2739" y="4168"/>
                  </a:cubicBezTo>
                  <a:lnTo>
                    <a:pt x="2239" y="4990"/>
                  </a:lnTo>
                  <a:lnTo>
                    <a:pt x="1751" y="4168"/>
                  </a:lnTo>
                  <a:cubicBezTo>
                    <a:pt x="1739" y="4144"/>
                    <a:pt x="1691" y="4108"/>
                    <a:pt x="1667" y="4097"/>
                  </a:cubicBezTo>
                  <a:cubicBezTo>
                    <a:pt x="977" y="3870"/>
                    <a:pt x="477" y="3287"/>
                    <a:pt x="358" y="2573"/>
                  </a:cubicBezTo>
                  <a:cubicBezTo>
                    <a:pt x="347" y="2496"/>
                    <a:pt x="266" y="2440"/>
                    <a:pt x="189" y="2440"/>
                  </a:cubicBezTo>
                  <a:cubicBezTo>
                    <a:pt x="182" y="2440"/>
                    <a:pt x="174" y="2441"/>
                    <a:pt x="167" y="2442"/>
                  </a:cubicBezTo>
                  <a:cubicBezTo>
                    <a:pt x="72" y="2454"/>
                    <a:pt x="12" y="2549"/>
                    <a:pt x="24" y="2632"/>
                  </a:cubicBezTo>
                  <a:cubicBezTo>
                    <a:pt x="108" y="3049"/>
                    <a:pt x="286" y="3418"/>
                    <a:pt x="548" y="3739"/>
                  </a:cubicBezTo>
                  <a:cubicBezTo>
                    <a:pt x="798" y="4037"/>
                    <a:pt x="1132" y="4251"/>
                    <a:pt x="1501" y="4394"/>
                  </a:cubicBezTo>
                  <a:lnTo>
                    <a:pt x="2108" y="5406"/>
                  </a:lnTo>
                  <a:cubicBezTo>
                    <a:pt x="2144" y="5442"/>
                    <a:pt x="2203" y="5478"/>
                    <a:pt x="2263" y="5478"/>
                  </a:cubicBezTo>
                  <a:cubicBezTo>
                    <a:pt x="2322" y="5478"/>
                    <a:pt x="2382" y="5442"/>
                    <a:pt x="2406" y="5406"/>
                  </a:cubicBezTo>
                  <a:lnTo>
                    <a:pt x="3025" y="4394"/>
                  </a:lnTo>
                  <a:cubicBezTo>
                    <a:pt x="3930" y="4073"/>
                    <a:pt x="4525" y="3227"/>
                    <a:pt x="4525" y="2263"/>
                  </a:cubicBezTo>
                  <a:cubicBezTo>
                    <a:pt x="4489" y="1013"/>
                    <a:pt x="3477" y="1"/>
                    <a:pt x="2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3" name="Google Shape;13423;p89"/>
            <p:cNvSpPr/>
            <p:nvPr/>
          </p:nvSpPr>
          <p:spPr>
            <a:xfrm>
              <a:off x="3696761" y="3794099"/>
              <a:ext cx="82653" cy="78661"/>
            </a:xfrm>
            <a:custGeom>
              <a:avLst/>
              <a:gdLst/>
              <a:ahLst/>
              <a:cxnLst/>
              <a:rect l="l" t="t" r="r" b="b"/>
              <a:pathLst>
                <a:path w="2609" h="2483" extrusionOk="0">
                  <a:moveTo>
                    <a:pt x="1584" y="328"/>
                  </a:moveTo>
                  <a:cubicBezTo>
                    <a:pt x="1727" y="328"/>
                    <a:pt x="1882" y="387"/>
                    <a:pt x="2001" y="506"/>
                  </a:cubicBezTo>
                  <a:cubicBezTo>
                    <a:pt x="2239" y="732"/>
                    <a:pt x="2239" y="1102"/>
                    <a:pt x="2001" y="1340"/>
                  </a:cubicBezTo>
                  <a:cubicBezTo>
                    <a:pt x="1888" y="1453"/>
                    <a:pt x="1736" y="1509"/>
                    <a:pt x="1584" y="1509"/>
                  </a:cubicBezTo>
                  <a:cubicBezTo>
                    <a:pt x="1433" y="1509"/>
                    <a:pt x="1281" y="1453"/>
                    <a:pt x="1168" y="1340"/>
                  </a:cubicBezTo>
                  <a:cubicBezTo>
                    <a:pt x="941" y="1113"/>
                    <a:pt x="941" y="732"/>
                    <a:pt x="1168" y="506"/>
                  </a:cubicBezTo>
                  <a:cubicBezTo>
                    <a:pt x="1287" y="387"/>
                    <a:pt x="1430" y="328"/>
                    <a:pt x="1584" y="328"/>
                  </a:cubicBezTo>
                  <a:close/>
                  <a:moveTo>
                    <a:pt x="1584" y="0"/>
                  </a:moveTo>
                  <a:cubicBezTo>
                    <a:pt x="1346" y="0"/>
                    <a:pt x="1108" y="89"/>
                    <a:pt x="929" y="268"/>
                  </a:cubicBezTo>
                  <a:cubicBezTo>
                    <a:pt x="596" y="590"/>
                    <a:pt x="572" y="1090"/>
                    <a:pt x="822" y="1447"/>
                  </a:cubicBezTo>
                  <a:lnTo>
                    <a:pt x="60" y="2197"/>
                  </a:lnTo>
                  <a:cubicBezTo>
                    <a:pt x="1" y="2256"/>
                    <a:pt x="1" y="2375"/>
                    <a:pt x="60" y="2435"/>
                  </a:cubicBezTo>
                  <a:cubicBezTo>
                    <a:pt x="96" y="2471"/>
                    <a:pt x="144" y="2483"/>
                    <a:pt x="179" y="2483"/>
                  </a:cubicBezTo>
                  <a:cubicBezTo>
                    <a:pt x="227" y="2483"/>
                    <a:pt x="275" y="2471"/>
                    <a:pt x="298" y="2435"/>
                  </a:cubicBezTo>
                  <a:lnTo>
                    <a:pt x="1060" y="1685"/>
                  </a:lnTo>
                  <a:cubicBezTo>
                    <a:pt x="1227" y="1780"/>
                    <a:pt x="1406" y="1840"/>
                    <a:pt x="1584" y="1840"/>
                  </a:cubicBezTo>
                  <a:cubicBezTo>
                    <a:pt x="1822" y="1840"/>
                    <a:pt x="2061" y="1756"/>
                    <a:pt x="2239" y="1578"/>
                  </a:cubicBezTo>
                  <a:cubicBezTo>
                    <a:pt x="2608" y="1209"/>
                    <a:pt x="2608" y="625"/>
                    <a:pt x="2239" y="268"/>
                  </a:cubicBezTo>
                  <a:cubicBezTo>
                    <a:pt x="2061" y="89"/>
                    <a:pt x="1822" y="0"/>
                    <a:pt x="1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4" name="Google Shape;13424;p89"/>
            <p:cNvSpPr/>
            <p:nvPr/>
          </p:nvSpPr>
          <p:spPr>
            <a:xfrm>
              <a:off x="3560600" y="3916574"/>
              <a:ext cx="352345" cy="210419"/>
            </a:xfrm>
            <a:custGeom>
              <a:avLst/>
              <a:gdLst/>
              <a:ahLst/>
              <a:cxnLst/>
              <a:rect l="l" t="t" r="r" b="b"/>
              <a:pathLst>
                <a:path w="11122" h="6642" extrusionOk="0">
                  <a:moveTo>
                    <a:pt x="3037" y="391"/>
                  </a:moveTo>
                  <a:lnTo>
                    <a:pt x="5394" y="1176"/>
                  </a:lnTo>
                  <a:lnTo>
                    <a:pt x="5394" y="1296"/>
                  </a:lnTo>
                  <a:lnTo>
                    <a:pt x="3037" y="510"/>
                  </a:lnTo>
                  <a:lnTo>
                    <a:pt x="3037" y="391"/>
                  </a:lnTo>
                  <a:close/>
                  <a:moveTo>
                    <a:pt x="8085" y="391"/>
                  </a:moveTo>
                  <a:lnTo>
                    <a:pt x="8085" y="510"/>
                  </a:lnTo>
                  <a:lnTo>
                    <a:pt x="5728" y="1296"/>
                  </a:lnTo>
                  <a:lnTo>
                    <a:pt x="5728" y="1176"/>
                  </a:lnTo>
                  <a:lnTo>
                    <a:pt x="8085" y="391"/>
                  </a:lnTo>
                  <a:close/>
                  <a:moveTo>
                    <a:pt x="2691" y="855"/>
                  </a:moveTo>
                  <a:lnTo>
                    <a:pt x="2691" y="4975"/>
                  </a:lnTo>
                  <a:lnTo>
                    <a:pt x="2680" y="4975"/>
                  </a:lnTo>
                  <a:lnTo>
                    <a:pt x="786" y="5594"/>
                  </a:lnTo>
                  <a:lnTo>
                    <a:pt x="786" y="1486"/>
                  </a:lnTo>
                  <a:lnTo>
                    <a:pt x="2691" y="855"/>
                  </a:lnTo>
                  <a:close/>
                  <a:moveTo>
                    <a:pt x="8085" y="867"/>
                  </a:moveTo>
                  <a:lnTo>
                    <a:pt x="8085" y="4975"/>
                  </a:lnTo>
                  <a:lnTo>
                    <a:pt x="8049" y="4975"/>
                  </a:lnTo>
                  <a:lnTo>
                    <a:pt x="5728" y="5748"/>
                  </a:lnTo>
                  <a:lnTo>
                    <a:pt x="5728" y="1641"/>
                  </a:lnTo>
                  <a:lnTo>
                    <a:pt x="5763" y="1641"/>
                  </a:lnTo>
                  <a:lnTo>
                    <a:pt x="8085" y="867"/>
                  </a:lnTo>
                  <a:close/>
                  <a:moveTo>
                    <a:pt x="3037" y="879"/>
                  </a:moveTo>
                  <a:lnTo>
                    <a:pt x="5358" y="1653"/>
                  </a:lnTo>
                  <a:lnTo>
                    <a:pt x="5394" y="1653"/>
                  </a:lnTo>
                  <a:lnTo>
                    <a:pt x="5394" y="5760"/>
                  </a:lnTo>
                  <a:lnTo>
                    <a:pt x="3072" y="4986"/>
                  </a:lnTo>
                  <a:lnTo>
                    <a:pt x="3037" y="4986"/>
                  </a:lnTo>
                  <a:lnTo>
                    <a:pt x="3037" y="879"/>
                  </a:lnTo>
                  <a:close/>
                  <a:moveTo>
                    <a:pt x="3037" y="5320"/>
                  </a:moveTo>
                  <a:lnTo>
                    <a:pt x="5394" y="6106"/>
                  </a:lnTo>
                  <a:lnTo>
                    <a:pt x="5394" y="6225"/>
                  </a:lnTo>
                  <a:lnTo>
                    <a:pt x="3037" y="5439"/>
                  </a:lnTo>
                  <a:lnTo>
                    <a:pt x="3037" y="5320"/>
                  </a:lnTo>
                  <a:close/>
                  <a:moveTo>
                    <a:pt x="8085" y="5320"/>
                  </a:moveTo>
                  <a:lnTo>
                    <a:pt x="8085" y="5439"/>
                  </a:lnTo>
                  <a:lnTo>
                    <a:pt x="5728" y="6225"/>
                  </a:lnTo>
                  <a:lnTo>
                    <a:pt x="5728" y="6106"/>
                  </a:lnTo>
                  <a:lnTo>
                    <a:pt x="8085" y="5320"/>
                  </a:lnTo>
                  <a:close/>
                  <a:moveTo>
                    <a:pt x="2715" y="414"/>
                  </a:moveTo>
                  <a:lnTo>
                    <a:pt x="2715" y="510"/>
                  </a:lnTo>
                  <a:lnTo>
                    <a:pt x="584" y="1224"/>
                  </a:lnTo>
                  <a:cubicBezTo>
                    <a:pt x="513" y="1248"/>
                    <a:pt x="465" y="1307"/>
                    <a:pt x="465" y="1391"/>
                  </a:cubicBezTo>
                  <a:lnTo>
                    <a:pt x="465" y="5856"/>
                  </a:lnTo>
                  <a:cubicBezTo>
                    <a:pt x="465" y="5915"/>
                    <a:pt x="489" y="5951"/>
                    <a:pt x="536" y="5987"/>
                  </a:cubicBezTo>
                  <a:cubicBezTo>
                    <a:pt x="571" y="6004"/>
                    <a:pt x="613" y="6015"/>
                    <a:pt x="651" y="6015"/>
                  </a:cubicBezTo>
                  <a:cubicBezTo>
                    <a:pt x="665" y="6015"/>
                    <a:pt x="678" y="6014"/>
                    <a:pt x="691" y="6010"/>
                  </a:cubicBezTo>
                  <a:lnTo>
                    <a:pt x="2715" y="5344"/>
                  </a:lnTo>
                  <a:lnTo>
                    <a:pt x="2715" y="5463"/>
                  </a:lnTo>
                  <a:lnTo>
                    <a:pt x="358" y="6249"/>
                  </a:lnTo>
                  <a:lnTo>
                    <a:pt x="358" y="1200"/>
                  </a:lnTo>
                  <a:lnTo>
                    <a:pt x="2715" y="414"/>
                  </a:lnTo>
                  <a:close/>
                  <a:moveTo>
                    <a:pt x="2864" y="1"/>
                  </a:moveTo>
                  <a:cubicBezTo>
                    <a:pt x="2846" y="1"/>
                    <a:pt x="2828" y="4"/>
                    <a:pt x="2811" y="10"/>
                  </a:cubicBezTo>
                  <a:lnTo>
                    <a:pt x="120" y="903"/>
                  </a:lnTo>
                  <a:cubicBezTo>
                    <a:pt x="48" y="938"/>
                    <a:pt x="1" y="998"/>
                    <a:pt x="1" y="1069"/>
                  </a:cubicBezTo>
                  <a:lnTo>
                    <a:pt x="1" y="6475"/>
                  </a:lnTo>
                  <a:cubicBezTo>
                    <a:pt x="1" y="6534"/>
                    <a:pt x="36" y="6582"/>
                    <a:pt x="72" y="6606"/>
                  </a:cubicBezTo>
                  <a:cubicBezTo>
                    <a:pt x="108" y="6618"/>
                    <a:pt x="132" y="6641"/>
                    <a:pt x="179" y="6641"/>
                  </a:cubicBezTo>
                  <a:cubicBezTo>
                    <a:pt x="191" y="6641"/>
                    <a:pt x="215" y="6641"/>
                    <a:pt x="239" y="6618"/>
                  </a:cubicBezTo>
                  <a:lnTo>
                    <a:pt x="2870" y="5748"/>
                  </a:lnTo>
                  <a:lnTo>
                    <a:pt x="5513" y="6618"/>
                  </a:lnTo>
                  <a:cubicBezTo>
                    <a:pt x="5525" y="6630"/>
                    <a:pt x="5543" y="6635"/>
                    <a:pt x="5561" y="6635"/>
                  </a:cubicBezTo>
                  <a:cubicBezTo>
                    <a:pt x="5579" y="6635"/>
                    <a:pt x="5597" y="6630"/>
                    <a:pt x="5608" y="6618"/>
                  </a:cubicBezTo>
                  <a:lnTo>
                    <a:pt x="8252" y="5737"/>
                  </a:lnTo>
                  <a:lnTo>
                    <a:pt x="10883" y="6606"/>
                  </a:lnTo>
                  <a:cubicBezTo>
                    <a:pt x="10895" y="6606"/>
                    <a:pt x="10907" y="6630"/>
                    <a:pt x="10942" y="6630"/>
                  </a:cubicBezTo>
                  <a:cubicBezTo>
                    <a:pt x="10966" y="6630"/>
                    <a:pt x="11014" y="6606"/>
                    <a:pt x="11050" y="6594"/>
                  </a:cubicBezTo>
                  <a:cubicBezTo>
                    <a:pt x="11085" y="6558"/>
                    <a:pt x="11121" y="6510"/>
                    <a:pt x="11121" y="6463"/>
                  </a:cubicBezTo>
                  <a:lnTo>
                    <a:pt x="11121" y="3510"/>
                  </a:lnTo>
                  <a:cubicBezTo>
                    <a:pt x="11121" y="3427"/>
                    <a:pt x="11050" y="3355"/>
                    <a:pt x="10954" y="3355"/>
                  </a:cubicBezTo>
                  <a:cubicBezTo>
                    <a:pt x="10871" y="3355"/>
                    <a:pt x="10788" y="3427"/>
                    <a:pt x="10788" y="3510"/>
                  </a:cubicBezTo>
                  <a:lnTo>
                    <a:pt x="10788" y="6225"/>
                  </a:lnTo>
                  <a:lnTo>
                    <a:pt x="8442" y="5439"/>
                  </a:lnTo>
                  <a:lnTo>
                    <a:pt x="8442" y="5320"/>
                  </a:lnTo>
                  <a:lnTo>
                    <a:pt x="10466" y="5987"/>
                  </a:lnTo>
                  <a:cubicBezTo>
                    <a:pt x="10482" y="5991"/>
                    <a:pt x="10499" y="5993"/>
                    <a:pt x="10516" y="5993"/>
                  </a:cubicBezTo>
                  <a:cubicBezTo>
                    <a:pt x="10551" y="5993"/>
                    <a:pt x="10585" y="5983"/>
                    <a:pt x="10609" y="5951"/>
                  </a:cubicBezTo>
                  <a:cubicBezTo>
                    <a:pt x="10657" y="5927"/>
                    <a:pt x="10692" y="5868"/>
                    <a:pt x="10692" y="5820"/>
                  </a:cubicBezTo>
                  <a:lnTo>
                    <a:pt x="10692" y="3486"/>
                  </a:lnTo>
                  <a:cubicBezTo>
                    <a:pt x="10692" y="3391"/>
                    <a:pt x="10609" y="3320"/>
                    <a:pt x="10526" y="3320"/>
                  </a:cubicBezTo>
                  <a:cubicBezTo>
                    <a:pt x="10431" y="3320"/>
                    <a:pt x="10359" y="3391"/>
                    <a:pt x="10359" y="3486"/>
                  </a:cubicBezTo>
                  <a:lnTo>
                    <a:pt x="10359" y="5582"/>
                  </a:lnTo>
                  <a:lnTo>
                    <a:pt x="8466" y="4963"/>
                  </a:lnTo>
                  <a:lnTo>
                    <a:pt x="8442" y="4963"/>
                  </a:lnTo>
                  <a:lnTo>
                    <a:pt x="8442" y="855"/>
                  </a:lnTo>
                  <a:lnTo>
                    <a:pt x="10347" y="1486"/>
                  </a:lnTo>
                  <a:lnTo>
                    <a:pt x="10347" y="2843"/>
                  </a:lnTo>
                  <a:cubicBezTo>
                    <a:pt x="10347" y="2939"/>
                    <a:pt x="10419" y="3010"/>
                    <a:pt x="10514" y="3010"/>
                  </a:cubicBezTo>
                  <a:cubicBezTo>
                    <a:pt x="10597" y="3010"/>
                    <a:pt x="10669" y="2939"/>
                    <a:pt x="10669" y="2843"/>
                  </a:cubicBezTo>
                  <a:lnTo>
                    <a:pt x="10669" y="1367"/>
                  </a:lnTo>
                  <a:cubicBezTo>
                    <a:pt x="10669" y="1296"/>
                    <a:pt x="10633" y="1236"/>
                    <a:pt x="10550" y="1212"/>
                  </a:cubicBezTo>
                  <a:lnTo>
                    <a:pt x="8430" y="498"/>
                  </a:lnTo>
                  <a:lnTo>
                    <a:pt x="8430" y="379"/>
                  </a:lnTo>
                  <a:lnTo>
                    <a:pt x="10776" y="1165"/>
                  </a:lnTo>
                  <a:lnTo>
                    <a:pt x="10776" y="2831"/>
                  </a:lnTo>
                  <a:cubicBezTo>
                    <a:pt x="10776" y="2939"/>
                    <a:pt x="10847" y="3022"/>
                    <a:pt x="10942" y="3022"/>
                  </a:cubicBezTo>
                  <a:cubicBezTo>
                    <a:pt x="11026" y="3022"/>
                    <a:pt x="11109" y="2951"/>
                    <a:pt x="11109" y="2855"/>
                  </a:cubicBezTo>
                  <a:lnTo>
                    <a:pt x="11109" y="1069"/>
                  </a:lnTo>
                  <a:cubicBezTo>
                    <a:pt x="11109" y="998"/>
                    <a:pt x="11062" y="938"/>
                    <a:pt x="10990" y="903"/>
                  </a:cubicBezTo>
                  <a:lnTo>
                    <a:pt x="8287" y="10"/>
                  </a:lnTo>
                  <a:cubicBezTo>
                    <a:pt x="8275" y="4"/>
                    <a:pt x="8258" y="1"/>
                    <a:pt x="8240" y="1"/>
                  </a:cubicBezTo>
                  <a:cubicBezTo>
                    <a:pt x="8222" y="1"/>
                    <a:pt x="8204" y="4"/>
                    <a:pt x="8192" y="10"/>
                  </a:cubicBezTo>
                  <a:lnTo>
                    <a:pt x="5549" y="891"/>
                  </a:lnTo>
                  <a:lnTo>
                    <a:pt x="2918" y="10"/>
                  </a:lnTo>
                  <a:cubicBezTo>
                    <a:pt x="2900" y="4"/>
                    <a:pt x="2882" y="1"/>
                    <a:pt x="28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25" name="Google Shape;13425;p89"/>
          <p:cNvGrpSpPr/>
          <p:nvPr/>
        </p:nvGrpSpPr>
        <p:grpSpPr>
          <a:xfrm>
            <a:off x="5790556" y="4261252"/>
            <a:ext cx="279513" cy="356083"/>
            <a:chOff x="5790556" y="4261252"/>
            <a:chExt cx="279513" cy="356083"/>
          </a:xfrm>
          <a:solidFill>
            <a:schemeClr val="bg1"/>
          </a:solidFill>
        </p:grpSpPr>
        <p:sp>
          <p:nvSpPr>
            <p:cNvPr id="13426" name="Google Shape;13426;p89"/>
            <p:cNvSpPr/>
            <p:nvPr/>
          </p:nvSpPr>
          <p:spPr>
            <a:xfrm>
              <a:off x="5892027" y="4400423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7" name="Google Shape;13427;p89"/>
            <p:cNvSpPr/>
            <p:nvPr/>
          </p:nvSpPr>
          <p:spPr>
            <a:xfrm>
              <a:off x="5959157" y="4400423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8" name="Google Shape;13428;p89"/>
            <p:cNvSpPr/>
            <p:nvPr/>
          </p:nvSpPr>
          <p:spPr>
            <a:xfrm>
              <a:off x="5907867" y="4450667"/>
              <a:ext cx="45651" cy="16157"/>
            </a:xfrm>
            <a:custGeom>
              <a:avLst/>
              <a:gdLst/>
              <a:ahLst/>
              <a:cxnLst/>
              <a:rect l="l" t="t" r="r" b="b"/>
              <a:pathLst>
                <a:path w="1441" h="510" extrusionOk="0">
                  <a:moveTo>
                    <a:pt x="183" y="1"/>
                  </a:moveTo>
                  <a:cubicBezTo>
                    <a:pt x="140" y="1"/>
                    <a:pt x="95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03" y="427"/>
                    <a:pt x="441" y="510"/>
                    <a:pt x="691" y="510"/>
                  </a:cubicBezTo>
                  <a:cubicBezTo>
                    <a:pt x="965" y="510"/>
                    <a:pt x="1203" y="427"/>
                    <a:pt x="1334" y="284"/>
                  </a:cubicBezTo>
                  <a:cubicBezTo>
                    <a:pt x="1441" y="212"/>
                    <a:pt x="1441" y="105"/>
                    <a:pt x="1358" y="46"/>
                  </a:cubicBezTo>
                  <a:cubicBezTo>
                    <a:pt x="1328" y="16"/>
                    <a:pt x="1289" y="1"/>
                    <a:pt x="1249" y="1"/>
                  </a:cubicBezTo>
                  <a:cubicBezTo>
                    <a:pt x="1209" y="1"/>
                    <a:pt x="1167" y="16"/>
                    <a:pt x="1131" y="46"/>
                  </a:cubicBezTo>
                  <a:cubicBezTo>
                    <a:pt x="1060" y="105"/>
                    <a:pt x="917" y="188"/>
                    <a:pt x="715" y="188"/>
                  </a:cubicBezTo>
                  <a:cubicBezTo>
                    <a:pt x="500" y="188"/>
                    <a:pt x="357" y="105"/>
                    <a:pt x="298" y="46"/>
                  </a:cubicBezTo>
                  <a:cubicBezTo>
                    <a:pt x="268" y="16"/>
                    <a:pt x="226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9" name="Google Shape;13429;p89"/>
            <p:cNvSpPr/>
            <p:nvPr/>
          </p:nvSpPr>
          <p:spPr>
            <a:xfrm>
              <a:off x="5790556" y="4261252"/>
              <a:ext cx="279513" cy="356083"/>
            </a:xfrm>
            <a:custGeom>
              <a:avLst/>
              <a:gdLst/>
              <a:ahLst/>
              <a:cxnLst/>
              <a:rect l="l" t="t" r="r" b="b"/>
              <a:pathLst>
                <a:path w="8823" h="11240" extrusionOk="0">
                  <a:moveTo>
                    <a:pt x="4441" y="2893"/>
                  </a:moveTo>
                  <a:cubicBezTo>
                    <a:pt x="4608" y="3048"/>
                    <a:pt x="4787" y="3203"/>
                    <a:pt x="4965" y="3334"/>
                  </a:cubicBezTo>
                  <a:lnTo>
                    <a:pt x="3906" y="3334"/>
                  </a:lnTo>
                  <a:cubicBezTo>
                    <a:pt x="4084" y="3203"/>
                    <a:pt x="4251" y="3048"/>
                    <a:pt x="4441" y="2893"/>
                  </a:cubicBezTo>
                  <a:close/>
                  <a:moveTo>
                    <a:pt x="6215" y="810"/>
                  </a:moveTo>
                  <a:cubicBezTo>
                    <a:pt x="6954" y="1262"/>
                    <a:pt x="7430" y="1976"/>
                    <a:pt x="7430" y="2798"/>
                  </a:cubicBezTo>
                  <a:cubicBezTo>
                    <a:pt x="7430" y="3310"/>
                    <a:pt x="7251" y="3798"/>
                    <a:pt x="6894" y="4203"/>
                  </a:cubicBezTo>
                  <a:cubicBezTo>
                    <a:pt x="6632" y="4060"/>
                    <a:pt x="5727" y="3608"/>
                    <a:pt x="4668" y="2655"/>
                  </a:cubicBezTo>
                  <a:cubicBezTo>
                    <a:pt x="5192" y="2155"/>
                    <a:pt x="5727" y="1548"/>
                    <a:pt x="6215" y="810"/>
                  </a:cubicBezTo>
                  <a:close/>
                  <a:moveTo>
                    <a:pt x="4430" y="333"/>
                  </a:moveTo>
                  <a:cubicBezTo>
                    <a:pt x="4977" y="333"/>
                    <a:pt x="5477" y="441"/>
                    <a:pt x="5930" y="667"/>
                  </a:cubicBezTo>
                  <a:cubicBezTo>
                    <a:pt x="4322" y="3012"/>
                    <a:pt x="2346" y="4036"/>
                    <a:pt x="1953" y="4215"/>
                  </a:cubicBezTo>
                  <a:cubicBezTo>
                    <a:pt x="1620" y="3786"/>
                    <a:pt x="1417" y="3310"/>
                    <a:pt x="1417" y="2798"/>
                  </a:cubicBezTo>
                  <a:cubicBezTo>
                    <a:pt x="1417" y="1429"/>
                    <a:pt x="2763" y="333"/>
                    <a:pt x="4430" y="333"/>
                  </a:cubicBezTo>
                  <a:close/>
                  <a:moveTo>
                    <a:pt x="5370" y="3643"/>
                  </a:moveTo>
                  <a:cubicBezTo>
                    <a:pt x="6037" y="4143"/>
                    <a:pt x="6561" y="4393"/>
                    <a:pt x="6739" y="4477"/>
                  </a:cubicBezTo>
                  <a:cubicBezTo>
                    <a:pt x="6799" y="4513"/>
                    <a:pt x="6858" y="4524"/>
                    <a:pt x="6930" y="4524"/>
                  </a:cubicBezTo>
                  <a:cubicBezTo>
                    <a:pt x="7073" y="4524"/>
                    <a:pt x="7216" y="4632"/>
                    <a:pt x="7227" y="4774"/>
                  </a:cubicBezTo>
                  <a:cubicBezTo>
                    <a:pt x="7239" y="4858"/>
                    <a:pt x="7216" y="4929"/>
                    <a:pt x="7156" y="4989"/>
                  </a:cubicBezTo>
                  <a:cubicBezTo>
                    <a:pt x="7097" y="5048"/>
                    <a:pt x="7013" y="5072"/>
                    <a:pt x="6942" y="5072"/>
                  </a:cubicBezTo>
                  <a:lnTo>
                    <a:pt x="6835" y="5072"/>
                  </a:lnTo>
                  <a:lnTo>
                    <a:pt x="6835" y="5060"/>
                  </a:lnTo>
                  <a:cubicBezTo>
                    <a:pt x="6835" y="4977"/>
                    <a:pt x="6763" y="4894"/>
                    <a:pt x="6680" y="4894"/>
                  </a:cubicBezTo>
                  <a:cubicBezTo>
                    <a:pt x="6585" y="4894"/>
                    <a:pt x="6513" y="4977"/>
                    <a:pt x="6513" y="5060"/>
                  </a:cubicBezTo>
                  <a:lnTo>
                    <a:pt x="6513" y="5251"/>
                  </a:lnTo>
                  <a:lnTo>
                    <a:pt x="6323" y="5251"/>
                  </a:lnTo>
                  <a:cubicBezTo>
                    <a:pt x="6227" y="5251"/>
                    <a:pt x="6156" y="5334"/>
                    <a:pt x="6156" y="5417"/>
                  </a:cubicBezTo>
                  <a:cubicBezTo>
                    <a:pt x="6156" y="5513"/>
                    <a:pt x="6227" y="5584"/>
                    <a:pt x="6323" y="5584"/>
                  </a:cubicBezTo>
                  <a:lnTo>
                    <a:pt x="6513" y="5584"/>
                  </a:lnTo>
                  <a:lnTo>
                    <a:pt x="6513" y="6656"/>
                  </a:lnTo>
                  <a:cubicBezTo>
                    <a:pt x="6549" y="7834"/>
                    <a:pt x="5608" y="8787"/>
                    <a:pt x="4430" y="8787"/>
                  </a:cubicBezTo>
                  <a:cubicBezTo>
                    <a:pt x="3251" y="8787"/>
                    <a:pt x="2298" y="7834"/>
                    <a:pt x="2298" y="6656"/>
                  </a:cubicBezTo>
                  <a:lnTo>
                    <a:pt x="2298" y="5584"/>
                  </a:lnTo>
                  <a:lnTo>
                    <a:pt x="5644" y="5584"/>
                  </a:lnTo>
                  <a:cubicBezTo>
                    <a:pt x="5739" y="5584"/>
                    <a:pt x="5811" y="5513"/>
                    <a:pt x="5811" y="5417"/>
                  </a:cubicBezTo>
                  <a:cubicBezTo>
                    <a:pt x="5811" y="5334"/>
                    <a:pt x="5739" y="5251"/>
                    <a:pt x="5644" y="5251"/>
                  </a:cubicBezTo>
                  <a:lnTo>
                    <a:pt x="2298" y="5251"/>
                  </a:lnTo>
                  <a:lnTo>
                    <a:pt x="2298" y="5060"/>
                  </a:lnTo>
                  <a:cubicBezTo>
                    <a:pt x="2298" y="4977"/>
                    <a:pt x="2227" y="4894"/>
                    <a:pt x="2132" y="4894"/>
                  </a:cubicBezTo>
                  <a:cubicBezTo>
                    <a:pt x="2048" y="4894"/>
                    <a:pt x="1977" y="4977"/>
                    <a:pt x="1977" y="5060"/>
                  </a:cubicBezTo>
                  <a:lnTo>
                    <a:pt x="1977" y="5072"/>
                  </a:lnTo>
                  <a:lnTo>
                    <a:pt x="1870" y="5072"/>
                  </a:lnTo>
                  <a:cubicBezTo>
                    <a:pt x="1798" y="5072"/>
                    <a:pt x="1715" y="5048"/>
                    <a:pt x="1655" y="4989"/>
                  </a:cubicBezTo>
                  <a:cubicBezTo>
                    <a:pt x="1596" y="4929"/>
                    <a:pt x="1584" y="4858"/>
                    <a:pt x="1584" y="4774"/>
                  </a:cubicBezTo>
                  <a:cubicBezTo>
                    <a:pt x="1596" y="4643"/>
                    <a:pt x="1739" y="4524"/>
                    <a:pt x="1882" y="4524"/>
                  </a:cubicBezTo>
                  <a:cubicBezTo>
                    <a:pt x="1953" y="4524"/>
                    <a:pt x="2013" y="4513"/>
                    <a:pt x="2072" y="4477"/>
                  </a:cubicBezTo>
                  <a:cubicBezTo>
                    <a:pt x="2251" y="4393"/>
                    <a:pt x="2775" y="4143"/>
                    <a:pt x="3441" y="3643"/>
                  </a:cubicBezTo>
                  <a:close/>
                  <a:moveTo>
                    <a:pt x="4418" y="0"/>
                  </a:moveTo>
                  <a:cubicBezTo>
                    <a:pt x="2584" y="0"/>
                    <a:pt x="1084" y="1250"/>
                    <a:pt x="1084" y="2798"/>
                  </a:cubicBezTo>
                  <a:cubicBezTo>
                    <a:pt x="1084" y="3334"/>
                    <a:pt x="1262" y="3846"/>
                    <a:pt x="1584" y="4286"/>
                  </a:cubicBezTo>
                  <a:cubicBezTo>
                    <a:pt x="1405" y="4382"/>
                    <a:pt x="1274" y="4560"/>
                    <a:pt x="1262" y="4763"/>
                  </a:cubicBezTo>
                  <a:cubicBezTo>
                    <a:pt x="1239" y="4929"/>
                    <a:pt x="1298" y="5108"/>
                    <a:pt x="1405" y="5227"/>
                  </a:cubicBezTo>
                  <a:cubicBezTo>
                    <a:pt x="1524" y="5346"/>
                    <a:pt x="1691" y="5417"/>
                    <a:pt x="1858" y="5417"/>
                  </a:cubicBezTo>
                  <a:lnTo>
                    <a:pt x="1953" y="5417"/>
                  </a:lnTo>
                  <a:lnTo>
                    <a:pt x="1953" y="6668"/>
                  </a:lnTo>
                  <a:cubicBezTo>
                    <a:pt x="1953" y="7144"/>
                    <a:pt x="2096" y="7596"/>
                    <a:pt x="2334" y="7977"/>
                  </a:cubicBezTo>
                  <a:lnTo>
                    <a:pt x="881" y="8394"/>
                  </a:lnTo>
                  <a:cubicBezTo>
                    <a:pt x="369" y="8537"/>
                    <a:pt x="0" y="9037"/>
                    <a:pt x="0" y="9573"/>
                  </a:cubicBezTo>
                  <a:lnTo>
                    <a:pt x="0" y="11073"/>
                  </a:lnTo>
                  <a:cubicBezTo>
                    <a:pt x="0" y="11156"/>
                    <a:pt x="84" y="11240"/>
                    <a:pt x="167" y="11240"/>
                  </a:cubicBezTo>
                  <a:cubicBezTo>
                    <a:pt x="262" y="11240"/>
                    <a:pt x="334" y="11156"/>
                    <a:pt x="334" y="11073"/>
                  </a:cubicBezTo>
                  <a:lnTo>
                    <a:pt x="334" y="9573"/>
                  </a:lnTo>
                  <a:cubicBezTo>
                    <a:pt x="334" y="9180"/>
                    <a:pt x="596" y="8823"/>
                    <a:pt x="977" y="8715"/>
                  </a:cubicBezTo>
                  <a:lnTo>
                    <a:pt x="1405" y="8584"/>
                  </a:lnTo>
                  <a:lnTo>
                    <a:pt x="1405" y="11073"/>
                  </a:lnTo>
                  <a:cubicBezTo>
                    <a:pt x="1405" y="11156"/>
                    <a:pt x="1477" y="11240"/>
                    <a:pt x="1572" y="11240"/>
                  </a:cubicBezTo>
                  <a:cubicBezTo>
                    <a:pt x="1655" y="11240"/>
                    <a:pt x="1727" y="11156"/>
                    <a:pt x="1727" y="11073"/>
                  </a:cubicBezTo>
                  <a:lnTo>
                    <a:pt x="1727" y="8501"/>
                  </a:lnTo>
                  <a:lnTo>
                    <a:pt x="2525" y="8263"/>
                  </a:lnTo>
                  <a:cubicBezTo>
                    <a:pt x="2560" y="8299"/>
                    <a:pt x="2596" y="8346"/>
                    <a:pt x="2644" y="8394"/>
                  </a:cubicBezTo>
                  <a:lnTo>
                    <a:pt x="2644" y="8954"/>
                  </a:lnTo>
                  <a:cubicBezTo>
                    <a:pt x="2644" y="9049"/>
                    <a:pt x="2715" y="9120"/>
                    <a:pt x="2798" y="9120"/>
                  </a:cubicBezTo>
                  <a:cubicBezTo>
                    <a:pt x="2894" y="9120"/>
                    <a:pt x="2965" y="9049"/>
                    <a:pt x="2965" y="8954"/>
                  </a:cubicBezTo>
                  <a:lnTo>
                    <a:pt x="2965" y="8680"/>
                  </a:lnTo>
                  <a:cubicBezTo>
                    <a:pt x="3370" y="8954"/>
                    <a:pt x="3858" y="9120"/>
                    <a:pt x="4382" y="9120"/>
                  </a:cubicBezTo>
                  <a:cubicBezTo>
                    <a:pt x="4906" y="9120"/>
                    <a:pt x="5394" y="8954"/>
                    <a:pt x="5799" y="8680"/>
                  </a:cubicBezTo>
                  <a:lnTo>
                    <a:pt x="5799" y="11073"/>
                  </a:lnTo>
                  <a:cubicBezTo>
                    <a:pt x="5799" y="11156"/>
                    <a:pt x="5870" y="11240"/>
                    <a:pt x="5954" y="11240"/>
                  </a:cubicBezTo>
                  <a:cubicBezTo>
                    <a:pt x="6049" y="11240"/>
                    <a:pt x="6120" y="11156"/>
                    <a:pt x="6120" y="11073"/>
                  </a:cubicBezTo>
                  <a:lnTo>
                    <a:pt x="6120" y="8394"/>
                  </a:lnTo>
                  <a:cubicBezTo>
                    <a:pt x="6168" y="8346"/>
                    <a:pt x="6192" y="8299"/>
                    <a:pt x="6239" y="8263"/>
                  </a:cubicBezTo>
                  <a:lnTo>
                    <a:pt x="7025" y="8477"/>
                  </a:lnTo>
                  <a:lnTo>
                    <a:pt x="7025" y="11061"/>
                  </a:lnTo>
                  <a:cubicBezTo>
                    <a:pt x="7025" y="11144"/>
                    <a:pt x="7108" y="11216"/>
                    <a:pt x="7192" y="11216"/>
                  </a:cubicBezTo>
                  <a:cubicBezTo>
                    <a:pt x="7287" y="11216"/>
                    <a:pt x="7358" y="11144"/>
                    <a:pt x="7358" y="11061"/>
                  </a:cubicBezTo>
                  <a:lnTo>
                    <a:pt x="7358" y="8573"/>
                  </a:lnTo>
                  <a:lnTo>
                    <a:pt x="7787" y="8704"/>
                  </a:lnTo>
                  <a:cubicBezTo>
                    <a:pt x="8156" y="8811"/>
                    <a:pt x="8430" y="9168"/>
                    <a:pt x="8430" y="9549"/>
                  </a:cubicBezTo>
                  <a:lnTo>
                    <a:pt x="8430" y="11061"/>
                  </a:lnTo>
                  <a:cubicBezTo>
                    <a:pt x="8430" y="11144"/>
                    <a:pt x="8501" y="11216"/>
                    <a:pt x="8597" y="11216"/>
                  </a:cubicBezTo>
                  <a:cubicBezTo>
                    <a:pt x="8680" y="11216"/>
                    <a:pt x="8751" y="11144"/>
                    <a:pt x="8751" y="11061"/>
                  </a:cubicBezTo>
                  <a:lnTo>
                    <a:pt x="8751" y="9549"/>
                  </a:lnTo>
                  <a:cubicBezTo>
                    <a:pt x="8823" y="9037"/>
                    <a:pt x="8466" y="8549"/>
                    <a:pt x="7942" y="8394"/>
                  </a:cubicBezTo>
                  <a:lnTo>
                    <a:pt x="6501" y="7977"/>
                  </a:lnTo>
                  <a:cubicBezTo>
                    <a:pt x="6739" y="7608"/>
                    <a:pt x="6870" y="7144"/>
                    <a:pt x="6870" y="6668"/>
                  </a:cubicBezTo>
                  <a:lnTo>
                    <a:pt x="6870" y="5417"/>
                  </a:lnTo>
                  <a:lnTo>
                    <a:pt x="6977" y="5417"/>
                  </a:lnTo>
                  <a:cubicBezTo>
                    <a:pt x="7132" y="5417"/>
                    <a:pt x="7299" y="5346"/>
                    <a:pt x="7418" y="5227"/>
                  </a:cubicBezTo>
                  <a:cubicBezTo>
                    <a:pt x="7537" y="5108"/>
                    <a:pt x="7585" y="4929"/>
                    <a:pt x="7573" y="4763"/>
                  </a:cubicBezTo>
                  <a:cubicBezTo>
                    <a:pt x="7549" y="4560"/>
                    <a:pt x="7418" y="4393"/>
                    <a:pt x="7239" y="4286"/>
                  </a:cubicBezTo>
                  <a:cubicBezTo>
                    <a:pt x="7573" y="3846"/>
                    <a:pt x="7751" y="3334"/>
                    <a:pt x="7751" y="2798"/>
                  </a:cubicBezTo>
                  <a:cubicBezTo>
                    <a:pt x="7751" y="1250"/>
                    <a:pt x="6263" y="0"/>
                    <a:pt x="4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0" name="Google Shape;13430;p89"/>
            <p:cNvSpPr/>
            <p:nvPr/>
          </p:nvSpPr>
          <p:spPr>
            <a:xfrm>
              <a:off x="5875807" y="4562244"/>
              <a:ext cx="10201" cy="55092"/>
            </a:xfrm>
            <a:custGeom>
              <a:avLst/>
              <a:gdLst/>
              <a:ahLst/>
              <a:cxnLst/>
              <a:rect l="l" t="t" r="r" b="b"/>
              <a:pathLst>
                <a:path w="322" h="1739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572"/>
                  </a:lnTo>
                  <a:cubicBezTo>
                    <a:pt x="0" y="1667"/>
                    <a:pt x="72" y="1739"/>
                    <a:pt x="155" y="1739"/>
                  </a:cubicBezTo>
                  <a:cubicBezTo>
                    <a:pt x="250" y="1739"/>
                    <a:pt x="322" y="1667"/>
                    <a:pt x="322" y="1572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1" name="Google Shape;13431;p89"/>
            <p:cNvSpPr/>
            <p:nvPr/>
          </p:nvSpPr>
          <p:spPr>
            <a:xfrm>
              <a:off x="5925576" y="4567883"/>
              <a:ext cx="10613" cy="10233"/>
            </a:xfrm>
            <a:custGeom>
              <a:avLst/>
              <a:gdLst/>
              <a:ahLst/>
              <a:cxnLst/>
              <a:rect l="l" t="t" r="r" b="b"/>
              <a:pathLst>
                <a:path w="335" h="323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22" y="251"/>
                    <a:pt x="322" y="156"/>
                  </a:cubicBezTo>
                  <a:cubicBezTo>
                    <a:pt x="334" y="60"/>
                    <a:pt x="251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2" name="Google Shape;13432;p89"/>
            <p:cNvSpPr/>
            <p:nvPr/>
          </p:nvSpPr>
          <p:spPr>
            <a:xfrm>
              <a:off x="5925576" y="4600703"/>
              <a:ext cx="10613" cy="10613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7"/>
                  </a:cubicBez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3" name="Google Shape;13433;p89"/>
          <p:cNvGrpSpPr/>
          <p:nvPr/>
        </p:nvGrpSpPr>
        <p:grpSpPr>
          <a:xfrm>
            <a:off x="5341333" y="4261252"/>
            <a:ext cx="278752" cy="356463"/>
            <a:chOff x="5341333" y="4261252"/>
            <a:chExt cx="278752" cy="356463"/>
          </a:xfrm>
          <a:solidFill>
            <a:schemeClr val="bg1"/>
          </a:solidFill>
        </p:grpSpPr>
        <p:sp>
          <p:nvSpPr>
            <p:cNvPr id="13434" name="Google Shape;13434;p89"/>
            <p:cNvSpPr/>
            <p:nvPr/>
          </p:nvSpPr>
          <p:spPr>
            <a:xfrm>
              <a:off x="5442773" y="4383442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5" name="Google Shape;13435;p89"/>
            <p:cNvSpPr/>
            <p:nvPr/>
          </p:nvSpPr>
          <p:spPr>
            <a:xfrm>
              <a:off x="5509174" y="4383442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50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6" name="Google Shape;13436;p89"/>
            <p:cNvSpPr/>
            <p:nvPr/>
          </p:nvSpPr>
          <p:spPr>
            <a:xfrm>
              <a:off x="5458232" y="4422377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9" y="1"/>
                  </a:moveTo>
                  <a:cubicBezTo>
                    <a:pt x="147" y="1"/>
                    <a:pt x="102" y="16"/>
                    <a:pt x="61" y="46"/>
                  </a:cubicBezTo>
                  <a:cubicBezTo>
                    <a:pt x="1" y="105"/>
                    <a:pt x="1" y="212"/>
                    <a:pt x="61" y="284"/>
                  </a:cubicBezTo>
                  <a:cubicBezTo>
                    <a:pt x="215" y="427"/>
                    <a:pt x="453" y="510"/>
                    <a:pt x="703" y="510"/>
                  </a:cubicBezTo>
                  <a:cubicBezTo>
                    <a:pt x="953" y="510"/>
                    <a:pt x="1215" y="427"/>
                    <a:pt x="1346" y="284"/>
                  </a:cubicBezTo>
                  <a:cubicBezTo>
                    <a:pt x="1430" y="224"/>
                    <a:pt x="1430" y="129"/>
                    <a:pt x="1370" y="46"/>
                  </a:cubicBezTo>
                  <a:cubicBezTo>
                    <a:pt x="1340" y="16"/>
                    <a:pt x="1302" y="1"/>
                    <a:pt x="1260" y="1"/>
                  </a:cubicBezTo>
                  <a:cubicBezTo>
                    <a:pt x="1218" y="1"/>
                    <a:pt x="1174" y="16"/>
                    <a:pt x="1132" y="46"/>
                  </a:cubicBezTo>
                  <a:cubicBezTo>
                    <a:pt x="1073" y="105"/>
                    <a:pt x="930" y="189"/>
                    <a:pt x="715" y="189"/>
                  </a:cubicBezTo>
                  <a:cubicBezTo>
                    <a:pt x="513" y="189"/>
                    <a:pt x="358" y="105"/>
                    <a:pt x="299" y="46"/>
                  </a:cubicBezTo>
                  <a:cubicBezTo>
                    <a:pt x="269" y="16"/>
                    <a:pt x="230" y="1"/>
                    <a:pt x="1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7" name="Google Shape;13437;p89"/>
            <p:cNvSpPr/>
            <p:nvPr/>
          </p:nvSpPr>
          <p:spPr>
            <a:xfrm>
              <a:off x="5437134" y="4572793"/>
              <a:ext cx="10581" cy="44162"/>
            </a:xfrm>
            <a:custGeom>
              <a:avLst/>
              <a:gdLst/>
              <a:ahLst/>
              <a:cxnLst/>
              <a:rect l="l" t="t" r="r" b="b"/>
              <a:pathLst>
                <a:path w="334" h="139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227"/>
                  </a:lnTo>
                  <a:cubicBezTo>
                    <a:pt x="0" y="1310"/>
                    <a:pt x="72" y="1394"/>
                    <a:pt x="167" y="1394"/>
                  </a:cubicBezTo>
                  <a:cubicBezTo>
                    <a:pt x="250" y="1394"/>
                    <a:pt x="334" y="1310"/>
                    <a:pt x="334" y="1227"/>
                  </a:cubicBezTo>
                  <a:lnTo>
                    <a:pt x="334" y="167"/>
                  </a:lnTo>
                  <a:cubicBezTo>
                    <a:pt x="334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8" name="Google Shape;13438;p89"/>
            <p:cNvSpPr/>
            <p:nvPr/>
          </p:nvSpPr>
          <p:spPr>
            <a:xfrm>
              <a:off x="5341333" y="4261252"/>
              <a:ext cx="278752" cy="356463"/>
            </a:xfrm>
            <a:custGeom>
              <a:avLst/>
              <a:gdLst/>
              <a:ahLst/>
              <a:cxnLst/>
              <a:rect l="l" t="t" r="r" b="b"/>
              <a:pathLst>
                <a:path w="8799" h="11252" extrusionOk="0">
                  <a:moveTo>
                    <a:pt x="4941" y="333"/>
                  </a:moveTo>
                  <a:cubicBezTo>
                    <a:pt x="4941" y="333"/>
                    <a:pt x="4953" y="333"/>
                    <a:pt x="4953" y="345"/>
                  </a:cubicBezTo>
                  <a:lnTo>
                    <a:pt x="4953" y="1084"/>
                  </a:lnTo>
                  <a:cubicBezTo>
                    <a:pt x="4953" y="1250"/>
                    <a:pt x="4894" y="1417"/>
                    <a:pt x="4798" y="1536"/>
                  </a:cubicBezTo>
                  <a:lnTo>
                    <a:pt x="4429" y="2000"/>
                  </a:lnTo>
                  <a:lnTo>
                    <a:pt x="4393" y="2000"/>
                  </a:lnTo>
                  <a:lnTo>
                    <a:pt x="4024" y="1536"/>
                  </a:lnTo>
                  <a:cubicBezTo>
                    <a:pt x="3917" y="1417"/>
                    <a:pt x="3858" y="1250"/>
                    <a:pt x="3858" y="1084"/>
                  </a:cubicBezTo>
                  <a:lnTo>
                    <a:pt x="3893" y="333"/>
                  </a:lnTo>
                  <a:close/>
                  <a:moveTo>
                    <a:pt x="2310" y="3143"/>
                  </a:moveTo>
                  <a:lnTo>
                    <a:pt x="2310" y="3500"/>
                  </a:lnTo>
                  <a:cubicBezTo>
                    <a:pt x="2310" y="3608"/>
                    <a:pt x="2227" y="3691"/>
                    <a:pt x="2119" y="3691"/>
                  </a:cubicBezTo>
                  <a:lnTo>
                    <a:pt x="1941" y="3691"/>
                  </a:lnTo>
                  <a:lnTo>
                    <a:pt x="1941" y="3143"/>
                  </a:lnTo>
                  <a:close/>
                  <a:moveTo>
                    <a:pt x="6894" y="3143"/>
                  </a:moveTo>
                  <a:lnTo>
                    <a:pt x="6894" y="3691"/>
                  </a:lnTo>
                  <a:lnTo>
                    <a:pt x="6703" y="3691"/>
                  </a:lnTo>
                  <a:cubicBezTo>
                    <a:pt x="6596" y="3691"/>
                    <a:pt x="6513" y="3608"/>
                    <a:pt x="6513" y="3500"/>
                  </a:cubicBezTo>
                  <a:lnTo>
                    <a:pt x="6513" y="3143"/>
                  </a:lnTo>
                  <a:close/>
                  <a:moveTo>
                    <a:pt x="1607" y="3191"/>
                  </a:moveTo>
                  <a:lnTo>
                    <a:pt x="1607" y="3751"/>
                  </a:lnTo>
                  <a:cubicBezTo>
                    <a:pt x="1417" y="3846"/>
                    <a:pt x="1286" y="4012"/>
                    <a:pt x="1274" y="4227"/>
                  </a:cubicBezTo>
                  <a:cubicBezTo>
                    <a:pt x="1250" y="4393"/>
                    <a:pt x="1310" y="4572"/>
                    <a:pt x="1417" y="4691"/>
                  </a:cubicBezTo>
                  <a:cubicBezTo>
                    <a:pt x="1536" y="4810"/>
                    <a:pt x="1703" y="4882"/>
                    <a:pt x="1869" y="4882"/>
                  </a:cubicBezTo>
                  <a:lnTo>
                    <a:pt x="1976" y="4882"/>
                  </a:lnTo>
                  <a:cubicBezTo>
                    <a:pt x="2012" y="5132"/>
                    <a:pt x="2096" y="5394"/>
                    <a:pt x="2203" y="5608"/>
                  </a:cubicBezTo>
                  <a:lnTo>
                    <a:pt x="1953" y="5608"/>
                  </a:lnTo>
                  <a:lnTo>
                    <a:pt x="1953" y="5632"/>
                  </a:lnTo>
                  <a:cubicBezTo>
                    <a:pt x="1274" y="5632"/>
                    <a:pt x="703" y="5072"/>
                    <a:pt x="703" y="4382"/>
                  </a:cubicBezTo>
                  <a:cubicBezTo>
                    <a:pt x="703" y="3810"/>
                    <a:pt x="1084" y="3334"/>
                    <a:pt x="1607" y="3191"/>
                  </a:cubicBezTo>
                  <a:close/>
                  <a:moveTo>
                    <a:pt x="7239" y="3194"/>
                  </a:moveTo>
                  <a:cubicBezTo>
                    <a:pt x="7745" y="3341"/>
                    <a:pt x="8132" y="3814"/>
                    <a:pt x="8132" y="4382"/>
                  </a:cubicBezTo>
                  <a:cubicBezTo>
                    <a:pt x="8132" y="5060"/>
                    <a:pt x="7572" y="5632"/>
                    <a:pt x="6882" y="5632"/>
                  </a:cubicBezTo>
                  <a:lnTo>
                    <a:pt x="6620" y="5632"/>
                  </a:lnTo>
                  <a:cubicBezTo>
                    <a:pt x="6727" y="5405"/>
                    <a:pt x="6799" y="5155"/>
                    <a:pt x="6846" y="4894"/>
                  </a:cubicBezTo>
                  <a:lnTo>
                    <a:pt x="6953" y="4894"/>
                  </a:lnTo>
                  <a:cubicBezTo>
                    <a:pt x="7275" y="4894"/>
                    <a:pt x="7549" y="4655"/>
                    <a:pt x="7572" y="4358"/>
                  </a:cubicBezTo>
                  <a:cubicBezTo>
                    <a:pt x="7596" y="4203"/>
                    <a:pt x="7537" y="4024"/>
                    <a:pt x="7430" y="3905"/>
                  </a:cubicBezTo>
                  <a:cubicBezTo>
                    <a:pt x="7370" y="3846"/>
                    <a:pt x="7310" y="3798"/>
                    <a:pt x="7239" y="3751"/>
                  </a:cubicBezTo>
                  <a:lnTo>
                    <a:pt x="7239" y="3194"/>
                  </a:lnTo>
                  <a:close/>
                  <a:moveTo>
                    <a:pt x="5239" y="655"/>
                  </a:moveTo>
                  <a:cubicBezTo>
                    <a:pt x="5703" y="822"/>
                    <a:pt x="6096" y="1084"/>
                    <a:pt x="6406" y="1465"/>
                  </a:cubicBezTo>
                  <a:cubicBezTo>
                    <a:pt x="6727" y="1846"/>
                    <a:pt x="6929" y="2322"/>
                    <a:pt x="7001" y="2810"/>
                  </a:cubicBezTo>
                  <a:lnTo>
                    <a:pt x="5953" y="2810"/>
                  </a:lnTo>
                  <a:cubicBezTo>
                    <a:pt x="5870" y="2810"/>
                    <a:pt x="5798" y="2893"/>
                    <a:pt x="5798" y="2977"/>
                  </a:cubicBezTo>
                  <a:cubicBezTo>
                    <a:pt x="5798" y="3072"/>
                    <a:pt x="5870" y="3143"/>
                    <a:pt x="5953" y="3143"/>
                  </a:cubicBezTo>
                  <a:lnTo>
                    <a:pt x="6144" y="3143"/>
                  </a:lnTo>
                  <a:lnTo>
                    <a:pt x="6144" y="3500"/>
                  </a:lnTo>
                  <a:cubicBezTo>
                    <a:pt x="6144" y="3786"/>
                    <a:pt x="6382" y="4024"/>
                    <a:pt x="6668" y="4024"/>
                  </a:cubicBezTo>
                  <a:lnTo>
                    <a:pt x="6941" y="4024"/>
                  </a:lnTo>
                  <a:cubicBezTo>
                    <a:pt x="7013" y="4024"/>
                    <a:pt x="7084" y="4048"/>
                    <a:pt x="7144" y="4108"/>
                  </a:cubicBezTo>
                  <a:cubicBezTo>
                    <a:pt x="7203" y="4167"/>
                    <a:pt x="7227" y="4239"/>
                    <a:pt x="7227" y="4322"/>
                  </a:cubicBezTo>
                  <a:cubicBezTo>
                    <a:pt x="7203" y="4453"/>
                    <a:pt x="7072" y="4572"/>
                    <a:pt x="6929" y="4572"/>
                  </a:cubicBezTo>
                  <a:lnTo>
                    <a:pt x="6846" y="4572"/>
                  </a:lnTo>
                  <a:lnTo>
                    <a:pt x="6846" y="4560"/>
                  </a:lnTo>
                  <a:cubicBezTo>
                    <a:pt x="6846" y="4465"/>
                    <a:pt x="6775" y="4393"/>
                    <a:pt x="6691" y="4393"/>
                  </a:cubicBezTo>
                  <a:cubicBezTo>
                    <a:pt x="6596" y="4393"/>
                    <a:pt x="6525" y="4465"/>
                    <a:pt x="6525" y="4560"/>
                  </a:cubicBezTo>
                  <a:cubicBezTo>
                    <a:pt x="6537" y="5727"/>
                    <a:pt x="5584" y="6679"/>
                    <a:pt x="4405" y="6679"/>
                  </a:cubicBezTo>
                  <a:cubicBezTo>
                    <a:pt x="3239" y="6679"/>
                    <a:pt x="2286" y="5727"/>
                    <a:pt x="2286" y="4560"/>
                  </a:cubicBezTo>
                  <a:cubicBezTo>
                    <a:pt x="2286" y="4465"/>
                    <a:pt x="2203" y="4393"/>
                    <a:pt x="2119" y="4393"/>
                  </a:cubicBezTo>
                  <a:cubicBezTo>
                    <a:pt x="2024" y="4393"/>
                    <a:pt x="1953" y="4465"/>
                    <a:pt x="1953" y="4560"/>
                  </a:cubicBezTo>
                  <a:lnTo>
                    <a:pt x="1953" y="4572"/>
                  </a:lnTo>
                  <a:lnTo>
                    <a:pt x="1846" y="4572"/>
                  </a:lnTo>
                  <a:cubicBezTo>
                    <a:pt x="1774" y="4572"/>
                    <a:pt x="1703" y="4536"/>
                    <a:pt x="1643" y="4477"/>
                  </a:cubicBezTo>
                  <a:cubicBezTo>
                    <a:pt x="1584" y="4417"/>
                    <a:pt x="1572" y="4346"/>
                    <a:pt x="1572" y="4274"/>
                  </a:cubicBezTo>
                  <a:cubicBezTo>
                    <a:pt x="1584" y="4143"/>
                    <a:pt x="1715" y="4024"/>
                    <a:pt x="1869" y="4024"/>
                  </a:cubicBezTo>
                  <a:lnTo>
                    <a:pt x="2107" y="4024"/>
                  </a:lnTo>
                  <a:cubicBezTo>
                    <a:pt x="2381" y="4024"/>
                    <a:pt x="2619" y="3786"/>
                    <a:pt x="2619" y="3500"/>
                  </a:cubicBezTo>
                  <a:lnTo>
                    <a:pt x="2619" y="3143"/>
                  </a:lnTo>
                  <a:lnTo>
                    <a:pt x="5275" y="3143"/>
                  </a:lnTo>
                  <a:cubicBezTo>
                    <a:pt x="5358" y="3143"/>
                    <a:pt x="5441" y="3072"/>
                    <a:pt x="5441" y="2977"/>
                  </a:cubicBezTo>
                  <a:cubicBezTo>
                    <a:pt x="5441" y="2893"/>
                    <a:pt x="5358" y="2810"/>
                    <a:pt x="5275" y="2810"/>
                  </a:cubicBezTo>
                  <a:lnTo>
                    <a:pt x="1762" y="2810"/>
                  </a:lnTo>
                  <a:cubicBezTo>
                    <a:pt x="1822" y="2310"/>
                    <a:pt x="2024" y="1846"/>
                    <a:pt x="2357" y="1465"/>
                  </a:cubicBezTo>
                  <a:cubicBezTo>
                    <a:pt x="2667" y="1084"/>
                    <a:pt x="3072" y="810"/>
                    <a:pt x="3512" y="655"/>
                  </a:cubicBezTo>
                  <a:lnTo>
                    <a:pt x="3512" y="1084"/>
                  </a:lnTo>
                  <a:cubicBezTo>
                    <a:pt x="3512" y="1322"/>
                    <a:pt x="3596" y="1548"/>
                    <a:pt x="3739" y="1738"/>
                  </a:cubicBezTo>
                  <a:lnTo>
                    <a:pt x="4108" y="2203"/>
                  </a:lnTo>
                  <a:cubicBezTo>
                    <a:pt x="4167" y="2274"/>
                    <a:pt x="4274" y="2334"/>
                    <a:pt x="4382" y="2334"/>
                  </a:cubicBezTo>
                  <a:cubicBezTo>
                    <a:pt x="4489" y="2334"/>
                    <a:pt x="4572" y="2298"/>
                    <a:pt x="4643" y="2203"/>
                  </a:cubicBezTo>
                  <a:lnTo>
                    <a:pt x="5024" y="1738"/>
                  </a:lnTo>
                  <a:cubicBezTo>
                    <a:pt x="5167" y="1560"/>
                    <a:pt x="5239" y="1322"/>
                    <a:pt x="5239" y="1084"/>
                  </a:cubicBezTo>
                  <a:lnTo>
                    <a:pt x="5239" y="655"/>
                  </a:lnTo>
                  <a:close/>
                  <a:moveTo>
                    <a:pt x="5477" y="6763"/>
                  </a:moveTo>
                  <a:lnTo>
                    <a:pt x="5477" y="7953"/>
                  </a:lnTo>
                  <a:cubicBezTo>
                    <a:pt x="5215" y="8263"/>
                    <a:pt x="4822" y="8442"/>
                    <a:pt x="4405" y="8442"/>
                  </a:cubicBezTo>
                  <a:cubicBezTo>
                    <a:pt x="3989" y="8442"/>
                    <a:pt x="3608" y="8263"/>
                    <a:pt x="3334" y="7953"/>
                  </a:cubicBezTo>
                  <a:lnTo>
                    <a:pt x="3334" y="6763"/>
                  </a:lnTo>
                  <a:cubicBezTo>
                    <a:pt x="3667" y="6918"/>
                    <a:pt x="4024" y="7001"/>
                    <a:pt x="4405" y="7001"/>
                  </a:cubicBezTo>
                  <a:cubicBezTo>
                    <a:pt x="4798" y="7001"/>
                    <a:pt x="5155" y="6906"/>
                    <a:pt x="5477" y="6763"/>
                  </a:cubicBezTo>
                  <a:close/>
                  <a:moveTo>
                    <a:pt x="5477" y="8406"/>
                  </a:moveTo>
                  <a:lnTo>
                    <a:pt x="5477" y="8858"/>
                  </a:lnTo>
                  <a:cubicBezTo>
                    <a:pt x="5155" y="9049"/>
                    <a:pt x="4798" y="9144"/>
                    <a:pt x="4405" y="9144"/>
                  </a:cubicBezTo>
                  <a:cubicBezTo>
                    <a:pt x="4024" y="9144"/>
                    <a:pt x="3667" y="9037"/>
                    <a:pt x="3334" y="8858"/>
                  </a:cubicBezTo>
                  <a:lnTo>
                    <a:pt x="3334" y="8406"/>
                  </a:lnTo>
                  <a:cubicBezTo>
                    <a:pt x="3631" y="8644"/>
                    <a:pt x="4001" y="8763"/>
                    <a:pt x="4405" y="8763"/>
                  </a:cubicBezTo>
                  <a:cubicBezTo>
                    <a:pt x="4810" y="8763"/>
                    <a:pt x="5167" y="8632"/>
                    <a:pt x="5477" y="8406"/>
                  </a:cubicBezTo>
                  <a:close/>
                  <a:moveTo>
                    <a:pt x="3870" y="0"/>
                  </a:moveTo>
                  <a:cubicBezTo>
                    <a:pt x="3691" y="0"/>
                    <a:pt x="3548" y="131"/>
                    <a:pt x="3536" y="298"/>
                  </a:cubicBezTo>
                  <a:cubicBezTo>
                    <a:pt x="2977" y="464"/>
                    <a:pt x="2488" y="786"/>
                    <a:pt x="2107" y="1238"/>
                  </a:cubicBezTo>
                  <a:cubicBezTo>
                    <a:pt x="1715" y="1715"/>
                    <a:pt x="1476" y="2274"/>
                    <a:pt x="1417" y="2893"/>
                  </a:cubicBezTo>
                  <a:cubicBezTo>
                    <a:pt x="798" y="3096"/>
                    <a:pt x="345" y="3691"/>
                    <a:pt x="345" y="4382"/>
                  </a:cubicBezTo>
                  <a:cubicBezTo>
                    <a:pt x="345" y="5239"/>
                    <a:pt x="1048" y="5953"/>
                    <a:pt x="1929" y="5953"/>
                  </a:cubicBezTo>
                  <a:lnTo>
                    <a:pt x="2369" y="5953"/>
                  </a:lnTo>
                  <a:lnTo>
                    <a:pt x="2500" y="6132"/>
                  </a:lnTo>
                  <a:lnTo>
                    <a:pt x="1298" y="6846"/>
                  </a:lnTo>
                  <a:cubicBezTo>
                    <a:pt x="1167" y="6918"/>
                    <a:pt x="1072" y="7060"/>
                    <a:pt x="1060" y="7203"/>
                  </a:cubicBezTo>
                  <a:cubicBezTo>
                    <a:pt x="1036" y="7358"/>
                    <a:pt x="1072" y="7501"/>
                    <a:pt x="1167" y="7620"/>
                  </a:cubicBezTo>
                  <a:lnTo>
                    <a:pt x="1512" y="8037"/>
                  </a:lnTo>
                  <a:lnTo>
                    <a:pt x="1000" y="8192"/>
                  </a:lnTo>
                  <a:cubicBezTo>
                    <a:pt x="405" y="8370"/>
                    <a:pt x="0" y="8918"/>
                    <a:pt x="0" y="9525"/>
                  </a:cubicBezTo>
                  <a:lnTo>
                    <a:pt x="0" y="11073"/>
                  </a:lnTo>
                  <a:cubicBezTo>
                    <a:pt x="0" y="11168"/>
                    <a:pt x="83" y="11240"/>
                    <a:pt x="167" y="11240"/>
                  </a:cubicBezTo>
                  <a:cubicBezTo>
                    <a:pt x="262" y="11240"/>
                    <a:pt x="333" y="11168"/>
                    <a:pt x="333" y="11073"/>
                  </a:cubicBezTo>
                  <a:lnTo>
                    <a:pt x="333" y="9525"/>
                  </a:lnTo>
                  <a:cubicBezTo>
                    <a:pt x="333" y="9049"/>
                    <a:pt x="643" y="8632"/>
                    <a:pt x="1095" y="8501"/>
                  </a:cubicBezTo>
                  <a:lnTo>
                    <a:pt x="1726" y="8311"/>
                  </a:lnTo>
                  <a:lnTo>
                    <a:pt x="2203" y="8906"/>
                  </a:lnTo>
                  <a:cubicBezTo>
                    <a:pt x="2250" y="8965"/>
                    <a:pt x="2286" y="9049"/>
                    <a:pt x="2286" y="9120"/>
                  </a:cubicBezTo>
                  <a:lnTo>
                    <a:pt x="2286" y="11049"/>
                  </a:lnTo>
                  <a:cubicBezTo>
                    <a:pt x="2286" y="11132"/>
                    <a:pt x="2357" y="11204"/>
                    <a:pt x="2441" y="11204"/>
                  </a:cubicBezTo>
                  <a:cubicBezTo>
                    <a:pt x="2536" y="11204"/>
                    <a:pt x="2608" y="11132"/>
                    <a:pt x="2608" y="11049"/>
                  </a:cubicBezTo>
                  <a:lnTo>
                    <a:pt x="2608" y="9144"/>
                  </a:lnTo>
                  <a:cubicBezTo>
                    <a:pt x="2608" y="8977"/>
                    <a:pt x="2548" y="8823"/>
                    <a:pt x="2465" y="8704"/>
                  </a:cubicBezTo>
                  <a:lnTo>
                    <a:pt x="1417" y="7418"/>
                  </a:lnTo>
                  <a:cubicBezTo>
                    <a:pt x="1393" y="7370"/>
                    <a:pt x="1369" y="7322"/>
                    <a:pt x="1369" y="7263"/>
                  </a:cubicBezTo>
                  <a:cubicBezTo>
                    <a:pt x="1393" y="7203"/>
                    <a:pt x="1417" y="7156"/>
                    <a:pt x="1465" y="7132"/>
                  </a:cubicBezTo>
                  <a:lnTo>
                    <a:pt x="2727" y="6370"/>
                  </a:lnTo>
                  <a:cubicBezTo>
                    <a:pt x="2798" y="6441"/>
                    <a:pt x="2893" y="6501"/>
                    <a:pt x="2977" y="6560"/>
                  </a:cubicBezTo>
                  <a:lnTo>
                    <a:pt x="2977" y="9299"/>
                  </a:lnTo>
                  <a:cubicBezTo>
                    <a:pt x="2977" y="9394"/>
                    <a:pt x="3060" y="9466"/>
                    <a:pt x="3143" y="9466"/>
                  </a:cubicBezTo>
                  <a:cubicBezTo>
                    <a:pt x="3239" y="9466"/>
                    <a:pt x="3310" y="9394"/>
                    <a:pt x="3310" y="9299"/>
                  </a:cubicBezTo>
                  <a:lnTo>
                    <a:pt x="3310" y="9227"/>
                  </a:lnTo>
                  <a:cubicBezTo>
                    <a:pt x="3631" y="9394"/>
                    <a:pt x="4012" y="9477"/>
                    <a:pt x="4382" y="9477"/>
                  </a:cubicBezTo>
                  <a:cubicBezTo>
                    <a:pt x="4751" y="9477"/>
                    <a:pt x="5108" y="9394"/>
                    <a:pt x="5453" y="9227"/>
                  </a:cubicBezTo>
                  <a:lnTo>
                    <a:pt x="5453" y="11073"/>
                  </a:lnTo>
                  <a:cubicBezTo>
                    <a:pt x="5453" y="11156"/>
                    <a:pt x="5525" y="11240"/>
                    <a:pt x="5620" y="11240"/>
                  </a:cubicBezTo>
                  <a:cubicBezTo>
                    <a:pt x="5703" y="11240"/>
                    <a:pt x="5775" y="11156"/>
                    <a:pt x="5775" y="11073"/>
                  </a:cubicBezTo>
                  <a:lnTo>
                    <a:pt x="5775" y="6572"/>
                  </a:lnTo>
                  <a:cubicBezTo>
                    <a:pt x="5870" y="6513"/>
                    <a:pt x="5953" y="6441"/>
                    <a:pt x="6037" y="6382"/>
                  </a:cubicBezTo>
                  <a:lnTo>
                    <a:pt x="7299" y="7144"/>
                  </a:lnTo>
                  <a:cubicBezTo>
                    <a:pt x="7334" y="7180"/>
                    <a:pt x="7370" y="7215"/>
                    <a:pt x="7382" y="7275"/>
                  </a:cubicBezTo>
                  <a:cubicBezTo>
                    <a:pt x="7394" y="7334"/>
                    <a:pt x="7382" y="7382"/>
                    <a:pt x="7334" y="7430"/>
                  </a:cubicBezTo>
                  <a:lnTo>
                    <a:pt x="6298" y="8727"/>
                  </a:lnTo>
                  <a:cubicBezTo>
                    <a:pt x="6191" y="8834"/>
                    <a:pt x="6144" y="9001"/>
                    <a:pt x="6144" y="9156"/>
                  </a:cubicBezTo>
                  <a:lnTo>
                    <a:pt x="6144" y="11073"/>
                  </a:lnTo>
                  <a:cubicBezTo>
                    <a:pt x="6144" y="11156"/>
                    <a:pt x="6227" y="11240"/>
                    <a:pt x="6310" y="11240"/>
                  </a:cubicBezTo>
                  <a:cubicBezTo>
                    <a:pt x="6406" y="11240"/>
                    <a:pt x="6477" y="11156"/>
                    <a:pt x="6477" y="11073"/>
                  </a:cubicBezTo>
                  <a:lnTo>
                    <a:pt x="6477" y="9144"/>
                  </a:lnTo>
                  <a:cubicBezTo>
                    <a:pt x="6477" y="9049"/>
                    <a:pt x="6501" y="8977"/>
                    <a:pt x="6548" y="8918"/>
                  </a:cubicBezTo>
                  <a:lnTo>
                    <a:pt x="7025" y="8323"/>
                  </a:lnTo>
                  <a:lnTo>
                    <a:pt x="7668" y="8513"/>
                  </a:lnTo>
                  <a:cubicBezTo>
                    <a:pt x="8108" y="8644"/>
                    <a:pt x="8430" y="9061"/>
                    <a:pt x="8430" y="9537"/>
                  </a:cubicBezTo>
                  <a:lnTo>
                    <a:pt x="8430" y="11085"/>
                  </a:lnTo>
                  <a:cubicBezTo>
                    <a:pt x="8430" y="11180"/>
                    <a:pt x="8501" y="11251"/>
                    <a:pt x="8584" y="11251"/>
                  </a:cubicBezTo>
                  <a:cubicBezTo>
                    <a:pt x="8680" y="11251"/>
                    <a:pt x="8751" y="11180"/>
                    <a:pt x="8751" y="11085"/>
                  </a:cubicBezTo>
                  <a:lnTo>
                    <a:pt x="8751" y="9537"/>
                  </a:lnTo>
                  <a:cubicBezTo>
                    <a:pt x="8799" y="8906"/>
                    <a:pt x="8394" y="8346"/>
                    <a:pt x="7799" y="8192"/>
                  </a:cubicBezTo>
                  <a:lnTo>
                    <a:pt x="7299" y="8037"/>
                  </a:lnTo>
                  <a:lnTo>
                    <a:pt x="7632" y="7620"/>
                  </a:lnTo>
                  <a:cubicBezTo>
                    <a:pt x="7727" y="7501"/>
                    <a:pt x="7775" y="7358"/>
                    <a:pt x="7739" y="7203"/>
                  </a:cubicBezTo>
                  <a:cubicBezTo>
                    <a:pt x="7715" y="7060"/>
                    <a:pt x="7620" y="6941"/>
                    <a:pt x="7501" y="6846"/>
                  </a:cubicBezTo>
                  <a:lnTo>
                    <a:pt x="6298" y="6132"/>
                  </a:lnTo>
                  <a:lnTo>
                    <a:pt x="6429" y="5953"/>
                  </a:lnTo>
                  <a:lnTo>
                    <a:pt x="6882" y="5953"/>
                  </a:lnTo>
                  <a:cubicBezTo>
                    <a:pt x="7739" y="5953"/>
                    <a:pt x="8453" y="5251"/>
                    <a:pt x="8453" y="4382"/>
                  </a:cubicBezTo>
                  <a:cubicBezTo>
                    <a:pt x="8453" y="3691"/>
                    <a:pt x="8013" y="3096"/>
                    <a:pt x="7382" y="2893"/>
                  </a:cubicBezTo>
                  <a:cubicBezTo>
                    <a:pt x="7346" y="2274"/>
                    <a:pt x="7108" y="1715"/>
                    <a:pt x="6703" y="1238"/>
                  </a:cubicBezTo>
                  <a:cubicBezTo>
                    <a:pt x="6334" y="786"/>
                    <a:pt x="5834" y="464"/>
                    <a:pt x="5275" y="298"/>
                  </a:cubicBezTo>
                  <a:cubicBezTo>
                    <a:pt x="5263" y="131"/>
                    <a:pt x="5108" y="0"/>
                    <a:pt x="4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9" name="Google Shape;13439;p89"/>
            <p:cNvSpPr/>
            <p:nvPr/>
          </p:nvSpPr>
          <p:spPr>
            <a:xfrm>
              <a:off x="5436753" y="4366842"/>
              <a:ext cx="21511" cy="10613"/>
            </a:xfrm>
            <a:custGeom>
              <a:avLst/>
              <a:gdLst/>
              <a:ahLst/>
              <a:cxnLst/>
              <a:rect l="l" t="t" r="r" b="b"/>
              <a:pathLst>
                <a:path w="679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524" y="334"/>
                  </a:lnTo>
                  <a:cubicBezTo>
                    <a:pt x="608" y="334"/>
                    <a:pt x="679" y="251"/>
                    <a:pt x="679" y="167"/>
                  </a:cubicBezTo>
                  <a:cubicBezTo>
                    <a:pt x="679" y="72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0" name="Google Shape;13440;p89"/>
            <p:cNvSpPr/>
            <p:nvPr/>
          </p:nvSpPr>
          <p:spPr>
            <a:xfrm>
              <a:off x="5503503" y="4366842"/>
              <a:ext cx="21923" cy="10613"/>
            </a:xfrm>
            <a:custGeom>
              <a:avLst/>
              <a:gdLst/>
              <a:ahLst/>
              <a:cxnLst/>
              <a:rect l="l" t="t" r="r" b="b"/>
              <a:pathLst>
                <a:path w="692" h="335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525" y="334"/>
                  </a:lnTo>
                  <a:cubicBezTo>
                    <a:pt x="620" y="334"/>
                    <a:pt x="691" y="251"/>
                    <a:pt x="691" y="167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41" name="Google Shape;13441;p89"/>
          <p:cNvSpPr/>
          <p:nvPr/>
        </p:nvSpPr>
        <p:spPr>
          <a:xfrm>
            <a:off x="1322345" y="3836582"/>
            <a:ext cx="367805" cy="259871"/>
          </a:xfrm>
          <a:custGeom>
            <a:avLst/>
            <a:gdLst/>
            <a:ahLst/>
            <a:cxnLst/>
            <a:rect l="l" t="t" r="r" b="b"/>
            <a:pathLst>
              <a:path w="11610" h="8203" extrusionOk="0">
                <a:moveTo>
                  <a:pt x="8950" y="1"/>
                </a:moveTo>
                <a:cubicBezTo>
                  <a:pt x="8803" y="1"/>
                  <a:pt x="8662" y="36"/>
                  <a:pt x="8597" y="153"/>
                </a:cubicBezTo>
                <a:cubicBezTo>
                  <a:pt x="8276" y="749"/>
                  <a:pt x="7228" y="1975"/>
                  <a:pt x="6633" y="2642"/>
                </a:cubicBezTo>
                <a:cubicBezTo>
                  <a:pt x="6359" y="2939"/>
                  <a:pt x="5978" y="3118"/>
                  <a:pt x="5573" y="3154"/>
                </a:cubicBezTo>
                <a:lnTo>
                  <a:pt x="4978" y="3154"/>
                </a:lnTo>
                <a:lnTo>
                  <a:pt x="4978" y="2999"/>
                </a:lnTo>
                <a:cubicBezTo>
                  <a:pt x="4978" y="2916"/>
                  <a:pt x="4906" y="2832"/>
                  <a:pt x="4811" y="2832"/>
                </a:cubicBezTo>
                <a:lnTo>
                  <a:pt x="3263" y="2832"/>
                </a:lnTo>
                <a:lnTo>
                  <a:pt x="3263" y="2749"/>
                </a:lnTo>
                <a:cubicBezTo>
                  <a:pt x="3263" y="2666"/>
                  <a:pt x="3192" y="2582"/>
                  <a:pt x="3097" y="2582"/>
                </a:cubicBezTo>
                <a:lnTo>
                  <a:pt x="168" y="2582"/>
                </a:lnTo>
                <a:cubicBezTo>
                  <a:pt x="72" y="2582"/>
                  <a:pt x="1" y="2666"/>
                  <a:pt x="1" y="2749"/>
                </a:cubicBezTo>
                <a:lnTo>
                  <a:pt x="1" y="5440"/>
                </a:lnTo>
                <a:cubicBezTo>
                  <a:pt x="1" y="5535"/>
                  <a:pt x="72" y="5606"/>
                  <a:pt x="168" y="5606"/>
                </a:cubicBezTo>
                <a:cubicBezTo>
                  <a:pt x="263" y="5606"/>
                  <a:pt x="334" y="5535"/>
                  <a:pt x="334" y="5440"/>
                </a:cubicBezTo>
                <a:lnTo>
                  <a:pt x="334" y="2916"/>
                </a:lnTo>
                <a:lnTo>
                  <a:pt x="2894" y="2916"/>
                </a:lnTo>
                <a:lnTo>
                  <a:pt x="2894" y="7857"/>
                </a:lnTo>
                <a:lnTo>
                  <a:pt x="334" y="7857"/>
                </a:lnTo>
                <a:lnTo>
                  <a:pt x="334" y="6118"/>
                </a:lnTo>
                <a:cubicBezTo>
                  <a:pt x="334" y="6023"/>
                  <a:pt x="263" y="5952"/>
                  <a:pt x="168" y="5952"/>
                </a:cubicBezTo>
                <a:cubicBezTo>
                  <a:pt x="72" y="5952"/>
                  <a:pt x="1" y="6023"/>
                  <a:pt x="1" y="6118"/>
                </a:cubicBezTo>
                <a:lnTo>
                  <a:pt x="1" y="8035"/>
                </a:lnTo>
                <a:cubicBezTo>
                  <a:pt x="1" y="8119"/>
                  <a:pt x="72" y="8202"/>
                  <a:pt x="168" y="8202"/>
                </a:cubicBezTo>
                <a:lnTo>
                  <a:pt x="3073" y="8202"/>
                </a:lnTo>
                <a:cubicBezTo>
                  <a:pt x="3156" y="8202"/>
                  <a:pt x="3239" y="8119"/>
                  <a:pt x="3239" y="8035"/>
                </a:cubicBezTo>
                <a:lnTo>
                  <a:pt x="3239" y="7964"/>
                </a:lnTo>
                <a:lnTo>
                  <a:pt x="4787" y="7964"/>
                </a:lnTo>
                <a:cubicBezTo>
                  <a:pt x="4871" y="7964"/>
                  <a:pt x="4942" y="7881"/>
                  <a:pt x="4942" y="7797"/>
                </a:cubicBezTo>
                <a:lnTo>
                  <a:pt x="4942" y="7642"/>
                </a:lnTo>
                <a:lnTo>
                  <a:pt x="5859" y="7642"/>
                </a:lnTo>
                <a:cubicBezTo>
                  <a:pt x="5954" y="7642"/>
                  <a:pt x="6061" y="7690"/>
                  <a:pt x="6156" y="7750"/>
                </a:cubicBezTo>
                <a:cubicBezTo>
                  <a:pt x="6287" y="7869"/>
                  <a:pt x="6430" y="7964"/>
                  <a:pt x="6597" y="8023"/>
                </a:cubicBezTo>
                <a:cubicBezTo>
                  <a:pt x="6764" y="8083"/>
                  <a:pt x="6930" y="8107"/>
                  <a:pt x="7109" y="8107"/>
                </a:cubicBezTo>
                <a:lnTo>
                  <a:pt x="7776" y="8107"/>
                </a:lnTo>
                <a:cubicBezTo>
                  <a:pt x="7859" y="8107"/>
                  <a:pt x="7942" y="8035"/>
                  <a:pt x="7942" y="7940"/>
                </a:cubicBezTo>
                <a:cubicBezTo>
                  <a:pt x="7942" y="7857"/>
                  <a:pt x="7859" y="7785"/>
                  <a:pt x="7776" y="7785"/>
                </a:cubicBezTo>
                <a:lnTo>
                  <a:pt x="7109" y="7785"/>
                </a:lnTo>
                <a:cubicBezTo>
                  <a:pt x="6966" y="7785"/>
                  <a:pt x="6835" y="7750"/>
                  <a:pt x="6716" y="7702"/>
                </a:cubicBezTo>
                <a:cubicBezTo>
                  <a:pt x="6597" y="7666"/>
                  <a:pt x="6478" y="7583"/>
                  <a:pt x="6371" y="7500"/>
                </a:cubicBezTo>
                <a:cubicBezTo>
                  <a:pt x="6228" y="7381"/>
                  <a:pt x="6049" y="7309"/>
                  <a:pt x="5859" y="7309"/>
                </a:cubicBezTo>
                <a:lnTo>
                  <a:pt x="4942" y="7309"/>
                </a:lnTo>
                <a:lnTo>
                  <a:pt x="4942" y="4987"/>
                </a:lnTo>
                <a:cubicBezTo>
                  <a:pt x="4942" y="4892"/>
                  <a:pt x="4871" y="4821"/>
                  <a:pt x="4775" y="4821"/>
                </a:cubicBezTo>
                <a:cubicBezTo>
                  <a:pt x="4692" y="4821"/>
                  <a:pt x="4621" y="4892"/>
                  <a:pt x="4621" y="4987"/>
                </a:cubicBezTo>
                <a:lnTo>
                  <a:pt x="4621" y="7619"/>
                </a:lnTo>
                <a:lnTo>
                  <a:pt x="3251" y="7619"/>
                </a:lnTo>
                <a:lnTo>
                  <a:pt x="3251" y="3166"/>
                </a:lnTo>
                <a:lnTo>
                  <a:pt x="4621" y="3166"/>
                </a:lnTo>
                <a:lnTo>
                  <a:pt x="4621" y="4309"/>
                </a:lnTo>
                <a:cubicBezTo>
                  <a:pt x="4621" y="4404"/>
                  <a:pt x="4692" y="4475"/>
                  <a:pt x="4775" y="4475"/>
                </a:cubicBezTo>
                <a:cubicBezTo>
                  <a:pt x="4871" y="4475"/>
                  <a:pt x="4942" y="4404"/>
                  <a:pt x="4942" y="4309"/>
                </a:cubicBezTo>
                <a:lnTo>
                  <a:pt x="4942" y="3475"/>
                </a:lnTo>
                <a:lnTo>
                  <a:pt x="5561" y="3475"/>
                </a:lnTo>
                <a:cubicBezTo>
                  <a:pt x="6049" y="3451"/>
                  <a:pt x="6526" y="3225"/>
                  <a:pt x="6847" y="2868"/>
                </a:cubicBezTo>
                <a:cubicBezTo>
                  <a:pt x="7597" y="2047"/>
                  <a:pt x="8538" y="951"/>
                  <a:pt x="8859" y="344"/>
                </a:cubicBezTo>
                <a:cubicBezTo>
                  <a:pt x="8877" y="337"/>
                  <a:pt x="8900" y="334"/>
                  <a:pt x="8928" y="334"/>
                </a:cubicBezTo>
                <a:cubicBezTo>
                  <a:pt x="8994" y="334"/>
                  <a:pt x="9085" y="351"/>
                  <a:pt x="9169" y="368"/>
                </a:cubicBezTo>
                <a:cubicBezTo>
                  <a:pt x="9443" y="534"/>
                  <a:pt x="9574" y="856"/>
                  <a:pt x="9502" y="1177"/>
                </a:cubicBezTo>
                <a:lnTo>
                  <a:pt x="8812" y="2797"/>
                </a:lnTo>
                <a:cubicBezTo>
                  <a:pt x="8800" y="2856"/>
                  <a:pt x="8800" y="2916"/>
                  <a:pt x="8835" y="2963"/>
                </a:cubicBezTo>
                <a:cubicBezTo>
                  <a:pt x="8859" y="2999"/>
                  <a:pt x="8919" y="3035"/>
                  <a:pt x="8978" y="3035"/>
                </a:cubicBezTo>
                <a:lnTo>
                  <a:pt x="10836" y="3035"/>
                </a:lnTo>
                <a:cubicBezTo>
                  <a:pt x="11074" y="3035"/>
                  <a:pt x="11276" y="3225"/>
                  <a:pt x="11276" y="3463"/>
                </a:cubicBezTo>
                <a:lnTo>
                  <a:pt x="11276" y="3523"/>
                </a:lnTo>
                <a:cubicBezTo>
                  <a:pt x="11276" y="3761"/>
                  <a:pt x="11074" y="3952"/>
                  <a:pt x="10836" y="3952"/>
                </a:cubicBezTo>
                <a:lnTo>
                  <a:pt x="9859" y="3952"/>
                </a:lnTo>
                <a:cubicBezTo>
                  <a:pt x="9764" y="3952"/>
                  <a:pt x="9693" y="4035"/>
                  <a:pt x="9693" y="4118"/>
                </a:cubicBezTo>
                <a:cubicBezTo>
                  <a:pt x="9693" y="4213"/>
                  <a:pt x="9764" y="4285"/>
                  <a:pt x="9859" y="4285"/>
                </a:cubicBezTo>
                <a:lnTo>
                  <a:pt x="10621" y="4285"/>
                </a:lnTo>
                <a:cubicBezTo>
                  <a:pt x="10859" y="4285"/>
                  <a:pt x="11038" y="4475"/>
                  <a:pt x="11038" y="4702"/>
                </a:cubicBezTo>
                <a:lnTo>
                  <a:pt x="11038" y="4785"/>
                </a:lnTo>
                <a:cubicBezTo>
                  <a:pt x="11038" y="5023"/>
                  <a:pt x="10836" y="5202"/>
                  <a:pt x="10621" y="5202"/>
                </a:cubicBezTo>
                <a:lnTo>
                  <a:pt x="9859" y="5202"/>
                </a:lnTo>
                <a:cubicBezTo>
                  <a:pt x="9764" y="5202"/>
                  <a:pt x="9693" y="5285"/>
                  <a:pt x="9693" y="5368"/>
                </a:cubicBezTo>
                <a:cubicBezTo>
                  <a:pt x="9693" y="5464"/>
                  <a:pt x="9764" y="5535"/>
                  <a:pt x="9859" y="5535"/>
                </a:cubicBezTo>
                <a:lnTo>
                  <a:pt x="10443" y="5535"/>
                </a:lnTo>
                <a:cubicBezTo>
                  <a:pt x="10657" y="5535"/>
                  <a:pt x="10859" y="5714"/>
                  <a:pt x="10859" y="5952"/>
                </a:cubicBezTo>
                <a:lnTo>
                  <a:pt x="10859" y="6071"/>
                </a:lnTo>
                <a:cubicBezTo>
                  <a:pt x="10859" y="6297"/>
                  <a:pt x="10681" y="6488"/>
                  <a:pt x="10443" y="6488"/>
                </a:cubicBezTo>
                <a:lnTo>
                  <a:pt x="9859" y="6488"/>
                </a:lnTo>
                <a:cubicBezTo>
                  <a:pt x="9764" y="6488"/>
                  <a:pt x="9693" y="6559"/>
                  <a:pt x="9693" y="6654"/>
                </a:cubicBezTo>
                <a:cubicBezTo>
                  <a:pt x="9693" y="6738"/>
                  <a:pt x="9764" y="6809"/>
                  <a:pt x="9859" y="6809"/>
                </a:cubicBezTo>
                <a:lnTo>
                  <a:pt x="10086" y="6809"/>
                </a:lnTo>
                <a:cubicBezTo>
                  <a:pt x="10288" y="6809"/>
                  <a:pt x="10467" y="6988"/>
                  <a:pt x="10467" y="7202"/>
                </a:cubicBezTo>
                <a:lnTo>
                  <a:pt x="10467" y="7369"/>
                </a:lnTo>
                <a:cubicBezTo>
                  <a:pt x="10467" y="7571"/>
                  <a:pt x="10288" y="7750"/>
                  <a:pt x="10086" y="7750"/>
                </a:cubicBezTo>
                <a:lnTo>
                  <a:pt x="8442" y="7750"/>
                </a:lnTo>
                <a:cubicBezTo>
                  <a:pt x="8359" y="7750"/>
                  <a:pt x="8276" y="7821"/>
                  <a:pt x="8276" y="7916"/>
                </a:cubicBezTo>
                <a:cubicBezTo>
                  <a:pt x="8276" y="8000"/>
                  <a:pt x="8359" y="8083"/>
                  <a:pt x="8442" y="8083"/>
                </a:cubicBezTo>
                <a:lnTo>
                  <a:pt x="10086" y="8083"/>
                </a:lnTo>
                <a:cubicBezTo>
                  <a:pt x="10478" y="8083"/>
                  <a:pt x="10812" y="7750"/>
                  <a:pt x="10812" y="7345"/>
                </a:cubicBezTo>
                <a:lnTo>
                  <a:pt x="10812" y="7214"/>
                </a:lnTo>
                <a:cubicBezTo>
                  <a:pt x="10812" y="7047"/>
                  <a:pt x="10764" y="6904"/>
                  <a:pt x="10681" y="6785"/>
                </a:cubicBezTo>
                <a:cubicBezTo>
                  <a:pt x="10979" y="6678"/>
                  <a:pt x="11181" y="6392"/>
                  <a:pt x="11181" y="6071"/>
                </a:cubicBezTo>
                <a:lnTo>
                  <a:pt x="11181" y="5952"/>
                </a:lnTo>
                <a:cubicBezTo>
                  <a:pt x="11181" y="5761"/>
                  <a:pt x="11109" y="5583"/>
                  <a:pt x="10990" y="5440"/>
                </a:cubicBezTo>
                <a:cubicBezTo>
                  <a:pt x="11217" y="5309"/>
                  <a:pt x="11371" y="5071"/>
                  <a:pt x="11371" y="4785"/>
                </a:cubicBezTo>
                <a:lnTo>
                  <a:pt x="11371" y="4702"/>
                </a:lnTo>
                <a:cubicBezTo>
                  <a:pt x="11371" y="4511"/>
                  <a:pt x="11300" y="4333"/>
                  <a:pt x="11181" y="4190"/>
                </a:cubicBezTo>
                <a:cubicBezTo>
                  <a:pt x="11431" y="4059"/>
                  <a:pt x="11598" y="3809"/>
                  <a:pt x="11598" y="3511"/>
                </a:cubicBezTo>
                <a:lnTo>
                  <a:pt x="11598" y="3451"/>
                </a:lnTo>
                <a:cubicBezTo>
                  <a:pt x="11610" y="3023"/>
                  <a:pt x="11276" y="2678"/>
                  <a:pt x="10836" y="2678"/>
                </a:cubicBezTo>
                <a:lnTo>
                  <a:pt x="9228" y="2678"/>
                </a:lnTo>
                <a:lnTo>
                  <a:pt x="9824" y="1273"/>
                </a:lnTo>
                <a:cubicBezTo>
                  <a:pt x="9824" y="1273"/>
                  <a:pt x="9824" y="1261"/>
                  <a:pt x="9847" y="1261"/>
                </a:cubicBezTo>
                <a:cubicBezTo>
                  <a:pt x="9978" y="784"/>
                  <a:pt x="9764" y="296"/>
                  <a:pt x="9335" y="58"/>
                </a:cubicBezTo>
                <a:cubicBezTo>
                  <a:pt x="9324" y="46"/>
                  <a:pt x="9312" y="46"/>
                  <a:pt x="9288" y="46"/>
                </a:cubicBezTo>
                <a:cubicBezTo>
                  <a:pt x="9196" y="25"/>
                  <a:pt x="9071" y="1"/>
                  <a:pt x="895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42" name="Google Shape;13442;p89"/>
          <p:cNvGrpSpPr/>
          <p:nvPr/>
        </p:nvGrpSpPr>
        <p:grpSpPr>
          <a:xfrm>
            <a:off x="3103646" y="3766076"/>
            <a:ext cx="360233" cy="362451"/>
            <a:chOff x="3107608" y="3763401"/>
            <a:chExt cx="360233" cy="362451"/>
          </a:xfrm>
          <a:solidFill>
            <a:schemeClr val="bg1"/>
          </a:solidFill>
        </p:grpSpPr>
        <p:sp>
          <p:nvSpPr>
            <p:cNvPr id="13443" name="Google Shape;13443;p89"/>
            <p:cNvSpPr/>
            <p:nvPr/>
          </p:nvSpPr>
          <p:spPr>
            <a:xfrm>
              <a:off x="3323349" y="3763401"/>
              <a:ext cx="144492" cy="152729"/>
            </a:xfrm>
            <a:custGeom>
              <a:avLst/>
              <a:gdLst/>
              <a:ahLst/>
              <a:cxnLst/>
              <a:rect l="l" t="t" r="r" b="b"/>
              <a:pathLst>
                <a:path w="4561" h="4821" extrusionOk="0">
                  <a:moveTo>
                    <a:pt x="2354" y="0"/>
                  </a:moveTo>
                  <a:cubicBezTo>
                    <a:pt x="1649" y="0"/>
                    <a:pt x="958" y="340"/>
                    <a:pt x="524" y="975"/>
                  </a:cubicBezTo>
                  <a:cubicBezTo>
                    <a:pt x="1" y="1761"/>
                    <a:pt x="36" y="2761"/>
                    <a:pt x="584" y="3511"/>
                  </a:cubicBezTo>
                  <a:lnTo>
                    <a:pt x="536" y="4642"/>
                  </a:lnTo>
                  <a:cubicBezTo>
                    <a:pt x="536" y="4702"/>
                    <a:pt x="572" y="4761"/>
                    <a:pt x="620" y="4797"/>
                  </a:cubicBezTo>
                  <a:cubicBezTo>
                    <a:pt x="644" y="4809"/>
                    <a:pt x="679" y="4821"/>
                    <a:pt x="703" y="4821"/>
                  </a:cubicBezTo>
                  <a:cubicBezTo>
                    <a:pt x="739" y="4821"/>
                    <a:pt x="751" y="4821"/>
                    <a:pt x="775" y="4809"/>
                  </a:cubicBezTo>
                  <a:lnTo>
                    <a:pt x="1810" y="4333"/>
                  </a:lnTo>
                  <a:cubicBezTo>
                    <a:pt x="1987" y="4375"/>
                    <a:pt x="2166" y="4395"/>
                    <a:pt x="2342" y="4395"/>
                  </a:cubicBezTo>
                  <a:cubicBezTo>
                    <a:pt x="3067" y="4395"/>
                    <a:pt x="3756" y="4048"/>
                    <a:pt x="4168" y="3416"/>
                  </a:cubicBezTo>
                  <a:cubicBezTo>
                    <a:pt x="4323" y="3214"/>
                    <a:pt x="4430" y="2975"/>
                    <a:pt x="4489" y="2725"/>
                  </a:cubicBezTo>
                  <a:cubicBezTo>
                    <a:pt x="4501" y="2630"/>
                    <a:pt x="4454" y="2547"/>
                    <a:pt x="4370" y="2511"/>
                  </a:cubicBezTo>
                  <a:cubicBezTo>
                    <a:pt x="4360" y="2510"/>
                    <a:pt x="4351" y="2509"/>
                    <a:pt x="4341" y="2509"/>
                  </a:cubicBezTo>
                  <a:cubicBezTo>
                    <a:pt x="4258" y="2509"/>
                    <a:pt x="4188" y="2555"/>
                    <a:pt x="4156" y="2630"/>
                  </a:cubicBezTo>
                  <a:cubicBezTo>
                    <a:pt x="4108" y="2844"/>
                    <a:pt x="4025" y="3035"/>
                    <a:pt x="3906" y="3225"/>
                  </a:cubicBezTo>
                  <a:cubicBezTo>
                    <a:pt x="3551" y="3749"/>
                    <a:pt x="2961" y="4059"/>
                    <a:pt x="2349" y="4059"/>
                  </a:cubicBezTo>
                  <a:cubicBezTo>
                    <a:pt x="2182" y="4059"/>
                    <a:pt x="2013" y="4036"/>
                    <a:pt x="1846" y="3987"/>
                  </a:cubicBezTo>
                  <a:cubicBezTo>
                    <a:pt x="1831" y="3982"/>
                    <a:pt x="1816" y="3980"/>
                    <a:pt x="1801" y="3980"/>
                  </a:cubicBezTo>
                  <a:cubicBezTo>
                    <a:pt x="1779" y="3980"/>
                    <a:pt x="1755" y="3985"/>
                    <a:pt x="1727" y="3999"/>
                  </a:cubicBezTo>
                  <a:lnTo>
                    <a:pt x="894" y="4392"/>
                  </a:lnTo>
                  <a:lnTo>
                    <a:pt x="941" y="3464"/>
                  </a:lnTo>
                  <a:cubicBezTo>
                    <a:pt x="941" y="3416"/>
                    <a:pt x="929" y="3392"/>
                    <a:pt x="917" y="3344"/>
                  </a:cubicBezTo>
                  <a:cubicBezTo>
                    <a:pt x="405" y="2713"/>
                    <a:pt x="382" y="1832"/>
                    <a:pt x="822" y="1154"/>
                  </a:cubicBezTo>
                  <a:cubicBezTo>
                    <a:pt x="1096" y="749"/>
                    <a:pt x="1513" y="475"/>
                    <a:pt x="2001" y="368"/>
                  </a:cubicBezTo>
                  <a:cubicBezTo>
                    <a:pt x="2120" y="348"/>
                    <a:pt x="2239" y="337"/>
                    <a:pt x="2357" y="337"/>
                  </a:cubicBezTo>
                  <a:cubicBezTo>
                    <a:pt x="2723" y="337"/>
                    <a:pt x="3079" y="438"/>
                    <a:pt x="3394" y="654"/>
                  </a:cubicBezTo>
                  <a:cubicBezTo>
                    <a:pt x="3870" y="963"/>
                    <a:pt x="4168" y="1475"/>
                    <a:pt x="4215" y="2035"/>
                  </a:cubicBezTo>
                  <a:cubicBezTo>
                    <a:pt x="4226" y="2123"/>
                    <a:pt x="4299" y="2191"/>
                    <a:pt x="4376" y="2191"/>
                  </a:cubicBezTo>
                  <a:cubicBezTo>
                    <a:pt x="4382" y="2191"/>
                    <a:pt x="4388" y="2190"/>
                    <a:pt x="4394" y="2190"/>
                  </a:cubicBezTo>
                  <a:cubicBezTo>
                    <a:pt x="4489" y="2166"/>
                    <a:pt x="4561" y="2094"/>
                    <a:pt x="4549" y="2011"/>
                  </a:cubicBezTo>
                  <a:cubicBezTo>
                    <a:pt x="4489" y="1332"/>
                    <a:pt x="4132" y="737"/>
                    <a:pt x="3572" y="368"/>
                  </a:cubicBezTo>
                  <a:cubicBezTo>
                    <a:pt x="3196" y="120"/>
                    <a:pt x="2773" y="0"/>
                    <a:pt x="2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4" name="Google Shape;13444;p89"/>
            <p:cNvSpPr/>
            <p:nvPr/>
          </p:nvSpPr>
          <p:spPr>
            <a:xfrm>
              <a:off x="3107608" y="3863256"/>
              <a:ext cx="333844" cy="262596"/>
            </a:xfrm>
            <a:custGeom>
              <a:avLst/>
              <a:gdLst/>
              <a:ahLst/>
              <a:cxnLst/>
              <a:rect l="l" t="t" r="r" b="b"/>
              <a:pathLst>
                <a:path w="10538" h="8289" extrusionOk="0">
                  <a:moveTo>
                    <a:pt x="4894" y="2121"/>
                  </a:moveTo>
                  <a:lnTo>
                    <a:pt x="5108" y="2324"/>
                  </a:lnTo>
                  <a:lnTo>
                    <a:pt x="4822" y="2609"/>
                  </a:lnTo>
                  <a:lnTo>
                    <a:pt x="4537" y="2883"/>
                  </a:lnTo>
                  <a:lnTo>
                    <a:pt x="4334" y="2681"/>
                  </a:lnTo>
                  <a:lnTo>
                    <a:pt x="4894" y="2121"/>
                  </a:lnTo>
                  <a:close/>
                  <a:moveTo>
                    <a:pt x="5894" y="3431"/>
                  </a:moveTo>
                  <a:cubicBezTo>
                    <a:pt x="5965" y="3431"/>
                    <a:pt x="6025" y="3455"/>
                    <a:pt x="6084" y="3502"/>
                  </a:cubicBezTo>
                  <a:lnTo>
                    <a:pt x="6275" y="3693"/>
                  </a:lnTo>
                  <a:cubicBezTo>
                    <a:pt x="6382" y="3800"/>
                    <a:pt x="6382" y="3967"/>
                    <a:pt x="6275" y="4062"/>
                  </a:cubicBezTo>
                  <a:cubicBezTo>
                    <a:pt x="6227" y="4110"/>
                    <a:pt x="6156" y="4145"/>
                    <a:pt x="6084" y="4145"/>
                  </a:cubicBezTo>
                  <a:cubicBezTo>
                    <a:pt x="6013" y="4145"/>
                    <a:pt x="5953" y="4110"/>
                    <a:pt x="5894" y="4062"/>
                  </a:cubicBezTo>
                  <a:lnTo>
                    <a:pt x="5703" y="3872"/>
                  </a:lnTo>
                  <a:cubicBezTo>
                    <a:pt x="5596" y="3764"/>
                    <a:pt x="5596" y="3586"/>
                    <a:pt x="5703" y="3502"/>
                  </a:cubicBezTo>
                  <a:cubicBezTo>
                    <a:pt x="5739" y="3455"/>
                    <a:pt x="5810" y="3431"/>
                    <a:pt x="5894" y="3431"/>
                  </a:cubicBezTo>
                  <a:close/>
                  <a:moveTo>
                    <a:pt x="6453" y="1955"/>
                  </a:moveTo>
                  <a:lnTo>
                    <a:pt x="8085" y="3919"/>
                  </a:lnTo>
                  <a:cubicBezTo>
                    <a:pt x="8406" y="4324"/>
                    <a:pt x="8454" y="4812"/>
                    <a:pt x="8192" y="5062"/>
                  </a:cubicBezTo>
                  <a:lnTo>
                    <a:pt x="7275" y="5991"/>
                  </a:lnTo>
                  <a:cubicBezTo>
                    <a:pt x="7159" y="6102"/>
                    <a:pt x="7004" y="6155"/>
                    <a:pt x="6835" y="6155"/>
                  </a:cubicBezTo>
                  <a:cubicBezTo>
                    <a:pt x="6606" y="6155"/>
                    <a:pt x="6351" y="6057"/>
                    <a:pt x="6132" y="5872"/>
                  </a:cubicBezTo>
                  <a:lnTo>
                    <a:pt x="4167" y="4241"/>
                  </a:lnTo>
                  <a:lnTo>
                    <a:pt x="4167" y="4062"/>
                  </a:lnTo>
                  <a:cubicBezTo>
                    <a:pt x="4191" y="3824"/>
                    <a:pt x="4298" y="3610"/>
                    <a:pt x="4465" y="3443"/>
                  </a:cubicBezTo>
                  <a:lnTo>
                    <a:pt x="4941" y="2967"/>
                  </a:lnTo>
                  <a:lnTo>
                    <a:pt x="5358" y="3383"/>
                  </a:lnTo>
                  <a:cubicBezTo>
                    <a:pt x="5239" y="3610"/>
                    <a:pt x="5263" y="3907"/>
                    <a:pt x="5453" y="4098"/>
                  </a:cubicBezTo>
                  <a:lnTo>
                    <a:pt x="5656" y="4288"/>
                  </a:lnTo>
                  <a:cubicBezTo>
                    <a:pt x="5775" y="4407"/>
                    <a:pt x="5918" y="4467"/>
                    <a:pt x="6084" y="4467"/>
                  </a:cubicBezTo>
                  <a:cubicBezTo>
                    <a:pt x="6191" y="4467"/>
                    <a:pt x="6287" y="4431"/>
                    <a:pt x="6370" y="4395"/>
                  </a:cubicBezTo>
                  <a:lnTo>
                    <a:pt x="7239" y="5265"/>
                  </a:lnTo>
                  <a:cubicBezTo>
                    <a:pt x="7275" y="5300"/>
                    <a:pt x="7323" y="5312"/>
                    <a:pt x="7358" y="5312"/>
                  </a:cubicBezTo>
                  <a:cubicBezTo>
                    <a:pt x="7406" y="5312"/>
                    <a:pt x="7454" y="5300"/>
                    <a:pt x="7477" y="5265"/>
                  </a:cubicBezTo>
                  <a:cubicBezTo>
                    <a:pt x="7537" y="5217"/>
                    <a:pt x="7537" y="5086"/>
                    <a:pt x="7477" y="5026"/>
                  </a:cubicBezTo>
                  <a:lnTo>
                    <a:pt x="6608" y="4157"/>
                  </a:lnTo>
                  <a:cubicBezTo>
                    <a:pt x="6727" y="3931"/>
                    <a:pt x="6692" y="3633"/>
                    <a:pt x="6501" y="3443"/>
                  </a:cubicBezTo>
                  <a:lnTo>
                    <a:pt x="6311" y="3252"/>
                  </a:lnTo>
                  <a:cubicBezTo>
                    <a:pt x="6188" y="3130"/>
                    <a:pt x="6032" y="3073"/>
                    <a:pt x="5880" y="3073"/>
                  </a:cubicBezTo>
                  <a:cubicBezTo>
                    <a:pt x="5779" y="3073"/>
                    <a:pt x="5681" y="3098"/>
                    <a:pt x="5596" y="3145"/>
                  </a:cubicBezTo>
                  <a:lnTo>
                    <a:pt x="5179" y="2729"/>
                  </a:lnTo>
                  <a:lnTo>
                    <a:pt x="5453" y="2443"/>
                  </a:lnTo>
                  <a:lnTo>
                    <a:pt x="5656" y="2252"/>
                  </a:lnTo>
                  <a:cubicBezTo>
                    <a:pt x="5834" y="2074"/>
                    <a:pt x="6084" y="1967"/>
                    <a:pt x="6334" y="1955"/>
                  </a:cubicBezTo>
                  <a:close/>
                  <a:moveTo>
                    <a:pt x="1928" y="1"/>
                  </a:moveTo>
                  <a:cubicBezTo>
                    <a:pt x="1921" y="1"/>
                    <a:pt x="1913" y="1"/>
                    <a:pt x="1905" y="2"/>
                  </a:cubicBezTo>
                  <a:cubicBezTo>
                    <a:pt x="1477" y="62"/>
                    <a:pt x="1072" y="252"/>
                    <a:pt x="762" y="550"/>
                  </a:cubicBezTo>
                  <a:cubicBezTo>
                    <a:pt x="0" y="1312"/>
                    <a:pt x="0" y="2562"/>
                    <a:pt x="762" y="3324"/>
                  </a:cubicBezTo>
                  <a:lnTo>
                    <a:pt x="1393" y="3967"/>
                  </a:lnTo>
                  <a:cubicBezTo>
                    <a:pt x="1750" y="4324"/>
                    <a:pt x="1810" y="4884"/>
                    <a:pt x="1524" y="5300"/>
                  </a:cubicBezTo>
                  <a:cubicBezTo>
                    <a:pt x="1489" y="5360"/>
                    <a:pt x="1500" y="5455"/>
                    <a:pt x="1548" y="5515"/>
                  </a:cubicBezTo>
                  <a:lnTo>
                    <a:pt x="2131" y="6086"/>
                  </a:lnTo>
                  <a:cubicBezTo>
                    <a:pt x="2155" y="6122"/>
                    <a:pt x="2203" y="6134"/>
                    <a:pt x="2239" y="6134"/>
                  </a:cubicBezTo>
                  <a:lnTo>
                    <a:pt x="2262" y="6134"/>
                  </a:lnTo>
                  <a:cubicBezTo>
                    <a:pt x="2298" y="6134"/>
                    <a:pt x="2346" y="6110"/>
                    <a:pt x="2381" y="6074"/>
                  </a:cubicBezTo>
                  <a:cubicBezTo>
                    <a:pt x="3084" y="5193"/>
                    <a:pt x="3001" y="3931"/>
                    <a:pt x="2215" y="3145"/>
                  </a:cubicBezTo>
                  <a:lnTo>
                    <a:pt x="1572" y="2502"/>
                  </a:lnTo>
                  <a:cubicBezTo>
                    <a:pt x="1429" y="2359"/>
                    <a:pt x="1334" y="2145"/>
                    <a:pt x="1334" y="1919"/>
                  </a:cubicBezTo>
                  <a:cubicBezTo>
                    <a:pt x="1334" y="1705"/>
                    <a:pt x="1429" y="1502"/>
                    <a:pt x="1572" y="1347"/>
                  </a:cubicBezTo>
                  <a:cubicBezTo>
                    <a:pt x="1727" y="1193"/>
                    <a:pt x="1929" y="1109"/>
                    <a:pt x="2155" y="1109"/>
                  </a:cubicBezTo>
                  <a:cubicBezTo>
                    <a:pt x="2381" y="1109"/>
                    <a:pt x="2572" y="1193"/>
                    <a:pt x="2739" y="1347"/>
                  </a:cubicBezTo>
                  <a:lnTo>
                    <a:pt x="3965" y="2574"/>
                  </a:lnTo>
                  <a:cubicBezTo>
                    <a:pt x="3941" y="2609"/>
                    <a:pt x="3929" y="2657"/>
                    <a:pt x="3929" y="2693"/>
                  </a:cubicBezTo>
                  <a:cubicBezTo>
                    <a:pt x="3929" y="2740"/>
                    <a:pt x="3941" y="2788"/>
                    <a:pt x="3965" y="2812"/>
                  </a:cubicBezTo>
                  <a:lnTo>
                    <a:pt x="4298" y="3145"/>
                  </a:lnTo>
                  <a:lnTo>
                    <a:pt x="4227" y="3217"/>
                  </a:lnTo>
                  <a:cubicBezTo>
                    <a:pt x="3929" y="3514"/>
                    <a:pt x="3775" y="3931"/>
                    <a:pt x="3834" y="4348"/>
                  </a:cubicBezTo>
                  <a:cubicBezTo>
                    <a:pt x="3870" y="4586"/>
                    <a:pt x="3965" y="4812"/>
                    <a:pt x="4120" y="5003"/>
                  </a:cubicBezTo>
                  <a:lnTo>
                    <a:pt x="6275" y="7777"/>
                  </a:lnTo>
                  <a:cubicBezTo>
                    <a:pt x="6513" y="8086"/>
                    <a:pt x="6870" y="8265"/>
                    <a:pt x="7263" y="8289"/>
                  </a:cubicBezTo>
                  <a:lnTo>
                    <a:pt x="7346" y="8289"/>
                  </a:lnTo>
                  <a:cubicBezTo>
                    <a:pt x="7704" y="8289"/>
                    <a:pt x="8049" y="8146"/>
                    <a:pt x="8311" y="7896"/>
                  </a:cubicBezTo>
                  <a:lnTo>
                    <a:pt x="9549" y="6658"/>
                  </a:lnTo>
                  <a:cubicBezTo>
                    <a:pt x="9609" y="6598"/>
                    <a:pt x="9609" y="6479"/>
                    <a:pt x="9549" y="6419"/>
                  </a:cubicBezTo>
                  <a:cubicBezTo>
                    <a:pt x="9519" y="6390"/>
                    <a:pt x="9475" y="6375"/>
                    <a:pt x="9430" y="6375"/>
                  </a:cubicBezTo>
                  <a:cubicBezTo>
                    <a:pt x="9385" y="6375"/>
                    <a:pt x="9341" y="6390"/>
                    <a:pt x="9311" y="6419"/>
                  </a:cubicBezTo>
                  <a:lnTo>
                    <a:pt x="8073" y="7658"/>
                  </a:lnTo>
                  <a:cubicBezTo>
                    <a:pt x="7880" y="7850"/>
                    <a:pt x="7613" y="7956"/>
                    <a:pt x="7332" y="7956"/>
                  </a:cubicBezTo>
                  <a:cubicBezTo>
                    <a:pt x="7317" y="7956"/>
                    <a:pt x="7302" y="7956"/>
                    <a:pt x="7287" y="7955"/>
                  </a:cubicBezTo>
                  <a:cubicBezTo>
                    <a:pt x="6989" y="7932"/>
                    <a:pt x="6727" y="7789"/>
                    <a:pt x="6549" y="7562"/>
                  </a:cubicBezTo>
                  <a:lnTo>
                    <a:pt x="4501" y="4943"/>
                  </a:lnTo>
                  <a:lnTo>
                    <a:pt x="5918" y="6122"/>
                  </a:lnTo>
                  <a:cubicBezTo>
                    <a:pt x="6203" y="6360"/>
                    <a:pt x="6525" y="6479"/>
                    <a:pt x="6846" y="6479"/>
                  </a:cubicBezTo>
                  <a:cubicBezTo>
                    <a:pt x="7108" y="6479"/>
                    <a:pt x="7346" y="6384"/>
                    <a:pt x="7525" y="6205"/>
                  </a:cubicBezTo>
                  <a:lnTo>
                    <a:pt x="8454" y="5288"/>
                  </a:lnTo>
                  <a:cubicBezTo>
                    <a:pt x="8835" y="4895"/>
                    <a:pt x="8787" y="4217"/>
                    <a:pt x="8358" y="3681"/>
                  </a:cubicBezTo>
                  <a:lnTo>
                    <a:pt x="7192" y="2264"/>
                  </a:lnTo>
                  <a:lnTo>
                    <a:pt x="9811" y="4300"/>
                  </a:lnTo>
                  <a:cubicBezTo>
                    <a:pt x="10049" y="4479"/>
                    <a:pt x="10180" y="4753"/>
                    <a:pt x="10192" y="5050"/>
                  </a:cubicBezTo>
                  <a:cubicBezTo>
                    <a:pt x="10204" y="5348"/>
                    <a:pt x="10109" y="5634"/>
                    <a:pt x="9894" y="5836"/>
                  </a:cubicBezTo>
                  <a:cubicBezTo>
                    <a:pt x="9835" y="5896"/>
                    <a:pt x="9835" y="6015"/>
                    <a:pt x="9894" y="6074"/>
                  </a:cubicBezTo>
                  <a:cubicBezTo>
                    <a:pt x="9924" y="6104"/>
                    <a:pt x="9969" y="6119"/>
                    <a:pt x="10013" y="6119"/>
                  </a:cubicBezTo>
                  <a:cubicBezTo>
                    <a:pt x="10058" y="6119"/>
                    <a:pt x="10103" y="6104"/>
                    <a:pt x="10132" y="6074"/>
                  </a:cubicBezTo>
                  <a:cubicBezTo>
                    <a:pt x="10382" y="5824"/>
                    <a:pt x="10537" y="5455"/>
                    <a:pt x="10502" y="5062"/>
                  </a:cubicBezTo>
                  <a:cubicBezTo>
                    <a:pt x="10478" y="4681"/>
                    <a:pt x="10299" y="4324"/>
                    <a:pt x="9990" y="4086"/>
                  </a:cubicBezTo>
                  <a:lnTo>
                    <a:pt x="7227" y="1943"/>
                  </a:lnTo>
                  <a:lnTo>
                    <a:pt x="7215" y="1919"/>
                  </a:lnTo>
                  <a:cubicBezTo>
                    <a:pt x="7025" y="1776"/>
                    <a:pt x="6799" y="1669"/>
                    <a:pt x="6561" y="1645"/>
                  </a:cubicBezTo>
                  <a:cubicBezTo>
                    <a:pt x="6498" y="1636"/>
                    <a:pt x="6436" y="1632"/>
                    <a:pt x="6374" y="1632"/>
                  </a:cubicBezTo>
                  <a:cubicBezTo>
                    <a:pt x="6022" y="1632"/>
                    <a:pt x="5683" y="1773"/>
                    <a:pt x="5429" y="2026"/>
                  </a:cubicBezTo>
                  <a:lnTo>
                    <a:pt x="5358" y="2097"/>
                  </a:lnTo>
                  <a:lnTo>
                    <a:pt x="5025" y="1776"/>
                  </a:lnTo>
                  <a:cubicBezTo>
                    <a:pt x="5001" y="1740"/>
                    <a:pt x="4953" y="1728"/>
                    <a:pt x="4906" y="1728"/>
                  </a:cubicBezTo>
                  <a:cubicBezTo>
                    <a:pt x="4870" y="1728"/>
                    <a:pt x="4822" y="1740"/>
                    <a:pt x="4787" y="1776"/>
                  </a:cubicBezTo>
                  <a:lnTo>
                    <a:pt x="3560" y="538"/>
                  </a:lnTo>
                  <a:cubicBezTo>
                    <a:pt x="3298" y="288"/>
                    <a:pt x="2989" y="109"/>
                    <a:pt x="2643" y="38"/>
                  </a:cubicBezTo>
                  <a:cubicBezTo>
                    <a:pt x="2627" y="31"/>
                    <a:pt x="2610" y="27"/>
                    <a:pt x="2593" y="27"/>
                  </a:cubicBezTo>
                  <a:cubicBezTo>
                    <a:pt x="2525" y="27"/>
                    <a:pt x="2460" y="81"/>
                    <a:pt x="2441" y="157"/>
                  </a:cubicBezTo>
                  <a:cubicBezTo>
                    <a:pt x="2405" y="240"/>
                    <a:pt x="2465" y="335"/>
                    <a:pt x="2560" y="359"/>
                  </a:cubicBezTo>
                  <a:cubicBezTo>
                    <a:pt x="2846" y="431"/>
                    <a:pt x="3096" y="585"/>
                    <a:pt x="3298" y="788"/>
                  </a:cubicBezTo>
                  <a:lnTo>
                    <a:pt x="4537" y="2026"/>
                  </a:lnTo>
                  <a:lnTo>
                    <a:pt x="4215" y="2359"/>
                  </a:lnTo>
                  <a:lnTo>
                    <a:pt x="2977" y="1121"/>
                  </a:lnTo>
                  <a:cubicBezTo>
                    <a:pt x="2751" y="895"/>
                    <a:pt x="2465" y="776"/>
                    <a:pt x="2155" y="776"/>
                  </a:cubicBezTo>
                  <a:cubicBezTo>
                    <a:pt x="1846" y="776"/>
                    <a:pt x="1560" y="895"/>
                    <a:pt x="1334" y="1121"/>
                  </a:cubicBezTo>
                  <a:cubicBezTo>
                    <a:pt x="1119" y="1347"/>
                    <a:pt x="1000" y="1621"/>
                    <a:pt x="1000" y="1943"/>
                  </a:cubicBezTo>
                  <a:cubicBezTo>
                    <a:pt x="1000" y="2252"/>
                    <a:pt x="1119" y="2538"/>
                    <a:pt x="1334" y="2752"/>
                  </a:cubicBezTo>
                  <a:lnTo>
                    <a:pt x="1977" y="3395"/>
                  </a:lnTo>
                  <a:cubicBezTo>
                    <a:pt x="2608" y="4026"/>
                    <a:pt x="2703" y="4991"/>
                    <a:pt x="2227" y="5729"/>
                  </a:cubicBezTo>
                  <a:lnTo>
                    <a:pt x="1893" y="5396"/>
                  </a:lnTo>
                  <a:cubicBezTo>
                    <a:pt x="2167" y="4860"/>
                    <a:pt x="2084" y="4181"/>
                    <a:pt x="1655" y="3741"/>
                  </a:cubicBezTo>
                  <a:lnTo>
                    <a:pt x="1012" y="3098"/>
                  </a:lnTo>
                  <a:cubicBezTo>
                    <a:pt x="381" y="2478"/>
                    <a:pt x="381" y="1431"/>
                    <a:pt x="1012" y="812"/>
                  </a:cubicBezTo>
                  <a:cubicBezTo>
                    <a:pt x="1262" y="550"/>
                    <a:pt x="1596" y="395"/>
                    <a:pt x="1953" y="347"/>
                  </a:cubicBezTo>
                  <a:cubicBezTo>
                    <a:pt x="2036" y="335"/>
                    <a:pt x="2108" y="252"/>
                    <a:pt x="2096" y="157"/>
                  </a:cubicBezTo>
                  <a:cubicBezTo>
                    <a:pt x="2085" y="69"/>
                    <a:pt x="2023" y="1"/>
                    <a:pt x="19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5" name="Google Shape;13445;p89"/>
            <p:cNvSpPr/>
            <p:nvPr/>
          </p:nvSpPr>
          <p:spPr>
            <a:xfrm>
              <a:off x="3361840" y="3799453"/>
              <a:ext cx="74701" cy="71438"/>
            </a:xfrm>
            <a:custGeom>
              <a:avLst/>
              <a:gdLst/>
              <a:ahLst/>
              <a:cxnLst/>
              <a:rect l="l" t="t" r="r" b="b"/>
              <a:pathLst>
                <a:path w="2358" h="2255" extrusionOk="0">
                  <a:moveTo>
                    <a:pt x="1441" y="337"/>
                  </a:moveTo>
                  <a:cubicBezTo>
                    <a:pt x="1572" y="337"/>
                    <a:pt x="1691" y="385"/>
                    <a:pt x="1798" y="480"/>
                  </a:cubicBezTo>
                  <a:cubicBezTo>
                    <a:pt x="1988" y="682"/>
                    <a:pt x="1988" y="1004"/>
                    <a:pt x="1798" y="1194"/>
                  </a:cubicBezTo>
                  <a:cubicBezTo>
                    <a:pt x="1703" y="1296"/>
                    <a:pt x="1572" y="1346"/>
                    <a:pt x="1441" y="1346"/>
                  </a:cubicBezTo>
                  <a:cubicBezTo>
                    <a:pt x="1310" y="1346"/>
                    <a:pt x="1179" y="1296"/>
                    <a:pt x="1084" y="1194"/>
                  </a:cubicBezTo>
                  <a:cubicBezTo>
                    <a:pt x="893" y="1004"/>
                    <a:pt x="893" y="682"/>
                    <a:pt x="1084" y="480"/>
                  </a:cubicBezTo>
                  <a:cubicBezTo>
                    <a:pt x="1191" y="385"/>
                    <a:pt x="1310" y="337"/>
                    <a:pt x="1441" y="337"/>
                  </a:cubicBezTo>
                  <a:close/>
                  <a:moveTo>
                    <a:pt x="1424" y="1"/>
                  </a:moveTo>
                  <a:cubicBezTo>
                    <a:pt x="1209" y="1"/>
                    <a:pt x="994" y="81"/>
                    <a:pt x="833" y="242"/>
                  </a:cubicBezTo>
                  <a:cubicBezTo>
                    <a:pt x="548" y="528"/>
                    <a:pt x="500" y="980"/>
                    <a:pt x="726" y="1302"/>
                  </a:cubicBezTo>
                  <a:lnTo>
                    <a:pt x="60" y="1968"/>
                  </a:lnTo>
                  <a:cubicBezTo>
                    <a:pt x="0" y="2028"/>
                    <a:pt x="0" y="2147"/>
                    <a:pt x="60" y="2206"/>
                  </a:cubicBezTo>
                  <a:cubicBezTo>
                    <a:pt x="83" y="2242"/>
                    <a:pt x="131" y="2254"/>
                    <a:pt x="167" y="2254"/>
                  </a:cubicBezTo>
                  <a:cubicBezTo>
                    <a:pt x="214" y="2254"/>
                    <a:pt x="262" y="2242"/>
                    <a:pt x="286" y="2206"/>
                  </a:cubicBezTo>
                  <a:lnTo>
                    <a:pt x="964" y="1540"/>
                  </a:lnTo>
                  <a:cubicBezTo>
                    <a:pt x="1095" y="1635"/>
                    <a:pt x="1262" y="1671"/>
                    <a:pt x="1417" y="1671"/>
                  </a:cubicBezTo>
                  <a:cubicBezTo>
                    <a:pt x="1643" y="1671"/>
                    <a:pt x="1857" y="1587"/>
                    <a:pt x="2012" y="1421"/>
                  </a:cubicBezTo>
                  <a:cubicBezTo>
                    <a:pt x="2357" y="1111"/>
                    <a:pt x="2357" y="575"/>
                    <a:pt x="2024" y="242"/>
                  </a:cubicBezTo>
                  <a:cubicBezTo>
                    <a:pt x="1857" y="81"/>
                    <a:pt x="1640" y="1"/>
                    <a:pt x="14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46" name="Google Shape;13446;p89"/>
          <p:cNvGrpSpPr/>
          <p:nvPr/>
        </p:nvGrpSpPr>
        <p:grpSpPr>
          <a:xfrm>
            <a:off x="889343" y="3801227"/>
            <a:ext cx="351585" cy="339705"/>
            <a:chOff x="889343" y="3801227"/>
            <a:chExt cx="351585" cy="339705"/>
          </a:xfrm>
          <a:solidFill>
            <a:schemeClr val="bg1"/>
          </a:solidFill>
        </p:grpSpPr>
        <p:sp>
          <p:nvSpPr>
            <p:cNvPr id="13447" name="Google Shape;13447;p89"/>
            <p:cNvSpPr/>
            <p:nvPr/>
          </p:nvSpPr>
          <p:spPr>
            <a:xfrm>
              <a:off x="1014954" y="4068479"/>
              <a:ext cx="35862" cy="10233"/>
            </a:xfrm>
            <a:custGeom>
              <a:avLst/>
              <a:gdLst/>
              <a:ahLst/>
              <a:cxnLst/>
              <a:rect l="l" t="t" r="r" b="b"/>
              <a:pathLst>
                <a:path w="1132" h="323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22"/>
                    <a:pt x="167" y="322"/>
                  </a:cubicBezTo>
                  <a:lnTo>
                    <a:pt x="977" y="322"/>
                  </a:lnTo>
                  <a:cubicBezTo>
                    <a:pt x="1060" y="322"/>
                    <a:pt x="1131" y="251"/>
                    <a:pt x="1131" y="168"/>
                  </a:cubicBezTo>
                  <a:cubicBezTo>
                    <a:pt x="1131" y="72"/>
                    <a:pt x="1060" y="1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8" name="Google Shape;13448;p89"/>
            <p:cNvSpPr/>
            <p:nvPr/>
          </p:nvSpPr>
          <p:spPr>
            <a:xfrm>
              <a:off x="889343" y="3801227"/>
              <a:ext cx="351585" cy="339705"/>
            </a:xfrm>
            <a:custGeom>
              <a:avLst/>
              <a:gdLst/>
              <a:ahLst/>
              <a:cxnLst/>
              <a:rect l="l" t="t" r="r" b="b"/>
              <a:pathLst>
                <a:path w="11098" h="10723" extrusionOk="0">
                  <a:moveTo>
                    <a:pt x="3894" y="746"/>
                  </a:moveTo>
                  <a:lnTo>
                    <a:pt x="3894" y="746"/>
                  </a:lnTo>
                  <a:cubicBezTo>
                    <a:pt x="3763" y="1079"/>
                    <a:pt x="3572" y="1281"/>
                    <a:pt x="3418" y="1400"/>
                  </a:cubicBezTo>
                  <a:cubicBezTo>
                    <a:pt x="3465" y="1115"/>
                    <a:pt x="3644" y="865"/>
                    <a:pt x="3894" y="746"/>
                  </a:cubicBezTo>
                  <a:close/>
                  <a:moveTo>
                    <a:pt x="4823" y="662"/>
                  </a:moveTo>
                  <a:cubicBezTo>
                    <a:pt x="5275" y="662"/>
                    <a:pt x="5656" y="1043"/>
                    <a:pt x="5656" y="1496"/>
                  </a:cubicBezTo>
                  <a:lnTo>
                    <a:pt x="5656" y="2008"/>
                  </a:lnTo>
                  <a:cubicBezTo>
                    <a:pt x="4715" y="1912"/>
                    <a:pt x="4418" y="1067"/>
                    <a:pt x="4323" y="662"/>
                  </a:cubicBezTo>
                  <a:close/>
                  <a:moveTo>
                    <a:pt x="3108" y="2377"/>
                  </a:moveTo>
                  <a:lnTo>
                    <a:pt x="3108" y="2508"/>
                  </a:lnTo>
                  <a:cubicBezTo>
                    <a:pt x="3108" y="2591"/>
                    <a:pt x="3108" y="2674"/>
                    <a:pt x="3120" y="2746"/>
                  </a:cubicBezTo>
                  <a:cubicBezTo>
                    <a:pt x="3060" y="2710"/>
                    <a:pt x="3037" y="2651"/>
                    <a:pt x="3037" y="2555"/>
                  </a:cubicBezTo>
                  <a:cubicBezTo>
                    <a:pt x="3037" y="2484"/>
                    <a:pt x="3060" y="2424"/>
                    <a:pt x="3108" y="2377"/>
                  </a:cubicBezTo>
                  <a:close/>
                  <a:moveTo>
                    <a:pt x="5966" y="2377"/>
                  </a:moveTo>
                  <a:cubicBezTo>
                    <a:pt x="6013" y="2424"/>
                    <a:pt x="6037" y="2484"/>
                    <a:pt x="6037" y="2555"/>
                  </a:cubicBezTo>
                  <a:cubicBezTo>
                    <a:pt x="6037" y="2627"/>
                    <a:pt x="5989" y="2710"/>
                    <a:pt x="5954" y="2746"/>
                  </a:cubicBezTo>
                  <a:cubicBezTo>
                    <a:pt x="5966" y="2674"/>
                    <a:pt x="5966" y="2603"/>
                    <a:pt x="5966" y="2508"/>
                  </a:cubicBezTo>
                  <a:lnTo>
                    <a:pt x="5966" y="2377"/>
                  </a:lnTo>
                  <a:close/>
                  <a:moveTo>
                    <a:pt x="6870" y="3460"/>
                  </a:moveTo>
                  <a:lnTo>
                    <a:pt x="6870" y="3746"/>
                  </a:lnTo>
                  <a:lnTo>
                    <a:pt x="5430" y="3746"/>
                  </a:lnTo>
                  <a:cubicBezTo>
                    <a:pt x="5513" y="3651"/>
                    <a:pt x="5608" y="3567"/>
                    <a:pt x="5680" y="3460"/>
                  </a:cubicBezTo>
                  <a:close/>
                  <a:moveTo>
                    <a:pt x="4108" y="1055"/>
                  </a:moveTo>
                  <a:cubicBezTo>
                    <a:pt x="4323" y="1698"/>
                    <a:pt x="4823" y="2258"/>
                    <a:pt x="5656" y="2317"/>
                  </a:cubicBezTo>
                  <a:lnTo>
                    <a:pt x="5656" y="2508"/>
                  </a:lnTo>
                  <a:cubicBezTo>
                    <a:pt x="5656" y="2984"/>
                    <a:pt x="5394" y="3424"/>
                    <a:pt x="5001" y="3663"/>
                  </a:cubicBezTo>
                  <a:lnTo>
                    <a:pt x="4799" y="3758"/>
                  </a:lnTo>
                  <a:cubicBezTo>
                    <a:pt x="4721" y="3811"/>
                    <a:pt x="4629" y="3838"/>
                    <a:pt x="4535" y="3838"/>
                  </a:cubicBezTo>
                  <a:cubicBezTo>
                    <a:pt x="4442" y="3838"/>
                    <a:pt x="4346" y="3811"/>
                    <a:pt x="4263" y="3758"/>
                  </a:cubicBezTo>
                  <a:lnTo>
                    <a:pt x="4073" y="3663"/>
                  </a:lnTo>
                  <a:cubicBezTo>
                    <a:pt x="3668" y="3424"/>
                    <a:pt x="3418" y="2984"/>
                    <a:pt x="3418" y="2508"/>
                  </a:cubicBezTo>
                  <a:lnTo>
                    <a:pt x="3418" y="2174"/>
                  </a:lnTo>
                  <a:lnTo>
                    <a:pt x="3418" y="1769"/>
                  </a:lnTo>
                  <a:cubicBezTo>
                    <a:pt x="3584" y="1698"/>
                    <a:pt x="3882" y="1484"/>
                    <a:pt x="4108" y="1055"/>
                  </a:cubicBezTo>
                  <a:close/>
                  <a:moveTo>
                    <a:pt x="4977" y="4055"/>
                  </a:moveTo>
                  <a:lnTo>
                    <a:pt x="4977" y="4591"/>
                  </a:lnTo>
                  <a:lnTo>
                    <a:pt x="4537" y="4913"/>
                  </a:lnTo>
                  <a:lnTo>
                    <a:pt x="4084" y="4591"/>
                  </a:lnTo>
                  <a:lnTo>
                    <a:pt x="4084" y="4055"/>
                  </a:lnTo>
                  <a:lnTo>
                    <a:pt x="4120" y="4055"/>
                  </a:lnTo>
                  <a:cubicBezTo>
                    <a:pt x="4251" y="4139"/>
                    <a:pt x="4382" y="4163"/>
                    <a:pt x="4537" y="4163"/>
                  </a:cubicBezTo>
                  <a:cubicBezTo>
                    <a:pt x="4680" y="4163"/>
                    <a:pt x="4823" y="4139"/>
                    <a:pt x="4954" y="4055"/>
                  </a:cubicBezTo>
                  <a:close/>
                  <a:moveTo>
                    <a:pt x="4084" y="4972"/>
                  </a:moveTo>
                  <a:lnTo>
                    <a:pt x="4299" y="5115"/>
                  </a:lnTo>
                  <a:lnTo>
                    <a:pt x="4084" y="5365"/>
                  </a:lnTo>
                  <a:lnTo>
                    <a:pt x="4084" y="4972"/>
                  </a:lnTo>
                  <a:close/>
                  <a:moveTo>
                    <a:pt x="4977" y="4984"/>
                  </a:moveTo>
                  <a:lnTo>
                    <a:pt x="4977" y="5389"/>
                  </a:lnTo>
                  <a:lnTo>
                    <a:pt x="4775" y="5127"/>
                  </a:lnTo>
                  <a:lnTo>
                    <a:pt x="4977" y="4984"/>
                  </a:lnTo>
                  <a:close/>
                  <a:moveTo>
                    <a:pt x="4977" y="5925"/>
                  </a:moveTo>
                  <a:lnTo>
                    <a:pt x="4977" y="6330"/>
                  </a:lnTo>
                  <a:lnTo>
                    <a:pt x="4942" y="6008"/>
                  </a:lnTo>
                  <a:lnTo>
                    <a:pt x="4977" y="5925"/>
                  </a:lnTo>
                  <a:close/>
                  <a:moveTo>
                    <a:pt x="4084" y="5925"/>
                  </a:moveTo>
                  <a:lnTo>
                    <a:pt x="4144" y="6008"/>
                  </a:lnTo>
                  <a:lnTo>
                    <a:pt x="4084" y="6353"/>
                  </a:lnTo>
                  <a:lnTo>
                    <a:pt x="4084" y="5925"/>
                  </a:lnTo>
                  <a:close/>
                  <a:moveTo>
                    <a:pt x="3775" y="4889"/>
                  </a:moveTo>
                  <a:lnTo>
                    <a:pt x="3775" y="7139"/>
                  </a:lnTo>
                  <a:lnTo>
                    <a:pt x="1632" y="7139"/>
                  </a:lnTo>
                  <a:lnTo>
                    <a:pt x="1632" y="6615"/>
                  </a:lnTo>
                  <a:cubicBezTo>
                    <a:pt x="1632" y="6044"/>
                    <a:pt x="1977" y="5520"/>
                    <a:pt x="2513" y="5306"/>
                  </a:cubicBezTo>
                  <a:cubicBezTo>
                    <a:pt x="2537" y="5294"/>
                    <a:pt x="2584" y="5282"/>
                    <a:pt x="2620" y="5270"/>
                  </a:cubicBezTo>
                  <a:lnTo>
                    <a:pt x="3775" y="4889"/>
                  </a:lnTo>
                  <a:close/>
                  <a:moveTo>
                    <a:pt x="4537" y="5341"/>
                  </a:moveTo>
                  <a:lnTo>
                    <a:pt x="4775" y="5627"/>
                  </a:lnTo>
                  <a:lnTo>
                    <a:pt x="4620" y="5901"/>
                  </a:lnTo>
                  <a:cubicBezTo>
                    <a:pt x="4608" y="5937"/>
                    <a:pt x="4596" y="5960"/>
                    <a:pt x="4608" y="6008"/>
                  </a:cubicBezTo>
                  <a:lnTo>
                    <a:pt x="4787" y="7139"/>
                  </a:lnTo>
                  <a:lnTo>
                    <a:pt x="4299" y="7139"/>
                  </a:lnTo>
                  <a:lnTo>
                    <a:pt x="4477" y="6008"/>
                  </a:lnTo>
                  <a:cubicBezTo>
                    <a:pt x="4477" y="5984"/>
                    <a:pt x="4465" y="5937"/>
                    <a:pt x="4442" y="5901"/>
                  </a:cubicBezTo>
                  <a:lnTo>
                    <a:pt x="4299" y="5627"/>
                  </a:lnTo>
                  <a:lnTo>
                    <a:pt x="4537" y="5341"/>
                  </a:lnTo>
                  <a:close/>
                  <a:moveTo>
                    <a:pt x="6882" y="4044"/>
                  </a:moveTo>
                  <a:lnTo>
                    <a:pt x="6859" y="4591"/>
                  </a:lnTo>
                  <a:cubicBezTo>
                    <a:pt x="6859" y="4651"/>
                    <a:pt x="6882" y="4698"/>
                    <a:pt x="6930" y="4734"/>
                  </a:cubicBezTo>
                  <a:cubicBezTo>
                    <a:pt x="6966" y="4746"/>
                    <a:pt x="6990" y="4758"/>
                    <a:pt x="7025" y="4758"/>
                  </a:cubicBezTo>
                  <a:cubicBezTo>
                    <a:pt x="7049" y="4758"/>
                    <a:pt x="7061" y="4758"/>
                    <a:pt x="7085" y="4746"/>
                  </a:cubicBezTo>
                  <a:lnTo>
                    <a:pt x="8109" y="4270"/>
                  </a:lnTo>
                  <a:cubicBezTo>
                    <a:pt x="8156" y="4282"/>
                    <a:pt x="8180" y="4282"/>
                    <a:pt x="8228" y="4294"/>
                  </a:cubicBezTo>
                  <a:lnTo>
                    <a:pt x="8192" y="7985"/>
                  </a:lnTo>
                  <a:lnTo>
                    <a:pt x="870" y="7985"/>
                  </a:lnTo>
                  <a:lnTo>
                    <a:pt x="870" y="4055"/>
                  </a:lnTo>
                  <a:lnTo>
                    <a:pt x="3775" y="4055"/>
                  </a:lnTo>
                  <a:lnTo>
                    <a:pt x="3775" y="4567"/>
                  </a:lnTo>
                  <a:lnTo>
                    <a:pt x="2525" y="4972"/>
                  </a:lnTo>
                  <a:cubicBezTo>
                    <a:pt x="2275" y="5044"/>
                    <a:pt x="2060" y="5175"/>
                    <a:pt x="1870" y="5341"/>
                  </a:cubicBezTo>
                  <a:cubicBezTo>
                    <a:pt x="1525" y="5663"/>
                    <a:pt x="1322" y="6115"/>
                    <a:pt x="1322" y="6615"/>
                  </a:cubicBezTo>
                  <a:lnTo>
                    <a:pt x="1322" y="7294"/>
                  </a:lnTo>
                  <a:cubicBezTo>
                    <a:pt x="1322" y="7377"/>
                    <a:pt x="1394" y="7449"/>
                    <a:pt x="1477" y="7449"/>
                  </a:cubicBezTo>
                  <a:lnTo>
                    <a:pt x="7621" y="7449"/>
                  </a:lnTo>
                  <a:cubicBezTo>
                    <a:pt x="7704" y="7449"/>
                    <a:pt x="7775" y="7377"/>
                    <a:pt x="7775" y="7294"/>
                  </a:cubicBezTo>
                  <a:lnTo>
                    <a:pt x="7775" y="6711"/>
                  </a:lnTo>
                  <a:cubicBezTo>
                    <a:pt x="7775" y="6615"/>
                    <a:pt x="7704" y="6544"/>
                    <a:pt x="7621" y="6544"/>
                  </a:cubicBezTo>
                  <a:cubicBezTo>
                    <a:pt x="7525" y="6544"/>
                    <a:pt x="7454" y="6615"/>
                    <a:pt x="7454" y="6711"/>
                  </a:cubicBezTo>
                  <a:lnTo>
                    <a:pt x="7454" y="7139"/>
                  </a:lnTo>
                  <a:lnTo>
                    <a:pt x="5311" y="7139"/>
                  </a:lnTo>
                  <a:lnTo>
                    <a:pt x="5311" y="4889"/>
                  </a:lnTo>
                  <a:lnTo>
                    <a:pt x="6466" y="5270"/>
                  </a:lnTo>
                  <a:cubicBezTo>
                    <a:pt x="6882" y="5401"/>
                    <a:pt x="7228" y="5722"/>
                    <a:pt x="7382" y="6139"/>
                  </a:cubicBezTo>
                  <a:cubicBezTo>
                    <a:pt x="7401" y="6212"/>
                    <a:pt x="7461" y="6243"/>
                    <a:pt x="7525" y="6243"/>
                  </a:cubicBezTo>
                  <a:cubicBezTo>
                    <a:pt x="7545" y="6243"/>
                    <a:pt x="7565" y="6240"/>
                    <a:pt x="7585" y="6234"/>
                  </a:cubicBezTo>
                  <a:cubicBezTo>
                    <a:pt x="7680" y="6199"/>
                    <a:pt x="7704" y="6115"/>
                    <a:pt x="7680" y="6020"/>
                  </a:cubicBezTo>
                  <a:cubicBezTo>
                    <a:pt x="7502" y="5520"/>
                    <a:pt x="7085" y="5115"/>
                    <a:pt x="6573" y="4948"/>
                  </a:cubicBezTo>
                  <a:lnTo>
                    <a:pt x="5323" y="4556"/>
                  </a:lnTo>
                  <a:lnTo>
                    <a:pt x="5323" y="4044"/>
                  </a:lnTo>
                  <a:close/>
                  <a:moveTo>
                    <a:pt x="4787" y="9199"/>
                  </a:moveTo>
                  <a:lnTo>
                    <a:pt x="4918" y="9818"/>
                  </a:lnTo>
                  <a:lnTo>
                    <a:pt x="4120" y="9818"/>
                  </a:lnTo>
                  <a:lnTo>
                    <a:pt x="4263" y="9199"/>
                  </a:lnTo>
                  <a:close/>
                  <a:moveTo>
                    <a:pt x="5858" y="10128"/>
                  </a:moveTo>
                  <a:lnTo>
                    <a:pt x="5858" y="10425"/>
                  </a:lnTo>
                  <a:lnTo>
                    <a:pt x="3227" y="10425"/>
                  </a:lnTo>
                  <a:lnTo>
                    <a:pt x="3227" y="10128"/>
                  </a:lnTo>
                  <a:close/>
                  <a:moveTo>
                    <a:pt x="8622" y="1"/>
                  </a:moveTo>
                  <a:cubicBezTo>
                    <a:pt x="8115" y="1"/>
                    <a:pt x="7612" y="175"/>
                    <a:pt x="7216" y="519"/>
                  </a:cubicBezTo>
                  <a:cubicBezTo>
                    <a:pt x="7156" y="579"/>
                    <a:pt x="7144" y="686"/>
                    <a:pt x="7204" y="746"/>
                  </a:cubicBezTo>
                  <a:cubicBezTo>
                    <a:pt x="7237" y="778"/>
                    <a:pt x="7280" y="797"/>
                    <a:pt x="7322" y="797"/>
                  </a:cubicBezTo>
                  <a:cubicBezTo>
                    <a:pt x="7357" y="797"/>
                    <a:pt x="7391" y="784"/>
                    <a:pt x="7418" y="757"/>
                  </a:cubicBezTo>
                  <a:cubicBezTo>
                    <a:pt x="7764" y="464"/>
                    <a:pt x="8195" y="314"/>
                    <a:pt x="8630" y="314"/>
                  </a:cubicBezTo>
                  <a:cubicBezTo>
                    <a:pt x="8989" y="314"/>
                    <a:pt x="9351" y="416"/>
                    <a:pt x="9668" y="626"/>
                  </a:cubicBezTo>
                  <a:cubicBezTo>
                    <a:pt x="10514" y="1186"/>
                    <a:pt x="10752" y="2353"/>
                    <a:pt x="10180" y="3198"/>
                  </a:cubicBezTo>
                  <a:cubicBezTo>
                    <a:pt x="9883" y="3639"/>
                    <a:pt x="9430" y="3925"/>
                    <a:pt x="8930" y="3996"/>
                  </a:cubicBezTo>
                  <a:lnTo>
                    <a:pt x="8883" y="3996"/>
                  </a:lnTo>
                  <a:cubicBezTo>
                    <a:pt x="8799" y="4014"/>
                    <a:pt x="8716" y="4023"/>
                    <a:pt x="8631" y="4023"/>
                  </a:cubicBezTo>
                  <a:cubicBezTo>
                    <a:pt x="8546" y="4023"/>
                    <a:pt x="8460" y="4014"/>
                    <a:pt x="8371" y="3996"/>
                  </a:cubicBezTo>
                  <a:cubicBezTo>
                    <a:pt x="8287" y="3984"/>
                    <a:pt x="8192" y="3972"/>
                    <a:pt x="8109" y="3936"/>
                  </a:cubicBezTo>
                  <a:cubicBezTo>
                    <a:pt x="8099" y="3933"/>
                    <a:pt x="8089" y="3932"/>
                    <a:pt x="8078" y="3932"/>
                  </a:cubicBezTo>
                  <a:cubicBezTo>
                    <a:pt x="8049" y="3932"/>
                    <a:pt x="8019" y="3943"/>
                    <a:pt x="8002" y="3960"/>
                  </a:cubicBezTo>
                  <a:lnTo>
                    <a:pt x="7156" y="4341"/>
                  </a:lnTo>
                  <a:lnTo>
                    <a:pt x="7204" y="3401"/>
                  </a:lnTo>
                  <a:cubicBezTo>
                    <a:pt x="7204" y="3365"/>
                    <a:pt x="7180" y="3329"/>
                    <a:pt x="7168" y="3305"/>
                  </a:cubicBezTo>
                  <a:cubicBezTo>
                    <a:pt x="6680" y="2686"/>
                    <a:pt x="6632" y="1829"/>
                    <a:pt x="7049" y="1174"/>
                  </a:cubicBezTo>
                  <a:cubicBezTo>
                    <a:pt x="7097" y="1103"/>
                    <a:pt x="7085" y="996"/>
                    <a:pt x="7001" y="948"/>
                  </a:cubicBezTo>
                  <a:cubicBezTo>
                    <a:pt x="6976" y="931"/>
                    <a:pt x="6946" y="923"/>
                    <a:pt x="6917" y="923"/>
                  </a:cubicBezTo>
                  <a:cubicBezTo>
                    <a:pt x="6863" y="923"/>
                    <a:pt x="6810" y="949"/>
                    <a:pt x="6787" y="996"/>
                  </a:cubicBezTo>
                  <a:cubicBezTo>
                    <a:pt x="6382" y="1650"/>
                    <a:pt x="6347" y="2448"/>
                    <a:pt x="6692" y="3103"/>
                  </a:cubicBezTo>
                  <a:lnTo>
                    <a:pt x="5858" y="3103"/>
                  </a:lnTo>
                  <a:cubicBezTo>
                    <a:pt x="5858" y="3091"/>
                    <a:pt x="5870" y="3091"/>
                    <a:pt x="5870" y="3079"/>
                  </a:cubicBezTo>
                  <a:cubicBezTo>
                    <a:pt x="6156" y="3043"/>
                    <a:pt x="6382" y="2805"/>
                    <a:pt x="6382" y="2531"/>
                  </a:cubicBezTo>
                  <a:cubicBezTo>
                    <a:pt x="6382" y="2270"/>
                    <a:pt x="6216" y="2067"/>
                    <a:pt x="5978" y="1996"/>
                  </a:cubicBezTo>
                  <a:lnTo>
                    <a:pt x="5978" y="1460"/>
                  </a:lnTo>
                  <a:cubicBezTo>
                    <a:pt x="5978" y="817"/>
                    <a:pt x="5454" y="305"/>
                    <a:pt x="4835" y="305"/>
                  </a:cubicBezTo>
                  <a:lnTo>
                    <a:pt x="4263" y="305"/>
                  </a:lnTo>
                  <a:cubicBezTo>
                    <a:pt x="4227" y="305"/>
                    <a:pt x="4180" y="305"/>
                    <a:pt x="4132" y="329"/>
                  </a:cubicBezTo>
                  <a:cubicBezTo>
                    <a:pt x="3549" y="400"/>
                    <a:pt x="3120" y="888"/>
                    <a:pt x="3120" y="1472"/>
                  </a:cubicBezTo>
                  <a:lnTo>
                    <a:pt x="3120" y="2008"/>
                  </a:lnTo>
                  <a:cubicBezTo>
                    <a:pt x="2894" y="2079"/>
                    <a:pt x="2715" y="2293"/>
                    <a:pt x="2715" y="2543"/>
                  </a:cubicBezTo>
                  <a:cubicBezTo>
                    <a:pt x="2715" y="2829"/>
                    <a:pt x="2941" y="3079"/>
                    <a:pt x="3227" y="3091"/>
                  </a:cubicBezTo>
                  <a:cubicBezTo>
                    <a:pt x="3227" y="3103"/>
                    <a:pt x="3239" y="3103"/>
                    <a:pt x="3239" y="3127"/>
                  </a:cubicBezTo>
                  <a:lnTo>
                    <a:pt x="155" y="3127"/>
                  </a:lnTo>
                  <a:cubicBezTo>
                    <a:pt x="72" y="3127"/>
                    <a:pt x="1" y="3198"/>
                    <a:pt x="1" y="3282"/>
                  </a:cubicBezTo>
                  <a:lnTo>
                    <a:pt x="1" y="9020"/>
                  </a:lnTo>
                  <a:cubicBezTo>
                    <a:pt x="1" y="9104"/>
                    <a:pt x="72" y="9175"/>
                    <a:pt x="155" y="9175"/>
                  </a:cubicBezTo>
                  <a:lnTo>
                    <a:pt x="1441" y="9175"/>
                  </a:lnTo>
                  <a:cubicBezTo>
                    <a:pt x="1525" y="9175"/>
                    <a:pt x="1608" y="9104"/>
                    <a:pt x="1608" y="9020"/>
                  </a:cubicBezTo>
                  <a:cubicBezTo>
                    <a:pt x="1608" y="8925"/>
                    <a:pt x="1525" y="8854"/>
                    <a:pt x="1441" y="8854"/>
                  </a:cubicBezTo>
                  <a:lnTo>
                    <a:pt x="322" y="8854"/>
                  </a:lnTo>
                  <a:lnTo>
                    <a:pt x="322" y="3436"/>
                  </a:lnTo>
                  <a:lnTo>
                    <a:pt x="3418" y="3436"/>
                  </a:lnTo>
                  <a:cubicBezTo>
                    <a:pt x="3489" y="3544"/>
                    <a:pt x="3572" y="3627"/>
                    <a:pt x="3668" y="3722"/>
                  </a:cubicBezTo>
                  <a:lnTo>
                    <a:pt x="739" y="3722"/>
                  </a:lnTo>
                  <a:cubicBezTo>
                    <a:pt x="655" y="3722"/>
                    <a:pt x="572" y="3794"/>
                    <a:pt x="572" y="3877"/>
                  </a:cubicBezTo>
                  <a:lnTo>
                    <a:pt x="572" y="8127"/>
                  </a:lnTo>
                  <a:cubicBezTo>
                    <a:pt x="572" y="8211"/>
                    <a:pt x="655" y="8282"/>
                    <a:pt x="739" y="8282"/>
                  </a:cubicBezTo>
                  <a:lnTo>
                    <a:pt x="8394" y="8282"/>
                  </a:lnTo>
                  <a:cubicBezTo>
                    <a:pt x="8478" y="8282"/>
                    <a:pt x="8549" y="8211"/>
                    <a:pt x="8549" y="8127"/>
                  </a:cubicBezTo>
                  <a:lnTo>
                    <a:pt x="8549" y="4317"/>
                  </a:lnTo>
                  <a:lnTo>
                    <a:pt x="8787" y="4317"/>
                  </a:lnTo>
                  <a:lnTo>
                    <a:pt x="8787" y="8842"/>
                  </a:lnTo>
                  <a:lnTo>
                    <a:pt x="2096" y="8842"/>
                  </a:lnTo>
                  <a:cubicBezTo>
                    <a:pt x="2001" y="8842"/>
                    <a:pt x="1929" y="8913"/>
                    <a:pt x="1929" y="8997"/>
                  </a:cubicBezTo>
                  <a:cubicBezTo>
                    <a:pt x="1929" y="9092"/>
                    <a:pt x="2001" y="9163"/>
                    <a:pt x="2096" y="9163"/>
                  </a:cubicBezTo>
                  <a:lnTo>
                    <a:pt x="3989" y="9163"/>
                  </a:lnTo>
                  <a:lnTo>
                    <a:pt x="3846" y="9794"/>
                  </a:lnTo>
                  <a:lnTo>
                    <a:pt x="3108" y="9794"/>
                  </a:lnTo>
                  <a:cubicBezTo>
                    <a:pt x="3013" y="9794"/>
                    <a:pt x="2941" y="9866"/>
                    <a:pt x="2941" y="9949"/>
                  </a:cubicBezTo>
                  <a:lnTo>
                    <a:pt x="2941" y="10568"/>
                  </a:lnTo>
                  <a:cubicBezTo>
                    <a:pt x="2941" y="10652"/>
                    <a:pt x="3013" y="10723"/>
                    <a:pt x="3108" y="10723"/>
                  </a:cubicBezTo>
                  <a:lnTo>
                    <a:pt x="6049" y="10723"/>
                  </a:lnTo>
                  <a:cubicBezTo>
                    <a:pt x="6144" y="10723"/>
                    <a:pt x="6216" y="10652"/>
                    <a:pt x="6216" y="10568"/>
                  </a:cubicBezTo>
                  <a:lnTo>
                    <a:pt x="6216" y="9973"/>
                  </a:lnTo>
                  <a:cubicBezTo>
                    <a:pt x="6216" y="9878"/>
                    <a:pt x="6144" y="9806"/>
                    <a:pt x="6049" y="9806"/>
                  </a:cubicBezTo>
                  <a:lnTo>
                    <a:pt x="5311" y="9806"/>
                  </a:lnTo>
                  <a:lnTo>
                    <a:pt x="5180" y="9175"/>
                  </a:lnTo>
                  <a:lnTo>
                    <a:pt x="8930" y="9175"/>
                  </a:lnTo>
                  <a:cubicBezTo>
                    <a:pt x="9014" y="9175"/>
                    <a:pt x="9085" y="9104"/>
                    <a:pt x="9085" y="9008"/>
                  </a:cubicBezTo>
                  <a:lnTo>
                    <a:pt x="9085" y="4282"/>
                  </a:lnTo>
                  <a:cubicBezTo>
                    <a:pt x="9621" y="4163"/>
                    <a:pt x="10121" y="3853"/>
                    <a:pt x="10442" y="3353"/>
                  </a:cubicBezTo>
                  <a:cubicBezTo>
                    <a:pt x="11097" y="2377"/>
                    <a:pt x="10835" y="1019"/>
                    <a:pt x="9835" y="365"/>
                  </a:cubicBezTo>
                  <a:cubicBezTo>
                    <a:pt x="9467" y="121"/>
                    <a:pt x="9043" y="1"/>
                    <a:pt x="86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9" name="Google Shape;13449;p89"/>
            <p:cNvSpPr/>
            <p:nvPr/>
          </p:nvSpPr>
          <p:spPr>
            <a:xfrm>
              <a:off x="1148865" y="3851598"/>
              <a:ext cx="27181" cy="51733"/>
            </a:xfrm>
            <a:custGeom>
              <a:avLst/>
              <a:gdLst/>
              <a:ahLst/>
              <a:cxnLst/>
              <a:rect l="l" t="t" r="r" b="b"/>
              <a:pathLst>
                <a:path w="858" h="1633" extrusionOk="0">
                  <a:moveTo>
                    <a:pt x="179" y="1"/>
                  </a:moveTo>
                  <a:cubicBezTo>
                    <a:pt x="95" y="1"/>
                    <a:pt x="24" y="72"/>
                    <a:pt x="24" y="168"/>
                  </a:cubicBezTo>
                  <a:cubicBezTo>
                    <a:pt x="24" y="251"/>
                    <a:pt x="95" y="322"/>
                    <a:pt x="179" y="322"/>
                  </a:cubicBezTo>
                  <a:lnTo>
                    <a:pt x="274" y="322"/>
                  </a:lnTo>
                  <a:lnTo>
                    <a:pt x="274" y="1311"/>
                  </a:lnTo>
                  <a:lnTo>
                    <a:pt x="167" y="1311"/>
                  </a:lnTo>
                  <a:cubicBezTo>
                    <a:pt x="83" y="1311"/>
                    <a:pt x="0" y="1382"/>
                    <a:pt x="0" y="1477"/>
                  </a:cubicBezTo>
                  <a:cubicBezTo>
                    <a:pt x="0" y="1561"/>
                    <a:pt x="83" y="1632"/>
                    <a:pt x="167" y="1632"/>
                  </a:cubicBezTo>
                  <a:lnTo>
                    <a:pt x="691" y="1632"/>
                  </a:lnTo>
                  <a:cubicBezTo>
                    <a:pt x="774" y="1632"/>
                    <a:pt x="857" y="1561"/>
                    <a:pt x="857" y="1477"/>
                  </a:cubicBezTo>
                  <a:cubicBezTo>
                    <a:pt x="857" y="1358"/>
                    <a:pt x="774" y="1299"/>
                    <a:pt x="691" y="1299"/>
                  </a:cubicBezTo>
                  <a:lnTo>
                    <a:pt x="583" y="1299"/>
                  </a:lnTo>
                  <a:lnTo>
                    <a:pt x="583" y="168"/>
                  </a:lnTo>
                  <a:cubicBezTo>
                    <a:pt x="583" y="72"/>
                    <a:pt x="512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0" name="Google Shape;13450;p89"/>
            <p:cNvSpPr/>
            <p:nvPr/>
          </p:nvSpPr>
          <p:spPr>
            <a:xfrm>
              <a:off x="1152255" y="3836138"/>
              <a:ext cx="15111" cy="15111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1"/>
                  </a:moveTo>
                  <a:cubicBezTo>
                    <a:pt x="107" y="1"/>
                    <a:pt x="0" y="96"/>
                    <a:pt x="0" y="239"/>
                  </a:cubicBezTo>
                  <a:cubicBezTo>
                    <a:pt x="0" y="370"/>
                    <a:pt x="107" y="477"/>
                    <a:pt x="238" y="477"/>
                  </a:cubicBezTo>
                  <a:cubicBezTo>
                    <a:pt x="369" y="477"/>
                    <a:pt x="476" y="370"/>
                    <a:pt x="476" y="239"/>
                  </a:cubicBezTo>
                  <a:cubicBezTo>
                    <a:pt x="476" y="96"/>
                    <a:pt x="36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1" name="Google Shape;13451;p89"/>
            <p:cNvSpPr/>
            <p:nvPr/>
          </p:nvSpPr>
          <p:spPr>
            <a:xfrm>
              <a:off x="1022494" y="3867438"/>
              <a:ext cx="19642" cy="29843"/>
            </a:xfrm>
            <a:custGeom>
              <a:avLst/>
              <a:gdLst/>
              <a:ahLst/>
              <a:cxnLst/>
              <a:rect l="l" t="t" r="r" b="b"/>
              <a:pathLst>
                <a:path w="620" h="942" extrusionOk="0">
                  <a:moveTo>
                    <a:pt x="167" y="1"/>
                  </a:moveTo>
                  <a:cubicBezTo>
                    <a:pt x="84" y="1"/>
                    <a:pt x="0" y="84"/>
                    <a:pt x="0" y="168"/>
                  </a:cubicBezTo>
                  <a:lnTo>
                    <a:pt x="0" y="775"/>
                  </a:lnTo>
                  <a:cubicBezTo>
                    <a:pt x="0" y="870"/>
                    <a:pt x="84" y="942"/>
                    <a:pt x="167" y="942"/>
                  </a:cubicBezTo>
                  <a:lnTo>
                    <a:pt x="441" y="942"/>
                  </a:lnTo>
                  <a:cubicBezTo>
                    <a:pt x="524" y="942"/>
                    <a:pt x="596" y="870"/>
                    <a:pt x="596" y="775"/>
                  </a:cubicBezTo>
                  <a:cubicBezTo>
                    <a:pt x="620" y="692"/>
                    <a:pt x="536" y="620"/>
                    <a:pt x="453" y="620"/>
                  </a:cubicBezTo>
                  <a:lnTo>
                    <a:pt x="334" y="620"/>
                  </a:lnTo>
                  <a:lnTo>
                    <a:pt x="334" y="168"/>
                  </a:lnTo>
                  <a:cubicBezTo>
                    <a:pt x="334" y="84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2" name="Google Shape;13452;p89"/>
          <p:cNvGrpSpPr/>
          <p:nvPr/>
        </p:nvGrpSpPr>
        <p:grpSpPr>
          <a:xfrm>
            <a:off x="4896609" y="4260872"/>
            <a:ext cx="278784" cy="355323"/>
            <a:chOff x="4896609" y="4260872"/>
            <a:chExt cx="278784" cy="355323"/>
          </a:xfrm>
          <a:solidFill>
            <a:schemeClr val="bg1"/>
          </a:solidFill>
        </p:grpSpPr>
        <p:sp>
          <p:nvSpPr>
            <p:cNvPr id="13453" name="Google Shape;13453;p89"/>
            <p:cNvSpPr/>
            <p:nvPr/>
          </p:nvSpPr>
          <p:spPr>
            <a:xfrm>
              <a:off x="4997700" y="4378151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346"/>
                  </a:lnTo>
                  <a:cubicBezTo>
                    <a:pt x="0" y="430"/>
                    <a:pt x="72" y="513"/>
                    <a:pt x="167" y="513"/>
                  </a:cubicBezTo>
                  <a:cubicBezTo>
                    <a:pt x="250" y="513"/>
                    <a:pt x="322" y="430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4" name="Google Shape;13454;p89"/>
            <p:cNvSpPr/>
            <p:nvPr/>
          </p:nvSpPr>
          <p:spPr>
            <a:xfrm>
              <a:off x="5064830" y="4378151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346"/>
                  </a:lnTo>
                  <a:cubicBezTo>
                    <a:pt x="1" y="430"/>
                    <a:pt x="72" y="513"/>
                    <a:pt x="156" y="513"/>
                  </a:cubicBezTo>
                  <a:cubicBezTo>
                    <a:pt x="251" y="513"/>
                    <a:pt x="322" y="430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5" name="Google Shape;13455;p89"/>
            <p:cNvSpPr/>
            <p:nvPr/>
          </p:nvSpPr>
          <p:spPr>
            <a:xfrm>
              <a:off x="5013160" y="4417498"/>
              <a:ext cx="46063" cy="15777"/>
            </a:xfrm>
            <a:custGeom>
              <a:avLst/>
              <a:gdLst/>
              <a:ahLst/>
              <a:cxnLst/>
              <a:rect l="l" t="t" r="r" b="b"/>
              <a:pathLst>
                <a:path w="1454" h="498" extrusionOk="0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200"/>
                    <a:pt x="60" y="283"/>
                  </a:cubicBezTo>
                  <a:cubicBezTo>
                    <a:pt x="215" y="414"/>
                    <a:pt x="453" y="497"/>
                    <a:pt x="703" y="497"/>
                  </a:cubicBezTo>
                  <a:cubicBezTo>
                    <a:pt x="953" y="497"/>
                    <a:pt x="1215" y="414"/>
                    <a:pt x="1346" y="283"/>
                  </a:cubicBezTo>
                  <a:cubicBezTo>
                    <a:pt x="1453" y="200"/>
                    <a:pt x="1453" y="104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6" name="Google Shape;13456;p89"/>
            <p:cNvSpPr/>
            <p:nvPr/>
          </p:nvSpPr>
          <p:spPr>
            <a:xfrm>
              <a:off x="4896609" y="4260872"/>
              <a:ext cx="278784" cy="355323"/>
            </a:xfrm>
            <a:custGeom>
              <a:avLst/>
              <a:gdLst/>
              <a:ahLst/>
              <a:cxnLst/>
              <a:rect l="l" t="t" r="r" b="b"/>
              <a:pathLst>
                <a:path w="8800" h="11216" extrusionOk="0">
                  <a:moveTo>
                    <a:pt x="4418" y="322"/>
                  </a:moveTo>
                  <a:cubicBezTo>
                    <a:pt x="5108" y="322"/>
                    <a:pt x="5751" y="441"/>
                    <a:pt x="6299" y="655"/>
                  </a:cubicBezTo>
                  <a:cubicBezTo>
                    <a:pt x="6454" y="715"/>
                    <a:pt x="6537" y="845"/>
                    <a:pt x="6537" y="1000"/>
                  </a:cubicBezTo>
                  <a:lnTo>
                    <a:pt x="6537" y="1441"/>
                  </a:lnTo>
                  <a:cubicBezTo>
                    <a:pt x="5978" y="1203"/>
                    <a:pt x="5227" y="1048"/>
                    <a:pt x="4418" y="1048"/>
                  </a:cubicBezTo>
                  <a:cubicBezTo>
                    <a:pt x="3596" y="1048"/>
                    <a:pt x="2870" y="1203"/>
                    <a:pt x="2287" y="1441"/>
                  </a:cubicBezTo>
                  <a:lnTo>
                    <a:pt x="2287" y="1000"/>
                  </a:lnTo>
                  <a:cubicBezTo>
                    <a:pt x="2287" y="845"/>
                    <a:pt x="2394" y="715"/>
                    <a:pt x="2525" y="655"/>
                  </a:cubicBezTo>
                  <a:cubicBezTo>
                    <a:pt x="3060" y="441"/>
                    <a:pt x="3715" y="322"/>
                    <a:pt x="4418" y="322"/>
                  </a:cubicBezTo>
                  <a:close/>
                  <a:moveTo>
                    <a:pt x="1870" y="4715"/>
                  </a:moveTo>
                  <a:cubicBezTo>
                    <a:pt x="1929" y="4715"/>
                    <a:pt x="1977" y="4763"/>
                    <a:pt x="1977" y="4822"/>
                  </a:cubicBezTo>
                  <a:cubicBezTo>
                    <a:pt x="1953" y="4882"/>
                    <a:pt x="1917" y="4929"/>
                    <a:pt x="1870" y="4929"/>
                  </a:cubicBezTo>
                  <a:cubicBezTo>
                    <a:pt x="1810" y="4929"/>
                    <a:pt x="1763" y="4882"/>
                    <a:pt x="1763" y="4822"/>
                  </a:cubicBezTo>
                  <a:cubicBezTo>
                    <a:pt x="1763" y="4763"/>
                    <a:pt x="1810" y="4715"/>
                    <a:pt x="1870" y="4715"/>
                  </a:cubicBezTo>
                  <a:close/>
                  <a:moveTo>
                    <a:pt x="6954" y="4715"/>
                  </a:moveTo>
                  <a:cubicBezTo>
                    <a:pt x="7013" y="4715"/>
                    <a:pt x="7061" y="4763"/>
                    <a:pt x="7061" y="4822"/>
                  </a:cubicBezTo>
                  <a:cubicBezTo>
                    <a:pt x="7061" y="4882"/>
                    <a:pt x="7013" y="4929"/>
                    <a:pt x="6954" y="4929"/>
                  </a:cubicBezTo>
                  <a:cubicBezTo>
                    <a:pt x="6894" y="4929"/>
                    <a:pt x="6859" y="4882"/>
                    <a:pt x="6859" y="4822"/>
                  </a:cubicBezTo>
                  <a:cubicBezTo>
                    <a:pt x="6859" y="4763"/>
                    <a:pt x="6894" y="4715"/>
                    <a:pt x="6954" y="4715"/>
                  </a:cubicBezTo>
                  <a:close/>
                  <a:moveTo>
                    <a:pt x="4382" y="1417"/>
                  </a:moveTo>
                  <a:cubicBezTo>
                    <a:pt x="6001" y="1417"/>
                    <a:pt x="7394" y="2072"/>
                    <a:pt x="7394" y="2822"/>
                  </a:cubicBezTo>
                  <a:cubicBezTo>
                    <a:pt x="7394" y="3143"/>
                    <a:pt x="7168" y="3382"/>
                    <a:pt x="6954" y="3536"/>
                  </a:cubicBezTo>
                  <a:lnTo>
                    <a:pt x="6656" y="3536"/>
                  </a:lnTo>
                  <a:cubicBezTo>
                    <a:pt x="6561" y="3536"/>
                    <a:pt x="6466" y="3453"/>
                    <a:pt x="6466" y="3346"/>
                  </a:cubicBezTo>
                  <a:lnTo>
                    <a:pt x="6466" y="2643"/>
                  </a:lnTo>
                  <a:cubicBezTo>
                    <a:pt x="6466" y="2500"/>
                    <a:pt x="6394" y="2286"/>
                    <a:pt x="6025" y="2096"/>
                  </a:cubicBezTo>
                  <a:cubicBezTo>
                    <a:pt x="6000" y="2081"/>
                    <a:pt x="5973" y="2074"/>
                    <a:pt x="5947" y="2074"/>
                  </a:cubicBezTo>
                  <a:cubicBezTo>
                    <a:pt x="5888" y="2074"/>
                    <a:pt x="5832" y="2109"/>
                    <a:pt x="5799" y="2167"/>
                  </a:cubicBezTo>
                  <a:cubicBezTo>
                    <a:pt x="5751" y="2250"/>
                    <a:pt x="5787" y="2346"/>
                    <a:pt x="5870" y="2393"/>
                  </a:cubicBezTo>
                  <a:cubicBezTo>
                    <a:pt x="6037" y="2489"/>
                    <a:pt x="6144" y="2572"/>
                    <a:pt x="6144" y="2643"/>
                  </a:cubicBezTo>
                  <a:lnTo>
                    <a:pt x="6144" y="3346"/>
                  </a:lnTo>
                  <a:cubicBezTo>
                    <a:pt x="6144" y="3632"/>
                    <a:pt x="6382" y="3870"/>
                    <a:pt x="6656" y="3870"/>
                  </a:cubicBezTo>
                  <a:lnTo>
                    <a:pt x="6930" y="3870"/>
                  </a:lnTo>
                  <a:cubicBezTo>
                    <a:pt x="7001" y="3870"/>
                    <a:pt x="7073" y="3893"/>
                    <a:pt x="7132" y="3953"/>
                  </a:cubicBezTo>
                  <a:cubicBezTo>
                    <a:pt x="7192" y="4013"/>
                    <a:pt x="7216" y="4096"/>
                    <a:pt x="7216" y="4167"/>
                  </a:cubicBezTo>
                  <a:cubicBezTo>
                    <a:pt x="7192" y="4298"/>
                    <a:pt x="7061" y="4417"/>
                    <a:pt x="6918" y="4417"/>
                  </a:cubicBezTo>
                  <a:lnTo>
                    <a:pt x="6835" y="4417"/>
                  </a:lnTo>
                  <a:lnTo>
                    <a:pt x="6835" y="4394"/>
                  </a:lnTo>
                  <a:cubicBezTo>
                    <a:pt x="6835" y="4298"/>
                    <a:pt x="6763" y="4227"/>
                    <a:pt x="6680" y="4227"/>
                  </a:cubicBezTo>
                  <a:cubicBezTo>
                    <a:pt x="6585" y="4227"/>
                    <a:pt x="6513" y="4298"/>
                    <a:pt x="6513" y="4394"/>
                  </a:cubicBezTo>
                  <a:cubicBezTo>
                    <a:pt x="6537" y="5227"/>
                    <a:pt x="6049" y="5977"/>
                    <a:pt x="5287" y="6322"/>
                  </a:cubicBezTo>
                  <a:lnTo>
                    <a:pt x="4573" y="6037"/>
                  </a:lnTo>
                  <a:lnTo>
                    <a:pt x="4573" y="5977"/>
                  </a:lnTo>
                  <a:cubicBezTo>
                    <a:pt x="4573" y="5894"/>
                    <a:pt x="4501" y="5822"/>
                    <a:pt x="4418" y="5822"/>
                  </a:cubicBezTo>
                  <a:cubicBezTo>
                    <a:pt x="4323" y="5822"/>
                    <a:pt x="4251" y="5894"/>
                    <a:pt x="4251" y="5977"/>
                  </a:cubicBezTo>
                  <a:lnTo>
                    <a:pt x="4251" y="6037"/>
                  </a:lnTo>
                  <a:lnTo>
                    <a:pt x="3537" y="6322"/>
                  </a:lnTo>
                  <a:cubicBezTo>
                    <a:pt x="2775" y="5977"/>
                    <a:pt x="2287" y="5227"/>
                    <a:pt x="2287" y="4394"/>
                  </a:cubicBezTo>
                  <a:cubicBezTo>
                    <a:pt x="2287" y="4298"/>
                    <a:pt x="2215" y="4227"/>
                    <a:pt x="2120" y="4227"/>
                  </a:cubicBezTo>
                  <a:cubicBezTo>
                    <a:pt x="2037" y="4227"/>
                    <a:pt x="1953" y="4298"/>
                    <a:pt x="1953" y="4394"/>
                  </a:cubicBezTo>
                  <a:lnTo>
                    <a:pt x="1953" y="4405"/>
                  </a:lnTo>
                  <a:lnTo>
                    <a:pt x="1858" y="4405"/>
                  </a:lnTo>
                  <a:cubicBezTo>
                    <a:pt x="1775" y="4405"/>
                    <a:pt x="1703" y="4370"/>
                    <a:pt x="1644" y="4310"/>
                  </a:cubicBezTo>
                  <a:cubicBezTo>
                    <a:pt x="1584" y="4251"/>
                    <a:pt x="1572" y="4179"/>
                    <a:pt x="1572" y="4108"/>
                  </a:cubicBezTo>
                  <a:cubicBezTo>
                    <a:pt x="1584" y="3977"/>
                    <a:pt x="1715" y="3858"/>
                    <a:pt x="1870" y="3858"/>
                  </a:cubicBezTo>
                  <a:lnTo>
                    <a:pt x="2108" y="3858"/>
                  </a:lnTo>
                  <a:cubicBezTo>
                    <a:pt x="2394" y="3858"/>
                    <a:pt x="2632" y="3620"/>
                    <a:pt x="2632" y="3334"/>
                  </a:cubicBezTo>
                  <a:lnTo>
                    <a:pt x="2632" y="2631"/>
                  </a:lnTo>
                  <a:cubicBezTo>
                    <a:pt x="2632" y="2560"/>
                    <a:pt x="2751" y="2405"/>
                    <a:pt x="3084" y="2286"/>
                  </a:cubicBezTo>
                  <a:cubicBezTo>
                    <a:pt x="3430" y="2155"/>
                    <a:pt x="3906" y="2096"/>
                    <a:pt x="4394" y="2096"/>
                  </a:cubicBezTo>
                  <a:cubicBezTo>
                    <a:pt x="4692" y="2096"/>
                    <a:pt x="4989" y="2131"/>
                    <a:pt x="5251" y="2167"/>
                  </a:cubicBezTo>
                  <a:cubicBezTo>
                    <a:pt x="5264" y="2171"/>
                    <a:pt x="5276" y="2172"/>
                    <a:pt x="5289" y="2172"/>
                  </a:cubicBezTo>
                  <a:cubicBezTo>
                    <a:pt x="5361" y="2172"/>
                    <a:pt x="5432" y="2117"/>
                    <a:pt x="5442" y="2036"/>
                  </a:cubicBezTo>
                  <a:cubicBezTo>
                    <a:pt x="5454" y="1953"/>
                    <a:pt x="5394" y="1858"/>
                    <a:pt x="5299" y="1846"/>
                  </a:cubicBezTo>
                  <a:cubicBezTo>
                    <a:pt x="5025" y="1786"/>
                    <a:pt x="4704" y="1774"/>
                    <a:pt x="4394" y="1774"/>
                  </a:cubicBezTo>
                  <a:cubicBezTo>
                    <a:pt x="3858" y="1774"/>
                    <a:pt x="3358" y="1846"/>
                    <a:pt x="2965" y="1988"/>
                  </a:cubicBezTo>
                  <a:cubicBezTo>
                    <a:pt x="2418" y="2203"/>
                    <a:pt x="2298" y="2453"/>
                    <a:pt x="2298" y="2643"/>
                  </a:cubicBezTo>
                  <a:lnTo>
                    <a:pt x="2298" y="3346"/>
                  </a:lnTo>
                  <a:cubicBezTo>
                    <a:pt x="2298" y="3453"/>
                    <a:pt x="2215" y="3536"/>
                    <a:pt x="2108" y="3536"/>
                  </a:cubicBezTo>
                  <a:lnTo>
                    <a:pt x="1810" y="3536"/>
                  </a:lnTo>
                  <a:cubicBezTo>
                    <a:pt x="1596" y="3382"/>
                    <a:pt x="1382" y="3143"/>
                    <a:pt x="1382" y="2822"/>
                  </a:cubicBezTo>
                  <a:cubicBezTo>
                    <a:pt x="1382" y="2048"/>
                    <a:pt x="2751" y="1417"/>
                    <a:pt x="4382" y="1417"/>
                  </a:cubicBezTo>
                  <a:close/>
                  <a:moveTo>
                    <a:pt x="4394" y="6322"/>
                  </a:moveTo>
                  <a:lnTo>
                    <a:pt x="4977" y="6560"/>
                  </a:lnTo>
                  <a:lnTo>
                    <a:pt x="4668" y="6894"/>
                  </a:lnTo>
                  <a:cubicBezTo>
                    <a:pt x="4590" y="6965"/>
                    <a:pt x="4498" y="7001"/>
                    <a:pt x="4406" y="7001"/>
                  </a:cubicBezTo>
                  <a:cubicBezTo>
                    <a:pt x="4314" y="7001"/>
                    <a:pt x="4221" y="6965"/>
                    <a:pt x="4144" y="6894"/>
                  </a:cubicBezTo>
                  <a:lnTo>
                    <a:pt x="3811" y="6560"/>
                  </a:lnTo>
                  <a:lnTo>
                    <a:pt x="4394" y="6322"/>
                  </a:lnTo>
                  <a:close/>
                  <a:moveTo>
                    <a:pt x="4406" y="0"/>
                  </a:moveTo>
                  <a:cubicBezTo>
                    <a:pt x="3680" y="0"/>
                    <a:pt x="2989" y="119"/>
                    <a:pt x="2406" y="345"/>
                  </a:cubicBezTo>
                  <a:cubicBezTo>
                    <a:pt x="2132" y="441"/>
                    <a:pt x="1953" y="703"/>
                    <a:pt x="1953" y="1000"/>
                  </a:cubicBezTo>
                  <a:lnTo>
                    <a:pt x="1953" y="1607"/>
                  </a:lnTo>
                  <a:cubicBezTo>
                    <a:pt x="1406" y="1917"/>
                    <a:pt x="1072" y="2334"/>
                    <a:pt x="1072" y="2798"/>
                  </a:cubicBezTo>
                  <a:cubicBezTo>
                    <a:pt x="1072" y="3096"/>
                    <a:pt x="1215" y="3393"/>
                    <a:pt x="1489" y="3643"/>
                  </a:cubicBezTo>
                  <a:cubicBezTo>
                    <a:pt x="1358" y="3751"/>
                    <a:pt x="1286" y="3882"/>
                    <a:pt x="1275" y="4048"/>
                  </a:cubicBezTo>
                  <a:cubicBezTo>
                    <a:pt x="1251" y="4215"/>
                    <a:pt x="1310" y="4394"/>
                    <a:pt x="1417" y="4513"/>
                  </a:cubicBezTo>
                  <a:cubicBezTo>
                    <a:pt x="1453" y="4536"/>
                    <a:pt x="1477" y="4572"/>
                    <a:pt x="1513" y="4584"/>
                  </a:cubicBezTo>
                  <a:cubicBezTo>
                    <a:pt x="1465" y="4644"/>
                    <a:pt x="1453" y="4715"/>
                    <a:pt x="1453" y="4810"/>
                  </a:cubicBezTo>
                  <a:cubicBezTo>
                    <a:pt x="1453" y="5048"/>
                    <a:pt x="1644" y="5239"/>
                    <a:pt x="1882" y="5239"/>
                  </a:cubicBezTo>
                  <a:cubicBezTo>
                    <a:pt x="1965" y="5239"/>
                    <a:pt x="2048" y="5203"/>
                    <a:pt x="2120" y="5167"/>
                  </a:cubicBezTo>
                  <a:cubicBezTo>
                    <a:pt x="2346" y="5798"/>
                    <a:pt x="2822" y="6334"/>
                    <a:pt x="3453" y="6620"/>
                  </a:cubicBezTo>
                  <a:lnTo>
                    <a:pt x="3930" y="7096"/>
                  </a:lnTo>
                  <a:cubicBezTo>
                    <a:pt x="4073" y="7227"/>
                    <a:pt x="4251" y="7311"/>
                    <a:pt x="4430" y="7311"/>
                  </a:cubicBezTo>
                  <a:cubicBezTo>
                    <a:pt x="4608" y="7311"/>
                    <a:pt x="4787" y="7227"/>
                    <a:pt x="4918" y="7096"/>
                  </a:cubicBezTo>
                  <a:lnTo>
                    <a:pt x="5394" y="6620"/>
                  </a:lnTo>
                  <a:lnTo>
                    <a:pt x="5477" y="6572"/>
                  </a:lnTo>
                  <a:lnTo>
                    <a:pt x="5477" y="7144"/>
                  </a:lnTo>
                  <a:cubicBezTo>
                    <a:pt x="5477" y="7442"/>
                    <a:pt x="5692" y="7727"/>
                    <a:pt x="5978" y="7811"/>
                  </a:cubicBezTo>
                  <a:lnTo>
                    <a:pt x="6942" y="8096"/>
                  </a:lnTo>
                  <a:cubicBezTo>
                    <a:pt x="6573" y="8513"/>
                    <a:pt x="5537" y="9597"/>
                    <a:pt x="4406" y="10180"/>
                  </a:cubicBezTo>
                  <a:cubicBezTo>
                    <a:pt x="3275" y="9608"/>
                    <a:pt x="2251" y="8525"/>
                    <a:pt x="1882" y="8096"/>
                  </a:cubicBezTo>
                  <a:lnTo>
                    <a:pt x="2846" y="7811"/>
                  </a:lnTo>
                  <a:cubicBezTo>
                    <a:pt x="3144" y="7727"/>
                    <a:pt x="3334" y="7453"/>
                    <a:pt x="3334" y="7144"/>
                  </a:cubicBezTo>
                  <a:lnTo>
                    <a:pt x="3334" y="7013"/>
                  </a:lnTo>
                  <a:cubicBezTo>
                    <a:pt x="3334" y="6918"/>
                    <a:pt x="3263" y="6846"/>
                    <a:pt x="3180" y="6846"/>
                  </a:cubicBezTo>
                  <a:cubicBezTo>
                    <a:pt x="3084" y="6846"/>
                    <a:pt x="3013" y="6918"/>
                    <a:pt x="3013" y="7013"/>
                  </a:cubicBezTo>
                  <a:lnTo>
                    <a:pt x="3013" y="7144"/>
                  </a:lnTo>
                  <a:cubicBezTo>
                    <a:pt x="3013" y="7311"/>
                    <a:pt x="2906" y="7442"/>
                    <a:pt x="2739" y="7489"/>
                  </a:cubicBezTo>
                  <a:lnTo>
                    <a:pt x="882" y="8037"/>
                  </a:lnTo>
                  <a:cubicBezTo>
                    <a:pt x="358" y="8180"/>
                    <a:pt x="1" y="8680"/>
                    <a:pt x="1" y="9216"/>
                  </a:cubicBezTo>
                  <a:lnTo>
                    <a:pt x="1" y="11061"/>
                  </a:lnTo>
                  <a:cubicBezTo>
                    <a:pt x="1" y="11144"/>
                    <a:pt x="84" y="11216"/>
                    <a:pt x="167" y="11216"/>
                  </a:cubicBezTo>
                  <a:cubicBezTo>
                    <a:pt x="263" y="11216"/>
                    <a:pt x="334" y="11144"/>
                    <a:pt x="334" y="11061"/>
                  </a:cubicBezTo>
                  <a:lnTo>
                    <a:pt x="334" y="9216"/>
                  </a:lnTo>
                  <a:cubicBezTo>
                    <a:pt x="334" y="8823"/>
                    <a:pt x="596" y="8465"/>
                    <a:pt x="977" y="8358"/>
                  </a:cubicBezTo>
                  <a:lnTo>
                    <a:pt x="1513" y="8192"/>
                  </a:lnTo>
                  <a:cubicBezTo>
                    <a:pt x="1775" y="8525"/>
                    <a:pt x="2965" y="9847"/>
                    <a:pt x="4323" y="10501"/>
                  </a:cubicBezTo>
                  <a:cubicBezTo>
                    <a:pt x="4346" y="10525"/>
                    <a:pt x="4370" y="10525"/>
                    <a:pt x="4394" y="10525"/>
                  </a:cubicBezTo>
                  <a:cubicBezTo>
                    <a:pt x="4430" y="10525"/>
                    <a:pt x="4442" y="10525"/>
                    <a:pt x="4465" y="10501"/>
                  </a:cubicBezTo>
                  <a:cubicBezTo>
                    <a:pt x="5823" y="9847"/>
                    <a:pt x="7013" y="8525"/>
                    <a:pt x="7287" y="8192"/>
                  </a:cubicBezTo>
                  <a:lnTo>
                    <a:pt x="7823" y="8358"/>
                  </a:lnTo>
                  <a:cubicBezTo>
                    <a:pt x="8192" y="8465"/>
                    <a:pt x="8454" y="8823"/>
                    <a:pt x="8454" y="9216"/>
                  </a:cubicBezTo>
                  <a:lnTo>
                    <a:pt x="8454" y="11061"/>
                  </a:lnTo>
                  <a:cubicBezTo>
                    <a:pt x="8454" y="11144"/>
                    <a:pt x="8537" y="11216"/>
                    <a:pt x="8621" y="11216"/>
                  </a:cubicBezTo>
                  <a:cubicBezTo>
                    <a:pt x="8716" y="11216"/>
                    <a:pt x="8787" y="11144"/>
                    <a:pt x="8787" y="11061"/>
                  </a:cubicBezTo>
                  <a:lnTo>
                    <a:pt x="8787" y="9216"/>
                  </a:lnTo>
                  <a:cubicBezTo>
                    <a:pt x="8799" y="8692"/>
                    <a:pt x="8442" y="8215"/>
                    <a:pt x="7930" y="8049"/>
                  </a:cubicBezTo>
                  <a:lnTo>
                    <a:pt x="6061" y="7501"/>
                  </a:lnTo>
                  <a:cubicBezTo>
                    <a:pt x="5918" y="7453"/>
                    <a:pt x="5799" y="7311"/>
                    <a:pt x="5799" y="7156"/>
                  </a:cubicBezTo>
                  <a:lnTo>
                    <a:pt x="5799" y="6394"/>
                  </a:lnTo>
                  <a:cubicBezTo>
                    <a:pt x="6228" y="6096"/>
                    <a:pt x="6561" y="5668"/>
                    <a:pt x="6716" y="5179"/>
                  </a:cubicBezTo>
                  <a:cubicBezTo>
                    <a:pt x="6799" y="5215"/>
                    <a:pt x="6870" y="5251"/>
                    <a:pt x="6954" y="5251"/>
                  </a:cubicBezTo>
                  <a:cubicBezTo>
                    <a:pt x="7192" y="5251"/>
                    <a:pt x="7394" y="5060"/>
                    <a:pt x="7394" y="4822"/>
                  </a:cubicBezTo>
                  <a:cubicBezTo>
                    <a:pt x="7394" y="4727"/>
                    <a:pt x="7359" y="4655"/>
                    <a:pt x="7335" y="4596"/>
                  </a:cubicBezTo>
                  <a:cubicBezTo>
                    <a:pt x="7466" y="4489"/>
                    <a:pt x="7549" y="4346"/>
                    <a:pt x="7573" y="4179"/>
                  </a:cubicBezTo>
                  <a:cubicBezTo>
                    <a:pt x="7585" y="4013"/>
                    <a:pt x="7525" y="3834"/>
                    <a:pt x="7418" y="3715"/>
                  </a:cubicBezTo>
                  <a:cubicBezTo>
                    <a:pt x="7406" y="3691"/>
                    <a:pt x="7371" y="3679"/>
                    <a:pt x="7347" y="3643"/>
                  </a:cubicBezTo>
                  <a:cubicBezTo>
                    <a:pt x="7609" y="3393"/>
                    <a:pt x="7752" y="3096"/>
                    <a:pt x="7752" y="2798"/>
                  </a:cubicBezTo>
                  <a:cubicBezTo>
                    <a:pt x="7752" y="2334"/>
                    <a:pt x="7418" y="1917"/>
                    <a:pt x="6870" y="1607"/>
                  </a:cubicBezTo>
                  <a:lnTo>
                    <a:pt x="6870" y="1000"/>
                  </a:lnTo>
                  <a:cubicBezTo>
                    <a:pt x="6870" y="715"/>
                    <a:pt x="6692" y="453"/>
                    <a:pt x="6418" y="345"/>
                  </a:cubicBezTo>
                  <a:cubicBezTo>
                    <a:pt x="5835" y="119"/>
                    <a:pt x="5144" y="0"/>
                    <a:pt x="4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7" name="Google Shape;13457;p89"/>
            <p:cNvSpPr/>
            <p:nvPr/>
          </p:nvSpPr>
          <p:spPr>
            <a:xfrm>
              <a:off x="4992030" y="4361203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50"/>
                    <a:pt x="691" y="167"/>
                  </a:cubicBezTo>
                  <a:cubicBezTo>
                    <a:pt x="691" y="72"/>
                    <a:pt x="608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8" name="Google Shape;13458;p89"/>
            <p:cNvSpPr/>
            <p:nvPr/>
          </p:nvSpPr>
          <p:spPr>
            <a:xfrm>
              <a:off x="5059191" y="4361203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50"/>
                    <a:pt x="679" y="167"/>
                  </a:cubicBezTo>
                  <a:cubicBezTo>
                    <a:pt x="679" y="72"/>
                    <a:pt x="607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9" name="Google Shape;13459;p89"/>
          <p:cNvGrpSpPr/>
          <p:nvPr/>
        </p:nvGrpSpPr>
        <p:grpSpPr>
          <a:xfrm>
            <a:off x="7598438" y="4266131"/>
            <a:ext cx="260283" cy="345914"/>
            <a:chOff x="7598438" y="4266131"/>
            <a:chExt cx="260283" cy="345914"/>
          </a:xfrm>
          <a:solidFill>
            <a:schemeClr val="bg1"/>
          </a:solidFill>
        </p:grpSpPr>
        <p:sp>
          <p:nvSpPr>
            <p:cNvPr id="13460" name="Google Shape;13460;p89"/>
            <p:cNvSpPr/>
            <p:nvPr/>
          </p:nvSpPr>
          <p:spPr>
            <a:xfrm>
              <a:off x="7598438" y="4266131"/>
              <a:ext cx="260283" cy="345914"/>
            </a:xfrm>
            <a:custGeom>
              <a:avLst/>
              <a:gdLst/>
              <a:ahLst/>
              <a:cxnLst/>
              <a:rect l="l" t="t" r="r" b="b"/>
              <a:pathLst>
                <a:path w="8216" h="10919" extrusionOk="0">
                  <a:moveTo>
                    <a:pt x="6525" y="3477"/>
                  </a:moveTo>
                  <a:cubicBezTo>
                    <a:pt x="6644" y="3513"/>
                    <a:pt x="6763" y="3525"/>
                    <a:pt x="6882" y="3537"/>
                  </a:cubicBezTo>
                  <a:lnTo>
                    <a:pt x="6882" y="4430"/>
                  </a:lnTo>
                  <a:cubicBezTo>
                    <a:pt x="6882" y="4882"/>
                    <a:pt x="6941" y="5251"/>
                    <a:pt x="7060" y="5549"/>
                  </a:cubicBezTo>
                  <a:cubicBezTo>
                    <a:pt x="7072" y="5597"/>
                    <a:pt x="7072" y="5656"/>
                    <a:pt x="7060" y="5692"/>
                  </a:cubicBezTo>
                  <a:cubicBezTo>
                    <a:pt x="7037" y="5740"/>
                    <a:pt x="7001" y="5775"/>
                    <a:pt x="6953" y="5787"/>
                  </a:cubicBezTo>
                  <a:cubicBezTo>
                    <a:pt x="6608" y="5906"/>
                    <a:pt x="6120" y="6049"/>
                    <a:pt x="5572" y="6156"/>
                  </a:cubicBezTo>
                  <a:cubicBezTo>
                    <a:pt x="6144" y="5728"/>
                    <a:pt x="6525" y="5025"/>
                    <a:pt x="6525" y="4251"/>
                  </a:cubicBezTo>
                  <a:lnTo>
                    <a:pt x="6525" y="3477"/>
                  </a:lnTo>
                  <a:close/>
                  <a:moveTo>
                    <a:pt x="4120" y="334"/>
                  </a:moveTo>
                  <a:cubicBezTo>
                    <a:pt x="5644" y="334"/>
                    <a:pt x="6882" y="1572"/>
                    <a:pt x="6882" y="3096"/>
                  </a:cubicBezTo>
                  <a:lnTo>
                    <a:pt x="6882" y="3239"/>
                  </a:lnTo>
                  <a:cubicBezTo>
                    <a:pt x="6596" y="3192"/>
                    <a:pt x="6322" y="3132"/>
                    <a:pt x="6060" y="3061"/>
                  </a:cubicBezTo>
                  <a:cubicBezTo>
                    <a:pt x="6043" y="3054"/>
                    <a:pt x="6026" y="3051"/>
                    <a:pt x="6010" y="3051"/>
                  </a:cubicBezTo>
                  <a:cubicBezTo>
                    <a:pt x="5937" y="3051"/>
                    <a:pt x="5880" y="3112"/>
                    <a:pt x="5870" y="3180"/>
                  </a:cubicBezTo>
                  <a:cubicBezTo>
                    <a:pt x="5834" y="3263"/>
                    <a:pt x="5894" y="3358"/>
                    <a:pt x="5989" y="3370"/>
                  </a:cubicBezTo>
                  <a:cubicBezTo>
                    <a:pt x="6060" y="3382"/>
                    <a:pt x="6132" y="3418"/>
                    <a:pt x="6203" y="3430"/>
                  </a:cubicBezTo>
                  <a:lnTo>
                    <a:pt x="6203" y="4275"/>
                  </a:lnTo>
                  <a:cubicBezTo>
                    <a:pt x="6191" y="5394"/>
                    <a:pt x="5275" y="6323"/>
                    <a:pt x="4120" y="6323"/>
                  </a:cubicBezTo>
                  <a:cubicBezTo>
                    <a:pt x="2989" y="6323"/>
                    <a:pt x="2060" y="5394"/>
                    <a:pt x="2060" y="4251"/>
                  </a:cubicBezTo>
                  <a:lnTo>
                    <a:pt x="2060" y="3573"/>
                  </a:lnTo>
                  <a:cubicBezTo>
                    <a:pt x="2060" y="3477"/>
                    <a:pt x="1976" y="3406"/>
                    <a:pt x="1893" y="3406"/>
                  </a:cubicBezTo>
                  <a:cubicBezTo>
                    <a:pt x="1798" y="3406"/>
                    <a:pt x="1726" y="3477"/>
                    <a:pt x="1726" y="3573"/>
                  </a:cubicBezTo>
                  <a:lnTo>
                    <a:pt x="1726" y="4251"/>
                  </a:lnTo>
                  <a:cubicBezTo>
                    <a:pt x="1726" y="5025"/>
                    <a:pt x="2096" y="5716"/>
                    <a:pt x="2679" y="6156"/>
                  </a:cubicBezTo>
                  <a:cubicBezTo>
                    <a:pt x="2131" y="6037"/>
                    <a:pt x="1643" y="5906"/>
                    <a:pt x="1298" y="5787"/>
                  </a:cubicBezTo>
                  <a:cubicBezTo>
                    <a:pt x="1250" y="5775"/>
                    <a:pt x="1203" y="5740"/>
                    <a:pt x="1191" y="5692"/>
                  </a:cubicBezTo>
                  <a:cubicBezTo>
                    <a:pt x="1179" y="5656"/>
                    <a:pt x="1179" y="5609"/>
                    <a:pt x="1191" y="5561"/>
                  </a:cubicBezTo>
                  <a:cubicBezTo>
                    <a:pt x="1310" y="5263"/>
                    <a:pt x="1369" y="4882"/>
                    <a:pt x="1369" y="4442"/>
                  </a:cubicBezTo>
                  <a:lnTo>
                    <a:pt x="1369" y="3239"/>
                  </a:lnTo>
                  <a:cubicBezTo>
                    <a:pt x="1405" y="3239"/>
                    <a:pt x="1417" y="3227"/>
                    <a:pt x="1429" y="3227"/>
                  </a:cubicBezTo>
                  <a:cubicBezTo>
                    <a:pt x="1476" y="3216"/>
                    <a:pt x="2417" y="2942"/>
                    <a:pt x="3227" y="2275"/>
                  </a:cubicBezTo>
                  <a:cubicBezTo>
                    <a:pt x="3286" y="2221"/>
                    <a:pt x="3361" y="2195"/>
                    <a:pt x="3435" y="2195"/>
                  </a:cubicBezTo>
                  <a:cubicBezTo>
                    <a:pt x="3509" y="2195"/>
                    <a:pt x="3584" y="2221"/>
                    <a:pt x="3643" y="2275"/>
                  </a:cubicBezTo>
                  <a:cubicBezTo>
                    <a:pt x="3965" y="2513"/>
                    <a:pt x="4501" y="2858"/>
                    <a:pt x="5251" y="3132"/>
                  </a:cubicBezTo>
                  <a:cubicBezTo>
                    <a:pt x="5273" y="3141"/>
                    <a:pt x="5295" y="3144"/>
                    <a:pt x="5315" y="3144"/>
                  </a:cubicBezTo>
                  <a:cubicBezTo>
                    <a:pt x="5382" y="3144"/>
                    <a:pt x="5438" y="3104"/>
                    <a:pt x="5465" y="3049"/>
                  </a:cubicBezTo>
                  <a:cubicBezTo>
                    <a:pt x="5489" y="2954"/>
                    <a:pt x="5453" y="2870"/>
                    <a:pt x="5370" y="2835"/>
                  </a:cubicBezTo>
                  <a:cubicBezTo>
                    <a:pt x="4655" y="2573"/>
                    <a:pt x="4155" y="2239"/>
                    <a:pt x="3858" y="2025"/>
                  </a:cubicBezTo>
                  <a:cubicBezTo>
                    <a:pt x="3735" y="1931"/>
                    <a:pt x="3591" y="1883"/>
                    <a:pt x="3449" y="1883"/>
                  </a:cubicBezTo>
                  <a:cubicBezTo>
                    <a:pt x="3302" y="1883"/>
                    <a:pt x="3157" y="1934"/>
                    <a:pt x="3036" y="2037"/>
                  </a:cubicBezTo>
                  <a:cubicBezTo>
                    <a:pt x="2357" y="2584"/>
                    <a:pt x="1560" y="2870"/>
                    <a:pt x="1381" y="2918"/>
                  </a:cubicBezTo>
                  <a:cubicBezTo>
                    <a:pt x="1476" y="1465"/>
                    <a:pt x="2667" y="334"/>
                    <a:pt x="4120" y="334"/>
                  </a:cubicBezTo>
                  <a:close/>
                  <a:moveTo>
                    <a:pt x="4989" y="6466"/>
                  </a:moveTo>
                  <a:lnTo>
                    <a:pt x="4989" y="6823"/>
                  </a:lnTo>
                  <a:lnTo>
                    <a:pt x="4715" y="7871"/>
                  </a:lnTo>
                  <a:cubicBezTo>
                    <a:pt x="4536" y="7978"/>
                    <a:pt x="4334" y="8014"/>
                    <a:pt x="4120" y="8014"/>
                  </a:cubicBezTo>
                  <a:cubicBezTo>
                    <a:pt x="3917" y="8014"/>
                    <a:pt x="3703" y="7954"/>
                    <a:pt x="3524" y="7871"/>
                  </a:cubicBezTo>
                  <a:lnTo>
                    <a:pt x="3262" y="6823"/>
                  </a:lnTo>
                  <a:lnTo>
                    <a:pt x="3262" y="6466"/>
                  </a:lnTo>
                  <a:cubicBezTo>
                    <a:pt x="3524" y="6573"/>
                    <a:pt x="3822" y="6633"/>
                    <a:pt x="4120" y="6633"/>
                  </a:cubicBezTo>
                  <a:cubicBezTo>
                    <a:pt x="4417" y="6633"/>
                    <a:pt x="4715" y="6573"/>
                    <a:pt x="4989" y="6466"/>
                  </a:cubicBezTo>
                  <a:close/>
                  <a:moveTo>
                    <a:pt x="2619" y="9895"/>
                  </a:moveTo>
                  <a:lnTo>
                    <a:pt x="2619" y="10597"/>
                  </a:lnTo>
                  <a:lnTo>
                    <a:pt x="1226" y="10597"/>
                  </a:lnTo>
                  <a:lnTo>
                    <a:pt x="1226" y="9895"/>
                  </a:lnTo>
                  <a:lnTo>
                    <a:pt x="1762" y="9895"/>
                  </a:lnTo>
                  <a:lnTo>
                    <a:pt x="1762" y="9907"/>
                  </a:lnTo>
                  <a:cubicBezTo>
                    <a:pt x="1762" y="10002"/>
                    <a:pt x="1834" y="10074"/>
                    <a:pt x="1917" y="10074"/>
                  </a:cubicBezTo>
                  <a:cubicBezTo>
                    <a:pt x="2012" y="10074"/>
                    <a:pt x="2084" y="10002"/>
                    <a:pt x="2084" y="9907"/>
                  </a:cubicBezTo>
                  <a:lnTo>
                    <a:pt x="2084" y="9895"/>
                  </a:lnTo>
                  <a:close/>
                  <a:moveTo>
                    <a:pt x="4108" y="1"/>
                  </a:moveTo>
                  <a:cubicBezTo>
                    <a:pt x="2417" y="1"/>
                    <a:pt x="1048" y="1370"/>
                    <a:pt x="1048" y="3061"/>
                  </a:cubicBezTo>
                  <a:lnTo>
                    <a:pt x="1048" y="4430"/>
                  </a:lnTo>
                  <a:cubicBezTo>
                    <a:pt x="1048" y="4942"/>
                    <a:pt x="953" y="5251"/>
                    <a:pt x="881" y="5430"/>
                  </a:cubicBezTo>
                  <a:cubicBezTo>
                    <a:pt x="833" y="5561"/>
                    <a:pt x="833" y="5692"/>
                    <a:pt x="893" y="5811"/>
                  </a:cubicBezTo>
                  <a:cubicBezTo>
                    <a:pt x="953" y="5930"/>
                    <a:pt x="1060" y="6037"/>
                    <a:pt x="1191" y="6085"/>
                  </a:cubicBezTo>
                  <a:cubicBezTo>
                    <a:pt x="1607" y="6216"/>
                    <a:pt x="2238" y="6406"/>
                    <a:pt x="2917" y="6525"/>
                  </a:cubicBezTo>
                  <a:lnTo>
                    <a:pt x="2917" y="6752"/>
                  </a:lnTo>
                  <a:lnTo>
                    <a:pt x="2250" y="7061"/>
                  </a:lnTo>
                  <a:cubicBezTo>
                    <a:pt x="2143" y="7109"/>
                    <a:pt x="2060" y="7216"/>
                    <a:pt x="2024" y="7335"/>
                  </a:cubicBezTo>
                  <a:cubicBezTo>
                    <a:pt x="2012" y="7407"/>
                    <a:pt x="2012" y="7466"/>
                    <a:pt x="2024" y="7537"/>
                  </a:cubicBezTo>
                  <a:lnTo>
                    <a:pt x="786" y="7978"/>
                  </a:lnTo>
                  <a:cubicBezTo>
                    <a:pt x="310" y="8133"/>
                    <a:pt x="0" y="8585"/>
                    <a:pt x="0" y="9085"/>
                  </a:cubicBezTo>
                  <a:lnTo>
                    <a:pt x="0" y="10752"/>
                  </a:lnTo>
                  <a:cubicBezTo>
                    <a:pt x="0" y="10847"/>
                    <a:pt x="71" y="10919"/>
                    <a:pt x="167" y="10919"/>
                  </a:cubicBezTo>
                  <a:cubicBezTo>
                    <a:pt x="250" y="10919"/>
                    <a:pt x="333" y="10847"/>
                    <a:pt x="333" y="10752"/>
                  </a:cubicBezTo>
                  <a:lnTo>
                    <a:pt x="333" y="9085"/>
                  </a:lnTo>
                  <a:cubicBezTo>
                    <a:pt x="333" y="8716"/>
                    <a:pt x="572" y="8395"/>
                    <a:pt x="905" y="8276"/>
                  </a:cubicBezTo>
                  <a:lnTo>
                    <a:pt x="2203" y="7811"/>
                  </a:lnTo>
                  <a:lnTo>
                    <a:pt x="2369" y="8014"/>
                  </a:lnTo>
                  <a:lnTo>
                    <a:pt x="2191" y="8276"/>
                  </a:lnTo>
                  <a:cubicBezTo>
                    <a:pt x="2096" y="8419"/>
                    <a:pt x="2084" y="8597"/>
                    <a:pt x="2143" y="8764"/>
                  </a:cubicBezTo>
                  <a:lnTo>
                    <a:pt x="2512" y="9550"/>
                  </a:lnTo>
                  <a:lnTo>
                    <a:pt x="2024" y="9550"/>
                  </a:lnTo>
                  <a:lnTo>
                    <a:pt x="2024" y="9371"/>
                  </a:lnTo>
                  <a:cubicBezTo>
                    <a:pt x="2024" y="9276"/>
                    <a:pt x="1953" y="9204"/>
                    <a:pt x="1857" y="9204"/>
                  </a:cubicBezTo>
                  <a:cubicBezTo>
                    <a:pt x="1774" y="9204"/>
                    <a:pt x="1703" y="9276"/>
                    <a:pt x="1703" y="9371"/>
                  </a:cubicBezTo>
                  <a:lnTo>
                    <a:pt x="1703" y="9550"/>
                  </a:lnTo>
                  <a:lnTo>
                    <a:pt x="1000" y="9550"/>
                  </a:lnTo>
                  <a:cubicBezTo>
                    <a:pt x="905" y="9550"/>
                    <a:pt x="833" y="9621"/>
                    <a:pt x="833" y="9716"/>
                  </a:cubicBezTo>
                  <a:lnTo>
                    <a:pt x="833" y="10740"/>
                  </a:lnTo>
                  <a:cubicBezTo>
                    <a:pt x="833" y="10836"/>
                    <a:pt x="905" y="10907"/>
                    <a:pt x="1000" y="10907"/>
                  </a:cubicBezTo>
                  <a:lnTo>
                    <a:pt x="2715" y="10907"/>
                  </a:lnTo>
                  <a:cubicBezTo>
                    <a:pt x="2798" y="10907"/>
                    <a:pt x="2869" y="10836"/>
                    <a:pt x="2869" y="10740"/>
                  </a:cubicBezTo>
                  <a:lnTo>
                    <a:pt x="2869" y="10359"/>
                  </a:lnTo>
                  <a:lnTo>
                    <a:pt x="3084" y="10800"/>
                  </a:lnTo>
                  <a:cubicBezTo>
                    <a:pt x="3108" y="10859"/>
                    <a:pt x="3167" y="10895"/>
                    <a:pt x="3227" y="10895"/>
                  </a:cubicBezTo>
                  <a:cubicBezTo>
                    <a:pt x="3262" y="10895"/>
                    <a:pt x="3274" y="10895"/>
                    <a:pt x="3286" y="10871"/>
                  </a:cubicBezTo>
                  <a:cubicBezTo>
                    <a:pt x="3370" y="10847"/>
                    <a:pt x="3405" y="10740"/>
                    <a:pt x="3370" y="10669"/>
                  </a:cubicBezTo>
                  <a:lnTo>
                    <a:pt x="2417" y="8609"/>
                  </a:lnTo>
                  <a:cubicBezTo>
                    <a:pt x="2381" y="8550"/>
                    <a:pt x="2393" y="8490"/>
                    <a:pt x="2429" y="8430"/>
                  </a:cubicBezTo>
                  <a:lnTo>
                    <a:pt x="2667" y="8073"/>
                  </a:lnTo>
                  <a:cubicBezTo>
                    <a:pt x="2715" y="8014"/>
                    <a:pt x="2691" y="7942"/>
                    <a:pt x="2667" y="7895"/>
                  </a:cubicBezTo>
                  <a:lnTo>
                    <a:pt x="2334" y="7454"/>
                  </a:lnTo>
                  <a:cubicBezTo>
                    <a:pt x="2322" y="7418"/>
                    <a:pt x="2322" y="7395"/>
                    <a:pt x="2322" y="7383"/>
                  </a:cubicBezTo>
                  <a:cubicBezTo>
                    <a:pt x="2322" y="7359"/>
                    <a:pt x="2334" y="7335"/>
                    <a:pt x="2369" y="7323"/>
                  </a:cubicBezTo>
                  <a:lnTo>
                    <a:pt x="2953" y="7049"/>
                  </a:lnTo>
                  <a:lnTo>
                    <a:pt x="3286" y="8371"/>
                  </a:lnTo>
                  <a:cubicBezTo>
                    <a:pt x="3316" y="8450"/>
                    <a:pt x="3370" y="8496"/>
                    <a:pt x="3442" y="8496"/>
                  </a:cubicBezTo>
                  <a:cubicBezTo>
                    <a:pt x="3457" y="8496"/>
                    <a:pt x="3472" y="8494"/>
                    <a:pt x="3489" y="8490"/>
                  </a:cubicBezTo>
                  <a:cubicBezTo>
                    <a:pt x="3572" y="8466"/>
                    <a:pt x="3620" y="8383"/>
                    <a:pt x="3608" y="8299"/>
                  </a:cubicBezTo>
                  <a:lnTo>
                    <a:pt x="3584" y="8252"/>
                  </a:lnTo>
                  <a:lnTo>
                    <a:pt x="3584" y="8252"/>
                  </a:lnTo>
                  <a:cubicBezTo>
                    <a:pt x="3751" y="8311"/>
                    <a:pt x="3917" y="8335"/>
                    <a:pt x="4084" y="8335"/>
                  </a:cubicBezTo>
                  <a:cubicBezTo>
                    <a:pt x="4239" y="8335"/>
                    <a:pt x="4405" y="8299"/>
                    <a:pt x="4572" y="8252"/>
                  </a:cubicBezTo>
                  <a:lnTo>
                    <a:pt x="4572" y="8252"/>
                  </a:lnTo>
                  <a:lnTo>
                    <a:pt x="4084" y="10121"/>
                  </a:lnTo>
                  <a:lnTo>
                    <a:pt x="3786" y="9002"/>
                  </a:lnTo>
                  <a:cubicBezTo>
                    <a:pt x="3755" y="8918"/>
                    <a:pt x="3696" y="8881"/>
                    <a:pt x="3618" y="8881"/>
                  </a:cubicBezTo>
                  <a:cubicBezTo>
                    <a:pt x="3607" y="8881"/>
                    <a:pt x="3596" y="8881"/>
                    <a:pt x="3584" y="8883"/>
                  </a:cubicBezTo>
                  <a:cubicBezTo>
                    <a:pt x="3500" y="8907"/>
                    <a:pt x="3453" y="8990"/>
                    <a:pt x="3465" y="9073"/>
                  </a:cubicBezTo>
                  <a:lnTo>
                    <a:pt x="3917" y="10788"/>
                  </a:lnTo>
                  <a:cubicBezTo>
                    <a:pt x="3929" y="10859"/>
                    <a:pt x="4001" y="10907"/>
                    <a:pt x="4060" y="10907"/>
                  </a:cubicBezTo>
                  <a:cubicBezTo>
                    <a:pt x="4143" y="10907"/>
                    <a:pt x="4203" y="10859"/>
                    <a:pt x="4215" y="10788"/>
                  </a:cubicBezTo>
                  <a:lnTo>
                    <a:pt x="5191" y="7061"/>
                  </a:lnTo>
                  <a:lnTo>
                    <a:pt x="5775" y="7335"/>
                  </a:lnTo>
                  <a:cubicBezTo>
                    <a:pt x="5810" y="7347"/>
                    <a:pt x="5822" y="7383"/>
                    <a:pt x="5822" y="7395"/>
                  </a:cubicBezTo>
                  <a:cubicBezTo>
                    <a:pt x="5822" y="7407"/>
                    <a:pt x="5822" y="7430"/>
                    <a:pt x="5810" y="7466"/>
                  </a:cubicBezTo>
                  <a:lnTo>
                    <a:pt x="5477" y="7918"/>
                  </a:lnTo>
                  <a:cubicBezTo>
                    <a:pt x="5429" y="7978"/>
                    <a:pt x="5429" y="8049"/>
                    <a:pt x="5477" y="8097"/>
                  </a:cubicBezTo>
                  <a:lnTo>
                    <a:pt x="5715" y="8454"/>
                  </a:lnTo>
                  <a:cubicBezTo>
                    <a:pt x="5751" y="8514"/>
                    <a:pt x="5763" y="8573"/>
                    <a:pt x="5727" y="8633"/>
                  </a:cubicBezTo>
                  <a:lnTo>
                    <a:pt x="4774" y="10681"/>
                  </a:lnTo>
                  <a:cubicBezTo>
                    <a:pt x="4751" y="10752"/>
                    <a:pt x="4774" y="10859"/>
                    <a:pt x="4858" y="10895"/>
                  </a:cubicBezTo>
                  <a:cubicBezTo>
                    <a:pt x="4870" y="10907"/>
                    <a:pt x="4894" y="10907"/>
                    <a:pt x="4917" y="10907"/>
                  </a:cubicBezTo>
                  <a:cubicBezTo>
                    <a:pt x="4977" y="10907"/>
                    <a:pt x="5036" y="10871"/>
                    <a:pt x="5060" y="10812"/>
                  </a:cubicBezTo>
                  <a:lnTo>
                    <a:pt x="6013" y="8764"/>
                  </a:lnTo>
                  <a:cubicBezTo>
                    <a:pt x="6084" y="8597"/>
                    <a:pt x="6072" y="8419"/>
                    <a:pt x="5965" y="8276"/>
                  </a:cubicBezTo>
                  <a:lnTo>
                    <a:pt x="5786" y="8014"/>
                  </a:lnTo>
                  <a:lnTo>
                    <a:pt x="5953" y="7811"/>
                  </a:lnTo>
                  <a:lnTo>
                    <a:pt x="7251" y="8276"/>
                  </a:lnTo>
                  <a:cubicBezTo>
                    <a:pt x="7596" y="8395"/>
                    <a:pt x="7834" y="8716"/>
                    <a:pt x="7834" y="9085"/>
                  </a:cubicBezTo>
                  <a:lnTo>
                    <a:pt x="7834" y="10752"/>
                  </a:lnTo>
                  <a:cubicBezTo>
                    <a:pt x="7834" y="10847"/>
                    <a:pt x="7906" y="10919"/>
                    <a:pt x="7989" y="10919"/>
                  </a:cubicBezTo>
                  <a:cubicBezTo>
                    <a:pt x="8084" y="10919"/>
                    <a:pt x="8156" y="10847"/>
                    <a:pt x="8156" y="10752"/>
                  </a:cubicBezTo>
                  <a:lnTo>
                    <a:pt x="8156" y="9085"/>
                  </a:lnTo>
                  <a:cubicBezTo>
                    <a:pt x="8215" y="8585"/>
                    <a:pt x="7906" y="8133"/>
                    <a:pt x="7430" y="7978"/>
                  </a:cubicBezTo>
                  <a:lnTo>
                    <a:pt x="6191" y="7537"/>
                  </a:lnTo>
                  <a:cubicBezTo>
                    <a:pt x="6203" y="7478"/>
                    <a:pt x="6203" y="7407"/>
                    <a:pt x="6191" y="7335"/>
                  </a:cubicBezTo>
                  <a:cubicBezTo>
                    <a:pt x="6167" y="7216"/>
                    <a:pt x="6084" y="7121"/>
                    <a:pt x="5965" y="7061"/>
                  </a:cubicBezTo>
                  <a:lnTo>
                    <a:pt x="5298" y="6752"/>
                  </a:lnTo>
                  <a:lnTo>
                    <a:pt x="5298" y="6525"/>
                  </a:lnTo>
                  <a:cubicBezTo>
                    <a:pt x="5989" y="6406"/>
                    <a:pt x="6608" y="6228"/>
                    <a:pt x="7025" y="6085"/>
                  </a:cubicBezTo>
                  <a:cubicBezTo>
                    <a:pt x="7156" y="6037"/>
                    <a:pt x="7263" y="5954"/>
                    <a:pt x="7322" y="5811"/>
                  </a:cubicBezTo>
                  <a:cubicBezTo>
                    <a:pt x="7382" y="5692"/>
                    <a:pt x="7382" y="5549"/>
                    <a:pt x="7334" y="5430"/>
                  </a:cubicBezTo>
                  <a:cubicBezTo>
                    <a:pt x="7263" y="5251"/>
                    <a:pt x="7180" y="4918"/>
                    <a:pt x="7180" y="4430"/>
                  </a:cubicBezTo>
                  <a:lnTo>
                    <a:pt x="7180" y="3061"/>
                  </a:lnTo>
                  <a:cubicBezTo>
                    <a:pt x="7180" y="1370"/>
                    <a:pt x="5810" y="1"/>
                    <a:pt x="41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1" name="Google Shape;13461;p89"/>
            <p:cNvSpPr/>
            <p:nvPr/>
          </p:nvSpPr>
          <p:spPr>
            <a:xfrm>
              <a:off x="7686319" y="4368743"/>
              <a:ext cx="21131" cy="10581"/>
            </a:xfrm>
            <a:custGeom>
              <a:avLst/>
              <a:gdLst/>
              <a:ahLst/>
              <a:cxnLst/>
              <a:rect l="l" t="t" r="r" b="b"/>
              <a:pathLst>
                <a:path w="667" h="33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lnTo>
                    <a:pt x="500" y="334"/>
                  </a:lnTo>
                  <a:cubicBezTo>
                    <a:pt x="596" y="334"/>
                    <a:pt x="667" y="250"/>
                    <a:pt x="667" y="167"/>
                  </a:cubicBezTo>
                  <a:cubicBezTo>
                    <a:pt x="667" y="72"/>
                    <a:pt x="596" y="0"/>
                    <a:pt x="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2" name="Google Shape;13462;p89"/>
            <p:cNvSpPr/>
            <p:nvPr/>
          </p:nvSpPr>
          <p:spPr>
            <a:xfrm>
              <a:off x="7751199" y="4368743"/>
              <a:ext cx="21131" cy="10581"/>
            </a:xfrm>
            <a:custGeom>
              <a:avLst/>
              <a:gdLst/>
              <a:ahLst/>
              <a:cxnLst/>
              <a:rect l="l" t="t" r="r" b="b"/>
              <a:pathLst>
                <a:path w="66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512" y="334"/>
                  </a:lnTo>
                  <a:cubicBezTo>
                    <a:pt x="595" y="334"/>
                    <a:pt x="667" y="250"/>
                    <a:pt x="667" y="167"/>
                  </a:cubicBezTo>
                  <a:cubicBezTo>
                    <a:pt x="667" y="72"/>
                    <a:pt x="595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3" name="Google Shape;13463;p89"/>
            <p:cNvSpPr/>
            <p:nvPr/>
          </p:nvSpPr>
          <p:spPr>
            <a:xfrm>
              <a:off x="7794189" y="4558474"/>
              <a:ext cx="37731" cy="37731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500" y="0"/>
                    <a:pt x="429" y="72"/>
                    <a:pt x="429" y="155"/>
                  </a:cubicBezTo>
                  <a:lnTo>
                    <a:pt x="429" y="429"/>
                  </a:lnTo>
                  <a:lnTo>
                    <a:pt x="167" y="429"/>
                  </a:lnTo>
                  <a:cubicBezTo>
                    <a:pt x="72" y="429"/>
                    <a:pt x="0" y="500"/>
                    <a:pt x="0" y="595"/>
                  </a:cubicBezTo>
                  <a:cubicBezTo>
                    <a:pt x="0" y="679"/>
                    <a:pt x="72" y="750"/>
                    <a:pt x="167" y="750"/>
                  </a:cubicBezTo>
                  <a:lnTo>
                    <a:pt x="429" y="750"/>
                  </a:lnTo>
                  <a:lnTo>
                    <a:pt x="429" y="1024"/>
                  </a:lnTo>
                  <a:cubicBezTo>
                    <a:pt x="429" y="1107"/>
                    <a:pt x="500" y="1191"/>
                    <a:pt x="596" y="1191"/>
                  </a:cubicBezTo>
                  <a:cubicBezTo>
                    <a:pt x="679" y="1191"/>
                    <a:pt x="762" y="1107"/>
                    <a:pt x="762" y="1024"/>
                  </a:cubicBezTo>
                  <a:lnTo>
                    <a:pt x="762" y="750"/>
                  </a:lnTo>
                  <a:lnTo>
                    <a:pt x="1024" y="750"/>
                  </a:lnTo>
                  <a:cubicBezTo>
                    <a:pt x="1120" y="750"/>
                    <a:pt x="1191" y="679"/>
                    <a:pt x="1191" y="595"/>
                  </a:cubicBezTo>
                  <a:cubicBezTo>
                    <a:pt x="1191" y="500"/>
                    <a:pt x="1120" y="429"/>
                    <a:pt x="1024" y="429"/>
                  </a:cubicBezTo>
                  <a:lnTo>
                    <a:pt x="762" y="429"/>
                  </a:lnTo>
                  <a:lnTo>
                    <a:pt x="762" y="155"/>
                  </a:lnTo>
                  <a:cubicBezTo>
                    <a:pt x="762" y="72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4" name="Google Shape;13464;p89"/>
            <p:cNvSpPr/>
            <p:nvPr/>
          </p:nvSpPr>
          <p:spPr>
            <a:xfrm>
              <a:off x="7691197" y="4385343"/>
              <a:ext cx="10613" cy="15492"/>
            </a:xfrm>
            <a:custGeom>
              <a:avLst/>
              <a:gdLst/>
              <a:ahLst/>
              <a:cxnLst/>
              <a:rect l="l" t="t" r="r" b="b"/>
              <a:pathLst>
                <a:path w="335" h="489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84" y="488"/>
                    <a:pt x="168" y="488"/>
                  </a:cubicBezTo>
                  <a:cubicBezTo>
                    <a:pt x="263" y="488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5" name="Google Shape;13465;p89"/>
            <p:cNvSpPr/>
            <p:nvPr/>
          </p:nvSpPr>
          <p:spPr>
            <a:xfrm>
              <a:off x="7756458" y="4385343"/>
              <a:ext cx="10233" cy="15492"/>
            </a:xfrm>
            <a:custGeom>
              <a:avLst/>
              <a:gdLst/>
              <a:ahLst/>
              <a:cxnLst/>
              <a:rect l="l" t="t" r="r" b="b"/>
              <a:pathLst>
                <a:path w="323" h="489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67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6" name="Google Shape;13466;p89"/>
            <p:cNvSpPr/>
            <p:nvPr/>
          </p:nvSpPr>
          <p:spPr>
            <a:xfrm>
              <a:off x="7699878" y="4415122"/>
              <a:ext cx="58893" cy="32092"/>
            </a:xfrm>
            <a:custGeom>
              <a:avLst/>
              <a:gdLst/>
              <a:ahLst/>
              <a:cxnLst/>
              <a:rect l="l" t="t" r="r" b="b"/>
              <a:pathLst>
                <a:path w="1859" h="1013" extrusionOk="0">
                  <a:moveTo>
                    <a:pt x="1501" y="322"/>
                  </a:moveTo>
                  <a:cubicBezTo>
                    <a:pt x="1430" y="537"/>
                    <a:pt x="1191" y="679"/>
                    <a:pt x="918" y="679"/>
                  </a:cubicBezTo>
                  <a:cubicBezTo>
                    <a:pt x="656" y="679"/>
                    <a:pt x="418" y="537"/>
                    <a:pt x="346" y="322"/>
                  </a:cubicBezTo>
                  <a:close/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620"/>
                    <a:pt x="418" y="1013"/>
                    <a:pt x="918" y="1013"/>
                  </a:cubicBezTo>
                  <a:cubicBezTo>
                    <a:pt x="1430" y="1013"/>
                    <a:pt x="1846" y="632"/>
                    <a:pt x="1846" y="156"/>
                  </a:cubicBezTo>
                  <a:cubicBezTo>
                    <a:pt x="1858" y="72"/>
                    <a:pt x="1787" y="1"/>
                    <a:pt x="16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67" name="Google Shape;13467;p89"/>
          <p:cNvGrpSpPr/>
          <p:nvPr/>
        </p:nvGrpSpPr>
        <p:grpSpPr>
          <a:xfrm>
            <a:off x="1767069" y="3360146"/>
            <a:ext cx="286324" cy="348163"/>
            <a:chOff x="1767069" y="3360146"/>
            <a:chExt cx="286324" cy="348163"/>
          </a:xfrm>
          <a:solidFill>
            <a:schemeClr val="bg1"/>
          </a:solidFill>
        </p:grpSpPr>
        <p:sp>
          <p:nvSpPr>
            <p:cNvPr id="13468" name="Google Shape;13468;p89"/>
            <p:cNvSpPr/>
            <p:nvPr/>
          </p:nvSpPr>
          <p:spPr>
            <a:xfrm>
              <a:off x="1767069" y="3404277"/>
              <a:ext cx="228223" cy="304033"/>
            </a:xfrm>
            <a:custGeom>
              <a:avLst/>
              <a:gdLst/>
              <a:ahLst/>
              <a:cxnLst/>
              <a:rect l="l" t="t" r="r" b="b"/>
              <a:pathLst>
                <a:path w="7204" h="9597" extrusionOk="0">
                  <a:moveTo>
                    <a:pt x="2072" y="7537"/>
                  </a:moveTo>
                  <a:lnTo>
                    <a:pt x="2072" y="9049"/>
                  </a:lnTo>
                  <a:lnTo>
                    <a:pt x="572" y="7537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7382"/>
                  </a:lnTo>
                  <a:cubicBezTo>
                    <a:pt x="0" y="7418"/>
                    <a:pt x="12" y="7465"/>
                    <a:pt x="48" y="7501"/>
                  </a:cubicBezTo>
                  <a:lnTo>
                    <a:pt x="2096" y="9549"/>
                  </a:lnTo>
                  <a:cubicBezTo>
                    <a:pt x="2132" y="9585"/>
                    <a:pt x="2179" y="9597"/>
                    <a:pt x="2215" y="9597"/>
                  </a:cubicBezTo>
                  <a:lnTo>
                    <a:pt x="7025" y="9597"/>
                  </a:lnTo>
                  <a:cubicBezTo>
                    <a:pt x="7120" y="9597"/>
                    <a:pt x="7192" y="9513"/>
                    <a:pt x="7192" y="9430"/>
                  </a:cubicBezTo>
                  <a:lnTo>
                    <a:pt x="7192" y="7811"/>
                  </a:lnTo>
                  <a:cubicBezTo>
                    <a:pt x="7204" y="7715"/>
                    <a:pt x="7132" y="7644"/>
                    <a:pt x="7037" y="7644"/>
                  </a:cubicBezTo>
                  <a:cubicBezTo>
                    <a:pt x="6954" y="7644"/>
                    <a:pt x="6882" y="7715"/>
                    <a:pt x="6882" y="7811"/>
                  </a:cubicBezTo>
                  <a:lnTo>
                    <a:pt x="6882" y="9263"/>
                  </a:lnTo>
                  <a:lnTo>
                    <a:pt x="2382" y="9263"/>
                  </a:lnTo>
                  <a:lnTo>
                    <a:pt x="2382" y="7382"/>
                  </a:lnTo>
                  <a:cubicBezTo>
                    <a:pt x="2382" y="7287"/>
                    <a:pt x="2310" y="7215"/>
                    <a:pt x="2215" y="7215"/>
                  </a:cubicBezTo>
                  <a:lnTo>
                    <a:pt x="334" y="7215"/>
                  </a:lnTo>
                  <a:lnTo>
                    <a:pt x="334" y="322"/>
                  </a:lnTo>
                  <a:lnTo>
                    <a:pt x="1858" y="322"/>
                  </a:lnTo>
                  <a:cubicBezTo>
                    <a:pt x="1953" y="322"/>
                    <a:pt x="2024" y="250"/>
                    <a:pt x="2024" y="155"/>
                  </a:cubicBezTo>
                  <a:cubicBezTo>
                    <a:pt x="2024" y="72"/>
                    <a:pt x="1953" y="0"/>
                    <a:pt x="1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9" name="Google Shape;13469;p89"/>
            <p:cNvSpPr/>
            <p:nvPr/>
          </p:nvSpPr>
          <p:spPr>
            <a:xfrm>
              <a:off x="1799509" y="3360146"/>
              <a:ext cx="253884" cy="276883"/>
            </a:xfrm>
            <a:custGeom>
              <a:avLst/>
              <a:gdLst/>
              <a:ahLst/>
              <a:cxnLst/>
              <a:rect l="l" t="t" r="r" b="b"/>
              <a:pathLst>
                <a:path w="8014" h="8740" extrusionOk="0">
                  <a:moveTo>
                    <a:pt x="4406" y="3751"/>
                  </a:moveTo>
                  <a:cubicBezTo>
                    <a:pt x="4525" y="3870"/>
                    <a:pt x="4680" y="3965"/>
                    <a:pt x="4822" y="4048"/>
                  </a:cubicBezTo>
                  <a:lnTo>
                    <a:pt x="4822" y="4132"/>
                  </a:lnTo>
                  <a:lnTo>
                    <a:pt x="334" y="4132"/>
                  </a:lnTo>
                  <a:lnTo>
                    <a:pt x="334" y="3751"/>
                  </a:lnTo>
                  <a:close/>
                  <a:moveTo>
                    <a:pt x="5870" y="0"/>
                  </a:moveTo>
                  <a:cubicBezTo>
                    <a:pt x="4941" y="0"/>
                    <a:pt x="4156" y="583"/>
                    <a:pt x="3846" y="1405"/>
                  </a:cubicBezTo>
                  <a:lnTo>
                    <a:pt x="1477" y="1405"/>
                  </a:lnTo>
                  <a:cubicBezTo>
                    <a:pt x="1393" y="1405"/>
                    <a:pt x="1310" y="1476"/>
                    <a:pt x="1310" y="1572"/>
                  </a:cubicBezTo>
                  <a:cubicBezTo>
                    <a:pt x="1310" y="1655"/>
                    <a:pt x="1393" y="1726"/>
                    <a:pt x="1477" y="1726"/>
                  </a:cubicBezTo>
                  <a:lnTo>
                    <a:pt x="3739" y="1726"/>
                  </a:lnTo>
                  <a:cubicBezTo>
                    <a:pt x="3715" y="1869"/>
                    <a:pt x="3691" y="2012"/>
                    <a:pt x="3691" y="2167"/>
                  </a:cubicBezTo>
                  <a:cubicBezTo>
                    <a:pt x="3691" y="2643"/>
                    <a:pt x="3858" y="3084"/>
                    <a:pt x="4108" y="3441"/>
                  </a:cubicBezTo>
                  <a:lnTo>
                    <a:pt x="167" y="3441"/>
                  </a:lnTo>
                  <a:cubicBezTo>
                    <a:pt x="84" y="3441"/>
                    <a:pt x="0" y="3512"/>
                    <a:pt x="0" y="3608"/>
                  </a:cubicBezTo>
                  <a:lnTo>
                    <a:pt x="0" y="4310"/>
                  </a:lnTo>
                  <a:cubicBezTo>
                    <a:pt x="0" y="4393"/>
                    <a:pt x="84" y="4465"/>
                    <a:pt x="167" y="4465"/>
                  </a:cubicBezTo>
                  <a:lnTo>
                    <a:pt x="4977" y="4465"/>
                  </a:lnTo>
                  <a:cubicBezTo>
                    <a:pt x="5061" y="4465"/>
                    <a:pt x="5144" y="4393"/>
                    <a:pt x="5144" y="4310"/>
                  </a:cubicBezTo>
                  <a:lnTo>
                    <a:pt x="5144" y="4203"/>
                  </a:lnTo>
                  <a:cubicBezTo>
                    <a:pt x="5358" y="4274"/>
                    <a:pt x="5596" y="4322"/>
                    <a:pt x="5834" y="4322"/>
                  </a:cubicBezTo>
                  <a:lnTo>
                    <a:pt x="5834" y="8573"/>
                  </a:lnTo>
                  <a:cubicBezTo>
                    <a:pt x="5834" y="8668"/>
                    <a:pt x="5918" y="8739"/>
                    <a:pt x="6001" y="8739"/>
                  </a:cubicBezTo>
                  <a:cubicBezTo>
                    <a:pt x="6096" y="8739"/>
                    <a:pt x="6168" y="8668"/>
                    <a:pt x="6168" y="8573"/>
                  </a:cubicBezTo>
                  <a:lnTo>
                    <a:pt x="6168" y="4286"/>
                  </a:lnTo>
                  <a:cubicBezTo>
                    <a:pt x="6549" y="4227"/>
                    <a:pt x="6906" y="4084"/>
                    <a:pt x="7204" y="3834"/>
                  </a:cubicBezTo>
                  <a:cubicBezTo>
                    <a:pt x="7585" y="3512"/>
                    <a:pt x="7847" y="3096"/>
                    <a:pt x="7954" y="2619"/>
                  </a:cubicBezTo>
                  <a:cubicBezTo>
                    <a:pt x="7978" y="2536"/>
                    <a:pt x="7918" y="2441"/>
                    <a:pt x="7835" y="2429"/>
                  </a:cubicBezTo>
                  <a:cubicBezTo>
                    <a:pt x="7825" y="2428"/>
                    <a:pt x="7815" y="2427"/>
                    <a:pt x="7806" y="2427"/>
                  </a:cubicBezTo>
                  <a:cubicBezTo>
                    <a:pt x="7723" y="2427"/>
                    <a:pt x="7655" y="2473"/>
                    <a:pt x="7644" y="2548"/>
                  </a:cubicBezTo>
                  <a:cubicBezTo>
                    <a:pt x="7466" y="3381"/>
                    <a:pt x="6704" y="3989"/>
                    <a:pt x="5858" y="3989"/>
                  </a:cubicBezTo>
                  <a:cubicBezTo>
                    <a:pt x="4846" y="3989"/>
                    <a:pt x="4025" y="3179"/>
                    <a:pt x="4025" y="2167"/>
                  </a:cubicBezTo>
                  <a:cubicBezTo>
                    <a:pt x="4025" y="1155"/>
                    <a:pt x="4846" y="333"/>
                    <a:pt x="5858" y="333"/>
                  </a:cubicBezTo>
                  <a:cubicBezTo>
                    <a:pt x="6787" y="333"/>
                    <a:pt x="7585" y="1048"/>
                    <a:pt x="7680" y="1965"/>
                  </a:cubicBezTo>
                  <a:cubicBezTo>
                    <a:pt x="7704" y="2060"/>
                    <a:pt x="7775" y="2119"/>
                    <a:pt x="7858" y="2119"/>
                  </a:cubicBezTo>
                  <a:cubicBezTo>
                    <a:pt x="7954" y="2107"/>
                    <a:pt x="8013" y="2024"/>
                    <a:pt x="8013" y="1941"/>
                  </a:cubicBezTo>
                  <a:cubicBezTo>
                    <a:pt x="7954" y="1417"/>
                    <a:pt x="7716" y="929"/>
                    <a:pt x="7311" y="572"/>
                  </a:cubicBezTo>
                  <a:cubicBezTo>
                    <a:pt x="6906" y="214"/>
                    <a:pt x="6406" y="0"/>
                    <a:pt x="5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0" name="Google Shape;13470;p89"/>
            <p:cNvSpPr/>
            <p:nvPr/>
          </p:nvSpPr>
          <p:spPr>
            <a:xfrm>
              <a:off x="1948120" y="3388532"/>
              <a:ext cx="78852" cy="75367"/>
            </a:xfrm>
            <a:custGeom>
              <a:avLst/>
              <a:gdLst/>
              <a:ahLst/>
              <a:cxnLst/>
              <a:rect l="l" t="t" r="r" b="b"/>
              <a:pathLst>
                <a:path w="2489" h="2379" extrusionOk="0">
                  <a:moveTo>
                    <a:pt x="1513" y="330"/>
                  </a:moveTo>
                  <a:cubicBezTo>
                    <a:pt x="1667" y="330"/>
                    <a:pt x="1798" y="390"/>
                    <a:pt x="1917" y="497"/>
                  </a:cubicBezTo>
                  <a:cubicBezTo>
                    <a:pt x="2132" y="700"/>
                    <a:pt x="2132" y="1057"/>
                    <a:pt x="1905" y="1283"/>
                  </a:cubicBezTo>
                  <a:cubicBezTo>
                    <a:pt x="1792" y="1396"/>
                    <a:pt x="1646" y="1453"/>
                    <a:pt x="1504" y="1453"/>
                  </a:cubicBezTo>
                  <a:cubicBezTo>
                    <a:pt x="1361" y="1453"/>
                    <a:pt x="1221" y="1396"/>
                    <a:pt x="1120" y="1283"/>
                  </a:cubicBezTo>
                  <a:cubicBezTo>
                    <a:pt x="893" y="1057"/>
                    <a:pt x="893" y="700"/>
                    <a:pt x="1120" y="497"/>
                  </a:cubicBezTo>
                  <a:cubicBezTo>
                    <a:pt x="1215" y="390"/>
                    <a:pt x="1370" y="330"/>
                    <a:pt x="1513" y="330"/>
                  </a:cubicBezTo>
                  <a:close/>
                  <a:moveTo>
                    <a:pt x="1518" y="0"/>
                  </a:moveTo>
                  <a:cubicBezTo>
                    <a:pt x="1292" y="0"/>
                    <a:pt x="1066" y="86"/>
                    <a:pt x="893" y="259"/>
                  </a:cubicBezTo>
                  <a:cubicBezTo>
                    <a:pt x="584" y="569"/>
                    <a:pt x="548" y="1033"/>
                    <a:pt x="786" y="1390"/>
                  </a:cubicBezTo>
                  <a:lnTo>
                    <a:pt x="60" y="2116"/>
                  </a:lnTo>
                  <a:cubicBezTo>
                    <a:pt x="0" y="2176"/>
                    <a:pt x="0" y="2283"/>
                    <a:pt x="60" y="2343"/>
                  </a:cubicBezTo>
                  <a:cubicBezTo>
                    <a:pt x="96" y="2366"/>
                    <a:pt x="131" y="2378"/>
                    <a:pt x="179" y="2378"/>
                  </a:cubicBezTo>
                  <a:cubicBezTo>
                    <a:pt x="227" y="2378"/>
                    <a:pt x="274" y="2366"/>
                    <a:pt x="298" y="2343"/>
                  </a:cubicBezTo>
                  <a:lnTo>
                    <a:pt x="1024" y="1604"/>
                  </a:lnTo>
                  <a:cubicBezTo>
                    <a:pt x="1179" y="1712"/>
                    <a:pt x="1358" y="1759"/>
                    <a:pt x="1536" y="1759"/>
                  </a:cubicBezTo>
                  <a:cubicBezTo>
                    <a:pt x="1763" y="1759"/>
                    <a:pt x="1977" y="1664"/>
                    <a:pt x="2155" y="1509"/>
                  </a:cubicBezTo>
                  <a:cubicBezTo>
                    <a:pt x="2489" y="1164"/>
                    <a:pt x="2489" y="592"/>
                    <a:pt x="2144" y="259"/>
                  </a:cubicBezTo>
                  <a:cubicBezTo>
                    <a:pt x="1971" y="86"/>
                    <a:pt x="1745" y="0"/>
                    <a:pt x="15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1" name="Google Shape;13471;p89"/>
            <p:cNvSpPr/>
            <p:nvPr/>
          </p:nvSpPr>
          <p:spPr>
            <a:xfrm>
              <a:off x="1800270" y="3513636"/>
              <a:ext cx="162582" cy="10233"/>
            </a:xfrm>
            <a:custGeom>
              <a:avLst/>
              <a:gdLst/>
              <a:ahLst/>
              <a:cxnLst/>
              <a:rect l="l" t="t" r="r" b="b"/>
              <a:pathLst>
                <a:path w="513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1"/>
                    <a:pt x="5132" y="156"/>
                  </a:cubicBezTo>
                  <a:cubicBezTo>
                    <a:pt x="5132" y="72"/>
                    <a:pt x="5060" y="1"/>
                    <a:pt x="4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2" name="Google Shape;13472;p89"/>
            <p:cNvSpPr/>
            <p:nvPr/>
          </p:nvSpPr>
          <p:spPr>
            <a:xfrm>
              <a:off x="1800270" y="3536287"/>
              <a:ext cx="162582" cy="10201"/>
            </a:xfrm>
            <a:custGeom>
              <a:avLst/>
              <a:gdLst/>
              <a:ahLst/>
              <a:cxnLst/>
              <a:rect l="l" t="t" r="r" b="b"/>
              <a:pathLst>
                <a:path w="5132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0"/>
                    <a:pt x="5132" y="155"/>
                  </a:cubicBezTo>
                  <a:cubicBezTo>
                    <a:pt x="5132" y="72"/>
                    <a:pt x="5060" y="0"/>
                    <a:pt x="4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3" name="Google Shape;13473;p89"/>
            <p:cNvSpPr/>
            <p:nvPr/>
          </p:nvSpPr>
          <p:spPr>
            <a:xfrm>
              <a:off x="1800270" y="3558146"/>
              <a:ext cx="162582" cy="10613"/>
            </a:xfrm>
            <a:custGeom>
              <a:avLst/>
              <a:gdLst/>
              <a:ahLst/>
              <a:cxnLst/>
              <a:rect l="l" t="t" r="r" b="b"/>
              <a:pathLst>
                <a:path w="513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3"/>
                    <a:pt x="5132" y="168"/>
                  </a:cubicBezTo>
                  <a:cubicBezTo>
                    <a:pt x="5132" y="84"/>
                    <a:pt x="5060" y="1"/>
                    <a:pt x="4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4" name="Google Shape;13474;p89"/>
            <p:cNvSpPr/>
            <p:nvPr/>
          </p:nvSpPr>
          <p:spPr>
            <a:xfrm>
              <a:off x="1800270" y="3580798"/>
              <a:ext cx="162582" cy="10581"/>
            </a:xfrm>
            <a:custGeom>
              <a:avLst/>
              <a:gdLst/>
              <a:ahLst/>
              <a:cxnLst/>
              <a:rect l="l" t="t" r="r" b="b"/>
              <a:pathLst>
                <a:path w="513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2"/>
                    <a:pt x="5132" y="167"/>
                  </a:cubicBezTo>
                  <a:cubicBezTo>
                    <a:pt x="5132" y="84"/>
                    <a:pt x="5060" y="0"/>
                    <a:pt x="4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75" name="Google Shape;13475;p89"/>
          <p:cNvGrpSpPr/>
          <p:nvPr/>
        </p:nvGrpSpPr>
        <p:grpSpPr>
          <a:xfrm>
            <a:off x="7149944" y="4266131"/>
            <a:ext cx="260283" cy="345914"/>
            <a:chOff x="7149944" y="4266131"/>
            <a:chExt cx="260283" cy="345914"/>
          </a:xfrm>
          <a:solidFill>
            <a:schemeClr val="bg1"/>
          </a:solidFill>
        </p:grpSpPr>
        <p:sp>
          <p:nvSpPr>
            <p:cNvPr id="13476" name="Google Shape;13476;p89"/>
            <p:cNvSpPr/>
            <p:nvPr/>
          </p:nvSpPr>
          <p:spPr>
            <a:xfrm>
              <a:off x="7149944" y="4266131"/>
              <a:ext cx="260283" cy="345914"/>
            </a:xfrm>
            <a:custGeom>
              <a:avLst/>
              <a:gdLst/>
              <a:ahLst/>
              <a:cxnLst/>
              <a:rect l="l" t="t" r="r" b="b"/>
              <a:pathLst>
                <a:path w="8216" h="10919" extrusionOk="0">
                  <a:moveTo>
                    <a:pt x="4096" y="1025"/>
                  </a:moveTo>
                  <a:cubicBezTo>
                    <a:pt x="5001" y="1025"/>
                    <a:pt x="5775" y="1608"/>
                    <a:pt x="6049" y="2442"/>
                  </a:cubicBezTo>
                  <a:cubicBezTo>
                    <a:pt x="5882" y="2358"/>
                    <a:pt x="5704" y="2299"/>
                    <a:pt x="5489" y="2239"/>
                  </a:cubicBezTo>
                  <a:cubicBezTo>
                    <a:pt x="5477" y="2236"/>
                    <a:pt x="5464" y="2234"/>
                    <a:pt x="5451" y="2234"/>
                  </a:cubicBezTo>
                  <a:cubicBezTo>
                    <a:pt x="5379" y="2234"/>
                    <a:pt x="5309" y="2288"/>
                    <a:pt x="5299" y="2358"/>
                  </a:cubicBezTo>
                  <a:cubicBezTo>
                    <a:pt x="5275" y="2454"/>
                    <a:pt x="5335" y="2537"/>
                    <a:pt x="5418" y="2561"/>
                  </a:cubicBezTo>
                  <a:cubicBezTo>
                    <a:pt x="5704" y="2632"/>
                    <a:pt x="5942" y="2739"/>
                    <a:pt x="6132" y="2835"/>
                  </a:cubicBezTo>
                  <a:cubicBezTo>
                    <a:pt x="6144" y="2930"/>
                    <a:pt x="6144" y="3013"/>
                    <a:pt x="6144" y="3108"/>
                  </a:cubicBezTo>
                  <a:lnTo>
                    <a:pt x="6144" y="4442"/>
                  </a:lnTo>
                  <a:cubicBezTo>
                    <a:pt x="6156" y="5561"/>
                    <a:pt x="5227" y="6502"/>
                    <a:pt x="4096" y="6502"/>
                  </a:cubicBezTo>
                  <a:cubicBezTo>
                    <a:pt x="2965" y="6502"/>
                    <a:pt x="2025" y="5573"/>
                    <a:pt x="2025" y="4430"/>
                  </a:cubicBezTo>
                  <a:lnTo>
                    <a:pt x="2025" y="3096"/>
                  </a:lnTo>
                  <a:cubicBezTo>
                    <a:pt x="2025" y="3001"/>
                    <a:pt x="2025" y="2918"/>
                    <a:pt x="2048" y="2823"/>
                  </a:cubicBezTo>
                  <a:cubicBezTo>
                    <a:pt x="2525" y="2537"/>
                    <a:pt x="3275" y="2382"/>
                    <a:pt x="4084" y="2382"/>
                  </a:cubicBezTo>
                  <a:cubicBezTo>
                    <a:pt x="4311" y="2382"/>
                    <a:pt x="4525" y="2394"/>
                    <a:pt x="4751" y="2418"/>
                  </a:cubicBezTo>
                  <a:cubicBezTo>
                    <a:pt x="4762" y="2421"/>
                    <a:pt x="4773" y="2422"/>
                    <a:pt x="4784" y="2422"/>
                  </a:cubicBezTo>
                  <a:cubicBezTo>
                    <a:pt x="4863" y="2422"/>
                    <a:pt x="4919" y="2350"/>
                    <a:pt x="4930" y="2287"/>
                  </a:cubicBezTo>
                  <a:cubicBezTo>
                    <a:pt x="4942" y="2203"/>
                    <a:pt x="4870" y="2120"/>
                    <a:pt x="4799" y="2108"/>
                  </a:cubicBezTo>
                  <a:cubicBezTo>
                    <a:pt x="4573" y="2073"/>
                    <a:pt x="4334" y="2061"/>
                    <a:pt x="4096" y="2061"/>
                  </a:cubicBezTo>
                  <a:cubicBezTo>
                    <a:pt x="3358" y="2061"/>
                    <a:pt x="2656" y="2203"/>
                    <a:pt x="2144" y="2442"/>
                  </a:cubicBezTo>
                  <a:cubicBezTo>
                    <a:pt x="2417" y="1608"/>
                    <a:pt x="3203" y="1025"/>
                    <a:pt x="4096" y="1025"/>
                  </a:cubicBezTo>
                  <a:close/>
                  <a:moveTo>
                    <a:pt x="4132" y="322"/>
                  </a:moveTo>
                  <a:cubicBezTo>
                    <a:pt x="5442" y="322"/>
                    <a:pt x="6549" y="1263"/>
                    <a:pt x="6775" y="2537"/>
                  </a:cubicBezTo>
                  <a:lnTo>
                    <a:pt x="7680" y="7645"/>
                  </a:lnTo>
                  <a:cubicBezTo>
                    <a:pt x="7692" y="7716"/>
                    <a:pt x="7668" y="7799"/>
                    <a:pt x="7597" y="7835"/>
                  </a:cubicBezTo>
                  <a:lnTo>
                    <a:pt x="7001" y="8180"/>
                  </a:lnTo>
                  <a:lnTo>
                    <a:pt x="5632" y="7692"/>
                  </a:lnTo>
                  <a:cubicBezTo>
                    <a:pt x="5418" y="7621"/>
                    <a:pt x="5287" y="7418"/>
                    <a:pt x="5287" y="7204"/>
                  </a:cubicBezTo>
                  <a:lnTo>
                    <a:pt x="5287" y="6502"/>
                  </a:lnTo>
                  <a:cubicBezTo>
                    <a:pt x="6001" y="6085"/>
                    <a:pt x="6478" y="5311"/>
                    <a:pt x="6478" y="4430"/>
                  </a:cubicBezTo>
                  <a:lnTo>
                    <a:pt x="6478" y="3096"/>
                  </a:lnTo>
                  <a:cubicBezTo>
                    <a:pt x="6478" y="2954"/>
                    <a:pt x="6466" y="2811"/>
                    <a:pt x="6454" y="2680"/>
                  </a:cubicBezTo>
                  <a:cubicBezTo>
                    <a:pt x="6358" y="2120"/>
                    <a:pt x="6061" y="1620"/>
                    <a:pt x="5644" y="1251"/>
                  </a:cubicBezTo>
                  <a:cubicBezTo>
                    <a:pt x="5215" y="894"/>
                    <a:pt x="4668" y="679"/>
                    <a:pt x="4108" y="679"/>
                  </a:cubicBezTo>
                  <a:cubicBezTo>
                    <a:pt x="3549" y="679"/>
                    <a:pt x="3001" y="870"/>
                    <a:pt x="2584" y="1251"/>
                  </a:cubicBezTo>
                  <a:cubicBezTo>
                    <a:pt x="2144" y="1608"/>
                    <a:pt x="1870" y="2108"/>
                    <a:pt x="1775" y="2680"/>
                  </a:cubicBezTo>
                  <a:cubicBezTo>
                    <a:pt x="1751" y="2811"/>
                    <a:pt x="1751" y="2954"/>
                    <a:pt x="1751" y="3096"/>
                  </a:cubicBezTo>
                  <a:lnTo>
                    <a:pt x="1751" y="4430"/>
                  </a:lnTo>
                  <a:cubicBezTo>
                    <a:pt x="1751" y="5311"/>
                    <a:pt x="2227" y="6085"/>
                    <a:pt x="2941" y="6502"/>
                  </a:cubicBezTo>
                  <a:lnTo>
                    <a:pt x="2941" y="7204"/>
                  </a:lnTo>
                  <a:cubicBezTo>
                    <a:pt x="2941" y="7418"/>
                    <a:pt x="2798" y="7621"/>
                    <a:pt x="2596" y="7692"/>
                  </a:cubicBezTo>
                  <a:lnTo>
                    <a:pt x="1227" y="8180"/>
                  </a:lnTo>
                  <a:lnTo>
                    <a:pt x="655" y="7835"/>
                  </a:lnTo>
                  <a:cubicBezTo>
                    <a:pt x="596" y="7799"/>
                    <a:pt x="560" y="7716"/>
                    <a:pt x="572" y="7645"/>
                  </a:cubicBezTo>
                  <a:lnTo>
                    <a:pt x="1477" y="2537"/>
                  </a:lnTo>
                  <a:cubicBezTo>
                    <a:pt x="1703" y="1251"/>
                    <a:pt x="2822" y="322"/>
                    <a:pt x="4132" y="322"/>
                  </a:cubicBezTo>
                  <a:close/>
                  <a:moveTo>
                    <a:pt x="4096" y="1"/>
                  </a:moveTo>
                  <a:cubicBezTo>
                    <a:pt x="2644" y="1"/>
                    <a:pt x="1382" y="1037"/>
                    <a:pt x="1120" y="2477"/>
                  </a:cubicBezTo>
                  <a:lnTo>
                    <a:pt x="215" y="7585"/>
                  </a:lnTo>
                  <a:cubicBezTo>
                    <a:pt x="179" y="7799"/>
                    <a:pt x="274" y="8002"/>
                    <a:pt x="453" y="8109"/>
                  </a:cubicBezTo>
                  <a:lnTo>
                    <a:pt x="786" y="8311"/>
                  </a:lnTo>
                  <a:cubicBezTo>
                    <a:pt x="310" y="8478"/>
                    <a:pt x="1" y="8931"/>
                    <a:pt x="1" y="9431"/>
                  </a:cubicBezTo>
                  <a:lnTo>
                    <a:pt x="1" y="10752"/>
                  </a:lnTo>
                  <a:cubicBezTo>
                    <a:pt x="1" y="10847"/>
                    <a:pt x="84" y="10919"/>
                    <a:pt x="167" y="10919"/>
                  </a:cubicBezTo>
                  <a:cubicBezTo>
                    <a:pt x="251" y="10919"/>
                    <a:pt x="334" y="10847"/>
                    <a:pt x="334" y="10752"/>
                  </a:cubicBezTo>
                  <a:lnTo>
                    <a:pt x="334" y="9431"/>
                  </a:lnTo>
                  <a:cubicBezTo>
                    <a:pt x="334" y="9121"/>
                    <a:pt x="489" y="8835"/>
                    <a:pt x="763" y="8669"/>
                  </a:cubicBezTo>
                  <a:cubicBezTo>
                    <a:pt x="1024" y="8931"/>
                    <a:pt x="1382" y="9133"/>
                    <a:pt x="1822" y="9300"/>
                  </a:cubicBezTo>
                  <a:cubicBezTo>
                    <a:pt x="1834" y="9312"/>
                    <a:pt x="1858" y="9312"/>
                    <a:pt x="1882" y="9312"/>
                  </a:cubicBezTo>
                  <a:cubicBezTo>
                    <a:pt x="1941" y="9312"/>
                    <a:pt x="2001" y="9264"/>
                    <a:pt x="2025" y="9204"/>
                  </a:cubicBezTo>
                  <a:cubicBezTo>
                    <a:pt x="2060" y="9121"/>
                    <a:pt x="2025" y="9026"/>
                    <a:pt x="1941" y="9002"/>
                  </a:cubicBezTo>
                  <a:cubicBezTo>
                    <a:pt x="1608" y="8871"/>
                    <a:pt x="1334" y="8716"/>
                    <a:pt x="1108" y="8538"/>
                  </a:cubicBezTo>
                  <a:lnTo>
                    <a:pt x="2679" y="7990"/>
                  </a:lnTo>
                  <a:cubicBezTo>
                    <a:pt x="3025" y="7871"/>
                    <a:pt x="3251" y="7561"/>
                    <a:pt x="3251" y="7204"/>
                  </a:cubicBezTo>
                  <a:lnTo>
                    <a:pt x="3251" y="6645"/>
                  </a:lnTo>
                  <a:cubicBezTo>
                    <a:pt x="3513" y="6752"/>
                    <a:pt x="3811" y="6811"/>
                    <a:pt x="4108" y="6811"/>
                  </a:cubicBezTo>
                  <a:cubicBezTo>
                    <a:pt x="4406" y="6811"/>
                    <a:pt x="4703" y="6752"/>
                    <a:pt x="4977" y="6645"/>
                  </a:cubicBezTo>
                  <a:lnTo>
                    <a:pt x="4977" y="7204"/>
                  </a:lnTo>
                  <a:cubicBezTo>
                    <a:pt x="4977" y="7561"/>
                    <a:pt x="5192" y="7871"/>
                    <a:pt x="5537" y="7990"/>
                  </a:cubicBezTo>
                  <a:lnTo>
                    <a:pt x="7120" y="8538"/>
                  </a:lnTo>
                  <a:cubicBezTo>
                    <a:pt x="6442" y="9073"/>
                    <a:pt x="5335" y="9383"/>
                    <a:pt x="4108" y="9383"/>
                  </a:cubicBezTo>
                  <a:cubicBezTo>
                    <a:pt x="3572" y="9383"/>
                    <a:pt x="3072" y="9323"/>
                    <a:pt x="2596" y="9204"/>
                  </a:cubicBezTo>
                  <a:cubicBezTo>
                    <a:pt x="2586" y="9203"/>
                    <a:pt x="2577" y="9203"/>
                    <a:pt x="2567" y="9203"/>
                  </a:cubicBezTo>
                  <a:cubicBezTo>
                    <a:pt x="2484" y="9203"/>
                    <a:pt x="2415" y="9249"/>
                    <a:pt x="2394" y="9323"/>
                  </a:cubicBezTo>
                  <a:cubicBezTo>
                    <a:pt x="2382" y="9419"/>
                    <a:pt x="2429" y="9502"/>
                    <a:pt x="2513" y="9514"/>
                  </a:cubicBezTo>
                  <a:cubicBezTo>
                    <a:pt x="2775" y="9573"/>
                    <a:pt x="3037" y="9621"/>
                    <a:pt x="3310" y="9669"/>
                  </a:cubicBezTo>
                  <a:lnTo>
                    <a:pt x="3632" y="10800"/>
                  </a:lnTo>
                  <a:cubicBezTo>
                    <a:pt x="3644" y="10871"/>
                    <a:pt x="3727" y="10919"/>
                    <a:pt x="3787" y="10919"/>
                  </a:cubicBezTo>
                  <a:lnTo>
                    <a:pt x="3822" y="10919"/>
                  </a:lnTo>
                  <a:cubicBezTo>
                    <a:pt x="3918" y="10883"/>
                    <a:pt x="3965" y="10800"/>
                    <a:pt x="3930" y="10728"/>
                  </a:cubicBezTo>
                  <a:lnTo>
                    <a:pt x="3644" y="9716"/>
                  </a:lnTo>
                  <a:lnTo>
                    <a:pt x="3644" y="9716"/>
                  </a:lnTo>
                  <a:cubicBezTo>
                    <a:pt x="3811" y="9728"/>
                    <a:pt x="3965" y="9728"/>
                    <a:pt x="4120" y="9728"/>
                  </a:cubicBezTo>
                  <a:cubicBezTo>
                    <a:pt x="4287" y="9728"/>
                    <a:pt x="4442" y="9728"/>
                    <a:pt x="4596" y="9716"/>
                  </a:cubicBezTo>
                  <a:lnTo>
                    <a:pt x="4596" y="9716"/>
                  </a:lnTo>
                  <a:lnTo>
                    <a:pt x="4322" y="10728"/>
                  </a:lnTo>
                  <a:cubicBezTo>
                    <a:pt x="4287" y="10812"/>
                    <a:pt x="4346" y="10907"/>
                    <a:pt x="4418" y="10919"/>
                  </a:cubicBezTo>
                  <a:lnTo>
                    <a:pt x="4465" y="10919"/>
                  </a:lnTo>
                  <a:cubicBezTo>
                    <a:pt x="4537" y="10919"/>
                    <a:pt x="4596" y="10871"/>
                    <a:pt x="4620" y="10800"/>
                  </a:cubicBezTo>
                  <a:lnTo>
                    <a:pt x="4942" y="9669"/>
                  </a:lnTo>
                  <a:cubicBezTo>
                    <a:pt x="5989" y="9550"/>
                    <a:pt x="6894" y="9192"/>
                    <a:pt x="7454" y="8669"/>
                  </a:cubicBezTo>
                  <a:cubicBezTo>
                    <a:pt x="7728" y="8823"/>
                    <a:pt x="7894" y="9097"/>
                    <a:pt x="7894" y="9419"/>
                  </a:cubicBezTo>
                  <a:lnTo>
                    <a:pt x="7894" y="10740"/>
                  </a:lnTo>
                  <a:cubicBezTo>
                    <a:pt x="7894" y="10824"/>
                    <a:pt x="7966" y="10907"/>
                    <a:pt x="8049" y="10907"/>
                  </a:cubicBezTo>
                  <a:cubicBezTo>
                    <a:pt x="8144" y="10907"/>
                    <a:pt x="8216" y="10824"/>
                    <a:pt x="8216" y="10740"/>
                  </a:cubicBezTo>
                  <a:lnTo>
                    <a:pt x="8216" y="9431"/>
                  </a:lnTo>
                  <a:cubicBezTo>
                    <a:pt x="8192" y="8931"/>
                    <a:pt x="7859" y="8478"/>
                    <a:pt x="7406" y="8311"/>
                  </a:cubicBezTo>
                  <a:lnTo>
                    <a:pt x="7740" y="8109"/>
                  </a:lnTo>
                  <a:cubicBezTo>
                    <a:pt x="7918" y="8002"/>
                    <a:pt x="8013" y="7799"/>
                    <a:pt x="7978" y="7585"/>
                  </a:cubicBezTo>
                  <a:lnTo>
                    <a:pt x="7073" y="2477"/>
                  </a:lnTo>
                  <a:cubicBezTo>
                    <a:pt x="6823" y="1037"/>
                    <a:pt x="5573" y="1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7" name="Google Shape;13477;p89"/>
            <p:cNvSpPr/>
            <p:nvPr/>
          </p:nvSpPr>
          <p:spPr>
            <a:xfrm>
              <a:off x="7257815" y="4428808"/>
              <a:ext cx="43782" cy="15396"/>
            </a:xfrm>
            <a:custGeom>
              <a:avLst/>
              <a:gdLst/>
              <a:ahLst/>
              <a:cxnLst/>
              <a:rect l="l" t="t" r="r" b="b"/>
              <a:pathLst>
                <a:path w="1382" h="486" extrusionOk="0">
                  <a:moveTo>
                    <a:pt x="178" y="0"/>
                  </a:moveTo>
                  <a:cubicBezTo>
                    <a:pt x="138" y="0"/>
                    <a:pt x="96" y="15"/>
                    <a:pt x="60" y="45"/>
                  </a:cubicBezTo>
                  <a:cubicBezTo>
                    <a:pt x="1" y="105"/>
                    <a:pt x="1" y="200"/>
                    <a:pt x="60" y="259"/>
                  </a:cubicBezTo>
                  <a:cubicBezTo>
                    <a:pt x="203" y="402"/>
                    <a:pt x="441" y="486"/>
                    <a:pt x="691" y="486"/>
                  </a:cubicBezTo>
                  <a:cubicBezTo>
                    <a:pt x="941" y="486"/>
                    <a:pt x="1179" y="414"/>
                    <a:pt x="1322" y="259"/>
                  </a:cubicBezTo>
                  <a:cubicBezTo>
                    <a:pt x="1382" y="200"/>
                    <a:pt x="1382" y="105"/>
                    <a:pt x="1322" y="45"/>
                  </a:cubicBezTo>
                  <a:cubicBezTo>
                    <a:pt x="1287" y="15"/>
                    <a:pt x="1245" y="0"/>
                    <a:pt x="1205" y="0"/>
                  </a:cubicBezTo>
                  <a:cubicBezTo>
                    <a:pt x="1165" y="0"/>
                    <a:pt x="1126" y="15"/>
                    <a:pt x="1096" y="45"/>
                  </a:cubicBezTo>
                  <a:cubicBezTo>
                    <a:pt x="1037" y="105"/>
                    <a:pt x="906" y="164"/>
                    <a:pt x="691" y="164"/>
                  </a:cubicBezTo>
                  <a:cubicBezTo>
                    <a:pt x="477" y="164"/>
                    <a:pt x="346" y="81"/>
                    <a:pt x="286" y="45"/>
                  </a:cubicBezTo>
                  <a:cubicBezTo>
                    <a:pt x="257" y="15"/>
                    <a:pt x="218" y="0"/>
                    <a:pt x="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8" name="Google Shape;13478;p89"/>
            <p:cNvSpPr/>
            <p:nvPr/>
          </p:nvSpPr>
          <p:spPr>
            <a:xfrm>
              <a:off x="7241975" y="4390602"/>
              <a:ext cx="10581" cy="15523"/>
            </a:xfrm>
            <a:custGeom>
              <a:avLst/>
              <a:gdLst/>
              <a:ahLst/>
              <a:cxnLst/>
              <a:rect l="l" t="t" r="r" b="b"/>
              <a:pathLst>
                <a:path w="334" h="490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322"/>
                  </a:lnTo>
                  <a:cubicBezTo>
                    <a:pt x="1" y="418"/>
                    <a:pt x="72" y="489"/>
                    <a:pt x="167" y="489"/>
                  </a:cubicBezTo>
                  <a:cubicBezTo>
                    <a:pt x="251" y="489"/>
                    <a:pt x="334" y="418"/>
                    <a:pt x="334" y="322"/>
                  </a:cubicBezTo>
                  <a:lnTo>
                    <a:pt x="334" y="156"/>
                  </a:lnTo>
                  <a:cubicBezTo>
                    <a:pt x="310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9" name="Google Shape;13479;p89"/>
            <p:cNvSpPr/>
            <p:nvPr/>
          </p:nvSpPr>
          <p:spPr>
            <a:xfrm>
              <a:off x="7307236" y="4390602"/>
              <a:ext cx="10201" cy="15523"/>
            </a:xfrm>
            <a:custGeom>
              <a:avLst/>
              <a:gdLst/>
              <a:ahLst/>
              <a:cxnLst/>
              <a:rect l="l" t="t" r="r" b="b"/>
              <a:pathLst>
                <a:path w="322" h="490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22"/>
                  </a:lnTo>
                  <a:cubicBezTo>
                    <a:pt x="0" y="418"/>
                    <a:pt x="72" y="489"/>
                    <a:pt x="155" y="489"/>
                  </a:cubicBezTo>
                  <a:cubicBezTo>
                    <a:pt x="250" y="489"/>
                    <a:pt x="322" y="418"/>
                    <a:pt x="322" y="322"/>
                  </a:cubicBezTo>
                  <a:lnTo>
                    <a:pt x="322" y="156"/>
                  </a:lnTo>
                  <a:cubicBezTo>
                    <a:pt x="310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0" name="Google Shape;13480;p89"/>
            <p:cNvSpPr/>
            <p:nvPr/>
          </p:nvSpPr>
          <p:spPr>
            <a:xfrm>
              <a:off x="7236336" y="4374382"/>
              <a:ext cx="21131" cy="10613"/>
            </a:xfrm>
            <a:custGeom>
              <a:avLst/>
              <a:gdLst/>
              <a:ahLst/>
              <a:cxnLst/>
              <a:rect l="l" t="t" r="r" b="b"/>
              <a:pathLst>
                <a:path w="667" h="335" extrusionOk="0">
                  <a:moveTo>
                    <a:pt x="167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67" y="334"/>
                  </a:cubicBezTo>
                  <a:lnTo>
                    <a:pt x="512" y="334"/>
                  </a:lnTo>
                  <a:cubicBezTo>
                    <a:pt x="595" y="334"/>
                    <a:pt x="667" y="251"/>
                    <a:pt x="667" y="168"/>
                  </a:cubicBezTo>
                  <a:cubicBezTo>
                    <a:pt x="667" y="72"/>
                    <a:pt x="595" y="1"/>
                    <a:pt x="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1" name="Google Shape;13481;p89"/>
            <p:cNvSpPr/>
            <p:nvPr/>
          </p:nvSpPr>
          <p:spPr>
            <a:xfrm>
              <a:off x="7301565" y="4374382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501" y="334"/>
                  </a:lnTo>
                  <a:cubicBezTo>
                    <a:pt x="596" y="334"/>
                    <a:pt x="668" y="251"/>
                    <a:pt x="668" y="168"/>
                  </a:cubicBezTo>
                  <a:cubicBezTo>
                    <a:pt x="668" y="72"/>
                    <a:pt x="596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2" name="Google Shape;13482;p89"/>
          <p:cNvGrpSpPr/>
          <p:nvPr/>
        </p:nvGrpSpPr>
        <p:grpSpPr>
          <a:xfrm>
            <a:off x="6695051" y="4259351"/>
            <a:ext cx="270104" cy="360233"/>
            <a:chOff x="6695051" y="4259351"/>
            <a:chExt cx="270104" cy="360233"/>
          </a:xfrm>
          <a:solidFill>
            <a:schemeClr val="bg1"/>
          </a:solidFill>
        </p:grpSpPr>
        <p:sp>
          <p:nvSpPr>
            <p:cNvPr id="13483" name="Google Shape;13483;p89"/>
            <p:cNvSpPr/>
            <p:nvPr/>
          </p:nvSpPr>
          <p:spPr>
            <a:xfrm>
              <a:off x="6790852" y="4383442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4" name="Google Shape;13484;p89"/>
            <p:cNvSpPr/>
            <p:nvPr/>
          </p:nvSpPr>
          <p:spPr>
            <a:xfrm>
              <a:off x="6858742" y="4383442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5" name="Google Shape;13485;p89"/>
            <p:cNvSpPr/>
            <p:nvPr/>
          </p:nvSpPr>
          <p:spPr>
            <a:xfrm>
              <a:off x="6695051" y="4259351"/>
              <a:ext cx="270104" cy="360233"/>
            </a:xfrm>
            <a:custGeom>
              <a:avLst/>
              <a:gdLst/>
              <a:ahLst/>
              <a:cxnLst/>
              <a:rect l="l" t="t" r="r" b="b"/>
              <a:pathLst>
                <a:path w="8526" h="11371" extrusionOk="0">
                  <a:moveTo>
                    <a:pt x="4263" y="310"/>
                  </a:moveTo>
                  <a:cubicBezTo>
                    <a:pt x="5835" y="310"/>
                    <a:pt x="7121" y="1596"/>
                    <a:pt x="7121" y="3168"/>
                  </a:cubicBezTo>
                  <a:lnTo>
                    <a:pt x="7121" y="3781"/>
                  </a:lnTo>
                  <a:lnTo>
                    <a:pt x="7121" y="3781"/>
                  </a:lnTo>
                  <a:cubicBezTo>
                    <a:pt x="7030" y="3736"/>
                    <a:pt x="6949" y="3703"/>
                    <a:pt x="6847" y="3703"/>
                  </a:cubicBezTo>
                  <a:lnTo>
                    <a:pt x="6763" y="3703"/>
                  </a:lnTo>
                  <a:cubicBezTo>
                    <a:pt x="6597" y="3703"/>
                    <a:pt x="6430" y="3680"/>
                    <a:pt x="6263" y="3632"/>
                  </a:cubicBezTo>
                  <a:cubicBezTo>
                    <a:pt x="6251" y="3628"/>
                    <a:pt x="6238" y="3627"/>
                    <a:pt x="6225" y="3627"/>
                  </a:cubicBezTo>
                  <a:cubicBezTo>
                    <a:pt x="6153" y="3627"/>
                    <a:pt x="6081" y="3680"/>
                    <a:pt x="6061" y="3751"/>
                  </a:cubicBezTo>
                  <a:cubicBezTo>
                    <a:pt x="6025" y="3846"/>
                    <a:pt x="6085" y="3930"/>
                    <a:pt x="6180" y="3965"/>
                  </a:cubicBezTo>
                  <a:cubicBezTo>
                    <a:pt x="6370" y="4025"/>
                    <a:pt x="6561" y="4037"/>
                    <a:pt x="6763" y="4037"/>
                  </a:cubicBezTo>
                  <a:lnTo>
                    <a:pt x="6847" y="4037"/>
                  </a:lnTo>
                  <a:cubicBezTo>
                    <a:pt x="7001" y="4037"/>
                    <a:pt x="7132" y="4156"/>
                    <a:pt x="7132" y="4322"/>
                  </a:cubicBezTo>
                  <a:cubicBezTo>
                    <a:pt x="7132" y="4477"/>
                    <a:pt x="7013" y="4596"/>
                    <a:pt x="6847" y="4596"/>
                  </a:cubicBezTo>
                  <a:lnTo>
                    <a:pt x="6740" y="4596"/>
                  </a:lnTo>
                  <a:lnTo>
                    <a:pt x="6740" y="4584"/>
                  </a:lnTo>
                  <a:cubicBezTo>
                    <a:pt x="6740" y="4489"/>
                    <a:pt x="6668" y="4418"/>
                    <a:pt x="6585" y="4418"/>
                  </a:cubicBezTo>
                  <a:cubicBezTo>
                    <a:pt x="6489" y="4418"/>
                    <a:pt x="6418" y="4489"/>
                    <a:pt x="6418" y="4584"/>
                  </a:cubicBezTo>
                  <a:cubicBezTo>
                    <a:pt x="6418" y="5775"/>
                    <a:pt x="5454" y="6739"/>
                    <a:pt x="4263" y="6739"/>
                  </a:cubicBezTo>
                  <a:cubicBezTo>
                    <a:pt x="3072" y="6739"/>
                    <a:pt x="2096" y="5775"/>
                    <a:pt x="2096" y="4584"/>
                  </a:cubicBezTo>
                  <a:cubicBezTo>
                    <a:pt x="2096" y="4489"/>
                    <a:pt x="2025" y="4418"/>
                    <a:pt x="1941" y="4418"/>
                  </a:cubicBezTo>
                  <a:cubicBezTo>
                    <a:pt x="1846" y="4418"/>
                    <a:pt x="1775" y="4489"/>
                    <a:pt x="1775" y="4584"/>
                  </a:cubicBezTo>
                  <a:lnTo>
                    <a:pt x="1775" y="4596"/>
                  </a:lnTo>
                  <a:lnTo>
                    <a:pt x="1667" y="4596"/>
                  </a:lnTo>
                  <a:cubicBezTo>
                    <a:pt x="1525" y="4596"/>
                    <a:pt x="1382" y="4477"/>
                    <a:pt x="1382" y="4322"/>
                  </a:cubicBezTo>
                  <a:cubicBezTo>
                    <a:pt x="1382" y="4168"/>
                    <a:pt x="1501" y="4037"/>
                    <a:pt x="1667" y="4037"/>
                  </a:cubicBezTo>
                  <a:lnTo>
                    <a:pt x="1763" y="4037"/>
                  </a:lnTo>
                  <a:cubicBezTo>
                    <a:pt x="2953" y="4037"/>
                    <a:pt x="3906" y="3013"/>
                    <a:pt x="4239" y="2560"/>
                  </a:cubicBezTo>
                  <a:lnTo>
                    <a:pt x="4275" y="2560"/>
                  </a:lnTo>
                  <a:cubicBezTo>
                    <a:pt x="4477" y="2834"/>
                    <a:pt x="4930" y="3334"/>
                    <a:pt x="5525" y="3680"/>
                  </a:cubicBezTo>
                  <a:cubicBezTo>
                    <a:pt x="5547" y="3694"/>
                    <a:pt x="5573" y="3701"/>
                    <a:pt x="5600" y="3701"/>
                  </a:cubicBezTo>
                  <a:cubicBezTo>
                    <a:pt x="5658" y="3701"/>
                    <a:pt x="5719" y="3669"/>
                    <a:pt x="5751" y="3620"/>
                  </a:cubicBezTo>
                  <a:cubicBezTo>
                    <a:pt x="5787" y="3549"/>
                    <a:pt x="5763" y="3441"/>
                    <a:pt x="5692" y="3394"/>
                  </a:cubicBezTo>
                  <a:cubicBezTo>
                    <a:pt x="5156" y="3084"/>
                    <a:pt x="4727" y="2608"/>
                    <a:pt x="4525" y="2358"/>
                  </a:cubicBezTo>
                  <a:cubicBezTo>
                    <a:pt x="4465" y="2263"/>
                    <a:pt x="4358" y="2215"/>
                    <a:pt x="4263" y="2215"/>
                  </a:cubicBezTo>
                  <a:cubicBezTo>
                    <a:pt x="4156" y="2215"/>
                    <a:pt x="4049" y="2263"/>
                    <a:pt x="3989" y="2358"/>
                  </a:cubicBezTo>
                  <a:cubicBezTo>
                    <a:pt x="3025" y="3572"/>
                    <a:pt x="2120" y="3703"/>
                    <a:pt x="1775" y="3703"/>
                  </a:cubicBezTo>
                  <a:lnTo>
                    <a:pt x="1679" y="3703"/>
                  </a:lnTo>
                  <a:cubicBezTo>
                    <a:pt x="1584" y="3703"/>
                    <a:pt x="1489" y="3739"/>
                    <a:pt x="1406" y="3787"/>
                  </a:cubicBezTo>
                  <a:lnTo>
                    <a:pt x="1406" y="3168"/>
                  </a:lnTo>
                  <a:cubicBezTo>
                    <a:pt x="1406" y="1596"/>
                    <a:pt x="2679" y="310"/>
                    <a:pt x="4263" y="310"/>
                  </a:cubicBezTo>
                  <a:close/>
                  <a:moveTo>
                    <a:pt x="6120" y="6239"/>
                  </a:moveTo>
                  <a:cubicBezTo>
                    <a:pt x="6144" y="6323"/>
                    <a:pt x="6192" y="6418"/>
                    <a:pt x="6251" y="6489"/>
                  </a:cubicBezTo>
                  <a:cubicBezTo>
                    <a:pt x="6263" y="6501"/>
                    <a:pt x="6263" y="6537"/>
                    <a:pt x="6251" y="6549"/>
                  </a:cubicBezTo>
                  <a:cubicBezTo>
                    <a:pt x="6120" y="6716"/>
                    <a:pt x="6061" y="6906"/>
                    <a:pt x="6061" y="7120"/>
                  </a:cubicBezTo>
                  <a:cubicBezTo>
                    <a:pt x="6061" y="7335"/>
                    <a:pt x="6132" y="7549"/>
                    <a:pt x="6263" y="7716"/>
                  </a:cubicBezTo>
                  <a:cubicBezTo>
                    <a:pt x="6287" y="7740"/>
                    <a:pt x="6287" y="7751"/>
                    <a:pt x="6263" y="7787"/>
                  </a:cubicBezTo>
                  <a:cubicBezTo>
                    <a:pt x="6192" y="7871"/>
                    <a:pt x="6132" y="7978"/>
                    <a:pt x="6108" y="8085"/>
                  </a:cubicBezTo>
                  <a:lnTo>
                    <a:pt x="5870" y="7990"/>
                  </a:lnTo>
                  <a:cubicBezTo>
                    <a:pt x="5644" y="7918"/>
                    <a:pt x="5513" y="7716"/>
                    <a:pt x="5513" y="7478"/>
                  </a:cubicBezTo>
                  <a:lnTo>
                    <a:pt x="5513" y="6739"/>
                  </a:lnTo>
                  <a:cubicBezTo>
                    <a:pt x="5751" y="6608"/>
                    <a:pt x="5942" y="6442"/>
                    <a:pt x="6120" y="6239"/>
                  </a:cubicBezTo>
                  <a:close/>
                  <a:moveTo>
                    <a:pt x="2394" y="6251"/>
                  </a:moveTo>
                  <a:cubicBezTo>
                    <a:pt x="2572" y="6442"/>
                    <a:pt x="2787" y="6620"/>
                    <a:pt x="3013" y="6751"/>
                  </a:cubicBezTo>
                  <a:lnTo>
                    <a:pt x="3013" y="7490"/>
                  </a:lnTo>
                  <a:cubicBezTo>
                    <a:pt x="3013" y="7728"/>
                    <a:pt x="2858" y="7918"/>
                    <a:pt x="2644" y="8002"/>
                  </a:cubicBezTo>
                  <a:lnTo>
                    <a:pt x="2418" y="8097"/>
                  </a:lnTo>
                  <a:cubicBezTo>
                    <a:pt x="2382" y="7990"/>
                    <a:pt x="2322" y="7894"/>
                    <a:pt x="2251" y="7799"/>
                  </a:cubicBezTo>
                  <a:cubicBezTo>
                    <a:pt x="2239" y="7763"/>
                    <a:pt x="2239" y="7751"/>
                    <a:pt x="2251" y="7728"/>
                  </a:cubicBezTo>
                  <a:cubicBezTo>
                    <a:pt x="2382" y="7561"/>
                    <a:pt x="2453" y="7347"/>
                    <a:pt x="2453" y="7144"/>
                  </a:cubicBezTo>
                  <a:cubicBezTo>
                    <a:pt x="2477" y="6918"/>
                    <a:pt x="2394" y="6716"/>
                    <a:pt x="2263" y="6561"/>
                  </a:cubicBezTo>
                  <a:cubicBezTo>
                    <a:pt x="2251" y="6549"/>
                    <a:pt x="2251" y="6525"/>
                    <a:pt x="2263" y="6501"/>
                  </a:cubicBezTo>
                  <a:cubicBezTo>
                    <a:pt x="2322" y="6430"/>
                    <a:pt x="2370" y="6347"/>
                    <a:pt x="2394" y="6251"/>
                  </a:cubicBezTo>
                  <a:close/>
                  <a:moveTo>
                    <a:pt x="1787" y="4954"/>
                  </a:moveTo>
                  <a:cubicBezTo>
                    <a:pt x="1834" y="5299"/>
                    <a:pt x="1953" y="5608"/>
                    <a:pt x="2120" y="5894"/>
                  </a:cubicBezTo>
                  <a:lnTo>
                    <a:pt x="2120" y="5954"/>
                  </a:lnTo>
                  <a:cubicBezTo>
                    <a:pt x="2120" y="6085"/>
                    <a:pt x="2072" y="6204"/>
                    <a:pt x="2001" y="6311"/>
                  </a:cubicBezTo>
                  <a:cubicBezTo>
                    <a:pt x="1894" y="6442"/>
                    <a:pt x="1894" y="6644"/>
                    <a:pt x="2001" y="6775"/>
                  </a:cubicBezTo>
                  <a:cubicBezTo>
                    <a:pt x="2084" y="6882"/>
                    <a:pt x="2120" y="7001"/>
                    <a:pt x="2120" y="7132"/>
                  </a:cubicBezTo>
                  <a:cubicBezTo>
                    <a:pt x="2120" y="7263"/>
                    <a:pt x="2072" y="7394"/>
                    <a:pt x="1977" y="7501"/>
                  </a:cubicBezTo>
                  <a:cubicBezTo>
                    <a:pt x="1858" y="7656"/>
                    <a:pt x="1858" y="7859"/>
                    <a:pt x="1977" y="8013"/>
                  </a:cubicBezTo>
                  <a:cubicBezTo>
                    <a:pt x="2025" y="8073"/>
                    <a:pt x="2072" y="8132"/>
                    <a:pt x="2084" y="8204"/>
                  </a:cubicBezTo>
                  <a:lnTo>
                    <a:pt x="1560" y="8383"/>
                  </a:lnTo>
                  <a:cubicBezTo>
                    <a:pt x="1465" y="8275"/>
                    <a:pt x="1382" y="8132"/>
                    <a:pt x="1382" y="7966"/>
                  </a:cubicBezTo>
                  <a:cubicBezTo>
                    <a:pt x="1382" y="7835"/>
                    <a:pt x="1429" y="7692"/>
                    <a:pt x="1525" y="7597"/>
                  </a:cubicBezTo>
                  <a:cubicBezTo>
                    <a:pt x="1644" y="7442"/>
                    <a:pt x="1644" y="7240"/>
                    <a:pt x="1525" y="7085"/>
                  </a:cubicBezTo>
                  <a:cubicBezTo>
                    <a:pt x="1429" y="6978"/>
                    <a:pt x="1382" y="6847"/>
                    <a:pt x="1382" y="6716"/>
                  </a:cubicBezTo>
                  <a:cubicBezTo>
                    <a:pt x="1382" y="6585"/>
                    <a:pt x="1429" y="6466"/>
                    <a:pt x="1501" y="6358"/>
                  </a:cubicBezTo>
                  <a:cubicBezTo>
                    <a:pt x="1608" y="6227"/>
                    <a:pt x="1608" y="6025"/>
                    <a:pt x="1501" y="5894"/>
                  </a:cubicBezTo>
                  <a:cubicBezTo>
                    <a:pt x="1417" y="5787"/>
                    <a:pt x="1382" y="5668"/>
                    <a:pt x="1382" y="5537"/>
                  </a:cubicBezTo>
                  <a:cubicBezTo>
                    <a:pt x="1382" y="5299"/>
                    <a:pt x="1525" y="5096"/>
                    <a:pt x="1727" y="5001"/>
                  </a:cubicBezTo>
                  <a:cubicBezTo>
                    <a:pt x="1739" y="4989"/>
                    <a:pt x="1775" y="4977"/>
                    <a:pt x="1787" y="4954"/>
                  </a:cubicBezTo>
                  <a:close/>
                  <a:moveTo>
                    <a:pt x="6716" y="4942"/>
                  </a:moveTo>
                  <a:cubicBezTo>
                    <a:pt x="6728" y="4954"/>
                    <a:pt x="6740" y="4977"/>
                    <a:pt x="6775" y="4989"/>
                  </a:cubicBezTo>
                  <a:cubicBezTo>
                    <a:pt x="6978" y="5073"/>
                    <a:pt x="7121" y="5287"/>
                    <a:pt x="7121" y="5525"/>
                  </a:cubicBezTo>
                  <a:cubicBezTo>
                    <a:pt x="7121" y="5656"/>
                    <a:pt x="7073" y="5775"/>
                    <a:pt x="7001" y="5882"/>
                  </a:cubicBezTo>
                  <a:cubicBezTo>
                    <a:pt x="6894" y="6013"/>
                    <a:pt x="6894" y="6204"/>
                    <a:pt x="7001" y="6347"/>
                  </a:cubicBezTo>
                  <a:cubicBezTo>
                    <a:pt x="7085" y="6442"/>
                    <a:pt x="7121" y="6561"/>
                    <a:pt x="7121" y="6704"/>
                  </a:cubicBezTo>
                  <a:cubicBezTo>
                    <a:pt x="7121" y="6835"/>
                    <a:pt x="7073" y="6966"/>
                    <a:pt x="6978" y="7073"/>
                  </a:cubicBezTo>
                  <a:cubicBezTo>
                    <a:pt x="6859" y="7240"/>
                    <a:pt x="6859" y="7442"/>
                    <a:pt x="7001" y="7597"/>
                  </a:cubicBezTo>
                  <a:cubicBezTo>
                    <a:pt x="7085" y="7692"/>
                    <a:pt x="7132" y="7835"/>
                    <a:pt x="7132" y="7966"/>
                  </a:cubicBezTo>
                  <a:cubicBezTo>
                    <a:pt x="7132" y="8132"/>
                    <a:pt x="7073" y="8275"/>
                    <a:pt x="6954" y="8383"/>
                  </a:cubicBezTo>
                  <a:lnTo>
                    <a:pt x="6418" y="8192"/>
                  </a:lnTo>
                  <a:cubicBezTo>
                    <a:pt x="6442" y="8109"/>
                    <a:pt x="6478" y="8049"/>
                    <a:pt x="6525" y="7990"/>
                  </a:cubicBezTo>
                  <a:cubicBezTo>
                    <a:pt x="6644" y="7847"/>
                    <a:pt x="6644" y="7632"/>
                    <a:pt x="6525" y="7490"/>
                  </a:cubicBezTo>
                  <a:cubicBezTo>
                    <a:pt x="6430" y="7382"/>
                    <a:pt x="6382" y="7251"/>
                    <a:pt x="6382" y="7120"/>
                  </a:cubicBezTo>
                  <a:cubicBezTo>
                    <a:pt x="6382" y="6978"/>
                    <a:pt x="6430" y="6859"/>
                    <a:pt x="6501" y="6763"/>
                  </a:cubicBezTo>
                  <a:cubicBezTo>
                    <a:pt x="6609" y="6620"/>
                    <a:pt x="6609" y="6430"/>
                    <a:pt x="6501" y="6299"/>
                  </a:cubicBezTo>
                  <a:cubicBezTo>
                    <a:pt x="6418" y="6192"/>
                    <a:pt x="6382" y="6073"/>
                    <a:pt x="6382" y="5942"/>
                  </a:cubicBezTo>
                  <a:lnTo>
                    <a:pt x="6382" y="5882"/>
                  </a:lnTo>
                  <a:cubicBezTo>
                    <a:pt x="6549" y="5596"/>
                    <a:pt x="6668" y="5287"/>
                    <a:pt x="6716" y="4942"/>
                  </a:cubicBezTo>
                  <a:close/>
                  <a:moveTo>
                    <a:pt x="5180" y="6918"/>
                  </a:moveTo>
                  <a:lnTo>
                    <a:pt x="5180" y="7490"/>
                  </a:lnTo>
                  <a:cubicBezTo>
                    <a:pt x="5180" y="7847"/>
                    <a:pt x="5394" y="8156"/>
                    <a:pt x="5716" y="8287"/>
                  </a:cubicBezTo>
                  <a:cubicBezTo>
                    <a:pt x="5680" y="8561"/>
                    <a:pt x="5597" y="8799"/>
                    <a:pt x="5442" y="9025"/>
                  </a:cubicBezTo>
                  <a:cubicBezTo>
                    <a:pt x="5382" y="9097"/>
                    <a:pt x="5406" y="9204"/>
                    <a:pt x="5477" y="9264"/>
                  </a:cubicBezTo>
                  <a:cubicBezTo>
                    <a:pt x="5513" y="9275"/>
                    <a:pt x="5537" y="9287"/>
                    <a:pt x="5585" y="9287"/>
                  </a:cubicBezTo>
                  <a:cubicBezTo>
                    <a:pt x="5620" y="9287"/>
                    <a:pt x="5692" y="9264"/>
                    <a:pt x="5716" y="9216"/>
                  </a:cubicBezTo>
                  <a:cubicBezTo>
                    <a:pt x="5894" y="8978"/>
                    <a:pt x="6001" y="8692"/>
                    <a:pt x="6049" y="8406"/>
                  </a:cubicBezTo>
                  <a:lnTo>
                    <a:pt x="6585" y="8609"/>
                  </a:lnTo>
                  <a:cubicBezTo>
                    <a:pt x="6466" y="9109"/>
                    <a:pt x="6192" y="9573"/>
                    <a:pt x="5787" y="9918"/>
                  </a:cubicBezTo>
                  <a:cubicBezTo>
                    <a:pt x="5370" y="10288"/>
                    <a:pt x="4823" y="10490"/>
                    <a:pt x="4263" y="10490"/>
                  </a:cubicBezTo>
                  <a:cubicBezTo>
                    <a:pt x="3692" y="10490"/>
                    <a:pt x="3156" y="10288"/>
                    <a:pt x="2727" y="9930"/>
                  </a:cubicBezTo>
                  <a:cubicBezTo>
                    <a:pt x="2322" y="9585"/>
                    <a:pt x="2060" y="9109"/>
                    <a:pt x="1965" y="8609"/>
                  </a:cubicBezTo>
                  <a:lnTo>
                    <a:pt x="2501" y="8406"/>
                  </a:lnTo>
                  <a:cubicBezTo>
                    <a:pt x="2560" y="8799"/>
                    <a:pt x="2739" y="9168"/>
                    <a:pt x="3025" y="9442"/>
                  </a:cubicBezTo>
                  <a:cubicBezTo>
                    <a:pt x="3346" y="9764"/>
                    <a:pt x="3799" y="9930"/>
                    <a:pt x="4263" y="9930"/>
                  </a:cubicBezTo>
                  <a:cubicBezTo>
                    <a:pt x="4561" y="9930"/>
                    <a:pt x="4858" y="9859"/>
                    <a:pt x="5120" y="9704"/>
                  </a:cubicBezTo>
                  <a:cubicBezTo>
                    <a:pt x="5192" y="9656"/>
                    <a:pt x="5227" y="9561"/>
                    <a:pt x="5180" y="9478"/>
                  </a:cubicBezTo>
                  <a:cubicBezTo>
                    <a:pt x="5147" y="9429"/>
                    <a:pt x="5091" y="9402"/>
                    <a:pt x="5033" y="9402"/>
                  </a:cubicBezTo>
                  <a:cubicBezTo>
                    <a:pt x="5006" y="9402"/>
                    <a:pt x="4979" y="9407"/>
                    <a:pt x="4954" y="9418"/>
                  </a:cubicBezTo>
                  <a:cubicBezTo>
                    <a:pt x="4751" y="9537"/>
                    <a:pt x="4501" y="9597"/>
                    <a:pt x="4263" y="9597"/>
                  </a:cubicBezTo>
                  <a:cubicBezTo>
                    <a:pt x="3501" y="9597"/>
                    <a:pt x="2894" y="9037"/>
                    <a:pt x="2834" y="8287"/>
                  </a:cubicBezTo>
                  <a:cubicBezTo>
                    <a:pt x="3144" y="8156"/>
                    <a:pt x="3370" y="7835"/>
                    <a:pt x="3370" y="7490"/>
                  </a:cubicBezTo>
                  <a:lnTo>
                    <a:pt x="3370" y="6918"/>
                  </a:lnTo>
                  <a:cubicBezTo>
                    <a:pt x="3644" y="7025"/>
                    <a:pt x="3942" y="7085"/>
                    <a:pt x="4275" y="7085"/>
                  </a:cubicBezTo>
                  <a:cubicBezTo>
                    <a:pt x="4584" y="7085"/>
                    <a:pt x="4894" y="7025"/>
                    <a:pt x="5180" y="6918"/>
                  </a:cubicBezTo>
                  <a:close/>
                  <a:moveTo>
                    <a:pt x="4263" y="1"/>
                  </a:moveTo>
                  <a:cubicBezTo>
                    <a:pt x="2489" y="1"/>
                    <a:pt x="1060" y="1429"/>
                    <a:pt x="1060" y="3203"/>
                  </a:cubicBezTo>
                  <a:lnTo>
                    <a:pt x="1060" y="4346"/>
                  </a:lnTo>
                  <a:cubicBezTo>
                    <a:pt x="1060" y="4573"/>
                    <a:pt x="1179" y="4751"/>
                    <a:pt x="1346" y="4870"/>
                  </a:cubicBezTo>
                  <a:cubicBezTo>
                    <a:pt x="1167" y="5037"/>
                    <a:pt x="1060" y="5275"/>
                    <a:pt x="1060" y="5537"/>
                  </a:cubicBezTo>
                  <a:cubicBezTo>
                    <a:pt x="1060" y="5751"/>
                    <a:pt x="1132" y="5954"/>
                    <a:pt x="1251" y="6108"/>
                  </a:cubicBezTo>
                  <a:cubicBezTo>
                    <a:pt x="1263" y="6120"/>
                    <a:pt x="1263" y="6144"/>
                    <a:pt x="1251" y="6168"/>
                  </a:cubicBezTo>
                  <a:cubicBezTo>
                    <a:pt x="1120" y="6323"/>
                    <a:pt x="1060" y="6525"/>
                    <a:pt x="1060" y="6728"/>
                  </a:cubicBezTo>
                  <a:cubicBezTo>
                    <a:pt x="1060" y="6942"/>
                    <a:pt x="1132" y="7144"/>
                    <a:pt x="1263" y="7311"/>
                  </a:cubicBezTo>
                  <a:cubicBezTo>
                    <a:pt x="1286" y="7335"/>
                    <a:pt x="1286" y="7359"/>
                    <a:pt x="1263" y="7382"/>
                  </a:cubicBezTo>
                  <a:cubicBezTo>
                    <a:pt x="1132" y="7549"/>
                    <a:pt x="1060" y="7751"/>
                    <a:pt x="1060" y="7966"/>
                  </a:cubicBezTo>
                  <a:cubicBezTo>
                    <a:pt x="1060" y="8156"/>
                    <a:pt x="1120" y="8347"/>
                    <a:pt x="1239" y="8502"/>
                  </a:cubicBezTo>
                  <a:lnTo>
                    <a:pt x="822" y="8644"/>
                  </a:lnTo>
                  <a:cubicBezTo>
                    <a:pt x="334" y="8823"/>
                    <a:pt x="1" y="9287"/>
                    <a:pt x="1" y="9811"/>
                  </a:cubicBezTo>
                  <a:lnTo>
                    <a:pt x="1" y="11192"/>
                  </a:lnTo>
                  <a:cubicBezTo>
                    <a:pt x="1" y="11288"/>
                    <a:pt x="72" y="11359"/>
                    <a:pt x="167" y="11359"/>
                  </a:cubicBezTo>
                  <a:cubicBezTo>
                    <a:pt x="251" y="11359"/>
                    <a:pt x="334" y="11288"/>
                    <a:pt x="334" y="11192"/>
                  </a:cubicBezTo>
                  <a:lnTo>
                    <a:pt x="334" y="9811"/>
                  </a:lnTo>
                  <a:cubicBezTo>
                    <a:pt x="334" y="9418"/>
                    <a:pt x="560" y="9085"/>
                    <a:pt x="929" y="8966"/>
                  </a:cubicBezTo>
                  <a:lnTo>
                    <a:pt x="1656" y="8704"/>
                  </a:lnTo>
                  <a:cubicBezTo>
                    <a:pt x="1775" y="9275"/>
                    <a:pt x="2072" y="9787"/>
                    <a:pt x="2513" y="10180"/>
                  </a:cubicBezTo>
                  <a:cubicBezTo>
                    <a:pt x="3013" y="10597"/>
                    <a:pt x="3620" y="10835"/>
                    <a:pt x="4263" y="10835"/>
                  </a:cubicBezTo>
                  <a:cubicBezTo>
                    <a:pt x="4894" y="10835"/>
                    <a:pt x="5525" y="10597"/>
                    <a:pt x="6013" y="10180"/>
                  </a:cubicBezTo>
                  <a:cubicBezTo>
                    <a:pt x="6442" y="9787"/>
                    <a:pt x="6763" y="9287"/>
                    <a:pt x="6859" y="8728"/>
                  </a:cubicBezTo>
                  <a:lnTo>
                    <a:pt x="7597" y="8978"/>
                  </a:lnTo>
                  <a:cubicBezTo>
                    <a:pt x="7954" y="9109"/>
                    <a:pt x="8192" y="9454"/>
                    <a:pt x="8192" y="9823"/>
                  </a:cubicBezTo>
                  <a:lnTo>
                    <a:pt x="8192" y="11204"/>
                  </a:lnTo>
                  <a:cubicBezTo>
                    <a:pt x="8192" y="11300"/>
                    <a:pt x="8264" y="11371"/>
                    <a:pt x="8347" y="11371"/>
                  </a:cubicBezTo>
                  <a:cubicBezTo>
                    <a:pt x="8442" y="11371"/>
                    <a:pt x="8514" y="11300"/>
                    <a:pt x="8514" y="11204"/>
                  </a:cubicBezTo>
                  <a:lnTo>
                    <a:pt x="8514" y="9823"/>
                  </a:lnTo>
                  <a:cubicBezTo>
                    <a:pt x="8525" y="9287"/>
                    <a:pt x="8204" y="8823"/>
                    <a:pt x="7692" y="8644"/>
                  </a:cubicBezTo>
                  <a:lnTo>
                    <a:pt x="7275" y="8502"/>
                  </a:lnTo>
                  <a:cubicBezTo>
                    <a:pt x="7382" y="8347"/>
                    <a:pt x="7454" y="8156"/>
                    <a:pt x="7454" y="7966"/>
                  </a:cubicBezTo>
                  <a:cubicBezTo>
                    <a:pt x="7454" y="7751"/>
                    <a:pt x="7382" y="7549"/>
                    <a:pt x="7251" y="7382"/>
                  </a:cubicBezTo>
                  <a:cubicBezTo>
                    <a:pt x="7240" y="7347"/>
                    <a:pt x="7240" y="7335"/>
                    <a:pt x="7251" y="7311"/>
                  </a:cubicBezTo>
                  <a:cubicBezTo>
                    <a:pt x="7382" y="7144"/>
                    <a:pt x="7454" y="6942"/>
                    <a:pt x="7454" y="6728"/>
                  </a:cubicBezTo>
                  <a:cubicBezTo>
                    <a:pt x="7454" y="6525"/>
                    <a:pt x="7382" y="6311"/>
                    <a:pt x="7263" y="6168"/>
                  </a:cubicBezTo>
                  <a:cubicBezTo>
                    <a:pt x="7251" y="6144"/>
                    <a:pt x="7251" y="6120"/>
                    <a:pt x="7263" y="6108"/>
                  </a:cubicBezTo>
                  <a:cubicBezTo>
                    <a:pt x="7394" y="5942"/>
                    <a:pt x="7454" y="5751"/>
                    <a:pt x="7454" y="5537"/>
                  </a:cubicBezTo>
                  <a:cubicBezTo>
                    <a:pt x="7454" y="5287"/>
                    <a:pt x="7359" y="5037"/>
                    <a:pt x="7180" y="4870"/>
                  </a:cubicBezTo>
                  <a:cubicBezTo>
                    <a:pt x="7335" y="4763"/>
                    <a:pt x="7454" y="4573"/>
                    <a:pt x="7454" y="4358"/>
                  </a:cubicBezTo>
                  <a:lnTo>
                    <a:pt x="7454" y="3203"/>
                  </a:lnTo>
                  <a:cubicBezTo>
                    <a:pt x="7454" y="1441"/>
                    <a:pt x="6025" y="1"/>
                    <a:pt x="4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6" name="Google Shape;13486;p89"/>
            <p:cNvSpPr/>
            <p:nvPr/>
          </p:nvSpPr>
          <p:spPr>
            <a:xfrm>
              <a:off x="6799152" y="4414362"/>
              <a:ext cx="61523" cy="33232"/>
            </a:xfrm>
            <a:custGeom>
              <a:avLst/>
              <a:gdLst/>
              <a:ahLst/>
              <a:cxnLst/>
              <a:rect l="l" t="t" r="r" b="b"/>
              <a:pathLst>
                <a:path w="1942" h="1049" extrusionOk="0">
                  <a:moveTo>
                    <a:pt x="1572" y="334"/>
                  </a:moveTo>
                  <a:cubicBezTo>
                    <a:pt x="1489" y="561"/>
                    <a:pt x="1251" y="715"/>
                    <a:pt x="977" y="715"/>
                  </a:cubicBezTo>
                  <a:cubicBezTo>
                    <a:pt x="691" y="715"/>
                    <a:pt x="453" y="561"/>
                    <a:pt x="358" y="334"/>
                  </a:cubicBezTo>
                  <a:close/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656"/>
                    <a:pt x="441" y="1049"/>
                    <a:pt x="977" y="1049"/>
                  </a:cubicBezTo>
                  <a:cubicBezTo>
                    <a:pt x="1513" y="1049"/>
                    <a:pt x="1941" y="644"/>
                    <a:pt x="1941" y="168"/>
                  </a:cubicBezTo>
                  <a:cubicBezTo>
                    <a:pt x="1941" y="84"/>
                    <a:pt x="1870" y="1"/>
                    <a:pt x="1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7" name="Google Shape;13487;p89"/>
          <p:cNvGrpSpPr/>
          <p:nvPr/>
        </p:nvGrpSpPr>
        <p:grpSpPr>
          <a:xfrm>
            <a:off x="8047661" y="4257451"/>
            <a:ext cx="277263" cy="362514"/>
            <a:chOff x="8047661" y="4257451"/>
            <a:chExt cx="277263" cy="362514"/>
          </a:xfrm>
          <a:solidFill>
            <a:schemeClr val="bg1"/>
          </a:solidFill>
        </p:grpSpPr>
        <p:sp>
          <p:nvSpPr>
            <p:cNvPr id="13488" name="Google Shape;13488;p89"/>
            <p:cNvSpPr/>
            <p:nvPr/>
          </p:nvSpPr>
          <p:spPr>
            <a:xfrm>
              <a:off x="8164211" y="4425418"/>
              <a:ext cx="44542" cy="16157"/>
            </a:xfrm>
            <a:custGeom>
              <a:avLst/>
              <a:gdLst/>
              <a:ahLst/>
              <a:cxnLst/>
              <a:rect l="l" t="t" r="r" b="b"/>
              <a:pathLst>
                <a:path w="1406" h="510" extrusionOk="0">
                  <a:moveTo>
                    <a:pt x="179" y="0"/>
                  </a:moveTo>
                  <a:cubicBezTo>
                    <a:pt x="134" y="0"/>
                    <a:pt x="90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cubicBezTo>
                    <a:pt x="215" y="414"/>
                    <a:pt x="453" y="509"/>
                    <a:pt x="703" y="509"/>
                  </a:cubicBezTo>
                  <a:cubicBezTo>
                    <a:pt x="953" y="509"/>
                    <a:pt x="1203" y="414"/>
                    <a:pt x="1346" y="283"/>
                  </a:cubicBezTo>
                  <a:cubicBezTo>
                    <a:pt x="1405" y="223"/>
                    <a:pt x="1405" y="116"/>
                    <a:pt x="1346" y="45"/>
                  </a:cubicBezTo>
                  <a:cubicBezTo>
                    <a:pt x="1316" y="15"/>
                    <a:pt x="1274" y="0"/>
                    <a:pt x="1231" y="0"/>
                  </a:cubicBezTo>
                  <a:cubicBezTo>
                    <a:pt x="1188" y="0"/>
                    <a:pt x="1143" y="15"/>
                    <a:pt x="1108" y="45"/>
                  </a:cubicBezTo>
                  <a:cubicBezTo>
                    <a:pt x="1048" y="104"/>
                    <a:pt x="893" y="176"/>
                    <a:pt x="703" y="176"/>
                  </a:cubicBezTo>
                  <a:cubicBezTo>
                    <a:pt x="512" y="176"/>
                    <a:pt x="358" y="104"/>
                    <a:pt x="298" y="45"/>
                  </a:cubicBezTo>
                  <a:cubicBezTo>
                    <a:pt x="268" y="15"/>
                    <a:pt x="22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9" name="Google Shape;13489;p89"/>
            <p:cNvSpPr/>
            <p:nvPr/>
          </p:nvSpPr>
          <p:spPr>
            <a:xfrm>
              <a:off x="8141940" y="4575423"/>
              <a:ext cx="10613" cy="43813"/>
            </a:xfrm>
            <a:custGeom>
              <a:avLst/>
              <a:gdLst/>
              <a:ahLst/>
              <a:cxnLst/>
              <a:rect l="l" t="t" r="r" b="b"/>
              <a:pathLst>
                <a:path w="335" h="1383" extrusionOk="0">
                  <a:moveTo>
                    <a:pt x="168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1215"/>
                  </a:lnTo>
                  <a:cubicBezTo>
                    <a:pt x="1" y="1311"/>
                    <a:pt x="84" y="1382"/>
                    <a:pt x="168" y="1382"/>
                  </a:cubicBezTo>
                  <a:cubicBezTo>
                    <a:pt x="263" y="1382"/>
                    <a:pt x="334" y="1311"/>
                    <a:pt x="334" y="1215"/>
                  </a:cubicBezTo>
                  <a:lnTo>
                    <a:pt x="334" y="156"/>
                  </a:lnTo>
                  <a:cubicBezTo>
                    <a:pt x="334" y="72"/>
                    <a:pt x="263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0" name="Google Shape;13490;p89"/>
            <p:cNvSpPr/>
            <p:nvPr/>
          </p:nvSpPr>
          <p:spPr>
            <a:xfrm>
              <a:off x="8125720" y="4375522"/>
              <a:ext cx="121873" cy="42293"/>
            </a:xfrm>
            <a:custGeom>
              <a:avLst/>
              <a:gdLst/>
              <a:ahLst/>
              <a:cxnLst/>
              <a:rect l="l" t="t" r="r" b="b"/>
              <a:pathLst>
                <a:path w="3847" h="1335" extrusionOk="0">
                  <a:moveTo>
                    <a:pt x="3156" y="322"/>
                  </a:moveTo>
                  <a:cubicBezTo>
                    <a:pt x="3335" y="322"/>
                    <a:pt x="3490" y="477"/>
                    <a:pt x="3490" y="667"/>
                  </a:cubicBezTo>
                  <a:cubicBezTo>
                    <a:pt x="3490" y="775"/>
                    <a:pt x="3454" y="870"/>
                    <a:pt x="3359" y="929"/>
                  </a:cubicBezTo>
                  <a:cubicBezTo>
                    <a:pt x="3302" y="970"/>
                    <a:pt x="3229" y="994"/>
                    <a:pt x="3154" y="994"/>
                  </a:cubicBezTo>
                  <a:cubicBezTo>
                    <a:pt x="3119" y="994"/>
                    <a:pt x="3083" y="988"/>
                    <a:pt x="3049" y="977"/>
                  </a:cubicBezTo>
                  <a:lnTo>
                    <a:pt x="2644" y="834"/>
                  </a:lnTo>
                  <a:cubicBezTo>
                    <a:pt x="2513" y="786"/>
                    <a:pt x="2418" y="655"/>
                    <a:pt x="2418" y="513"/>
                  </a:cubicBezTo>
                  <a:lnTo>
                    <a:pt x="2418" y="322"/>
                  </a:lnTo>
                  <a:lnTo>
                    <a:pt x="2799" y="322"/>
                  </a:lnTo>
                  <a:lnTo>
                    <a:pt x="2799" y="489"/>
                  </a:lnTo>
                  <a:cubicBezTo>
                    <a:pt x="2799" y="572"/>
                    <a:pt x="2870" y="655"/>
                    <a:pt x="2954" y="655"/>
                  </a:cubicBezTo>
                  <a:cubicBezTo>
                    <a:pt x="3049" y="655"/>
                    <a:pt x="3120" y="572"/>
                    <a:pt x="3120" y="489"/>
                  </a:cubicBezTo>
                  <a:lnTo>
                    <a:pt x="3120" y="322"/>
                  </a:lnTo>
                  <a:close/>
                  <a:moveTo>
                    <a:pt x="680" y="310"/>
                  </a:moveTo>
                  <a:lnTo>
                    <a:pt x="680" y="477"/>
                  </a:lnTo>
                  <a:cubicBezTo>
                    <a:pt x="680" y="560"/>
                    <a:pt x="751" y="632"/>
                    <a:pt x="846" y="632"/>
                  </a:cubicBezTo>
                  <a:cubicBezTo>
                    <a:pt x="930" y="632"/>
                    <a:pt x="1013" y="560"/>
                    <a:pt x="1013" y="477"/>
                  </a:cubicBezTo>
                  <a:lnTo>
                    <a:pt x="1013" y="322"/>
                  </a:lnTo>
                  <a:lnTo>
                    <a:pt x="1382" y="322"/>
                  </a:lnTo>
                  <a:lnTo>
                    <a:pt x="1382" y="513"/>
                  </a:lnTo>
                  <a:lnTo>
                    <a:pt x="1394" y="513"/>
                  </a:lnTo>
                  <a:cubicBezTo>
                    <a:pt x="1394" y="655"/>
                    <a:pt x="1311" y="786"/>
                    <a:pt x="1168" y="834"/>
                  </a:cubicBezTo>
                  <a:lnTo>
                    <a:pt x="775" y="977"/>
                  </a:lnTo>
                  <a:cubicBezTo>
                    <a:pt x="734" y="995"/>
                    <a:pt x="691" y="1005"/>
                    <a:pt x="648" y="1005"/>
                  </a:cubicBezTo>
                  <a:cubicBezTo>
                    <a:pt x="580" y="1005"/>
                    <a:pt x="512" y="981"/>
                    <a:pt x="453" y="929"/>
                  </a:cubicBezTo>
                  <a:cubicBezTo>
                    <a:pt x="370" y="870"/>
                    <a:pt x="311" y="775"/>
                    <a:pt x="311" y="655"/>
                  </a:cubicBezTo>
                  <a:cubicBezTo>
                    <a:pt x="311" y="477"/>
                    <a:pt x="453" y="310"/>
                    <a:pt x="656" y="310"/>
                  </a:cubicBezTo>
                  <a:close/>
                  <a:moveTo>
                    <a:pt x="668" y="1"/>
                  </a:moveTo>
                  <a:cubicBezTo>
                    <a:pt x="299" y="1"/>
                    <a:pt x="1" y="298"/>
                    <a:pt x="1" y="667"/>
                  </a:cubicBezTo>
                  <a:cubicBezTo>
                    <a:pt x="1" y="894"/>
                    <a:pt x="96" y="1096"/>
                    <a:pt x="275" y="1215"/>
                  </a:cubicBezTo>
                  <a:cubicBezTo>
                    <a:pt x="394" y="1287"/>
                    <a:pt x="537" y="1334"/>
                    <a:pt x="668" y="1334"/>
                  </a:cubicBezTo>
                  <a:cubicBezTo>
                    <a:pt x="739" y="1334"/>
                    <a:pt x="834" y="1322"/>
                    <a:pt x="906" y="1287"/>
                  </a:cubicBezTo>
                  <a:lnTo>
                    <a:pt x="1311" y="1144"/>
                  </a:lnTo>
                  <a:cubicBezTo>
                    <a:pt x="1561" y="1036"/>
                    <a:pt x="1739" y="798"/>
                    <a:pt x="1739" y="513"/>
                  </a:cubicBezTo>
                  <a:lnTo>
                    <a:pt x="1739" y="322"/>
                  </a:lnTo>
                  <a:lnTo>
                    <a:pt x="2108" y="322"/>
                  </a:lnTo>
                  <a:lnTo>
                    <a:pt x="2108" y="513"/>
                  </a:lnTo>
                  <a:cubicBezTo>
                    <a:pt x="2108" y="798"/>
                    <a:pt x="2287" y="1048"/>
                    <a:pt x="2537" y="1144"/>
                  </a:cubicBezTo>
                  <a:lnTo>
                    <a:pt x="2942" y="1287"/>
                  </a:lnTo>
                  <a:cubicBezTo>
                    <a:pt x="3013" y="1322"/>
                    <a:pt x="3097" y="1334"/>
                    <a:pt x="3180" y="1334"/>
                  </a:cubicBezTo>
                  <a:cubicBezTo>
                    <a:pt x="3311" y="1334"/>
                    <a:pt x="3454" y="1287"/>
                    <a:pt x="3573" y="1215"/>
                  </a:cubicBezTo>
                  <a:cubicBezTo>
                    <a:pt x="3751" y="1096"/>
                    <a:pt x="3847" y="894"/>
                    <a:pt x="3847" y="667"/>
                  </a:cubicBezTo>
                  <a:cubicBezTo>
                    <a:pt x="3835" y="298"/>
                    <a:pt x="3537" y="1"/>
                    <a:pt x="3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1" name="Google Shape;13491;p89"/>
            <p:cNvSpPr/>
            <p:nvPr/>
          </p:nvSpPr>
          <p:spPr>
            <a:xfrm>
              <a:off x="8047661" y="4257451"/>
              <a:ext cx="277263" cy="362514"/>
            </a:xfrm>
            <a:custGeom>
              <a:avLst/>
              <a:gdLst/>
              <a:ahLst/>
              <a:cxnLst/>
              <a:rect l="l" t="t" r="r" b="b"/>
              <a:pathLst>
                <a:path w="8752" h="11443" extrusionOk="0">
                  <a:moveTo>
                    <a:pt x="5168" y="370"/>
                  </a:moveTo>
                  <a:cubicBezTo>
                    <a:pt x="6775" y="370"/>
                    <a:pt x="8073" y="1680"/>
                    <a:pt x="8073" y="3275"/>
                  </a:cubicBezTo>
                  <a:cubicBezTo>
                    <a:pt x="8073" y="4394"/>
                    <a:pt x="7430" y="5383"/>
                    <a:pt x="6465" y="5883"/>
                  </a:cubicBezTo>
                  <a:cubicBezTo>
                    <a:pt x="6644" y="5597"/>
                    <a:pt x="6763" y="5287"/>
                    <a:pt x="6811" y="4942"/>
                  </a:cubicBezTo>
                  <a:lnTo>
                    <a:pt x="6894" y="4942"/>
                  </a:lnTo>
                  <a:cubicBezTo>
                    <a:pt x="7227" y="4942"/>
                    <a:pt x="7489" y="4704"/>
                    <a:pt x="7525" y="4394"/>
                  </a:cubicBezTo>
                  <a:cubicBezTo>
                    <a:pt x="7537" y="4228"/>
                    <a:pt x="7478" y="4049"/>
                    <a:pt x="7370" y="3930"/>
                  </a:cubicBezTo>
                  <a:cubicBezTo>
                    <a:pt x="7251" y="3799"/>
                    <a:pt x="7085" y="3740"/>
                    <a:pt x="6930" y="3740"/>
                  </a:cubicBezTo>
                  <a:lnTo>
                    <a:pt x="6656" y="3740"/>
                  </a:lnTo>
                  <a:cubicBezTo>
                    <a:pt x="6549" y="3740"/>
                    <a:pt x="6477" y="3644"/>
                    <a:pt x="6477" y="3561"/>
                  </a:cubicBezTo>
                  <a:lnTo>
                    <a:pt x="6477" y="2680"/>
                  </a:lnTo>
                  <a:cubicBezTo>
                    <a:pt x="6477" y="2394"/>
                    <a:pt x="6239" y="2156"/>
                    <a:pt x="5954" y="2156"/>
                  </a:cubicBezTo>
                  <a:lnTo>
                    <a:pt x="5775" y="2156"/>
                  </a:lnTo>
                  <a:cubicBezTo>
                    <a:pt x="5692" y="2156"/>
                    <a:pt x="5620" y="2227"/>
                    <a:pt x="5620" y="2323"/>
                  </a:cubicBezTo>
                  <a:cubicBezTo>
                    <a:pt x="5620" y="2406"/>
                    <a:pt x="5692" y="2489"/>
                    <a:pt x="5775" y="2489"/>
                  </a:cubicBezTo>
                  <a:lnTo>
                    <a:pt x="5954" y="2489"/>
                  </a:lnTo>
                  <a:cubicBezTo>
                    <a:pt x="6061" y="2489"/>
                    <a:pt x="6132" y="2573"/>
                    <a:pt x="6132" y="2668"/>
                  </a:cubicBezTo>
                  <a:lnTo>
                    <a:pt x="6132" y="3537"/>
                  </a:lnTo>
                  <a:cubicBezTo>
                    <a:pt x="6132" y="3823"/>
                    <a:pt x="6370" y="4061"/>
                    <a:pt x="6656" y="4061"/>
                  </a:cubicBezTo>
                  <a:lnTo>
                    <a:pt x="6930" y="4061"/>
                  </a:lnTo>
                  <a:cubicBezTo>
                    <a:pt x="7001" y="4061"/>
                    <a:pt x="7073" y="4097"/>
                    <a:pt x="7132" y="4156"/>
                  </a:cubicBezTo>
                  <a:cubicBezTo>
                    <a:pt x="7192" y="4216"/>
                    <a:pt x="7204" y="4287"/>
                    <a:pt x="7204" y="4359"/>
                  </a:cubicBezTo>
                  <a:cubicBezTo>
                    <a:pt x="7192" y="4490"/>
                    <a:pt x="7061" y="4597"/>
                    <a:pt x="6906" y="4597"/>
                  </a:cubicBezTo>
                  <a:lnTo>
                    <a:pt x="6835" y="4597"/>
                  </a:lnTo>
                  <a:cubicBezTo>
                    <a:pt x="6835" y="4513"/>
                    <a:pt x="6763" y="4430"/>
                    <a:pt x="6668" y="4430"/>
                  </a:cubicBezTo>
                  <a:cubicBezTo>
                    <a:pt x="6585" y="4430"/>
                    <a:pt x="6513" y="4513"/>
                    <a:pt x="6513" y="4597"/>
                  </a:cubicBezTo>
                  <a:cubicBezTo>
                    <a:pt x="6489" y="5764"/>
                    <a:pt x="5537" y="6704"/>
                    <a:pt x="4382" y="6704"/>
                  </a:cubicBezTo>
                  <a:cubicBezTo>
                    <a:pt x="3215" y="6704"/>
                    <a:pt x="2263" y="5752"/>
                    <a:pt x="2263" y="4585"/>
                  </a:cubicBezTo>
                  <a:cubicBezTo>
                    <a:pt x="2263" y="4490"/>
                    <a:pt x="2191" y="4418"/>
                    <a:pt x="2108" y="4418"/>
                  </a:cubicBezTo>
                  <a:cubicBezTo>
                    <a:pt x="2013" y="4418"/>
                    <a:pt x="1941" y="4490"/>
                    <a:pt x="1941" y="4585"/>
                  </a:cubicBezTo>
                  <a:lnTo>
                    <a:pt x="1941" y="4597"/>
                  </a:lnTo>
                  <a:lnTo>
                    <a:pt x="1846" y="4597"/>
                  </a:lnTo>
                  <a:cubicBezTo>
                    <a:pt x="1774" y="4597"/>
                    <a:pt x="1703" y="4573"/>
                    <a:pt x="1643" y="4513"/>
                  </a:cubicBezTo>
                  <a:cubicBezTo>
                    <a:pt x="1584" y="4454"/>
                    <a:pt x="1572" y="4382"/>
                    <a:pt x="1572" y="4299"/>
                  </a:cubicBezTo>
                  <a:cubicBezTo>
                    <a:pt x="1584" y="4168"/>
                    <a:pt x="1715" y="4061"/>
                    <a:pt x="1870" y="4061"/>
                  </a:cubicBezTo>
                  <a:lnTo>
                    <a:pt x="2108" y="4061"/>
                  </a:lnTo>
                  <a:cubicBezTo>
                    <a:pt x="2382" y="4061"/>
                    <a:pt x="2620" y="3823"/>
                    <a:pt x="2620" y="3537"/>
                  </a:cubicBezTo>
                  <a:lnTo>
                    <a:pt x="2620" y="2668"/>
                  </a:lnTo>
                  <a:cubicBezTo>
                    <a:pt x="2620" y="2561"/>
                    <a:pt x="2715" y="2489"/>
                    <a:pt x="2798" y="2489"/>
                  </a:cubicBezTo>
                  <a:lnTo>
                    <a:pt x="5084" y="2489"/>
                  </a:lnTo>
                  <a:cubicBezTo>
                    <a:pt x="5168" y="2489"/>
                    <a:pt x="5239" y="2406"/>
                    <a:pt x="5239" y="2323"/>
                  </a:cubicBezTo>
                  <a:cubicBezTo>
                    <a:pt x="5239" y="2227"/>
                    <a:pt x="5168" y="2156"/>
                    <a:pt x="5084" y="2156"/>
                  </a:cubicBezTo>
                  <a:lnTo>
                    <a:pt x="2798" y="2156"/>
                  </a:lnTo>
                  <a:cubicBezTo>
                    <a:pt x="2525" y="2156"/>
                    <a:pt x="2286" y="2394"/>
                    <a:pt x="2286" y="2680"/>
                  </a:cubicBezTo>
                  <a:lnTo>
                    <a:pt x="2286" y="3561"/>
                  </a:lnTo>
                  <a:cubicBezTo>
                    <a:pt x="2286" y="3656"/>
                    <a:pt x="2191" y="3740"/>
                    <a:pt x="2108" y="3740"/>
                  </a:cubicBezTo>
                  <a:lnTo>
                    <a:pt x="1870" y="3740"/>
                  </a:lnTo>
                  <a:cubicBezTo>
                    <a:pt x="1536" y="3740"/>
                    <a:pt x="1274" y="3978"/>
                    <a:pt x="1239" y="4287"/>
                  </a:cubicBezTo>
                  <a:cubicBezTo>
                    <a:pt x="1227" y="4454"/>
                    <a:pt x="1286" y="4633"/>
                    <a:pt x="1393" y="4752"/>
                  </a:cubicBezTo>
                  <a:cubicBezTo>
                    <a:pt x="1512" y="4883"/>
                    <a:pt x="1667" y="4942"/>
                    <a:pt x="1834" y="4942"/>
                  </a:cubicBezTo>
                  <a:lnTo>
                    <a:pt x="1953" y="4942"/>
                  </a:lnTo>
                  <a:cubicBezTo>
                    <a:pt x="2001" y="5287"/>
                    <a:pt x="2120" y="5597"/>
                    <a:pt x="2298" y="5883"/>
                  </a:cubicBezTo>
                  <a:cubicBezTo>
                    <a:pt x="1334" y="5406"/>
                    <a:pt x="691" y="4394"/>
                    <a:pt x="691" y="3275"/>
                  </a:cubicBezTo>
                  <a:cubicBezTo>
                    <a:pt x="691" y="1668"/>
                    <a:pt x="2001" y="370"/>
                    <a:pt x="3596" y="370"/>
                  </a:cubicBezTo>
                  <a:close/>
                  <a:moveTo>
                    <a:pt x="5442" y="6799"/>
                  </a:moveTo>
                  <a:lnTo>
                    <a:pt x="5442" y="8157"/>
                  </a:lnTo>
                  <a:cubicBezTo>
                    <a:pt x="5168" y="8466"/>
                    <a:pt x="4787" y="8633"/>
                    <a:pt x="4382" y="8633"/>
                  </a:cubicBezTo>
                  <a:cubicBezTo>
                    <a:pt x="3977" y="8633"/>
                    <a:pt x="3596" y="8454"/>
                    <a:pt x="3322" y="8157"/>
                  </a:cubicBezTo>
                  <a:lnTo>
                    <a:pt x="3322" y="6799"/>
                  </a:lnTo>
                  <a:cubicBezTo>
                    <a:pt x="3656" y="6954"/>
                    <a:pt x="4013" y="7038"/>
                    <a:pt x="4382" y="7038"/>
                  </a:cubicBezTo>
                  <a:cubicBezTo>
                    <a:pt x="4763" y="7038"/>
                    <a:pt x="5120" y="6954"/>
                    <a:pt x="5442" y="6799"/>
                  </a:cubicBezTo>
                  <a:close/>
                  <a:moveTo>
                    <a:pt x="5442" y="8609"/>
                  </a:moveTo>
                  <a:lnTo>
                    <a:pt x="5442" y="9050"/>
                  </a:lnTo>
                  <a:cubicBezTo>
                    <a:pt x="5108" y="9240"/>
                    <a:pt x="4751" y="9335"/>
                    <a:pt x="4382" y="9335"/>
                  </a:cubicBezTo>
                  <a:cubicBezTo>
                    <a:pt x="4013" y="9335"/>
                    <a:pt x="3632" y="9228"/>
                    <a:pt x="3322" y="9050"/>
                  </a:cubicBezTo>
                  <a:lnTo>
                    <a:pt x="3322" y="8609"/>
                  </a:lnTo>
                  <a:cubicBezTo>
                    <a:pt x="3620" y="8847"/>
                    <a:pt x="3989" y="8966"/>
                    <a:pt x="4382" y="8966"/>
                  </a:cubicBezTo>
                  <a:cubicBezTo>
                    <a:pt x="4763" y="8966"/>
                    <a:pt x="5144" y="8824"/>
                    <a:pt x="5442" y="8609"/>
                  </a:cubicBezTo>
                  <a:close/>
                  <a:moveTo>
                    <a:pt x="3596" y="1"/>
                  </a:moveTo>
                  <a:cubicBezTo>
                    <a:pt x="1810" y="1"/>
                    <a:pt x="346" y="1465"/>
                    <a:pt x="346" y="3251"/>
                  </a:cubicBezTo>
                  <a:cubicBezTo>
                    <a:pt x="346" y="4704"/>
                    <a:pt x="1334" y="5990"/>
                    <a:pt x="2727" y="6371"/>
                  </a:cubicBezTo>
                  <a:cubicBezTo>
                    <a:pt x="2798" y="6442"/>
                    <a:pt x="2894" y="6526"/>
                    <a:pt x="2977" y="6585"/>
                  </a:cubicBezTo>
                  <a:lnTo>
                    <a:pt x="2977" y="7192"/>
                  </a:lnTo>
                  <a:cubicBezTo>
                    <a:pt x="2644" y="7264"/>
                    <a:pt x="2382" y="7514"/>
                    <a:pt x="2251" y="7669"/>
                  </a:cubicBezTo>
                  <a:cubicBezTo>
                    <a:pt x="2203" y="7728"/>
                    <a:pt x="2167" y="7788"/>
                    <a:pt x="2144" y="7859"/>
                  </a:cubicBezTo>
                  <a:lnTo>
                    <a:pt x="1001" y="8204"/>
                  </a:lnTo>
                  <a:cubicBezTo>
                    <a:pt x="405" y="8383"/>
                    <a:pt x="0" y="8931"/>
                    <a:pt x="0" y="9538"/>
                  </a:cubicBezTo>
                  <a:lnTo>
                    <a:pt x="0" y="11252"/>
                  </a:lnTo>
                  <a:cubicBezTo>
                    <a:pt x="0" y="11348"/>
                    <a:pt x="84" y="11419"/>
                    <a:pt x="167" y="11419"/>
                  </a:cubicBezTo>
                  <a:cubicBezTo>
                    <a:pt x="250" y="11419"/>
                    <a:pt x="334" y="11348"/>
                    <a:pt x="334" y="11252"/>
                  </a:cubicBezTo>
                  <a:lnTo>
                    <a:pt x="334" y="9538"/>
                  </a:lnTo>
                  <a:cubicBezTo>
                    <a:pt x="334" y="9085"/>
                    <a:pt x="643" y="8645"/>
                    <a:pt x="1084" y="8526"/>
                  </a:cubicBezTo>
                  <a:lnTo>
                    <a:pt x="2144" y="8216"/>
                  </a:lnTo>
                  <a:lnTo>
                    <a:pt x="2251" y="8978"/>
                  </a:lnTo>
                  <a:cubicBezTo>
                    <a:pt x="2263" y="9038"/>
                    <a:pt x="2239" y="9109"/>
                    <a:pt x="2179" y="9157"/>
                  </a:cubicBezTo>
                  <a:lnTo>
                    <a:pt x="1822" y="9419"/>
                  </a:lnTo>
                  <a:cubicBezTo>
                    <a:pt x="1655" y="9538"/>
                    <a:pt x="1584" y="9752"/>
                    <a:pt x="1620" y="9943"/>
                  </a:cubicBezTo>
                  <a:lnTo>
                    <a:pt x="1917" y="11300"/>
                  </a:lnTo>
                  <a:cubicBezTo>
                    <a:pt x="1941" y="11371"/>
                    <a:pt x="2013" y="11431"/>
                    <a:pt x="2084" y="11431"/>
                  </a:cubicBezTo>
                  <a:lnTo>
                    <a:pt x="2120" y="11431"/>
                  </a:lnTo>
                  <a:cubicBezTo>
                    <a:pt x="2203" y="11419"/>
                    <a:pt x="2263" y="11324"/>
                    <a:pt x="2251" y="11240"/>
                  </a:cubicBezTo>
                  <a:lnTo>
                    <a:pt x="1953" y="9883"/>
                  </a:lnTo>
                  <a:cubicBezTo>
                    <a:pt x="1941" y="9812"/>
                    <a:pt x="1965" y="9740"/>
                    <a:pt x="2024" y="9693"/>
                  </a:cubicBezTo>
                  <a:lnTo>
                    <a:pt x="2382" y="9419"/>
                  </a:lnTo>
                  <a:cubicBezTo>
                    <a:pt x="2536" y="9300"/>
                    <a:pt x="2608" y="9121"/>
                    <a:pt x="2596" y="8931"/>
                  </a:cubicBezTo>
                  <a:lnTo>
                    <a:pt x="2477" y="8050"/>
                  </a:lnTo>
                  <a:cubicBezTo>
                    <a:pt x="2465" y="7990"/>
                    <a:pt x="2489" y="7954"/>
                    <a:pt x="2513" y="7907"/>
                  </a:cubicBezTo>
                  <a:cubicBezTo>
                    <a:pt x="2608" y="7800"/>
                    <a:pt x="2786" y="7633"/>
                    <a:pt x="3001" y="7561"/>
                  </a:cubicBezTo>
                  <a:lnTo>
                    <a:pt x="3001" y="9514"/>
                  </a:lnTo>
                  <a:cubicBezTo>
                    <a:pt x="3001" y="9597"/>
                    <a:pt x="3072" y="9681"/>
                    <a:pt x="3156" y="9681"/>
                  </a:cubicBezTo>
                  <a:cubicBezTo>
                    <a:pt x="3251" y="9681"/>
                    <a:pt x="3322" y="9597"/>
                    <a:pt x="3322" y="9514"/>
                  </a:cubicBezTo>
                  <a:lnTo>
                    <a:pt x="3322" y="9443"/>
                  </a:lnTo>
                  <a:cubicBezTo>
                    <a:pt x="3644" y="9597"/>
                    <a:pt x="4025" y="9681"/>
                    <a:pt x="4382" y="9681"/>
                  </a:cubicBezTo>
                  <a:cubicBezTo>
                    <a:pt x="4739" y="9681"/>
                    <a:pt x="5108" y="9586"/>
                    <a:pt x="5430" y="9443"/>
                  </a:cubicBezTo>
                  <a:lnTo>
                    <a:pt x="5430" y="11264"/>
                  </a:lnTo>
                  <a:cubicBezTo>
                    <a:pt x="5430" y="11360"/>
                    <a:pt x="5513" y="11431"/>
                    <a:pt x="5596" y="11431"/>
                  </a:cubicBezTo>
                  <a:cubicBezTo>
                    <a:pt x="5692" y="11431"/>
                    <a:pt x="5763" y="11360"/>
                    <a:pt x="5763" y="11264"/>
                  </a:cubicBezTo>
                  <a:lnTo>
                    <a:pt x="5763" y="7573"/>
                  </a:lnTo>
                  <a:cubicBezTo>
                    <a:pt x="5989" y="7657"/>
                    <a:pt x="6144" y="7811"/>
                    <a:pt x="6239" y="7919"/>
                  </a:cubicBezTo>
                  <a:cubicBezTo>
                    <a:pt x="6263" y="7966"/>
                    <a:pt x="6287" y="8014"/>
                    <a:pt x="6287" y="8073"/>
                  </a:cubicBezTo>
                  <a:lnTo>
                    <a:pt x="6168" y="8943"/>
                  </a:lnTo>
                  <a:cubicBezTo>
                    <a:pt x="6132" y="9145"/>
                    <a:pt x="6204" y="9324"/>
                    <a:pt x="6370" y="9443"/>
                  </a:cubicBezTo>
                  <a:lnTo>
                    <a:pt x="6727" y="9705"/>
                  </a:lnTo>
                  <a:cubicBezTo>
                    <a:pt x="6787" y="9752"/>
                    <a:pt x="6823" y="9824"/>
                    <a:pt x="6799" y="9895"/>
                  </a:cubicBezTo>
                  <a:lnTo>
                    <a:pt x="6501" y="11252"/>
                  </a:lnTo>
                  <a:cubicBezTo>
                    <a:pt x="6489" y="11348"/>
                    <a:pt x="6537" y="11431"/>
                    <a:pt x="6644" y="11443"/>
                  </a:cubicBezTo>
                  <a:lnTo>
                    <a:pt x="6668" y="11443"/>
                  </a:lnTo>
                  <a:cubicBezTo>
                    <a:pt x="6739" y="11443"/>
                    <a:pt x="6823" y="11383"/>
                    <a:pt x="6835" y="11312"/>
                  </a:cubicBezTo>
                  <a:lnTo>
                    <a:pt x="7132" y="9955"/>
                  </a:lnTo>
                  <a:cubicBezTo>
                    <a:pt x="7180" y="9764"/>
                    <a:pt x="7097" y="9562"/>
                    <a:pt x="6942" y="9443"/>
                  </a:cubicBezTo>
                  <a:lnTo>
                    <a:pt x="6585" y="9169"/>
                  </a:lnTo>
                  <a:cubicBezTo>
                    <a:pt x="6525" y="9121"/>
                    <a:pt x="6501" y="9062"/>
                    <a:pt x="6501" y="8990"/>
                  </a:cubicBezTo>
                  <a:lnTo>
                    <a:pt x="6608" y="8228"/>
                  </a:lnTo>
                  <a:lnTo>
                    <a:pt x="7668" y="8550"/>
                  </a:lnTo>
                  <a:cubicBezTo>
                    <a:pt x="8109" y="8681"/>
                    <a:pt x="8430" y="9097"/>
                    <a:pt x="8430" y="9562"/>
                  </a:cubicBezTo>
                  <a:lnTo>
                    <a:pt x="8430" y="11264"/>
                  </a:lnTo>
                  <a:cubicBezTo>
                    <a:pt x="8430" y="11360"/>
                    <a:pt x="8501" y="11431"/>
                    <a:pt x="8585" y="11431"/>
                  </a:cubicBezTo>
                  <a:cubicBezTo>
                    <a:pt x="8680" y="11431"/>
                    <a:pt x="8751" y="11360"/>
                    <a:pt x="8751" y="11264"/>
                  </a:cubicBezTo>
                  <a:lnTo>
                    <a:pt x="8751" y="9562"/>
                  </a:lnTo>
                  <a:cubicBezTo>
                    <a:pt x="8751" y="8931"/>
                    <a:pt x="8335" y="8383"/>
                    <a:pt x="7763" y="8204"/>
                  </a:cubicBezTo>
                  <a:lnTo>
                    <a:pt x="6608" y="7859"/>
                  </a:lnTo>
                  <a:cubicBezTo>
                    <a:pt x="6596" y="7788"/>
                    <a:pt x="6549" y="7728"/>
                    <a:pt x="6513" y="7669"/>
                  </a:cubicBezTo>
                  <a:cubicBezTo>
                    <a:pt x="6370" y="7514"/>
                    <a:pt x="6120" y="7276"/>
                    <a:pt x="5775" y="7192"/>
                  </a:cubicBezTo>
                  <a:lnTo>
                    <a:pt x="5775" y="6585"/>
                  </a:lnTo>
                  <a:cubicBezTo>
                    <a:pt x="5870" y="6526"/>
                    <a:pt x="5954" y="6442"/>
                    <a:pt x="6037" y="6371"/>
                  </a:cubicBezTo>
                  <a:cubicBezTo>
                    <a:pt x="7430" y="5990"/>
                    <a:pt x="8418" y="4704"/>
                    <a:pt x="8418" y="3251"/>
                  </a:cubicBezTo>
                  <a:cubicBezTo>
                    <a:pt x="8418" y="1465"/>
                    <a:pt x="6954" y="1"/>
                    <a:pt x="5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2" name="Google Shape;13492;p89"/>
          <p:cNvGrpSpPr/>
          <p:nvPr/>
        </p:nvGrpSpPr>
        <p:grpSpPr>
          <a:xfrm>
            <a:off x="6248078" y="3784468"/>
            <a:ext cx="277263" cy="356115"/>
            <a:chOff x="6248078" y="3784468"/>
            <a:chExt cx="277263" cy="356115"/>
          </a:xfrm>
          <a:solidFill>
            <a:schemeClr val="bg1"/>
          </a:solidFill>
        </p:grpSpPr>
        <p:sp>
          <p:nvSpPr>
            <p:cNvPr id="13493" name="Google Shape;13493;p89"/>
            <p:cNvSpPr/>
            <p:nvPr/>
          </p:nvSpPr>
          <p:spPr>
            <a:xfrm>
              <a:off x="6337099" y="3874630"/>
              <a:ext cx="43402" cy="43402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34"/>
                  </a:moveTo>
                  <a:cubicBezTo>
                    <a:pt x="882" y="334"/>
                    <a:pt x="1048" y="488"/>
                    <a:pt x="1048" y="691"/>
                  </a:cubicBezTo>
                  <a:cubicBezTo>
                    <a:pt x="1048" y="881"/>
                    <a:pt x="882" y="1048"/>
                    <a:pt x="691" y="1048"/>
                  </a:cubicBezTo>
                  <a:cubicBezTo>
                    <a:pt x="501" y="1048"/>
                    <a:pt x="334" y="881"/>
                    <a:pt x="334" y="691"/>
                  </a:cubicBezTo>
                  <a:cubicBezTo>
                    <a:pt x="334" y="488"/>
                    <a:pt x="489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4" name="Google Shape;13494;p89"/>
            <p:cNvSpPr/>
            <p:nvPr/>
          </p:nvSpPr>
          <p:spPr>
            <a:xfrm>
              <a:off x="6392919" y="3874630"/>
              <a:ext cx="43402" cy="43402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34"/>
                  </a:moveTo>
                  <a:cubicBezTo>
                    <a:pt x="882" y="334"/>
                    <a:pt x="1037" y="488"/>
                    <a:pt x="1037" y="691"/>
                  </a:cubicBezTo>
                  <a:cubicBezTo>
                    <a:pt x="1037" y="881"/>
                    <a:pt x="882" y="1048"/>
                    <a:pt x="679" y="1048"/>
                  </a:cubicBezTo>
                  <a:cubicBezTo>
                    <a:pt x="489" y="1048"/>
                    <a:pt x="322" y="881"/>
                    <a:pt x="322" y="691"/>
                  </a:cubicBezTo>
                  <a:cubicBezTo>
                    <a:pt x="322" y="488"/>
                    <a:pt x="489" y="334"/>
                    <a:pt x="679" y="334"/>
                  </a:cubicBezTo>
                  <a:close/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69"/>
                    <a:pt x="679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5" name="Google Shape;13495;p89"/>
            <p:cNvSpPr/>
            <p:nvPr/>
          </p:nvSpPr>
          <p:spPr>
            <a:xfrm>
              <a:off x="6381609" y="391346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6" name="Google Shape;13496;p89"/>
            <p:cNvSpPr/>
            <p:nvPr/>
          </p:nvSpPr>
          <p:spPr>
            <a:xfrm>
              <a:off x="6248078" y="3784468"/>
              <a:ext cx="277263" cy="356115"/>
            </a:xfrm>
            <a:custGeom>
              <a:avLst/>
              <a:gdLst/>
              <a:ahLst/>
              <a:cxnLst/>
              <a:rect l="l" t="t" r="r" b="b"/>
              <a:pathLst>
                <a:path w="8752" h="11241" extrusionOk="0">
                  <a:moveTo>
                    <a:pt x="5954" y="4751"/>
                  </a:moveTo>
                  <a:lnTo>
                    <a:pt x="5954" y="5335"/>
                  </a:lnTo>
                  <a:cubicBezTo>
                    <a:pt x="5954" y="5561"/>
                    <a:pt x="5823" y="5751"/>
                    <a:pt x="5609" y="5835"/>
                  </a:cubicBezTo>
                  <a:lnTo>
                    <a:pt x="4751" y="6180"/>
                  </a:lnTo>
                  <a:cubicBezTo>
                    <a:pt x="4632" y="6233"/>
                    <a:pt x="4501" y="6260"/>
                    <a:pt x="4369" y="6260"/>
                  </a:cubicBezTo>
                  <a:cubicBezTo>
                    <a:pt x="4236" y="6260"/>
                    <a:pt x="4102" y="6233"/>
                    <a:pt x="3977" y="6180"/>
                  </a:cubicBezTo>
                  <a:lnTo>
                    <a:pt x="3108" y="5835"/>
                  </a:lnTo>
                  <a:cubicBezTo>
                    <a:pt x="2906" y="5751"/>
                    <a:pt x="2775" y="5561"/>
                    <a:pt x="2775" y="5335"/>
                  </a:cubicBezTo>
                  <a:lnTo>
                    <a:pt x="2775" y="4751"/>
                  </a:lnTo>
                  <a:lnTo>
                    <a:pt x="3156" y="4882"/>
                  </a:lnTo>
                  <a:cubicBezTo>
                    <a:pt x="3215" y="5108"/>
                    <a:pt x="3406" y="5275"/>
                    <a:pt x="3668" y="5275"/>
                  </a:cubicBezTo>
                  <a:lnTo>
                    <a:pt x="3680" y="5275"/>
                  </a:lnTo>
                  <a:lnTo>
                    <a:pt x="3680" y="5287"/>
                  </a:lnTo>
                  <a:cubicBezTo>
                    <a:pt x="3680" y="5382"/>
                    <a:pt x="3751" y="5454"/>
                    <a:pt x="3846" y="5454"/>
                  </a:cubicBezTo>
                  <a:cubicBezTo>
                    <a:pt x="3930" y="5454"/>
                    <a:pt x="4001" y="5382"/>
                    <a:pt x="4001" y="5287"/>
                  </a:cubicBezTo>
                  <a:lnTo>
                    <a:pt x="4001" y="5275"/>
                  </a:lnTo>
                  <a:lnTo>
                    <a:pt x="4192" y="5275"/>
                  </a:lnTo>
                  <a:lnTo>
                    <a:pt x="4192" y="5287"/>
                  </a:lnTo>
                  <a:cubicBezTo>
                    <a:pt x="4192" y="5382"/>
                    <a:pt x="4275" y="5454"/>
                    <a:pt x="4358" y="5454"/>
                  </a:cubicBezTo>
                  <a:cubicBezTo>
                    <a:pt x="4454" y="5454"/>
                    <a:pt x="4525" y="5382"/>
                    <a:pt x="4525" y="5287"/>
                  </a:cubicBezTo>
                  <a:lnTo>
                    <a:pt x="4525" y="5275"/>
                  </a:lnTo>
                  <a:lnTo>
                    <a:pt x="4716" y="5275"/>
                  </a:lnTo>
                  <a:lnTo>
                    <a:pt x="4716" y="5287"/>
                  </a:lnTo>
                  <a:cubicBezTo>
                    <a:pt x="4716" y="5382"/>
                    <a:pt x="4787" y="5454"/>
                    <a:pt x="4882" y="5454"/>
                  </a:cubicBezTo>
                  <a:cubicBezTo>
                    <a:pt x="4966" y="5454"/>
                    <a:pt x="5049" y="5382"/>
                    <a:pt x="5049" y="5287"/>
                  </a:cubicBezTo>
                  <a:lnTo>
                    <a:pt x="5049" y="5275"/>
                  </a:lnTo>
                  <a:lnTo>
                    <a:pt x="5061" y="5275"/>
                  </a:lnTo>
                  <a:cubicBezTo>
                    <a:pt x="5299" y="5275"/>
                    <a:pt x="5501" y="5108"/>
                    <a:pt x="5561" y="4882"/>
                  </a:cubicBezTo>
                  <a:lnTo>
                    <a:pt x="5954" y="4751"/>
                  </a:lnTo>
                  <a:close/>
                  <a:moveTo>
                    <a:pt x="4716" y="6537"/>
                  </a:moveTo>
                  <a:lnTo>
                    <a:pt x="4716" y="6882"/>
                  </a:lnTo>
                  <a:lnTo>
                    <a:pt x="4001" y="6882"/>
                  </a:lnTo>
                  <a:lnTo>
                    <a:pt x="4001" y="6537"/>
                  </a:lnTo>
                  <a:cubicBezTo>
                    <a:pt x="4120" y="6573"/>
                    <a:pt x="4239" y="6585"/>
                    <a:pt x="4358" y="6585"/>
                  </a:cubicBezTo>
                  <a:cubicBezTo>
                    <a:pt x="4477" y="6585"/>
                    <a:pt x="4596" y="6573"/>
                    <a:pt x="4716" y="6537"/>
                  </a:cubicBezTo>
                  <a:close/>
                  <a:moveTo>
                    <a:pt x="4739" y="7204"/>
                  </a:moveTo>
                  <a:lnTo>
                    <a:pt x="4739" y="7585"/>
                  </a:lnTo>
                  <a:lnTo>
                    <a:pt x="4001" y="7585"/>
                  </a:lnTo>
                  <a:lnTo>
                    <a:pt x="4001" y="7204"/>
                  </a:lnTo>
                  <a:close/>
                  <a:moveTo>
                    <a:pt x="4358" y="346"/>
                  </a:moveTo>
                  <a:cubicBezTo>
                    <a:pt x="5823" y="346"/>
                    <a:pt x="7013" y="1536"/>
                    <a:pt x="7013" y="3001"/>
                  </a:cubicBezTo>
                  <a:lnTo>
                    <a:pt x="7013" y="4227"/>
                  </a:lnTo>
                  <a:cubicBezTo>
                    <a:pt x="7013" y="4906"/>
                    <a:pt x="6823" y="5501"/>
                    <a:pt x="6442" y="6073"/>
                  </a:cubicBezTo>
                  <a:cubicBezTo>
                    <a:pt x="6109" y="6597"/>
                    <a:pt x="5668" y="7013"/>
                    <a:pt x="5275" y="7382"/>
                  </a:cubicBezTo>
                  <a:cubicBezTo>
                    <a:pt x="5192" y="7466"/>
                    <a:pt x="5132" y="7525"/>
                    <a:pt x="5061" y="7585"/>
                  </a:cubicBezTo>
                  <a:lnTo>
                    <a:pt x="5061" y="6406"/>
                  </a:lnTo>
                  <a:lnTo>
                    <a:pt x="5739" y="6132"/>
                  </a:lnTo>
                  <a:cubicBezTo>
                    <a:pt x="6073" y="6001"/>
                    <a:pt x="6299" y="5692"/>
                    <a:pt x="6299" y="5335"/>
                  </a:cubicBezTo>
                  <a:lnTo>
                    <a:pt x="6299" y="4620"/>
                  </a:lnTo>
                  <a:cubicBezTo>
                    <a:pt x="6501" y="4501"/>
                    <a:pt x="6656" y="4275"/>
                    <a:pt x="6656" y="4025"/>
                  </a:cubicBezTo>
                  <a:lnTo>
                    <a:pt x="6656" y="3001"/>
                  </a:lnTo>
                  <a:cubicBezTo>
                    <a:pt x="6656" y="2441"/>
                    <a:pt x="6442" y="1906"/>
                    <a:pt x="6085" y="1489"/>
                  </a:cubicBezTo>
                  <a:cubicBezTo>
                    <a:pt x="6054" y="1452"/>
                    <a:pt x="6013" y="1434"/>
                    <a:pt x="5969" y="1434"/>
                  </a:cubicBezTo>
                  <a:cubicBezTo>
                    <a:pt x="5929" y="1434"/>
                    <a:pt x="5886" y="1449"/>
                    <a:pt x="5847" y="1477"/>
                  </a:cubicBezTo>
                  <a:cubicBezTo>
                    <a:pt x="5775" y="1536"/>
                    <a:pt x="5775" y="1644"/>
                    <a:pt x="5835" y="1715"/>
                  </a:cubicBezTo>
                  <a:cubicBezTo>
                    <a:pt x="6144" y="2072"/>
                    <a:pt x="6323" y="2537"/>
                    <a:pt x="6323" y="3001"/>
                  </a:cubicBezTo>
                  <a:lnTo>
                    <a:pt x="6323" y="4025"/>
                  </a:lnTo>
                  <a:cubicBezTo>
                    <a:pt x="6323" y="4168"/>
                    <a:pt x="6228" y="4323"/>
                    <a:pt x="6073" y="4370"/>
                  </a:cubicBezTo>
                  <a:lnTo>
                    <a:pt x="5370" y="4608"/>
                  </a:lnTo>
                  <a:cubicBezTo>
                    <a:pt x="5299" y="4632"/>
                    <a:pt x="5251" y="4692"/>
                    <a:pt x="5251" y="4751"/>
                  </a:cubicBezTo>
                  <a:cubicBezTo>
                    <a:pt x="5251" y="4858"/>
                    <a:pt x="5168" y="4942"/>
                    <a:pt x="5061" y="4942"/>
                  </a:cubicBezTo>
                  <a:lnTo>
                    <a:pt x="3668" y="4942"/>
                  </a:lnTo>
                  <a:cubicBezTo>
                    <a:pt x="3561" y="4942"/>
                    <a:pt x="3465" y="4858"/>
                    <a:pt x="3465" y="4751"/>
                  </a:cubicBezTo>
                  <a:cubicBezTo>
                    <a:pt x="3465" y="4680"/>
                    <a:pt x="3430" y="4620"/>
                    <a:pt x="3346" y="4608"/>
                  </a:cubicBezTo>
                  <a:lnTo>
                    <a:pt x="2656" y="4370"/>
                  </a:lnTo>
                  <a:cubicBezTo>
                    <a:pt x="2501" y="4323"/>
                    <a:pt x="2394" y="4168"/>
                    <a:pt x="2394" y="4025"/>
                  </a:cubicBezTo>
                  <a:lnTo>
                    <a:pt x="2394" y="3001"/>
                  </a:lnTo>
                  <a:cubicBezTo>
                    <a:pt x="2394" y="1929"/>
                    <a:pt x="3275" y="1048"/>
                    <a:pt x="4346" y="1048"/>
                  </a:cubicBezTo>
                  <a:cubicBezTo>
                    <a:pt x="4692" y="1048"/>
                    <a:pt x="5037" y="1132"/>
                    <a:pt x="5311" y="1298"/>
                  </a:cubicBezTo>
                  <a:cubicBezTo>
                    <a:pt x="5337" y="1313"/>
                    <a:pt x="5364" y="1320"/>
                    <a:pt x="5391" y="1320"/>
                  </a:cubicBezTo>
                  <a:cubicBezTo>
                    <a:pt x="5449" y="1320"/>
                    <a:pt x="5504" y="1288"/>
                    <a:pt x="5537" y="1239"/>
                  </a:cubicBezTo>
                  <a:cubicBezTo>
                    <a:pt x="5585" y="1167"/>
                    <a:pt x="5549" y="1060"/>
                    <a:pt x="5478" y="1013"/>
                  </a:cubicBezTo>
                  <a:cubicBezTo>
                    <a:pt x="5132" y="822"/>
                    <a:pt x="4739" y="715"/>
                    <a:pt x="4346" y="715"/>
                  </a:cubicBezTo>
                  <a:cubicBezTo>
                    <a:pt x="3096" y="715"/>
                    <a:pt x="2072" y="1727"/>
                    <a:pt x="2072" y="3001"/>
                  </a:cubicBezTo>
                  <a:lnTo>
                    <a:pt x="2072" y="4025"/>
                  </a:lnTo>
                  <a:cubicBezTo>
                    <a:pt x="2072" y="4275"/>
                    <a:pt x="2203" y="4501"/>
                    <a:pt x="2430" y="4620"/>
                  </a:cubicBezTo>
                  <a:lnTo>
                    <a:pt x="2430" y="5335"/>
                  </a:lnTo>
                  <a:cubicBezTo>
                    <a:pt x="2430" y="5692"/>
                    <a:pt x="2632" y="6001"/>
                    <a:pt x="2977" y="6132"/>
                  </a:cubicBezTo>
                  <a:lnTo>
                    <a:pt x="3668" y="6406"/>
                  </a:lnTo>
                  <a:lnTo>
                    <a:pt x="3668" y="7585"/>
                  </a:lnTo>
                  <a:cubicBezTo>
                    <a:pt x="3584" y="7525"/>
                    <a:pt x="3525" y="7442"/>
                    <a:pt x="3453" y="7382"/>
                  </a:cubicBezTo>
                  <a:cubicBezTo>
                    <a:pt x="3072" y="7013"/>
                    <a:pt x="2620" y="6585"/>
                    <a:pt x="2275" y="6073"/>
                  </a:cubicBezTo>
                  <a:cubicBezTo>
                    <a:pt x="1894" y="5501"/>
                    <a:pt x="1715" y="4882"/>
                    <a:pt x="1715" y="4227"/>
                  </a:cubicBezTo>
                  <a:lnTo>
                    <a:pt x="1715" y="3001"/>
                  </a:lnTo>
                  <a:cubicBezTo>
                    <a:pt x="1715" y="1536"/>
                    <a:pt x="2906" y="346"/>
                    <a:pt x="4358" y="346"/>
                  </a:cubicBezTo>
                  <a:close/>
                  <a:moveTo>
                    <a:pt x="4751" y="7906"/>
                  </a:moveTo>
                  <a:lnTo>
                    <a:pt x="4751" y="7918"/>
                  </a:lnTo>
                  <a:lnTo>
                    <a:pt x="4739" y="7918"/>
                  </a:lnTo>
                  <a:cubicBezTo>
                    <a:pt x="4585" y="8085"/>
                    <a:pt x="4466" y="8240"/>
                    <a:pt x="4382" y="8394"/>
                  </a:cubicBezTo>
                  <a:cubicBezTo>
                    <a:pt x="4287" y="8240"/>
                    <a:pt x="4156" y="8085"/>
                    <a:pt x="4025" y="7918"/>
                  </a:cubicBezTo>
                  <a:lnTo>
                    <a:pt x="4025" y="7906"/>
                  </a:lnTo>
                  <a:close/>
                  <a:moveTo>
                    <a:pt x="4382" y="1"/>
                  </a:moveTo>
                  <a:cubicBezTo>
                    <a:pt x="2739" y="1"/>
                    <a:pt x="1406" y="1346"/>
                    <a:pt x="1406" y="2977"/>
                  </a:cubicBezTo>
                  <a:lnTo>
                    <a:pt x="1406" y="4215"/>
                  </a:lnTo>
                  <a:cubicBezTo>
                    <a:pt x="1406" y="5477"/>
                    <a:pt x="2013" y="6347"/>
                    <a:pt x="2668" y="7049"/>
                  </a:cubicBezTo>
                  <a:cubicBezTo>
                    <a:pt x="2549" y="7156"/>
                    <a:pt x="2382" y="7251"/>
                    <a:pt x="2215" y="7311"/>
                  </a:cubicBezTo>
                  <a:lnTo>
                    <a:pt x="882" y="7716"/>
                  </a:lnTo>
                  <a:cubicBezTo>
                    <a:pt x="358" y="7859"/>
                    <a:pt x="1" y="8335"/>
                    <a:pt x="1" y="8871"/>
                  </a:cubicBezTo>
                  <a:lnTo>
                    <a:pt x="1" y="11073"/>
                  </a:lnTo>
                  <a:cubicBezTo>
                    <a:pt x="1" y="11169"/>
                    <a:pt x="72" y="11240"/>
                    <a:pt x="167" y="11240"/>
                  </a:cubicBezTo>
                  <a:cubicBezTo>
                    <a:pt x="251" y="11240"/>
                    <a:pt x="322" y="11169"/>
                    <a:pt x="322" y="11073"/>
                  </a:cubicBezTo>
                  <a:lnTo>
                    <a:pt x="322" y="8871"/>
                  </a:lnTo>
                  <a:cubicBezTo>
                    <a:pt x="322" y="8752"/>
                    <a:pt x="358" y="8633"/>
                    <a:pt x="405" y="8537"/>
                  </a:cubicBezTo>
                  <a:lnTo>
                    <a:pt x="1394" y="9407"/>
                  </a:lnTo>
                  <a:cubicBezTo>
                    <a:pt x="1513" y="9514"/>
                    <a:pt x="1572" y="9668"/>
                    <a:pt x="1572" y="9811"/>
                  </a:cubicBezTo>
                  <a:lnTo>
                    <a:pt x="1572" y="11073"/>
                  </a:lnTo>
                  <a:cubicBezTo>
                    <a:pt x="1572" y="11169"/>
                    <a:pt x="1656" y="11240"/>
                    <a:pt x="1739" y="11240"/>
                  </a:cubicBezTo>
                  <a:cubicBezTo>
                    <a:pt x="1834" y="11240"/>
                    <a:pt x="1906" y="11169"/>
                    <a:pt x="1906" y="11073"/>
                  </a:cubicBezTo>
                  <a:lnTo>
                    <a:pt x="1906" y="9811"/>
                  </a:lnTo>
                  <a:cubicBezTo>
                    <a:pt x="1906" y="9561"/>
                    <a:pt x="1799" y="9323"/>
                    <a:pt x="1608" y="9156"/>
                  </a:cubicBezTo>
                  <a:lnTo>
                    <a:pt x="584" y="8252"/>
                  </a:lnTo>
                  <a:cubicBezTo>
                    <a:pt x="679" y="8144"/>
                    <a:pt x="822" y="8061"/>
                    <a:pt x="965" y="8013"/>
                  </a:cubicBezTo>
                  <a:lnTo>
                    <a:pt x="2310" y="7609"/>
                  </a:lnTo>
                  <a:cubicBezTo>
                    <a:pt x="2525" y="7549"/>
                    <a:pt x="2727" y="7430"/>
                    <a:pt x="2882" y="7263"/>
                  </a:cubicBezTo>
                  <a:cubicBezTo>
                    <a:pt x="3001" y="7382"/>
                    <a:pt x="3120" y="7502"/>
                    <a:pt x="3239" y="7609"/>
                  </a:cubicBezTo>
                  <a:cubicBezTo>
                    <a:pt x="3763" y="8097"/>
                    <a:pt x="4215" y="8537"/>
                    <a:pt x="4215" y="8942"/>
                  </a:cubicBezTo>
                  <a:cubicBezTo>
                    <a:pt x="4215" y="9037"/>
                    <a:pt x="4287" y="9109"/>
                    <a:pt x="4370" y="9109"/>
                  </a:cubicBezTo>
                  <a:cubicBezTo>
                    <a:pt x="4466" y="9109"/>
                    <a:pt x="4537" y="9037"/>
                    <a:pt x="4537" y="8942"/>
                  </a:cubicBezTo>
                  <a:cubicBezTo>
                    <a:pt x="4537" y="8514"/>
                    <a:pt x="4989" y="8097"/>
                    <a:pt x="5501" y="7609"/>
                  </a:cubicBezTo>
                  <a:cubicBezTo>
                    <a:pt x="5620" y="7502"/>
                    <a:pt x="5739" y="7382"/>
                    <a:pt x="5859" y="7263"/>
                  </a:cubicBezTo>
                  <a:cubicBezTo>
                    <a:pt x="6025" y="7430"/>
                    <a:pt x="6216" y="7549"/>
                    <a:pt x="6442" y="7609"/>
                  </a:cubicBezTo>
                  <a:lnTo>
                    <a:pt x="7787" y="8013"/>
                  </a:lnTo>
                  <a:cubicBezTo>
                    <a:pt x="7930" y="8049"/>
                    <a:pt x="8061" y="8133"/>
                    <a:pt x="8168" y="8252"/>
                  </a:cubicBezTo>
                  <a:lnTo>
                    <a:pt x="7144" y="9156"/>
                  </a:lnTo>
                  <a:cubicBezTo>
                    <a:pt x="6954" y="9323"/>
                    <a:pt x="6847" y="9561"/>
                    <a:pt x="6847" y="9811"/>
                  </a:cubicBezTo>
                  <a:lnTo>
                    <a:pt x="6847" y="11073"/>
                  </a:lnTo>
                  <a:cubicBezTo>
                    <a:pt x="6847" y="11169"/>
                    <a:pt x="6918" y="11240"/>
                    <a:pt x="7013" y="11240"/>
                  </a:cubicBezTo>
                  <a:cubicBezTo>
                    <a:pt x="7097" y="11240"/>
                    <a:pt x="7168" y="11169"/>
                    <a:pt x="7168" y="11073"/>
                  </a:cubicBezTo>
                  <a:lnTo>
                    <a:pt x="7168" y="9811"/>
                  </a:lnTo>
                  <a:cubicBezTo>
                    <a:pt x="7168" y="9668"/>
                    <a:pt x="7252" y="9514"/>
                    <a:pt x="7347" y="9407"/>
                  </a:cubicBezTo>
                  <a:lnTo>
                    <a:pt x="8347" y="8537"/>
                  </a:lnTo>
                  <a:cubicBezTo>
                    <a:pt x="8395" y="8633"/>
                    <a:pt x="8418" y="8752"/>
                    <a:pt x="8418" y="8871"/>
                  </a:cubicBezTo>
                  <a:lnTo>
                    <a:pt x="8418" y="11073"/>
                  </a:lnTo>
                  <a:cubicBezTo>
                    <a:pt x="8418" y="11169"/>
                    <a:pt x="8502" y="11240"/>
                    <a:pt x="8585" y="11240"/>
                  </a:cubicBezTo>
                  <a:cubicBezTo>
                    <a:pt x="8680" y="11240"/>
                    <a:pt x="8752" y="11169"/>
                    <a:pt x="8752" y="11073"/>
                  </a:cubicBezTo>
                  <a:lnTo>
                    <a:pt x="8752" y="8871"/>
                  </a:lnTo>
                  <a:cubicBezTo>
                    <a:pt x="8752" y="8359"/>
                    <a:pt x="8395" y="7859"/>
                    <a:pt x="7871" y="7716"/>
                  </a:cubicBezTo>
                  <a:lnTo>
                    <a:pt x="6537" y="7311"/>
                  </a:lnTo>
                  <a:cubicBezTo>
                    <a:pt x="6359" y="7263"/>
                    <a:pt x="6204" y="7180"/>
                    <a:pt x="6085" y="7049"/>
                  </a:cubicBezTo>
                  <a:cubicBezTo>
                    <a:pt x="6740" y="6359"/>
                    <a:pt x="7359" y="5477"/>
                    <a:pt x="7359" y="4215"/>
                  </a:cubicBezTo>
                  <a:lnTo>
                    <a:pt x="7359" y="2977"/>
                  </a:lnTo>
                  <a:cubicBezTo>
                    <a:pt x="7359" y="1346"/>
                    <a:pt x="6013" y="1"/>
                    <a:pt x="4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7" name="Google Shape;13497;p89"/>
            <p:cNvSpPr/>
            <p:nvPr/>
          </p:nvSpPr>
          <p:spPr>
            <a:xfrm>
              <a:off x="6381609" y="4085840"/>
              <a:ext cx="10201" cy="54743"/>
            </a:xfrm>
            <a:custGeom>
              <a:avLst/>
              <a:gdLst/>
              <a:ahLst/>
              <a:cxnLst/>
              <a:rect l="l" t="t" r="r" b="b"/>
              <a:pathLst>
                <a:path w="322" h="1728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560"/>
                  </a:lnTo>
                  <a:cubicBezTo>
                    <a:pt x="0" y="1656"/>
                    <a:pt x="72" y="1727"/>
                    <a:pt x="167" y="1727"/>
                  </a:cubicBezTo>
                  <a:cubicBezTo>
                    <a:pt x="251" y="1727"/>
                    <a:pt x="322" y="1656"/>
                    <a:pt x="322" y="1560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8" name="Google Shape;13498;p89"/>
          <p:cNvGrpSpPr/>
          <p:nvPr/>
        </p:nvGrpSpPr>
        <p:grpSpPr>
          <a:xfrm>
            <a:off x="5800725" y="3785989"/>
            <a:ext cx="277644" cy="354594"/>
            <a:chOff x="5800725" y="3785989"/>
            <a:chExt cx="277644" cy="354594"/>
          </a:xfrm>
          <a:solidFill>
            <a:schemeClr val="bg1"/>
          </a:solidFill>
        </p:grpSpPr>
        <p:sp>
          <p:nvSpPr>
            <p:cNvPr id="13499" name="Google Shape;13499;p89"/>
            <p:cNvSpPr/>
            <p:nvPr/>
          </p:nvSpPr>
          <p:spPr>
            <a:xfrm>
              <a:off x="5901055" y="3896869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0" name="Google Shape;13500;p89"/>
            <p:cNvSpPr/>
            <p:nvPr/>
          </p:nvSpPr>
          <p:spPr>
            <a:xfrm>
              <a:off x="5968217" y="389686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1" name="Google Shape;13501;p89"/>
            <p:cNvSpPr/>
            <p:nvPr/>
          </p:nvSpPr>
          <p:spPr>
            <a:xfrm>
              <a:off x="5916547" y="3935804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8" y="1"/>
                  </a:moveTo>
                  <a:cubicBezTo>
                    <a:pt x="146" y="1"/>
                    <a:pt x="101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14" y="427"/>
                    <a:pt x="453" y="510"/>
                    <a:pt x="703" y="510"/>
                  </a:cubicBezTo>
                  <a:cubicBezTo>
                    <a:pt x="976" y="510"/>
                    <a:pt x="1215" y="427"/>
                    <a:pt x="1345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301" y="1"/>
                    <a:pt x="1259" y="1"/>
                  </a:cubicBezTo>
                  <a:cubicBezTo>
                    <a:pt x="1217" y="1"/>
                    <a:pt x="1173" y="16"/>
                    <a:pt x="1131" y="46"/>
                  </a:cubicBezTo>
                  <a:cubicBezTo>
                    <a:pt x="1072" y="105"/>
                    <a:pt x="929" y="188"/>
                    <a:pt x="714" y="188"/>
                  </a:cubicBezTo>
                  <a:cubicBezTo>
                    <a:pt x="512" y="188"/>
                    <a:pt x="357" y="105"/>
                    <a:pt x="298" y="46"/>
                  </a:cubicBezTo>
                  <a:cubicBezTo>
                    <a:pt x="268" y="16"/>
                    <a:pt x="229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2" name="Google Shape;13502;p89"/>
            <p:cNvSpPr/>
            <p:nvPr/>
          </p:nvSpPr>
          <p:spPr>
            <a:xfrm>
              <a:off x="5895416" y="3879888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68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3" name="Google Shape;13503;p89"/>
            <p:cNvSpPr/>
            <p:nvPr/>
          </p:nvSpPr>
          <p:spPr>
            <a:xfrm>
              <a:off x="5961786" y="3879888"/>
              <a:ext cx="21923" cy="10233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cubicBezTo>
                    <a:pt x="1" y="251"/>
                    <a:pt x="84" y="322"/>
                    <a:pt x="168" y="322"/>
                  </a:cubicBezTo>
                  <a:lnTo>
                    <a:pt x="525" y="322"/>
                  </a:lnTo>
                  <a:cubicBezTo>
                    <a:pt x="620" y="322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4" name="Google Shape;13504;p89"/>
            <p:cNvSpPr/>
            <p:nvPr/>
          </p:nvSpPr>
          <p:spPr>
            <a:xfrm>
              <a:off x="5800725" y="3785989"/>
              <a:ext cx="277644" cy="354594"/>
            </a:xfrm>
            <a:custGeom>
              <a:avLst/>
              <a:gdLst/>
              <a:ahLst/>
              <a:cxnLst/>
              <a:rect l="l" t="t" r="r" b="b"/>
              <a:pathLst>
                <a:path w="8764" h="11193" extrusionOk="0">
                  <a:moveTo>
                    <a:pt x="4716" y="310"/>
                  </a:moveTo>
                  <a:cubicBezTo>
                    <a:pt x="5323" y="310"/>
                    <a:pt x="5859" y="572"/>
                    <a:pt x="5978" y="905"/>
                  </a:cubicBezTo>
                  <a:cubicBezTo>
                    <a:pt x="6005" y="979"/>
                    <a:pt x="6062" y="1024"/>
                    <a:pt x="6130" y="1024"/>
                  </a:cubicBezTo>
                  <a:cubicBezTo>
                    <a:pt x="6150" y="1024"/>
                    <a:pt x="6171" y="1020"/>
                    <a:pt x="6192" y="1012"/>
                  </a:cubicBezTo>
                  <a:cubicBezTo>
                    <a:pt x="6275" y="988"/>
                    <a:pt x="6323" y="893"/>
                    <a:pt x="6299" y="810"/>
                  </a:cubicBezTo>
                  <a:cubicBezTo>
                    <a:pt x="6275" y="774"/>
                    <a:pt x="6275" y="750"/>
                    <a:pt x="6264" y="715"/>
                  </a:cubicBezTo>
                  <a:lnTo>
                    <a:pt x="6264" y="715"/>
                  </a:lnTo>
                  <a:cubicBezTo>
                    <a:pt x="6609" y="834"/>
                    <a:pt x="6859" y="1167"/>
                    <a:pt x="6859" y="1548"/>
                  </a:cubicBezTo>
                  <a:lnTo>
                    <a:pt x="6859" y="3322"/>
                  </a:lnTo>
                  <a:lnTo>
                    <a:pt x="6668" y="3322"/>
                  </a:lnTo>
                  <a:cubicBezTo>
                    <a:pt x="6561" y="3322"/>
                    <a:pt x="6478" y="3227"/>
                    <a:pt x="6478" y="3132"/>
                  </a:cubicBezTo>
                  <a:lnTo>
                    <a:pt x="6478" y="2953"/>
                  </a:lnTo>
                  <a:cubicBezTo>
                    <a:pt x="6478" y="2191"/>
                    <a:pt x="5918" y="1619"/>
                    <a:pt x="5894" y="1608"/>
                  </a:cubicBezTo>
                  <a:cubicBezTo>
                    <a:pt x="5858" y="1571"/>
                    <a:pt x="5815" y="1556"/>
                    <a:pt x="5770" y="1556"/>
                  </a:cubicBezTo>
                  <a:cubicBezTo>
                    <a:pt x="5756" y="1556"/>
                    <a:pt x="5742" y="1557"/>
                    <a:pt x="5728" y="1560"/>
                  </a:cubicBezTo>
                  <a:cubicBezTo>
                    <a:pt x="5195" y="1728"/>
                    <a:pt x="4526" y="1884"/>
                    <a:pt x="3873" y="1884"/>
                  </a:cubicBezTo>
                  <a:cubicBezTo>
                    <a:pt x="3418" y="1884"/>
                    <a:pt x="2971" y="1808"/>
                    <a:pt x="2585" y="1608"/>
                  </a:cubicBezTo>
                  <a:cubicBezTo>
                    <a:pt x="2251" y="1441"/>
                    <a:pt x="2049" y="1227"/>
                    <a:pt x="1953" y="1072"/>
                  </a:cubicBezTo>
                  <a:cubicBezTo>
                    <a:pt x="2311" y="988"/>
                    <a:pt x="2573" y="846"/>
                    <a:pt x="2811" y="750"/>
                  </a:cubicBezTo>
                  <a:cubicBezTo>
                    <a:pt x="3347" y="512"/>
                    <a:pt x="3763" y="310"/>
                    <a:pt x="4716" y="310"/>
                  </a:cubicBezTo>
                  <a:close/>
                  <a:moveTo>
                    <a:pt x="2049" y="1679"/>
                  </a:moveTo>
                  <a:cubicBezTo>
                    <a:pt x="2156" y="1762"/>
                    <a:pt x="2275" y="1846"/>
                    <a:pt x="2406" y="1905"/>
                  </a:cubicBezTo>
                  <a:cubicBezTo>
                    <a:pt x="2787" y="2096"/>
                    <a:pt x="3227" y="2203"/>
                    <a:pt x="3716" y="2215"/>
                  </a:cubicBezTo>
                  <a:cubicBezTo>
                    <a:pt x="3770" y="2217"/>
                    <a:pt x="3825" y="2218"/>
                    <a:pt x="3881" y="2218"/>
                  </a:cubicBezTo>
                  <a:cubicBezTo>
                    <a:pt x="4435" y="2218"/>
                    <a:pt x="5056" y="2111"/>
                    <a:pt x="5716" y="1905"/>
                  </a:cubicBezTo>
                  <a:cubicBezTo>
                    <a:pt x="5847" y="2072"/>
                    <a:pt x="6133" y="2453"/>
                    <a:pt x="6133" y="2953"/>
                  </a:cubicBezTo>
                  <a:lnTo>
                    <a:pt x="6133" y="3132"/>
                  </a:lnTo>
                  <a:cubicBezTo>
                    <a:pt x="6133" y="3405"/>
                    <a:pt x="6371" y="3644"/>
                    <a:pt x="6656" y="3644"/>
                  </a:cubicBezTo>
                  <a:lnTo>
                    <a:pt x="6918" y="3644"/>
                  </a:lnTo>
                  <a:cubicBezTo>
                    <a:pt x="6990" y="3644"/>
                    <a:pt x="7073" y="3679"/>
                    <a:pt x="7133" y="3739"/>
                  </a:cubicBezTo>
                  <a:cubicBezTo>
                    <a:pt x="7192" y="3798"/>
                    <a:pt x="7204" y="3870"/>
                    <a:pt x="7204" y="3941"/>
                  </a:cubicBezTo>
                  <a:cubicBezTo>
                    <a:pt x="7192" y="4084"/>
                    <a:pt x="7049" y="4203"/>
                    <a:pt x="6906" y="4203"/>
                  </a:cubicBezTo>
                  <a:lnTo>
                    <a:pt x="6835" y="4203"/>
                  </a:lnTo>
                  <a:lnTo>
                    <a:pt x="6835" y="4179"/>
                  </a:lnTo>
                  <a:cubicBezTo>
                    <a:pt x="6835" y="4096"/>
                    <a:pt x="6752" y="4025"/>
                    <a:pt x="6668" y="4025"/>
                  </a:cubicBezTo>
                  <a:cubicBezTo>
                    <a:pt x="6573" y="4025"/>
                    <a:pt x="6502" y="4096"/>
                    <a:pt x="6502" y="4179"/>
                  </a:cubicBezTo>
                  <a:cubicBezTo>
                    <a:pt x="6502" y="5358"/>
                    <a:pt x="5549" y="6311"/>
                    <a:pt x="4394" y="6311"/>
                  </a:cubicBezTo>
                  <a:cubicBezTo>
                    <a:pt x="3227" y="6311"/>
                    <a:pt x="2275" y="5358"/>
                    <a:pt x="2275" y="4203"/>
                  </a:cubicBezTo>
                  <a:cubicBezTo>
                    <a:pt x="2275" y="4108"/>
                    <a:pt x="2204" y="4036"/>
                    <a:pt x="2108" y="4036"/>
                  </a:cubicBezTo>
                  <a:cubicBezTo>
                    <a:pt x="2025" y="4036"/>
                    <a:pt x="1953" y="4108"/>
                    <a:pt x="1953" y="4203"/>
                  </a:cubicBezTo>
                  <a:lnTo>
                    <a:pt x="1953" y="4215"/>
                  </a:lnTo>
                  <a:lnTo>
                    <a:pt x="1846" y="4215"/>
                  </a:lnTo>
                  <a:cubicBezTo>
                    <a:pt x="1775" y="4215"/>
                    <a:pt x="1692" y="4179"/>
                    <a:pt x="1632" y="4120"/>
                  </a:cubicBezTo>
                  <a:cubicBezTo>
                    <a:pt x="1572" y="4060"/>
                    <a:pt x="1561" y="3989"/>
                    <a:pt x="1561" y="3917"/>
                  </a:cubicBezTo>
                  <a:cubicBezTo>
                    <a:pt x="1572" y="3786"/>
                    <a:pt x="1715" y="3667"/>
                    <a:pt x="1858" y="3667"/>
                  </a:cubicBezTo>
                  <a:lnTo>
                    <a:pt x="2096" y="3667"/>
                  </a:lnTo>
                  <a:cubicBezTo>
                    <a:pt x="2382" y="3667"/>
                    <a:pt x="2620" y="3429"/>
                    <a:pt x="2620" y="3143"/>
                  </a:cubicBezTo>
                  <a:lnTo>
                    <a:pt x="2620" y="2512"/>
                  </a:lnTo>
                  <a:cubicBezTo>
                    <a:pt x="2620" y="2429"/>
                    <a:pt x="2549" y="2346"/>
                    <a:pt x="2454" y="2346"/>
                  </a:cubicBezTo>
                  <a:cubicBezTo>
                    <a:pt x="2370" y="2346"/>
                    <a:pt x="2287" y="2429"/>
                    <a:pt x="2287" y="2512"/>
                  </a:cubicBezTo>
                  <a:lnTo>
                    <a:pt x="2287" y="3143"/>
                  </a:lnTo>
                  <a:cubicBezTo>
                    <a:pt x="2287" y="3251"/>
                    <a:pt x="2204" y="3334"/>
                    <a:pt x="2096" y="3334"/>
                  </a:cubicBezTo>
                  <a:lnTo>
                    <a:pt x="1906" y="3334"/>
                  </a:lnTo>
                  <a:lnTo>
                    <a:pt x="1906" y="2322"/>
                  </a:lnTo>
                  <a:cubicBezTo>
                    <a:pt x="1906" y="1941"/>
                    <a:pt x="2013" y="1762"/>
                    <a:pt x="2049" y="1679"/>
                  </a:cubicBezTo>
                  <a:close/>
                  <a:moveTo>
                    <a:pt x="5478" y="6406"/>
                  </a:moveTo>
                  <a:lnTo>
                    <a:pt x="5478" y="6799"/>
                  </a:lnTo>
                  <a:lnTo>
                    <a:pt x="5442" y="6799"/>
                  </a:lnTo>
                  <a:lnTo>
                    <a:pt x="5132" y="7870"/>
                  </a:lnTo>
                  <a:cubicBezTo>
                    <a:pt x="4906" y="7989"/>
                    <a:pt x="4644" y="8073"/>
                    <a:pt x="4394" y="8073"/>
                  </a:cubicBezTo>
                  <a:cubicBezTo>
                    <a:pt x="4120" y="8073"/>
                    <a:pt x="3870" y="8013"/>
                    <a:pt x="3644" y="7870"/>
                  </a:cubicBezTo>
                  <a:lnTo>
                    <a:pt x="3335" y="6799"/>
                  </a:lnTo>
                  <a:lnTo>
                    <a:pt x="3335" y="6406"/>
                  </a:lnTo>
                  <a:cubicBezTo>
                    <a:pt x="3656" y="6561"/>
                    <a:pt x="4013" y="6644"/>
                    <a:pt x="4406" y="6644"/>
                  </a:cubicBezTo>
                  <a:cubicBezTo>
                    <a:pt x="4787" y="6644"/>
                    <a:pt x="5144" y="6549"/>
                    <a:pt x="5478" y="6406"/>
                  </a:cubicBezTo>
                  <a:close/>
                  <a:moveTo>
                    <a:pt x="2644" y="10156"/>
                  </a:moveTo>
                  <a:lnTo>
                    <a:pt x="2644" y="10871"/>
                  </a:lnTo>
                  <a:lnTo>
                    <a:pt x="1215" y="10871"/>
                  </a:lnTo>
                  <a:lnTo>
                    <a:pt x="1215" y="10156"/>
                  </a:lnTo>
                  <a:lnTo>
                    <a:pt x="1775" y="10156"/>
                  </a:lnTo>
                  <a:lnTo>
                    <a:pt x="1775" y="10168"/>
                  </a:lnTo>
                  <a:cubicBezTo>
                    <a:pt x="1775" y="10251"/>
                    <a:pt x="1846" y="10335"/>
                    <a:pt x="1930" y="10335"/>
                  </a:cubicBezTo>
                  <a:cubicBezTo>
                    <a:pt x="2025" y="10335"/>
                    <a:pt x="2096" y="10251"/>
                    <a:pt x="2096" y="10168"/>
                  </a:cubicBezTo>
                  <a:lnTo>
                    <a:pt x="2096" y="10156"/>
                  </a:lnTo>
                  <a:close/>
                  <a:moveTo>
                    <a:pt x="4728" y="0"/>
                  </a:moveTo>
                  <a:cubicBezTo>
                    <a:pt x="3704" y="0"/>
                    <a:pt x="3227" y="203"/>
                    <a:pt x="2692" y="465"/>
                  </a:cubicBezTo>
                  <a:cubicBezTo>
                    <a:pt x="2394" y="596"/>
                    <a:pt x="2096" y="726"/>
                    <a:pt x="1668" y="846"/>
                  </a:cubicBezTo>
                  <a:cubicBezTo>
                    <a:pt x="1620" y="857"/>
                    <a:pt x="1572" y="893"/>
                    <a:pt x="1561" y="941"/>
                  </a:cubicBezTo>
                  <a:cubicBezTo>
                    <a:pt x="1549" y="977"/>
                    <a:pt x="1549" y="1024"/>
                    <a:pt x="1561" y="1072"/>
                  </a:cubicBezTo>
                  <a:cubicBezTo>
                    <a:pt x="1561" y="1084"/>
                    <a:pt x="1632" y="1250"/>
                    <a:pt x="1834" y="1453"/>
                  </a:cubicBezTo>
                  <a:cubicBezTo>
                    <a:pt x="1751" y="1560"/>
                    <a:pt x="1596" y="1810"/>
                    <a:pt x="1596" y="2322"/>
                  </a:cubicBezTo>
                  <a:lnTo>
                    <a:pt x="1596" y="3393"/>
                  </a:lnTo>
                  <a:cubicBezTo>
                    <a:pt x="1394" y="3477"/>
                    <a:pt x="1263" y="3655"/>
                    <a:pt x="1251" y="3870"/>
                  </a:cubicBezTo>
                  <a:cubicBezTo>
                    <a:pt x="1239" y="4036"/>
                    <a:pt x="1299" y="4215"/>
                    <a:pt x="1394" y="4334"/>
                  </a:cubicBezTo>
                  <a:cubicBezTo>
                    <a:pt x="1513" y="4453"/>
                    <a:pt x="1680" y="4525"/>
                    <a:pt x="1846" y="4525"/>
                  </a:cubicBezTo>
                  <a:lnTo>
                    <a:pt x="1965" y="4525"/>
                  </a:lnTo>
                  <a:cubicBezTo>
                    <a:pt x="2049" y="5203"/>
                    <a:pt x="2442" y="5822"/>
                    <a:pt x="2989" y="6191"/>
                  </a:cubicBezTo>
                  <a:lnTo>
                    <a:pt x="2989" y="6715"/>
                  </a:lnTo>
                  <a:lnTo>
                    <a:pt x="2263" y="7084"/>
                  </a:lnTo>
                  <a:cubicBezTo>
                    <a:pt x="2156" y="7132"/>
                    <a:pt x="2084" y="7227"/>
                    <a:pt x="2073" y="7334"/>
                  </a:cubicBezTo>
                  <a:cubicBezTo>
                    <a:pt x="2049" y="7370"/>
                    <a:pt x="2049" y="7406"/>
                    <a:pt x="2049" y="7442"/>
                  </a:cubicBezTo>
                  <a:lnTo>
                    <a:pt x="858" y="7799"/>
                  </a:lnTo>
                  <a:cubicBezTo>
                    <a:pt x="346" y="7965"/>
                    <a:pt x="1" y="8430"/>
                    <a:pt x="1" y="8954"/>
                  </a:cubicBezTo>
                  <a:lnTo>
                    <a:pt x="1" y="11025"/>
                  </a:lnTo>
                  <a:cubicBezTo>
                    <a:pt x="1" y="11121"/>
                    <a:pt x="72" y="11192"/>
                    <a:pt x="168" y="11192"/>
                  </a:cubicBezTo>
                  <a:cubicBezTo>
                    <a:pt x="251" y="11192"/>
                    <a:pt x="322" y="11121"/>
                    <a:pt x="322" y="11025"/>
                  </a:cubicBezTo>
                  <a:lnTo>
                    <a:pt x="322" y="8954"/>
                  </a:lnTo>
                  <a:cubicBezTo>
                    <a:pt x="322" y="8573"/>
                    <a:pt x="584" y="8227"/>
                    <a:pt x="953" y="8108"/>
                  </a:cubicBezTo>
                  <a:lnTo>
                    <a:pt x="2192" y="7739"/>
                  </a:lnTo>
                  <a:lnTo>
                    <a:pt x="2406" y="8025"/>
                  </a:lnTo>
                  <a:lnTo>
                    <a:pt x="2156" y="8275"/>
                  </a:lnTo>
                  <a:cubicBezTo>
                    <a:pt x="1989" y="8442"/>
                    <a:pt x="1965" y="8680"/>
                    <a:pt x="2073" y="8870"/>
                  </a:cubicBezTo>
                  <a:lnTo>
                    <a:pt x="2549" y="9811"/>
                  </a:lnTo>
                  <a:lnTo>
                    <a:pt x="2096" y="9811"/>
                  </a:lnTo>
                  <a:lnTo>
                    <a:pt x="2096" y="9609"/>
                  </a:lnTo>
                  <a:cubicBezTo>
                    <a:pt x="2096" y="9525"/>
                    <a:pt x="2025" y="9454"/>
                    <a:pt x="1930" y="9454"/>
                  </a:cubicBezTo>
                  <a:cubicBezTo>
                    <a:pt x="1846" y="9454"/>
                    <a:pt x="1775" y="9525"/>
                    <a:pt x="1775" y="9609"/>
                  </a:cubicBezTo>
                  <a:lnTo>
                    <a:pt x="1775" y="9811"/>
                  </a:lnTo>
                  <a:lnTo>
                    <a:pt x="1061" y="9811"/>
                  </a:lnTo>
                  <a:cubicBezTo>
                    <a:pt x="965" y="9811"/>
                    <a:pt x="894" y="9882"/>
                    <a:pt x="894" y="9966"/>
                  </a:cubicBezTo>
                  <a:lnTo>
                    <a:pt x="894" y="11025"/>
                  </a:lnTo>
                  <a:cubicBezTo>
                    <a:pt x="894" y="11121"/>
                    <a:pt x="965" y="11192"/>
                    <a:pt x="1061" y="11192"/>
                  </a:cubicBezTo>
                  <a:lnTo>
                    <a:pt x="2811" y="11192"/>
                  </a:lnTo>
                  <a:cubicBezTo>
                    <a:pt x="2906" y="11192"/>
                    <a:pt x="2977" y="11121"/>
                    <a:pt x="2977" y="11025"/>
                  </a:cubicBezTo>
                  <a:lnTo>
                    <a:pt x="2977" y="10668"/>
                  </a:lnTo>
                  <a:lnTo>
                    <a:pt x="3180" y="11097"/>
                  </a:lnTo>
                  <a:cubicBezTo>
                    <a:pt x="3216" y="11156"/>
                    <a:pt x="3275" y="11192"/>
                    <a:pt x="3335" y="11192"/>
                  </a:cubicBezTo>
                  <a:cubicBezTo>
                    <a:pt x="3358" y="11192"/>
                    <a:pt x="3382" y="11192"/>
                    <a:pt x="3406" y="11180"/>
                  </a:cubicBezTo>
                  <a:cubicBezTo>
                    <a:pt x="3477" y="11133"/>
                    <a:pt x="3525" y="11037"/>
                    <a:pt x="3477" y="10954"/>
                  </a:cubicBezTo>
                  <a:lnTo>
                    <a:pt x="2370" y="8716"/>
                  </a:lnTo>
                  <a:cubicBezTo>
                    <a:pt x="2334" y="8644"/>
                    <a:pt x="2346" y="8561"/>
                    <a:pt x="2394" y="8513"/>
                  </a:cubicBezTo>
                  <a:lnTo>
                    <a:pt x="2739" y="8168"/>
                  </a:lnTo>
                  <a:cubicBezTo>
                    <a:pt x="2799" y="8108"/>
                    <a:pt x="2799" y="8025"/>
                    <a:pt x="2751" y="7965"/>
                  </a:cubicBezTo>
                  <a:lnTo>
                    <a:pt x="2382" y="7477"/>
                  </a:lnTo>
                  <a:cubicBezTo>
                    <a:pt x="2370" y="7454"/>
                    <a:pt x="2370" y="7442"/>
                    <a:pt x="2370" y="7430"/>
                  </a:cubicBezTo>
                  <a:cubicBezTo>
                    <a:pt x="2370" y="7418"/>
                    <a:pt x="2382" y="7394"/>
                    <a:pt x="2394" y="7394"/>
                  </a:cubicBezTo>
                  <a:lnTo>
                    <a:pt x="3037" y="7073"/>
                  </a:lnTo>
                  <a:lnTo>
                    <a:pt x="3501" y="8632"/>
                  </a:lnTo>
                  <a:cubicBezTo>
                    <a:pt x="3522" y="8716"/>
                    <a:pt x="3598" y="8754"/>
                    <a:pt x="3673" y="8754"/>
                  </a:cubicBezTo>
                  <a:cubicBezTo>
                    <a:pt x="3683" y="8754"/>
                    <a:pt x="3693" y="8753"/>
                    <a:pt x="3704" y="8751"/>
                  </a:cubicBezTo>
                  <a:cubicBezTo>
                    <a:pt x="3799" y="8716"/>
                    <a:pt x="3835" y="8632"/>
                    <a:pt x="3823" y="8549"/>
                  </a:cubicBezTo>
                  <a:lnTo>
                    <a:pt x="3751" y="8287"/>
                  </a:lnTo>
                  <a:lnTo>
                    <a:pt x="3751" y="8287"/>
                  </a:lnTo>
                  <a:cubicBezTo>
                    <a:pt x="3954" y="8358"/>
                    <a:pt x="4168" y="8394"/>
                    <a:pt x="4370" y="8394"/>
                  </a:cubicBezTo>
                  <a:cubicBezTo>
                    <a:pt x="4597" y="8394"/>
                    <a:pt x="4811" y="8358"/>
                    <a:pt x="5001" y="8287"/>
                  </a:cubicBezTo>
                  <a:lnTo>
                    <a:pt x="5001" y="8287"/>
                  </a:lnTo>
                  <a:lnTo>
                    <a:pt x="4370" y="10442"/>
                  </a:lnTo>
                  <a:lnTo>
                    <a:pt x="4013" y="9228"/>
                  </a:lnTo>
                  <a:cubicBezTo>
                    <a:pt x="3992" y="9144"/>
                    <a:pt x="3917" y="9106"/>
                    <a:pt x="3842" y="9106"/>
                  </a:cubicBezTo>
                  <a:cubicBezTo>
                    <a:pt x="3832" y="9106"/>
                    <a:pt x="3821" y="9107"/>
                    <a:pt x="3811" y="9108"/>
                  </a:cubicBezTo>
                  <a:cubicBezTo>
                    <a:pt x="3716" y="9120"/>
                    <a:pt x="3680" y="9228"/>
                    <a:pt x="3692" y="9311"/>
                  </a:cubicBezTo>
                  <a:lnTo>
                    <a:pt x="4192" y="11073"/>
                  </a:lnTo>
                  <a:cubicBezTo>
                    <a:pt x="4216" y="11144"/>
                    <a:pt x="4287" y="11192"/>
                    <a:pt x="4359" y="11192"/>
                  </a:cubicBezTo>
                  <a:cubicBezTo>
                    <a:pt x="4430" y="11192"/>
                    <a:pt x="4490" y="11144"/>
                    <a:pt x="4525" y="11073"/>
                  </a:cubicBezTo>
                  <a:lnTo>
                    <a:pt x="5704" y="7049"/>
                  </a:lnTo>
                  <a:lnTo>
                    <a:pt x="6335" y="7382"/>
                  </a:lnTo>
                  <a:lnTo>
                    <a:pt x="6371" y="7406"/>
                  </a:lnTo>
                  <a:cubicBezTo>
                    <a:pt x="6371" y="7430"/>
                    <a:pt x="6371" y="7442"/>
                    <a:pt x="6359" y="7454"/>
                  </a:cubicBezTo>
                  <a:lnTo>
                    <a:pt x="5978" y="7942"/>
                  </a:lnTo>
                  <a:cubicBezTo>
                    <a:pt x="5942" y="8001"/>
                    <a:pt x="5942" y="8108"/>
                    <a:pt x="6002" y="8156"/>
                  </a:cubicBezTo>
                  <a:lnTo>
                    <a:pt x="6335" y="8501"/>
                  </a:lnTo>
                  <a:cubicBezTo>
                    <a:pt x="6395" y="8561"/>
                    <a:pt x="6418" y="8644"/>
                    <a:pt x="6371" y="8704"/>
                  </a:cubicBezTo>
                  <a:lnTo>
                    <a:pt x="5252" y="10942"/>
                  </a:lnTo>
                  <a:cubicBezTo>
                    <a:pt x="5204" y="11013"/>
                    <a:pt x="5240" y="11121"/>
                    <a:pt x="5323" y="11156"/>
                  </a:cubicBezTo>
                  <a:cubicBezTo>
                    <a:pt x="5359" y="11180"/>
                    <a:pt x="5371" y="11180"/>
                    <a:pt x="5406" y="11180"/>
                  </a:cubicBezTo>
                  <a:cubicBezTo>
                    <a:pt x="5466" y="11180"/>
                    <a:pt x="5525" y="11144"/>
                    <a:pt x="5549" y="11085"/>
                  </a:cubicBezTo>
                  <a:lnTo>
                    <a:pt x="6668" y="8858"/>
                  </a:lnTo>
                  <a:cubicBezTo>
                    <a:pt x="6776" y="8656"/>
                    <a:pt x="6728" y="8418"/>
                    <a:pt x="6573" y="8263"/>
                  </a:cubicBezTo>
                  <a:lnTo>
                    <a:pt x="6323" y="8001"/>
                  </a:lnTo>
                  <a:lnTo>
                    <a:pt x="6549" y="7727"/>
                  </a:lnTo>
                  <a:lnTo>
                    <a:pt x="7788" y="8096"/>
                  </a:lnTo>
                  <a:cubicBezTo>
                    <a:pt x="8157" y="8216"/>
                    <a:pt x="8407" y="8561"/>
                    <a:pt x="8407" y="8942"/>
                  </a:cubicBezTo>
                  <a:lnTo>
                    <a:pt x="8407" y="11013"/>
                  </a:lnTo>
                  <a:cubicBezTo>
                    <a:pt x="8407" y="11097"/>
                    <a:pt x="8478" y="11180"/>
                    <a:pt x="8573" y="11180"/>
                  </a:cubicBezTo>
                  <a:cubicBezTo>
                    <a:pt x="8657" y="11180"/>
                    <a:pt x="8740" y="11097"/>
                    <a:pt x="8740" y="11013"/>
                  </a:cubicBezTo>
                  <a:lnTo>
                    <a:pt x="8740" y="8942"/>
                  </a:lnTo>
                  <a:cubicBezTo>
                    <a:pt x="8764" y="8442"/>
                    <a:pt x="8419" y="7965"/>
                    <a:pt x="7907" y="7811"/>
                  </a:cubicBezTo>
                  <a:lnTo>
                    <a:pt x="6716" y="7454"/>
                  </a:lnTo>
                  <a:cubicBezTo>
                    <a:pt x="6716" y="7430"/>
                    <a:pt x="6716" y="7382"/>
                    <a:pt x="6692" y="7358"/>
                  </a:cubicBezTo>
                  <a:cubicBezTo>
                    <a:pt x="6668" y="7251"/>
                    <a:pt x="6597" y="7144"/>
                    <a:pt x="6502" y="7096"/>
                  </a:cubicBezTo>
                  <a:lnTo>
                    <a:pt x="5775" y="6727"/>
                  </a:lnTo>
                  <a:lnTo>
                    <a:pt x="5775" y="6203"/>
                  </a:lnTo>
                  <a:cubicBezTo>
                    <a:pt x="6323" y="5822"/>
                    <a:pt x="6716" y="5227"/>
                    <a:pt x="6799" y="4536"/>
                  </a:cubicBezTo>
                  <a:lnTo>
                    <a:pt x="6906" y="4536"/>
                  </a:lnTo>
                  <a:cubicBezTo>
                    <a:pt x="7228" y="4536"/>
                    <a:pt x="7502" y="4298"/>
                    <a:pt x="7526" y="4001"/>
                  </a:cubicBezTo>
                  <a:cubicBezTo>
                    <a:pt x="7549" y="3834"/>
                    <a:pt x="7490" y="3655"/>
                    <a:pt x="7383" y="3536"/>
                  </a:cubicBezTo>
                  <a:cubicBezTo>
                    <a:pt x="7323" y="3477"/>
                    <a:pt x="7264" y="3441"/>
                    <a:pt x="7192" y="3393"/>
                  </a:cubicBezTo>
                  <a:lnTo>
                    <a:pt x="7192" y="1572"/>
                  </a:lnTo>
                  <a:cubicBezTo>
                    <a:pt x="7192" y="905"/>
                    <a:pt x="6633" y="357"/>
                    <a:pt x="5966" y="357"/>
                  </a:cubicBezTo>
                  <a:lnTo>
                    <a:pt x="5942" y="357"/>
                  </a:lnTo>
                  <a:cubicBezTo>
                    <a:pt x="5644" y="131"/>
                    <a:pt x="5204" y="0"/>
                    <a:pt x="47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5" name="Google Shape;13505;p89"/>
            <p:cNvSpPr/>
            <p:nvPr/>
          </p:nvSpPr>
          <p:spPr>
            <a:xfrm>
              <a:off x="6012727" y="4085840"/>
              <a:ext cx="37731" cy="3776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512" y="1"/>
                    <a:pt x="441" y="72"/>
                    <a:pt x="441" y="167"/>
                  </a:cubicBezTo>
                  <a:lnTo>
                    <a:pt x="441" y="429"/>
                  </a:lnTo>
                  <a:lnTo>
                    <a:pt x="167" y="429"/>
                  </a:lnTo>
                  <a:cubicBezTo>
                    <a:pt x="84" y="429"/>
                    <a:pt x="0" y="513"/>
                    <a:pt x="0" y="596"/>
                  </a:cubicBezTo>
                  <a:cubicBezTo>
                    <a:pt x="0" y="691"/>
                    <a:pt x="84" y="763"/>
                    <a:pt x="167" y="763"/>
                  </a:cubicBezTo>
                  <a:lnTo>
                    <a:pt x="441" y="763"/>
                  </a:lnTo>
                  <a:lnTo>
                    <a:pt x="441" y="1025"/>
                  </a:lnTo>
                  <a:cubicBezTo>
                    <a:pt x="441" y="1120"/>
                    <a:pt x="512" y="1191"/>
                    <a:pt x="595" y="1191"/>
                  </a:cubicBezTo>
                  <a:cubicBezTo>
                    <a:pt x="691" y="1191"/>
                    <a:pt x="762" y="1120"/>
                    <a:pt x="762" y="1025"/>
                  </a:cubicBezTo>
                  <a:lnTo>
                    <a:pt x="762" y="763"/>
                  </a:lnTo>
                  <a:lnTo>
                    <a:pt x="1024" y="763"/>
                  </a:lnTo>
                  <a:cubicBezTo>
                    <a:pt x="1119" y="763"/>
                    <a:pt x="1191" y="691"/>
                    <a:pt x="1191" y="596"/>
                  </a:cubicBezTo>
                  <a:cubicBezTo>
                    <a:pt x="1191" y="513"/>
                    <a:pt x="1119" y="429"/>
                    <a:pt x="1024" y="429"/>
                  </a:cubicBezTo>
                  <a:lnTo>
                    <a:pt x="762" y="429"/>
                  </a:lnTo>
                  <a:lnTo>
                    <a:pt x="762" y="167"/>
                  </a:lnTo>
                  <a:cubicBezTo>
                    <a:pt x="762" y="72"/>
                    <a:pt x="691" y="1"/>
                    <a:pt x="5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6" name="Google Shape;13506;p89"/>
          <p:cNvGrpSpPr/>
          <p:nvPr/>
        </p:nvGrpSpPr>
        <p:grpSpPr>
          <a:xfrm>
            <a:off x="2206122" y="3360748"/>
            <a:ext cx="308183" cy="347561"/>
            <a:chOff x="2206122" y="3360748"/>
            <a:chExt cx="308183" cy="347561"/>
          </a:xfrm>
          <a:solidFill>
            <a:schemeClr val="bg1"/>
          </a:solidFill>
        </p:grpSpPr>
        <p:sp>
          <p:nvSpPr>
            <p:cNvPr id="13507" name="Google Shape;13507;p89"/>
            <p:cNvSpPr/>
            <p:nvPr/>
          </p:nvSpPr>
          <p:spPr>
            <a:xfrm>
              <a:off x="2206122" y="3543859"/>
              <a:ext cx="199932" cy="164451"/>
            </a:xfrm>
            <a:custGeom>
              <a:avLst/>
              <a:gdLst/>
              <a:ahLst/>
              <a:cxnLst/>
              <a:rect l="l" t="t" r="r" b="b"/>
              <a:pathLst>
                <a:path w="6311" h="5191" extrusionOk="0">
                  <a:moveTo>
                    <a:pt x="289" y="1"/>
                  </a:moveTo>
                  <a:cubicBezTo>
                    <a:pt x="219" y="1"/>
                    <a:pt x="162" y="52"/>
                    <a:pt x="143" y="118"/>
                  </a:cubicBezTo>
                  <a:cubicBezTo>
                    <a:pt x="48" y="476"/>
                    <a:pt x="0" y="845"/>
                    <a:pt x="0" y="1214"/>
                  </a:cubicBezTo>
                  <a:cubicBezTo>
                    <a:pt x="0" y="3405"/>
                    <a:pt x="1786" y="5191"/>
                    <a:pt x="3977" y="5191"/>
                  </a:cubicBezTo>
                  <a:cubicBezTo>
                    <a:pt x="4787" y="5191"/>
                    <a:pt x="5584" y="4941"/>
                    <a:pt x="6251" y="4476"/>
                  </a:cubicBezTo>
                  <a:cubicBezTo>
                    <a:pt x="6275" y="4429"/>
                    <a:pt x="6311" y="4321"/>
                    <a:pt x="6251" y="4250"/>
                  </a:cubicBezTo>
                  <a:cubicBezTo>
                    <a:pt x="6221" y="4204"/>
                    <a:pt x="6166" y="4183"/>
                    <a:pt x="6111" y="4183"/>
                  </a:cubicBezTo>
                  <a:cubicBezTo>
                    <a:pt x="6081" y="4183"/>
                    <a:pt x="6050" y="4189"/>
                    <a:pt x="6025" y="4202"/>
                  </a:cubicBezTo>
                  <a:cubicBezTo>
                    <a:pt x="5418" y="4643"/>
                    <a:pt x="4691" y="4857"/>
                    <a:pt x="3941" y="4857"/>
                  </a:cubicBezTo>
                  <a:cubicBezTo>
                    <a:pt x="1929" y="4857"/>
                    <a:pt x="298" y="3226"/>
                    <a:pt x="298" y="1214"/>
                  </a:cubicBezTo>
                  <a:cubicBezTo>
                    <a:pt x="298" y="869"/>
                    <a:pt x="346" y="535"/>
                    <a:pt x="441" y="202"/>
                  </a:cubicBezTo>
                  <a:cubicBezTo>
                    <a:pt x="477" y="118"/>
                    <a:pt x="417" y="23"/>
                    <a:pt x="346" y="11"/>
                  </a:cubicBezTo>
                  <a:cubicBezTo>
                    <a:pt x="326" y="4"/>
                    <a:pt x="307" y="1"/>
                    <a:pt x="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8" name="Google Shape;13508;p89"/>
            <p:cNvSpPr/>
            <p:nvPr/>
          </p:nvSpPr>
          <p:spPr>
            <a:xfrm>
              <a:off x="2216291" y="3360748"/>
              <a:ext cx="298014" cy="312872"/>
            </a:xfrm>
            <a:custGeom>
              <a:avLst/>
              <a:gdLst/>
              <a:ahLst/>
              <a:cxnLst/>
              <a:rect l="l" t="t" r="r" b="b"/>
              <a:pathLst>
                <a:path w="9407" h="9876" extrusionOk="0">
                  <a:moveTo>
                    <a:pt x="6830" y="0"/>
                  </a:moveTo>
                  <a:cubicBezTo>
                    <a:pt x="6032" y="0"/>
                    <a:pt x="5248" y="384"/>
                    <a:pt x="4763" y="1100"/>
                  </a:cubicBezTo>
                  <a:cubicBezTo>
                    <a:pt x="4632" y="1315"/>
                    <a:pt x="4513" y="1529"/>
                    <a:pt x="4454" y="1791"/>
                  </a:cubicBezTo>
                  <a:cubicBezTo>
                    <a:pt x="4418" y="1874"/>
                    <a:pt x="4478" y="1969"/>
                    <a:pt x="4561" y="1981"/>
                  </a:cubicBezTo>
                  <a:cubicBezTo>
                    <a:pt x="4574" y="1985"/>
                    <a:pt x="4587" y="1987"/>
                    <a:pt x="4600" y="1987"/>
                  </a:cubicBezTo>
                  <a:cubicBezTo>
                    <a:pt x="4671" y="1987"/>
                    <a:pt x="4741" y="1935"/>
                    <a:pt x="4751" y="1874"/>
                  </a:cubicBezTo>
                  <a:cubicBezTo>
                    <a:pt x="4811" y="1672"/>
                    <a:pt x="4894" y="1469"/>
                    <a:pt x="5037" y="1279"/>
                  </a:cubicBezTo>
                  <a:cubicBezTo>
                    <a:pt x="5455" y="652"/>
                    <a:pt x="6135" y="315"/>
                    <a:pt x="6830" y="315"/>
                  </a:cubicBezTo>
                  <a:cubicBezTo>
                    <a:pt x="7244" y="315"/>
                    <a:pt x="7664" y="435"/>
                    <a:pt x="8037" y="684"/>
                  </a:cubicBezTo>
                  <a:cubicBezTo>
                    <a:pt x="8514" y="1017"/>
                    <a:pt x="8847" y="1481"/>
                    <a:pt x="8966" y="2065"/>
                  </a:cubicBezTo>
                  <a:cubicBezTo>
                    <a:pt x="9085" y="2636"/>
                    <a:pt x="8966" y="3220"/>
                    <a:pt x="8633" y="3684"/>
                  </a:cubicBezTo>
                  <a:cubicBezTo>
                    <a:pt x="8230" y="4289"/>
                    <a:pt x="7574" y="4641"/>
                    <a:pt x="6873" y="4641"/>
                  </a:cubicBezTo>
                  <a:cubicBezTo>
                    <a:pt x="6829" y="4641"/>
                    <a:pt x="6784" y="4639"/>
                    <a:pt x="6740" y="4636"/>
                  </a:cubicBezTo>
                  <a:lnTo>
                    <a:pt x="6716" y="4636"/>
                  </a:lnTo>
                  <a:cubicBezTo>
                    <a:pt x="6549" y="4625"/>
                    <a:pt x="6406" y="4613"/>
                    <a:pt x="6240" y="4565"/>
                  </a:cubicBezTo>
                  <a:cubicBezTo>
                    <a:pt x="6220" y="4560"/>
                    <a:pt x="6204" y="4557"/>
                    <a:pt x="6189" y="4557"/>
                  </a:cubicBezTo>
                  <a:cubicBezTo>
                    <a:pt x="6168" y="4557"/>
                    <a:pt x="6148" y="4563"/>
                    <a:pt x="6121" y="4577"/>
                  </a:cubicBezTo>
                  <a:lnTo>
                    <a:pt x="5120" y="5053"/>
                  </a:lnTo>
                  <a:lnTo>
                    <a:pt x="5168" y="3958"/>
                  </a:lnTo>
                  <a:cubicBezTo>
                    <a:pt x="5168" y="3910"/>
                    <a:pt x="5156" y="3886"/>
                    <a:pt x="5144" y="3851"/>
                  </a:cubicBezTo>
                  <a:cubicBezTo>
                    <a:pt x="4823" y="3470"/>
                    <a:pt x="4668" y="2993"/>
                    <a:pt x="4680" y="2481"/>
                  </a:cubicBezTo>
                  <a:cubicBezTo>
                    <a:pt x="4680" y="2398"/>
                    <a:pt x="4608" y="2315"/>
                    <a:pt x="4513" y="2315"/>
                  </a:cubicBezTo>
                  <a:cubicBezTo>
                    <a:pt x="4418" y="2315"/>
                    <a:pt x="4347" y="2398"/>
                    <a:pt x="4347" y="2481"/>
                  </a:cubicBezTo>
                  <a:cubicBezTo>
                    <a:pt x="4347" y="2708"/>
                    <a:pt x="4382" y="2934"/>
                    <a:pt x="4442" y="3136"/>
                  </a:cubicBezTo>
                  <a:cubicBezTo>
                    <a:pt x="4168" y="3077"/>
                    <a:pt x="3894" y="3053"/>
                    <a:pt x="3620" y="3053"/>
                  </a:cubicBezTo>
                  <a:cubicBezTo>
                    <a:pt x="2858" y="3053"/>
                    <a:pt x="2132" y="3255"/>
                    <a:pt x="1489" y="3660"/>
                  </a:cubicBezTo>
                  <a:cubicBezTo>
                    <a:pt x="882" y="4041"/>
                    <a:pt x="370" y="4601"/>
                    <a:pt x="48" y="5256"/>
                  </a:cubicBezTo>
                  <a:cubicBezTo>
                    <a:pt x="1" y="5327"/>
                    <a:pt x="48" y="5434"/>
                    <a:pt x="120" y="5458"/>
                  </a:cubicBezTo>
                  <a:cubicBezTo>
                    <a:pt x="156" y="5470"/>
                    <a:pt x="167" y="5470"/>
                    <a:pt x="191" y="5470"/>
                  </a:cubicBezTo>
                  <a:cubicBezTo>
                    <a:pt x="251" y="5470"/>
                    <a:pt x="322" y="5446"/>
                    <a:pt x="346" y="5387"/>
                  </a:cubicBezTo>
                  <a:cubicBezTo>
                    <a:pt x="965" y="4136"/>
                    <a:pt x="2227" y="3362"/>
                    <a:pt x="3620" y="3362"/>
                  </a:cubicBezTo>
                  <a:cubicBezTo>
                    <a:pt x="3942" y="3362"/>
                    <a:pt x="4263" y="3410"/>
                    <a:pt x="4573" y="3482"/>
                  </a:cubicBezTo>
                  <a:cubicBezTo>
                    <a:pt x="4644" y="3660"/>
                    <a:pt x="4751" y="3827"/>
                    <a:pt x="4859" y="3970"/>
                  </a:cubicBezTo>
                  <a:lnTo>
                    <a:pt x="4799" y="5279"/>
                  </a:lnTo>
                  <a:cubicBezTo>
                    <a:pt x="4799" y="5339"/>
                    <a:pt x="4823" y="5387"/>
                    <a:pt x="4870" y="5410"/>
                  </a:cubicBezTo>
                  <a:cubicBezTo>
                    <a:pt x="4894" y="5434"/>
                    <a:pt x="4930" y="5446"/>
                    <a:pt x="4954" y="5446"/>
                  </a:cubicBezTo>
                  <a:cubicBezTo>
                    <a:pt x="4989" y="5446"/>
                    <a:pt x="5001" y="5446"/>
                    <a:pt x="5037" y="5434"/>
                  </a:cubicBezTo>
                  <a:lnTo>
                    <a:pt x="6228" y="4875"/>
                  </a:lnTo>
                  <a:cubicBezTo>
                    <a:pt x="6359" y="4910"/>
                    <a:pt x="6502" y="4934"/>
                    <a:pt x="6644" y="4958"/>
                  </a:cubicBezTo>
                  <a:cubicBezTo>
                    <a:pt x="7061" y="5565"/>
                    <a:pt x="7264" y="6268"/>
                    <a:pt x="7264" y="7006"/>
                  </a:cubicBezTo>
                  <a:cubicBezTo>
                    <a:pt x="7264" y="7994"/>
                    <a:pt x="6883" y="8911"/>
                    <a:pt x="6180" y="9613"/>
                  </a:cubicBezTo>
                  <a:cubicBezTo>
                    <a:pt x="6121" y="9673"/>
                    <a:pt x="6121" y="9780"/>
                    <a:pt x="6180" y="9839"/>
                  </a:cubicBezTo>
                  <a:cubicBezTo>
                    <a:pt x="6204" y="9863"/>
                    <a:pt x="6252" y="9875"/>
                    <a:pt x="6299" y="9875"/>
                  </a:cubicBezTo>
                  <a:cubicBezTo>
                    <a:pt x="6347" y="9875"/>
                    <a:pt x="6371" y="9863"/>
                    <a:pt x="6418" y="9839"/>
                  </a:cubicBezTo>
                  <a:cubicBezTo>
                    <a:pt x="7192" y="9077"/>
                    <a:pt x="7609" y="8077"/>
                    <a:pt x="7609" y="7006"/>
                  </a:cubicBezTo>
                  <a:cubicBezTo>
                    <a:pt x="7609" y="6279"/>
                    <a:pt x="7418" y="5577"/>
                    <a:pt x="7037" y="4958"/>
                  </a:cubicBezTo>
                  <a:cubicBezTo>
                    <a:pt x="7787" y="4898"/>
                    <a:pt x="8490" y="4505"/>
                    <a:pt x="8930" y="3851"/>
                  </a:cubicBezTo>
                  <a:cubicBezTo>
                    <a:pt x="9276" y="3303"/>
                    <a:pt x="9407" y="2648"/>
                    <a:pt x="9276" y="1993"/>
                  </a:cubicBezTo>
                  <a:cubicBezTo>
                    <a:pt x="9145" y="1338"/>
                    <a:pt x="8776" y="791"/>
                    <a:pt x="8216" y="422"/>
                  </a:cubicBezTo>
                  <a:cubicBezTo>
                    <a:pt x="7789" y="137"/>
                    <a:pt x="7307" y="0"/>
                    <a:pt x="6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9" name="Google Shape;13509;p89"/>
            <p:cNvSpPr/>
            <p:nvPr/>
          </p:nvSpPr>
          <p:spPr>
            <a:xfrm>
              <a:off x="2392812" y="3401615"/>
              <a:ext cx="83033" cy="80372"/>
            </a:xfrm>
            <a:custGeom>
              <a:avLst/>
              <a:gdLst/>
              <a:ahLst/>
              <a:cxnLst/>
              <a:rect l="l" t="t" r="r" b="b"/>
              <a:pathLst>
                <a:path w="2621" h="2537" extrusionOk="0">
                  <a:moveTo>
                    <a:pt x="1608" y="334"/>
                  </a:moveTo>
                  <a:cubicBezTo>
                    <a:pt x="1775" y="334"/>
                    <a:pt x="1918" y="394"/>
                    <a:pt x="2037" y="513"/>
                  </a:cubicBezTo>
                  <a:cubicBezTo>
                    <a:pt x="2275" y="739"/>
                    <a:pt x="2275" y="1132"/>
                    <a:pt x="2037" y="1370"/>
                  </a:cubicBezTo>
                  <a:cubicBezTo>
                    <a:pt x="1918" y="1489"/>
                    <a:pt x="1763" y="1549"/>
                    <a:pt x="1608" y="1549"/>
                  </a:cubicBezTo>
                  <a:cubicBezTo>
                    <a:pt x="1453" y="1549"/>
                    <a:pt x="1299" y="1489"/>
                    <a:pt x="1180" y="1370"/>
                  </a:cubicBezTo>
                  <a:cubicBezTo>
                    <a:pt x="941" y="1132"/>
                    <a:pt x="941" y="751"/>
                    <a:pt x="1180" y="513"/>
                  </a:cubicBezTo>
                  <a:cubicBezTo>
                    <a:pt x="1299" y="394"/>
                    <a:pt x="1442" y="334"/>
                    <a:pt x="1608" y="334"/>
                  </a:cubicBezTo>
                  <a:close/>
                  <a:moveTo>
                    <a:pt x="1608" y="1"/>
                  </a:moveTo>
                  <a:cubicBezTo>
                    <a:pt x="1358" y="1"/>
                    <a:pt x="1120" y="108"/>
                    <a:pt x="953" y="275"/>
                  </a:cubicBezTo>
                  <a:cubicBezTo>
                    <a:pt x="620" y="596"/>
                    <a:pt x="596" y="1108"/>
                    <a:pt x="846" y="1477"/>
                  </a:cubicBezTo>
                  <a:lnTo>
                    <a:pt x="60" y="2263"/>
                  </a:lnTo>
                  <a:cubicBezTo>
                    <a:pt x="1" y="2322"/>
                    <a:pt x="1" y="2430"/>
                    <a:pt x="60" y="2489"/>
                  </a:cubicBezTo>
                  <a:cubicBezTo>
                    <a:pt x="84" y="2525"/>
                    <a:pt x="132" y="2537"/>
                    <a:pt x="179" y="2537"/>
                  </a:cubicBezTo>
                  <a:cubicBezTo>
                    <a:pt x="227" y="2537"/>
                    <a:pt x="263" y="2525"/>
                    <a:pt x="299" y="2489"/>
                  </a:cubicBezTo>
                  <a:lnTo>
                    <a:pt x="1084" y="1703"/>
                  </a:lnTo>
                  <a:cubicBezTo>
                    <a:pt x="1251" y="1822"/>
                    <a:pt x="1430" y="1870"/>
                    <a:pt x="1620" y="1870"/>
                  </a:cubicBezTo>
                  <a:cubicBezTo>
                    <a:pt x="1858" y="1870"/>
                    <a:pt x="2096" y="1775"/>
                    <a:pt x="2275" y="1596"/>
                  </a:cubicBezTo>
                  <a:cubicBezTo>
                    <a:pt x="2620" y="1227"/>
                    <a:pt x="2620" y="644"/>
                    <a:pt x="2263" y="275"/>
                  </a:cubicBezTo>
                  <a:cubicBezTo>
                    <a:pt x="2084" y="96"/>
                    <a:pt x="1846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0" name="Google Shape;13510;p89"/>
            <p:cNvSpPr/>
            <p:nvPr/>
          </p:nvSpPr>
          <p:spPr>
            <a:xfrm>
              <a:off x="2229502" y="3535147"/>
              <a:ext cx="201833" cy="94723"/>
            </a:xfrm>
            <a:custGeom>
              <a:avLst/>
              <a:gdLst/>
              <a:ahLst/>
              <a:cxnLst/>
              <a:rect l="l" t="t" r="r" b="b"/>
              <a:pathLst>
                <a:path w="6371" h="2990" extrusionOk="0">
                  <a:moveTo>
                    <a:pt x="3191" y="310"/>
                  </a:moveTo>
                  <a:cubicBezTo>
                    <a:pt x="3477" y="310"/>
                    <a:pt x="3751" y="346"/>
                    <a:pt x="4025" y="393"/>
                  </a:cubicBezTo>
                  <a:cubicBezTo>
                    <a:pt x="4191" y="584"/>
                    <a:pt x="4275" y="834"/>
                    <a:pt x="4275" y="1084"/>
                  </a:cubicBezTo>
                  <a:cubicBezTo>
                    <a:pt x="4275" y="1703"/>
                    <a:pt x="3787" y="2191"/>
                    <a:pt x="3179" y="2191"/>
                  </a:cubicBezTo>
                  <a:cubicBezTo>
                    <a:pt x="2560" y="2191"/>
                    <a:pt x="2072" y="1703"/>
                    <a:pt x="2072" y="1084"/>
                  </a:cubicBezTo>
                  <a:cubicBezTo>
                    <a:pt x="2108" y="846"/>
                    <a:pt x="2191" y="596"/>
                    <a:pt x="2358" y="393"/>
                  </a:cubicBezTo>
                  <a:cubicBezTo>
                    <a:pt x="2620" y="346"/>
                    <a:pt x="2906" y="310"/>
                    <a:pt x="3191" y="310"/>
                  </a:cubicBezTo>
                  <a:close/>
                  <a:moveTo>
                    <a:pt x="1905" y="489"/>
                  </a:moveTo>
                  <a:lnTo>
                    <a:pt x="1905" y="489"/>
                  </a:lnTo>
                  <a:cubicBezTo>
                    <a:pt x="1822" y="691"/>
                    <a:pt x="1775" y="894"/>
                    <a:pt x="1775" y="1108"/>
                  </a:cubicBezTo>
                  <a:cubicBezTo>
                    <a:pt x="1775" y="1894"/>
                    <a:pt x="2417" y="2513"/>
                    <a:pt x="3191" y="2513"/>
                  </a:cubicBezTo>
                  <a:cubicBezTo>
                    <a:pt x="3965" y="2513"/>
                    <a:pt x="4608" y="1882"/>
                    <a:pt x="4608" y="1108"/>
                  </a:cubicBezTo>
                  <a:cubicBezTo>
                    <a:pt x="4608" y="894"/>
                    <a:pt x="4561" y="691"/>
                    <a:pt x="4465" y="489"/>
                  </a:cubicBezTo>
                  <a:lnTo>
                    <a:pt x="4465" y="489"/>
                  </a:lnTo>
                  <a:cubicBezTo>
                    <a:pt x="5180" y="691"/>
                    <a:pt x="5751" y="1060"/>
                    <a:pt x="6001" y="1489"/>
                  </a:cubicBezTo>
                  <a:cubicBezTo>
                    <a:pt x="5620" y="2191"/>
                    <a:pt x="4465" y="2668"/>
                    <a:pt x="3203" y="2668"/>
                  </a:cubicBezTo>
                  <a:cubicBezTo>
                    <a:pt x="1929" y="2668"/>
                    <a:pt x="798" y="2191"/>
                    <a:pt x="381" y="1489"/>
                  </a:cubicBezTo>
                  <a:cubicBezTo>
                    <a:pt x="632" y="1060"/>
                    <a:pt x="1191" y="691"/>
                    <a:pt x="1905" y="489"/>
                  </a:cubicBezTo>
                  <a:close/>
                  <a:moveTo>
                    <a:pt x="3191" y="1"/>
                  </a:moveTo>
                  <a:cubicBezTo>
                    <a:pt x="2858" y="1"/>
                    <a:pt x="2548" y="36"/>
                    <a:pt x="2239" y="96"/>
                  </a:cubicBezTo>
                  <a:cubicBezTo>
                    <a:pt x="1179" y="286"/>
                    <a:pt x="358" y="786"/>
                    <a:pt x="36" y="1429"/>
                  </a:cubicBezTo>
                  <a:cubicBezTo>
                    <a:pt x="0" y="1477"/>
                    <a:pt x="0" y="1536"/>
                    <a:pt x="36" y="1584"/>
                  </a:cubicBezTo>
                  <a:cubicBezTo>
                    <a:pt x="465" y="2429"/>
                    <a:pt x="1727" y="2989"/>
                    <a:pt x="3191" y="2989"/>
                  </a:cubicBezTo>
                  <a:cubicBezTo>
                    <a:pt x="4644" y="2989"/>
                    <a:pt x="5918" y="2429"/>
                    <a:pt x="6347" y="1584"/>
                  </a:cubicBezTo>
                  <a:cubicBezTo>
                    <a:pt x="6370" y="1525"/>
                    <a:pt x="6370" y="1477"/>
                    <a:pt x="6347" y="1429"/>
                  </a:cubicBezTo>
                  <a:cubicBezTo>
                    <a:pt x="6013" y="786"/>
                    <a:pt x="5204" y="286"/>
                    <a:pt x="4144" y="96"/>
                  </a:cubicBezTo>
                  <a:cubicBezTo>
                    <a:pt x="3822" y="36"/>
                    <a:pt x="3513" y="1"/>
                    <a:pt x="3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1" name="Google Shape;13511;p89"/>
            <p:cNvSpPr/>
            <p:nvPr/>
          </p:nvSpPr>
          <p:spPr>
            <a:xfrm>
              <a:off x="2236281" y="3609215"/>
              <a:ext cx="81893" cy="38364"/>
            </a:xfrm>
            <a:custGeom>
              <a:avLst/>
              <a:gdLst/>
              <a:ahLst/>
              <a:cxnLst/>
              <a:rect l="l" t="t" r="r" b="b"/>
              <a:pathLst>
                <a:path w="2585" h="1211" extrusionOk="0">
                  <a:moveTo>
                    <a:pt x="180" y="1"/>
                  </a:moveTo>
                  <a:cubicBezTo>
                    <a:pt x="140" y="1"/>
                    <a:pt x="101" y="15"/>
                    <a:pt x="72" y="44"/>
                  </a:cubicBezTo>
                  <a:cubicBezTo>
                    <a:pt x="1" y="103"/>
                    <a:pt x="1" y="211"/>
                    <a:pt x="60" y="270"/>
                  </a:cubicBezTo>
                  <a:cubicBezTo>
                    <a:pt x="525" y="818"/>
                    <a:pt x="1418" y="1175"/>
                    <a:pt x="2406" y="1211"/>
                  </a:cubicBezTo>
                  <a:cubicBezTo>
                    <a:pt x="2501" y="1211"/>
                    <a:pt x="2573" y="1127"/>
                    <a:pt x="2573" y="1056"/>
                  </a:cubicBezTo>
                  <a:cubicBezTo>
                    <a:pt x="2584" y="949"/>
                    <a:pt x="2513" y="877"/>
                    <a:pt x="2430" y="877"/>
                  </a:cubicBezTo>
                  <a:cubicBezTo>
                    <a:pt x="1513" y="853"/>
                    <a:pt x="703" y="532"/>
                    <a:pt x="298" y="56"/>
                  </a:cubicBezTo>
                  <a:cubicBezTo>
                    <a:pt x="267" y="18"/>
                    <a:pt x="223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12" name="Google Shape;13512;p89"/>
          <p:cNvGrpSpPr/>
          <p:nvPr/>
        </p:nvGrpSpPr>
        <p:grpSpPr>
          <a:xfrm>
            <a:off x="5353403" y="3785609"/>
            <a:ext cx="277992" cy="354974"/>
            <a:chOff x="5353403" y="3785609"/>
            <a:chExt cx="277992" cy="354974"/>
          </a:xfrm>
          <a:solidFill>
            <a:schemeClr val="bg1"/>
          </a:solidFill>
        </p:grpSpPr>
        <p:sp>
          <p:nvSpPr>
            <p:cNvPr id="13513" name="Google Shape;13513;p89"/>
            <p:cNvSpPr/>
            <p:nvPr/>
          </p:nvSpPr>
          <p:spPr>
            <a:xfrm>
              <a:off x="5476734" y="3952562"/>
              <a:ext cx="33232" cy="15998"/>
            </a:xfrm>
            <a:custGeom>
              <a:avLst/>
              <a:gdLst/>
              <a:ahLst/>
              <a:cxnLst/>
              <a:rect l="l" t="t" r="r" b="b"/>
              <a:pathLst>
                <a:path w="1049" h="505" extrusionOk="0">
                  <a:moveTo>
                    <a:pt x="189" y="0"/>
                  </a:moveTo>
                  <a:cubicBezTo>
                    <a:pt x="154" y="0"/>
                    <a:pt x="117" y="10"/>
                    <a:pt x="84" y="29"/>
                  </a:cubicBezTo>
                  <a:cubicBezTo>
                    <a:pt x="12" y="64"/>
                    <a:pt x="0" y="171"/>
                    <a:pt x="48" y="255"/>
                  </a:cubicBezTo>
                  <a:cubicBezTo>
                    <a:pt x="155" y="398"/>
                    <a:pt x="334" y="505"/>
                    <a:pt x="536" y="505"/>
                  </a:cubicBezTo>
                  <a:cubicBezTo>
                    <a:pt x="727" y="505"/>
                    <a:pt x="917" y="410"/>
                    <a:pt x="1024" y="255"/>
                  </a:cubicBezTo>
                  <a:cubicBezTo>
                    <a:pt x="1048" y="171"/>
                    <a:pt x="1024" y="76"/>
                    <a:pt x="953" y="29"/>
                  </a:cubicBezTo>
                  <a:cubicBezTo>
                    <a:pt x="924" y="10"/>
                    <a:pt x="890" y="0"/>
                    <a:pt x="856" y="0"/>
                  </a:cubicBezTo>
                  <a:cubicBezTo>
                    <a:pt x="805" y="0"/>
                    <a:pt x="755" y="21"/>
                    <a:pt x="727" y="64"/>
                  </a:cubicBezTo>
                  <a:cubicBezTo>
                    <a:pt x="691" y="124"/>
                    <a:pt x="608" y="171"/>
                    <a:pt x="524" y="171"/>
                  </a:cubicBezTo>
                  <a:cubicBezTo>
                    <a:pt x="429" y="171"/>
                    <a:pt x="346" y="136"/>
                    <a:pt x="310" y="64"/>
                  </a:cubicBezTo>
                  <a:cubicBezTo>
                    <a:pt x="289" y="21"/>
                    <a:pt x="241" y="0"/>
                    <a:pt x="1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4" name="Google Shape;13514;p89"/>
            <p:cNvSpPr/>
            <p:nvPr/>
          </p:nvSpPr>
          <p:spPr>
            <a:xfrm>
              <a:off x="5457124" y="390254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5" name="Google Shape;13515;p89"/>
            <p:cNvSpPr/>
            <p:nvPr/>
          </p:nvSpPr>
          <p:spPr>
            <a:xfrm>
              <a:off x="5518234" y="3902540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0"/>
                    <a:pt x="167" y="500"/>
                  </a:cubicBezTo>
                  <a:cubicBezTo>
                    <a:pt x="250" y="500"/>
                    <a:pt x="333" y="429"/>
                    <a:pt x="333" y="346"/>
                  </a:cubicBezTo>
                  <a:lnTo>
                    <a:pt x="333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6" name="Google Shape;13516;p89"/>
            <p:cNvSpPr/>
            <p:nvPr/>
          </p:nvSpPr>
          <p:spPr>
            <a:xfrm>
              <a:off x="5353403" y="3785609"/>
              <a:ext cx="277992" cy="354974"/>
            </a:xfrm>
            <a:custGeom>
              <a:avLst/>
              <a:gdLst/>
              <a:ahLst/>
              <a:cxnLst/>
              <a:rect l="l" t="t" r="r" b="b"/>
              <a:pathLst>
                <a:path w="8775" h="11205" extrusionOk="0">
                  <a:moveTo>
                    <a:pt x="2822" y="846"/>
                  </a:moveTo>
                  <a:lnTo>
                    <a:pt x="2822" y="2274"/>
                  </a:lnTo>
                  <a:cubicBezTo>
                    <a:pt x="2822" y="2274"/>
                    <a:pt x="2822" y="2286"/>
                    <a:pt x="2810" y="2286"/>
                  </a:cubicBezTo>
                  <a:lnTo>
                    <a:pt x="2453" y="2286"/>
                  </a:lnTo>
                  <a:cubicBezTo>
                    <a:pt x="2453" y="2286"/>
                    <a:pt x="2441" y="2286"/>
                    <a:pt x="2441" y="2274"/>
                  </a:cubicBezTo>
                  <a:lnTo>
                    <a:pt x="2441" y="1215"/>
                  </a:lnTo>
                  <a:lnTo>
                    <a:pt x="2453" y="1215"/>
                  </a:lnTo>
                  <a:cubicBezTo>
                    <a:pt x="2453" y="1155"/>
                    <a:pt x="2477" y="1096"/>
                    <a:pt x="2524" y="1072"/>
                  </a:cubicBezTo>
                  <a:lnTo>
                    <a:pt x="2822" y="846"/>
                  </a:lnTo>
                  <a:close/>
                  <a:moveTo>
                    <a:pt x="4739" y="322"/>
                  </a:moveTo>
                  <a:cubicBezTo>
                    <a:pt x="4739" y="322"/>
                    <a:pt x="4763" y="322"/>
                    <a:pt x="4763" y="346"/>
                  </a:cubicBezTo>
                  <a:lnTo>
                    <a:pt x="4763" y="2274"/>
                  </a:lnTo>
                  <a:cubicBezTo>
                    <a:pt x="4763" y="2274"/>
                    <a:pt x="4763" y="2286"/>
                    <a:pt x="4739" y="2286"/>
                  </a:cubicBezTo>
                  <a:lnTo>
                    <a:pt x="4048" y="2286"/>
                  </a:lnTo>
                  <a:cubicBezTo>
                    <a:pt x="4048" y="2286"/>
                    <a:pt x="4024" y="2286"/>
                    <a:pt x="4024" y="2274"/>
                  </a:cubicBezTo>
                  <a:lnTo>
                    <a:pt x="4024" y="346"/>
                  </a:lnTo>
                  <a:cubicBezTo>
                    <a:pt x="4024" y="334"/>
                    <a:pt x="4030" y="328"/>
                    <a:pt x="4033" y="328"/>
                  </a:cubicBezTo>
                  <a:cubicBezTo>
                    <a:pt x="4036" y="328"/>
                    <a:pt x="4036" y="334"/>
                    <a:pt x="4024" y="346"/>
                  </a:cubicBezTo>
                  <a:lnTo>
                    <a:pt x="4739" y="322"/>
                  </a:lnTo>
                  <a:close/>
                  <a:moveTo>
                    <a:pt x="5965" y="846"/>
                  </a:moveTo>
                  <a:lnTo>
                    <a:pt x="6263" y="1072"/>
                  </a:lnTo>
                  <a:cubicBezTo>
                    <a:pt x="6310" y="1096"/>
                    <a:pt x="6334" y="1155"/>
                    <a:pt x="6334" y="1215"/>
                  </a:cubicBezTo>
                  <a:lnTo>
                    <a:pt x="6334" y="2274"/>
                  </a:lnTo>
                  <a:cubicBezTo>
                    <a:pt x="6334" y="2274"/>
                    <a:pt x="6334" y="2286"/>
                    <a:pt x="6322" y="2286"/>
                  </a:cubicBezTo>
                  <a:lnTo>
                    <a:pt x="5965" y="2286"/>
                  </a:lnTo>
                  <a:cubicBezTo>
                    <a:pt x="5965" y="2286"/>
                    <a:pt x="5953" y="2286"/>
                    <a:pt x="5953" y="2274"/>
                  </a:cubicBezTo>
                  <a:lnTo>
                    <a:pt x="5953" y="846"/>
                  </a:lnTo>
                  <a:close/>
                  <a:moveTo>
                    <a:pt x="5072" y="596"/>
                  </a:moveTo>
                  <a:cubicBezTo>
                    <a:pt x="5263" y="631"/>
                    <a:pt x="5441" y="715"/>
                    <a:pt x="5620" y="822"/>
                  </a:cubicBezTo>
                  <a:lnTo>
                    <a:pt x="5620" y="2274"/>
                  </a:lnTo>
                  <a:cubicBezTo>
                    <a:pt x="5620" y="2465"/>
                    <a:pt x="5775" y="2620"/>
                    <a:pt x="5965" y="2620"/>
                  </a:cubicBezTo>
                  <a:lnTo>
                    <a:pt x="6322" y="2620"/>
                  </a:lnTo>
                  <a:cubicBezTo>
                    <a:pt x="6513" y="2620"/>
                    <a:pt x="6668" y="2465"/>
                    <a:pt x="6668" y="2274"/>
                  </a:cubicBezTo>
                  <a:lnTo>
                    <a:pt x="6668" y="1798"/>
                  </a:lnTo>
                  <a:cubicBezTo>
                    <a:pt x="6870" y="2155"/>
                    <a:pt x="7001" y="2572"/>
                    <a:pt x="7037" y="2989"/>
                  </a:cubicBezTo>
                  <a:lnTo>
                    <a:pt x="6501" y="2989"/>
                  </a:lnTo>
                  <a:cubicBezTo>
                    <a:pt x="6406" y="2989"/>
                    <a:pt x="6334" y="3060"/>
                    <a:pt x="6334" y="3155"/>
                  </a:cubicBezTo>
                  <a:cubicBezTo>
                    <a:pt x="6334" y="3239"/>
                    <a:pt x="6406" y="3310"/>
                    <a:pt x="6501" y="3310"/>
                  </a:cubicBezTo>
                  <a:lnTo>
                    <a:pt x="6858" y="3310"/>
                  </a:lnTo>
                  <a:lnTo>
                    <a:pt x="6858" y="3536"/>
                  </a:lnTo>
                  <a:cubicBezTo>
                    <a:pt x="6799" y="3572"/>
                    <a:pt x="6763" y="3632"/>
                    <a:pt x="6763" y="3691"/>
                  </a:cubicBezTo>
                  <a:cubicBezTo>
                    <a:pt x="6763" y="3775"/>
                    <a:pt x="6846" y="3846"/>
                    <a:pt x="6929" y="3846"/>
                  </a:cubicBezTo>
                  <a:cubicBezTo>
                    <a:pt x="7001" y="3846"/>
                    <a:pt x="7084" y="3882"/>
                    <a:pt x="7144" y="3941"/>
                  </a:cubicBezTo>
                  <a:cubicBezTo>
                    <a:pt x="7203" y="4001"/>
                    <a:pt x="7215" y="4072"/>
                    <a:pt x="7215" y="4144"/>
                  </a:cubicBezTo>
                  <a:cubicBezTo>
                    <a:pt x="7203" y="4287"/>
                    <a:pt x="7060" y="4406"/>
                    <a:pt x="6918" y="4406"/>
                  </a:cubicBezTo>
                  <a:lnTo>
                    <a:pt x="6846" y="4406"/>
                  </a:lnTo>
                  <a:lnTo>
                    <a:pt x="6846" y="4394"/>
                  </a:lnTo>
                  <a:cubicBezTo>
                    <a:pt x="6846" y="4298"/>
                    <a:pt x="6763" y="4227"/>
                    <a:pt x="6679" y="4227"/>
                  </a:cubicBezTo>
                  <a:cubicBezTo>
                    <a:pt x="6584" y="4227"/>
                    <a:pt x="6513" y="4298"/>
                    <a:pt x="6513" y="4394"/>
                  </a:cubicBezTo>
                  <a:cubicBezTo>
                    <a:pt x="6513" y="5096"/>
                    <a:pt x="6156" y="5763"/>
                    <a:pt x="5572" y="6144"/>
                  </a:cubicBezTo>
                  <a:lnTo>
                    <a:pt x="5572" y="6108"/>
                  </a:lnTo>
                  <a:lnTo>
                    <a:pt x="5489" y="5370"/>
                  </a:lnTo>
                  <a:cubicBezTo>
                    <a:pt x="5441" y="5013"/>
                    <a:pt x="5155" y="4763"/>
                    <a:pt x="4798" y="4763"/>
                  </a:cubicBezTo>
                  <a:lnTo>
                    <a:pt x="3989" y="4763"/>
                  </a:lnTo>
                  <a:cubicBezTo>
                    <a:pt x="3631" y="4763"/>
                    <a:pt x="3334" y="5025"/>
                    <a:pt x="3298" y="5370"/>
                  </a:cubicBezTo>
                  <a:lnTo>
                    <a:pt x="3215" y="6108"/>
                  </a:lnTo>
                  <a:lnTo>
                    <a:pt x="3215" y="6144"/>
                  </a:lnTo>
                  <a:cubicBezTo>
                    <a:pt x="2977" y="5965"/>
                    <a:pt x="2774" y="5763"/>
                    <a:pt x="2619" y="5525"/>
                  </a:cubicBezTo>
                  <a:cubicBezTo>
                    <a:pt x="2393" y="5180"/>
                    <a:pt x="2274" y="4787"/>
                    <a:pt x="2274" y="4370"/>
                  </a:cubicBezTo>
                  <a:cubicBezTo>
                    <a:pt x="2274" y="4287"/>
                    <a:pt x="2203" y="4203"/>
                    <a:pt x="2107" y="4203"/>
                  </a:cubicBezTo>
                  <a:cubicBezTo>
                    <a:pt x="2024" y="4203"/>
                    <a:pt x="1941" y="4287"/>
                    <a:pt x="1941" y="4370"/>
                  </a:cubicBezTo>
                  <a:lnTo>
                    <a:pt x="1941" y="4394"/>
                  </a:lnTo>
                  <a:lnTo>
                    <a:pt x="1846" y="4394"/>
                  </a:lnTo>
                  <a:cubicBezTo>
                    <a:pt x="1762" y="4394"/>
                    <a:pt x="1691" y="4358"/>
                    <a:pt x="1631" y="4298"/>
                  </a:cubicBezTo>
                  <a:cubicBezTo>
                    <a:pt x="1572" y="4239"/>
                    <a:pt x="1560" y="4167"/>
                    <a:pt x="1560" y="4096"/>
                  </a:cubicBezTo>
                  <a:cubicBezTo>
                    <a:pt x="1572" y="3953"/>
                    <a:pt x="1703" y="3834"/>
                    <a:pt x="1857" y="3834"/>
                  </a:cubicBezTo>
                  <a:cubicBezTo>
                    <a:pt x="1941" y="3834"/>
                    <a:pt x="2024" y="3763"/>
                    <a:pt x="2024" y="3667"/>
                  </a:cubicBezTo>
                  <a:cubicBezTo>
                    <a:pt x="2024" y="3596"/>
                    <a:pt x="1976" y="3536"/>
                    <a:pt x="1905" y="3525"/>
                  </a:cubicBezTo>
                  <a:lnTo>
                    <a:pt x="1905" y="3310"/>
                  </a:lnTo>
                  <a:lnTo>
                    <a:pt x="5775" y="3310"/>
                  </a:lnTo>
                  <a:cubicBezTo>
                    <a:pt x="5858" y="3310"/>
                    <a:pt x="5929" y="3239"/>
                    <a:pt x="5929" y="3155"/>
                  </a:cubicBezTo>
                  <a:cubicBezTo>
                    <a:pt x="5929" y="3060"/>
                    <a:pt x="5858" y="2989"/>
                    <a:pt x="5775" y="2989"/>
                  </a:cubicBezTo>
                  <a:lnTo>
                    <a:pt x="1726" y="2989"/>
                  </a:lnTo>
                  <a:cubicBezTo>
                    <a:pt x="1750" y="2572"/>
                    <a:pt x="1869" y="2155"/>
                    <a:pt x="2096" y="1798"/>
                  </a:cubicBezTo>
                  <a:lnTo>
                    <a:pt x="2096" y="2274"/>
                  </a:lnTo>
                  <a:cubicBezTo>
                    <a:pt x="2096" y="2465"/>
                    <a:pt x="2238" y="2620"/>
                    <a:pt x="2441" y="2620"/>
                  </a:cubicBezTo>
                  <a:lnTo>
                    <a:pt x="2798" y="2620"/>
                  </a:lnTo>
                  <a:cubicBezTo>
                    <a:pt x="2989" y="2620"/>
                    <a:pt x="3131" y="2465"/>
                    <a:pt x="3131" y="2274"/>
                  </a:cubicBezTo>
                  <a:lnTo>
                    <a:pt x="3131" y="822"/>
                  </a:lnTo>
                  <a:cubicBezTo>
                    <a:pt x="3310" y="727"/>
                    <a:pt x="3489" y="655"/>
                    <a:pt x="3691" y="596"/>
                  </a:cubicBezTo>
                  <a:lnTo>
                    <a:pt x="3691" y="2274"/>
                  </a:lnTo>
                  <a:cubicBezTo>
                    <a:pt x="3691" y="2465"/>
                    <a:pt x="3834" y="2620"/>
                    <a:pt x="4024" y="2620"/>
                  </a:cubicBezTo>
                  <a:lnTo>
                    <a:pt x="4727" y="2620"/>
                  </a:lnTo>
                  <a:cubicBezTo>
                    <a:pt x="4917" y="2620"/>
                    <a:pt x="5072" y="2465"/>
                    <a:pt x="5072" y="2274"/>
                  </a:cubicBezTo>
                  <a:lnTo>
                    <a:pt x="5072" y="596"/>
                  </a:lnTo>
                  <a:close/>
                  <a:moveTo>
                    <a:pt x="4822" y="5072"/>
                  </a:moveTo>
                  <a:cubicBezTo>
                    <a:pt x="5001" y="5072"/>
                    <a:pt x="5155" y="5203"/>
                    <a:pt x="5179" y="5406"/>
                  </a:cubicBezTo>
                  <a:lnTo>
                    <a:pt x="5263" y="6144"/>
                  </a:lnTo>
                  <a:cubicBezTo>
                    <a:pt x="5263" y="6275"/>
                    <a:pt x="5191" y="6430"/>
                    <a:pt x="5060" y="6501"/>
                  </a:cubicBezTo>
                  <a:lnTo>
                    <a:pt x="4560" y="6739"/>
                  </a:lnTo>
                  <a:cubicBezTo>
                    <a:pt x="4513" y="6763"/>
                    <a:pt x="4459" y="6775"/>
                    <a:pt x="4404" y="6775"/>
                  </a:cubicBezTo>
                  <a:cubicBezTo>
                    <a:pt x="4349" y="6775"/>
                    <a:pt x="4292" y="6763"/>
                    <a:pt x="4239" y="6739"/>
                  </a:cubicBezTo>
                  <a:lnTo>
                    <a:pt x="3751" y="6501"/>
                  </a:lnTo>
                  <a:cubicBezTo>
                    <a:pt x="3608" y="6430"/>
                    <a:pt x="3536" y="6299"/>
                    <a:pt x="3548" y="6144"/>
                  </a:cubicBezTo>
                  <a:lnTo>
                    <a:pt x="3643" y="5406"/>
                  </a:lnTo>
                  <a:cubicBezTo>
                    <a:pt x="3655" y="5227"/>
                    <a:pt x="3822" y="5072"/>
                    <a:pt x="4001" y="5072"/>
                  </a:cubicBezTo>
                  <a:close/>
                  <a:moveTo>
                    <a:pt x="5489" y="6561"/>
                  </a:moveTo>
                  <a:lnTo>
                    <a:pt x="5489" y="7120"/>
                  </a:lnTo>
                  <a:cubicBezTo>
                    <a:pt x="5489" y="7370"/>
                    <a:pt x="5620" y="7608"/>
                    <a:pt x="5822" y="7716"/>
                  </a:cubicBezTo>
                  <a:cubicBezTo>
                    <a:pt x="5465" y="8168"/>
                    <a:pt x="4953" y="8418"/>
                    <a:pt x="4405" y="8418"/>
                  </a:cubicBezTo>
                  <a:cubicBezTo>
                    <a:pt x="3846" y="8418"/>
                    <a:pt x="3334" y="8168"/>
                    <a:pt x="3000" y="7739"/>
                  </a:cubicBezTo>
                  <a:cubicBezTo>
                    <a:pt x="3215" y="7620"/>
                    <a:pt x="3346" y="7394"/>
                    <a:pt x="3346" y="7144"/>
                  </a:cubicBezTo>
                  <a:lnTo>
                    <a:pt x="3346" y="6573"/>
                  </a:lnTo>
                  <a:lnTo>
                    <a:pt x="3370" y="6573"/>
                  </a:lnTo>
                  <a:cubicBezTo>
                    <a:pt x="3429" y="6668"/>
                    <a:pt x="3524" y="6727"/>
                    <a:pt x="3608" y="6787"/>
                  </a:cubicBezTo>
                  <a:lnTo>
                    <a:pt x="4096" y="7025"/>
                  </a:lnTo>
                  <a:cubicBezTo>
                    <a:pt x="4203" y="7073"/>
                    <a:pt x="4310" y="7096"/>
                    <a:pt x="4417" y="7096"/>
                  </a:cubicBezTo>
                  <a:cubicBezTo>
                    <a:pt x="4513" y="7096"/>
                    <a:pt x="4620" y="7073"/>
                    <a:pt x="4727" y="7025"/>
                  </a:cubicBezTo>
                  <a:lnTo>
                    <a:pt x="5215" y="6787"/>
                  </a:lnTo>
                  <a:cubicBezTo>
                    <a:pt x="5322" y="6739"/>
                    <a:pt x="5394" y="6668"/>
                    <a:pt x="5453" y="6573"/>
                  </a:cubicBezTo>
                  <a:cubicBezTo>
                    <a:pt x="5465" y="6573"/>
                    <a:pt x="5465" y="6573"/>
                    <a:pt x="5489" y="6561"/>
                  </a:cubicBezTo>
                  <a:close/>
                  <a:moveTo>
                    <a:pt x="2298" y="7966"/>
                  </a:moveTo>
                  <a:lnTo>
                    <a:pt x="2298" y="9299"/>
                  </a:lnTo>
                  <a:lnTo>
                    <a:pt x="2107" y="9299"/>
                  </a:lnTo>
                  <a:cubicBezTo>
                    <a:pt x="1976" y="9299"/>
                    <a:pt x="1857" y="9347"/>
                    <a:pt x="1750" y="9406"/>
                  </a:cubicBezTo>
                  <a:lnTo>
                    <a:pt x="1750" y="8120"/>
                  </a:lnTo>
                  <a:lnTo>
                    <a:pt x="2298" y="7966"/>
                  </a:lnTo>
                  <a:close/>
                  <a:moveTo>
                    <a:pt x="6501" y="7966"/>
                  </a:moveTo>
                  <a:lnTo>
                    <a:pt x="7049" y="8120"/>
                  </a:lnTo>
                  <a:lnTo>
                    <a:pt x="7049" y="9406"/>
                  </a:lnTo>
                  <a:cubicBezTo>
                    <a:pt x="6941" y="9347"/>
                    <a:pt x="6822" y="9299"/>
                    <a:pt x="6691" y="9299"/>
                  </a:cubicBezTo>
                  <a:lnTo>
                    <a:pt x="6501" y="9299"/>
                  </a:lnTo>
                  <a:lnTo>
                    <a:pt x="6501" y="7966"/>
                  </a:lnTo>
                  <a:close/>
                  <a:moveTo>
                    <a:pt x="4048" y="0"/>
                  </a:moveTo>
                  <a:cubicBezTo>
                    <a:pt x="3881" y="0"/>
                    <a:pt x="3762" y="96"/>
                    <a:pt x="3715" y="250"/>
                  </a:cubicBezTo>
                  <a:cubicBezTo>
                    <a:pt x="3477" y="310"/>
                    <a:pt x="3239" y="381"/>
                    <a:pt x="3036" y="500"/>
                  </a:cubicBezTo>
                  <a:cubicBezTo>
                    <a:pt x="3012" y="500"/>
                    <a:pt x="3012" y="488"/>
                    <a:pt x="3000" y="488"/>
                  </a:cubicBezTo>
                  <a:cubicBezTo>
                    <a:pt x="2965" y="468"/>
                    <a:pt x="2922" y="456"/>
                    <a:pt x="2878" y="456"/>
                  </a:cubicBezTo>
                  <a:cubicBezTo>
                    <a:pt x="2819" y="456"/>
                    <a:pt x="2757" y="477"/>
                    <a:pt x="2703" y="524"/>
                  </a:cubicBezTo>
                  <a:lnTo>
                    <a:pt x="2322" y="798"/>
                  </a:lnTo>
                  <a:cubicBezTo>
                    <a:pt x="2179" y="905"/>
                    <a:pt x="2107" y="1060"/>
                    <a:pt x="2107" y="1215"/>
                  </a:cubicBezTo>
                  <a:lnTo>
                    <a:pt x="2107" y="1227"/>
                  </a:lnTo>
                  <a:cubicBezTo>
                    <a:pt x="1691" y="1727"/>
                    <a:pt x="1453" y="2346"/>
                    <a:pt x="1405" y="2989"/>
                  </a:cubicBezTo>
                  <a:lnTo>
                    <a:pt x="1214" y="2989"/>
                  </a:lnTo>
                  <a:cubicBezTo>
                    <a:pt x="1131" y="2989"/>
                    <a:pt x="1048" y="3060"/>
                    <a:pt x="1048" y="3155"/>
                  </a:cubicBezTo>
                  <a:cubicBezTo>
                    <a:pt x="1048" y="3239"/>
                    <a:pt x="1131" y="3310"/>
                    <a:pt x="1214" y="3310"/>
                  </a:cubicBezTo>
                  <a:lnTo>
                    <a:pt x="1572" y="3310"/>
                  </a:lnTo>
                  <a:lnTo>
                    <a:pt x="1572" y="3584"/>
                  </a:lnTo>
                  <a:cubicBezTo>
                    <a:pt x="1381" y="3667"/>
                    <a:pt x="1250" y="3846"/>
                    <a:pt x="1226" y="4060"/>
                  </a:cubicBezTo>
                  <a:cubicBezTo>
                    <a:pt x="1214" y="4227"/>
                    <a:pt x="1274" y="4406"/>
                    <a:pt x="1381" y="4525"/>
                  </a:cubicBezTo>
                  <a:cubicBezTo>
                    <a:pt x="1500" y="4644"/>
                    <a:pt x="1667" y="4715"/>
                    <a:pt x="1822" y="4715"/>
                  </a:cubicBezTo>
                  <a:lnTo>
                    <a:pt x="1941" y="4715"/>
                  </a:lnTo>
                  <a:cubicBezTo>
                    <a:pt x="1988" y="5060"/>
                    <a:pt x="2119" y="5394"/>
                    <a:pt x="2298" y="5691"/>
                  </a:cubicBezTo>
                  <a:cubicBezTo>
                    <a:pt x="2477" y="5965"/>
                    <a:pt x="2703" y="6203"/>
                    <a:pt x="2977" y="6382"/>
                  </a:cubicBezTo>
                  <a:lnTo>
                    <a:pt x="2977" y="7144"/>
                  </a:lnTo>
                  <a:cubicBezTo>
                    <a:pt x="2977" y="7311"/>
                    <a:pt x="2869" y="7442"/>
                    <a:pt x="2715" y="7477"/>
                  </a:cubicBezTo>
                  <a:lnTo>
                    <a:pt x="869" y="8037"/>
                  </a:lnTo>
                  <a:cubicBezTo>
                    <a:pt x="357" y="8180"/>
                    <a:pt x="0" y="8656"/>
                    <a:pt x="0" y="9192"/>
                  </a:cubicBezTo>
                  <a:lnTo>
                    <a:pt x="0" y="11037"/>
                  </a:lnTo>
                  <a:cubicBezTo>
                    <a:pt x="0" y="11133"/>
                    <a:pt x="71" y="11204"/>
                    <a:pt x="155" y="11204"/>
                  </a:cubicBezTo>
                  <a:cubicBezTo>
                    <a:pt x="250" y="11204"/>
                    <a:pt x="322" y="11133"/>
                    <a:pt x="322" y="11037"/>
                  </a:cubicBezTo>
                  <a:lnTo>
                    <a:pt x="322" y="9192"/>
                  </a:lnTo>
                  <a:cubicBezTo>
                    <a:pt x="322" y="8811"/>
                    <a:pt x="595" y="8454"/>
                    <a:pt x="964" y="8347"/>
                  </a:cubicBezTo>
                  <a:lnTo>
                    <a:pt x="1393" y="8216"/>
                  </a:lnTo>
                  <a:lnTo>
                    <a:pt x="1393" y="11037"/>
                  </a:lnTo>
                  <a:cubicBezTo>
                    <a:pt x="1393" y="11133"/>
                    <a:pt x="1465" y="11204"/>
                    <a:pt x="1560" y="11204"/>
                  </a:cubicBezTo>
                  <a:cubicBezTo>
                    <a:pt x="1643" y="11204"/>
                    <a:pt x="1715" y="11133"/>
                    <a:pt x="1715" y="11037"/>
                  </a:cubicBezTo>
                  <a:lnTo>
                    <a:pt x="1715" y="9978"/>
                  </a:lnTo>
                  <a:cubicBezTo>
                    <a:pt x="1715" y="9787"/>
                    <a:pt x="1881" y="9621"/>
                    <a:pt x="2084" y="9621"/>
                  </a:cubicBezTo>
                  <a:lnTo>
                    <a:pt x="2774" y="9621"/>
                  </a:lnTo>
                  <a:cubicBezTo>
                    <a:pt x="2869" y="9621"/>
                    <a:pt x="2941" y="9549"/>
                    <a:pt x="2941" y="9466"/>
                  </a:cubicBezTo>
                  <a:cubicBezTo>
                    <a:pt x="2941" y="9371"/>
                    <a:pt x="2869" y="9299"/>
                    <a:pt x="2774" y="9299"/>
                  </a:cubicBezTo>
                  <a:lnTo>
                    <a:pt x="2584" y="9299"/>
                  </a:lnTo>
                  <a:lnTo>
                    <a:pt x="2584" y="7858"/>
                  </a:lnTo>
                  <a:lnTo>
                    <a:pt x="2631" y="7835"/>
                  </a:lnTo>
                  <a:cubicBezTo>
                    <a:pt x="3012" y="8406"/>
                    <a:pt x="3655" y="8751"/>
                    <a:pt x="4358" y="8751"/>
                  </a:cubicBezTo>
                  <a:cubicBezTo>
                    <a:pt x="5060" y="8751"/>
                    <a:pt x="5679" y="8406"/>
                    <a:pt x="6084" y="7835"/>
                  </a:cubicBezTo>
                  <a:lnTo>
                    <a:pt x="6120" y="7858"/>
                  </a:lnTo>
                  <a:lnTo>
                    <a:pt x="6120" y="9299"/>
                  </a:lnTo>
                  <a:lnTo>
                    <a:pt x="3477" y="9299"/>
                  </a:lnTo>
                  <a:cubicBezTo>
                    <a:pt x="3381" y="9299"/>
                    <a:pt x="3310" y="9371"/>
                    <a:pt x="3310" y="9466"/>
                  </a:cubicBezTo>
                  <a:cubicBezTo>
                    <a:pt x="3310" y="9549"/>
                    <a:pt x="3381" y="9621"/>
                    <a:pt x="3477" y="9621"/>
                  </a:cubicBezTo>
                  <a:lnTo>
                    <a:pt x="6632" y="9621"/>
                  </a:lnTo>
                  <a:cubicBezTo>
                    <a:pt x="6822" y="9621"/>
                    <a:pt x="6989" y="9787"/>
                    <a:pt x="6989" y="9978"/>
                  </a:cubicBezTo>
                  <a:lnTo>
                    <a:pt x="6989" y="11037"/>
                  </a:lnTo>
                  <a:cubicBezTo>
                    <a:pt x="6989" y="11133"/>
                    <a:pt x="7060" y="11204"/>
                    <a:pt x="7156" y="11204"/>
                  </a:cubicBezTo>
                  <a:cubicBezTo>
                    <a:pt x="7239" y="11204"/>
                    <a:pt x="7310" y="11133"/>
                    <a:pt x="7310" y="11037"/>
                  </a:cubicBezTo>
                  <a:lnTo>
                    <a:pt x="7310" y="8216"/>
                  </a:lnTo>
                  <a:lnTo>
                    <a:pt x="7751" y="8347"/>
                  </a:lnTo>
                  <a:cubicBezTo>
                    <a:pt x="8120" y="8454"/>
                    <a:pt x="8382" y="8811"/>
                    <a:pt x="8382" y="9192"/>
                  </a:cubicBezTo>
                  <a:lnTo>
                    <a:pt x="8382" y="11037"/>
                  </a:lnTo>
                  <a:cubicBezTo>
                    <a:pt x="8382" y="11133"/>
                    <a:pt x="8465" y="11204"/>
                    <a:pt x="8549" y="11204"/>
                  </a:cubicBezTo>
                  <a:cubicBezTo>
                    <a:pt x="8644" y="11204"/>
                    <a:pt x="8715" y="11133"/>
                    <a:pt x="8715" y="11037"/>
                  </a:cubicBezTo>
                  <a:lnTo>
                    <a:pt x="8715" y="9192"/>
                  </a:lnTo>
                  <a:cubicBezTo>
                    <a:pt x="8775" y="8656"/>
                    <a:pt x="8418" y="8180"/>
                    <a:pt x="7894" y="8037"/>
                  </a:cubicBezTo>
                  <a:lnTo>
                    <a:pt x="6048" y="7489"/>
                  </a:lnTo>
                  <a:cubicBezTo>
                    <a:pt x="5906" y="7442"/>
                    <a:pt x="5798" y="7287"/>
                    <a:pt x="5798" y="7144"/>
                  </a:cubicBezTo>
                  <a:lnTo>
                    <a:pt x="5798" y="6382"/>
                  </a:lnTo>
                  <a:cubicBezTo>
                    <a:pt x="6358" y="6001"/>
                    <a:pt x="6739" y="5382"/>
                    <a:pt x="6822" y="4715"/>
                  </a:cubicBezTo>
                  <a:lnTo>
                    <a:pt x="6929" y="4715"/>
                  </a:lnTo>
                  <a:cubicBezTo>
                    <a:pt x="7263" y="4715"/>
                    <a:pt x="7525" y="4477"/>
                    <a:pt x="7561" y="4179"/>
                  </a:cubicBezTo>
                  <a:cubicBezTo>
                    <a:pt x="7572" y="4013"/>
                    <a:pt x="7513" y="3834"/>
                    <a:pt x="7406" y="3715"/>
                  </a:cubicBezTo>
                  <a:cubicBezTo>
                    <a:pt x="7346" y="3656"/>
                    <a:pt x="7287" y="3608"/>
                    <a:pt x="7215" y="3572"/>
                  </a:cubicBezTo>
                  <a:lnTo>
                    <a:pt x="7215" y="3310"/>
                  </a:lnTo>
                  <a:lnTo>
                    <a:pt x="7572" y="3310"/>
                  </a:lnTo>
                  <a:cubicBezTo>
                    <a:pt x="7656" y="3310"/>
                    <a:pt x="7739" y="3239"/>
                    <a:pt x="7739" y="3155"/>
                  </a:cubicBezTo>
                  <a:cubicBezTo>
                    <a:pt x="7739" y="3060"/>
                    <a:pt x="7656" y="2989"/>
                    <a:pt x="7572" y="2989"/>
                  </a:cubicBezTo>
                  <a:lnTo>
                    <a:pt x="7382" y="2989"/>
                  </a:lnTo>
                  <a:cubicBezTo>
                    <a:pt x="7346" y="2346"/>
                    <a:pt x="7096" y="1727"/>
                    <a:pt x="6679" y="1227"/>
                  </a:cubicBezTo>
                  <a:lnTo>
                    <a:pt x="6679" y="1215"/>
                  </a:lnTo>
                  <a:cubicBezTo>
                    <a:pt x="6679" y="1048"/>
                    <a:pt x="6608" y="905"/>
                    <a:pt x="6465" y="798"/>
                  </a:cubicBezTo>
                  <a:lnTo>
                    <a:pt x="6084" y="524"/>
                  </a:lnTo>
                  <a:cubicBezTo>
                    <a:pt x="6024" y="487"/>
                    <a:pt x="5964" y="463"/>
                    <a:pt x="5900" y="463"/>
                  </a:cubicBezTo>
                  <a:cubicBezTo>
                    <a:pt x="5864" y="463"/>
                    <a:pt x="5826" y="471"/>
                    <a:pt x="5786" y="488"/>
                  </a:cubicBezTo>
                  <a:cubicBezTo>
                    <a:pt x="5775" y="488"/>
                    <a:pt x="5775" y="500"/>
                    <a:pt x="5751" y="500"/>
                  </a:cubicBezTo>
                  <a:cubicBezTo>
                    <a:pt x="5536" y="381"/>
                    <a:pt x="5310" y="310"/>
                    <a:pt x="5072" y="250"/>
                  </a:cubicBezTo>
                  <a:cubicBezTo>
                    <a:pt x="5024" y="96"/>
                    <a:pt x="4905" y="0"/>
                    <a:pt x="4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7" name="Google Shape;13517;p89"/>
            <p:cNvSpPr/>
            <p:nvPr/>
          </p:nvSpPr>
          <p:spPr>
            <a:xfrm>
              <a:off x="5420533" y="4102440"/>
              <a:ext cx="10581" cy="10201"/>
            </a:xfrm>
            <a:custGeom>
              <a:avLst/>
              <a:gdLst/>
              <a:ahLst/>
              <a:cxnLst/>
              <a:rect l="l" t="t" r="r" b="b"/>
              <a:pathLst>
                <a:path w="334" h="322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cubicBezTo>
                    <a:pt x="0" y="251"/>
                    <a:pt x="84" y="322"/>
                    <a:pt x="167" y="322"/>
                  </a:cubicBezTo>
                  <a:cubicBezTo>
                    <a:pt x="262" y="322"/>
                    <a:pt x="334" y="251"/>
                    <a:pt x="334" y="167"/>
                  </a:cubicBez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8" name="Google Shape;13518;p89"/>
            <p:cNvSpPr/>
            <p:nvPr/>
          </p:nvSpPr>
          <p:spPr>
            <a:xfrm>
              <a:off x="5554064" y="4102440"/>
              <a:ext cx="10201" cy="10201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74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19" name="Google Shape;13519;p89"/>
          <p:cNvGrpSpPr/>
          <p:nvPr/>
        </p:nvGrpSpPr>
        <p:grpSpPr>
          <a:xfrm>
            <a:off x="4896229" y="3785989"/>
            <a:ext cx="278784" cy="354594"/>
            <a:chOff x="4896229" y="3785989"/>
            <a:chExt cx="278784" cy="354594"/>
          </a:xfrm>
          <a:solidFill>
            <a:schemeClr val="bg1"/>
          </a:solidFill>
        </p:grpSpPr>
        <p:sp>
          <p:nvSpPr>
            <p:cNvPr id="13520" name="Google Shape;13520;p89"/>
            <p:cNvSpPr/>
            <p:nvPr/>
          </p:nvSpPr>
          <p:spPr>
            <a:xfrm>
              <a:off x="4896229" y="3785989"/>
              <a:ext cx="278784" cy="354594"/>
            </a:xfrm>
            <a:custGeom>
              <a:avLst/>
              <a:gdLst/>
              <a:ahLst/>
              <a:cxnLst/>
              <a:rect l="l" t="t" r="r" b="b"/>
              <a:pathLst>
                <a:path w="8800" h="11193" extrusionOk="0">
                  <a:moveTo>
                    <a:pt x="4418" y="488"/>
                  </a:moveTo>
                  <a:lnTo>
                    <a:pt x="4763" y="1536"/>
                  </a:lnTo>
                  <a:lnTo>
                    <a:pt x="4442" y="2072"/>
                  </a:lnTo>
                  <a:cubicBezTo>
                    <a:pt x="4442" y="2072"/>
                    <a:pt x="4442" y="2084"/>
                    <a:pt x="4418" y="2084"/>
                  </a:cubicBezTo>
                  <a:cubicBezTo>
                    <a:pt x="4406" y="2084"/>
                    <a:pt x="4406" y="2084"/>
                    <a:pt x="4406" y="2072"/>
                  </a:cubicBezTo>
                  <a:lnTo>
                    <a:pt x="4085" y="1536"/>
                  </a:lnTo>
                  <a:lnTo>
                    <a:pt x="4418" y="488"/>
                  </a:lnTo>
                  <a:close/>
                  <a:moveTo>
                    <a:pt x="5049" y="1703"/>
                  </a:moveTo>
                  <a:cubicBezTo>
                    <a:pt x="6120" y="1977"/>
                    <a:pt x="6882" y="2965"/>
                    <a:pt x="6882" y="4084"/>
                  </a:cubicBezTo>
                  <a:lnTo>
                    <a:pt x="6882" y="4465"/>
                  </a:lnTo>
                  <a:cubicBezTo>
                    <a:pt x="6823" y="4501"/>
                    <a:pt x="6787" y="4560"/>
                    <a:pt x="6787" y="4620"/>
                  </a:cubicBezTo>
                  <a:cubicBezTo>
                    <a:pt x="6787" y="4703"/>
                    <a:pt x="6871" y="4775"/>
                    <a:pt x="6954" y="4775"/>
                  </a:cubicBezTo>
                  <a:cubicBezTo>
                    <a:pt x="7025" y="4775"/>
                    <a:pt x="7097" y="4810"/>
                    <a:pt x="7168" y="4870"/>
                  </a:cubicBezTo>
                  <a:cubicBezTo>
                    <a:pt x="7228" y="4929"/>
                    <a:pt x="7240" y="5001"/>
                    <a:pt x="7240" y="5072"/>
                  </a:cubicBezTo>
                  <a:cubicBezTo>
                    <a:pt x="7228" y="5215"/>
                    <a:pt x="7085" y="5334"/>
                    <a:pt x="6942" y="5334"/>
                  </a:cubicBezTo>
                  <a:lnTo>
                    <a:pt x="6871" y="5334"/>
                  </a:lnTo>
                  <a:lnTo>
                    <a:pt x="6871" y="5310"/>
                  </a:lnTo>
                  <a:cubicBezTo>
                    <a:pt x="6871" y="5227"/>
                    <a:pt x="6787" y="5156"/>
                    <a:pt x="6704" y="5156"/>
                  </a:cubicBezTo>
                  <a:cubicBezTo>
                    <a:pt x="6609" y="5156"/>
                    <a:pt x="6537" y="5227"/>
                    <a:pt x="6537" y="5310"/>
                  </a:cubicBezTo>
                  <a:cubicBezTo>
                    <a:pt x="6537" y="6477"/>
                    <a:pt x="5585" y="7430"/>
                    <a:pt x="4430" y="7430"/>
                  </a:cubicBezTo>
                  <a:cubicBezTo>
                    <a:pt x="3263" y="7418"/>
                    <a:pt x="2310" y="6465"/>
                    <a:pt x="2310" y="5298"/>
                  </a:cubicBezTo>
                  <a:cubicBezTo>
                    <a:pt x="2310" y="5215"/>
                    <a:pt x="2239" y="5132"/>
                    <a:pt x="2144" y="5132"/>
                  </a:cubicBezTo>
                  <a:cubicBezTo>
                    <a:pt x="2060" y="5132"/>
                    <a:pt x="1989" y="5215"/>
                    <a:pt x="1989" y="5298"/>
                  </a:cubicBezTo>
                  <a:lnTo>
                    <a:pt x="1989" y="5310"/>
                  </a:lnTo>
                  <a:lnTo>
                    <a:pt x="1882" y="5310"/>
                  </a:lnTo>
                  <a:cubicBezTo>
                    <a:pt x="1810" y="5310"/>
                    <a:pt x="1727" y="5287"/>
                    <a:pt x="1668" y="5227"/>
                  </a:cubicBezTo>
                  <a:cubicBezTo>
                    <a:pt x="1608" y="5168"/>
                    <a:pt x="1596" y="5096"/>
                    <a:pt x="1596" y="5013"/>
                  </a:cubicBezTo>
                  <a:cubicBezTo>
                    <a:pt x="1608" y="4882"/>
                    <a:pt x="1751" y="4763"/>
                    <a:pt x="1894" y="4763"/>
                  </a:cubicBezTo>
                  <a:cubicBezTo>
                    <a:pt x="1989" y="4763"/>
                    <a:pt x="2060" y="4691"/>
                    <a:pt x="2060" y="4596"/>
                  </a:cubicBezTo>
                  <a:cubicBezTo>
                    <a:pt x="2060" y="4525"/>
                    <a:pt x="2013" y="4465"/>
                    <a:pt x="1941" y="4453"/>
                  </a:cubicBezTo>
                  <a:lnTo>
                    <a:pt x="1941" y="4084"/>
                  </a:lnTo>
                  <a:cubicBezTo>
                    <a:pt x="1941" y="2965"/>
                    <a:pt x="2703" y="1977"/>
                    <a:pt x="3775" y="1703"/>
                  </a:cubicBezTo>
                  <a:lnTo>
                    <a:pt x="4108" y="2250"/>
                  </a:lnTo>
                  <a:cubicBezTo>
                    <a:pt x="4168" y="2358"/>
                    <a:pt x="4287" y="2417"/>
                    <a:pt x="4406" y="2417"/>
                  </a:cubicBezTo>
                  <a:cubicBezTo>
                    <a:pt x="4525" y="2417"/>
                    <a:pt x="4644" y="2358"/>
                    <a:pt x="4704" y="2250"/>
                  </a:cubicBezTo>
                  <a:lnTo>
                    <a:pt x="5049" y="1703"/>
                  </a:lnTo>
                  <a:close/>
                  <a:moveTo>
                    <a:pt x="3025" y="7846"/>
                  </a:moveTo>
                  <a:lnTo>
                    <a:pt x="3025" y="7858"/>
                  </a:lnTo>
                  <a:lnTo>
                    <a:pt x="3025" y="8168"/>
                  </a:lnTo>
                  <a:cubicBezTo>
                    <a:pt x="3025" y="8323"/>
                    <a:pt x="2942" y="8454"/>
                    <a:pt x="2787" y="8513"/>
                  </a:cubicBezTo>
                  <a:lnTo>
                    <a:pt x="2418" y="8263"/>
                  </a:lnTo>
                  <a:cubicBezTo>
                    <a:pt x="2310" y="8192"/>
                    <a:pt x="2299" y="8085"/>
                    <a:pt x="2322" y="8001"/>
                  </a:cubicBezTo>
                  <a:cubicBezTo>
                    <a:pt x="2358" y="7930"/>
                    <a:pt x="2418" y="7846"/>
                    <a:pt x="2537" y="7846"/>
                  </a:cubicBezTo>
                  <a:close/>
                  <a:moveTo>
                    <a:pt x="6311" y="7870"/>
                  </a:moveTo>
                  <a:cubicBezTo>
                    <a:pt x="6430" y="7870"/>
                    <a:pt x="6501" y="7954"/>
                    <a:pt x="6525" y="8037"/>
                  </a:cubicBezTo>
                  <a:cubicBezTo>
                    <a:pt x="6549" y="8108"/>
                    <a:pt x="6537" y="8216"/>
                    <a:pt x="6430" y="8287"/>
                  </a:cubicBezTo>
                  <a:lnTo>
                    <a:pt x="6061" y="8549"/>
                  </a:lnTo>
                  <a:cubicBezTo>
                    <a:pt x="5906" y="8466"/>
                    <a:pt x="5823" y="8335"/>
                    <a:pt x="5823" y="8192"/>
                  </a:cubicBezTo>
                  <a:lnTo>
                    <a:pt x="5823" y="7870"/>
                  </a:lnTo>
                  <a:close/>
                  <a:moveTo>
                    <a:pt x="6406" y="7334"/>
                  </a:moveTo>
                  <a:cubicBezTo>
                    <a:pt x="6894" y="7334"/>
                    <a:pt x="7299" y="7739"/>
                    <a:pt x="7299" y="8227"/>
                  </a:cubicBezTo>
                  <a:cubicBezTo>
                    <a:pt x="7240" y="9049"/>
                    <a:pt x="6716" y="9763"/>
                    <a:pt x="5990" y="10049"/>
                  </a:cubicBezTo>
                  <a:lnTo>
                    <a:pt x="5990" y="9990"/>
                  </a:lnTo>
                  <a:cubicBezTo>
                    <a:pt x="5990" y="9894"/>
                    <a:pt x="5906" y="9823"/>
                    <a:pt x="5823" y="9823"/>
                  </a:cubicBezTo>
                  <a:cubicBezTo>
                    <a:pt x="5739" y="9823"/>
                    <a:pt x="5656" y="9894"/>
                    <a:pt x="5656" y="9990"/>
                  </a:cubicBezTo>
                  <a:lnTo>
                    <a:pt x="5656" y="10132"/>
                  </a:lnTo>
                  <a:cubicBezTo>
                    <a:pt x="5537" y="10156"/>
                    <a:pt x="5418" y="10168"/>
                    <a:pt x="5299" y="10168"/>
                  </a:cubicBezTo>
                  <a:lnTo>
                    <a:pt x="3549" y="10168"/>
                  </a:lnTo>
                  <a:cubicBezTo>
                    <a:pt x="3430" y="10168"/>
                    <a:pt x="3311" y="10156"/>
                    <a:pt x="3192" y="10132"/>
                  </a:cubicBezTo>
                  <a:lnTo>
                    <a:pt x="3192" y="9990"/>
                  </a:lnTo>
                  <a:cubicBezTo>
                    <a:pt x="3192" y="9894"/>
                    <a:pt x="3120" y="9823"/>
                    <a:pt x="3025" y="9823"/>
                  </a:cubicBezTo>
                  <a:cubicBezTo>
                    <a:pt x="2942" y="9823"/>
                    <a:pt x="2858" y="9894"/>
                    <a:pt x="2858" y="9990"/>
                  </a:cubicBezTo>
                  <a:lnTo>
                    <a:pt x="2858" y="10049"/>
                  </a:lnTo>
                  <a:cubicBezTo>
                    <a:pt x="2132" y="9763"/>
                    <a:pt x="1608" y="9061"/>
                    <a:pt x="1608" y="8227"/>
                  </a:cubicBezTo>
                  <a:cubicBezTo>
                    <a:pt x="1608" y="7739"/>
                    <a:pt x="2013" y="7334"/>
                    <a:pt x="2501" y="7334"/>
                  </a:cubicBezTo>
                  <a:lnTo>
                    <a:pt x="3037" y="7334"/>
                  </a:lnTo>
                  <a:lnTo>
                    <a:pt x="3037" y="7358"/>
                  </a:lnTo>
                  <a:lnTo>
                    <a:pt x="3037" y="7549"/>
                  </a:lnTo>
                  <a:lnTo>
                    <a:pt x="2549" y="7549"/>
                  </a:lnTo>
                  <a:cubicBezTo>
                    <a:pt x="2299" y="7549"/>
                    <a:pt x="2084" y="7692"/>
                    <a:pt x="2025" y="7930"/>
                  </a:cubicBezTo>
                  <a:cubicBezTo>
                    <a:pt x="1953" y="8168"/>
                    <a:pt x="2037" y="8406"/>
                    <a:pt x="2251" y="8549"/>
                  </a:cubicBezTo>
                  <a:lnTo>
                    <a:pt x="4156" y="9811"/>
                  </a:lnTo>
                  <a:cubicBezTo>
                    <a:pt x="4239" y="9870"/>
                    <a:pt x="4346" y="9894"/>
                    <a:pt x="4442" y="9894"/>
                  </a:cubicBezTo>
                  <a:cubicBezTo>
                    <a:pt x="4525" y="9894"/>
                    <a:pt x="4632" y="9870"/>
                    <a:pt x="4727" y="9811"/>
                  </a:cubicBezTo>
                  <a:lnTo>
                    <a:pt x="5228" y="9466"/>
                  </a:lnTo>
                  <a:cubicBezTo>
                    <a:pt x="5299" y="9418"/>
                    <a:pt x="5323" y="9323"/>
                    <a:pt x="5275" y="9239"/>
                  </a:cubicBezTo>
                  <a:cubicBezTo>
                    <a:pt x="5247" y="9197"/>
                    <a:pt x="5197" y="9175"/>
                    <a:pt x="5146" y="9175"/>
                  </a:cubicBezTo>
                  <a:cubicBezTo>
                    <a:pt x="5112" y="9175"/>
                    <a:pt x="5077" y="9185"/>
                    <a:pt x="5049" y="9204"/>
                  </a:cubicBezTo>
                  <a:lnTo>
                    <a:pt x="4549" y="9537"/>
                  </a:lnTo>
                  <a:cubicBezTo>
                    <a:pt x="4519" y="9561"/>
                    <a:pt x="4480" y="9573"/>
                    <a:pt x="4442" y="9573"/>
                  </a:cubicBezTo>
                  <a:cubicBezTo>
                    <a:pt x="4403" y="9573"/>
                    <a:pt x="4364" y="9561"/>
                    <a:pt x="4335" y="9537"/>
                  </a:cubicBezTo>
                  <a:lnTo>
                    <a:pt x="3120" y="8727"/>
                  </a:lnTo>
                  <a:cubicBezTo>
                    <a:pt x="3275" y="8585"/>
                    <a:pt x="3382" y="8394"/>
                    <a:pt x="3382" y="8192"/>
                  </a:cubicBezTo>
                  <a:lnTo>
                    <a:pt x="3382" y="7501"/>
                  </a:lnTo>
                  <a:cubicBezTo>
                    <a:pt x="3715" y="7668"/>
                    <a:pt x="4061" y="7739"/>
                    <a:pt x="4454" y="7739"/>
                  </a:cubicBezTo>
                  <a:cubicBezTo>
                    <a:pt x="4835" y="7739"/>
                    <a:pt x="5204" y="7656"/>
                    <a:pt x="5525" y="7501"/>
                  </a:cubicBezTo>
                  <a:lnTo>
                    <a:pt x="5525" y="8192"/>
                  </a:lnTo>
                  <a:cubicBezTo>
                    <a:pt x="5525" y="8394"/>
                    <a:pt x="5632" y="8597"/>
                    <a:pt x="5799" y="8727"/>
                  </a:cubicBezTo>
                  <a:lnTo>
                    <a:pt x="5692" y="8799"/>
                  </a:lnTo>
                  <a:cubicBezTo>
                    <a:pt x="5609" y="8847"/>
                    <a:pt x="5597" y="8942"/>
                    <a:pt x="5644" y="9025"/>
                  </a:cubicBezTo>
                  <a:cubicBezTo>
                    <a:pt x="5680" y="9061"/>
                    <a:pt x="5728" y="9097"/>
                    <a:pt x="5775" y="9097"/>
                  </a:cubicBezTo>
                  <a:cubicBezTo>
                    <a:pt x="5811" y="9097"/>
                    <a:pt x="5835" y="9085"/>
                    <a:pt x="5870" y="9061"/>
                  </a:cubicBezTo>
                  <a:lnTo>
                    <a:pt x="6656" y="8549"/>
                  </a:lnTo>
                  <a:cubicBezTo>
                    <a:pt x="6871" y="8406"/>
                    <a:pt x="6954" y="8156"/>
                    <a:pt x="6882" y="7930"/>
                  </a:cubicBezTo>
                  <a:cubicBezTo>
                    <a:pt x="6799" y="7704"/>
                    <a:pt x="6597" y="7549"/>
                    <a:pt x="6359" y="7549"/>
                  </a:cubicBezTo>
                  <a:lnTo>
                    <a:pt x="5870" y="7549"/>
                  </a:lnTo>
                  <a:lnTo>
                    <a:pt x="5870" y="7358"/>
                  </a:lnTo>
                  <a:lnTo>
                    <a:pt x="5870" y="7334"/>
                  </a:lnTo>
                  <a:close/>
                  <a:moveTo>
                    <a:pt x="4406" y="0"/>
                  </a:moveTo>
                  <a:cubicBezTo>
                    <a:pt x="4311" y="0"/>
                    <a:pt x="4215" y="72"/>
                    <a:pt x="4168" y="167"/>
                  </a:cubicBezTo>
                  <a:lnTo>
                    <a:pt x="3775" y="1358"/>
                  </a:lnTo>
                  <a:cubicBezTo>
                    <a:pt x="2501" y="1643"/>
                    <a:pt x="1596" y="2786"/>
                    <a:pt x="1596" y="4084"/>
                  </a:cubicBezTo>
                  <a:lnTo>
                    <a:pt x="1596" y="4513"/>
                  </a:lnTo>
                  <a:cubicBezTo>
                    <a:pt x="1406" y="4596"/>
                    <a:pt x="1275" y="4775"/>
                    <a:pt x="1251" y="4989"/>
                  </a:cubicBezTo>
                  <a:cubicBezTo>
                    <a:pt x="1239" y="5156"/>
                    <a:pt x="1298" y="5322"/>
                    <a:pt x="1406" y="5453"/>
                  </a:cubicBezTo>
                  <a:cubicBezTo>
                    <a:pt x="1525" y="5572"/>
                    <a:pt x="1691" y="5644"/>
                    <a:pt x="1846" y="5644"/>
                  </a:cubicBezTo>
                  <a:lnTo>
                    <a:pt x="1965" y="5644"/>
                  </a:lnTo>
                  <a:cubicBezTo>
                    <a:pt x="2049" y="6180"/>
                    <a:pt x="2287" y="6644"/>
                    <a:pt x="2644" y="7013"/>
                  </a:cubicBezTo>
                  <a:lnTo>
                    <a:pt x="2465" y="7013"/>
                  </a:lnTo>
                  <a:cubicBezTo>
                    <a:pt x="1787" y="7013"/>
                    <a:pt x="1239" y="7561"/>
                    <a:pt x="1239" y="8227"/>
                  </a:cubicBezTo>
                  <a:cubicBezTo>
                    <a:pt x="1239" y="8489"/>
                    <a:pt x="1287" y="8727"/>
                    <a:pt x="1358" y="8942"/>
                  </a:cubicBezTo>
                  <a:lnTo>
                    <a:pt x="882" y="9085"/>
                  </a:lnTo>
                  <a:cubicBezTo>
                    <a:pt x="358" y="9228"/>
                    <a:pt x="1" y="9704"/>
                    <a:pt x="1" y="10240"/>
                  </a:cubicBezTo>
                  <a:lnTo>
                    <a:pt x="1" y="11025"/>
                  </a:lnTo>
                  <a:cubicBezTo>
                    <a:pt x="1" y="11121"/>
                    <a:pt x="84" y="11192"/>
                    <a:pt x="167" y="11192"/>
                  </a:cubicBezTo>
                  <a:cubicBezTo>
                    <a:pt x="263" y="11192"/>
                    <a:pt x="334" y="11121"/>
                    <a:pt x="334" y="11025"/>
                  </a:cubicBezTo>
                  <a:lnTo>
                    <a:pt x="334" y="10240"/>
                  </a:lnTo>
                  <a:cubicBezTo>
                    <a:pt x="334" y="9847"/>
                    <a:pt x="596" y="9489"/>
                    <a:pt x="977" y="9394"/>
                  </a:cubicBezTo>
                  <a:lnTo>
                    <a:pt x="1477" y="9239"/>
                  </a:lnTo>
                  <a:cubicBezTo>
                    <a:pt x="1751" y="9775"/>
                    <a:pt x="2239" y="10192"/>
                    <a:pt x="2822" y="10382"/>
                  </a:cubicBezTo>
                  <a:lnTo>
                    <a:pt x="2822" y="11025"/>
                  </a:lnTo>
                  <a:cubicBezTo>
                    <a:pt x="2822" y="11121"/>
                    <a:pt x="2894" y="11192"/>
                    <a:pt x="2977" y="11192"/>
                  </a:cubicBezTo>
                  <a:cubicBezTo>
                    <a:pt x="3072" y="11192"/>
                    <a:pt x="3144" y="11121"/>
                    <a:pt x="3144" y="11025"/>
                  </a:cubicBezTo>
                  <a:lnTo>
                    <a:pt x="3144" y="10466"/>
                  </a:lnTo>
                  <a:cubicBezTo>
                    <a:pt x="3263" y="10478"/>
                    <a:pt x="3382" y="10490"/>
                    <a:pt x="3501" y="10490"/>
                  </a:cubicBezTo>
                  <a:lnTo>
                    <a:pt x="5263" y="10490"/>
                  </a:lnTo>
                  <a:cubicBezTo>
                    <a:pt x="5382" y="10490"/>
                    <a:pt x="5501" y="10478"/>
                    <a:pt x="5620" y="10466"/>
                  </a:cubicBezTo>
                  <a:lnTo>
                    <a:pt x="5620" y="11025"/>
                  </a:lnTo>
                  <a:cubicBezTo>
                    <a:pt x="5620" y="11121"/>
                    <a:pt x="5692" y="11192"/>
                    <a:pt x="5775" y="11192"/>
                  </a:cubicBezTo>
                  <a:cubicBezTo>
                    <a:pt x="5870" y="11192"/>
                    <a:pt x="5942" y="11121"/>
                    <a:pt x="5942" y="11025"/>
                  </a:cubicBezTo>
                  <a:lnTo>
                    <a:pt x="5942" y="10382"/>
                  </a:lnTo>
                  <a:cubicBezTo>
                    <a:pt x="6525" y="10192"/>
                    <a:pt x="7013" y="9775"/>
                    <a:pt x="7287" y="9239"/>
                  </a:cubicBezTo>
                  <a:lnTo>
                    <a:pt x="7787" y="9394"/>
                  </a:lnTo>
                  <a:cubicBezTo>
                    <a:pt x="8156" y="9489"/>
                    <a:pt x="8430" y="9847"/>
                    <a:pt x="8430" y="10240"/>
                  </a:cubicBezTo>
                  <a:lnTo>
                    <a:pt x="8430" y="11025"/>
                  </a:lnTo>
                  <a:cubicBezTo>
                    <a:pt x="8430" y="11121"/>
                    <a:pt x="8502" y="11192"/>
                    <a:pt x="8585" y="11192"/>
                  </a:cubicBezTo>
                  <a:cubicBezTo>
                    <a:pt x="8680" y="11192"/>
                    <a:pt x="8752" y="11121"/>
                    <a:pt x="8752" y="11025"/>
                  </a:cubicBezTo>
                  <a:lnTo>
                    <a:pt x="8752" y="10240"/>
                  </a:lnTo>
                  <a:cubicBezTo>
                    <a:pt x="8799" y="9704"/>
                    <a:pt x="8442" y="9228"/>
                    <a:pt x="7918" y="9085"/>
                  </a:cubicBezTo>
                  <a:lnTo>
                    <a:pt x="7442" y="8942"/>
                  </a:lnTo>
                  <a:cubicBezTo>
                    <a:pt x="7514" y="8727"/>
                    <a:pt x="7561" y="8489"/>
                    <a:pt x="7561" y="8227"/>
                  </a:cubicBezTo>
                  <a:cubicBezTo>
                    <a:pt x="7561" y="7561"/>
                    <a:pt x="7013" y="7013"/>
                    <a:pt x="6347" y="7013"/>
                  </a:cubicBezTo>
                  <a:lnTo>
                    <a:pt x="6168" y="7013"/>
                  </a:lnTo>
                  <a:cubicBezTo>
                    <a:pt x="6525" y="6644"/>
                    <a:pt x="6763" y="6180"/>
                    <a:pt x="6835" y="5644"/>
                  </a:cubicBezTo>
                  <a:lnTo>
                    <a:pt x="6942" y="5644"/>
                  </a:lnTo>
                  <a:cubicBezTo>
                    <a:pt x="7263" y="5644"/>
                    <a:pt x="7537" y="5406"/>
                    <a:pt x="7561" y="5108"/>
                  </a:cubicBezTo>
                  <a:cubicBezTo>
                    <a:pt x="7573" y="4941"/>
                    <a:pt x="7514" y="4763"/>
                    <a:pt x="7418" y="4644"/>
                  </a:cubicBezTo>
                  <a:cubicBezTo>
                    <a:pt x="7359" y="4584"/>
                    <a:pt x="7299" y="4536"/>
                    <a:pt x="7216" y="4489"/>
                  </a:cubicBezTo>
                  <a:lnTo>
                    <a:pt x="7216" y="4084"/>
                  </a:lnTo>
                  <a:cubicBezTo>
                    <a:pt x="7216" y="2786"/>
                    <a:pt x="6311" y="1643"/>
                    <a:pt x="5049" y="1358"/>
                  </a:cubicBezTo>
                  <a:lnTo>
                    <a:pt x="4644" y="167"/>
                  </a:lnTo>
                  <a:cubicBezTo>
                    <a:pt x="4620" y="60"/>
                    <a:pt x="4513" y="0"/>
                    <a:pt x="4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1" name="Google Shape;13521;p89"/>
            <p:cNvSpPr/>
            <p:nvPr/>
          </p:nvSpPr>
          <p:spPr>
            <a:xfrm>
              <a:off x="4997700" y="393231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0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2" name="Google Shape;13522;p89"/>
            <p:cNvSpPr/>
            <p:nvPr/>
          </p:nvSpPr>
          <p:spPr>
            <a:xfrm>
              <a:off x="5064830" y="3932319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6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60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3" name="Google Shape;13523;p89"/>
            <p:cNvSpPr/>
            <p:nvPr/>
          </p:nvSpPr>
          <p:spPr>
            <a:xfrm>
              <a:off x="5013160" y="3970905"/>
              <a:ext cx="46063" cy="16157"/>
            </a:xfrm>
            <a:custGeom>
              <a:avLst/>
              <a:gdLst/>
              <a:ahLst/>
              <a:cxnLst/>
              <a:rect l="l" t="t" r="r" b="b"/>
              <a:pathLst>
                <a:path w="1454" h="510" extrusionOk="0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212"/>
                    <a:pt x="60" y="283"/>
                  </a:cubicBezTo>
                  <a:cubicBezTo>
                    <a:pt x="215" y="414"/>
                    <a:pt x="453" y="509"/>
                    <a:pt x="703" y="509"/>
                  </a:cubicBezTo>
                  <a:cubicBezTo>
                    <a:pt x="977" y="509"/>
                    <a:pt x="1215" y="414"/>
                    <a:pt x="1346" y="283"/>
                  </a:cubicBezTo>
                  <a:cubicBezTo>
                    <a:pt x="1429" y="223"/>
                    <a:pt x="1453" y="116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4" name="Google Shape;13524;p89"/>
            <p:cNvSpPr/>
            <p:nvPr/>
          </p:nvSpPr>
          <p:spPr>
            <a:xfrm>
              <a:off x="4991649" y="3915370"/>
              <a:ext cx="28322" cy="16252"/>
            </a:xfrm>
            <a:custGeom>
              <a:avLst/>
              <a:gdLst/>
              <a:ahLst/>
              <a:cxnLst/>
              <a:rect l="l" t="t" r="r" b="b"/>
              <a:pathLst>
                <a:path w="894" h="513" extrusionOk="0">
                  <a:moveTo>
                    <a:pt x="177" y="0"/>
                  </a:moveTo>
                  <a:cubicBezTo>
                    <a:pt x="109" y="0"/>
                    <a:pt x="52" y="45"/>
                    <a:pt x="25" y="119"/>
                  </a:cubicBezTo>
                  <a:cubicBezTo>
                    <a:pt x="1" y="202"/>
                    <a:pt x="37" y="298"/>
                    <a:pt x="132" y="322"/>
                  </a:cubicBezTo>
                  <a:lnTo>
                    <a:pt x="656" y="500"/>
                  </a:lnTo>
                  <a:cubicBezTo>
                    <a:pt x="668" y="500"/>
                    <a:pt x="680" y="512"/>
                    <a:pt x="703" y="512"/>
                  </a:cubicBezTo>
                  <a:cubicBezTo>
                    <a:pt x="775" y="512"/>
                    <a:pt x="834" y="476"/>
                    <a:pt x="846" y="393"/>
                  </a:cubicBezTo>
                  <a:cubicBezTo>
                    <a:pt x="894" y="310"/>
                    <a:pt x="846" y="202"/>
                    <a:pt x="763" y="191"/>
                  </a:cubicBezTo>
                  <a:lnTo>
                    <a:pt x="239" y="12"/>
                  </a:lnTo>
                  <a:cubicBezTo>
                    <a:pt x="218" y="4"/>
                    <a:pt x="19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5" name="Google Shape;13525;p89"/>
            <p:cNvSpPr/>
            <p:nvPr/>
          </p:nvSpPr>
          <p:spPr>
            <a:xfrm>
              <a:off x="5052760" y="3915370"/>
              <a:ext cx="28322" cy="16252"/>
            </a:xfrm>
            <a:custGeom>
              <a:avLst/>
              <a:gdLst/>
              <a:ahLst/>
              <a:cxnLst/>
              <a:rect l="l" t="t" r="r" b="b"/>
              <a:pathLst>
                <a:path w="894" h="513" extrusionOk="0">
                  <a:moveTo>
                    <a:pt x="718" y="0"/>
                  </a:moveTo>
                  <a:cubicBezTo>
                    <a:pt x="698" y="0"/>
                    <a:pt x="677" y="4"/>
                    <a:pt x="656" y="12"/>
                  </a:cubicBezTo>
                  <a:lnTo>
                    <a:pt x="144" y="191"/>
                  </a:lnTo>
                  <a:cubicBezTo>
                    <a:pt x="48" y="214"/>
                    <a:pt x="1" y="310"/>
                    <a:pt x="36" y="393"/>
                  </a:cubicBezTo>
                  <a:cubicBezTo>
                    <a:pt x="60" y="476"/>
                    <a:pt x="120" y="512"/>
                    <a:pt x="179" y="512"/>
                  </a:cubicBezTo>
                  <a:cubicBezTo>
                    <a:pt x="191" y="512"/>
                    <a:pt x="215" y="512"/>
                    <a:pt x="227" y="500"/>
                  </a:cubicBezTo>
                  <a:lnTo>
                    <a:pt x="751" y="322"/>
                  </a:lnTo>
                  <a:cubicBezTo>
                    <a:pt x="858" y="298"/>
                    <a:pt x="894" y="191"/>
                    <a:pt x="870" y="119"/>
                  </a:cubicBezTo>
                  <a:cubicBezTo>
                    <a:pt x="842" y="45"/>
                    <a:pt x="786" y="0"/>
                    <a:pt x="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6" name="Google Shape;13526;p89"/>
          <p:cNvGrpSpPr/>
          <p:nvPr/>
        </p:nvGrpSpPr>
        <p:grpSpPr>
          <a:xfrm>
            <a:off x="7592387" y="3787858"/>
            <a:ext cx="273874" cy="351204"/>
            <a:chOff x="7592387" y="3787858"/>
            <a:chExt cx="273874" cy="351204"/>
          </a:xfrm>
          <a:solidFill>
            <a:schemeClr val="bg1"/>
          </a:solidFill>
        </p:grpSpPr>
        <p:sp>
          <p:nvSpPr>
            <p:cNvPr id="13527" name="Google Shape;13527;p89"/>
            <p:cNvSpPr/>
            <p:nvPr/>
          </p:nvSpPr>
          <p:spPr>
            <a:xfrm>
              <a:off x="7592387" y="3787858"/>
              <a:ext cx="273874" cy="351204"/>
            </a:xfrm>
            <a:custGeom>
              <a:avLst/>
              <a:gdLst/>
              <a:ahLst/>
              <a:cxnLst/>
              <a:rect l="l" t="t" r="r" b="b"/>
              <a:pathLst>
                <a:path w="8645" h="11086" extrusionOk="0">
                  <a:moveTo>
                    <a:pt x="4692" y="1358"/>
                  </a:moveTo>
                  <a:lnTo>
                    <a:pt x="4692" y="1894"/>
                  </a:lnTo>
                  <a:cubicBezTo>
                    <a:pt x="4692" y="2084"/>
                    <a:pt x="4525" y="2251"/>
                    <a:pt x="4334" y="2251"/>
                  </a:cubicBezTo>
                  <a:cubicBezTo>
                    <a:pt x="4120" y="2251"/>
                    <a:pt x="3977" y="2084"/>
                    <a:pt x="3977" y="1894"/>
                  </a:cubicBezTo>
                  <a:lnTo>
                    <a:pt x="3977" y="1358"/>
                  </a:lnTo>
                  <a:close/>
                  <a:moveTo>
                    <a:pt x="4311" y="334"/>
                  </a:moveTo>
                  <a:lnTo>
                    <a:pt x="6799" y="1001"/>
                  </a:lnTo>
                  <a:lnTo>
                    <a:pt x="7740" y="2561"/>
                  </a:lnTo>
                  <a:lnTo>
                    <a:pt x="7073" y="3227"/>
                  </a:lnTo>
                  <a:lnTo>
                    <a:pt x="7073" y="2418"/>
                  </a:lnTo>
                  <a:cubicBezTo>
                    <a:pt x="7073" y="2239"/>
                    <a:pt x="6918" y="2072"/>
                    <a:pt x="6728" y="2072"/>
                  </a:cubicBezTo>
                  <a:lnTo>
                    <a:pt x="6549" y="2072"/>
                  </a:lnTo>
                  <a:cubicBezTo>
                    <a:pt x="6454" y="2072"/>
                    <a:pt x="6382" y="2144"/>
                    <a:pt x="6382" y="2239"/>
                  </a:cubicBezTo>
                  <a:cubicBezTo>
                    <a:pt x="6382" y="2322"/>
                    <a:pt x="6454" y="2394"/>
                    <a:pt x="6549" y="2394"/>
                  </a:cubicBezTo>
                  <a:lnTo>
                    <a:pt x="6728" y="2394"/>
                  </a:lnTo>
                  <a:cubicBezTo>
                    <a:pt x="6728" y="2394"/>
                    <a:pt x="6739" y="2394"/>
                    <a:pt x="6739" y="2418"/>
                  </a:cubicBezTo>
                  <a:lnTo>
                    <a:pt x="6739" y="3108"/>
                  </a:lnTo>
                  <a:lnTo>
                    <a:pt x="1870" y="3108"/>
                  </a:lnTo>
                  <a:lnTo>
                    <a:pt x="1870" y="2418"/>
                  </a:lnTo>
                  <a:cubicBezTo>
                    <a:pt x="1870" y="2418"/>
                    <a:pt x="1870" y="2394"/>
                    <a:pt x="1894" y="2394"/>
                  </a:cubicBezTo>
                  <a:lnTo>
                    <a:pt x="3858" y="2394"/>
                  </a:lnTo>
                  <a:cubicBezTo>
                    <a:pt x="3977" y="2501"/>
                    <a:pt x="4132" y="2572"/>
                    <a:pt x="4299" y="2572"/>
                  </a:cubicBezTo>
                  <a:cubicBezTo>
                    <a:pt x="4477" y="2572"/>
                    <a:pt x="4632" y="2513"/>
                    <a:pt x="4751" y="2394"/>
                  </a:cubicBezTo>
                  <a:lnTo>
                    <a:pt x="5847" y="2394"/>
                  </a:lnTo>
                  <a:cubicBezTo>
                    <a:pt x="5942" y="2394"/>
                    <a:pt x="6013" y="2322"/>
                    <a:pt x="6013" y="2239"/>
                  </a:cubicBezTo>
                  <a:cubicBezTo>
                    <a:pt x="6013" y="2144"/>
                    <a:pt x="5942" y="2072"/>
                    <a:pt x="5847" y="2072"/>
                  </a:cubicBezTo>
                  <a:lnTo>
                    <a:pt x="4942" y="2072"/>
                  </a:lnTo>
                  <a:cubicBezTo>
                    <a:pt x="4954" y="2013"/>
                    <a:pt x="4965" y="1953"/>
                    <a:pt x="4965" y="1894"/>
                  </a:cubicBezTo>
                  <a:lnTo>
                    <a:pt x="4965" y="1191"/>
                  </a:lnTo>
                  <a:cubicBezTo>
                    <a:pt x="4965" y="1096"/>
                    <a:pt x="4894" y="1025"/>
                    <a:pt x="4811" y="1025"/>
                  </a:cubicBezTo>
                  <a:lnTo>
                    <a:pt x="3763" y="1025"/>
                  </a:lnTo>
                  <a:cubicBezTo>
                    <a:pt x="3680" y="1025"/>
                    <a:pt x="3596" y="1096"/>
                    <a:pt x="3596" y="1191"/>
                  </a:cubicBezTo>
                  <a:lnTo>
                    <a:pt x="3596" y="1894"/>
                  </a:lnTo>
                  <a:cubicBezTo>
                    <a:pt x="3596" y="1953"/>
                    <a:pt x="3620" y="2013"/>
                    <a:pt x="3632" y="2072"/>
                  </a:cubicBezTo>
                  <a:lnTo>
                    <a:pt x="1858" y="2072"/>
                  </a:lnTo>
                  <a:cubicBezTo>
                    <a:pt x="1679" y="2072"/>
                    <a:pt x="1513" y="2215"/>
                    <a:pt x="1513" y="2418"/>
                  </a:cubicBezTo>
                  <a:lnTo>
                    <a:pt x="1513" y="3227"/>
                  </a:lnTo>
                  <a:lnTo>
                    <a:pt x="894" y="2561"/>
                  </a:lnTo>
                  <a:lnTo>
                    <a:pt x="1834" y="1001"/>
                  </a:lnTo>
                  <a:lnTo>
                    <a:pt x="4311" y="334"/>
                  </a:lnTo>
                  <a:close/>
                  <a:moveTo>
                    <a:pt x="6680" y="3442"/>
                  </a:moveTo>
                  <a:cubicBezTo>
                    <a:pt x="6561" y="3561"/>
                    <a:pt x="6323" y="3668"/>
                    <a:pt x="6120" y="3739"/>
                  </a:cubicBezTo>
                  <a:cubicBezTo>
                    <a:pt x="5644" y="3906"/>
                    <a:pt x="5013" y="3977"/>
                    <a:pt x="4334" y="3977"/>
                  </a:cubicBezTo>
                  <a:cubicBezTo>
                    <a:pt x="3644" y="3977"/>
                    <a:pt x="3025" y="3882"/>
                    <a:pt x="2548" y="3739"/>
                  </a:cubicBezTo>
                  <a:cubicBezTo>
                    <a:pt x="2334" y="3668"/>
                    <a:pt x="2096" y="3561"/>
                    <a:pt x="1977" y="3442"/>
                  </a:cubicBezTo>
                  <a:close/>
                  <a:moveTo>
                    <a:pt x="1906" y="3787"/>
                  </a:moveTo>
                  <a:cubicBezTo>
                    <a:pt x="1977" y="3858"/>
                    <a:pt x="2108" y="3918"/>
                    <a:pt x="2263" y="3977"/>
                  </a:cubicBezTo>
                  <a:lnTo>
                    <a:pt x="2263" y="4144"/>
                  </a:lnTo>
                  <a:cubicBezTo>
                    <a:pt x="2263" y="4239"/>
                    <a:pt x="2167" y="4323"/>
                    <a:pt x="2084" y="4323"/>
                  </a:cubicBezTo>
                  <a:lnTo>
                    <a:pt x="1906" y="4323"/>
                  </a:lnTo>
                  <a:lnTo>
                    <a:pt x="1906" y="3787"/>
                  </a:lnTo>
                  <a:close/>
                  <a:moveTo>
                    <a:pt x="6775" y="3787"/>
                  </a:moveTo>
                  <a:lnTo>
                    <a:pt x="6775" y="4323"/>
                  </a:lnTo>
                  <a:lnTo>
                    <a:pt x="6597" y="4323"/>
                  </a:lnTo>
                  <a:cubicBezTo>
                    <a:pt x="6489" y="4323"/>
                    <a:pt x="6418" y="4227"/>
                    <a:pt x="6418" y="4144"/>
                  </a:cubicBezTo>
                  <a:lnTo>
                    <a:pt x="6418" y="3977"/>
                  </a:lnTo>
                  <a:lnTo>
                    <a:pt x="6394" y="3977"/>
                  </a:lnTo>
                  <a:cubicBezTo>
                    <a:pt x="6549" y="3918"/>
                    <a:pt x="6668" y="3846"/>
                    <a:pt x="6775" y="3787"/>
                  </a:cubicBezTo>
                  <a:close/>
                  <a:moveTo>
                    <a:pt x="6037" y="4096"/>
                  </a:moveTo>
                  <a:lnTo>
                    <a:pt x="6037" y="4156"/>
                  </a:lnTo>
                  <a:cubicBezTo>
                    <a:pt x="6037" y="4442"/>
                    <a:pt x="6263" y="4656"/>
                    <a:pt x="6549" y="4656"/>
                  </a:cubicBezTo>
                  <a:lnTo>
                    <a:pt x="6799" y="4656"/>
                  </a:lnTo>
                  <a:cubicBezTo>
                    <a:pt x="6870" y="4656"/>
                    <a:pt x="6954" y="4692"/>
                    <a:pt x="7013" y="4751"/>
                  </a:cubicBezTo>
                  <a:cubicBezTo>
                    <a:pt x="7049" y="4811"/>
                    <a:pt x="7085" y="4882"/>
                    <a:pt x="7085" y="4954"/>
                  </a:cubicBezTo>
                  <a:cubicBezTo>
                    <a:pt x="7073" y="5097"/>
                    <a:pt x="6930" y="5192"/>
                    <a:pt x="6787" y="5192"/>
                  </a:cubicBezTo>
                  <a:lnTo>
                    <a:pt x="6716" y="5192"/>
                  </a:lnTo>
                  <a:lnTo>
                    <a:pt x="6716" y="5180"/>
                  </a:lnTo>
                  <a:cubicBezTo>
                    <a:pt x="6716" y="5097"/>
                    <a:pt x="6632" y="5013"/>
                    <a:pt x="6549" y="5013"/>
                  </a:cubicBezTo>
                  <a:cubicBezTo>
                    <a:pt x="6454" y="5013"/>
                    <a:pt x="6382" y="5097"/>
                    <a:pt x="6382" y="5180"/>
                  </a:cubicBezTo>
                  <a:cubicBezTo>
                    <a:pt x="6382" y="6323"/>
                    <a:pt x="5442" y="7264"/>
                    <a:pt x="4299" y="7264"/>
                  </a:cubicBezTo>
                  <a:cubicBezTo>
                    <a:pt x="4292" y="7264"/>
                    <a:pt x="4284" y="7264"/>
                    <a:pt x="4277" y="7264"/>
                  </a:cubicBezTo>
                  <a:cubicBezTo>
                    <a:pt x="3156" y="7264"/>
                    <a:pt x="2227" y="6339"/>
                    <a:pt x="2227" y="5180"/>
                  </a:cubicBezTo>
                  <a:cubicBezTo>
                    <a:pt x="2227" y="5097"/>
                    <a:pt x="2156" y="5013"/>
                    <a:pt x="2072" y="5013"/>
                  </a:cubicBezTo>
                  <a:cubicBezTo>
                    <a:pt x="1977" y="5013"/>
                    <a:pt x="1906" y="5097"/>
                    <a:pt x="1906" y="5180"/>
                  </a:cubicBezTo>
                  <a:lnTo>
                    <a:pt x="1906" y="5192"/>
                  </a:lnTo>
                  <a:lnTo>
                    <a:pt x="1798" y="5192"/>
                  </a:lnTo>
                  <a:cubicBezTo>
                    <a:pt x="1727" y="5192"/>
                    <a:pt x="1656" y="5168"/>
                    <a:pt x="1596" y="5109"/>
                  </a:cubicBezTo>
                  <a:cubicBezTo>
                    <a:pt x="1548" y="5049"/>
                    <a:pt x="1513" y="4978"/>
                    <a:pt x="1513" y="4894"/>
                  </a:cubicBezTo>
                  <a:cubicBezTo>
                    <a:pt x="1536" y="4763"/>
                    <a:pt x="1667" y="4656"/>
                    <a:pt x="1810" y="4656"/>
                  </a:cubicBezTo>
                  <a:lnTo>
                    <a:pt x="2048" y="4656"/>
                  </a:lnTo>
                  <a:cubicBezTo>
                    <a:pt x="2334" y="4656"/>
                    <a:pt x="2560" y="4442"/>
                    <a:pt x="2560" y="4156"/>
                  </a:cubicBezTo>
                  <a:lnTo>
                    <a:pt x="2560" y="4096"/>
                  </a:lnTo>
                  <a:cubicBezTo>
                    <a:pt x="3049" y="4227"/>
                    <a:pt x="3656" y="4323"/>
                    <a:pt x="4299" y="4323"/>
                  </a:cubicBezTo>
                  <a:cubicBezTo>
                    <a:pt x="4942" y="4323"/>
                    <a:pt x="5549" y="4239"/>
                    <a:pt x="6037" y="4096"/>
                  </a:cubicBezTo>
                  <a:close/>
                  <a:moveTo>
                    <a:pt x="2846" y="7859"/>
                  </a:moveTo>
                  <a:lnTo>
                    <a:pt x="4037" y="8526"/>
                  </a:lnTo>
                  <a:lnTo>
                    <a:pt x="3168" y="9264"/>
                  </a:lnTo>
                  <a:lnTo>
                    <a:pt x="3156" y="9264"/>
                  </a:lnTo>
                  <a:lnTo>
                    <a:pt x="2608" y="8311"/>
                  </a:lnTo>
                  <a:lnTo>
                    <a:pt x="2822" y="7859"/>
                  </a:lnTo>
                  <a:close/>
                  <a:moveTo>
                    <a:pt x="5370" y="7371"/>
                  </a:moveTo>
                  <a:lnTo>
                    <a:pt x="5370" y="7716"/>
                  </a:lnTo>
                  <a:lnTo>
                    <a:pt x="5180" y="7811"/>
                  </a:lnTo>
                  <a:cubicBezTo>
                    <a:pt x="5108" y="7859"/>
                    <a:pt x="5073" y="7966"/>
                    <a:pt x="5120" y="8037"/>
                  </a:cubicBezTo>
                  <a:cubicBezTo>
                    <a:pt x="5153" y="8086"/>
                    <a:pt x="5208" y="8119"/>
                    <a:pt x="5266" y="8119"/>
                  </a:cubicBezTo>
                  <a:cubicBezTo>
                    <a:pt x="5293" y="8119"/>
                    <a:pt x="5320" y="8112"/>
                    <a:pt x="5346" y="8097"/>
                  </a:cubicBezTo>
                  <a:lnTo>
                    <a:pt x="5799" y="7847"/>
                  </a:lnTo>
                  <a:lnTo>
                    <a:pt x="5823" y="7847"/>
                  </a:lnTo>
                  <a:lnTo>
                    <a:pt x="6037" y="8287"/>
                  </a:lnTo>
                  <a:lnTo>
                    <a:pt x="5501" y="9264"/>
                  </a:lnTo>
                  <a:lnTo>
                    <a:pt x="5489" y="9264"/>
                  </a:lnTo>
                  <a:lnTo>
                    <a:pt x="4608" y="8514"/>
                  </a:lnTo>
                  <a:lnTo>
                    <a:pt x="4763" y="8442"/>
                  </a:lnTo>
                  <a:cubicBezTo>
                    <a:pt x="4834" y="8395"/>
                    <a:pt x="4870" y="8287"/>
                    <a:pt x="4823" y="8216"/>
                  </a:cubicBezTo>
                  <a:cubicBezTo>
                    <a:pt x="4790" y="8167"/>
                    <a:pt x="4729" y="8135"/>
                    <a:pt x="4671" y="8135"/>
                  </a:cubicBezTo>
                  <a:cubicBezTo>
                    <a:pt x="4645" y="8135"/>
                    <a:pt x="4619" y="8142"/>
                    <a:pt x="4596" y="8157"/>
                  </a:cubicBezTo>
                  <a:lnTo>
                    <a:pt x="4334" y="8311"/>
                  </a:lnTo>
                  <a:lnTo>
                    <a:pt x="3275" y="7728"/>
                  </a:lnTo>
                  <a:lnTo>
                    <a:pt x="3275" y="7371"/>
                  </a:lnTo>
                  <a:cubicBezTo>
                    <a:pt x="3584" y="7514"/>
                    <a:pt x="3942" y="7609"/>
                    <a:pt x="4334" y="7609"/>
                  </a:cubicBezTo>
                  <a:cubicBezTo>
                    <a:pt x="4704" y="7609"/>
                    <a:pt x="5061" y="7514"/>
                    <a:pt x="5370" y="7371"/>
                  </a:cubicBezTo>
                  <a:close/>
                  <a:moveTo>
                    <a:pt x="4311" y="8692"/>
                  </a:moveTo>
                  <a:lnTo>
                    <a:pt x="4668" y="8990"/>
                  </a:lnTo>
                  <a:lnTo>
                    <a:pt x="4596" y="9228"/>
                  </a:lnTo>
                  <a:cubicBezTo>
                    <a:pt x="4573" y="9300"/>
                    <a:pt x="4513" y="9347"/>
                    <a:pt x="4418" y="9347"/>
                  </a:cubicBezTo>
                  <a:lnTo>
                    <a:pt x="4227" y="9347"/>
                  </a:lnTo>
                  <a:cubicBezTo>
                    <a:pt x="4156" y="9347"/>
                    <a:pt x="4072" y="9300"/>
                    <a:pt x="4049" y="9228"/>
                  </a:cubicBezTo>
                  <a:lnTo>
                    <a:pt x="3977" y="8990"/>
                  </a:lnTo>
                  <a:lnTo>
                    <a:pt x="4311" y="8692"/>
                  </a:lnTo>
                  <a:close/>
                  <a:moveTo>
                    <a:pt x="4275" y="1"/>
                  </a:moveTo>
                  <a:lnTo>
                    <a:pt x="1667" y="703"/>
                  </a:lnTo>
                  <a:cubicBezTo>
                    <a:pt x="1620" y="715"/>
                    <a:pt x="1596" y="727"/>
                    <a:pt x="1560" y="775"/>
                  </a:cubicBezTo>
                  <a:lnTo>
                    <a:pt x="513" y="2501"/>
                  </a:lnTo>
                  <a:cubicBezTo>
                    <a:pt x="477" y="2561"/>
                    <a:pt x="489" y="2656"/>
                    <a:pt x="548" y="2692"/>
                  </a:cubicBezTo>
                  <a:lnTo>
                    <a:pt x="1548" y="3692"/>
                  </a:lnTo>
                  <a:lnTo>
                    <a:pt x="1548" y="4394"/>
                  </a:lnTo>
                  <a:cubicBezTo>
                    <a:pt x="1358" y="4477"/>
                    <a:pt x="1215" y="4656"/>
                    <a:pt x="1203" y="4870"/>
                  </a:cubicBezTo>
                  <a:cubicBezTo>
                    <a:pt x="1191" y="5037"/>
                    <a:pt x="1251" y="5216"/>
                    <a:pt x="1358" y="5335"/>
                  </a:cubicBezTo>
                  <a:cubicBezTo>
                    <a:pt x="1477" y="5454"/>
                    <a:pt x="1620" y="5525"/>
                    <a:pt x="1798" y="5525"/>
                  </a:cubicBezTo>
                  <a:lnTo>
                    <a:pt x="1917" y="5525"/>
                  </a:lnTo>
                  <a:cubicBezTo>
                    <a:pt x="2001" y="6204"/>
                    <a:pt x="2394" y="6787"/>
                    <a:pt x="2929" y="7180"/>
                  </a:cubicBezTo>
                  <a:lnTo>
                    <a:pt x="2929" y="7549"/>
                  </a:lnTo>
                  <a:cubicBezTo>
                    <a:pt x="2894" y="7531"/>
                    <a:pt x="2861" y="7523"/>
                    <a:pt x="2827" y="7523"/>
                  </a:cubicBezTo>
                  <a:cubicBezTo>
                    <a:pt x="2793" y="7523"/>
                    <a:pt x="2757" y="7531"/>
                    <a:pt x="2715" y="7549"/>
                  </a:cubicBezTo>
                  <a:cubicBezTo>
                    <a:pt x="2632" y="7573"/>
                    <a:pt x="2560" y="7633"/>
                    <a:pt x="2525" y="7716"/>
                  </a:cubicBezTo>
                  <a:lnTo>
                    <a:pt x="2275" y="8216"/>
                  </a:lnTo>
                  <a:lnTo>
                    <a:pt x="858" y="8633"/>
                  </a:lnTo>
                  <a:cubicBezTo>
                    <a:pt x="358" y="8788"/>
                    <a:pt x="1" y="9264"/>
                    <a:pt x="1" y="9776"/>
                  </a:cubicBezTo>
                  <a:lnTo>
                    <a:pt x="1" y="10907"/>
                  </a:lnTo>
                  <a:cubicBezTo>
                    <a:pt x="1" y="11002"/>
                    <a:pt x="72" y="11074"/>
                    <a:pt x="155" y="11074"/>
                  </a:cubicBezTo>
                  <a:cubicBezTo>
                    <a:pt x="251" y="11074"/>
                    <a:pt x="322" y="11002"/>
                    <a:pt x="322" y="10907"/>
                  </a:cubicBezTo>
                  <a:lnTo>
                    <a:pt x="322" y="9776"/>
                  </a:lnTo>
                  <a:cubicBezTo>
                    <a:pt x="322" y="9621"/>
                    <a:pt x="370" y="9466"/>
                    <a:pt x="441" y="9335"/>
                  </a:cubicBezTo>
                  <a:lnTo>
                    <a:pt x="1370" y="10121"/>
                  </a:lnTo>
                  <a:cubicBezTo>
                    <a:pt x="1489" y="10228"/>
                    <a:pt x="1548" y="10371"/>
                    <a:pt x="1548" y="10526"/>
                  </a:cubicBezTo>
                  <a:lnTo>
                    <a:pt x="1548" y="10895"/>
                  </a:lnTo>
                  <a:cubicBezTo>
                    <a:pt x="1548" y="10990"/>
                    <a:pt x="1620" y="11062"/>
                    <a:pt x="1703" y="11062"/>
                  </a:cubicBezTo>
                  <a:cubicBezTo>
                    <a:pt x="1798" y="11062"/>
                    <a:pt x="1870" y="10990"/>
                    <a:pt x="1870" y="10895"/>
                  </a:cubicBezTo>
                  <a:lnTo>
                    <a:pt x="1870" y="10526"/>
                  </a:lnTo>
                  <a:cubicBezTo>
                    <a:pt x="1870" y="10276"/>
                    <a:pt x="1763" y="10038"/>
                    <a:pt x="1572" y="9871"/>
                  </a:cubicBezTo>
                  <a:lnTo>
                    <a:pt x="655" y="9085"/>
                  </a:lnTo>
                  <a:cubicBezTo>
                    <a:pt x="739" y="9002"/>
                    <a:pt x="834" y="8966"/>
                    <a:pt x="953" y="8930"/>
                  </a:cubicBezTo>
                  <a:lnTo>
                    <a:pt x="2346" y="8514"/>
                  </a:lnTo>
                  <a:lnTo>
                    <a:pt x="2858" y="9407"/>
                  </a:lnTo>
                  <a:cubicBezTo>
                    <a:pt x="2894" y="9502"/>
                    <a:pt x="2989" y="9561"/>
                    <a:pt x="3096" y="9573"/>
                  </a:cubicBezTo>
                  <a:lnTo>
                    <a:pt x="3156" y="9573"/>
                  </a:lnTo>
                  <a:cubicBezTo>
                    <a:pt x="3227" y="9573"/>
                    <a:pt x="3310" y="9538"/>
                    <a:pt x="3370" y="9502"/>
                  </a:cubicBezTo>
                  <a:lnTo>
                    <a:pt x="3703" y="9216"/>
                  </a:lnTo>
                  <a:lnTo>
                    <a:pt x="3751" y="9335"/>
                  </a:lnTo>
                  <a:cubicBezTo>
                    <a:pt x="3775" y="9419"/>
                    <a:pt x="3822" y="9502"/>
                    <a:pt x="3894" y="9561"/>
                  </a:cubicBezTo>
                  <a:lnTo>
                    <a:pt x="3656" y="10883"/>
                  </a:lnTo>
                  <a:cubicBezTo>
                    <a:pt x="3644" y="10966"/>
                    <a:pt x="3703" y="11062"/>
                    <a:pt x="3787" y="11074"/>
                  </a:cubicBezTo>
                  <a:lnTo>
                    <a:pt x="3822" y="11074"/>
                  </a:lnTo>
                  <a:cubicBezTo>
                    <a:pt x="3894" y="11074"/>
                    <a:pt x="3977" y="11014"/>
                    <a:pt x="3989" y="10943"/>
                  </a:cubicBezTo>
                  <a:lnTo>
                    <a:pt x="4203" y="9692"/>
                  </a:lnTo>
                  <a:lnTo>
                    <a:pt x="4465" y="9692"/>
                  </a:lnTo>
                  <a:lnTo>
                    <a:pt x="4680" y="10943"/>
                  </a:lnTo>
                  <a:cubicBezTo>
                    <a:pt x="4704" y="11014"/>
                    <a:pt x="4775" y="11074"/>
                    <a:pt x="4846" y="11074"/>
                  </a:cubicBezTo>
                  <a:lnTo>
                    <a:pt x="4882" y="11074"/>
                  </a:lnTo>
                  <a:cubicBezTo>
                    <a:pt x="4965" y="11062"/>
                    <a:pt x="5025" y="10966"/>
                    <a:pt x="5013" y="10883"/>
                  </a:cubicBezTo>
                  <a:lnTo>
                    <a:pt x="4775" y="9561"/>
                  </a:lnTo>
                  <a:cubicBezTo>
                    <a:pt x="4834" y="9502"/>
                    <a:pt x="4894" y="9419"/>
                    <a:pt x="4906" y="9335"/>
                  </a:cubicBezTo>
                  <a:lnTo>
                    <a:pt x="4942" y="9228"/>
                  </a:lnTo>
                  <a:lnTo>
                    <a:pt x="5263" y="9514"/>
                  </a:lnTo>
                  <a:cubicBezTo>
                    <a:pt x="5323" y="9573"/>
                    <a:pt x="5406" y="9585"/>
                    <a:pt x="5489" y="9585"/>
                  </a:cubicBezTo>
                  <a:lnTo>
                    <a:pt x="5549" y="9585"/>
                  </a:lnTo>
                  <a:cubicBezTo>
                    <a:pt x="5656" y="9573"/>
                    <a:pt x="5727" y="9514"/>
                    <a:pt x="5787" y="9419"/>
                  </a:cubicBezTo>
                  <a:lnTo>
                    <a:pt x="6299" y="8526"/>
                  </a:lnTo>
                  <a:lnTo>
                    <a:pt x="7692" y="8942"/>
                  </a:lnTo>
                  <a:cubicBezTo>
                    <a:pt x="7799" y="8978"/>
                    <a:pt x="7906" y="9038"/>
                    <a:pt x="7990" y="9097"/>
                  </a:cubicBezTo>
                  <a:lnTo>
                    <a:pt x="7073" y="9883"/>
                  </a:lnTo>
                  <a:cubicBezTo>
                    <a:pt x="6870" y="10050"/>
                    <a:pt x="6775" y="10288"/>
                    <a:pt x="6775" y="10538"/>
                  </a:cubicBezTo>
                  <a:lnTo>
                    <a:pt x="6775" y="10907"/>
                  </a:lnTo>
                  <a:cubicBezTo>
                    <a:pt x="6775" y="11002"/>
                    <a:pt x="6847" y="11074"/>
                    <a:pt x="6930" y="11074"/>
                  </a:cubicBezTo>
                  <a:cubicBezTo>
                    <a:pt x="7025" y="11074"/>
                    <a:pt x="7097" y="11002"/>
                    <a:pt x="7097" y="10907"/>
                  </a:cubicBezTo>
                  <a:lnTo>
                    <a:pt x="7097" y="10538"/>
                  </a:lnTo>
                  <a:cubicBezTo>
                    <a:pt x="7097" y="10395"/>
                    <a:pt x="7168" y="10240"/>
                    <a:pt x="7275" y="10133"/>
                  </a:cubicBezTo>
                  <a:lnTo>
                    <a:pt x="8204" y="9347"/>
                  </a:lnTo>
                  <a:cubicBezTo>
                    <a:pt x="8275" y="9478"/>
                    <a:pt x="8323" y="9633"/>
                    <a:pt x="8323" y="9800"/>
                  </a:cubicBezTo>
                  <a:lnTo>
                    <a:pt x="8323" y="10931"/>
                  </a:lnTo>
                  <a:cubicBezTo>
                    <a:pt x="8323" y="11014"/>
                    <a:pt x="8394" y="11085"/>
                    <a:pt x="8478" y="11085"/>
                  </a:cubicBezTo>
                  <a:cubicBezTo>
                    <a:pt x="8573" y="11085"/>
                    <a:pt x="8644" y="11014"/>
                    <a:pt x="8644" y="10931"/>
                  </a:cubicBezTo>
                  <a:lnTo>
                    <a:pt x="8644" y="9800"/>
                  </a:lnTo>
                  <a:cubicBezTo>
                    <a:pt x="8644" y="9240"/>
                    <a:pt x="8287" y="8764"/>
                    <a:pt x="7787" y="8621"/>
                  </a:cubicBezTo>
                  <a:lnTo>
                    <a:pt x="6370" y="8204"/>
                  </a:lnTo>
                  <a:lnTo>
                    <a:pt x="6120" y="7692"/>
                  </a:lnTo>
                  <a:cubicBezTo>
                    <a:pt x="6073" y="7621"/>
                    <a:pt x="6001" y="7549"/>
                    <a:pt x="5918" y="7537"/>
                  </a:cubicBezTo>
                  <a:cubicBezTo>
                    <a:pt x="5882" y="7525"/>
                    <a:pt x="5847" y="7520"/>
                    <a:pt x="5812" y="7520"/>
                  </a:cubicBezTo>
                  <a:cubicBezTo>
                    <a:pt x="5778" y="7520"/>
                    <a:pt x="5745" y="7525"/>
                    <a:pt x="5716" y="7537"/>
                  </a:cubicBezTo>
                  <a:lnTo>
                    <a:pt x="5716" y="7180"/>
                  </a:lnTo>
                  <a:cubicBezTo>
                    <a:pt x="6251" y="6799"/>
                    <a:pt x="6632" y="6204"/>
                    <a:pt x="6728" y="5525"/>
                  </a:cubicBezTo>
                  <a:lnTo>
                    <a:pt x="6811" y="5525"/>
                  </a:lnTo>
                  <a:cubicBezTo>
                    <a:pt x="7120" y="5525"/>
                    <a:pt x="7394" y="5287"/>
                    <a:pt x="7418" y="4989"/>
                  </a:cubicBezTo>
                  <a:cubicBezTo>
                    <a:pt x="7442" y="4823"/>
                    <a:pt x="7382" y="4644"/>
                    <a:pt x="7275" y="4525"/>
                  </a:cubicBezTo>
                  <a:cubicBezTo>
                    <a:pt x="7216" y="4466"/>
                    <a:pt x="7156" y="4418"/>
                    <a:pt x="7085" y="4394"/>
                  </a:cubicBezTo>
                  <a:lnTo>
                    <a:pt x="7085" y="3692"/>
                  </a:lnTo>
                  <a:lnTo>
                    <a:pt x="8073" y="2692"/>
                  </a:lnTo>
                  <a:cubicBezTo>
                    <a:pt x="8144" y="2632"/>
                    <a:pt x="8144" y="2561"/>
                    <a:pt x="8109" y="2501"/>
                  </a:cubicBezTo>
                  <a:lnTo>
                    <a:pt x="7061" y="775"/>
                  </a:lnTo>
                  <a:cubicBezTo>
                    <a:pt x="7049" y="751"/>
                    <a:pt x="7001" y="715"/>
                    <a:pt x="6966" y="703"/>
                  </a:cubicBezTo>
                  <a:lnTo>
                    <a:pt x="4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8" name="Google Shape;13528;p89"/>
            <p:cNvSpPr/>
            <p:nvPr/>
          </p:nvSpPr>
          <p:spPr>
            <a:xfrm>
              <a:off x="7691197" y="3930830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8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60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9" name="Google Shape;13529;p89"/>
            <p:cNvSpPr/>
            <p:nvPr/>
          </p:nvSpPr>
          <p:spPr>
            <a:xfrm>
              <a:off x="7757218" y="3930830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7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22" y="60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0" name="Google Shape;13530;p89"/>
            <p:cNvSpPr/>
            <p:nvPr/>
          </p:nvSpPr>
          <p:spPr>
            <a:xfrm>
              <a:off x="7713088" y="3974580"/>
              <a:ext cx="32472" cy="10581"/>
            </a:xfrm>
            <a:custGeom>
              <a:avLst/>
              <a:gdLst/>
              <a:ahLst/>
              <a:cxnLst/>
              <a:rect l="l" t="t" r="r" b="b"/>
              <a:pathLst>
                <a:path w="1025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858" y="334"/>
                  </a:lnTo>
                  <a:cubicBezTo>
                    <a:pt x="953" y="334"/>
                    <a:pt x="1024" y="250"/>
                    <a:pt x="1024" y="167"/>
                  </a:cubicBezTo>
                  <a:cubicBezTo>
                    <a:pt x="1024" y="60"/>
                    <a:pt x="953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1" name="Google Shape;13531;p89"/>
          <p:cNvGrpSpPr/>
          <p:nvPr/>
        </p:nvGrpSpPr>
        <p:grpSpPr>
          <a:xfrm>
            <a:off x="7145794" y="3787858"/>
            <a:ext cx="274254" cy="350444"/>
            <a:chOff x="7145794" y="3787858"/>
            <a:chExt cx="274254" cy="350444"/>
          </a:xfrm>
          <a:solidFill>
            <a:schemeClr val="bg1"/>
          </a:solidFill>
        </p:grpSpPr>
        <p:sp>
          <p:nvSpPr>
            <p:cNvPr id="13532" name="Google Shape;13532;p89"/>
            <p:cNvSpPr/>
            <p:nvPr/>
          </p:nvSpPr>
          <p:spPr>
            <a:xfrm>
              <a:off x="7247265" y="3891959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3" name="Google Shape;13533;p89"/>
            <p:cNvSpPr/>
            <p:nvPr/>
          </p:nvSpPr>
          <p:spPr>
            <a:xfrm>
              <a:off x="7307616" y="3891959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4" name="Google Shape;13534;p89"/>
            <p:cNvSpPr/>
            <p:nvPr/>
          </p:nvSpPr>
          <p:spPr>
            <a:xfrm>
              <a:off x="7145794" y="3787858"/>
              <a:ext cx="274254" cy="350444"/>
            </a:xfrm>
            <a:custGeom>
              <a:avLst/>
              <a:gdLst/>
              <a:ahLst/>
              <a:cxnLst/>
              <a:rect l="l" t="t" r="r" b="b"/>
              <a:pathLst>
                <a:path w="8657" h="11062" extrusionOk="0">
                  <a:moveTo>
                    <a:pt x="2775" y="882"/>
                  </a:moveTo>
                  <a:lnTo>
                    <a:pt x="2775" y="2596"/>
                  </a:lnTo>
                  <a:lnTo>
                    <a:pt x="1894" y="2596"/>
                  </a:lnTo>
                  <a:cubicBezTo>
                    <a:pt x="1917" y="1906"/>
                    <a:pt x="2263" y="1299"/>
                    <a:pt x="2775" y="882"/>
                  </a:cubicBezTo>
                  <a:close/>
                  <a:moveTo>
                    <a:pt x="4299" y="334"/>
                  </a:moveTo>
                  <a:cubicBezTo>
                    <a:pt x="4751" y="334"/>
                    <a:pt x="5168" y="453"/>
                    <a:pt x="5525" y="656"/>
                  </a:cubicBezTo>
                  <a:lnTo>
                    <a:pt x="5525" y="1727"/>
                  </a:lnTo>
                  <a:cubicBezTo>
                    <a:pt x="5525" y="1822"/>
                    <a:pt x="5596" y="1894"/>
                    <a:pt x="5692" y="1894"/>
                  </a:cubicBezTo>
                  <a:cubicBezTo>
                    <a:pt x="5775" y="1894"/>
                    <a:pt x="5847" y="1822"/>
                    <a:pt x="5847" y="1727"/>
                  </a:cubicBezTo>
                  <a:lnTo>
                    <a:pt x="5847" y="894"/>
                  </a:lnTo>
                  <a:cubicBezTo>
                    <a:pt x="6358" y="1310"/>
                    <a:pt x="6680" y="1918"/>
                    <a:pt x="6728" y="2608"/>
                  </a:cubicBezTo>
                  <a:lnTo>
                    <a:pt x="5847" y="2608"/>
                  </a:lnTo>
                  <a:lnTo>
                    <a:pt x="5847" y="2430"/>
                  </a:lnTo>
                  <a:cubicBezTo>
                    <a:pt x="5847" y="2334"/>
                    <a:pt x="5775" y="2263"/>
                    <a:pt x="5692" y="2263"/>
                  </a:cubicBezTo>
                  <a:cubicBezTo>
                    <a:pt x="5596" y="2263"/>
                    <a:pt x="5525" y="2334"/>
                    <a:pt x="5525" y="2430"/>
                  </a:cubicBezTo>
                  <a:lnTo>
                    <a:pt x="5525" y="2608"/>
                  </a:lnTo>
                  <a:lnTo>
                    <a:pt x="3084" y="2608"/>
                  </a:lnTo>
                  <a:lnTo>
                    <a:pt x="3084" y="656"/>
                  </a:lnTo>
                  <a:cubicBezTo>
                    <a:pt x="3441" y="453"/>
                    <a:pt x="3858" y="334"/>
                    <a:pt x="4299" y="334"/>
                  </a:cubicBezTo>
                  <a:close/>
                  <a:moveTo>
                    <a:pt x="4501" y="2918"/>
                  </a:moveTo>
                  <a:lnTo>
                    <a:pt x="4501" y="3632"/>
                  </a:lnTo>
                  <a:lnTo>
                    <a:pt x="4120" y="3632"/>
                  </a:lnTo>
                  <a:lnTo>
                    <a:pt x="4120" y="3620"/>
                  </a:lnTo>
                  <a:lnTo>
                    <a:pt x="4120" y="2918"/>
                  </a:lnTo>
                  <a:close/>
                  <a:moveTo>
                    <a:pt x="3799" y="2918"/>
                  </a:moveTo>
                  <a:lnTo>
                    <a:pt x="3799" y="3620"/>
                  </a:lnTo>
                  <a:cubicBezTo>
                    <a:pt x="3799" y="3799"/>
                    <a:pt x="3703" y="3966"/>
                    <a:pt x="3549" y="4037"/>
                  </a:cubicBezTo>
                  <a:cubicBezTo>
                    <a:pt x="3476" y="4073"/>
                    <a:pt x="3400" y="4092"/>
                    <a:pt x="3326" y="4092"/>
                  </a:cubicBezTo>
                  <a:cubicBezTo>
                    <a:pt x="3230" y="4092"/>
                    <a:pt x="3136" y="4062"/>
                    <a:pt x="3049" y="4001"/>
                  </a:cubicBezTo>
                  <a:lnTo>
                    <a:pt x="1858" y="3180"/>
                  </a:lnTo>
                  <a:lnTo>
                    <a:pt x="1858" y="2918"/>
                  </a:lnTo>
                  <a:close/>
                  <a:moveTo>
                    <a:pt x="6739" y="2918"/>
                  </a:moveTo>
                  <a:lnTo>
                    <a:pt x="6739" y="3180"/>
                  </a:lnTo>
                  <a:lnTo>
                    <a:pt x="5549" y="4001"/>
                  </a:lnTo>
                  <a:cubicBezTo>
                    <a:pt x="5468" y="4062"/>
                    <a:pt x="5377" y="4092"/>
                    <a:pt x="5282" y="4092"/>
                  </a:cubicBezTo>
                  <a:cubicBezTo>
                    <a:pt x="5209" y="4092"/>
                    <a:pt x="5134" y="4073"/>
                    <a:pt x="5061" y="4037"/>
                  </a:cubicBezTo>
                  <a:cubicBezTo>
                    <a:pt x="4894" y="3942"/>
                    <a:pt x="4811" y="3799"/>
                    <a:pt x="4811" y="3620"/>
                  </a:cubicBezTo>
                  <a:lnTo>
                    <a:pt x="4811" y="2918"/>
                  </a:lnTo>
                  <a:close/>
                  <a:moveTo>
                    <a:pt x="6906" y="3465"/>
                  </a:moveTo>
                  <a:cubicBezTo>
                    <a:pt x="7001" y="3513"/>
                    <a:pt x="7073" y="3585"/>
                    <a:pt x="7073" y="3692"/>
                  </a:cubicBezTo>
                  <a:cubicBezTo>
                    <a:pt x="7085" y="3763"/>
                    <a:pt x="7061" y="3846"/>
                    <a:pt x="7001" y="3906"/>
                  </a:cubicBezTo>
                  <a:cubicBezTo>
                    <a:pt x="6954" y="3966"/>
                    <a:pt x="6882" y="3989"/>
                    <a:pt x="6787" y="3989"/>
                  </a:cubicBezTo>
                  <a:lnTo>
                    <a:pt x="6680" y="3989"/>
                  </a:lnTo>
                  <a:lnTo>
                    <a:pt x="6680" y="3977"/>
                  </a:lnTo>
                  <a:cubicBezTo>
                    <a:pt x="6680" y="3882"/>
                    <a:pt x="6609" y="3811"/>
                    <a:pt x="6525" y="3811"/>
                  </a:cubicBezTo>
                  <a:cubicBezTo>
                    <a:pt x="6430" y="3811"/>
                    <a:pt x="6358" y="3882"/>
                    <a:pt x="6358" y="3977"/>
                  </a:cubicBezTo>
                  <a:cubicBezTo>
                    <a:pt x="6406" y="5120"/>
                    <a:pt x="5466" y="6061"/>
                    <a:pt x="4323" y="6061"/>
                  </a:cubicBezTo>
                  <a:cubicBezTo>
                    <a:pt x="3168" y="6061"/>
                    <a:pt x="2239" y="5120"/>
                    <a:pt x="2239" y="3977"/>
                  </a:cubicBezTo>
                  <a:cubicBezTo>
                    <a:pt x="2239" y="3882"/>
                    <a:pt x="2156" y="3811"/>
                    <a:pt x="2072" y="3811"/>
                  </a:cubicBezTo>
                  <a:cubicBezTo>
                    <a:pt x="1977" y="3811"/>
                    <a:pt x="1906" y="3882"/>
                    <a:pt x="1906" y="3977"/>
                  </a:cubicBezTo>
                  <a:lnTo>
                    <a:pt x="1906" y="3989"/>
                  </a:lnTo>
                  <a:lnTo>
                    <a:pt x="1798" y="3989"/>
                  </a:lnTo>
                  <a:cubicBezTo>
                    <a:pt x="1727" y="3989"/>
                    <a:pt x="1656" y="3966"/>
                    <a:pt x="1596" y="3906"/>
                  </a:cubicBezTo>
                  <a:cubicBezTo>
                    <a:pt x="1548" y="3846"/>
                    <a:pt x="1525" y="3763"/>
                    <a:pt x="1525" y="3692"/>
                  </a:cubicBezTo>
                  <a:cubicBezTo>
                    <a:pt x="1536" y="3608"/>
                    <a:pt x="1596" y="3513"/>
                    <a:pt x="1679" y="3465"/>
                  </a:cubicBezTo>
                  <a:lnTo>
                    <a:pt x="2858" y="4287"/>
                  </a:lnTo>
                  <a:cubicBezTo>
                    <a:pt x="2989" y="4382"/>
                    <a:pt x="3156" y="4442"/>
                    <a:pt x="3310" y="4442"/>
                  </a:cubicBezTo>
                  <a:cubicBezTo>
                    <a:pt x="3430" y="4442"/>
                    <a:pt x="3561" y="4406"/>
                    <a:pt x="3680" y="4347"/>
                  </a:cubicBezTo>
                  <a:cubicBezTo>
                    <a:pt x="3846" y="4263"/>
                    <a:pt x="3965" y="4144"/>
                    <a:pt x="4037" y="3977"/>
                  </a:cubicBezTo>
                  <a:lnTo>
                    <a:pt x="4561" y="3977"/>
                  </a:lnTo>
                  <a:cubicBezTo>
                    <a:pt x="4632" y="4120"/>
                    <a:pt x="4751" y="4263"/>
                    <a:pt x="4918" y="4347"/>
                  </a:cubicBezTo>
                  <a:cubicBezTo>
                    <a:pt x="5037" y="4406"/>
                    <a:pt x="5156" y="4442"/>
                    <a:pt x="5287" y="4442"/>
                  </a:cubicBezTo>
                  <a:cubicBezTo>
                    <a:pt x="5454" y="4442"/>
                    <a:pt x="5596" y="4394"/>
                    <a:pt x="5727" y="4287"/>
                  </a:cubicBezTo>
                  <a:lnTo>
                    <a:pt x="6906" y="3465"/>
                  </a:lnTo>
                  <a:close/>
                  <a:moveTo>
                    <a:pt x="4323" y="8633"/>
                  </a:moveTo>
                  <a:cubicBezTo>
                    <a:pt x="4620" y="8633"/>
                    <a:pt x="4858" y="8871"/>
                    <a:pt x="4858" y="9169"/>
                  </a:cubicBezTo>
                  <a:cubicBezTo>
                    <a:pt x="4834" y="9466"/>
                    <a:pt x="4596" y="9704"/>
                    <a:pt x="4323" y="9704"/>
                  </a:cubicBezTo>
                  <a:cubicBezTo>
                    <a:pt x="4025" y="9704"/>
                    <a:pt x="3787" y="9466"/>
                    <a:pt x="3787" y="9169"/>
                  </a:cubicBezTo>
                  <a:cubicBezTo>
                    <a:pt x="3787" y="8871"/>
                    <a:pt x="4025" y="8633"/>
                    <a:pt x="4323" y="8633"/>
                  </a:cubicBezTo>
                  <a:close/>
                  <a:moveTo>
                    <a:pt x="4323" y="1"/>
                  </a:moveTo>
                  <a:cubicBezTo>
                    <a:pt x="2799" y="1"/>
                    <a:pt x="1560" y="1239"/>
                    <a:pt x="1560" y="2751"/>
                  </a:cubicBezTo>
                  <a:lnTo>
                    <a:pt x="1560" y="3168"/>
                  </a:lnTo>
                  <a:cubicBezTo>
                    <a:pt x="1370" y="3263"/>
                    <a:pt x="1239" y="3442"/>
                    <a:pt x="1227" y="3644"/>
                  </a:cubicBezTo>
                  <a:cubicBezTo>
                    <a:pt x="1203" y="3811"/>
                    <a:pt x="1263" y="3989"/>
                    <a:pt x="1370" y="4108"/>
                  </a:cubicBezTo>
                  <a:cubicBezTo>
                    <a:pt x="1489" y="4227"/>
                    <a:pt x="1644" y="4299"/>
                    <a:pt x="1822" y="4299"/>
                  </a:cubicBezTo>
                  <a:lnTo>
                    <a:pt x="1941" y="4299"/>
                  </a:lnTo>
                  <a:cubicBezTo>
                    <a:pt x="2025" y="4989"/>
                    <a:pt x="2418" y="5573"/>
                    <a:pt x="2953" y="5954"/>
                  </a:cubicBezTo>
                  <a:lnTo>
                    <a:pt x="2953" y="6704"/>
                  </a:lnTo>
                  <a:cubicBezTo>
                    <a:pt x="2953" y="6859"/>
                    <a:pt x="2846" y="7002"/>
                    <a:pt x="2691" y="7037"/>
                  </a:cubicBezTo>
                  <a:lnTo>
                    <a:pt x="870" y="7573"/>
                  </a:lnTo>
                  <a:cubicBezTo>
                    <a:pt x="358" y="7728"/>
                    <a:pt x="1" y="8204"/>
                    <a:pt x="1" y="8728"/>
                  </a:cubicBezTo>
                  <a:lnTo>
                    <a:pt x="1" y="10895"/>
                  </a:lnTo>
                  <a:cubicBezTo>
                    <a:pt x="1" y="10990"/>
                    <a:pt x="72" y="11062"/>
                    <a:pt x="167" y="11062"/>
                  </a:cubicBezTo>
                  <a:cubicBezTo>
                    <a:pt x="251" y="11062"/>
                    <a:pt x="322" y="10990"/>
                    <a:pt x="322" y="10895"/>
                  </a:cubicBezTo>
                  <a:lnTo>
                    <a:pt x="322" y="8728"/>
                  </a:lnTo>
                  <a:cubicBezTo>
                    <a:pt x="322" y="8561"/>
                    <a:pt x="370" y="8407"/>
                    <a:pt x="441" y="8276"/>
                  </a:cubicBezTo>
                  <a:lnTo>
                    <a:pt x="1370" y="9061"/>
                  </a:lnTo>
                  <a:cubicBezTo>
                    <a:pt x="1489" y="9169"/>
                    <a:pt x="1548" y="9323"/>
                    <a:pt x="1548" y="9466"/>
                  </a:cubicBezTo>
                  <a:lnTo>
                    <a:pt x="1548" y="10883"/>
                  </a:lnTo>
                  <a:cubicBezTo>
                    <a:pt x="1548" y="10966"/>
                    <a:pt x="1620" y="11050"/>
                    <a:pt x="1715" y="11050"/>
                  </a:cubicBezTo>
                  <a:cubicBezTo>
                    <a:pt x="1798" y="11050"/>
                    <a:pt x="1870" y="10966"/>
                    <a:pt x="1870" y="10883"/>
                  </a:cubicBezTo>
                  <a:lnTo>
                    <a:pt x="1870" y="9466"/>
                  </a:lnTo>
                  <a:cubicBezTo>
                    <a:pt x="1870" y="9216"/>
                    <a:pt x="1775" y="8978"/>
                    <a:pt x="1572" y="8811"/>
                  </a:cubicBezTo>
                  <a:lnTo>
                    <a:pt x="655" y="8026"/>
                  </a:lnTo>
                  <a:cubicBezTo>
                    <a:pt x="739" y="7954"/>
                    <a:pt x="834" y="7906"/>
                    <a:pt x="953" y="7871"/>
                  </a:cubicBezTo>
                  <a:lnTo>
                    <a:pt x="1334" y="7752"/>
                  </a:lnTo>
                  <a:lnTo>
                    <a:pt x="2787" y="8466"/>
                  </a:lnTo>
                  <a:cubicBezTo>
                    <a:pt x="2810" y="8490"/>
                    <a:pt x="2822" y="8490"/>
                    <a:pt x="2858" y="8490"/>
                  </a:cubicBezTo>
                  <a:cubicBezTo>
                    <a:pt x="2918" y="8490"/>
                    <a:pt x="2977" y="8454"/>
                    <a:pt x="3001" y="8395"/>
                  </a:cubicBezTo>
                  <a:cubicBezTo>
                    <a:pt x="3049" y="8323"/>
                    <a:pt x="3025" y="8216"/>
                    <a:pt x="2929" y="8168"/>
                  </a:cubicBezTo>
                  <a:lnTo>
                    <a:pt x="1798" y="7609"/>
                  </a:lnTo>
                  <a:lnTo>
                    <a:pt x="2787" y="7323"/>
                  </a:lnTo>
                  <a:cubicBezTo>
                    <a:pt x="3060" y="7240"/>
                    <a:pt x="3275" y="6966"/>
                    <a:pt x="3275" y="6668"/>
                  </a:cubicBezTo>
                  <a:lnTo>
                    <a:pt x="3275" y="6121"/>
                  </a:lnTo>
                  <a:cubicBezTo>
                    <a:pt x="3584" y="6263"/>
                    <a:pt x="3942" y="6359"/>
                    <a:pt x="4334" y="6359"/>
                  </a:cubicBezTo>
                  <a:cubicBezTo>
                    <a:pt x="4715" y="6359"/>
                    <a:pt x="5061" y="6263"/>
                    <a:pt x="5382" y="6121"/>
                  </a:cubicBezTo>
                  <a:lnTo>
                    <a:pt x="5382" y="6668"/>
                  </a:lnTo>
                  <a:cubicBezTo>
                    <a:pt x="5382" y="6966"/>
                    <a:pt x="5596" y="7240"/>
                    <a:pt x="5882" y="7323"/>
                  </a:cubicBezTo>
                  <a:lnTo>
                    <a:pt x="6859" y="7609"/>
                  </a:lnTo>
                  <a:lnTo>
                    <a:pt x="4965" y="8549"/>
                  </a:lnTo>
                  <a:cubicBezTo>
                    <a:pt x="4823" y="8383"/>
                    <a:pt x="4596" y="8276"/>
                    <a:pt x="4346" y="8276"/>
                  </a:cubicBezTo>
                  <a:cubicBezTo>
                    <a:pt x="4096" y="8276"/>
                    <a:pt x="3870" y="8383"/>
                    <a:pt x="3715" y="8549"/>
                  </a:cubicBezTo>
                  <a:lnTo>
                    <a:pt x="3561" y="8454"/>
                  </a:lnTo>
                  <a:cubicBezTo>
                    <a:pt x="3535" y="8440"/>
                    <a:pt x="3508" y="8433"/>
                    <a:pt x="3482" y="8433"/>
                  </a:cubicBezTo>
                  <a:cubicBezTo>
                    <a:pt x="3423" y="8433"/>
                    <a:pt x="3367" y="8468"/>
                    <a:pt x="3334" y="8526"/>
                  </a:cubicBezTo>
                  <a:cubicBezTo>
                    <a:pt x="3287" y="8609"/>
                    <a:pt x="3322" y="8704"/>
                    <a:pt x="3406" y="8752"/>
                  </a:cubicBezTo>
                  <a:lnTo>
                    <a:pt x="3537" y="8823"/>
                  </a:lnTo>
                  <a:cubicBezTo>
                    <a:pt x="3513" y="8919"/>
                    <a:pt x="3477" y="9026"/>
                    <a:pt x="3477" y="9121"/>
                  </a:cubicBezTo>
                  <a:cubicBezTo>
                    <a:pt x="3477" y="9538"/>
                    <a:pt x="3775" y="9883"/>
                    <a:pt x="4180" y="9954"/>
                  </a:cubicBezTo>
                  <a:lnTo>
                    <a:pt x="4180" y="10847"/>
                  </a:lnTo>
                  <a:cubicBezTo>
                    <a:pt x="4180" y="10943"/>
                    <a:pt x="4251" y="11014"/>
                    <a:pt x="4346" y="11014"/>
                  </a:cubicBezTo>
                  <a:cubicBezTo>
                    <a:pt x="4430" y="11014"/>
                    <a:pt x="4513" y="10943"/>
                    <a:pt x="4513" y="10847"/>
                  </a:cubicBezTo>
                  <a:lnTo>
                    <a:pt x="4513" y="9954"/>
                  </a:lnTo>
                  <a:cubicBezTo>
                    <a:pt x="4894" y="9883"/>
                    <a:pt x="5204" y="9538"/>
                    <a:pt x="5204" y="9121"/>
                  </a:cubicBezTo>
                  <a:cubicBezTo>
                    <a:pt x="5204" y="9026"/>
                    <a:pt x="5192" y="8919"/>
                    <a:pt x="5144" y="8823"/>
                  </a:cubicBezTo>
                  <a:lnTo>
                    <a:pt x="7323" y="7740"/>
                  </a:lnTo>
                  <a:lnTo>
                    <a:pt x="7704" y="7859"/>
                  </a:lnTo>
                  <a:cubicBezTo>
                    <a:pt x="7811" y="7895"/>
                    <a:pt x="7918" y="7954"/>
                    <a:pt x="8002" y="8014"/>
                  </a:cubicBezTo>
                  <a:lnTo>
                    <a:pt x="7085" y="8799"/>
                  </a:lnTo>
                  <a:cubicBezTo>
                    <a:pt x="6894" y="8966"/>
                    <a:pt x="6787" y="9204"/>
                    <a:pt x="6787" y="9454"/>
                  </a:cubicBezTo>
                  <a:lnTo>
                    <a:pt x="6787" y="10871"/>
                  </a:lnTo>
                  <a:cubicBezTo>
                    <a:pt x="6787" y="10954"/>
                    <a:pt x="6859" y="11026"/>
                    <a:pt x="6954" y="11026"/>
                  </a:cubicBezTo>
                  <a:cubicBezTo>
                    <a:pt x="7037" y="11026"/>
                    <a:pt x="7109" y="10954"/>
                    <a:pt x="7109" y="10871"/>
                  </a:cubicBezTo>
                  <a:lnTo>
                    <a:pt x="7109" y="9454"/>
                  </a:lnTo>
                  <a:cubicBezTo>
                    <a:pt x="7109" y="9300"/>
                    <a:pt x="7192" y="9157"/>
                    <a:pt x="7287" y="9049"/>
                  </a:cubicBezTo>
                  <a:lnTo>
                    <a:pt x="8216" y="8264"/>
                  </a:lnTo>
                  <a:cubicBezTo>
                    <a:pt x="8287" y="8395"/>
                    <a:pt x="8335" y="8549"/>
                    <a:pt x="8335" y="8704"/>
                  </a:cubicBezTo>
                  <a:lnTo>
                    <a:pt x="8335" y="10883"/>
                  </a:lnTo>
                  <a:cubicBezTo>
                    <a:pt x="8335" y="10966"/>
                    <a:pt x="8406" y="11050"/>
                    <a:pt x="8502" y="11050"/>
                  </a:cubicBezTo>
                  <a:cubicBezTo>
                    <a:pt x="8585" y="11050"/>
                    <a:pt x="8656" y="10966"/>
                    <a:pt x="8656" y="10883"/>
                  </a:cubicBezTo>
                  <a:lnTo>
                    <a:pt x="8656" y="8704"/>
                  </a:lnTo>
                  <a:cubicBezTo>
                    <a:pt x="8633" y="8204"/>
                    <a:pt x="8275" y="7728"/>
                    <a:pt x="7775" y="7573"/>
                  </a:cubicBezTo>
                  <a:lnTo>
                    <a:pt x="5942" y="7037"/>
                  </a:lnTo>
                  <a:cubicBezTo>
                    <a:pt x="5787" y="7002"/>
                    <a:pt x="5692" y="6859"/>
                    <a:pt x="5692" y="6704"/>
                  </a:cubicBezTo>
                  <a:lnTo>
                    <a:pt x="5692" y="5954"/>
                  </a:lnTo>
                  <a:cubicBezTo>
                    <a:pt x="6228" y="5585"/>
                    <a:pt x="6609" y="4989"/>
                    <a:pt x="6704" y="4299"/>
                  </a:cubicBezTo>
                  <a:lnTo>
                    <a:pt x="6823" y="4299"/>
                  </a:lnTo>
                  <a:cubicBezTo>
                    <a:pt x="6978" y="4299"/>
                    <a:pt x="7144" y="4227"/>
                    <a:pt x="7263" y="4108"/>
                  </a:cubicBezTo>
                  <a:cubicBezTo>
                    <a:pt x="7382" y="3989"/>
                    <a:pt x="7430" y="3811"/>
                    <a:pt x="7418" y="3644"/>
                  </a:cubicBezTo>
                  <a:cubicBezTo>
                    <a:pt x="7394" y="3442"/>
                    <a:pt x="7263" y="3263"/>
                    <a:pt x="7073" y="3168"/>
                  </a:cubicBezTo>
                  <a:lnTo>
                    <a:pt x="7073" y="2751"/>
                  </a:lnTo>
                  <a:cubicBezTo>
                    <a:pt x="7073" y="1239"/>
                    <a:pt x="5835" y="1"/>
                    <a:pt x="4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5" name="Google Shape;13535;p89"/>
            <p:cNvSpPr/>
            <p:nvPr/>
          </p:nvSpPr>
          <p:spPr>
            <a:xfrm>
              <a:off x="7260824" y="3930925"/>
              <a:ext cx="43813" cy="15396"/>
            </a:xfrm>
            <a:custGeom>
              <a:avLst/>
              <a:gdLst/>
              <a:ahLst/>
              <a:cxnLst/>
              <a:rect l="l" t="t" r="r" b="b"/>
              <a:pathLst>
                <a:path w="1383" h="486" extrusionOk="0">
                  <a:moveTo>
                    <a:pt x="174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191" y="402"/>
                    <a:pt x="430" y="485"/>
                    <a:pt x="703" y="485"/>
                  </a:cubicBezTo>
                  <a:cubicBezTo>
                    <a:pt x="965" y="485"/>
                    <a:pt x="1192" y="402"/>
                    <a:pt x="1346" y="259"/>
                  </a:cubicBezTo>
                  <a:cubicBezTo>
                    <a:pt x="1370" y="200"/>
                    <a:pt x="1382" y="104"/>
                    <a:pt x="1311" y="45"/>
                  </a:cubicBezTo>
                  <a:cubicBezTo>
                    <a:pt x="1281" y="15"/>
                    <a:pt x="1239" y="0"/>
                    <a:pt x="1198" y="0"/>
                  </a:cubicBezTo>
                  <a:cubicBezTo>
                    <a:pt x="1156" y="0"/>
                    <a:pt x="1114" y="15"/>
                    <a:pt x="1084" y="45"/>
                  </a:cubicBezTo>
                  <a:cubicBezTo>
                    <a:pt x="1025" y="104"/>
                    <a:pt x="894" y="152"/>
                    <a:pt x="692" y="152"/>
                  </a:cubicBezTo>
                  <a:cubicBezTo>
                    <a:pt x="477" y="152"/>
                    <a:pt x="346" y="81"/>
                    <a:pt x="287" y="45"/>
                  </a:cubicBezTo>
                  <a:cubicBezTo>
                    <a:pt x="257" y="15"/>
                    <a:pt x="215" y="0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6" name="Google Shape;13536;p89"/>
            <p:cNvSpPr/>
            <p:nvPr/>
          </p:nvSpPr>
          <p:spPr>
            <a:xfrm>
              <a:off x="7260476" y="3837532"/>
              <a:ext cx="44162" cy="21289"/>
            </a:xfrm>
            <a:custGeom>
              <a:avLst/>
              <a:gdLst/>
              <a:ahLst/>
              <a:cxnLst/>
              <a:rect l="l" t="t" r="r" b="b"/>
              <a:pathLst>
                <a:path w="1394" h="672" extrusionOk="0">
                  <a:moveTo>
                    <a:pt x="170" y="0"/>
                  </a:moveTo>
                  <a:cubicBezTo>
                    <a:pt x="119" y="0"/>
                    <a:pt x="70" y="25"/>
                    <a:pt x="48" y="76"/>
                  </a:cubicBezTo>
                  <a:cubicBezTo>
                    <a:pt x="0" y="147"/>
                    <a:pt x="12" y="254"/>
                    <a:pt x="83" y="290"/>
                  </a:cubicBezTo>
                  <a:lnTo>
                    <a:pt x="607" y="635"/>
                  </a:lnTo>
                  <a:cubicBezTo>
                    <a:pt x="643" y="647"/>
                    <a:pt x="667" y="671"/>
                    <a:pt x="691" y="671"/>
                  </a:cubicBezTo>
                  <a:cubicBezTo>
                    <a:pt x="726" y="671"/>
                    <a:pt x="762" y="647"/>
                    <a:pt x="786" y="635"/>
                  </a:cubicBezTo>
                  <a:lnTo>
                    <a:pt x="1310" y="290"/>
                  </a:lnTo>
                  <a:cubicBezTo>
                    <a:pt x="1381" y="231"/>
                    <a:pt x="1393" y="147"/>
                    <a:pt x="1357" y="76"/>
                  </a:cubicBezTo>
                  <a:cubicBezTo>
                    <a:pt x="1328" y="25"/>
                    <a:pt x="1276" y="0"/>
                    <a:pt x="1224" y="0"/>
                  </a:cubicBezTo>
                  <a:cubicBezTo>
                    <a:pt x="1191" y="0"/>
                    <a:pt x="1159" y="10"/>
                    <a:pt x="1131" y="28"/>
                  </a:cubicBezTo>
                  <a:lnTo>
                    <a:pt x="703" y="314"/>
                  </a:lnTo>
                  <a:lnTo>
                    <a:pt x="262" y="28"/>
                  </a:lnTo>
                  <a:cubicBezTo>
                    <a:pt x="234" y="10"/>
                    <a:pt x="202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7" name="Google Shape;13537;p89"/>
            <p:cNvSpPr/>
            <p:nvPr/>
          </p:nvSpPr>
          <p:spPr>
            <a:xfrm>
              <a:off x="7277425" y="3821059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8" name="Google Shape;13538;p89"/>
          <p:cNvGrpSpPr/>
          <p:nvPr/>
        </p:nvGrpSpPr>
        <p:grpSpPr>
          <a:xfrm>
            <a:off x="8054060" y="3787098"/>
            <a:ext cx="266334" cy="353834"/>
            <a:chOff x="8054060" y="3787098"/>
            <a:chExt cx="266334" cy="353834"/>
          </a:xfrm>
          <a:solidFill>
            <a:schemeClr val="bg1"/>
          </a:solidFill>
        </p:grpSpPr>
        <p:sp>
          <p:nvSpPr>
            <p:cNvPr id="13539" name="Google Shape;13539;p89"/>
            <p:cNvSpPr/>
            <p:nvPr/>
          </p:nvSpPr>
          <p:spPr>
            <a:xfrm>
              <a:off x="8164972" y="3974675"/>
              <a:ext cx="43782" cy="15396"/>
            </a:xfrm>
            <a:custGeom>
              <a:avLst/>
              <a:gdLst/>
              <a:ahLst/>
              <a:cxnLst/>
              <a:rect l="l" t="t" r="r" b="b"/>
              <a:pathLst>
                <a:path w="1382" h="486" extrusionOk="0">
                  <a:moveTo>
                    <a:pt x="179" y="0"/>
                  </a:moveTo>
                  <a:cubicBezTo>
                    <a:pt x="140" y="0"/>
                    <a:pt x="101" y="15"/>
                    <a:pt x="72" y="45"/>
                  </a:cubicBezTo>
                  <a:cubicBezTo>
                    <a:pt x="0" y="104"/>
                    <a:pt x="0" y="212"/>
                    <a:pt x="72" y="271"/>
                  </a:cubicBezTo>
                  <a:cubicBezTo>
                    <a:pt x="203" y="402"/>
                    <a:pt x="441" y="485"/>
                    <a:pt x="703" y="485"/>
                  </a:cubicBezTo>
                  <a:cubicBezTo>
                    <a:pt x="965" y="485"/>
                    <a:pt x="1191" y="402"/>
                    <a:pt x="1346" y="271"/>
                  </a:cubicBezTo>
                  <a:cubicBezTo>
                    <a:pt x="1381" y="212"/>
                    <a:pt x="1381" y="104"/>
                    <a:pt x="1322" y="45"/>
                  </a:cubicBezTo>
                  <a:cubicBezTo>
                    <a:pt x="1292" y="15"/>
                    <a:pt x="1250" y="0"/>
                    <a:pt x="1209" y="0"/>
                  </a:cubicBezTo>
                  <a:cubicBezTo>
                    <a:pt x="1167" y="0"/>
                    <a:pt x="1125" y="15"/>
                    <a:pt x="1096" y="45"/>
                  </a:cubicBezTo>
                  <a:cubicBezTo>
                    <a:pt x="1036" y="104"/>
                    <a:pt x="881" y="176"/>
                    <a:pt x="691" y="176"/>
                  </a:cubicBezTo>
                  <a:cubicBezTo>
                    <a:pt x="500" y="176"/>
                    <a:pt x="346" y="104"/>
                    <a:pt x="286" y="45"/>
                  </a:cubicBezTo>
                  <a:cubicBezTo>
                    <a:pt x="256" y="15"/>
                    <a:pt x="218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0" name="Google Shape;13540;p89"/>
            <p:cNvSpPr/>
            <p:nvPr/>
          </p:nvSpPr>
          <p:spPr>
            <a:xfrm>
              <a:off x="8148371" y="393045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1" name="Google Shape;13541;p89"/>
            <p:cNvSpPr/>
            <p:nvPr/>
          </p:nvSpPr>
          <p:spPr>
            <a:xfrm>
              <a:off x="8214361" y="3930450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2" name="Google Shape;13542;p89"/>
            <p:cNvSpPr/>
            <p:nvPr/>
          </p:nvSpPr>
          <p:spPr>
            <a:xfrm>
              <a:off x="8054060" y="3787098"/>
              <a:ext cx="266334" cy="353834"/>
            </a:xfrm>
            <a:custGeom>
              <a:avLst/>
              <a:gdLst/>
              <a:ahLst/>
              <a:cxnLst/>
              <a:rect l="l" t="t" r="r" b="b"/>
              <a:pathLst>
                <a:path w="8407" h="11169" extrusionOk="0">
                  <a:moveTo>
                    <a:pt x="4537" y="1370"/>
                  </a:moveTo>
                  <a:lnTo>
                    <a:pt x="4537" y="1906"/>
                  </a:lnTo>
                  <a:cubicBezTo>
                    <a:pt x="4537" y="2096"/>
                    <a:pt x="4370" y="2263"/>
                    <a:pt x="4180" y="2263"/>
                  </a:cubicBezTo>
                  <a:cubicBezTo>
                    <a:pt x="3977" y="2263"/>
                    <a:pt x="3823" y="2096"/>
                    <a:pt x="3823" y="1906"/>
                  </a:cubicBezTo>
                  <a:lnTo>
                    <a:pt x="3823" y="1370"/>
                  </a:lnTo>
                  <a:close/>
                  <a:moveTo>
                    <a:pt x="4180" y="322"/>
                  </a:moveTo>
                  <a:lnTo>
                    <a:pt x="6680" y="989"/>
                  </a:lnTo>
                  <a:lnTo>
                    <a:pt x="7633" y="2573"/>
                  </a:lnTo>
                  <a:lnTo>
                    <a:pt x="6966" y="3239"/>
                  </a:lnTo>
                  <a:lnTo>
                    <a:pt x="6966" y="2406"/>
                  </a:lnTo>
                  <a:cubicBezTo>
                    <a:pt x="6966" y="2227"/>
                    <a:pt x="6811" y="2061"/>
                    <a:pt x="6621" y="2061"/>
                  </a:cubicBezTo>
                  <a:lnTo>
                    <a:pt x="6442" y="2061"/>
                  </a:lnTo>
                  <a:cubicBezTo>
                    <a:pt x="6347" y="2061"/>
                    <a:pt x="6275" y="2144"/>
                    <a:pt x="6275" y="2227"/>
                  </a:cubicBezTo>
                  <a:cubicBezTo>
                    <a:pt x="6275" y="2323"/>
                    <a:pt x="6347" y="2394"/>
                    <a:pt x="6442" y="2394"/>
                  </a:cubicBezTo>
                  <a:lnTo>
                    <a:pt x="6621" y="2394"/>
                  </a:lnTo>
                  <a:cubicBezTo>
                    <a:pt x="6621" y="2394"/>
                    <a:pt x="6633" y="2394"/>
                    <a:pt x="6633" y="2406"/>
                  </a:cubicBezTo>
                  <a:lnTo>
                    <a:pt x="6633" y="3120"/>
                  </a:lnTo>
                  <a:lnTo>
                    <a:pt x="1739" y="3120"/>
                  </a:lnTo>
                  <a:lnTo>
                    <a:pt x="1739" y="2406"/>
                  </a:lnTo>
                  <a:cubicBezTo>
                    <a:pt x="1739" y="2406"/>
                    <a:pt x="1739" y="2394"/>
                    <a:pt x="1751" y="2394"/>
                  </a:cubicBezTo>
                  <a:lnTo>
                    <a:pt x="3727" y="2394"/>
                  </a:lnTo>
                  <a:cubicBezTo>
                    <a:pt x="3847" y="2501"/>
                    <a:pt x="4013" y="2573"/>
                    <a:pt x="4192" y="2573"/>
                  </a:cubicBezTo>
                  <a:cubicBezTo>
                    <a:pt x="4370" y="2573"/>
                    <a:pt x="4513" y="2513"/>
                    <a:pt x="4656" y="2394"/>
                  </a:cubicBezTo>
                  <a:lnTo>
                    <a:pt x="5763" y="2394"/>
                  </a:lnTo>
                  <a:cubicBezTo>
                    <a:pt x="5859" y="2394"/>
                    <a:pt x="5930" y="2323"/>
                    <a:pt x="5930" y="2227"/>
                  </a:cubicBezTo>
                  <a:cubicBezTo>
                    <a:pt x="5930" y="2144"/>
                    <a:pt x="5859" y="2061"/>
                    <a:pt x="5763" y="2061"/>
                  </a:cubicBezTo>
                  <a:lnTo>
                    <a:pt x="4859" y="2061"/>
                  </a:lnTo>
                  <a:cubicBezTo>
                    <a:pt x="4870" y="2001"/>
                    <a:pt x="4894" y="1942"/>
                    <a:pt x="4894" y="1882"/>
                  </a:cubicBezTo>
                  <a:lnTo>
                    <a:pt x="4894" y="1180"/>
                  </a:lnTo>
                  <a:cubicBezTo>
                    <a:pt x="4894" y="1096"/>
                    <a:pt x="4811" y="1025"/>
                    <a:pt x="4728" y="1025"/>
                  </a:cubicBezTo>
                  <a:lnTo>
                    <a:pt x="3692" y="1025"/>
                  </a:lnTo>
                  <a:cubicBezTo>
                    <a:pt x="3596" y="1025"/>
                    <a:pt x="3525" y="1096"/>
                    <a:pt x="3525" y="1180"/>
                  </a:cubicBezTo>
                  <a:lnTo>
                    <a:pt x="3525" y="1882"/>
                  </a:lnTo>
                  <a:cubicBezTo>
                    <a:pt x="3525" y="1942"/>
                    <a:pt x="3537" y="2001"/>
                    <a:pt x="3549" y="2061"/>
                  </a:cubicBezTo>
                  <a:lnTo>
                    <a:pt x="1763" y="2061"/>
                  </a:lnTo>
                  <a:cubicBezTo>
                    <a:pt x="1584" y="2061"/>
                    <a:pt x="1430" y="2215"/>
                    <a:pt x="1430" y="2406"/>
                  </a:cubicBezTo>
                  <a:lnTo>
                    <a:pt x="1430" y="3239"/>
                  </a:lnTo>
                  <a:lnTo>
                    <a:pt x="727" y="2573"/>
                  </a:lnTo>
                  <a:lnTo>
                    <a:pt x="1680" y="989"/>
                  </a:lnTo>
                  <a:lnTo>
                    <a:pt x="4180" y="322"/>
                  </a:lnTo>
                  <a:close/>
                  <a:moveTo>
                    <a:pt x="6549" y="3454"/>
                  </a:moveTo>
                  <a:cubicBezTo>
                    <a:pt x="6430" y="3573"/>
                    <a:pt x="6180" y="3668"/>
                    <a:pt x="5978" y="3751"/>
                  </a:cubicBezTo>
                  <a:cubicBezTo>
                    <a:pt x="5501" y="3906"/>
                    <a:pt x="4859" y="4001"/>
                    <a:pt x="4180" y="4001"/>
                  </a:cubicBezTo>
                  <a:cubicBezTo>
                    <a:pt x="3489" y="4001"/>
                    <a:pt x="2858" y="3906"/>
                    <a:pt x="2382" y="3751"/>
                  </a:cubicBezTo>
                  <a:cubicBezTo>
                    <a:pt x="2168" y="3692"/>
                    <a:pt x="1930" y="3573"/>
                    <a:pt x="1811" y="3454"/>
                  </a:cubicBezTo>
                  <a:close/>
                  <a:moveTo>
                    <a:pt x="1739" y="3787"/>
                  </a:moveTo>
                  <a:cubicBezTo>
                    <a:pt x="1822" y="3870"/>
                    <a:pt x="1942" y="3942"/>
                    <a:pt x="2096" y="4001"/>
                  </a:cubicBezTo>
                  <a:lnTo>
                    <a:pt x="2096" y="4168"/>
                  </a:lnTo>
                  <a:cubicBezTo>
                    <a:pt x="2096" y="4263"/>
                    <a:pt x="2001" y="4347"/>
                    <a:pt x="1918" y="4347"/>
                  </a:cubicBezTo>
                  <a:lnTo>
                    <a:pt x="1739" y="4347"/>
                  </a:lnTo>
                  <a:lnTo>
                    <a:pt x="1739" y="3787"/>
                  </a:lnTo>
                  <a:close/>
                  <a:moveTo>
                    <a:pt x="6621" y="3811"/>
                  </a:moveTo>
                  <a:lnTo>
                    <a:pt x="6621" y="4359"/>
                  </a:lnTo>
                  <a:lnTo>
                    <a:pt x="6442" y="4359"/>
                  </a:lnTo>
                  <a:cubicBezTo>
                    <a:pt x="6394" y="4359"/>
                    <a:pt x="6347" y="4347"/>
                    <a:pt x="6299" y="4299"/>
                  </a:cubicBezTo>
                  <a:cubicBezTo>
                    <a:pt x="6275" y="4263"/>
                    <a:pt x="6240" y="4228"/>
                    <a:pt x="6240" y="4168"/>
                  </a:cubicBezTo>
                  <a:lnTo>
                    <a:pt x="6240" y="4001"/>
                  </a:lnTo>
                  <a:lnTo>
                    <a:pt x="6252" y="4001"/>
                  </a:lnTo>
                  <a:cubicBezTo>
                    <a:pt x="6394" y="3942"/>
                    <a:pt x="6525" y="3870"/>
                    <a:pt x="6621" y="3811"/>
                  </a:cubicBezTo>
                  <a:close/>
                  <a:moveTo>
                    <a:pt x="5930" y="4120"/>
                  </a:moveTo>
                  <a:lnTo>
                    <a:pt x="5930" y="4180"/>
                  </a:lnTo>
                  <a:cubicBezTo>
                    <a:pt x="5930" y="4311"/>
                    <a:pt x="5990" y="4442"/>
                    <a:pt x="6085" y="4537"/>
                  </a:cubicBezTo>
                  <a:cubicBezTo>
                    <a:pt x="6168" y="4621"/>
                    <a:pt x="6311" y="4680"/>
                    <a:pt x="6442" y="4680"/>
                  </a:cubicBezTo>
                  <a:lnTo>
                    <a:pt x="6704" y="4680"/>
                  </a:lnTo>
                  <a:cubicBezTo>
                    <a:pt x="6859" y="4680"/>
                    <a:pt x="6978" y="4799"/>
                    <a:pt x="6978" y="4954"/>
                  </a:cubicBezTo>
                  <a:cubicBezTo>
                    <a:pt x="6978" y="5097"/>
                    <a:pt x="6859" y="5216"/>
                    <a:pt x="6704" y="5216"/>
                  </a:cubicBezTo>
                  <a:lnTo>
                    <a:pt x="6609" y="5216"/>
                  </a:lnTo>
                  <a:lnTo>
                    <a:pt x="6609" y="5204"/>
                  </a:lnTo>
                  <a:cubicBezTo>
                    <a:pt x="6609" y="5109"/>
                    <a:pt x="6525" y="5037"/>
                    <a:pt x="6442" y="5037"/>
                  </a:cubicBezTo>
                  <a:cubicBezTo>
                    <a:pt x="6347" y="5037"/>
                    <a:pt x="6275" y="5109"/>
                    <a:pt x="6275" y="5204"/>
                  </a:cubicBezTo>
                  <a:cubicBezTo>
                    <a:pt x="6275" y="6359"/>
                    <a:pt x="5335" y="7299"/>
                    <a:pt x="4180" y="7299"/>
                  </a:cubicBezTo>
                  <a:cubicBezTo>
                    <a:pt x="3013" y="7299"/>
                    <a:pt x="2084" y="6371"/>
                    <a:pt x="2084" y="5204"/>
                  </a:cubicBezTo>
                  <a:cubicBezTo>
                    <a:pt x="2084" y="5109"/>
                    <a:pt x="2001" y="5037"/>
                    <a:pt x="1918" y="5037"/>
                  </a:cubicBezTo>
                  <a:cubicBezTo>
                    <a:pt x="1822" y="5037"/>
                    <a:pt x="1751" y="5109"/>
                    <a:pt x="1751" y="5204"/>
                  </a:cubicBezTo>
                  <a:lnTo>
                    <a:pt x="1751" y="5216"/>
                  </a:lnTo>
                  <a:lnTo>
                    <a:pt x="1644" y="5216"/>
                  </a:lnTo>
                  <a:cubicBezTo>
                    <a:pt x="1501" y="5216"/>
                    <a:pt x="1382" y="5097"/>
                    <a:pt x="1382" y="4954"/>
                  </a:cubicBezTo>
                  <a:cubicBezTo>
                    <a:pt x="1382" y="4799"/>
                    <a:pt x="1501" y="4680"/>
                    <a:pt x="1644" y="4680"/>
                  </a:cubicBezTo>
                  <a:lnTo>
                    <a:pt x="1918" y="4680"/>
                  </a:lnTo>
                  <a:cubicBezTo>
                    <a:pt x="2203" y="4680"/>
                    <a:pt x="2418" y="4466"/>
                    <a:pt x="2418" y="4180"/>
                  </a:cubicBezTo>
                  <a:lnTo>
                    <a:pt x="2418" y="4120"/>
                  </a:lnTo>
                  <a:cubicBezTo>
                    <a:pt x="2918" y="4251"/>
                    <a:pt x="3525" y="4347"/>
                    <a:pt x="4180" y="4347"/>
                  </a:cubicBezTo>
                  <a:cubicBezTo>
                    <a:pt x="4835" y="4347"/>
                    <a:pt x="5442" y="4263"/>
                    <a:pt x="5930" y="4120"/>
                  </a:cubicBezTo>
                  <a:close/>
                  <a:moveTo>
                    <a:pt x="1751" y="5549"/>
                  </a:moveTo>
                  <a:cubicBezTo>
                    <a:pt x="1858" y="6299"/>
                    <a:pt x="2311" y="6942"/>
                    <a:pt x="2942" y="7311"/>
                  </a:cubicBezTo>
                  <a:lnTo>
                    <a:pt x="2942" y="7728"/>
                  </a:lnTo>
                  <a:cubicBezTo>
                    <a:pt x="2858" y="7728"/>
                    <a:pt x="2763" y="7764"/>
                    <a:pt x="2692" y="7835"/>
                  </a:cubicBezTo>
                  <a:lnTo>
                    <a:pt x="2323" y="8228"/>
                  </a:lnTo>
                  <a:cubicBezTo>
                    <a:pt x="2299" y="8240"/>
                    <a:pt x="2287" y="8264"/>
                    <a:pt x="2275" y="8300"/>
                  </a:cubicBezTo>
                  <a:lnTo>
                    <a:pt x="1025" y="8752"/>
                  </a:lnTo>
                  <a:lnTo>
                    <a:pt x="1025" y="8347"/>
                  </a:lnTo>
                  <a:cubicBezTo>
                    <a:pt x="1025" y="7514"/>
                    <a:pt x="1215" y="7049"/>
                    <a:pt x="1406" y="6597"/>
                  </a:cubicBezTo>
                  <a:cubicBezTo>
                    <a:pt x="1549" y="6276"/>
                    <a:pt x="1680" y="5966"/>
                    <a:pt x="1703" y="5549"/>
                  </a:cubicBezTo>
                  <a:close/>
                  <a:moveTo>
                    <a:pt x="5061" y="7466"/>
                  </a:moveTo>
                  <a:lnTo>
                    <a:pt x="5061" y="7930"/>
                  </a:lnTo>
                  <a:lnTo>
                    <a:pt x="4180" y="8812"/>
                  </a:lnTo>
                  <a:lnTo>
                    <a:pt x="3299" y="7930"/>
                  </a:lnTo>
                  <a:lnTo>
                    <a:pt x="3299" y="7466"/>
                  </a:lnTo>
                  <a:cubicBezTo>
                    <a:pt x="3561" y="7573"/>
                    <a:pt x="3858" y="7633"/>
                    <a:pt x="4180" y="7633"/>
                  </a:cubicBezTo>
                  <a:cubicBezTo>
                    <a:pt x="4489" y="7633"/>
                    <a:pt x="4787" y="7573"/>
                    <a:pt x="5061" y="7466"/>
                  </a:cubicBezTo>
                  <a:close/>
                  <a:moveTo>
                    <a:pt x="2977" y="8061"/>
                  </a:moveTo>
                  <a:lnTo>
                    <a:pt x="3942" y="9026"/>
                  </a:lnTo>
                  <a:lnTo>
                    <a:pt x="3192" y="9645"/>
                  </a:lnTo>
                  <a:lnTo>
                    <a:pt x="3180" y="9645"/>
                  </a:lnTo>
                  <a:lnTo>
                    <a:pt x="2632" y="8395"/>
                  </a:lnTo>
                  <a:lnTo>
                    <a:pt x="2954" y="8061"/>
                  </a:lnTo>
                  <a:close/>
                  <a:moveTo>
                    <a:pt x="4180" y="9252"/>
                  </a:moveTo>
                  <a:lnTo>
                    <a:pt x="4501" y="9538"/>
                  </a:lnTo>
                  <a:lnTo>
                    <a:pt x="4442" y="9728"/>
                  </a:lnTo>
                  <a:cubicBezTo>
                    <a:pt x="4418" y="9800"/>
                    <a:pt x="4358" y="9859"/>
                    <a:pt x="4263" y="9859"/>
                  </a:cubicBezTo>
                  <a:lnTo>
                    <a:pt x="4073" y="9859"/>
                  </a:lnTo>
                  <a:cubicBezTo>
                    <a:pt x="4001" y="9859"/>
                    <a:pt x="3930" y="9824"/>
                    <a:pt x="3894" y="9728"/>
                  </a:cubicBezTo>
                  <a:lnTo>
                    <a:pt x="3835" y="9538"/>
                  </a:lnTo>
                  <a:lnTo>
                    <a:pt x="4180" y="9252"/>
                  </a:lnTo>
                  <a:close/>
                  <a:moveTo>
                    <a:pt x="4132" y="1"/>
                  </a:moveTo>
                  <a:lnTo>
                    <a:pt x="1513" y="691"/>
                  </a:lnTo>
                  <a:cubicBezTo>
                    <a:pt x="1465" y="715"/>
                    <a:pt x="1441" y="739"/>
                    <a:pt x="1406" y="775"/>
                  </a:cubicBezTo>
                  <a:lnTo>
                    <a:pt x="370" y="2513"/>
                  </a:lnTo>
                  <a:cubicBezTo>
                    <a:pt x="322" y="2573"/>
                    <a:pt x="334" y="2656"/>
                    <a:pt x="394" y="2704"/>
                  </a:cubicBezTo>
                  <a:lnTo>
                    <a:pt x="1394" y="3704"/>
                  </a:lnTo>
                  <a:lnTo>
                    <a:pt x="1394" y="4406"/>
                  </a:lnTo>
                  <a:cubicBezTo>
                    <a:pt x="1191" y="4490"/>
                    <a:pt x="1049" y="4704"/>
                    <a:pt x="1049" y="4954"/>
                  </a:cubicBezTo>
                  <a:cubicBezTo>
                    <a:pt x="1049" y="5192"/>
                    <a:pt x="1203" y="5394"/>
                    <a:pt x="1394" y="5490"/>
                  </a:cubicBezTo>
                  <a:cubicBezTo>
                    <a:pt x="1382" y="5871"/>
                    <a:pt x="1263" y="6156"/>
                    <a:pt x="1108" y="6490"/>
                  </a:cubicBezTo>
                  <a:cubicBezTo>
                    <a:pt x="918" y="6930"/>
                    <a:pt x="691" y="7454"/>
                    <a:pt x="691" y="8347"/>
                  </a:cubicBezTo>
                  <a:lnTo>
                    <a:pt x="691" y="8871"/>
                  </a:lnTo>
                  <a:cubicBezTo>
                    <a:pt x="275" y="9062"/>
                    <a:pt x="1" y="9490"/>
                    <a:pt x="1" y="9966"/>
                  </a:cubicBezTo>
                  <a:lnTo>
                    <a:pt x="1" y="10967"/>
                  </a:lnTo>
                  <a:cubicBezTo>
                    <a:pt x="1" y="11050"/>
                    <a:pt x="72" y="11133"/>
                    <a:pt x="156" y="11133"/>
                  </a:cubicBezTo>
                  <a:cubicBezTo>
                    <a:pt x="251" y="11133"/>
                    <a:pt x="322" y="11050"/>
                    <a:pt x="322" y="10967"/>
                  </a:cubicBezTo>
                  <a:lnTo>
                    <a:pt x="322" y="9966"/>
                  </a:lnTo>
                  <a:cubicBezTo>
                    <a:pt x="322" y="9859"/>
                    <a:pt x="334" y="9764"/>
                    <a:pt x="382" y="9657"/>
                  </a:cubicBezTo>
                  <a:lnTo>
                    <a:pt x="1203" y="10359"/>
                  </a:lnTo>
                  <a:cubicBezTo>
                    <a:pt x="1322" y="10455"/>
                    <a:pt x="1394" y="10609"/>
                    <a:pt x="1394" y="10752"/>
                  </a:cubicBezTo>
                  <a:lnTo>
                    <a:pt x="1394" y="10967"/>
                  </a:lnTo>
                  <a:cubicBezTo>
                    <a:pt x="1394" y="11050"/>
                    <a:pt x="1465" y="11133"/>
                    <a:pt x="1561" y="11133"/>
                  </a:cubicBezTo>
                  <a:cubicBezTo>
                    <a:pt x="1644" y="11133"/>
                    <a:pt x="1715" y="11050"/>
                    <a:pt x="1715" y="10967"/>
                  </a:cubicBezTo>
                  <a:lnTo>
                    <a:pt x="1715" y="10752"/>
                  </a:lnTo>
                  <a:cubicBezTo>
                    <a:pt x="1715" y="10502"/>
                    <a:pt x="1620" y="10264"/>
                    <a:pt x="1418" y="10097"/>
                  </a:cubicBezTo>
                  <a:lnTo>
                    <a:pt x="560" y="9359"/>
                  </a:lnTo>
                  <a:cubicBezTo>
                    <a:pt x="644" y="9252"/>
                    <a:pt x="787" y="9169"/>
                    <a:pt x="918" y="9121"/>
                  </a:cubicBezTo>
                  <a:lnTo>
                    <a:pt x="2382" y="8609"/>
                  </a:lnTo>
                  <a:lnTo>
                    <a:pt x="2894" y="9776"/>
                  </a:lnTo>
                  <a:cubicBezTo>
                    <a:pt x="2942" y="9883"/>
                    <a:pt x="3037" y="9943"/>
                    <a:pt x="3132" y="9966"/>
                  </a:cubicBezTo>
                  <a:cubicBezTo>
                    <a:pt x="3168" y="9966"/>
                    <a:pt x="3180" y="9978"/>
                    <a:pt x="3204" y="9978"/>
                  </a:cubicBezTo>
                  <a:cubicBezTo>
                    <a:pt x="3287" y="9978"/>
                    <a:pt x="3358" y="9955"/>
                    <a:pt x="3418" y="9907"/>
                  </a:cubicBezTo>
                  <a:lnTo>
                    <a:pt x="3585" y="9776"/>
                  </a:lnTo>
                  <a:lnTo>
                    <a:pt x="3608" y="9847"/>
                  </a:lnTo>
                  <a:cubicBezTo>
                    <a:pt x="3644" y="9943"/>
                    <a:pt x="3692" y="10014"/>
                    <a:pt x="3763" y="10074"/>
                  </a:cubicBezTo>
                  <a:lnTo>
                    <a:pt x="3608" y="10967"/>
                  </a:lnTo>
                  <a:cubicBezTo>
                    <a:pt x="3596" y="11050"/>
                    <a:pt x="3656" y="11145"/>
                    <a:pt x="3751" y="11157"/>
                  </a:cubicBezTo>
                  <a:lnTo>
                    <a:pt x="3775" y="11157"/>
                  </a:lnTo>
                  <a:cubicBezTo>
                    <a:pt x="3847" y="11157"/>
                    <a:pt x="3930" y="11098"/>
                    <a:pt x="3942" y="11026"/>
                  </a:cubicBezTo>
                  <a:lnTo>
                    <a:pt x="4073" y="10216"/>
                  </a:lnTo>
                  <a:lnTo>
                    <a:pt x="4323" y="10216"/>
                  </a:lnTo>
                  <a:lnTo>
                    <a:pt x="4466" y="11026"/>
                  </a:lnTo>
                  <a:cubicBezTo>
                    <a:pt x="4478" y="11098"/>
                    <a:pt x="4549" y="11157"/>
                    <a:pt x="4620" y="11157"/>
                  </a:cubicBezTo>
                  <a:lnTo>
                    <a:pt x="4656" y="11157"/>
                  </a:lnTo>
                  <a:cubicBezTo>
                    <a:pt x="4739" y="11145"/>
                    <a:pt x="4799" y="11050"/>
                    <a:pt x="4787" y="10967"/>
                  </a:cubicBezTo>
                  <a:lnTo>
                    <a:pt x="4644" y="10086"/>
                  </a:lnTo>
                  <a:cubicBezTo>
                    <a:pt x="4704" y="10026"/>
                    <a:pt x="4763" y="9955"/>
                    <a:pt x="4787" y="9859"/>
                  </a:cubicBezTo>
                  <a:lnTo>
                    <a:pt x="4823" y="9788"/>
                  </a:lnTo>
                  <a:lnTo>
                    <a:pt x="4978" y="9919"/>
                  </a:lnTo>
                  <a:cubicBezTo>
                    <a:pt x="5037" y="9966"/>
                    <a:pt x="5120" y="10002"/>
                    <a:pt x="5192" y="10002"/>
                  </a:cubicBezTo>
                  <a:cubicBezTo>
                    <a:pt x="5216" y="10002"/>
                    <a:pt x="5240" y="10002"/>
                    <a:pt x="5263" y="9978"/>
                  </a:cubicBezTo>
                  <a:cubicBezTo>
                    <a:pt x="5371" y="9955"/>
                    <a:pt x="5454" y="9895"/>
                    <a:pt x="5501" y="9788"/>
                  </a:cubicBezTo>
                  <a:lnTo>
                    <a:pt x="5752" y="9240"/>
                  </a:lnTo>
                  <a:cubicBezTo>
                    <a:pt x="5787" y="9145"/>
                    <a:pt x="5752" y="9062"/>
                    <a:pt x="5668" y="9026"/>
                  </a:cubicBezTo>
                  <a:cubicBezTo>
                    <a:pt x="5646" y="9020"/>
                    <a:pt x="5624" y="9017"/>
                    <a:pt x="5603" y="9017"/>
                  </a:cubicBezTo>
                  <a:cubicBezTo>
                    <a:pt x="5536" y="9017"/>
                    <a:pt x="5481" y="9048"/>
                    <a:pt x="5454" y="9121"/>
                  </a:cubicBezTo>
                  <a:lnTo>
                    <a:pt x="5204" y="9669"/>
                  </a:lnTo>
                  <a:lnTo>
                    <a:pt x="5180" y="9669"/>
                  </a:lnTo>
                  <a:lnTo>
                    <a:pt x="4442" y="9062"/>
                  </a:lnTo>
                  <a:lnTo>
                    <a:pt x="5418" y="8097"/>
                  </a:lnTo>
                  <a:lnTo>
                    <a:pt x="5430" y="8097"/>
                  </a:lnTo>
                  <a:lnTo>
                    <a:pt x="5752" y="8419"/>
                  </a:lnTo>
                  <a:lnTo>
                    <a:pt x="5728" y="8490"/>
                  </a:lnTo>
                  <a:cubicBezTo>
                    <a:pt x="5692" y="8585"/>
                    <a:pt x="5728" y="8669"/>
                    <a:pt x="5811" y="8704"/>
                  </a:cubicBezTo>
                  <a:cubicBezTo>
                    <a:pt x="5833" y="8711"/>
                    <a:pt x="5854" y="8714"/>
                    <a:pt x="5875" y="8714"/>
                  </a:cubicBezTo>
                  <a:cubicBezTo>
                    <a:pt x="5935" y="8714"/>
                    <a:pt x="5990" y="8689"/>
                    <a:pt x="6025" y="8645"/>
                  </a:cubicBezTo>
                  <a:lnTo>
                    <a:pt x="7478" y="9169"/>
                  </a:lnTo>
                  <a:cubicBezTo>
                    <a:pt x="7621" y="9204"/>
                    <a:pt x="7752" y="9300"/>
                    <a:pt x="7835" y="9407"/>
                  </a:cubicBezTo>
                  <a:lnTo>
                    <a:pt x="6978" y="10145"/>
                  </a:lnTo>
                  <a:cubicBezTo>
                    <a:pt x="6787" y="10312"/>
                    <a:pt x="6680" y="10550"/>
                    <a:pt x="6680" y="10800"/>
                  </a:cubicBezTo>
                  <a:lnTo>
                    <a:pt x="6680" y="11014"/>
                  </a:lnTo>
                  <a:cubicBezTo>
                    <a:pt x="6680" y="11098"/>
                    <a:pt x="6752" y="11169"/>
                    <a:pt x="6847" y="11169"/>
                  </a:cubicBezTo>
                  <a:cubicBezTo>
                    <a:pt x="6930" y="11169"/>
                    <a:pt x="7002" y="11098"/>
                    <a:pt x="7002" y="11014"/>
                  </a:cubicBezTo>
                  <a:lnTo>
                    <a:pt x="7002" y="10800"/>
                  </a:lnTo>
                  <a:cubicBezTo>
                    <a:pt x="7002" y="10657"/>
                    <a:pt x="7085" y="10502"/>
                    <a:pt x="7204" y="10395"/>
                  </a:cubicBezTo>
                  <a:lnTo>
                    <a:pt x="8014" y="9705"/>
                  </a:lnTo>
                  <a:cubicBezTo>
                    <a:pt x="8049" y="9800"/>
                    <a:pt x="8073" y="9907"/>
                    <a:pt x="8073" y="10014"/>
                  </a:cubicBezTo>
                  <a:lnTo>
                    <a:pt x="8073" y="11014"/>
                  </a:lnTo>
                  <a:cubicBezTo>
                    <a:pt x="8073" y="11098"/>
                    <a:pt x="8157" y="11169"/>
                    <a:pt x="8240" y="11169"/>
                  </a:cubicBezTo>
                  <a:cubicBezTo>
                    <a:pt x="8335" y="11169"/>
                    <a:pt x="8407" y="11098"/>
                    <a:pt x="8407" y="11014"/>
                  </a:cubicBezTo>
                  <a:lnTo>
                    <a:pt x="8407" y="10014"/>
                  </a:lnTo>
                  <a:cubicBezTo>
                    <a:pt x="8347" y="9443"/>
                    <a:pt x="8014" y="8990"/>
                    <a:pt x="7537" y="8823"/>
                  </a:cubicBezTo>
                  <a:lnTo>
                    <a:pt x="6085" y="8300"/>
                  </a:lnTo>
                  <a:cubicBezTo>
                    <a:pt x="6073" y="8264"/>
                    <a:pt x="6073" y="8252"/>
                    <a:pt x="6037" y="8228"/>
                  </a:cubicBezTo>
                  <a:lnTo>
                    <a:pt x="5632" y="7823"/>
                  </a:lnTo>
                  <a:cubicBezTo>
                    <a:pt x="5561" y="7752"/>
                    <a:pt x="5478" y="7716"/>
                    <a:pt x="5382" y="7716"/>
                  </a:cubicBezTo>
                  <a:lnTo>
                    <a:pt x="5382" y="7299"/>
                  </a:lnTo>
                  <a:cubicBezTo>
                    <a:pt x="6025" y="6930"/>
                    <a:pt x="6466" y="6287"/>
                    <a:pt x="6573" y="5537"/>
                  </a:cubicBezTo>
                  <a:lnTo>
                    <a:pt x="6692" y="5537"/>
                  </a:lnTo>
                  <a:cubicBezTo>
                    <a:pt x="7025" y="5537"/>
                    <a:pt x="7287" y="5263"/>
                    <a:pt x="7287" y="4942"/>
                  </a:cubicBezTo>
                  <a:cubicBezTo>
                    <a:pt x="7287" y="4692"/>
                    <a:pt x="7145" y="4490"/>
                    <a:pt x="6942" y="4382"/>
                  </a:cubicBezTo>
                  <a:lnTo>
                    <a:pt x="6942" y="3680"/>
                  </a:lnTo>
                  <a:lnTo>
                    <a:pt x="7942" y="2692"/>
                  </a:lnTo>
                  <a:cubicBezTo>
                    <a:pt x="8002" y="2632"/>
                    <a:pt x="8002" y="2549"/>
                    <a:pt x="7978" y="2489"/>
                  </a:cubicBezTo>
                  <a:lnTo>
                    <a:pt x="6930" y="751"/>
                  </a:lnTo>
                  <a:cubicBezTo>
                    <a:pt x="6918" y="727"/>
                    <a:pt x="6871" y="691"/>
                    <a:pt x="6823" y="680"/>
                  </a:cubicBezTo>
                  <a:lnTo>
                    <a:pt x="42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3" name="Google Shape;13543;p89"/>
          <p:cNvGrpSpPr/>
          <p:nvPr/>
        </p:nvGrpSpPr>
        <p:grpSpPr>
          <a:xfrm>
            <a:off x="6702211" y="3782599"/>
            <a:ext cx="270104" cy="361754"/>
            <a:chOff x="6702211" y="3782599"/>
            <a:chExt cx="270104" cy="361754"/>
          </a:xfrm>
          <a:solidFill>
            <a:schemeClr val="bg1"/>
          </a:solidFill>
        </p:grpSpPr>
        <p:sp>
          <p:nvSpPr>
            <p:cNvPr id="13544" name="Google Shape;13544;p89"/>
            <p:cNvSpPr/>
            <p:nvPr/>
          </p:nvSpPr>
          <p:spPr>
            <a:xfrm>
              <a:off x="6798011" y="3907070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5" name="Google Shape;13545;p89"/>
            <p:cNvSpPr/>
            <p:nvPr/>
          </p:nvSpPr>
          <p:spPr>
            <a:xfrm>
              <a:off x="6865933" y="3907070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345"/>
                  </a:lnTo>
                  <a:cubicBezTo>
                    <a:pt x="0" y="441"/>
                    <a:pt x="72" y="512"/>
                    <a:pt x="155" y="512"/>
                  </a:cubicBezTo>
                  <a:cubicBezTo>
                    <a:pt x="250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6" name="Google Shape;13546;p89"/>
            <p:cNvSpPr/>
            <p:nvPr/>
          </p:nvSpPr>
          <p:spPr>
            <a:xfrm>
              <a:off x="6814231" y="3946765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0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cubicBezTo>
                    <a:pt x="215" y="438"/>
                    <a:pt x="453" y="509"/>
                    <a:pt x="715" y="509"/>
                  </a:cubicBezTo>
                  <a:cubicBezTo>
                    <a:pt x="989" y="509"/>
                    <a:pt x="1227" y="414"/>
                    <a:pt x="1370" y="283"/>
                  </a:cubicBezTo>
                  <a:cubicBezTo>
                    <a:pt x="1430" y="212"/>
                    <a:pt x="1430" y="104"/>
                    <a:pt x="1370" y="45"/>
                  </a:cubicBezTo>
                  <a:cubicBezTo>
                    <a:pt x="1340" y="15"/>
                    <a:pt x="1302" y="0"/>
                    <a:pt x="1260" y="0"/>
                  </a:cubicBezTo>
                  <a:cubicBezTo>
                    <a:pt x="1218" y="0"/>
                    <a:pt x="1174" y="15"/>
                    <a:pt x="1132" y="45"/>
                  </a:cubicBezTo>
                  <a:cubicBezTo>
                    <a:pt x="1073" y="104"/>
                    <a:pt x="930" y="176"/>
                    <a:pt x="715" y="176"/>
                  </a:cubicBezTo>
                  <a:cubicBezTo>
                    <a:pt x="513" y="176"/>
                    <a:pt x="358" y="104"/>
                    <a:pt x="299" y="45"/>
                  </a:cubicBez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7" name="Google Shape;13547;p89"/>
            <p:cNvSpPr/>
            <p:nvPr/>
          </p:nvSpPr>
          <p:spPr>
            <a:xfrm>
              <a:off x="6702211" y="3782599"/>
              <a:ext cx="270104" cy="361754"/>
            </a:xfrm>
            <a:custGeom>
              <a:avLst/>
              <a:gdLst/>
              <a:ahLst/>
              <a:cxnLst/>
              <a:rect l="l" t="t" r="r" b="b"/>
              <a:pathLst>
                <a:path w="8526" h="11419" extrusionOk="0">
                  <a:moveTo>
                    <a:pt x="4251" y="322"/>
                  </a:moveTo>
                  <a:cubicBezTo>
                    <a:pt x="5835" y="322"/>
                    <a:pt x="7109" y="1595"/>
                    <a:pt x="7109" y="3179"/>
                  </a:cubicBezTo>
                  <a:lnTo>
                    <a:pt x="7133" y="3810"/>
                  </a:lnTo>
                  <a:cubicBezTo>
                    <a:pt x="7037" y="3774"/>
                    <a:pt x="6954" y="3739"/>
                    <a:pt x="6847" y="3739"/>
                  </a:cubicBezTo>
                  <a:lnTo>
                    <a:pt x="6573" y="3739"/>
                  </a:lnTo>
                  <a:cubicBezTo>
                    <a:pt x="5835" y="3739"/>
                    <a:pt x="5025" y="3441"/>
                    <a:pt x="4335" y="2905"/>
                  </a:cubicBezTo>
                  <a:cubicBezTo>
                    <a:pt x="3632" y="2369"/>
                    <a:pt x="3061" y="1643"/>
                    <a:pt x="2692" y="774"/>
                  </a:cubicBezTo>
                  <a:cubicBezTo>
                    <a:pt x="3144" y="476"/>
                    <a:pt x="3680" y="322"/>
                    <a:pt x="4251" y="322"/>
                  </a:cubicBezTo>
                  <a:close/>
                  <a:moveTo>
                    <a:pt x="2406" y="976"/>
                  </a:moveTo>
                  <a:cubicBezTo>
                    <a:pt x="2811" y="1846"/>
                    <a:pt x="3394" y="2608"/>
                    <a:pt x="4120" y="3155"/>
                  </a:cubicBezTo>
                  <a:cubicBezTo>
                    <a:pt x="4882" y="3739"/>
                    <a:pt x="5740" y="4048"/>
                    <a:pt x="6561" y="4048"/>
                  </a:cubicBezTo>
                  <a:lnTo>
                    <a:pt x="6835" y="4048"/>
                  </a:lnTo>
                  <a:cubicBezTo>
                    <a:pt x="6906" y="4048"/>
                    <a:pt x="6978" y="4084"/>
                    <a:pt x="7037" y="4143"/>
                  </a:cubicBezTo>
                  <a:cubicBezTo>
                    <a:pt x="7097" y="4227"/>
                    <a:pt x="7133" y="4310"/>
                    <a:pt x="7109" y="4393"/>
                  </a:cubicBezTo>
                  <a:cubicBezTo>
                    <a:pt x="7097" y="4524"/>
                    <a:pt x="6966" y="4643"/>
                    <a:pt x="6811" y="4643"/>
                  </a:cubicBezTo>
                  <a:lnTo>
                    <a:pt x="6740" y="4643"/>
                  </a:lnTo>
                  <a:lnTo>
                    <a:pt x="6740" y="4632"/>
                  </a:lnTo>
                  <a:cubicBezTo>
                    <a:pt x="6740" y="4548"/>
                    <a:pt x="6668" y="4465"/>
                    <a:pt x="6573" y="4465"/>
                  </a:cubicBezTo>
                  <a:cubicBezTo>
                    <a:pt x="6490" y="4465"/>
                    <a:pt x="6418" y="4548"/>
                    <a:pt x="6418" y="4632"/>
                  </a:cubicBezTo>
                  <a:cubicBezTo>
                    <a:pt x="6418" y="5822"/>
                    <a:pt x="5442" y="6775"/>
                    <a:pt x="4251" y="6775"/>
                  </a:cubicBezTo>
                  <a:cubicBezTo>
                    <a:pt x="3061" y="6775"/>
                    <a:pt x="2096" y="5810"/>
                    <a:pt x="2096" y="4620"/>
                  </a:cubicBezTo>
                  <a:cubicBezTo>
                    <a:pt x="2096" y="4524"/>
                    <a:pt x="2025" y="4453"/>
                    <a:pt x="1930" y="4453"/>
                  </a:cubicBezTo>
                  <a:cubicBezTo>
                    <a:pt x="1846" y="4453"/>
                    <a:pt x="1775" y="4524"/>
                    <a:pt x="1775" y="4620"/>
                  </a:cubicBezTo>
                  <a:lnTo>
                    <a:pt x="1775" y="4632"/>
                  </a:lnTo>
                  <a:lnTo>
                    <a:pt x="1668" y="4632"/>
                  </a:lnTo>
                  <a:cubicBezTo>
                    <a:pt x="1596" y="4632"/>
                    <a:pt x="1513" y="4608"/>
                    <a:pt x="1453" y="4548"/>
                  </a:cubicBezTo>
                  <a:cubicBezTo>
                    <a:pt x="1394" y="4489"/>
                    <a:pt x="1382" y="4405"/>
                    <a:pt x="1382" y="4322"/>
                  </a:cubicBezTo>
                  <a:cubicBezTo>
                    <a:pt x="1394" y="4191"/>
                    <a:pt x="1537" y="4072"/>
                    <a:pt x="1680" y="4072"/>
                  </a:cubicBezTo>
                  <a:lnTo>
                    <a:pt x="1739" y="4072"/>
                  </a:lnTo>
                  <a:cubicBezTo>
                    <a:pt x="1930" y="4072"/>
                    <a:pt x="2096" y="3989"/>
                    <a:pt x="2227" y="3858"/>
                  </a:cubicBezTo>
                  <a:cubicBezTo>
                    <a:pt x="2370" y="3727"/>
                    <a:pt x="2442" y="3548"/>
                    <a:pt x="2442" y="3370"/>
                  </a:cubicBezTo>
                  <a:lnTo>
                    <a:pt x="2442" y="3191"/>
                  </a:lnTo>
                  <a:cubicBezTo>
                    <a:pt x="2442" y="2965"/>
                    <a:pt x="2549" y="2738"/>
                    <a:pt x="2727" y="2608"/>
                  </a:cubicBezTo>
                  <a:cubicBezTo>
                    <a:pt x="2799" y="2548"/>
                    <a:pt x="2811" y="2441"/>
                    <a:pt x="2751" y="2369"/>
                  </a:cubicBezTo>
                  <a:cubicBezTo>
                    <a:pt x="2717" y="2329"/>
                    <a:pt x="2668" y="2307"/>
                    <a:pt x="2619" y="2307"/>
                  </a:cubicBezTo>
                  <a:cubicBezTo>
                    <a:pt x="2581" y="2307"/>
                    <a:pt x="2544" y="2320"/>
                    <a:pt x="2513" y="2346"/>
                  </a:cubicBezTo>
                  <a:cubicBezTo>
                    <a:pt x="2251" y="2548"/>
                    <a:pt x="2096" y="2846"/>
                    <a:pt x="2096" y="3191"/>
                  </a:cubicBezTo>
                  <a:lnTo>
                    <a:pt x="2096" y="3370"/>
                  </a:lnTo>
                  <a:cubicBezTo>
                    <a:pt x="2096" y="3477"/>
                    <a:pt x="2049" y="3560"/>
                    <a:pt x="1989" y="3620"/>
                  </a:cubicBezTo>
                  <a:cubicBezTo>
                    <a:pt x="1918" y="3691"/>
                    <a:pt x="1834" y="3727"/>
                    <a:pt x="1739" y="3727"/>
                  </a:cubicBezTo>
                  <a:lnTo>
                    <a:pt x="1680" y="3727"/>
                  </a:lnTo>
                  <a:cubicBezTo>
                    <a:pt x="1572" y="3727"/>
                    <a:pt x="1477" y="3751"/>
                    <a:pt x="1382" y="3798"/>
                  </a:cubicBezTo>
                  <a:lnTo>
                    <a:pt x="1382" y="3179"/>
                  </a:lnTo>
                  <a:cubicBezTo>
                    <a:pt x="1382" y="2298"/>
                    <a:pt x="1787" y="1512"/>
                    <a:pt x="2406" y="976"/>
                  </a:cubicBezTo>
                  <a:close/>
                  <a:moveTo>
                    <a:pt x="1394" y="4905"/>
                  </a:moveTo>
                  <a:cubicBezTo>
                    <a:pt x="1489" y="4941"/>
                    <a:pt x="1572" y="4965"/>
                    <a:pt x="1668" y="4965"/>
                  </a:cubicBezTo>
                  <a:lnTo>
                    <a:pt x="1787" y="4965"/>
                  </a:lnTo>
                  <a:cubicBezTo>
                    <a:pt x="1894" y="5739"/>
                    <a:pt x="2370" y="6394"/>
                    <a:pt x="3001" y="6775"/>
                  </a:cubicBezTo>
                  <a:lnTo>
                    <a:pt x="3001" y="7501"/>
                  </a:lnTo>
                  <a:lnTo>
                    <a:pt x="3025" y="7501"/>
                  </a:lnTo>
                  <a:cubicBezTo>
                    <a:pt x="3025" y="7703"/>
                    <a:pt x="2918" y="7894"/>
                    <a:pt x="2739" y="7977"/>
                  </a:cubicBezTo>
                  <a:cubicBezTo>
                    <a:pt x="2453" y="7715"/>
                    <a:pt x="1513" y="6668"/>
                    <a:pt x="1394" y="4905"/>
                  </a:cubicBezTo>
                  <a:close/>
                  <a:moveTo>
                    <a:pt x="7454" y="8954"/>
                  </a:moveTo>
                  <a:lnTo>
                    <a:pt x="7585" y="8989"/>
                  </a:lnTo>
                  <a:cubicBezTo>
                    <a:pt x="7740" y="9037"/>
                    <a:pt x="7859" y="9132"/>
                    <a:pt x="7966" y="9227"/>
                  </a:cubicBezTo>
                  <a:lnTo>
                    <a:pt x="7454" y="9668"/>
                  </a:lnTo>
                  <a:lnTo>
                    <a:pt x="7454" y="8954"/>
                  </a:lnTo>
                  <a:close/>
                  <a:moveTo>
                    <a:pt x="2311" y="8489"/>
                  </a:moveTo>
                  <a:cubicBezTo>
                    <a:pt x="2632" y="9275"/>
                    <a:pt x="3406" y="9787"/>
                    <a:pt x="4251" y="9787"/>
                  </a:cubicBezTo>
                  <a:cubicBezTo>
                    <a:pt x="4763" y="9787"/>
                    <a:pt x="5251" y="9596"/>
                    <a:pt x="5621" y="9275"/>
                  </a:cubicBezTo>
                  <a:cubicBezTo>
                    <a:pt x="5680" y="9394"/>
                    <a:pt x="5763" y="9501"/>
                    <a:pt x="5823" y="9608"/>
                  </a:cubicBezTo>
                  <a:cubicBezTo>
                    <a:pt x="5371" y="9966"/>
                    <a:pt x="4823" y="10156"/>
                    <a:pt x="4251" y="10156"/>
                  </a:cubicBezTo>
                  <a:cubicBezTo>
                    <a:pt x="3239" y="10156"/>
                    <a:pt x="2334" y="9549"/>
                    <a:pt x="1953" y="8620"/>
                  </a:cubicBezTo>
                  <a:lnTo>
                    <a:pt x="2311" y="8489"/>
                  </a:lnTo>
                  <a:close/>
                  <a:moveTo>
                    <a:pt x="4251" y="0"/>
                  </a:moveTo>
                  <a:cubicBezTo>
                    <a:pt x="2489" y="0"/>
                    <a:pt x="1060" y="1429"/>
                    <a:pt x="1060" y="3203"/>
                  </a:cubicBezTo>
                  <a:lnTo>
                    <a:pt x="1060" y="4572"/>
                  </a:lnTo>
                  <a:cubicBezTo>
                    <a:pt x="1060" y="5858"/>
                    <a:pt x="1477" y="6787"/>
                    <a:pt x="1834" y="7370"/>
                  </a:cubicBezTo>
                  <a:cubicBezTo>
                    <a:pt x="2037" y="7715"/>
                    <a:pt x="2263" y="7965"/>
                    <a:pt x="2406" y="8132"/>
                  </a:cubicBezTo>
                  <a:lnTo>
                    <a:pt x="822" y="8692"/>
                  </a:lnTo>
                  <a:cubicBezTo>
                    <a:pt x="322" y="8870"/>
                    <a:pt x="1" y="9335"/>
                    <a:pt x="1" y="9858"/>
                  </a:cubicBezTo>
                  <a:lnTo>
                    <a:pt x="1" y="11240"/>
                  </a:lnTo>
                  <a:cubicBezTo>
                    <a:pt x="1" y="11323"/>
                    <a:pt x="72" y="11406"/>
                    <a:pt x="167" y="11406"/>
                  </a:cubicBezTo>
                  <a:cubicBezTo>
                    <a:pt x="251" y="11406"/>
                    <a:pt x="322" y="11323"/>
                    <a:pt x="322" y="11240"/>
                  </a:cubicBezTo>
                  <a:lnTo>
                    <a:pt x="322" y="9858"/>
                  </a:lnTo>
                  <a:cubicBezTo>
                    <a:pt x="322" y="9751"/>
                    <a:pt x="334" y="9632"/>
                    <a:pt x="382" y="9537"/>
                  </a:cubicBezTo>
                  <a:lnTo>
                    <a:pt x="1239" y="10275"/>
                  </a:lnTo>
                  <a:cubicBezTo>
                    <a:pt x="1358" y="10370"/>
                    <a:pt x="1430" y="10525"/>
                    <a:pt x="1430" y="10692"/>
                  </a:cubicBezTo>
                  <a:lnTo>
                    <a:pt x="1430" y="11251"/>
                  </a:lnTo>
                  <a:cubicBezTo>
                    <a:pt x="1430" y="11347"/>
                    <a:pt x="1501" y="11418"/>
                    <a:pt x="1596" y="11418"/>
                  </a:cubicBezTo>
                  <a:cubicBezTo>
                    <a:pt x="1680" y="11418"/>
                    <a:pt x="1751" y="11347"/>
                    <a:pt x="1751" y="11251"/>
                  </a:cubicBezTo>
                  <a:lnTo>
                    <a:pt x="1751" y="10692"/>
                  </a:lnTo>
                  <a:cubicBezTo>
                    <a:pt x="1751" y="10430"/>
                    <a:pt x="1632" y="10180"/>
                    <a:pt x="1441" y="10013"/>
                  </a:cubicBezTo>
                  <a:lnTo>
                    <a:pt x="560" y="9263"/>
                  </a:lnTo>
                  <a:cubicBezTo>
                    <a:pt x="668" y="9156"/>
                    <a:pt x="787" y="9061"/>
                    <a:pt x="929" y="9025"/>
                  </a:cubicBezTo>
                  <a:lnTo>
                    <a:pt x="1632" y="8763"/>
                  </a:lnTo>
                  <a:cubicBezTo>
                    <a:pt x="2072" y="9823"/>
                    <a:pt x="3108" y="10525"/>
                    <a:pt x="4275" y="10525"/>
                  </a:cubicBezTo>
                  <a:cubicBezTo>
                    <a:pt x="4906" y="10525"/>
                    <a:pt x="5525" y="10311"/>
                    <a:pt x="6013" y="9930"/>
                  </a:cubicBezTo>
                  <a:cubicBezTo>
                    <a:pt x="6240" y="10311"/>
                    <a:pt x="6418" y="10728"/>
                    <a:pt x="6418" y="11251"/>
                  </a:cubicBezTo>
                  <a:cubicBezTo>
                    <a:pt x="6418" y="11347"/>
                    <a:pt x="6490" y="11418"/>
                    <a:pt x="6573" y="11418"/>
                  </a:cubicBezTo>
                  <a:cubicBezTo>
                    <a:pt x="6668" y="11418"/>
                    <a:pt x="6740" y="11347"/>
                    <a:pt x="6740" y="11251"/>
                  </a:cubicBezTo>
                  <a:cubicBezTo>
                    <a:pt x="6740" y="10513"/>
                    <a:pt x="6430" y="9989"/>
                    <a:pt x="6109" y="9477"/>
                  </a:cubicBezTo>
                  <a:cubicBezTo>
                    <a:pt x="5787" y="8942"/>
                    <a:pt x="5490" y="8453"/>
                    <a:pt x="5490" y="7691"/>
                  </a:cubicBezTo>
                  <a:lnTo>
                    <a:pt x="5490" y="7513"/>
                  </a:lnTo>
                  <a:cubicBezTo>
                    <a:pt x="5490" y="7430"/>
                    <a:pt x="5418" y="7358"/>
                    <a:pt x="5323" y="7358"/>
                  </a:cubicBezTo>
                  <a:cubicBezTo>
                    <a:pt x="5240" y="7358"/>
                    <a:pt x="5168" y="7430"/>
                    <a:pt x="5168" y="7513"/>
                  </a:cubicBezTo>
                  <a:lnTo>
                    <a:pt x="5168" y="7691"/>
                  </a:lnTo>
                  <a:cubicBezTo>
                    <a:pt x="5168" y="8227"/>
                    <a:pt x="5299" y="8644"/>
                    <a:pt x="5478" y="9025"/>
                  </a:cubicBezTo>
                  <a:cubicBezTo>
                    <a:pt x="5144" y="9335"/>
                    <a:pt x="4716" y="9501"/>
                    <a:pt x="4251" y="9501"/>
                  </a:cubicBezTo>
                  <a:cubicBezTo>
                    <a:pt x="3537" y="9501"/>
                    <a:pt x="2906" y="9085"/>
                    <a:pt x="2620" y="8442"/>
                  </a:cubicBezTo>
                  <a:lnTo>
                    <a:pt x="2763" y="8382"/>
                  </a:lnTo>
                  <a:cubicBezTo>
                    <a:pt x="3120" y="8263"/>
                    <a:pt x="3346" y="7918"/>
                    <a:pt x="3346" y="7549"/>
                  </a:cubicBezTo>
                  <a:lnTo>
                    <a:pt x="3346" y="6977"/>
                  </a:lnTo>
                  <a:cubicBezTo>
                    <a:pt x="3632" y="7084"/>
                    <a:pt x="3930" y="7144"/>
                    <a:pt x="4251" y="7144"/>
                  </a:cubicBezTo>
                  <a:cubicBezTo>
                    <a:pt x="5501" y="7144"/>
                    <a:pt x="6549" y="6203"/>
                    <a:pt x="6704" y="5001"/>
                  </a:cubicBezTo>
                  <a:lnTo>
                    <a:pt x="6811" y="5001"/>
                  </a:lnTo>
                  <a:cubicBezTo>
                    <a:pt x="6918" y="5001"/>
                    <a:pt x="7025" y="4977"/>
                    <a:pt x="7109" y="4929"/>
                  </a:cubicBezTo>
                  <a:lnTo>
                    <a:pt x="7109" y="11251"/>
                  </a:lnTo>
                  <a:cubicBezTo>
                    <a:pt x="7109" y="11347"/>
                    <a:pt x="7180" y="11418"/>
                    <a:pt x="7276" y="11418"/>
                  </a:cubicBezTo>
                  <a:cubicBezTo>
                    <a:pt x="7359" y="11418"/>
                    <a:pt x="7442" y="11347"/>
                    <a:pt x="7442" y="11251"/>
                  </a:cubicBezTo>
                  <a:lnTo>
                    <a:pt x="7442" y="10108"/>
                  </a:lnTo>
                  <a:lnTo>
                    <a:pt x="8121" y="9525"/>
                  </a:lnTo>
                  <a:cubicBezTo>
                    <a:pt x="8168" y="9632"/>
                    <a:pt x="8180" y="9739"/>
                    <a:pt x="8180" y="9847"/>
                  </a:cubicBezTo>
                  <a:lnTo>
                    <a:pt x="8180" y="11228"/>
                  </a:lnTo>
                  <a:cubicBezTo>
                    <a:pt x="8180" y="11311"/>
                    <a:pt x="8252" y="11394"/>
                    <a:pt x="8347" y="11394"/>
                  </a:cubicBezTo>
                  <a:cubicBezTo>
                    <a:pt x="8430" y="11394"/>
                    <a:pt x="8514" y="11311"/>
                    <a:pt x="8514" y="11228"/>
                  </a:cubicBezTo>
                  <a:lnTo>
                    <a:pt x="8514" y="9847"/>
                  </a:lnTo>
                  <a:cubicBezTo>
                    <a:pt x="8526" y="9323"/>
                    <a:pt x="8204" y="8846"/>
                    <a:pt x="7692" y="8680"/>
                  </a:cubicBezTo>
                  <a:lnTo>
                    <a:pt x="7454" y="8596"/>
                  </a:lnTo>
                  <a:lnTo>
                    <a:pt x="7454" y="3203"/>
                  </a:lnTo>
                  <a:cubicBezTo>
                    <a:pt x="7454" y="1453"/>
                    <a:pt x="6025" y="0"/>
                    <a:pt x="4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8" name="Google Shape;13548;p89"/>
            <p:cNvSpPr/>
            <p:nvPr/>
          </p:nvSpPr>
          <p:spPr>
            <a:xfrm>
              <a:off x="6785941" y="3884229"/>
              <a:ext cx="29082" cy="16442"/>
            </a:xfrm>
            <a:custGeom>
              <a:avLst/>
              <a:gdLst/>
              <a:ahLst/>
              <a:cxnLst/>
              <a:rect l="l" t="t" r="r" b="b"/>
              <a:pathLst>
                <a:path w="918" h="519" extrusionOk="0">
                  <a:moveTo>
                    <a:pt x="717" y="1"/>
                  </a:moveTo>
                  <a:cubicBezTo>
                    <a:pt x="701" y="1"/>
                    <a:pt x="684" y="3"/>
                    <a:pt x="668" y="7"/>
                  </a:cubicBezTo>
                  <a:lnTo>
                    <a:pt x="144" y="185"/>
                  </a:lnTo>
                  <a:cubicBezTo>
                    <a:pt x="49" y="221"/>
                    <a:pt x="1" y="304"/>
                    <a:pt x="37" y="400"/>
                  </a:cubicBezTo>
                  <a:cubicBezTo>
                    <a:pt x="61" y="471"/>
                    <a:pt x="120" y="519"/>
                    <a:pt x="191" y="519"/>
                  </a:cubicBezTo>
                  <a:cubicBezTo>
                    <a:pt x="215" y="519"/>
                    <a:pt x="227" y="519"/>
                    <a:pt x="263" y="495"/>
                  </a:cubicBezTo>
                  <a:lnTo>
                    <a:pt x="787" y="316"/>
                  </a:lnTo>
                  <a:cubicBezTo>
                    <a:pt x="870" y="304"/>
                    <a:pt x="918" y="209"/>
                    <a:pt x="882" y="114"/>
                  </a:cubicBezTo>
                  <a:cubicBezTo>
                    <a:pt x="862" y="45"/>
                    <a:pt x="794" y="1"/>
                    <a:pt x="7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9" name="Google Shape;13549;p89"/>
          <p:cNvGrpSpPr/>
          <p:nvPr/>
        </p:nvGrpSpPr>
        <p:grpSpPr>
          <a:xfrm>
            <a:off x="3516886" y="3438727"/>
            <a:ext cx="391854" cy="269922"/>
            <a:chOff x="3516850" y="3406526"/>
            <a:chExt cx="369674" cy="254644"/>
          </a:xfrm>
          <a:solidFill>
            <a:schemeClr val="bg1"/>
          </a:solidFill>
        </p:grpSpPr>
        <p:sp>
          <p:nvSpPr>
            <p:cNvPr id="13550" name="Google Shape;13550;p89"/>
            <p:cNvSpPr/>
            <p:nvPr/>
          </p:nvSpPr>
          <p:spPr>
            <a:xfrm>
              <a:off x="3570421" y="356457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1" name="Google Shape;13551;p89"/>
            <p:cNvSpPr/>
            <p:nvPr/>
          </p:nvSpPr>
          <p:spPr>
            <a:xfrm>
              <a:off x="3516850" y="3406526"/>
              <a:ext cx="184473" cy="253503"/>
            </a:xfrm>
            <a:custGeom>
              <a:avLst/>
              <a:gdLst/>
              <a:ahLst/>
              <a:cxnLst/>
              <a:rect l="l" t="t" r="r" b="b"/>
              <a:pathLst>
                <a:path w="5823" h="8002" extrusionOk="0">
                  <a:moveTo>
                    <a:pt x="3060" y="382"/>
                  </a:moveTo>
                  <a:cubicBezTo>
                    <a:pt x="3275" y="382"/>
                    <a:pt x="3453" y="560"/>
                    <a:pt x="3453" y="774"/>
                  </a:cubicBezTo>
                  <a:lnTo>
                    <a:pt x="3453" y="882"/>
                  </a:lnTo>
                  <a:lnTo>
                    <a:pt x="3453" y="917"/>
                  </a:lnTo>
                  <a:cubicBezTo>
                    <a:pt x="3465" y="1084"/>
                    <a:pt x="3453" y="2489"/>
                    <a:pt x="3453" y="3346"/>
                  </a:cubicBezTo>
                  <a:cubicBezTo>
                    <a:pt x="3453" y="3441"/>
                    <a:pt x="3525" y="3513"/>
                    <a:pt x="3620" y="3525"/>
                  </a:cubicBezTo>
                  <a:cubicBezTo>
                    <a:pt x="3703" y="3525"/>
                    <a:pt x="3775" y="3453"/>
                    <a:pt x="3775" y="3358"/>
                  </a:cubicBezTo>
                  <a:cubicBezTo>
                    <a:pt x="3775" y="3358"/>
                    <a:pt x="3799" y="2751"/>
                    <a:pt x="3799" y="2156"/>
                  </a:cubicBezTo>
                  <a:lnTo>
                    <a:pt x="3799" y="953"/>
                  </a:lnTo>
                  <a:cubicBezTo>
                    <a:pt x="3870" y="882"/>
                    <a:pt x="3953" y="846"/>
                    <a:pt x="4061" y="846"/>
                  </a:cubicBezTo>
                  <a:cubicBezTo>
                    <a:pt x="4275" y="846"/>
                    <a:pt x="4453" y="1024"/>
                    <a:pt x="4453" y="1227"/>
                  </a:cubicBezTo>
                  <a:lnTo>
                    <a:pt x="4453" y="1608"/>
                  </a:lnTo>
                  <a:lnTo>
                    <a:pt x="4453" y="3358"/>
                  </a:lnTo>
                  <a:cubicBezTo>
                    <a:pt x="4453" y="3453"/>
                    <a:pt x="4525" y="3525"/>
                    <a:pt x="4608" y="3525"/>
                  </a:cubicBezTo>
                  <a:cubicBezTo>
                    <a:pt x="4703" y="3525"/>
                    <a:pt x="4775" y="3453"/>
                    <a:pt x="4775" y="3358"/>
                  </a:cubicBezTo>
                  <a:lnTo>
                    <a:pt x="4775" y="1691"/>
                  </a:lnTo>
                  <a:cubicBezTo>
                    <a:pt x="4823" y="1667"/>
                    <a:pt x="4870" y="1644"/>
                    <a:pt x="4906" y="1644"/>
                  </a:cubicBezTo>
                  <a:cubicBezTo>
                    <a:pt x="5061" y="1644"/>
                    <a:pt x="5180" y="1763"/>
                    <a:pt x="5180" y="1917"/>
                  </a:cubicBezTo>
                  <a:lnTo>
                    <a:pt x="5192" y="6930"/>
                  </a:lnTo>
                  <a:lnTo>
                    <a:pt x="3179" y="6930"/>
                  </a:lnTo>
                  <a:lnTo>
                    <a:pt x="3179" y="6358"/>
                  </a:lnTo>
                  <a:cubicBezTo>
                    <a:pt x="3179" y="6204"/>
                    <a:pt x="3168" y="6061"/>
                    <a:pt x="3156" y="5906"/>
                  </a:cubicBezTo>
                  <a:cubicBezTo>
                    <a:pt x="3145" y="5833"/>
                    <a:pt x="3070" y="5759"/>
                    <a:pt x="2995" y="5759"/>
                  </a:cubicBezTo>
                  <a:cubicBezTo>
                    <a:pt x="2985" y="5759"/>
                    <a:pt x="2975" y="5760"/>
                    <a:pt x="2965" y="5763"/>
                  </a:cubicBezTo>
                  <a:cubicBezTo>
                    <a:pt x="2870" y="5775"/>
                    <a:pt x="2798" y="5858"/>
                    <a:pt x="2810" y="5954"/>
                  </a:cubicBezTo>
                  <a:cubicBezTo>
                    <a:pt x="2822" y="6085"/>
                    <a:pt x="2846" y="6216"/>
                    <a:pt x="2846" y="6358"/>
                  </a:cubicBezTo>
                  <a:lnTo>
                    <a:pt x="2846" y="6918"/>
                  </a:lnTo>
                  <a:lnTo>
                    <a:pt x="1679" y="6918"/>
                  </a:lnTo>
                  <a:lnTo>
                    <a:pt x="1679" y="4989"/>
                  </a:lnTo>
                  <a:lnTo>
                    <a:pt x="1679" y="4965"/>
                  </a:lnTo>
                  <a:cubicBezTo>
                    <a:pt x="1679" y="4930"/>
                    <a:pt x="1667" y="4894"/>
                    <a:pt x="1632" y="4858"/>
                  </a:cubicBezTo>
                  <a:lnTo>
                    <a:pt x="501" y="3727"/>
                  </a:lnTo>
                  <a:cubicBezTo>
                    <a:pt x="370" y="3596"/>
                    <a:pt x="370" y="3370"/>
                    <a:pt x="501" y="3251"/>
                  </a:cubicBezTo>
                  <a:cubicBezTo>
                    <a:pt x="572" y="3185"/>
                    <a:pt x="661" y="3153"/>
                    <a:pt x="751" y="3153"/>
                  </a:cubicBezTo>
                  <a:cubicBezTo>
                    <a:pt x="840" y="3153"/>
                    <a:pt x="929" y="3185"/>
                    <a:pt x="1001" y="3251"/>
                  </a:cubicBezTo>
                  <a:lnTo>
                    <a:pt x="1417" y="3656"/>
                  </a:lnTo>
                  <a:lnTo>
                    <a:pt x="1965" y="4203"/>
                  </a:lnTo>
                  <a:cubicBezTo>
                    <a:pt x="2275" y="4525"/>
                    <a:pt x="2525" y="4906"/>
                    <a:pt x="2679" y="5323"/>
                  </a:cubicBezTo>
                  <a:cubicBezTo>
                    <a:pt x="2698" y="5399"/>
                    <a:pt x="2771" y="5437"/>
                    <a:pt x="2848" y="5437"/>
                  </a:cubicBezTo>
                  <a:cubicBezTo>
                    <a:pt x="2867" y="5437"/>
                    <a:pt x="2887" y="5435"/>
                    <a:pt x="2906" y="5430"/>
                  </a:cubicBezTo>
                  <a:cubicBezTo>
                    <a:pt x="2989" y="5394"/>
                    <a:pt x="3037" y="5299"/>
                    <a:pt x="3001" y="5204"/>
                  </a:cubicBezTo>
                  <a:cubicBezTo>
                    <a:pt x="2846" y="4751"/>
                    <a:pt x="2560" y="4311"/>
                    <a:pt x="2203" y="3977"/>
                  </a:cubicBezTo>
                  <a:lnTo>
                    <a:pt x="1691" y="3477"/>
                  </a:lnTo>
                  <a:lnTo>
                    <a:pt x="1691" y="1072"/>
                  </a:lnTo>
                  <a:cubicBezTo>
                    <a:pt x="1691" y="858"/>
                    <a:pt x="1870" y="679"/>
                    <a:pt x="2084" y="679"/>
                  </a:cubicBezTo>
                  <a:cubicBezTo>
                    <a:pt x="2191" y="679"/>
                    <a:pt x="2275" y="727"/>
                    <a:pt x="2346" y="798"/>
                  </a:cubicBezTo>
                  <a:lnTo>
                    <a:pt x="2346" y="3346"/>
                  </a:lnTo>
                  <a:cubicBezTo>
                    <a:pt x="2346" y="3441"/>
                    <a:pt x="2429" y="3513"/>
                    <a:pt x="2513" y="3513"/>
                  </a:cubicBezTo>
                  <a:cubicBezTo>
                    <a:pt x="2608" y="3513"/>
                    <a:pt x="2679" y="3441"/>
                    <a:pt x="2679" y="3346"/>
                  </a:cubicBezTo>
                  <a:lnTo>
                    <a:pt x="2679" y="739"/>
                  </a:lnTo>
                  <a:cubicBezTo>
                    <a:pt x="2691" y="536"/>
                    <a:pt x="2858" y="382"/>
                    <a:pt x="3060" y="382"/>
                  </a:cubicBezTo>
                  <a:close/>
                  <a:moveTo>
                    <a:pt x="3072" y="1"/>
                  </a:moveTo>
                  <a:cubicBezTo>
                    <a:pt x="2798" y="1"/>
                    <a:pt x="2560" y="167"/>
                    <a:pt x="2441" y="405"/>
                  </a:cubicBezTo>
                  <a:cubicBezTo>
                    <a:pt x="2334" y="346"/>
                    <a:pt x="2215" y="310"/>
                    <a:pt x="2084" y="310"/>
                  </a:cubicBezTo>
                  <a:cubicBezTo>
                    <a:pt x="1679" y="310"/>
                    <a:pt x="1358" y="643"/>
                    <a:pt x="1358" y="1036"/>
                  </a:cubicBezTo>
                  <a:lnTo>
                    <a:pt x="1358" y="3120"/>
                  </a:lnTo>
                  <a:lnTo>
                    <a:pt x="1239" y="3001"/>
                  </a:lnTo>
                  <a:cubicBezTo>
                    <a:pt x="1102" y="2870"/>
                    <a:pt x="926" y="2804"/>
                    <a:pt x="751" y="2804"/>
                  </a:cubicBezTo>
                  <a:cubicBezTo>
                    <a:pt x="575" y="2804"/>
                    <a:pt x="399" y="2870"/>
                    <a:pt x="262" y="3001"/>
                  </a:cubicBezTo>
                  <a:cubicBezTo>
                    <a:pt x="1" y="3275"/>
                    <a:pt x="1" y="3703"/>
                    <a:pt x="262" y="3977"/>
                  </a:cubicBezTo>
                  <a:lnTo>
                    <a:pt x="1358" y="5061"/>
                  </a:lnTo>
                  <a:lnTo>
                    <a:pt x="1358" y="6918"/>
                  </a:lnTo>
                  <a:lnTo>
                    <a:pt x="1251" y="6918"/>
                  </a:lnTo>
                  <a:cubicBezTo>
                    <a:pt x="1155" y="6918"/>
                    <a:pt x="1084" y="6990"/>
                    <a:pt x="1084" y="7085"/>
                  </a:cubicBezTo>
                  <a:lnTo>
                    <a:pt x="1084" y="7847"/>
                  </a:lnTo>
                  <a:cubicBezTo>
                    <a:pt x="1084" y="7930"/>
                    <a:pt x="1155" y="8002"/>
                    <a:pt x="1251" y="8002"/>
                  </a:cubicBezTo>
                  <a:lnTo>
                    <a:pt x="4061" y="8002"/>
                  </a:lnTo>
                  <a:cubicBezTo>
                    <a:pt x="4156" y="8002"/>
                    <a:pt x="4227" y="7930"/>
                    <a:pt x="4227" y="7847"/>
                  </a:cubicBezTo>
                  <a:cubicBezTo>
                    <a:pt x="4227" y="7752"/>
                    <a:pt x="4156" y="7680"/>
                    <a:pt x="4061" y="7680"/>
                  </a:cubicBezTo>
                  <a:lnTo>
                    <a:pt x="1417" y="7680"/>
                  </a:lnTo>
                  <a:lnTo>
                    <a:pt x="1417" y="7263"/>
                  </a:lnTo>
                  <a:lnTo>
                    <a:pt x="5465" y="7263"/>
                  </a:lnTo>
                  <a:lnTo>
                    <a:pt x="5465" y="7680"/>
                  </a:lnTo>
                  <a:lnTo>
                    <a:pt x="4715" y="7680"/>
                  </a:lnTo>
                  <a:cubicBezTo>
                    <a:pt x="4632" y="7680"/>
                    <a:pt x="4549" y="7752"/>
                    <a:pt x="4549" y="7847"/>
                  </a:cubicBezTo>
                  <a:cubicBezTo>
                    <a:pt x="4549" y="7930"/>
                    <a:pt x="4632" y="8002"/>
                    <a:pt x="4715" y="8002"/>
                  </a:cubicBezTo>
                  <a:lnTo>
                    <a:pt x="5644" y="8002"/>
                  </a:lnTo>
                  <a:cubicBezTo>
                    <a:pt x="5727" y="8002"/>
                    <a:pt x="5799" y="7930"/>
                    <a:pt x="5799" y="7847"/>
                  </a:cubicBezTo>
                  <a:lnTo>
                    <a:pt x="5799" y="7097"/>
                  </a:lnTo>
                  <a:cubicBezTo>
                    <a:pt x="5823" y="7013"/>
                    <a:pt x="5739" y="6930"/>
                    <a:pt x="5656" y="6930"/>
                  </a:cubicBezTo>
                  <a:lnTo>
                    <a:pt x="5549" y="6930"/>
                  </a:lnTo>
                  <a:lnTo>
                    <a:pt x="5549" y="1894"/>
                  </a:lnTo>
                  <a:cubicBezTo>
                    <a:pt x="5549" y="1548"/>
                    <a:pt x="5287" y="1275"/>
                    <a:pt x="4942" y="1275"/>
                  </a:cubicBezTo>
                  <a:cubicBezTo>
                    <a:pt x="4894" y="1275"/>
                    <a:pt x="4846" y="1275"/>
                    <a:pt x="4799" y="1298"/>
                  </a:cubicBezTo>
                  <a:lnTo>
                    <a:pt x="4799" y="1191"/>
                  </a:lnTo>
                  <a:cubicBezTo>
                    <a:pt x="4799" y="786"/>
                    <a:pt x="4477" y="465"/>
                    <a:pt x="4072" y="465"/>
                  </a:cubicBezTo>
                  <a:cubicBezTo>
                    <a:pt x="3965" y="465"/>
                    <a:pt x="3870" y="489"/>
                    <a:pt x="3775" y="524"/>
                  </a:cubicBezTo>
                  <a:cubicBezTo>
                    <a:pt x="3691" y="227"/>
                    <a:pt x="3406" y="1"/>
                    <a:pt x="3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2" name="Google Shape;13552;p89"/>
            <p:cNvSpPr/>
            <p:nvPr/>
          </p:nvSpPr>
          <p:spPr>
            <a:xfrm>
              <a:off x="3768073" y="3480087"/>
              <a:ext cx="11341" cy="37731"/>
            </a:xfrm>
            <a:custGeom>
              <a:avLst/>
              <a:gdLst/>
              <a:ahLst/>
              <a:cxnLst/>
              <a:rect l="l" t="t" r="r" b="b"/>
              <a:pathLst>
                <a:path w="358" h="1191" extrusionOk="0">
                  <a:moveTo>
                    <a:pt x="167" y="0"/>
                  </a:moveTo>
                  <a:cubicBezTo>
                    <a:pt x="72" y="0"/>
                    <a:pt x="0" y="84"/>
                    <a:pt x="0" y="179"/>
                  </a:cubicBezTo>
                  <a:cubicBezTo>
                    <a:pt x="12" y="405"/>
                    <a:pt x="12" y="667"/>
                    <a:pt x="12" y="1012"/>
                  </a:cubicBezTo>
                  <a:cubicBezTo>
                    <a:pt x="12" y="1096"/>
                    <a:pt x="95" y="1191"/>
                    <a:pt x="179" y="1191"/>
                  </a:cubicBezTo>
                  <a:cubicBezTo>
                    <a:pt x="274" y="1191"/>
                    <a:pt x="345" y="1119"/>
                    <a:pt x="345" y="1024"/>
                  </a:cubicBezTo>
                  <a:cubicBezTo>
                    <a:pt x="357" y="667"/>
                    <a:pt x="357" y="381"/>
                    <a:pt x="345" y="167"/>
                  </a:cubicBezTo>
                  <a:cubicBezTo>
                    <a:pt x="345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3" name="Google Shape;13553;p89"/>
            <p:cNvSpPr/>
            <p:nvPr/>
          </p:nvSpPr>
          <p:spPr>
            <a:xfrm>
              <a:off x="3705061" y="3407286"/>
              <a:ext cx="181463" cy="253884"/>
            </a:xfrm>
            <a:custGeom>
              <a:avLst/>
              <a:gdLst/>
              <a:ahLst/>
              <a:cxnLst/>
              <a:rect l="l" t="t" r="r" b="b"/>
              <a:pathLst>
                <a:path w="5728" h="8014" extrusionOk="0">
                  <a:moveTo>
                    <a:pt x="2692" y="358"/>
                  </a:moveTo>
                  <a:cubicBezTo>
                    <a:pt x="2894" y="358"/>
                    <a:pt x="3061" y="524"/>
                    <a:pt x="3073" y="715"/>
                  </a:cubicBezTo>
                  <a:lnTo>
                    <a:pt x="3073" y="3322"/>
                  </a:lnTo>
                  <a:cubicBezTo>
                    <a:pt x="3073" y="3406"/>
                    <a:pt x="3156" y="3489"/>
                    <a:pt x="3239" y="3489"/>
                  </a:cubicBezTo>
                  <a:cubicBezTo>
                    <a:pt x="3334" y="3489"/>
                    <a:pt x="3406" y="3406"/>
                    <a:pt x="3406" y="3322"/>
                  </a:cubicBezTo>
                  <a:lnTo>
                    <a:pt x="3406" y="774"/>
                  </a:lnTo>
                  <a:cubicBezTo>
                    <a:pt x="3477" y="703"/>
                    <a:pt x="3573" y="655"/>
                    <a:pt x="3668" y="655"/>
                  </a:cubicBezTo>
                  <a:cubicBezTo>
                    <a:pt x="3882" y="655"/>
                    <a:pt x="4061" y="834"/>
                    <a:pt x="4061" y="1048"/>
                  </a:cubicBezTo>
                  <a:lnTo>
                    <a:pt x="4061" y="3453"/>
                  </a:lnTo>
                  <a:lnTo>
                    <a:pt x="3549" y="3941"/>
                  </a:lnTo>
                  <a:cubicBezTo>
                    <a:pt x="2918" y="4572"/>
                    <a:pt x="2561" y="5430"/>
                    <a:pt x="2561" y="6323"/>
                  </a:cubicBezTo>
                  <a:lnTo>
                    <a:pt x="2561" y="6894"/>
                  </a:lnTo>
                  <a:lnTo>
                    <a:pt x="548" y="6894"/>
                  </a:lnTo>
                  <a:lnTo>
                    <a:pt x="596" y="1870"/>
                  </a:lnTo>
                  <a:cubicBezTo>
                    <a:pt x="596" y="1715"/>
                    <a:pt x="715" y="1596"/>
                    <a:pt x="858" y="1596"/>
                  </a:cubicBezTo>
                  <a:cubicBezTo>
                    <a:pt x="906" y="1596"/>
                    <a:pt x="953" y="1608"/>
                    <a:pt x="989" y="1643"/>
                  </a:cubicBezTo>
                  <a:lnTo>
                    <a:pt x="989" y="3310"/>
                  </a:lnTo>
                  <a:cubicBezTo>
                    <a:pt x="989" y="3394"/>
                    <a:pt x="1072" y="3477"/>
                    <a:pt x="1156" y="3477"/>
                  </a:cubicBezTo>
                  <a:cubicBezTo>
                    <a:pt x="1251" y="3477"/>
                    <a:pt x="1322" y="3394"/>
                    <a:pt x="1322" y="3310"/>
                  </a:cubicBezTo>
                  <a:lnTo>
                    <a:pt x="1322" y="1548"/>
                  </a:lnTo>
                  <a:lnTo>
                    <a:pt x="1322" y="1179"/>
                  </a:lnTo>
                  <a:cubicBezTo>
                    <a:pt x="1322" y="977"/>
                    <a:pt x="1501" y="798"/>
                    <a:pt x="1703" y="798"/>
                  </a:cubicBezTo>
                  <a:cubicBezTo>
                    <a:pt x="1810" y="798"/>
                    <a:pt x="1906" y="834"/>
                    <a:pt x="1977" y="917"/>
                  </a:cubicBezTo>
                  <a:lnTo>
                    <a:pt x="1977" y="1846"/>
                  </a:lnTo>
                  <a:cubicBezTo>
                    <a:pt x="1977" y="1941"/>
                    <a:pt x="2049" y="2013"/>
                    <a:pt x="2144" y="2013"/>
                  </a:cubicBezTo>
                  <a:cubicBezTo>
                    <a:pt x="2227" y="2013"/>
                    <a:pt x="2299" y="1941"/>
                    <a:pt x="2299" y="1846"/>
                  </a:cubicBezTo>
                  <a:lnTo>
                    <a:pt x="2299" y="858"/>
                  </a:lnTo>
                  <a:lnTo>
                    <a:pt x="2299" y="750"/>
                  </a:lnTo>
                  <a:cubicBezTo>
                    <a:pt x="2299" y="536"/>
                    <a:pt x="2477" y="358"/>
                    <a:pt x="2692" y="358"/>
                  </a:cubicBezTo>
                  <a:close/>
                  <a:moveTo>
                    <a:pt x="5037" y="3132"/>
                  </a:moveTo>
                  <a:cubicBezTo>
                    <a:pt x="5132" y="3132"/>
                    <a:pt x="5216" y="3156"/>
                    <a:pt x="5275" y="3239"/>
                  </a:cubicBezTo>
                  <a:cubicBezTo>
                    <a:pt x="5335" y="3286"/>
                    <a:pt x="5382" y="3382"/>
                    <a:pt x="5382" y="3477"/>
                  </a:cubicBezTo>
                  <a:cubicBezTo>
                    <a:pt x="5382" y="3560"/>
                    <a:pt x="5359" y="3656"/>
                    <a:pt x="5275" y="3715"/>
                  </a:cubicBezTo>
                  <a:lnTo>
                    <a:pt x="4144" y="4858"/>
                  </a:lnTo>
                  <a:cubicBezTo>
                    <a:pt x="4120" y="4882"/>
                    <a:pt x="4108" y="4930"/>
                    <a:pt x="4108" y="4977"/>
                  </a:cubicBezTo>
                  <a:lnTo>
                    <a:pt x="4108" y="6906"/>
                  </a:lnTo>
                  <a:lnTo>
                    <a:pt x="2942" y="6906"/>
                  </a:lnTo>
                  <a:lnTo>
                    <a:pt x="2942" y="6334"/>
                  </a:lnTo>
                  <a:cubicBezTo>
                    <a:pt x="2942" y="5525"/>
                    <a:pt x="3275" y="4751"/>
                    <a:pt x="3835" y="4191"/>
                  </a:cubicBezTo>
                  <a:lnTo>
                    <a:pt x="4382" y="3632"/>
                  </a:lnTo>
                  <a:lnTo>
                    <a:pt x="4799" y="3239"/>
                  </a:lnTo>
                  <a:cubicBezTo>
                    <a:pt x="4858" y="3179"/>
                    <a:pt x="4954" y="3132"/>
                    <a:pt x="5037" y="3132"/>
                  </a:cubicBezTo>
                  <a:close/>
                  <a:moveTo>
                    <a:pt x="4370" y="7251"/>
                  </a:moveTo>
                  <a:lnTo>
                    <a:pt x="4382" y="7668"/>
                  </a:lnTo>
                  <a:lnTo>
                    <a:pt x="322" y="7668"/>
                  </a:lnTo>
                  <a:lnTo>
                    <a:pt x="322" y="7251"/>
                  </a:lnTo>
                  <a:close/>
                  <a:moveTo>
                    <a:pt x="2739" y="0"/>
                  </a:moveTo>
                  <a:cubicBezTo>
                    <a:pt x="2406" y="0"/>
                    <a:pt x="2120" y="227"/>
                    <a:pt x="2037" y="524"/>
                  </a:cubicBezTo>
                  <a:cubicBezTo>
                    <a:pt x="1941" y="477"/>
                    <a:pt x="1846" y="465"/>
                    <a:pt x="1739" y="465"/>
                  </a:cubicBezTo>
                  <a:cubicBezTo>
                    <a:pt x="1334" y="465"/>
                    <a:pt x="1013" y="798"/>
                    <a:pt x="1013" y="1191"/>
                  </a:cubicBezTo>
                  <a:lnTo>
                    <a:pt x="1013" y="1298"/>
                  </a:lnTo>
                  <a:cubicBezTo>
                    <a:pt x="965" y="1286"/>
                    <a:pt x="918" y="1286"/>
                    <a:pt x="870" y="1286"/>
                  </a:cubicBezTo>
                  <a:cubicBezTo>
                    <a:pt x="537" y="1286"/>
                    <a:pt x="263" y="1548"/>
                    <a:pt x="263" y="1893"/>
                  </a:cubicBezTo>
                  <a:lnTo>
                    <a:pt x="263" y="6918"/>
                  </a:lnTo>
                  <a:lnTo>
                    <a:pt x="156" y="6918"/>
                  </a:lnTo>
                  <a:cubicBezTo>
                    <a:pt x="72" y="6918"/>
                    <a:pt x="1" y="7001"/>
                    <a:pt x="1" y="7085"/>
                  </a:cubicBezTo>
                  <a:lnTo>
                    <a:pt x="1" y="7847"/>
                  </a:lnTo>
                  <a:cubicBezTo>
                    <a:pt x="1" y="7942"/>
                    <a:pt x="72" y="8013"/>
                    <a:pt x="156" y="8013"/>
                  </a:cubicBezTo>
                  <a:lnTo>
                    <a:pt x="4561" y="8013"/>
                  </a:lnTo>
                  <a:cubicBezTo>
                    <a:pt x="4656" y="8013"/>
                    <a:pt x="4728" y="7942"/>
                    <a:pt x="4728" y="7847"/>
                  </a:cubicBezTo>
                  <a:lnTo>
                    <a:pt x="4728" y="7073"/>
                  </a:lnTo>
                  <a:cubicBezTo>
                    <a:pt x="4728" y="6989"/>
                    <a:pt x="4656" y="6906"/>
                    <a:pt x="4561" y="6906"/>
                  </a:cubicBezTo>
                  <a:lnTo>
                    <a:pt x="4466" y="6906"/>
                  </a:lnTo>
                  <a:lnTo>
                    <a:pt x="4466" y="5049"/>
                  </a:lnTo>
                  <a:lnTo>
                    <a:pt x="5537" y="3965"/>
                  </a:lnTo>
                  <a:cubicBezTo>
                    <a:pt x="5668" y="3834"/>
                    <a:pt x="5728" y="3667"/>
                    <a:pt x="5728" y="3489"/>
                  </a:cubicBezTo>
                  <a:cubicBezTo>
                    <a:pt x="5728" y="3310"/>
                    <a:pt x="5656" y="3132"/>
                    <a:pt x="5537" y="3013"/>
                  </a:cubicBezTo>
                  <a:cubicBezTo>
                    <a:pt x="5394" y="2882"/>
                    <a:pt x="5239" y="2822"/>
                    <a:pt x="5061" y="2822"/>
                  </a:cubicBezTo>
                  <a:cubicBezTo>
                    <a:pt x="4870" y="2822"/>
                    <a:pt x="4704" y="2894"/>
                    <a:pt x="4573" y="3013"/>
                  </a:cubicBezTo>
                  <a:lnTo>
                    <a:pt x="4466" y="3132"/>
                  </a:lnTo>
                  <a:lnTo>
                    <a:pt x="4466" y="1048"/>
                  </a:lnTo>
                  <a:cubicBezTo>
                    <a:pt x="4466" y="643"/>
                    <a:pt x="4132" y="310"/>
                    <a:pt x="3727" y="310"/>
                  </a:cubicBezTo>
                  <a:cubicBezTo>
                    <a:pt x="3608" y="310"/>
                    <a:pt x="3489" y="346"/>
                    <a:pt x="3370" y="405"/>
                  </a:cubicBezTo>
                  <a:cubicBezTo>
                    <a:pt x="3251" y="167"/>
                    <a:pt x="3001" y="0"/>
                    <a:pt x="2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4" name="Google Shape;13554;p89"/>
          <p:cNvGrpSpPr/>
          <p:nvPr/>
        </p:nvGrpSpPr>
        <p:grpSpPr>
          <a:xfrm>
            <a:off x="1310655" y="3360527"/>
            <a:ext cx="306314" cy="347403"/>
            <a:chOff x="1310655" y="3360527"/>
            <a:chExt cx="306314" cy="347403"/>
          </a:xfrm>
          <a:solidFill>
            <a:schemeClr val="bg1"/>
          </a:solidFill>
        </p:grpSpPr>
        <p:sp>
          <p:nvSpPr>
            <p:cNvPr id="13555" name="Google Shape;13555;p89"/>
            <p:cNvSpPr/>
            <p:nvPr/>
          </p:nvSpPr>
          <p:spPr>
            <a:xfrm>
              <a:off x="1440416" y="3531630"/>
              <a:ext cx="151652" cy="176299"/>
            </a:xfrm>
            <a:custGeom>
              <a:avLst/>
              <a:gdLst/>
              <a:ahLst/>
              <a:cxnLst/>
              <a:rect l="l" t="t" r="r" b="b"/>
              <a:pathLst>
                <a:path w="4787" h="5565" extrusionOk="0">
                  <a:moveTo>
                    <a:pt x="1851" y="0"/>
                  </a:moveTo>
                  <a:cubicBezTo>
                    <a:pt x="1838" y="0"/>
                    <a:pt x="1824" y="2"/>
                    <a:pt x="1810" y="4"/>
                  </a:cubicBezTo>
                  <a:cubicBezTo>
                    <a:pt x="1751" y="28"/>
                    <a:pt x="1715" y="52"/>
                    <a:pt x="1691" y="112"/>
                  </a:cubicBezTo>
                  <a:lnTo>
                    <a:pt x="1275" y="1255"/>
                  </a:lnTo>
                  <a:cubicBezTo>
                    <a:pt x="429" y="1767"/>
                    <a:pt x="1" y="2731"/>
                    <a:pt x="191" y="3695"/>
                  </a:cubicBezTo>
                  <a:cubicBezTo>
                    <a:pt x="310" y="4314"/>
                    <a:pt x="667" y="4826"/>
                    <a:pt x="1179" y="5172"/>
                  </a:cubicBezTo>
                  <a:cubicBezTo>
                    <a:pt x="1560" y="5422"/>
                    <a:pt x="2013" y="5565"/>
                    <a:pt x="2453" y="5565"/>
                  </a:cubicBezTo>
                  <a:cubicBezTo>
                    <a:pt x="2608" y="5565"/>
                    <a:pt x="2751" y="5541"/>
                    <a:pt x="2918" y="5517"/>
                  </a:cubicBezTo>
                  <a:cubicBezTo>
                    <a:pt x="3799" y="5338"/>
                    <a:pt x="4489" y="4672"/>
                    <a:pt x="4715" y="3803"/>
                  </a:cubicBezTo>
                  <a:cubicBezTo>
                    <a:pt x="4727" y="3719"/>
                    <a:pt x="4692" y="3624"/>
                    <a:pt x="4596" y="3612"/>
                  </a:cubicBezTo>
                  <a:cubicBezTo>
                    <a:pt x="4586" y="3611"/>
                    <a:pt x="4576" y="3610"/>
                    <a:pt x="4565" y="3610"/>
                  </a:cubicBezTo>
                  <a:cubicBezTo>
                    <a:pt x="4491" y="3610"/>
                    <a:pt x="4416" y="3648"/>
                    <a:pt x="4406" y="3731"/>
                  </a:cubicBezTo>
                  <a:cubicBezTo>
                    <a:pt x="4215" y="4469"/>
                    <a:pt x="3620" y="5053"/>
                    <a:pt x="2858" y="5207"/>
                  </a:cubicBezTo>
                  <a:cubicBezTo>
                    <a:pt x="2728" y="5231"/>
                    <a:pt x="2597" y="5243"/>
                    <a:pt x="2468" y="5243"/>
                  </a:cubicBezTo>
                  <a:cubicBezTo>
                    <a:pt x="2075" y="5243"/>
                    <a:pt x="1692" y="5134"/>
                    <a:pt x="1370" y="4910"/>
                  </a:cubicBezTo>
                  <a:cubicBezTo>
                    <a:pt x="917" y="4612"/>
                    <a:pt x="620" y="4160"/>
                    <a:pt x="524" y="3636"/>
                  </a:cubicBezTo>
                  <a:cubicBezTo>
                    <a:pt x="346" y="2790"/>
                    <a:pt x="739" y="1933"/>
                    <a:pt x="1501" y="1517"/>
                  </a:cubicBezTo>
                  <a:cubicBezTo>
                    <a:pt x="1537" y="1493"/>
                    <a:pt x="1560" y="1469"/>
                    <a:pt x="1572" y="1421"/>
                  </a:cubicBezTo>
                  <a:lnTo>
                    <a:pt x="1918" y="469"/>
                  </a:lnTo>
                  <a:lnTo>
                    <a:pt x="2608" y="1219"/>
                  </a:lnTo>
                  <a:cubicBezTo>
                    <a:pt x="2632" y="1243"/>
                    <a:pt x="2668" y="1255"/>
                    <a:pt x="2703" y="1255"/>
                  </a:cubicBezTo>
                  <a:cubicBezTo>
                    <a:pt x="3572" y="1362"/>
                    <a:pt x="4275" y="2005"/>
                    <a:pt x="4430" y="2850"/>
                  </a:cubicBezTo>
                  <a:cubicBezTo>
                    <a:pt x="4454" y="2945"/>
                    <a:pt x="4465" y="3041"/>
                    <a:pt x="4465" y="3136"/>
                  </a:cubicBezTo>
                  <a:cubicBezTo>
                    <a:pt x="4465" y="3209"/>
                    <a:pt x="4521" y="3283"/>
                    <a:pt x="4599" y="3283"/>
                  </a:cubicBezTo>
                  <a:cubicBezTo>
                    <a:pt x="4610" y="3283"/>
                    <a:pt x="4621" y="3281"/>
                    <a:pt x="4632" y="3279"/>
                  </a:cubicBezTo>
                  <a:cubicBezTo>
                    <a:pt x="4715" y="3279"/>
                    <a:pt x="4787" y="3207"/>
                    <a:pt x="4775" y="3124"/>
                  </a:cubicBezTo>
                  <a:cubicBezTo>
                    <a:pt x="4775" y="3017"/>
                    <a:pt x="4763" y="2898"/>
                    <a:pt x="4727" y="2790"/>
                  </a:cubicBezTo>
                  <a:cubicBezTo>
                    <a:pt x="4537" y="1826"/>
                    <a:pt x="3763" y="1100"/>
                    <a:pt x="2787" y="945"/>
                  </a:cubicBezTo>
                  <a:lnTo>
                    <a:pt x="1965" y="52"/>
                  </a:lnTo>
                  <a:cubicBezTo>
                    <a:pt x="1929" y="16"/>
                    <a:pt x="1892" y="0"/>
                    <a:pt x="1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6" name="Google Shape;13556;p89"/>
            <p:cNvSpPr/>
            <p:nvPr/>
          </p:nvSpPr>
          <p:spPr>
            <a:xfrm>
              <a:off x="1486447" y="3589478"/>
              <a:ext cx="64152" cy="75842"/>
            </a:xfrm>
            <a:custGeom>
              <a:avLst/>
              <a:gdLst/>
              <a:ahLst/>
              <a:cxnLst/>
              <a:rect l="l" t="t" r="r" b="b"/>
              <a:pathLst>
                <a:path w="2025" h="2394" extrusionOk="0">
                  <a:moveTo>
                    <a:pt x="1691" y="1179"/>
                  </a:moveTo>
                  <a:lnTo>
                    <a:pt x="1691" y="2084"/>
                  </a:lnTo>
                  <a:lnTo>
                    <a:pt x="298" y="2084"/>
                  </a:lnTo>
                  <a:lnTo>
                    <a:pt x="298" y="1179"/>
                  </a:lnTo>
                  <a:close/>
                  <a:moveTo>
                    <a:pt x="1012" y="0"/>
                  </a:moveTo>
                  <a:cubicBezTo>
                    <a:pt x="715" y="0"/>
                    <a:pt x="476" y="238"/>
                    <a:pt x="476" y="536"/>
                  </a:cubicBezTo>
                  <a:lnTo>
                    <a:pt x="476" y="845"/>
                  </a:lnTo>
                  <a:lnTo>
                    <a:pt x="167" y="845"/>
                  </a:lnTo>
                  <a:cubicBezTo>
                    <a:pt x="84" y="845"/>
                    <a:pt x="0" y="917"/>
                    <a:pt x="0" y="1012"/>
                  </a:cubicBezTo>
                  <a:lnTo>
                    <a:pt x="0" y="2227"/>
                  </a:lnTo>
                  <a:cubicBezTo>
                    <a:pt x="0" y="2322"/>
                    <a:pt x="84" y="2393"/>
                    <a:pt x="167" y="2393"/>
                  </a:cubicBezTo>
                  <a:lnTo>
                    <a:pt x="1869" y="2393"/>
                  </a:lnTo>
                  <a:cubicBezTo>
                    <a:pt x="1953" y="2393"/>
                    <a:pt x="2024" y="2322"/>
                    <a:pt x="2024" y="2227"/>
                  </a:cubicBezTo>
                  <a:lnTo>
                    <a:pt x="2024" y="1012"/>
                  </a:lnTo>
                  <a:cubicBezTo>
                    <a:pt x="2012" y="917"/>
                    <a:pt x="1941" y="845"/>
                    <a:pt x="1846" y="845"/>
                  </a:cubicBezTo>
                  <a:lnTo>
                    <a:pt x="774" y="845"/>
                  </a:lnTo>
                  <a:lnTo>
                    <a:pt x="774" y="536"/>
                  </a:lnTo>
                  <a:cubicBezTo>
                    <a:pt x="774" y="417"/>
                    <a:pt x="881" y="310"/>
                    <a:pt x="1000" y="310"/>
                  </a:cubicBezTo>
                  <a:cubicBezTo>
                    <a:pt x="1119" y="310"/>
                    <a:pt x="1227" y="417"/>
                    <a:pt x="1227" y="536"/>
                  </a:cubicBezTo>
                  <a:cubicBezTo>
                    <a:pt x="1227" y="619"/>
                    <a:pt x="1298" y="703"/>
                    <a:pt x="1393" y="703"/>
                  </a:cubicBezTo>
                  <a:cubicBezTo>
                    <a:pt x="1477" y="703"/>
                    <a:pt x="1548" y="619"/>
                    <a:pt x="1548" y="536"/>
                  </a:cubicBezTo>
                  <a:cubicBezTo>
                    <a:pt x="1548" y="238"/>
                    <a:pt x="1310" y="0"/>
                    <a:pt x="10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7" name="Google Shape;13557;p89"/>
            <p:cNvSpPr/>
            <p:nvPr/>
          </p:nvSpPr>
          <p:spPr>
            <a:xfrm>
              <a:off x="1310655" y="3360527"/>
              <a:ext cx="306314" cy="334572"/>
            </a:xfrm>
            <a:custGeom>
              <a:avLst/>
              <a:gdLst/>
              <a:ahLst/>
              <a:cxnLst/>
              <a:rect l="l" t="t" r="r" b="b"/>
              <a:pathLst>
                <a:path w="9669" h="10561" extrusionOk="0">
                  <a:moveTo>
                    <a:pt x="2430" y="7941"/>
                  </a:moveTo>
                  <a:lnTo>
                    <a:pt x="3120" y="8644"/>
                  </a:lnTo>
                  <a:lnTo>
                    <a:pt x="2989" y="8775"/>
                  </a:lnTo>
                  <a:lnTo>
                    <a:pt x="2656" y="8430"/>
                  </a:lnTo>
                  <a:cubicBezTo>
                    <a:pt x="2626" y="8400"/>
                    <a:pt x="2585" y="8385"/>
                    <a:pt x="2543" y="8385"/>
                  </a:cubicBezTo>
                  <a:cubicBezTo>
                    <a:pt x="2501" y="8385"/>
                    <a:pt x="2459" y="8400"/>
                    <a:pt x="2430" y="8430"/>
                  </a:cubicBezTo>
                  <a:lnTo>
                    <a:pt x="2073" y="8787"/>
                  </a:lnTo>
                  <a:cubicBezTo>
                    <a:pt x="2037" y="8823"/>
                    <a:pt x="2025" y="8858"/>
                    <a:pt x="2025" y="8906"/>
                  </a:cubicBezTo>
                  <a:cubicBezTo>
                    <a:pt x="2025" y="8953"/>
                    <a:pt x="2037" y="9001"/>
                    <a:pt x="2073" y="9025"/>
                  </a:cubicBezTo>
                  <a:lnTo>
                    <a:pt x="2418" y="9370"/>
                  </a:lnTo>
                  <a:lnTo>
                    <a:pt x="2275" y="9501"/>
                  </a:lnTo>
                  <a:lnTo>
                    <a:pt x="1942" y="9156"/>
                  </a:lnTo>
                  <a:cubicBezTo>
                    <a:pt x="1912" y="9126"/>
                    <a:pt x="1870" y="9111"/>
                    <a:pt x="1828" y="9111"/>
                  </a:cubicBezTo>
                  <a:cubicBezTo>
                    <a:pt x="1787" y="9111"/>
                    <a:pt x="1745" y="9126"/>
                    <a:pt x="1715" y="9156"/>
                  </a:cubicBezTo>
                  <a:lnTo>
                    <a:pt x="1358" y="9513"/>
                  </a:lnTo>
                  <a:cubicBezTo>
                    <a:pt x="1322" y="9549"/>
                    <a:pt x="1311" y="9585"/>
                    <a:pt x="1311" y="9632"/>
                  </a:cubicBezTo>
                  <a:cubicBezTo>
                    <a:pt x="1311" y="9680"/>
                    <a:pt x="1322" y="9727"/>
                    <a:pt x="1358" y="9751"/>
                  </a:cubicBezTo>
                  <a:lnTo>
                    <a:pt x="1703" y="10096"/>
                  </a:lnTo>
                  <a:lnTo>
                    <a:pt x="1584" y="10192"/>
                  </a:lnTo>
                  <a:lnTo>
                    <a:pt x="882" y="9489"/>
                  </a:lnTo>
                  <a:lnTo>
                    <a:pt x="2430" y="7941"/>
                  </a:lnTo>
                  <a:close/>
                  <a:moveTo>
                    <a:pt x="6496" y="1"/>
                  </a:moveTo>
                  <a:cubicBezTo>
                    <a:pt x="5951" y="1"/>
                    <a:pt x="5469" y="199"/>
                    <a:pt x="5121" y="548"/>
                  </a:cubicBezTo>
                  <a:cubicBezTo>
                    <a:pt x="4704" y="964"/>
                    <a:pt x="4513" y="1572"/>
                    <a:pt x="4597" y="2238"/>
                  </a:cubicBezTo>
                  <a:cubicBezTo>
                    <a:pt x="4656" y="2727"/>
                    <a:pt x="4871" y="3227"/>
                    <a:pt x="5180" y="3655"/>
                  </a:cubicBezTo>
                  <a:lnTo>
                    <a:pt x="3501" y="5334"/>
                  </a:lnTo>
                  <a:cubicBezTo>
                    <a:pt x="3442" y="5394"/>
                    <a:pt x="3442" y="5501"/>
                    <a:pt x="3501" y="5560"/>
                  </a:cubicBezTo>
                  <a:cubicBezTo>
                    <a:pt x="3525" y="5584"/>
                    <a:pt x="3573" y="5608"/>
                    <a:pt x="3620" y="5608"/>
                  </a:cubicBezTo>
                  <a:cubicBezTo>
                    <a:pt x="3668" y="5608"/>
                    <a:pt x="3704" y="5584"/>
                    <a:pt x="3739" y="5560"/>
                  </a:cubicBezTo>
                  <a:lnTo>
                    <a:pt x="5406" y="3893"/>
                  </a:lnTo>
                  <a:cubicBezTo>
                    <a:pt x="5454" y="3953"/>
                    <a:pt x="5502" y="4000"/>
                    <a:pt x="5549" y="4060"/>
                  </a:cubicBezTo>
                  <a:cubicBezTo>
                    <a:pt x="5609" y="4120"/>
                    <a:pt x="5656" y="4155"/>
                    <a:pt x="5716" y="4203"/>
                  </a:cubicBezTo>
                  <a:lnTo>
                    <a:pt x="2334" y="7584"/>
                  </a:lnTo>
                  <a:lnTo>
                    <a:pt x="691" y="9239"/>
                  </a:lnTo>
                  <a:lnTo>
                    <a:pt x="370" y="8918"/>
                  </a:lnTo>
                  <a:lnTo>
                    <a:pt x="3299" y="5989"/>
                  </a:lnTo>
                  <a:cubicBezTo>
                    <a:pt x="3358" y="5929"/>
                    <a:pt x="3358" y="5822"/>
                    <a:pt x="3299" y="5763"/>
                  </a:cubicBezTo>
                  <a:cubicBezTo>
                    <a:pt x="3275" y="5733"/>
                    <a:pt x="3236" y="5718"/>
                    <a:pt x="3196" y="5718"/>
                  </a:cubicBezTo>
                  <a:cubicBezTo>
                    <a:pt x="3156" y="5718"/>
                    <a:pt x="3114" y="5733"/>
                    <a:pt x="3085" y="5763"/>
                  </a:cubicBezTo>
                  <a:lnTo>
                    <a:pt x="48" y="8799"/>
                  </a:lnTo>
                  <a:cubicBezTo>
                    <a:pt x="13" y="8834"/>
                    <a:pt x="1" y="8882"/>
                    <a:pt x="1" y="8918"/>
                  </a:cubicBezTo>
                  <a:cubicBezTo>
                    <a:pt x="1" y="8965"/>
                    <a:pt x="13" y="9013"/>
                    <a:pt x="48" y="9037"/>
                  </a:cubicBezTo>
                  <a:lnTo>
                    <a:pt x="596" y="9585"/>
                  </a:lnTo>
                  <a:lnTo>
                    <a:pt x="1513" y="10513"/>
                  </a:lnTo>
                  <a:cubicBezTo>
                    <a:pt x="1549" y="10549"/>
                    <a:pt x="1596" y="10561"/>
                    <a:pt x="1632" y="10561"/>
                  </a:cubicBezTo>
                  <a:cubicBezTo>
                    <a:pt x="1680" y="10561"/>
                    <a:pt x="1727" y="10537"/>
                    <a:pt x="1763" y="10513"/>
                  </a:cubicBezTo>
                  <a:lnTo>
                    <a:pt x="2108" y="10156"/>
                  </a:lnTo>
                  <a:cubicBezTo>
                    <a:pt x="2144" y="10120"/>
                    <a:pt x="2156" y="10085"/>
                    <a:pt x="2156" y="10037"/>
                  </a:cubicBezTo>
                  <a:cubicBezTo>
                    <a:pt x="2156" y="9989"/>
                    <a:pt x="2144" y="9954"/>
                    <a:pt x="2108" y="9918"/>
                  </a:cubicBezTo>
                  <a:lnTo>
                    <a:pt x="1775" y="9573"/>
                  </a:lnTo>
                  <a:lnTo>
                    <a:pt x="1906" y="9442"/>
                  </a:lnTo>
                  <a:lnTo>
                    <a:pt x="2251" y="9787"/>
                  </a:lnTo>
                  <a:cubicBezTo>
                    <a:pt x="2281" y="9817"/>
                    <a:pt x="2320" y="9832"/>
                    <a:pt x="2358" y="9832"/>
                  </a:cubicBezTo>
                  <a:cubicBezTo>
                    <a:pt x="2397" y="9832"/>
                    <a:pt x="2436" y="9817"/>
                    <a:pt x="2465" y="9787"/>
                  </a:cubicBezTo>
                  <a:lnTo>
                    <a:pt x="2823" y="9430"/>
                  </a:lnTo>
                  <a:cubicBezTo>
                    <a:pt x="2858" y="9394"/>
                    <a:pt x="2870" y="9358"/>
                    <a:pt x="2870" y="9311"/>
                  </a:cubicBezTo>
                  <a:cubicBezTo>
                    <a:pt x="2870" y="9263"/>
                    <a:pt x="2858" y="9215"/>
                    <a:pt x="2823" y="9192"/>
                  </a:cubicBezTo>
                  <a:lnTo>
                    <a:pt x="2489" y="8846"/>
                  </a:lnTo>
                  <a:lnTo>
                    <a:pt x="2620" y="8715"/>
                  </a:lnTo>
                  <a:lnTo>
                    <a:pt x="2966" y="9061"/>
                  </a:lnTo>
                  <a:cubicBezTo>
                    <a:pt x="2995" y="9090"/>
                    <a:pt x="3034" y="9105"/>
                    <a:pt x="3073" y="9105"/>
                  </a:cubicBezTo>
                  <a:cubicBezTo>
                    <a:pt x="3111" y="9105"/>
                    <a:pt x="3150" y="9090"/>
                    <a:pt x="3180" y="9061"/>
                  </a:cubicBezTo>
                  <a:lnTo>
                    <a:pt x="3537" y="8703"/>
                  </a:lnTo>
                  <a:cubicBezTo>
                    <a:pt x="3597" y="8644"/>
                    <a:pt x="3597" y="8537"/>
                    <a:pt x="3537" y="8477"/>
                  </a:cubicBezTo>
                  <a:lnTo>
                    <a:pt x="2727" y="7656"/>
                  </a:lnTo>
                  <a:lnTo>
                    <a:pt x="6014" y="4370"/>
                  </a:lnTo>
                  <a:cubicBezTo>
                    <a:pt x="6549" y="4751"/>
                    <a:pt x="7168" y="4977"/>
                    <a:pt x="7752" y="4977"/>
                  </a:cubicBezTo>
                  <a:cubicBezTo>
                    <a:pt x="8026" y="4977"/>
                    <a:pt x="8276" y="4929"/>
                    <a:pt x="8514" y="4846"/>
                  </a:cubicBezTo>
                  <a:cubicBezTo>
                    <a:pt x="8597" y="4810"/>
                    <a:pt x="8633" y="4727"/>
                    <a:pt x="8597" y="4632"/>
                  </a:cubicBezTo>
                  <a:cubicBezTo>
                    <a:pt x="8580" y="4570"/>
                    <a:pt x="8523" y="4534"/>
                    <a:pt x="8461" y="4534"/>
                  </a:cubicBezTo>
                  <a:cubicBezTo>
                    <a:pt x="8439" y="4534"/>
                    <a:pt x="8417" y="4539"/>
                    <a:pt x="8395" y="4548"/>
                  </a:cubicBezTo>
                  <a:cubicBezTo>
                    <a:pt x="8192" y="4625"/>
                    <a:pt x="7973" y="4662"/>
                    <a:pt x="7746" y="4662"/>
                  </a:cubicBezTo>
                  <a:cubicBezTo>
                    <a:pt x="7093" y="4662"/>
                    <a:pt x="6380" y="4355"/>
                    <a:pt x="5823" y="3798"/>
                  </a:cubicBezTo>
                  <a:cubicBezTo>
                    <a:pt x="4847" y="2834"/>
                    <a:pt x="4668" y="1453"/>
                    <a:pt x="5406" y="726"/>
                  </a:cubicBezTo>
                  <a:cubicBezTo>
                    <a:pt x="5707" y="421"/>
                    <a:pt x="6119" y="272"/>
                    <a:pt x="6568" y="272"/>
                  </a:cubicBezTo>
                  <a:cubicBezTo>
                    <a:pt x="7204" y="272"/>
                    <a:pt x="7913" y="571"/>
                    <a:pt x="8478" y="1143"/>
                  </a:cubicBezTo>
                  <a:cubicBezTo>
                    <a:pt x="9454" y="2107"/>
                    <a:pt x="9633" y="3489"/>
                    <a:pt x="8895" y="4215"/>
                  </a:cubicBezTo>
                  <a:lnTo>
                    <a:pt x="8883" y="4239"/>
                  </a:lnTo>
                  <a:cubicBezTo>
                    <a:pt x="8823" y="4298"/>
                    <a:pt x="8823" y="4393"/>
                    <a:pt x="8883" y="4453"/>
                  </a:cubicBezTo>
                  <a:cubicBezTo>
                    <a:pt x="8913" y="4483"/>
                    <a:pt x="8954" y="4498"/>
                    <a:pt x="8996" y="4498"/>
                  </a:cubicBezTo>
                  <a:cubicBezTo>
                    <a:pt x="9038" y="4498"/>
                    <a:pt x="9079" y="4483"/>
                    <a:pt x="9109" y="4453"/>
                  </a:cubicBezTo>
                  <a:lnTo>
                    <a:pt x="9121" y="4441"/>
                  </a:lnTo>
                  <a:cubicBezTo>
                    <a:pt x="9502" y="4072"/>
                    <a:pt x="9669" y="3465"/>
                    <a:pt x="9585" y="2786"/>
                  </a:cubicBezTo>
                  <a:cubicBezTo>
                    <a:pt x="9502" y="2131"/>
                    <a:pt x="9169" y="1476"/>
                    <a:pt x="8645" y="964"/>
                  </a:cubicBezTo>
                  <a:cubicBezTo>
                    <a:pt x="8133" y="441"/>
                    <a:pt x="7478" y="95"/>
                    <a:pt x="6823" y="24"/>
                  </a:cubicBezTo>
                  <a:cubicBezTo>
                    <a:pt x="6712" y="8"/>
                    <a:pt x="6603" y="1"/>
                    <a:pt x="64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8" name="Google Shape;13558;p89"/>
            <p:cNvSpPr/>
            <p:nvPr/>
          </p:nvSpPr>
          <p:spPr>
            <a:xfrm>
              <a:off x="1474377" y="3380453"/>
              <a:ext cx="122221" cy="118895"/>
            </a:xfrm>
            <a:custGeom>
              <a:avLst/>
              <a:gdLst/>
              <a:ahLst/>
              <a:cxnLst/>
              <a:rect l="l" t="t" r="r" b="b"/>
              <a:pathLst>
                <a:path w="3858" h="3753" extrusionOk="0">
                  <a:moveTo>
                    <a:pt x="1488" y="312"/>
                  </a:moveTo>
                  <a:cubicBezTo>
                    <a:pt x="1953" y="312"/>
                    <a:pt x="2453" y="526"/>
                    <a:pt x="2858" y="943"/>
                  </a:cubicBezTo>
                  <a:cubicBezTo>
                    <a:pt x="3536" y="1621"/>
                    <a:pt x="3691" y="2609"/>
                    <a:pt x="3167" y="3133"/>
                  </a:cubicBezTo>
                  <a:cubicBezTo>
                    <a:pt x="2965" y="3336"/>
                    <a:pt x="2667" y="3443"/>
                    <a:pt x="2346" y="3443"/>
                  </a:cubicBezTo>
                  <a:cubicBezTo>
                    <a:pt x="1881" y="3443"/>
                    <a:pt x="1381" y="3229"/>
                    <a:pt x="976" y="2812"/>
                  </a:cubicBezTo>
                  <a:cubicBezTo>
                    <a:pt x="631" y="2479"/>
                    <a:pt x="429" y="2050"/>
                    <a:pt x="369" y="1645"/>
                  </a:cubicBezTo>
                  <a:cubicBezTo>
                    <a:pt x="322" y="1240"/>
                    <a:pt x="429" y="883"/>
                    <a:pt x="667" y="633"/>
                  </a:cubicBezTo>
                  <a:cubicBezTo>
                    <a:pt x="869" y="419"/>
                    <a:pt x="1167" y="312"/>
                    <a:pt x="1488" y="312"/>
                  </a:cubicBezTo>
                  <a:close/>
                  <a:moveTo>
                    <a:pt x="1518" y="1"/>
                  </a:moveTo>
                  <a:cubicBezTo>
                    <a:pt x="1106" y="1"/>
                    <a:pt x="738" y="143"/>
                    <a:pt x="465" y="407"/>
                  </a:cubicBezTo>
                  <a:cubicBezTo>
                    <a:pt x="143" y="716"/>
                    <a:pt x="0" y="1181"/>
                    <a:pt x="72" y="1681"/>
                  </a:cubicBezTo>
                  <a:cubicBezTo>
                    <a:pt x="131" y="2181"/>
                    <a:pt x="381" y="2657"/>
                    <a:pt x="774" y="3038"/>
                  </a:cubicBezTo>
                  <a:cubicBezTo>
                    <a:pt x="1227" y="3502"/>
                    <a:pt x="1822" y="3752"/>
                    <a:pt x="2358" y="3752"/>
                  </a:cubicBezTo>
                  <a:cubicBezTo>
                    <a:pt x="2762" y="3752"/>
                    <a:pt x="3132" y="3622"/>
                    <a:pt x="3405" y="3348"/>
                  </a:cubicBezTo>
                  <a:cubicBezTo>
                    <a:pt x="3703" y="3038"/>
                    <a:pt x="3858" y="2574"/>
                    <a:pt x="3798" y="2074"/>
                  </a:cubicBezTo>
                  <a:cubicBezTo>
                    <a:pt x="3739" y="1586"/>
                    <a:pt x="3477" y="1109"/>
                    <a:pt x="3096" y="716"/>
                  </a:cubicBezTo>
                  <a:cubicBezTo>
                    <a:pt x="2703" y="335"/>
                    <a:pt x="2215" y="73"/>
                    <a:pt x="1738" y="14"/>
                  </a:cubicBezTo>
                  <a:cubicBezTo>
                    <a:pt x="1664" y="5"/>
                    <a:pt x="1590" y="1"/>
                    <a:pt x="15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9" name="Google Shape;13559;p89"/>
            <p:cNvSpPr/>
            <p:nvPr/>
          </p:nvSpPr>
          <p:spPr>
            <a:xfrm>
              <a:off x="1510207" y="3632848"/>
              <a:ext cx="15492" cy="17741"/>
            </a:xfrm>
            <a:custGeom>
              <a:avLst/>
              <a:gdLst/>
              <a:ahLst/>
              <a:cxnLst/>
              <a:rect l="l" t="t" r="r" b="b"/>
              <a:pathLst>
                <a:path w="489" h="560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27"/>
                    <a:pt x="24" y="262"/>
                    <a:pt x="72" y="298"/>
                  </a:cubicBezTo>
                  <a:lnTo>
                    <a:pt x="72" y="405"/>
                  </a:lnTo>
                  <a:cubicBezTo>
                    <a:pt x="72" y="488"/>
                    <a:pt x="143" y="560"/>
                    <a:pt x="238" y="560"/>
                  </a:cubicBezTo>
                  <a:cubicBezTo>
                    <a:pt x="322" y="560"/>
                    <a:pt x="393" y="488"/>
                    <a:pt x="393" y="405"/>
                  </a:cubicBezTo>
                  <a:lnTo>
                    <a:pt x="393" y="298"/>
                  </a:lnTo>
                  <a:cubicBezTo>
                    <a:pt x="441" y="262"/>
                    <a:pt x="477" y="227"/>
                    <a:pt x="477" y="167"/>
                  </a:cubicBezTo>
                  <a:cubicBezTo>
                    <a:pt x="488" y="72"/>
                    <a:pt x="417" y="0"/>
                    <a:pt x="3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0" name="Google Shape;13560;p89"/>
          <p:cNvGrpSpPr/>
          <p:nvPr/>
        </p:nvGrpSpPr>
        <p:grpSpPr>
          <a:xfrm>
            <a:off x="3119678" y="3360146"/>
            <a:ext cx="269343" cy="348543"/>
            <a:chOff x="3119678" y="3360146"/>
            <a:chExt cx="269343" cy="348543"/>
          </a:xfrm>
          <a:solidFill>
            <a:schemeClr val="bg1"/>
          </a:solidFill>
        </p:grpSpPr>
        <p:sp>
          <p:nvSpPr>
            <p:cNvPr id="13561" name="Google Shape;13561;p89"/>
            <p:cNvSpPr/>
            <p:nvPr/>
          </p:nvSpPr>
          <p:spPr>
            <a:xfrm>
              <a:off x="3268289" y="3498271"/>
              <a:ext cx="43782" cy="46728"/>
            </a:xfrm>
            <a:custGeom>
              <a:avLst/>
              <a:gdLst/>
              <a:ahLst/>
              <a:cxnLst/>
              <a:rect l="l" t="t" r="r" b="b"/>
              <a:pathLst>
                <a:path w="1382" h="1475" extrusionOk="0">
                  <a:moveTo>
                    <a:pt x="196" y="0"/>
                  </a:moveTo>
                  <a:cubicBezTo>
                    <a:pt x="137" y="0"/>
                    <a:pt x="81" y="35"/>
                    <a:pt x="48" y="93"/>
                  </a:cubicBezTo>
                  <a:cubicBezTo>
                    <a:pt x="0" y="164"/>
                    <a:pt x="36" y="272"/>
                    <a:pt x="119" y="319"/>
                  </a:cubicBezTo>
                  <a:cubicBezTo>
                    <a:pt x="584" y="557"/>
                    <a:pt x="905" y="926"/>
                    <a:pt x="1048" y="1355"/>
                  </a:cubicBezTo>
                  <a:cubicBezTo>
                    <a:pt x="1060" y="1438"/>
                    <a:pt x="1131" y="1474"/>
                    <a:pt x="1191" y="1474"/>
                  </a:cubicBezTo>
                  <a:cubicBezTo>
                    <a:pt x="1203" y="1474"/>
                    <a:pt x="1227" y="1474"/>
                    <a:pt x="1239" y="1462"/>
                  </a:cubicBezTo>
                  <a:cubicBezTo>
                    <a:pt x="1322" y="1415"/>
                    <a:pt x="1381" y="1331"/>
                    <a:pt x="1358" y="1236"/>
                  </a:cubicBezTo>
                  <a:cubicBezTo>
                    <a:pt x="1191" y="736"/>
                    <a:pt x="810" y="284"/>
                    <a:pt x="274" y="22"/>
                  </a:cubicBezTo>
                  <a:cubicBezTo>
                    <a:pt x="249" y="7"/>
                    <a:pt x="222" y="0"/>
                    <a:pt x="1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2" name="Google Shape;13562;p89"/>
            <p:cNvSpPr/>
            <p:nvPr/>
          </p:nvSpPr>
          <p:spPr>
            <a:xfrm>
              <a:off x="3147208" y="3475176"/>
              <a:ext cx="214664" cy="233513"/>
            </a:xfrm>
            <a:custGeom>
              <a:avLst/>
              <a:gdLst/>
              <a:ahLst/>
              <a:cxnLst/>
              <a:rect l="l" t="t" r="r" b="b"/>
              <a:pathLst>
                <a:path w="6776" h="7371" extrusionOk="0">
                  <a:moveTo>
                    <a:pt x="3537" y="4608"/>
                  </a:moveTo>
                  <a:lnTo>
                    <a:pt x="3537" y="4989"/>
                  </a:lnTo>
                  <a:lnTo>
                    <a:pt x="3179" y="4989"/>
                  </a:lnTo>
                  <a:lnTo>
                    <a:pt x="3179" y="4608"/>
                  </a:lnTo>
                  <a:cubicBezTo>
                    <a:pt x="3239" y="4620"/>
                    <a:pt x="3298" y="4620"/>
                    <a:pt x="3358" y="4620"/>
                  </a:cubicBezTo>
                  <a:cubicBezTo>
                    <a:pt x="3417" y="4620"/>
                    <a:pt x="3477" y="4620"/>
                    <a:pt x="3537" y="4608"/>
                  </a:cubicBezTo>
                  <a:close/>
                  <a:moveTo>
                    <a:pt x="5977" y="5299"/>
                  </a:moveTo>
                  <a:lnTo>
                    <a:pt x="5977" y="5763"/>
                  </a:lnTo>
                  <a:lnTo>
                    <a:pt x="798" y="5763"/>
                  </a:lnTo>
                  <a:lnTo>
                    <a:pt x="798" y="5299"/>
                  </a:lnTo>
                  <a:close/>
                  <a:moveTo>
                    <a:pt x="3406" y="0"/>
                  </a:moveTo>
                  <a:cubicBezTo>
                    <a:pt x="2751" y="0"/>
                    <a:pt x="2132" y="262"/>
                    <a:pt x="1667" y="715"/>
                  </a:cubicBezTo>
                  <a:cubicBezTo>
                    <a:pt x="1203" y="1179"/>
                    <a:pt x="953" y="1798"/>
                    <a:pt x="953" y="2465"/>
                  </a:cubicBezTo>
                  <a:lnTo>
                    <a:pt x="953" y="2715"/>
                  </a:lnTo>
                  <a:cubicBezTo>
                    <a:pt x="953" y="2798"/>
                    <a:pt x="1024" y="2882"/>
                    <a:pt x="1120" y="2882"/>
                  </a:cubicBezTo>
                  <a:cubicBezTo>
                    <a:pt x="1203" y="2882"/>
                    <a:pt x="1274" y="2798"/>
                    <a:pt x="1274" y="2715"/>
                  </a:cubicBezTo>
                  <a:lnTo>
                    <a:pt x="1274" y="2465"/>
                  </a:lnTo>
                  <a:cubicBezTo>
                    <a:pt x="1274" y="1894"/>
                    <a:pt x="1501" y="1358"/>
                    <a:pt x="1905" y="953"/>
                  </a:cubicBezTo>
                  <a:cubicBezTo>
                    <a:pt x="2310" y="548"/>
                    <a:pt x="2846" y="334"/>
                    <a:pt x="3406" y="334"/>
                  </a:cubicBezTo>
                  <a:cubicBezTo>
                    <a:pt x="4584" y="334"/>
                    <a:pt x="5549" y="1286"/>
                    <a:pt x="5549" y="2477"/>
                  </a:cubicBezTo>
                  <a:lnTo>
                    <a:pt x="5549" y="4989"/>
                  </a:lnTo>
                  <a:lnTo>
                    <a:pt x="3882" y="4989"/>
                  </a:lnTo>
                  <a:lnTo>
                    <a:pt x="3882" y="4489"/>
                  </a:lnTo>
                  <a:cubicBezTo>
                    <a:pt x="4060" y="4382"/>
                    <a:pt x="4215" y="4203"/>
                    <a:pt x="4299" y="3989"/>
                  </a:cubicBezTo>
                  <a:cubicBezTo>
                    <a:pt x="4334" y="3906"/>
                    <a:pt x="4287" y="3810"/>
                    <a:pt x="4215" y="3787"/>
                  </a:cubicBezTo>
                  <a:cubicBezTo>
                    <a:pt x="4193" y="3778"/>
                    <a:pt x="4171" y="3775"/>
                    <a:pt x="4149" y="3775"/>
                  </a:cubicBezTo>
                  <a:cubicBezTo>
                    <a:pt x="4079" y="3775"/>
                    <a:pt x="4019" y="3815"/>
                    <a:pt x="4001" y="3870"/>
                  </a:cubicBezTo>
                  <a:cubicBezTo>
                    <a:pt x="3941" y="4037"/>
                    <a:pt x="3822" y="4156"/>
                    <a:pt x="3668" y="4227"/>
                  </a:cubicBezTo>
                  <a:lnTo>
                    <a:pt x="3656" y="4227"/>
                  </a:lnTo>
                  <a:cubicBezTo>
                    <a:pt x="3572" y="4263"/>
                    <a:pt x="3477" y="4287"/>
                    <a:pt x="3394" y="4287"/>
                  </a:cubicBezTo>
                  <a:cubicBezTo>
                    <a:pt x="3036" y="4287"/>
                    <a:pt x="2739" y="3989"/>
                    <a:pt x="2739" y="3632"/>
                  </a:cubicBezTo>
                  <a:cubicBezTo>
                    <a:pt x="2739" y="3275"/>
                    <a:pt x="3036" y="2977"/>
                    <a:pt x="3394" y="2977"/>
                  </a:cubicBezTo>
                  <a:cubicBezTo>
                    <a:pt x="3644" y="2977"/>
                    <a:pt x="3882" y="3132"/>
                    <a:pt x="3989" y="3370"/>
                  </a:cubicBezTo>
                  <a:cubicBezTo>
                    <a:pt x="4006" y="3421"/>
                    <a:pt x="4067" y="3461"/>
                    <a:pt x="4126" y="3461"/>
                  </a:cubicBezTo>
                  <a:cubicBezTo>
                    <a:pt x="4149" y="3461"/>
                    <a:pt x="4171" y="3455"/>
                    <a:pt x="4191" y="3441"/>
                  </a:cubicBezTo>
                  <a:cubicBezTo>
                    <a:pt x="4263" y="3418"/>
                    <a:pt x="4310" y="3310"/>
                    <a:pt x="4263" y="3239"/>
                  </a:cubicBezTo>
                  <a:cubicBezTo>
                    <a:pt x="4108" y="2894"/>
                    <a:pt x="3763" y="2667"/>
                    <a:pt x="3370" y="2667"/>
                  </a:cubicBezTo>
                  <a:cubicBezTo>
                    <a:pt x="2834" y="2667"/>
                    <a:pt x="2394" y="3096"/>
                    <a:pt x="2394" y="3656"/>
                  </a:cubicBezTo>
                  <a:cubicBezTo>
                    <a:pt x="2394" y="4013"/>
                    <a:pt x="2584" y="4322"/>
                    <a:pt x="2870" y="4489"/>
                  </a:cubicBezTo>
                  <a:lnTo>
                    <a:pt x="2870" y="4989"/>
                  </a:lnTo>
                  <a:lnTo>
                    <a:pt x="1262" y="4989"/>
                  </a:lnTo>
                  <a:lnTo>
                    <a:pt x="1262" y="3358"/>
                  </a:lnTo>
                  <a:cubicBezTo>
                    <a:pt x="1262" y="3263"/>
                    <a:pt x="1191" y="3191"/>
                    <a:pt x="1096" y="3191"/>
                  </a:cubicBezTo>
                  <a:cubicBezTo>
                    <a:pt x="1012" y="3191"/>
                    <a:pt x="941" y="3263"/>
                    <a:pt x="941" y="3358"/>
                  </a:cubicBezTo>
                  <a:lnTo>
                    <a:pt x="941" y="4989"/>
                  </a:lnTo>
                  <a:lnTo>
                    <a:pt x="655" y="4989"/>
                  </a:lnTo>
                  <a:cubicBezTo>
                    <a:pt x="560" y="4989"/>
                    <a:pt x="489" y="5061"/>
                    <a:pt x="489" y="5156"/>
                  </a:cubicBezTo>
                  <a:lnTo>
                    <a:pt x="489" y="5775"/>
                  </a:lnTo>
                  <a:lnTo>
                    <a:pt x="167" y="5775"/>
                  </a:lnTo>
                  <a:cubicBezTo>
                    <a:pt x="72" y="5775"/>
                    <a:pt x="0" y="5858"/>
                    <a:pt x="0" y="5942"/>
                  </a:cubicBezTo>
                  <a:lnTo>
                    <a:pt x="0" y="7204"/>
                  </a:lnTo>
                  <a:cubicBezTo>
                    <a:pt x="0" y="7299"/>
                    <a:pt x="72" y="7370"/>
                    <a:pt x="167" y="7370"/>
                  </a:cubicBezTo>
                  <a:lnTo>
                    <a:pt x="3918" y="7370"/>
                  </a:lnTo>
                  <a:cubicBezTo>
                    <a:pt x="4001" y="7370"/>
                    <a:pt x="4072" y="7299"/>
                    <a:pt x="4072" y="7204"/>
                  </a:cubicBezTo>
                  <a:cubicBezTo>
                    <a:pt x="4072" y="7120"/>
                    <a:pt x="4001" y="7049"/>
                    <a:pt x="3918" y="7049"/>
                  </a:cubicBezTo>
                  <a:lnTo>
                    <a:pt x="322" y="7049"/>
                  </a:lnTo>
                  <a:lnTo>
                    <a:pt x="322" y="6108"/>
                  </a:lnTo>
                  <a:lnTo>
                    <a:pt x="6442" y="6108"/>
                  </a:lnTo>
                  <a:lnTo>
                    <a:pt x="6442" y="7049"/>
                  </a:lnTo>
                  <a:lnTo>
                    <a:pt x="4537" y="7049"/>
                  </a:lnTo>
                  <a:cubicBezTo>
                    <a:pt x="4453" y="7049"/>
                    <a:pt x="4370" y="7120"/>
                    <a:pt x="4370" y="7204"/>
                  </a:cubicBezTo>
                  <a:cubicBezTo>
                    <a:pt x="4370" y="7299"/>
                    <a:pt x="4453" y="7370"/>
                    <a:pt x="4537" y="7370"/>
                  </a:cubicBezTo>
                  <a:lnTo>
                    <a:pt x="6608" y="7370"/>
                  </a:lnTo>
                  <a:cubicBezTo>
                    <a:pt x="6692" y="7370"/>
                    <a:pt x="6775" y="7299"/>
                    <a:pt x="6775" y="7204"/>
                  </a:cubicBezTo>
                  <a:lnTo>
                    <a:pt x="6775" y="5942"/>
                  </a:lnTo>
                  <a:cubicBezTo>
                    <a:pt x="6775" y="5835"/>
                    <a:pt x="6716" y="5763"/>
                    <a:pt x="6620" y="5763"/>
                  </a:cubicBezTo>
                  <a:lnTo>
                    <a:pt x="6311" y="5763"/>
                  </a:lnTo>
                  <a:lnTo>
                    <a:pt x="6311" y="5144"/>
                  </a:lnTo>
                  <a:cubicBezTo>
                    <a:pt x="6311" y="5049"/>
                    <a:pt x="6239" y="4977"/>
                    <a:pt x="6144" y="4977"/>
                  </a:cubicBezTo>
                  <a:lnTo>
                    <a:pt x="5858" y="4977"/>
                  </a:lnTo>
                  <a:lnTo>
                    <a:pt x="5858" y="2465"/>
                  </a:lnTo>
                  <a:cubicBezTo>
                    <a:pt x="5858" y="1108"/>
                    <a:pt x="4763" y="0"/>
                    <a:pt x="3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3" name="Google Shape;13563;p89"/>
            <p:cNvSpPr/>
            <p:nvPr/>
          </p:nvSpPr>
          <p:spPr>
            <a:xfrm>
              <a:off x="3249408" y="3360146"/>
              <a:ext cx="10613" cy="97321"/>
            </a:xfrm>
            <a:custGeom>
              <a:avLst/>
              <a:gdLst/>
              <a:ahLst/>
              <a:cxnLst/>
              <a:rect l="l" t="t" r="r" b="b"/>
              <a:pathLst>
                <a:path w="335" h="3072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2905"/>
                  </a:lnTo>
                  <a:cubicBezTo>
                    <a:pt x="1" y="3000"/>
                    <a:pt x="72" y="3072"/>
                    <a:pt x="168" y="3072"/>
                  </a:cubicBezTo>
                  <a:cubicBezTo>
                    <a:pt x="251" y="3072"/>
                    <a:pt x="334" y="3000"/>
                    <a:pt x="334" y="2905"/>
                  </a:cubicBezTo>
                  <a:lnTo>
                    <a:pt x="334" y="167"/>
                  </a:lnTo>
                  <a:cubicBezTo>
                    <a:pt x="334" y="83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4" name="Google Shape;13564;p89"/>
            <p:cNvSpPr/>
            <p:nvPr/>
          </p:nvSpPr>
          <p:spPr>
            <a:xfrm>
              <a:off x="3175879" y="3377919"/>
              <a:ext cx="54331" cy="86740"/>
            </a:xfrm>
            <a:custGeom>
              <a:avLst/>
              <a:gdLst/>
              <a:ahLst/>
              <a:cxnLst/>
              <a:rect l="l" t="t" r="r" b="b"/>
              <a:pathLst>
                <a:path w="1715" h="2738" extrusionOk="0">
                  <a:moveTo>
                    <a:pt x="188" y="1"/>
                  </a:moveTo>
                  <a:cubicBezTo>
                    <a:pt x="161" y="1"/>
                    <a:pt x="134" y="8"/>
                    <a:pt x="107" y="22"/>
                  </a:cubicBezTo>
                  <a:cubicBezTo>
                    <a:pt x="36" y="70"/>
                    <a:pt x="0" y="153"/>
                    <a:pt x="48" y="249"/>
                  </a:cubicBezTo>
                  <a:lnTo>
                    <a:pt x="1381" y="2642"/>
                  </a:lnTo>
                  <a:cubicBezTo>
                    <a:pt x="1417" y="2701"/>
                    <a:pt x="1477" y="2737"/>
                    <a:pt x="1524" y="2737"/>
                  </a:cubicBezTo>
                  <a:cubicBezTo>
                    <a:pt x="1548" y="2737"/>
                    <a:pt x="1584" y="2737"/>
                    <a:pt x="1596" y="2713"/>
                  </a:cubicBezTo>
                  <a:cubicBezTo>
                    <a:pt x="1679" y="2654"/>
                    <a:pt x="1715" y="2559"/>
                    <a:pt x="1667" y="2475"/>
                  </a:cubicBezTo>
                  <a:lnTo>
                    <a:pt x="334" y="82"/>
                  </a:lnTo>
                  <a:cubicBezTo>
                    <a:pt x="301" y="33"/>
                    <a:pt x="246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5" name="Google Shape;13565;p89"/>
            <p:cNvSpPr/>
            <p:nvPr/>
          </p:nvSpPr>
          <p:spPr>
            <a:xfrm>
              <a:off x="3119678" y="3429399"/>
              <a:ext cx="89401" cy="50720"/>
            </a:xfrm>
            <a:custGeom>
              <a:avLst/>
              <a:gdLst/>
              <a:ahLst/>
              <a:cxnLst/>
              <a:rect l="l" t="t" r="r" b="b"/>
              <a:pathLst>
                <a:path w="2822" h="1601" extrusionOk="0">
                  <a:moveTo>
                    <a:pt x="200" y="0"/>
                  </a:moveTo>
                  <a:cubicBezTo>
                    <a:pt x="142" y="0"/>
                    <a:pt x="81" y="27"/>
                    <a:pt x="48" y="76"/>
                  </a:cubicBezTo>
                  <a:cubicBezTo>
                    <a:pt x="0" y="160"/>
                    <a:pt x="36" y="255"/>
                    <a:pt x="107" y="302"/>
                  </a:cubicBezTo>
                  <a:lnTo>
                    <a:pt x="2536" y="1588"/>
                  </a:lnTo>
                  <a:cubicBezTo>
                    <a:pt x="2560" y="1600"/>
                    <a:pt x="2584" y="1600"/>
                    <a:pt x="2608" y="1600"/>
                  </a:cubicBezTo>
                  <a:cubicBezTo>
                    <a:pt x="2667" y="1600"/>
                    <a:pt x="2727" y="1565"/>
                    <a:pt x="2762" y="1505"/>
                  </a:cubicBezTo>
                  <a:cubicBezTo>
                    <a:pt x="2822" y="1445"/>
                    <a:pt x="2786" y="1350"/>
                    <a:pt x="2703" y="1303"/>
                  </a:cubicBezTo>
                  <a:lnTo>
                    <a:pt x="274" y="17"/>
                  </a:lnTo>
                  <a:cubicBezTo>
                    <a:pt x="252" y="6"/>
                    <a:pt x="226" y="0"/>
                    <a:pt x="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6" name="Google Shape;13566;p89"/>
            <p:cNvSpPr/>
            <p:nvPr/>
          </p:nvSpPr>
          <p:spPr>
            <a:xfrm>
              <a:off x="3279219" y="3377919"/>
              <a:ext cx="54363" cy="85980"/>
            </a:xfrm>
            <a:custGeom>
              <a:avLst/>
              <a:gdLst/>
              <a:ahLst/>
              <a:cxnLst/>
              <a:rect l="l" t="t" r="r" b="b"/>
              <a:pathLst>
                <a:path w="1716" h="2714" extrusionOk="0">
                  <a:moveTo>
                    <a:pt x="1533" y="1"/>
                  </a:moveTo>
                  <a:cubicBezTo>
                    <a:pt x="1475" y="1"/>
                    <a:pt x="1414" y="33"/>
                    <a:pt x="1382" y="82"/>
                  </a:cubicBezTo>
                  <a:lnTo>
                    <a:pt x="48" y="2475"/>
                  </a:lnTo>
                  <a:cubicBezTo>
                    <a:pt x="1" y="2559"/>
                    <a:pt x="24" y="2654"/>
                    <a:pt x="108" y="2701"/>
                  </a:cubicBezTo>
                  <a:cubicBezTo>
                    <a:pt x="132" y="2713"/>
                    <a:pt x="143" y="2713"/>
                    <a:pt x="179" y="2713"/>
                  </a:cubicBezTo>
                  <a:cubicBezTo>
                    <a:pt x="239" y="2713"/>
                    <a:pt x="286" y="2689"/>
                    <a:pt x="310" y="2630"/>
                  </a:cubicBezTo>
                  <a:lnTo>
                    <a:pt x="1656" y="237"/>
                  </a:lnTo>
                  <a:cubicBezTo>
                    <a:pt x="1715" y="153"/>
                    <a:pt x="1679" y="70"/>
                    <a:pt x="1608" y="22"/>
                  </a:cubicBezTo>
                  <a:cubicBezTo>
                    <a:pt x="1585" y="8"/>
                    <a:pt x="1560" y="1"/>
                    <a:pt x="15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7" name="Google Shape;13567;p89"/>
            <p:cNvSpPr/>
            <p:nvPr/>
          </p:nvSpPr>
          <p:spPr>
            <a:xfrm>
              <a:off x="3300349" y="3429399"/>
              <a:ext cx="88672" cy="51100"/>
            </a:xfrm>
            <a:custGeom>
              <a:avLst/>
              <a:gdLst/>
              <a:ahLst/>
              <a:cxnLst/>
              <a:rect l="l" t="t" r="r" b="b"/>
              <a:pathLst>
                <a:path w="2799" h="1613" extrusionOk="0">
                  <a:moveTo>
                    <a:pt x="2615" y="0"/>
                  </a:moveTo>
                  <a:cubicBezTo>
                    <a:pt x="2589" y="0"/>
                    <a:pt x="2562" y="6"/>
                    <a:pt x="2536" y="17"/>
                  </a:cubicBezTo>
                  <a:lnTo>
                    <a:pt x="107" y="1303"/>
                  </a:lnTo>
                  <a:cubicBezTo>
                    <a:pt x="36" y="1350"/>
                    <a:pt x="0" y="1434"/>
                    <a:pt x="48" y="1529"/>
                  </a:cubicBezTo>
                  <a:cubicBezTo>
                    <a:pt x="72" y="1588"/>
                    <a:pt x="131" y="1612"/>
                    <a:pt x="191" y="1612"/>
                  </a:cubicBezTo>
                  <a:cubicBezTo>
                    <a:pt x="227" y="1612"/>
                    <a:pt x="238" y="1612"/>
                    <a:pt x="274" y="1600"/>
                  </a:cubicBezTo>
                  <a:lnTo>
                    <a:pt x="2691" y="314"/>
                  </a:lnTo>
                  <a:cubicBezTo>
                    <a:pt x="2774" y="255"/>
                    <a:pt x="2798" y="172"/>
                    <a:pt x="2751" y="76"/>
                  </a:cubicBezTo>
                  <a:cubicBezTo>
                    <a:pt x="2726" y="27"/>
                    <a:pt x="2673" y="0"/>
                    <a:pt x="2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8" name="Google Shape;13568;p89"/>
          <p:cNvGrpSpPr/>
          <p:nvPr/>
        </p:nvGrpSpPr>
        <p:grpSpPr>
          <a:xfrm>
            <a:off x="3967213" y="3356947"/>
            <a:ext cx="368185" cy="354753"/>
            <a:chOff x="3967213" y="3356947"/>
            <a:chExt cx="368185" cy="354753"/>
          </a:xfrm>
          <a:solidFill>
            <a:schemeClr val="bg1"/>
          </a:solidFill>
        </p:grpSpPr>
        <p:sp>
          <p:nvSpPr>
            <p:cNvPr id="13569" name="Google Shape;13569;p89"/>
            <p:cNvSpPr/>
            <p:nvPr/>
          </p:nvSpPr>
          <p:spPr>
            <a:xfrm>
              <a:off x="4180705" y="3356947"/>
              <a:ext cx="154693" cy="164292"/>
            </a:xfrm>
            <a:custGeom>
              <a:avLst/>
              <a:gdLst/>
              <a:ahLst/>
              <a:cxnLst/>
              <a:rect l="l" t="t" r="r" b="b"/>
              <a:pathLst>
                <a:path w="4883" h="5186" extrusionOk="0">
                  <a:moveTo>
                    <a:pt x="2526" y="0"/>
                  </a:moveTo>
                  <a:cubicBezTo>
                    <a:pt x="1765" y="0"/>
                    <a:pt x="1017" y="368"/>
                    <a:pt x="560" y="1042"/>
                  </a:cubicBezTo>
                  <a:cubicBezTo>
                    <a:pt x="1" y="1875"/>
                    <a:pt x="24" y="2959"/>
                    <a:pt x="632" y="3768"/>
                  </a:cubicBezTo>
                  <a:lnTo>
                    <a:pt x="572" y="5006"/>
                  </a:lnTo>
                  <a:cubicBezTo>
                    <a:pt x="572" y="5066"/>
                    <a:pt x="608" y="5126"/>
                    <a:pt x="655" y="5149"/>
                  </a:cubicBezTo>
                  <a:cubicBezTo>
                    <a:pt x="679" y="5161"/>
                    <a:pt x="715" y="5185"/>
                    <a:pt x="739" y="5185"/>
                  </a:cubicBezTo>
                  <a:cubicBezTo>
                    <a:pt x="774" y="5185"/>
                    <a:pt x="786" y="5185"/>
                    <a:pt x="810" y="5161"/>
                  </a:cubicBezTo>
                  <a:lnTo>
                    <a:pt x="1929" y="4649"/>
                  </a:lnTo>
                  <a:cubicBezTo>
                    <a:pt x="2120" y="4685"/>
                    <a:pt x="2334" y="4721"/>
                    <a:pt x="2525" y="4721"/>
                  </a:cubicBezTo>
                  <a:cubicBezTo>
                    <a:pt x="3299" y="4721"/>
                    <a:pt x="4049" y="4328"/>
                    <a:pt x="4489" y="3673"/>
                  </a:cubicBezTo>
                  <a:cubicBezTo>
                    <a:pt x="4703" y="3363"/>
                    <a:pt x="4834" y="3006"/>
                    <a:pt x="4882" y="2637"/>
                  </a:cubicBezTo>
                  <a:cubicBezTo>
                    <a:pt x="4882" y="2518"/>
                    <a:pt x="4811" y="2447"/>
                    <a:pt x="4715" y="2423"/>
                  </a:cubicBezTo>
                  <a:cubicBezTo>
                    <a:pt x="4709" y="2422"/>
                    <a:pt x="4703" y="2422"/>
                    <a:pt x="4697" y="2422"/>
                  </a:cubicBezTo>
                  <a:cubicBezTo>
                    <a:pt x="4619" y="2422"/>
                    <a:pt x="4536" y="2489"/>
                    <a:pt x="4525" y="2578"/>
                  </a:cubicBezTo>
                  <a:cubicBezTo>
                    <a:pt x="4489" y="2899"/>
                    <a:pt x="4370" y="3197"/>
                    <a:pt x="4192" y="3471"/>
                  </a:cubicBezTo>
                  <a:cubicBezTo>
                    <a:pt x="3809" y="4040"/>
                    <a:pt x="3177" y="4368"/>
                    <a:pt x="2514" y="4368"/>
                  </a:cubicBezTo>
                  <a:cubicBezTo>
                    <a:pt x="2332" y="4368"/>
                    <a:pt x="2147" y="4343"/>
                    <a:pt x="1965" y="4292"/>
                  </a:cubicBezTo>
                  <a:cubicBezTo>
                    <a:pt x="1944" y="4281"/>
                    <a:pt x="1927" y="4275"/>
                    <a:pt x="1911" y="4275"/>
                  </a:cubicBezTo>
                  <a:cubicBezTo>
                    <a:pt x="1891" y="4275"/>
                    <a:pt x="1872" y="4284"/>
                    <a:pt x="1846" y="4304"/>
                  </a:cubicBezTo>
                  <a:lnTo>
                    <a:pt x="917" y="4733"/>
                  </a:lnTo>
                  <a:lnTo>
                    <a:pt x="965" y="3721"/>
                  </a:lnTo>
                  <a:cubicBezTo>
                    <a:pt x="965" y="3673"/>
                    <a:pt x="953" y="3649"/>
                    <a:pt x="929" y="3602"/>
                  </a:cubicBezTo>
                  <a:cubicBezTo>
                    <a:pt x="382" y="2923"/>
                    <a:pt x="358" y="1947"/>
                    <a:pt x="846" y="1220"/>
                  </a:cubicBezTo>
                  <a:cubicBezTo>
                    <a:pt x="1235" y="644"/>
                    <a:pt x="1873" y="327"/>
                    <a:pt x="2524" y="327"/>
                  </a:cubicBezTo>
                  <a:cubicBezTo>
                    <a:pt x="2909" y="327"/>
                    <a:pt x="3299" y="438"/>
                    <a:pt x="3644" y="673"/>
                  </a:cubicBezTo>
                  <a:cubicBezTo>
                    <a:pt x="4084" y="970"/>
                    <a:pt x="4406" y="1435"/>
                    <a:pt x="4501" y="1970"/>
                  </a:cubicBezTo>
                  <a:cubicBezTo>
                    <a:pt x="4523" y="2047"/>
                    <a:pt x="4594" y="2103"/>
                    <a:pt x="4679" y="2103"/>
                  </a:cubicBezTo>
                  <a:cubicBezTo>
                    <a:pt x="4687" y="2103"/>
                    <a:pt x="4695" y="2102"/>
                    <a:pt x="4703" y="2101"/>
                  </a:cubicBezTo>
                  <a:cubicBezTo>
                    <a:pt x="4787" y="2089"/>
                    <a:pt x="4846" y="1994"/>
                    <a:pt x="4834" y="1911"/>
                  </a:cubicBezTo>
                  <a:cubicBezTo>
                    <a:pt x="4715" y="1280"/>
                    <a:pt x="4358" y="744"/>
                    <a:pt x="3834" y="399"/>
                  </a:cubicBezTo>
                  <a:cubicBezTo>
                    <a:pt x="3432" y="129"/>
                    <a:pt x="2977" y="0"/>
                    <a:pt x="25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0" name="Google Shape;13570;p89"/>
            <p:cNvSpPr/>
            <p:nvPr/>
          </p:nvSpPr>
          <p:spPr>
            <a:xfrm>
              <a:off x="4093585" y="3484237"/>
              <a:ext cx="21891" cy="37002"/>
            </a:xfrm>
            <a:custGeom>
              <a:avLst/>
              <a:gdLst/>
              <a:ahLst/>
              <a:cxnLst/>
              <a:rect l="l" t="t" r="r" b="b"/>
              <a:pathLst>
                <a:path w="691" h="1168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00"/>
                  </a:lnTo>
                  <a:cubicBezTo>
                    <a:pt x="0" y="1084"/>
                    <a:pt x="72" y="1167"/>
                    <a:pt x="155" y="1167"/>
                  </a:cubicBezTo>
                  <a:lnTo>
                    <a:pt x="536" y="1167"/>
                  </a:lnTo>
                  <a:cubicBezTo>
                    <a:pt x="619" y="1167"/>
                    <a:pt x="691" y="1084"/>
                    <a:pt x="691" y="1000"/>
                  </a:cubicBezTo>
                  <a:cubicBezTo>
                    <a:pt x="691" y="893"/>
                    <a:pt x="619" y="822"/>
                    <a:pt x="512" y="822"/>
                  </a:cubicBezTo>
                  <a:lnTo>
                    <a:pt x="322" y="822"/>
                  </a:lnTo>
                  <a:lnTo>
                    <a:pt x="322" y="167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1" name="Google Shape;13571;p89"/>
            <p:cNvSpPr/>
            <p:nvPr/>
          </p:nvSpPr>
          <p:spPr>
            <a:xfrm>
              <a:off x="3967213" y="3408047"/>
              <a:ext cx="275394" cy="303653"/>
            </a:xfrm>
            <a:custGeom>
              <a:avLst/>
              <a:gdLst/>
              <a:ahLst/>
              <a:cxnLst/>
              <a:rect l="l" t="t" r="r" b="b"/>
              <a:pathLst>
                <a:path w="8693" h="9585" extrusionOk="0">
                  <a:moveTo>
                    <a:pt x="3549" y="417"/>
                  </a:moveTo>
                  <a:lnTo>
                    <a:pt x="3549" y="417"/>
                  </a:lnTo>
                  <a:cubicBezTo>
                    <a:pt x="3346" y="1024"/>
                    <a:pt x="3001" y="1322"/>
                    <a:pt x="2775" y="1465"/>
                  </a:cubicBezTo>
                  <a:cubicBezTo>
                    <a:pt x="2799" y="976"/>
                    <a:pt x="3120" y="572"/>
                    <a:pt x="3549" y="417"/>
                  </a:cubicBezTo>
                  <a:close/>
                  <a:moveTo>
                    <a:pt x="4727" y="334"/>
                  </a:moveTo>
                  <a:cubicBezTo>
                    <a:pt x="5382" y="334"/>
                    <a:pt x="5906" y="869"/>
                    <a:pt x="5906" y="1524"/>
                  </a:cubicBezTo>
                  <a:lnTo>
                    <a:pt x="5906" y="2262"/>
                  </a:lnTo>
                  <a:cubicBezTo>
                    <a:pt x="4501" y="2155"/>
                    <a:pt x="4108" y="846"/>
                    <a:pt x="4001" y="334"/>
                  </a:cubicBezTo>
                  <a:close/>
                  <a:moveTo>
                    <a:pt x="2441" y="2643"/>
                  </a:moveTo>
                  <a:lnTo>
                    <a:pt x="2441" y="2893"/>
                  </a:lnTo>
                  <a:cubicBezTo>
                    <a:pt x="2441" y="3036"/>
                    <a:pt x="2453" y="3179"/>
                    <a:pt x="2477" y="3310"/>
                  </a:cubicBezTo>
                  <a:cubicBezTo>
                    <a:pt x="2334" y="3251"/>
                    <a:pt x="2239" y="3120"/>
                    <a:pt x="2239" y="2977"/>
                  </a:cubicBezTo>
                  <a:cubicBezTo>
                    <a:pt x="2239" y="2822"/>
                    <a:pt x="2322" y="2703"/>
                    <a:pt x="2441" y="2643"/>
                  </a:cubicBezTo>
                  <a:close/>
                  <a:moveTo>
                    <a:pt x="6251" y="2655"/>
                  </a:moveTo>
                  <a:cubicBezTo>
                    <a:pt x="6359" y="2715"/>
                    <a:pt x="6442" y="2834"/>
                    <a:pt x="6442" y="2989"/>
                  </a:cubicBezTo>
                  <a:cubicBezTo>
                    <a:pt x="6442" y="3155"/>
                    <a:pt x="6335" y="3286"/>
                    <a:pt x="6204" y="3334"/>
                  </a:cubicBezTo>
                  <a:cubicBezTo>
                    <a:pt x="6228" y="3179"/>
                    <a:pt x="6251" y="3048"/>
                    <a:pt x="6251" y="2917"/>
                  </a:cubicBezTo>
                  <a:lnTo>
                    <a:pt x="6251" y="2655"/>
                  </a:lnTo>
                  <a:close/>
                  <a:moveTo>
                    <a:pt x="3775" y="786"/>
                  </a:moveTo>
                  <a:cubicBezTo>
                    <a:pt x="3846" y="1012"/>
                    <a:pt x="3953" y="1274"/>
                    <a:pt x="4120" y="1524"/>
                  </a:cubicBezTo>
                  <a:cubicBezTo>
                    <a:pt x="4537" y="2167"/>
                    <a:pt x="5144" y="2536"/>
                    <a:pt x="5906" y="2584"/>
                  </a:cubicBezTo>
                  <a:lnTo>
                    <a:pt x="5906" y="2893"/>
                  </a:lnTo>
                  <a:cubicBezTo>
                    <a:pt x="5906" y="3548"/>
                    <a:pt x="5549" y="4179"/>
                    <a:pt x="4977" y="4501"/>
                  </a:cubicBezTo>
                  <a:lnTo>
                    <a:pt x="4727" y="4656"/>
                  </a:lnTo>
                  <a:cubicBezTo>
                    <a:pt x="4608" y="4721"/>
                    <a:pt x="4474" y="4754"/>
                    <a:pt x="4340" y="4754"/>
                  </a:cubicBezTo>
                  <a:cubicBezTo>
                    <a:pt x="4206" y="4754"/>
                    <a:pt x="4073" y="4721"/>
                    <a:pt x="3953" y="4656"/>
                  </a:cubicBezTo>
                  <a:lnTo>
                    <a:pt x="3703" y="4501"/>
                  </a:lnTo>
                  <a:cubicBezTo>
                    <a:pt x="3120" y="4179"/>
                    <a:pt x="2775" y="3572"/>
                    <a:pt x="2775" y="2893"/>
                  </a:cubicBezTo>
                  <a:lnTo>
                    <a:pt x="2775" y="2417"/>
                  </a:lnTo>
                  <a:lnTo>
                    <a:pt x="2775" y="1858"/>
                  </a:lnTo>
                  <a:cubicBezTo>
                    <a:pt x="3001" y="1750"/>
                    <a:pt x="3465" y="1465"/>
                    <a:pt x="3775" y="786"/>
                  </a:cubicBezTo>
                  <a:close/>
                  <a:moveTo>
                    <a:pt x="5001" y="4906"/>
                  </a:moveTo>
                  <a:lnTo>
                    <a:pt x="5001" y="5751"/>
                  </a:lnTo>
                  <a:lnTo>
                    <a:pt x="4965" y="5775"/>
                  </a:lnTo>
                  <a:lnTo>
                    <a:pt x="4334" y="6203"/>
                  </a:lnTo>
                  <a:lnTo>
                    <a:pt x="3692" y="5751"/>
                  </a:lnTo>
                  <a:lnTo>
                    <a:pt x="3692" y="4906"/>
                  </a:lnTo>
                  <a:lnTo>
                    <a:pt x="3775" y="4953"/>
                  </a:lnTo>
                  <a:cubicBezTo>
                    <a:pt x="3953" y="5048"/>
                    <a:pt x="4144" y="5096"/>
                    <a:pt x="4346" y="5096"/>
                  </a:cubicBezTo>
                  <a:cubicBezTo>
                    <a:pt x="4537" y="5096"/>
                    <a:pt x="4727" y="5048"/>
                    <a:pt x="4906" y="4953"/>
                  </a:cubicBezTo>
                  <a:lnTo>
                    <a:pt x="5001" y="4906"/>
                  </a:lnTo>
                  <a:close/>
                  <a:moveTo>
                    <a:pt x="3680" y="6168"/>
                  </a:moveTo>
                  <a:lnTo>
                    <a:pt x="4084" y="6453"/>
                  </a:lnTo>
                  <a:lnTo>
                    <a:pt x="3680" y="6930"/>
                  </a:lnTo>
                  <a:lnTo>
                    <a:pt x="3680" y="6263"/>
                  </a:lnTo>
                  <a:lnTo>
                    <a:pt x="3680" y="6168"/>
                  </a:lnTo>
                  <a:close/>
                  <a:moveTo>
                    <a:pt x="4977" y="6168"/>
                  </a:moveTo>
                  <a:lnTo>
                    <a:pt x="4977" y="6263"/>
                  </a:lnTo>
                  <a:lnTo>
                    <a:pt x="4977" y="6930"/>
                  </a:lnTo>
                  <a:lnTo>
                    <a:pt x="4573" y="6453"/>
                  </a:lnTo>
                  <a:lnTo>
                    <a:pt x="4977" y="6168"/>
                  </a:lnTo>
                  <a:close/>
                  <a:moveTo>
                    <a:pt x="4977" y="7453"/>
                  </a:moveTo>
                  <a:lnTo>
                    <a:pt x="4977" y="8406"/>
                  </a:lnTo>
                  <a:lnTo>
                    <a:pt x="4906" y="7656"/>
                  </a:lnTo>
                  <a:lnTo>
                    <a:pt x="4977" y="7453"/>
                  </a:lnTo>
                  <a:close/>
                  <a:moveTo>
                    <a:pt x="3692" y="7453"/>
                  </a:moveTo>
                  <a:lnTo>
                    <a:pt x="3763" y="7656"/>
                  </a:lnTo>
                  <a:lnTo>
                    <a:pt x="3692" y="8418"/>
                  </a:lnTo>
                  <a:lnTo>
                    <a:pt x="3692" y="7453"/>
                  </a:lnTo>
                  <a:close/>
                  <a:moveTo>
                    <a:pt x="4311" y="6703"/>
                  </a:moveTo>
                  <a:lnTo>
                    <a:pt x="4704" y="7168"/>
                  </a:lnTo>
                  <a:lnTo>
                    <a:pt x="4537" y="7584"/>
                  </a:lnTo>
                  <a:cubicBezTo>
                    <a:pt x="4525" y="7620"/>
                    <a:pt x="4525" y="7632"/>
                    <a:pt x="4525" y="7656"/>
                  </a:cubicBezTo>
                  <a:lnTo>
                    <a:pt x="4680" y="9251"/>
                  </a:lnTo>
                  <a:lnTo>
                    <a:pt x="3942" y="9251"/>
                  </a:lnTo>
                  <a:lnTo>
                    <a:pt x="4108" y="7656"/>
                  </a:lnTo>
                  <a:cubicBezTo>
                    <a:pt x="4108" y="7632"/>
                    <a:pt x="4108" y="7596"/>
                    <a:pt x="4084" y="7584"/>
                  </a:cubicBezTo>
                  <a:lnTo>
                    <a:pt x="3930" y="7168"/>
                  </a:lnTo>
                  <a:lnTo>
                    <a:pt x="4311" y="6703"/>
                  </a:lnTo>
                  <a:close/>
                  <a:moveTo>
                    <a:pt x="3965" y="0"/>
                  </a:moveTo>
                  <a:cubicBezTo>
                    <a:pt x="3906" y="0"/>
                    <a:pt x="3846" y="0"/>
                    <a:pt x="3787" y="12"/>
                  </a:cubicBezTo>
                  <a:cubicBezTo>
                    <a:pt x="3013" y="95"/>
                    <a:pt x="2453" y="750"/>
                    <a:pt x="2441" y="1524"/>
                  </a:cubicBezTo>
                  <a:lnTo>
                    <a:pt x="2441" y="1750"/>
                  </a:lnTo>
                  <a:lnTo>
                    <a:pt x="2441" y="2286"/>
                  </a:lnTo>
                  <a:cubicBezTo>
                    <a:pt x="2120" y="2358"/>
                    <a:pt x="1894" y="2643"/>
                    <a:pt x="1894" y="2977"/>
                  </a:cubicBezTo>
                  <a:cubicBezTo>
                    <a:pt x="1894" y="3358"/>
                    <a:pt x="2191" y="3667"/>
                    <a:pt x="2584" y="3691"/>
                  </a:cubicBezTo>
                  <a:cubicBezTo>
                    <a:pt x="2739" y="4084"/>
                    <a:pt x="3001" y="4441"/>
                    <a:pt x="3358" y="4703"/>
                  </a:cubicBezTo>
                  <a:lnTo>
                    <a:pt x="3358" y="5727"/>
                  </a:lnTo>
                  <a:lnTo>
                    <a:pt x="1620" y="6275"/>
                  </a:lnTo>
                  <a:cubicBezTo>
                    <a:pt x="655" y="6584"/>
                    <a:pt x="12" y="7465"/>
                    <a:pt x="1" y="8489"/>
                  </a:cubicBezTo>
                  <a:lnTo>
                    <a:pt x="1" y="9418"/>
                  </a:lnTo>
                  <a:cubicBezTo>
                    <a:pt x="1" y="9501"/>
                    <a:pt x="72" y="9585"/>
                    <a:pt x="155" y="9585"/>
                  </a:cubicBezTo>
                  <a:lnTo>
                    <a:pt x="1822" y="9585"/>
                  </a:lnTo>
                  <a:cubicBezTo>
                    <a:pt x="1917" y="9585"/>
                    <a:pt x="1989" y="9501"/>
                    <a:pt x="1989" y="9418"/>
                  </a:cubicBezTo>
                  <a:cubicBezTo>
                    <a:pt x="1989" y="9323"/>
                    <a:pt x="1917" y="9251"/>
                    <a:pt x="1822" y="9251"/>
                  </a:cubicBezTo>
                  <a:lnTo>
                    <a:pt x="334" y="9251"/>
                  </a:lnTo>
                  <a:lnTo>
                    <a:pt x="334" y="8489"/>
                  </a:lnTo>
                  <a:cubicBezTo>
                    <a:pt x="334" y="8299"/>
                    <a:pt x="370" y="8120"/>
                    <a:pt x="417" y="7942"/>
                  </a:cubicBezTo>
                  <a:cubicBezTo>
                    <a:pt x="429" y="7894"/>
                    <a:pt x="441" y="7834"/>
                    <a:pt x="453" y="7799"/>
                  </a:cubicBezTo>
                  <a:cubicBezTo>
                    <a:pt x="477" y="7751"/>
                    <a:pt x="501" y="7704"/>
                    <a:pt x="513" y="7644"/>
                  </a:cubicBezTo>
                  <a:cubicBezTo>
                    <a:pt x="739" y="7156"/>
                    <a:pt x="1167" y="6763"/>
                    <a:pt x="1703" y="6608"/>
                  </a:cubicBezTo>
                  <a:lnTo>
                    <a:pt x="2703" y="6287"/>
                  </a:lnTo>
                  <a:lnTo>
                    <a:pt x="3358" y="6084"/>
                  </a:lnTo>
                  <a:lnTo>
                    <a:pt x="3358" y="9251"/>
                  </a:lnTo>
                  <a:lnTo>
                    <a:pt x="2513" y="9251"/>
                  </a:lnTo>
                  <a:cubicBezTo>
                    <a:pt x="2418" y="9251"/>
                    <a:pt x="2346" y="9323"/>
                    <a:pt x="2346" y="9418"/>
                  </a:cubicBezTo>
                  <a:cubicBezTo>
                    <a:pt x="2346" y="9501"/>
                    <a:pt x="2418" y="9585"/>
                    <a:pt x="2513" y="9585"/>
                  </a:cubicBezTo>
                  <a:lnTo>
                    <a:pt x="8525" y="9585"/>
                  </a:lnTo>
                  <a:cubicBezTo>
                    <a:pt x="8609" y="9585"/>
                    <a:pt x="8692" y="9501"/>
                    <a:pt x="8692" y="9418"/>
                  </a:cubicBezTo>
                  <a:lnTo>
                    <a:pt x="8692" y="8489"/>
                  </a:lnTo>
                  <a:cubicBezTo>
                    <a:pt x="8692" y="7930"/>
                    <a:pt x="8466" y="7358"/>
                    <a:pt x="8073" y="6942"/>
                  </a:cubicBezTo>
                  <a:cubicBezTo>
                    <a:pt x="8042" y="6904"/>
                    <a:pt x="8001" y="6886"/>
                    <a:pt x="7957" y="6886"/>
                  </a:cubicBezTo>
                  <a:cubicBezTo>
                    <a:pt x="7917" y="6886"/>
                    <a:pt x="7875" y="6901"/>
                    <a:pt x="7835" y="6930"/>
                  </a:cubicBezTo>
                  <a:cubicBezTo>
                    <a:pt x="7763" y="6989"/>
                    <a:pt x="7763" y="7096"/>
                    <a:pt x="7823" y="7168"/>
                  </a:cubicBezTo>
                  <a:cubicBezTo>
                    <a:pt x="8156" y="7537"/>
                    <a:pt x="8335" y="8001"/>
                    <a:pt x="8335" y="8489"/>
                  </a:cubicBezTo>
                  <a:lnTo>
                    <a:pt x="8335" y="9251"/>
                  </a:lnTo>
                  <a:lnTo>
                    <a:pt x="5311" y="9251"/>
                  </a:lnTo>
                  <a:lnTo>
                    <a:pt x="5311" y="6084"/>
                  </a:lnTo>
                  <a:lnTo>
                    <a:pt x="6942" y="6608"/>
                  </a:lnTo>
                  <a:cubicBezTo>
                    <a:pt x="7085" y="6644"/>
                    <a:pt x="7216" y="6703"/>
                    <a:pt x="7335" y="6763"/>
                  </a:cubicBezTo>
                  <a:cubicBezTo>
                    <a:pt x="7359" y="6779"/>
                    <a:pt x="7388" y="6787"/>
                    <a:pt x="7418" y="6787"/>
                  </a:cubicBezTo>
                  <a:cubicBezTo>
                    <a:pt x="7474" y="6787"/>
                    <a:pt x="7534" y="6758"/>
                    <a:pt x="7573" y="6703"/>
                  </a:cubicBezTo>
                  <a:cubicBezTo>
                    <a:pt x="7621" y="6632"/>
                    <a:pt x="7585" y="6525"/>
                    <a:pt x="7513" y="6465"/>
                  </a:cubicBezTo>
                  <a:cubicBezTo>
                    <a:pt x="7359" y="6394"/>
                    <a:pt x="7216" y="6322"/>
                    <a:pt x="7061" y="6275"/>
                  </a:cubicBezTo>
                  <a:lnTo>
                    <a:pt x="5323" y="5715"/>
                  </a:lnTo>
                  <a:lnTo>
                    <a:pt x="5323" y="4679"/>
                  </a:lnTo>
                  <a:cubicBezTo>
                    <a:pt x="5680" y="4429"/>
                    <a:pt x="5954" y="4072"/>
                    <a:pt x="6097" y="3667"/>
                  </a:cubicBezTo>
                  <a:cubicBezTo>
                    <a:pt x="6466" y="3655"/>
                    <a:pt x="6787" y="3346"/>
                    <a:pt x="6787" y="2953"/>
                  </a:cubicBezTo>
                  <a:cubicBezTo>
                    <a:pt x="6787" y="2631"/>
                    <a:pt x="6561" y="2346"/>
                    <a:pt x="6251" y="2274"/>
                  </a:cubicBezTo>
                  <a:lnTo>
                    <a:pt x="6251" y="1512"/>
                  </a:lnTo>
                  <a:cubicBezTo>
                    <a:pt x="6251" y="679"/>
                    <a:pt x="5561" y="0"/>
                    <a:pt x="4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2" name="Google Shape;13572;p89"/>
            <p:cNvSpPr/>
            <p:nvPr/>
          </p:nvSpPr>
          <p:spPr>
            <a:xfrm>
              <a:off x="4239154" y="3387518"/>
              <a:ext cx="44922" cy="65071"/>
            </a:xfrm>
            <a:custGeom>
              <a:avLst/>
              <a:gdLst/>
              <a:ahLst/>
              <a:cxnLst/>
              <a:rect l="l" t="t" r="r" b="b"/>
              <a:pathLst>
                <a:path w="1418" h="2054" extrusionOk="0">
                  <a:moveTo>
                    <a:pt x="664" y="1"/>
                  </a:moveTo>
                  <a:cubicBezTo>
                    <a:pt x="396" y="1"/>
                    <a:pt x="158" y="171"/>
                    <a:pt x="49" y="422"/>
                  </a:cubicBezTo>
                  <a:cubicBezTo>
                    <a:pt x="1" y="505"/>
                    <a:pt x="49" y="612"/>
                    <a:pt x="132" y="648"/>
                  </a:cubicBezTo>
                  <a:cubicBezTo>
                    <a:pt x="156" y="657"/>
                    <a:pt x="181" y="662"/>
                    <a:pt x="204" y="662"/>
                  </a:cubicBezTo>
                  <a:cubicBezTo>
                    <a:pt x="272" y="662"/>
                    <a:pt x="332" y="624"/>
                    <a:pt x="358" y="553"/>
                  </a:cubicBezTo>
                  <a:cubicBezTo>
                    <a:pt x="412" y="436"/>
                    <a:pt x="532" y="347"/>
                    <a:pt x="668" y="347"/>
                  </a:cubicBezTo>
                  <a:cubicBezTo>
                    <a:pt x="683" y="347"/>
                    <a:pt x="699" y="348"/>
                    <a:pt x="715" y="351"/>
                  </a:cubicBezTo>
                  <a:cubicBezTo>
                    <a:pt x="894" y="362"/>
                    <a:pt x="1037" y="505"/>
                    <a:pt x="1049" y="684"/>
                  </a:cubicBezTo>
                  <a:cubicBezTo>
                    <a:pt x="1049" y="767"/>
                    <a:pt x="1037" y="851"/>
                    <a:pt x="1001" y="910"/>
                  </a:cubicBezTo>
                  <a:cubicBezTo>
                    <a:pt x="953" y="982"/>
                    <a:pt x="882" y="1029"/>
                    <a:pt x="799" y="1065"/>
                  </a:cubicBezTo>
                  <a:cubicBezTo>
                    <a:pt x="561" y="1136"/>
                    <a:pt x="406" y="1208"/>
                    <a:pt x="406" y="1374"/>
                  </a:cubicBezTo>
                  <a:lnTo>
                    <a:pt x="406" y="1898"/>
                  </a:lnTo>
                  <a:cubicBezTo>
                    <a:pt x="406" y="1982"/>
                    <a:pt x="477" y="2053"/>
                    <a:pt x="561" y="2053"/>
                  </a:cubicBezTo>
                  <a:cubicBezTo>
                    <a:pt x="656" y="2053"/>
                    <a:pt x="727" y="1982"/>
                    <a:pt x="727" y="1898"/>
                  </a:cubicBezTo>
                  <a:lnTo>
                    <a:pt x="727" y="1446"/>
                  </a:lnTo>
                  <a:cubicBezTo>
                    <a:pt x="763" y="1434"/>
                    <a:pt x="799" y="1422"/>
                    <a:pt x="882" y="1386"/>
                  </a:cubicBezTo>
                  <a:cubicBezTo>
                    <a:pt x="1037" y="1339"/>
                    <a:pt x="1180" y="1243"/>
                    <a:pt x="1263" y="1101"/>
                  </a:cubicBezTo>
                  <a:cubicBezTo>
                    <a:pt x="1370" y="958"/>
                    <a:pt x="1418" y="803"/>
                    <a:pt x="1394" y="660"/>
                  </a:cubicBezTo>
                  <a:cubicBezTo>
                    <a:pt x="1370" y="315"/>
                    <a:pt x="1096" y="29"/>
                    <a:pt x="739" y="5"/>
                  </a:cubicBezTo>
                  <a:cubicBezTo>
                    <a:pt x="714" y="2"/>
                    <a:pt x="689" y="1"/>
                    <a:pt x="6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3" name="Google Shape;13573;p89"/>
            <p:cNvSpPr/>
            <p:nvPr/>
          </p:nvSpPr>
          <p:spPr>
            <a:xfrm>
              <a:off x="4250876" y="3457816"/>
              <a:ext cx="14351" cy="14383"/>
            </a:xfrm>
            <a:custGeom>
              <a:avLst/>
              <a:gdLst/>
              <a:ahLst/>
              <a:cxnLst/>
              <a:rect l="l" t="t" r="r" b="b"/>
              <a:pathLst>
                <a:path w="453" h="454" extrusionOk="0">
                  <a:moveTo>
                    <a:pt x="226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6" y="453"/>
                  </a:cubicBezTo>
                  <a:cubicBezTo>
                    <a:pt x="345" y="453"/>
                    <a:pt x="453" y="346"/>
                    <a:pt x="453" y="227"/>
                  </a:cubicBezTo>
                  <a:cubicBezTo>
                    <a:pt x="453" y="108"/>
                    <a:pt x="345" y="1"/>
                    <a:pt x="2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4" name="Google Shape;13574;p89"/>
          <p:cNvGrpSpPr/>
          <p:nvPr/>
        </p:nvGrpSpPr>
        <p:grpSpPr>
          <a:xfrm>
            <a:off x="871254" y="3360146"/>
            <a:ext cx="285183" cy="347023"/>
            <a:chOff x="871254" y="3360146"/>
            <a:chExt cx="285183" cy="347023"/>
          </a:xfrm>
          <a:solidFill>
            <a:schemeClr val="bg1"/>
          </a:solidFill>
        </p:grpSpPr>
        <p:sp>
          <p:nvSpPr>
            <p:cNvPr id="13575" name="Google Shape;13575;p89"/>
            <p:cNvSpPr/>
            <p:nvPr/>
          </p:nvSpPr>
          <p:spPr>
            <a:xfrm>
              <a:off x="871254" y="3360146"/>
              <a:ext cx="135052" cy="164863"/>
            </a:xfrm>
            <a:custGeom>
              <a:avLst/>
              <a:gdLst/>
              <a:ahLst/>
              <a:cxnLst/>
              <a:rect l="l" t="t" r="r" b="b"/>
              <a:pathLst>
                <a:path w="4263" h="5204" extrusionOk="0">
                  <a:moveTo>
                    <a:pt x="4084" y="0"/>
                  </a:moveTo>
                  <a:cubicBezTo>
                    <a:pt x="2965" y="107"/>
                    <a:pt x="1941" y="619"/>
                    <a:pt x="1179" y="1453"/>
                  </a:cubicBezTo>
                  <a:cubicBezTo>
                    <a:pt x="417" y="2286"/>
                    <a:pt x="0" y="3358"/>
                    <a:pt x="0" y="4489"/>
                  </a:cubicBezTo>
                  <a:cubicBezTo>
                    <a:pt x="0" y="4679"/>
                    <a:pt x="12" y="4870"/>
                    <a:pt x="36" y="5060"/>
                  </a:cubicBezTo>
                  <a:cubicBezTo>
                    <a:pt x="48" y="5144"/>
                    <a:pt x="107" y="5203"/>
                    <a:pt x="191" y="5203"/>
                  </a:cubicBezTo>
                  <a:lnTo>
                    <a:pt x="214" y="5203"/>
                  </a:lnTo>
                  <a:cubicBezTo>
                    <a:pt x="298" y="5179"/>
                    <a:pt x="357" y="5108"/>
                    <a:pt x="345" y="5025"/>
                  </a:cubicBezTo>
                  <a:cubicBezTo>
                    <a:pt x="310" y="4834"/>
                    <a:pt x="310" y="4667"/>
                    <a:pt x="310" y="4477"/>
                  </a:cubicBezTo>
                  <a:cubicBezTo>
                    <a:pt x="310" y="2310"/>
                    <a:pt x="1941" y="524"/>
                    <a:pt x="4096" y="310"/>
                  </a:cubicBezTo>
                  <a:cubicBezTo>
                    <a:pt x="4107" y="312"/>
                    <a:pt x="4118" y="313"/>
                    <a:pt x="4128" y="313"/>
                  </a:cubicBezTo>
                  <a:cubicBezTo>
                    <a:pt x="4215" y="313"/>
                    <a:pt x="4263" y="229"/>
                    <a:pt x="4263" y="155"/>
                  </a:cubicBezTo>
                  <a:cubicBezTo>
                    <a:pt x="4239" y="60"/>
                    <a:pt x="4167" y="0"/>
                    <a:pt x="4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6" name="Google Shape;13576;p89"/>
            <p:cNvSpPr/>
            <p:nvPr/>
          </p:nvSpPr>
          <p:spPr>
            <a:xfrm>
              <a:off x="876132" y="3360146"/>
              <a:ext cx="280305" cy="347023"/>
            </a:xfrm>
            <a:custGeom>
              <a:avLst/>
              <a:gdLst/>
              <a:ahLst/>
              <a:cxnLst/>
              <a:rect l="l" t="t" r="r" b="b"/>
              <a:pathLst>
                <a:path w="8848" h="10954" extrusionOk="0">
                  <a:moveTo>
                    <a:pt x="4585" y="0"/>
                  </a:moveTo>
                  <a:cubicBezTo>
                    <a:pt x="4490" y="0"/>
                    <a:pt x="4418" y="60"/>
                    <a:pt x="4418" y="155"/>
                  </a:cubicBezTo>
                  <a:cubicBezTo>
                    <a:pt x="4418" y="238"/>
                    <a:pt x="4478" y="322"/>
                    <a:pt x="4561" y="322"/>
                  </a:cubicBezTo>
                  <a:cubicBezTo>
                    <a:pt x="6787" y="441"/>
                    <a:pt x="8526" y="2262"/>
                    <a:pt x="8526" y="4489"/>
                  </a:cubicBezTo>
                  <a:cubicBezTo>
                    <a:pt x="8526" y="6298"/>
                    <a:pt x="7359" y="7906"/>
                    <a:pt x="5621" y="8454"/>
                  </a:cubicBezTo>
                  <a:cubicBezTo>
                    <a:pt x="5597" y="8477"/>
                    <a:pt x="5549" y="8489"/>
                    <a:pt x="5537" y="8537"/>
                  </a:cubicBezTo>
                  <a:lnTo>
                    <a:pt x="4347" y="10501"/>
                  </a:lnTo>
                  <a:lnTo>
                    <a:pt x="3156" y="8537"/>
                  </a:lnTo>
                  <a:cubicBezTo>
                    <a:pt x="3132" y="8501"/>
                    <a:pt x="3108" y="8477"/>
                    <a:pt x="3061" y="8454"/>
                  </a:cubicBezTo>
                  <a:cubicBezTo>
                    <a:pt x="1727" y="8025"/>
                    <a:pt x="715" y="6965"/>
                    <a:pt x="322" y="5632"/>
                  </a:cubicBezTo>
                  <a:cubicBezTo>
                    <a:pt x="303" y="5556"/>
                    <a:pt x="238" y="5517"/>
                    <a:pt x="177" y="5517"/>
                  </a:cubicBezTo>
                  <a:cubicBezTo>
                    <a:pt x="161" y="5517"/>
                    <a:pt x="146" y="5520"/>
                    <a:pt x="132" y="5525"/>
                  </a:cubicBezTo>
                  <a:cubicBezTo>
                    <a:pt x="37" y="5560"/>
                    <a:pt x="1" y="5644"/>
                    <a:pt x="25" y="5715"/>
                  </a:cubicBezTo>
                  <a:cubicBezTo>
                    <a:pt x="239" y="6429"/>
                    <a:pt x="608" y="7084"/>
                    <a:pt x="1132" y="7608"/>
                  </a:cubicBezTo>
                  <a:cubicBezTo>
                    <a:pt x="1632" y="8132"/>
                    <a:pt x="2239" y="8513"/>
                    <a:pt x="2930" y="8739"/>
                  </a:cubicBezTo>
                  <a:lnTo>
                    <a:pt x="4228" y="10882"/>
                  </a:lnTo>
                  <a:cubicBezTo>
                    <a:pt x="4251" y="10930"/>
                    <a:pt x="4299" y="10954"/>
                    <a:pt x="4359" y="10954"/>
                  </a:cubicBezTo>
                  <a:cubicBezTo>
                    <a:pt x="4418" y="10954"/>
                    <a:pt x="4466" y="10930"/>
                    <a:pt x="4490" y="10882"/>
                  </a:cubicBezTo>
                  <a:lnTo>
                    <a:pt x="5787" y="8739"/>
                  </a:lnTo>
                  <a:cubicBezTo>
                    <a:pt x="6668" y="8442"/>
                    <a:pt x="7407" y="7894"/>
                    <a:pt x="7978" y="7144"/>
                  </a:cubicBezTo>
                  <a:cubicBezTo>
                    <a:pt x="8550" y="6370"/>
                    <a:pt x="8847" y="5441"/>
                    <a:pt x="8847" y="4465"/>
                  </a:cubicBezTo>
                  <a:cubicBezTo>
                    <a:pt x="8847" y="2107"/>
                    <a:pt x="6978" y="119"/>
                    <a:pt x="4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7" name="Google Shape;13577;p89"/>
            <p:cNvSpPr/>
            <p:nvPr/>
          </p:nvSpPr>
          <p:spPr>
            <a:xfrm>
              <a:off x="950073" y="3450656"/>
              <a:ext cx="792" cy="1172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4" y="1"/>
                  </a:moveTo>
                  <a:lnTo>
                    <a:pt x="12" y="24"/>
                  </a:lnTo>
                  <a:cubicBezTo>
                    <a:pt x="12" y="24"/>
                    <a:pt x="0" y="24"/>
                    <a:pt x="0" y="36"/>
                  </a:cubicBezTo>
                  <a:cubicBezTo>
                    <a:pt x="12" y="24"/>
                    <a:pt x="24" y="24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8" name="Google Shape;13578;p89"/>
            <p:cNvSpPr/>
            <p:nvPr/>
          </p:nvSpPr>
          <p:spPr>
            <a:xfrm>
              <a:off x="923304" y="3434784"/>
              <a:ext cx="178042" cy="156594"/>
            </a:xfrm>
            <a:custGeom>
              <a:avLst/>
              <a:gdLst/>
              <a:ahLst/>
              <a:cxnLst/>
              <a:rect l="l" t="t" r="r" b="b"/>
              <a:pathLst>
                <a:path w="5620" h="4943" extrusionOk="0">
                  <a:moveTo>
                    <a:pt x="845" y="549"/>
                  </a:moveTo>
                  <a:cubicBezTo>
                    <a:pt x="844" y="550"/>
                    <a:pt x="842" y="552"/>
                    <a:pt x="841" y="553"/>
                  </a:cubicBezTo>
                  <a:lnTo>
                    <a:pt x="841" y="553"/>
                  </a:lnTo>
                  <a:cubicBezTo>
                    <a:pt x="842" y="552"/>
                    <a:pt x="844" y="550"/>
                    <a:pt x="845" y="549"/>
                  </a:cubicBezTo>
                  <a:close/>
                  <a:moveTo>
                    <a:pt x="4548" y="2561"/>
                  </a:moveTo>
                  <a:lnTo>
                    <a:pt x="4548" y="3145"/>
                  </a:lnTo>
                  <a:cubicBezTo>
                    <a:pt x="4548" y="3228"/>
                    <a:pt x="4620" y="3300"/>
                    <a:pt x="4715" y="3300"/>
                  </a:cubicBezTo>
                  <a:lnTo>
                    <a:pt x="5298" y="3300"/>
                  </a:lnTo>
                  <a:lnTo>
                    <a:pt x="5298" y="3871"/>
                  </a:lnTo>
                  <a:lnTo>
                    <a:pt x="4715" y="3871"/>
                  </a:lnTo>
                  <a:cubicBezTo>
                    <a:pt x="4620" y="3871"/>
                    <a:pt x="4548" y="3942"/>
                    <a:pt x="4548" y="4038"/>
                  </a:cubicBezTo>
                  <a:lnTo>
                    <a:pt x="4548" y="4609"/>
                  </a:lnTo>
                  <a:lnTo>
                    <a:pt x="3989" y="4609"/>
                  </a:lnTo>
                  <a:lnTo>
                    <a:pt x="3989" y="4038"/>
                  </a:lnTo>
                  <a:cubicBezTo>
                    <a:pt x="3989" y="3942"/>
                    <a:pt x="3905" y="3871"/>
                    <a:pt x="3822" y="3871"/>
                  </a:cubicBezTo>
                  <a:lnTo>
                    <a:pt x="3239" y="3871"/>
                  </a:lnTo>
                  <a:lnTo>
                    <a:pt x="3239" y="3300"/>
                  </a:lnTo>
                  <a:lnTo>
                    <a:pt x="3822" y="3300"/>
                  </a:lnTo>
                  <a:cubicBezTo>
                    <a:pt x="3905" y="3300"/>
                    <a:pt x="3989" y="3228"/>
                    <a:pt x="3989" y="3145"/>
                  </a:cubicBezTo>
                  <a:lnTo>
                    <a:pt x="3989" y="2561"/>
                  </a:lnTo>
                  <a:close/>
                  <a:moveTo>
                    <a:pt x="1441" y="0"/>
                  </a:moveTo>
                  <a:cubicBezTo>
                    <a:pt x="1159" y="0"/>
                    <a:pt x="895" y="90"/>
                    <a:pt x="667" y="263"/>
                  </a:cubicBezTo>
                  <a:cubicBezTo>
                    <a:pt x="0" y="787"/>
                    <a:pt x="0" y="1716"/>
                    <a:pt x="274" y="2347"/>
                  </a:cubicBezTo>
                  <a:cubicBezTo>
                    <a:pt x="441" y="2704"/>
                    <a:pt x="679" y="3038"/>
                    <a:pt x="988" y="3371"/>
                  </a:cubicBezTo>
                  <a:cubicBezTo>
                    <a:pt x="1441" y="3859"/>
                    <a:pt x="1941" y="4228"/>
                    <a:pt x="2405" y="4585"/>
                  </a:cubicBezTo>
                  <a:cubicBezTo>
                    <a:pt x="2441" y="4597"/>
                    <a:pt x="2465" y="4609"/>
                    <a:pt x="2500" y="4609"/>
                  </a:cubicBezTo>
                  <a:cubicBezTo>
                    <a:pt x="2524" y="4609"/>
                    <a:pt x="2560" y="4597"/>
                    <a:pt x="2584" y="4585"/>
                  </a:cubicBezTo>
                  <a:cubicBezTo>
                    <a:pt x="2798" y="4454"/>
                    <a:pt x="2977" y="4312"/>
                    <a:pt x="3131" y="4193"/>
                  </a:cubicBezTo>
                  <a:lnTo>
                    <a:pt x="3667" y="4193"/>
                  </a:lnTo>
                  <a:lnTo>
                    <a:pt x="3667" y="4776"/>
                  </a:lnTo>
                  <a:cubicBezTo>
                    <a:pt x="3667" y="4859"/>
                    <a:pt x="3739" y="4943"/>
                    <a:pt x="3834" y="4943"/>
                  </a:cubicBezTo>
                  <a:lnTo>
                    <a:pt x="4715" y="4943"/>
                  </a:lnTo>
                  <a:cubicBezTo>
                    <a:pt x="4798" y="4943"/>
                    <a:pt x="4870" y="4859"/>
                    <a:pt x="4870" y="4776"/>
                  </a:cubicBezTo>
                  <a:lnTo>
                    <a:pt x="4870" y="4193"/>
                  </a:lnTo>
                  <a:lnTo>
                    <a:pt x="5453" y="4193"/>
                  </a:lnTo>
                  <a:cubicBezTo>
                    <a:pt x="5548" y="4193"/>
                    <a:pt x="5620" y="4121"/>
                    <a:pt x="5620" y="4026"/>
                  </a:cubicBezTo>
                  <a:lnTo>
                    <a:pt x="5620" y="3157"/>
                  </a:lnTo>
                  <a:cubicBezTo>
                    <a:pt x="5620" y="3050"/>
                    <a:pt x="5548" y="2978"/>
                    <a:pt x="5453" y="2978"/>
                  </a:cubicBezTo>
                  <a:lnTo>
                    <a:pt x="4882" y="2978"/>
                  </a:lnTo>
                  <a:lnTo>
                    <a:pt x="4882" y="2395"/>
                  </a:lnTo>
                  <a:cubicBezTo>
                    <a:pt x="4882" y="2323"/>
                    <a:pt x="4834" y="2276"/>
                    <a:pt x="4775" y="2252"/>
                  </a:cubicBezTo>
                  <a:cubicBezTo>
                    <a:pt x="4798" y="2157"/>
                    <a:pt x="4834" y="2073"/>
                    <a:pt x="4858" y="1966"/>
                  </a:cubicBezTo>
                  <a:cubicBezTo>
                    <a:pt x="4882" y="1871"/>
                    <a:pt x="4834" y="1787"/>
                    <a:pt x="4739" y="1776"/>
                  </a:cubicBezTo>
                  <a:cubicBezTo>
                    <a:pt x="4725" y="1771"/>
                    <a:pt x="4710" y="1769"/>
                    <a:pt x="4695" y="1769"/>
                  </a:cubicBezTo>
                  <a:cubicBezTo>
                    <a:pt x="4625" y="1769"/>
                    <a:pt x="4558" y="1816"/>
                    <a:pt x="4548" y="1895"/>
                  </a:cubicBezTo>
                  <a:cubicBezTo>
                    <a:pt x="4525" y="2014"/>
                    <a:pt x="4489" y="2109"/>
                    <a:pt x="4429" y="2228"/>
                  </a:cubicBezTo>
                  <a:lnTo>
                    <a:pt x="3834" y="2228"/>
                  </a:lnTo>
                  <a:cubicBezTo>
                    <a:pt x="3739" y="2228"/>
                    <a:pt x="3667" y="2311"/>
                    <a:pt x="3667" y="2395"/>
                  </a:cubicBezTo>
                  <a:lnTo>
                    <a:pt x="3667" y="2978"/>
                  </a:lnTo>
                  <a:lnTo>
                    <a:pt x="3096" y="2978"/>
                  </a:lnTo>
                  <a:cubicBezTo>
                    <a:pt x="3001" y="2978"/>
                    <a:pt x="2929" y="3050"/>
                    <a:pt x="2929" y="3145"/>
                  </a:cubicBezTo>
                  <a:lnTo>
                    <a:pt x="2929" y="3942"/>
                  </a:lnTo>
                  <a:cubicBezTo>
                    <a:pt x="2798" y="4050"/>
                    <a:pt x="2655" y="4157"/>
                    <a:pt x="2500" y="4252"/>
                  </a:cubicBezTo>
                  <a:cubicBezTo>
                    <a:pt x="2060" y="3942"/>
                    <a:pt x="1619" y="3585"/>
                    <a:pt x="1215" y="3169"/>
                  </a:cubicBezTo>
                  <a:cubicBezTo>
                    <a:pt x="917" y="2859"/>
                    <a:pt x="715" y="2549"/>
                    <a:pt x="560" y="2228"/>
                  </a:cubicBezTo>
                  <a:cubicBezTo>
                    <a:pt x="322" y="1718"/>
                    <a:pt x="322" y="970"/>
                    <a:pt x="841" y="553"/>
                  </a:cubicBezTo>
                  <a:lnTo>
                    <a:pt x="841" y="553"/>
                  </a:lnTo>
                  <a:cubicBezTo>
                    <a:pt x="770" y="610"/>
                    <a:pt x="665" y="692"/>
                    <a:pt x="665" y="692"/>
                  </a:cubicBezTo>
                  <a:cubicBezTo>
                    <a:pt x="664" y="692"/>
                    <a:pt x="713" y="653"/>
                    <a:pt x="857" y="537"/>
                  </a:cubicBezTo>
                  <a:cubicBezTo>
                    <a:pt x="887" y="514"/>
                    <a:pt x="899" y="505"/>
                    <a:pt x="899" y="505"/>
                  </a:cubicBezTo>
                  <a:lnTo>
                    <a:pt x="899" y="505"/>
                  </a:lnTo>
                  <a:cubicBezTo>
                    <a:pt x="899" y="505"/>
                    <a:pt x="887" y="514"/>
                    <a:pt x="869" y="525"/>
                  </a:cubicBezTo>
                  <a:cubicBezTo>
                    <a:pt x="1045" y="396"/>
                    <a:pt x="1250" y="331"/>
                    <a:pt x="1461" y="331"/>
                  </a:cubicBezTo>
                  <a:cubicBezTo>
                    <a:pt x="1521" y="331"/>
                    <a:pt x="1582" y="336"/>
                    <a:pt x="1643" y="347"/>
                  </a:cubicBezTo>
                  <a:cubicBezTo>
                    <a:pt x="1941" y="406"/>
                    <a:pt x="2191" y="561"/>
                    <a:pt x="2358" y="799"/>
                  </a:cubicBezTo>
                  <a:cubicBezTo>
                    <a:pt x="2396" y="866"/>
                    <a:pt x="2445" y="893"/>
                    <a:pt x="2495" y="893"/>
                  </a:cubicBezTo>
                  <a:cubicBezTo>
                    <a:pt x="2552" y="893"/>
                    <a:pt x="2611" y="857"/>
                    <a:pt x="2655" y="799"/>
                  </a:cubicBezTo>
                  <a:cubicBezTo>
                    <a:pt x="2903" y="497"/>
                    <a:pt x="3171" y="342"/>
                    <a:pt x="3440" y="342"/>
                  </a:cubicBezTo>
                  <a:cubicBezTo>
                    <a:pt x="3468" y="342"/>
                    <a:pt x="3496" y="343"/>
                    <a:pt x="3524" y="347"/>
                  </a:cubicBezTo>
                  <a:lnTo>
                    <a:pt x="3536" y="347"/>
                  </a:lnTo>
                  <a:cubicBezTo>
                    <a:pt x="3763" y="347"/>
                    <a:pt x="3929" y="383"/>
                    <a:pt x="4072" y="478"/>
                  </a:cubicBezTo>
                  <a:cubicBezTo>
                    <a:pt x="4227" y="561"/>
                    <a:pt x="4358" y="716"/>
                    <a:pt x="4441" y="894"/>
                  </a:cubicBezTo>
                  <a:cubicBezTo>
                    <a:pt x="4501" y="1014"/>
                    <a:pt x="4548" y="1133"/>
                    <a:pt x="4560" y="1264"/>
                  </a:cubicBezTo>
                  <a:cubicBezTo>
                    <a:pt x="4584" y="1335"/>
                    <a:pt x="4644" y="1395"/>
                    <a:pt x="4727" y="1395"/>
                  </a:cubicBezTo>
                  <a:lnTo>
                    <a:pt x="4763" y="1395"/>
                  </a:lnTo>
                  <a:cubicBezTo>
                    <a:pt x="4846" y="1383"/>
                    <a:pt x="4906" y="1287"/>
                    <a:pt x="4894" y="1204"/>
                  </a:cubicBezTo>
                  <a:cubicBezTo>
                    <a:pt x="4858" y="1037"/>
                    <a:pt x="4822" y="883"/>
                    <a:pt x="4739" y="740"/>
                  </a:cubicBezTo>
                  <a:cubicBezTo>
                    <a:pt x="4620" y="525"/>
                    <a:pt x="4465" y="323"/>
                    <a:pt x="4251" y="192"/>
                  </a:cubicBezTo>
                  <a:cubicBezTo>
                    <a:pt x="4060" y="73"/>
                    <a:pt x="3834" y="13"/>
                    <a:pt x="3548" y="13"/>
                  </a:cubicBezTo>
                  <a:cubicBezTo>
                    <a:pt x="3514" y="10"/>
                    <a:pt x="3479" y="8"/>
                    <a:pt x="3445" y="8"/>
                  </a:cubicBezTo>
                  <a:cubicBezTo>
                    <a:pt x="3115" y="8"/>
                    <a:pt x="2805" y="165"/>
                    <a:pt x="2524" y="478"/>
                  </a:cubicBezTo>
                  <a:cubicBezTo>
                    <a:pt x="2322" y="240"/>
                    <a:pt x="2036" y="85"/>
                    <a:pt x="1703" y="25"/>
                  </a:cubicBezTo>
                  <a:cubicBezTo>
                    <a:pt x="1614" y="9"/>
                    <a:pt x="1527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9" name="Google Shape;13579;p89"/>
          <p:cNvGrpSpPr/>
          <p:nvPr/>
        </p:nvGrpSpPr>
        <p:grpSpPr>
          <a:xfrm>
            <a:off x="2665165" y="3360146"/>
            <a:ext cx="281794" cy="349684"/>
            <a:chOff x="2665165" y="3360146"/>
            <a:chExt cx="281794" cy="349684"/>
          </a:xfrm>
          <a:solidFill>
            <a:schemeClr val="bg1"/>
          </a:solidFill>
        </p:grpSpPr>
        <p:sp>
          <p:nvSpPr>
            <p:cNvPr id="13580" name="Google Shape;13580;p89"/>
            <p:cNvSpPr/>
            <p:nvPr/>
          </p:nvSpPr>
          <p:spPr>
            <a:xfrm>
              <a:off x="2665165" y="3495547"/>
              <a:ext cx="136572" cy="214284"/>
            </a:xfrm>
            <a:custGeom>
              <a:avLst/>
              <a:gdLst/>
              <a:ahLst/>
              <a:cxnLst/>
              <a:rect l="l" t="t" r="r" b="b"/>
              <a:pathLst>
                <a:path w="4311" h="6764" extrusionOk="0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1" name="Google Shape;13581;p89"/>
            <p:cNvSpPr/>
            <p:nvPr/>
          </p:nvSpPr>
          <p:spPr>
            <a:xfrm>
              <a:off x="2811495" y="3494786"/>
              <a:ext cx="135464" cy="212003"/>
            </a:xfrm>
            <a:custGeom>
              <a:avLst/>
              <a:gdLst/>
              <a:ahLst/>
              <a:cxnLst/>
              <a:rect l="l" t="t" r="r" b="b"/>
              <a:pathLst>
                <a:path w="4276" h="6692" extrusionOk="0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2" name="Google Shape;13582;p89"/>
            <p:cNvSpPr/>
            <p:nvPr/>
          </p:nvSpPr>
          <p:spPr>
            <a:xfrm>
              <a:off x="2731915" y="3360146"/>
              <a:ext cx="149403" cy="181812"/>
            </a:xfrm>
            <a:custGeom>
              <a:avLst/>
              <a:gdLst/>
              <a:ahLst/>
              <a:cxnLst/>
              <a:rect l="l" t="t" r="r" b="b"/>
              <a:pathLst>
                <a:path w="4716" h="5739" extrusionOk="0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3" name="Google Shape;13583;p89"/>
            <p:cNvSpPr/>
            <p:nvPr/>
          </p:nvSpPr>
          <p:spPr>
            <a:xfrm>
              <a:off x="2760585" y="3389545"/>
              <a:ext cx="92442" cy="91333"/>
            </a:xfrm>
            <a:custGeom>
              <a:avLst/>
              <a:gdLst/>
              <a:ahLst/>
              <a:cxnLst/>
              <a:rect l="l" t="t" r="r" b="b"/>
              <a:pathLst>
                <a:path w="2918" h="2883" extrusionOk="0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4" name="Google Shape;13584;p89"/>
            <p:cNvSpPr/>
            <p:nvPr/>
          </p:nvSpPr>
          <p:spPr>
            <a:xfrm>
              <a:off x="2789636" y="3417836"/>
              <a:ext cx="33961" cy="33993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5" name="Google Shape;13585;p89"/>
          <p:cNvGrpSpPr/>
          <p:nvPr/>
        </p:nvGrpSpPr>
        <p:grpSpPr>
          <a:xfrm>
            <a:off x="7156344" y="3347696"/>
            <a:ext cx="264465" cy="353074"/>
            <a:chOff x="7156344" y="3347696"/>
            <a:chExt cx="264465" cy="353074"/>
          </a:xfrm>
          <a:solidFill>
            <a:schemeClr val="bg1"/>
          </a:solidFill>
        </p:grpSpPr>
        <p:sp>
          <p:nvSpPr>
            <p:cNvPr id="13586" name="Google Shape;13586;p89"/>
            <p:cNvSpPr/>
            <p:nvPr/>
          </p:nvSpPr>
          <p:spPr>
            <a:xfrm>
              <a:off x="7248754" y="3468397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7" name="Google Shape;13587;p89"/>
            <p:cNvSpPr/>
            <p:nvPr/>
          </p:nvSpPr>
          <p:spPr>
            <a:xfrm>
              <a:off x="7314775" y="3468397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5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8" name="Google Shape;13588;p89"/>
            <p:cNvSpPr/>
            <p:nvPr/>
          </p:nvSpPr>
          <p:spPr>
            <a:xfrm>
              <a:off x="7156344" y="3347696"/>
              <a:ext cx="264465" cy="353074"/>
            </a:xfrm>
            <a:custGeom>
              <a:avLst/>
              <a:gdLst/>
              <a:ahLst/>
              <a:cxnLst/>
              <a:rect l="l" t="t" r="r" b="b"/>
              <a:pathLst>
                <a:path w="8348" h="11145" extrusionOk="0">
                  <a:moveTo>
                    <a:pt x="4111" y="310"/>
                  </a:moveTo>
                  <a:cubicBezTo>
                    <a:pt x="4118" y="310"/>
                    <a:pt x="4125" y="310"/>
                    <a:pt x="4132" y="310"/>
                  </a:cubicBezTo>
                  <a:cubicBezTo>
                    <a:pt x="5573" y="322"/>
                    <a:pt x="6740" y="1512"/>
                    <a:pt x="6740" y="2953"/>
                  </a:cubicBezTo>
                  <a:lnTo>
                    <a:pt x="6740" y="3643"/>
                  </a:lnTo>
                  <a:lnTo>
                    <a:pt x="6526" y="3643"/>
                  </a:lnTo>
                  <a:cubicBezTo>
                    <a:pt x="6430" y="3643"/>
                    <a:pt x="6311" y="3632"/>
                    <a:pt x="6216" y="3596"/>
                  </a:cubicBezTo>
                  <a:cubicBezTo>
                    <a:pt x="5859" y="3489"/>
                    <a:pt x="4978" y="3167"/>
                    <a:pt x="4359" y="2119"/>
                  </a:cubicBezTo>
                  <a:cubicBezTo>
                    <a:pt x="4311" y="2048"/>
                    <a:pt x="4299" y="1977"/>
                    <a:pt x="4299" y="1905"/>
                  </a:cubicBezTo>
                  <a:lnTo>
                    <a:pt x="4299" y="1548"/>
                  </a:lnTo>
                  <a:cubicBezTo>
                    <a:pt x="4299" y="1453"/>
                    <a:pt x="4228" y="1381"/>
                    <a:pt x="4132" y="1381"/>
                  </a:cubicBezTo>
                  <a:cubicBezTo>
                    <a:pt x="4049" y="1381"/>
                    <a:pt x="3966" y="1453"/>
                    <a:pt x="3966" y="1548"/>
                  </a:cubicBezTo>
                  <a:lnTo>
                    <a:pt x="3966" y="1905"/>
                  </a:lnTo>
                  <a:cubicBezTo>
                    <a:pt x="3966" y="1977"/>
                    <a:pt x="3954" y="2060"/>
                    <a:pt x="3906" y="2119"/>
                  </a:cubicBezTo>
                  <a:cubicBezTo>
                    <a:pt x="3275" y="3167"/>
                    <a:pt x="2406" y="3489"/>
                    <a:pt x="2049" y="3596"/>
                  </a:cubicBezTo>
                  <a:cubicBezTo>
                    <a:pt x="1942" y="3632"/>
                    <a:pt x="1846" y="3643"/>
                    <a:pt x="1739" y="3643"/>
                  </a:cubicBezTo>
                  <a:lnTo>
                    <a:pt x="1620" y="3643"/>
                  </a:lnTo>
                  <a:cubicBezTo>
                    <a:pt x="1584" y="3643"/>
                    <a:pt x="1561" y="3643"/>
                    <a:pt x="1513" y="3655"/>
                  </a:cubicBezTo>
                  <a:lnTo>
                    <a:pt x="1513" y="2941"/>
                  </a:lnTo>
                  <a:cubicBezTo>
                    <a:pt x="1501" y="1496"/>
                    <a:pt x="2680" y="310"/>
                    <a:pt x="4111" y="310"/>
                  </a:cubicBezTo>
                  <a:close/>
                  <a:moveTo>
                    <a:pt x="1799" y="5013"/>
                  </a:moveTo>
                  <a:cubicBezTo>
                    <a:pt x="1882" y="5322"/>
                    <a:pt x="2049" y="5620"/>
                    <a:pt x="2275" y="5894"/>
                  </a:cubicBezTo>
                  <a:cubicBezTo>
                    <a:pt x="2168" y="6013"/>
                    <a:pt x="2025" y="6084"/>
                    <a:pt x="1858" y="6084"/>
                  </a:cubicBezTo>
                  <a:cubicBezTo>
                    <a:pt x="1561" y="6084"/>
                    <a:pt x="1323" y="5846"/>
                    <a:pt x="1323" y="5548"/>
                  </a:cubicBezTo>
                  <a:cubicBezTo>
                    <a:pt x="1323" y="5275"/>
                    <a:pt x="1525" y="5060"/>
                    <a:pt x="1799" y="5013"/>
                  </a:cubicBezTo>
                  <a:close/>
                  <a:moveTo>
                    <a:pt x="6454" y="5013"/>
                  </a:moveTo>
                  <a:cubicBezTo>
                    <a:pt x="6704" y="5037"/>
                    <a:pt x="6918" y="5263"/>
                    <a:pt x="6918" y="5548"/>
                  </a:cubicBezTo>
                  <a:cubicBezTo>
                    <a:pt x="6918" y="5846"/>
                    <a:pt x="6680" y="6084"/>
                    <a:pt x="6383" y="6084"/>
                  </a:cubicBezTo>
                  <a:cubicBezTo>
                    <a:pt x="6216" y="6084"/>
                    <a:pt x="6073" y="6013"/>
                    <a:pt x="5978" y="5894"/>
                  </a:cubicBezTo>
                  <a:cubicBezTo>
                    <a:pt x="6204" y="5632"/>
                    <a:pt x="6347" y="5334"/>
                    <a:pt x="6454" y="5013"/>
                  </a:cubicBezTo>
                  <a:close/>
                  <a:moveTo>
                    <a:pt x="4132" y="2381"/>
                  </a:moveTo>
                  <a:cubicBezTo>
                    <a:pt x="4823" y="3453"/>
                    <a:pt x="5752" y="3810"/>
                    <a:pt x="6145" y="3905"/>
                  </a:cubicBezTo>
                  <a:cubicBezTo>
                    <a:pt x="6276" y="3941"/>
                    <a:pt x="6406" y="3965"/>
                    <a:pt x="6549" y="3965"/>
                  </a:cubicBezTo>
                  <a:lnTo>
                    <a:pt x="6668" y="3965"/>
                  </a:lnTo>
                  <a:cubicBezTo>
                    <a:pt x="6740" y="3965"/>
                    <a:pt x="6811" y="4001"/>
                    <a:pt x="6871" y="4060"/>
                  </a:cubicBezTo>
                  <a:cubicBezTo>
                    <a:pt x="6930" y="4120"/>
                    <a:pt x="6942" y="4191"/>
                    <a:pt x="6942" y="4263"/>
                  </a:cubicBezTo>
                  <a:cubicBezTo>
                    <a:pt x="6930" y="4405"/>
                    <a:pt x="6799" y="4501"/>
                    <a:pt x="6645" y="4501"/>
                  </a:cubicBezTo>
                  <a:lnTo>
                    <a:pt x="6573" y="4501"/>
                  </a:lnTo>
                  <a:cubicBezTo>
                    <a:pt x="6573" y="4417"/>
                    <a:pt x="6514" y="4346"/>
                    <a:pt x="6430" y="4322"/>
                  </a:cubicBezTo>
                  <a:cubicBezTo>
                    <a:pt x="6335" y="4322"/>
                    <a:pt x="6264" y="4382"/>
                    <a:pt x="6252" y="4477"/>
                  </a:cubicBezTo>
                  <a:cubicBezTo>
                    <a:pt x="6204" y="5001"/>
                    <a:pt x="5966" y="5489"/>
                    <a:pt x="5573" y="5858"/>
                  </a:cubicBezTo>
                  <a:cubicBezTo>
                    <a:pt x="5192" y="6215"/>
                    <a:pt x="4680" y="6430"/>
                    <a:pt x="4144" y="6430"/>
                  </a:cubicBezTo>
                  <a:cubicBezTo>
                    <a:pt x="3585" y="6430"/>
                    <a:pt x="3073" y="6227"/>
                    <a:pt x="2692" y="5858"/>
                  </a:cubicBezTo>
                  <a:cubicBezTo>
                    <a:pt x="2299" y="5501"/>
                    <a:pt x="2061" y="5013"/>
                    <a:pt x="2025" y="4477"/>
                  </a:cubicBezTo>
                  <a:cubicBezTo>
                    <a:pt x="2025" y="4389"/>
                    <a:pt x="1943" y="4321"/>
                    <a:pt x="1865" y="4321"/>
                  </a:cubicBezTo>
                  <a:cubicBezTo>
                    <a:pt x="1859" y="4321"/>
                    <a:pt x="1852" y="4321"/>
                    <a:pt x="1846" y="4322"/>
                  </a:cubicBezTo>
                  <a:cubicBezTo>
                    <a:pt x="1751" y="4322"/>
                    <a:pt x="1680" y="4417"/>
                    <a:pt x="1692" y="4501"/>
                  </a:cubicBezTo>
                  <a:lnTo>
                    <a:pt x="1620" y="4501"/>
                  </a:lnTo>
                  <a:cubicBezTo>
                    <a:pt x="1465" y="4501"/>
                    <a:pt x="1334" y="4405"/>
                    <a:pt x="1323" y="4263"/>
                  </a:cubicBezTo>
                  <a:cubicBezTo>
                    <a:pt x="1311" y="4191"/>
                    <a:pt x="1334" y="4120"/>
                    <a:pt x="1394" y="4060"/>
                  </a:cubicBezTo>
                  <a:cubicBezTo>
                    <a:pt x="1442" y="4001"/>
                    <a:pt x="1513" y="3965"/>
                    <a:pt x="1608" y="3965"/>
                  </a:cubicBezTo>
                  <a:lnTo>
                    <a:pt x="1727" y="3965"/>
                  </a:lnTo>
                  <a:cubicBezTo>
                    <a:pt x="1858" y="3965"/>
                    <a:pt x="2001" y="3953"/>
                    <a:pt x="2120" y="3905"/>
                  </a:cubicBezTo>
                  <a:cubicBezTo>
                    <a:pt x="2513" y="3810"/>
                    <a:pt x="3430" y="3453"/>
                    <a:pt x="4132" y="2381"/>
                  </a:cubicBezTo>
                  <a:close/>
                  <a:moveTo>
                    <a:pt x="5740" y="6108"/>
                  </a:moveTo>
                  <a:cubicBezTo>
                    <a:pt x="5871" y="6251"/>
                    <a:pt x="6037" y="6346"/>
                    <a:pt x="6228" y="6382"/>
                  </a:cubicBezTo>
                  <a:cubicBezTo>
                    <a:pt x="6287" y="6739"/>
                    <a:pt x="6406" y="6953"/>
                    <a:pt x="6526" y="7203"/>
                  </a:cubicBezTo>
                  <a:cubicBezTo>
                    <a:pt x="6645" y="7418"/>
                    <a:pt x="6764" y="7656"/>
                    <a:pt x="6871" y="8061"/>
                  </a:cubicBezTo>
                  <a:lnTo>
                    <a:pt x="5680" y="7644"/>
                  </a:lnTo>
                  <a:cubicBezTo>
                    <a:pt x="5478" y="7573"/>
                    <a:pt x="5323" y="7358"/>
                    <a:pt x="5323" y="7144"/>
                  </a:cubicBezTo>
                  <a:lnTo>
                    <a:pt x="5323" y="6430"/>
                  </a:lnTo>
                  <a:cubicBezTo>
                    <a:pt x="5478" y="6334"/>
                    <a:pt x="5621" y="6227"/>
                    <a:pt x="5740" y="6108"/>
                  </a:cubicBezTo>
                  <a:close/>
                  <a:moveTo>
                    <a:pt x="4978" y="6584"/>
                  </a:moveTo>
                  <a:lnTo>
                    <a:pt x="4978" y="7144"/>
                  </a:lnTo>
                  <a:cubicBezTo>
                    <a:pt x="4978" y="7442"/>
                    <a:pt x="5144" y="7715"/>
                    <a:pt x="5383" y="7870"/>
                  </a:cubicBezTo>
                  <a:cubicBezTo>
                    <a:pt x="5252" y="8132"/>
                    <a:pt x="4847" y="8727"/>
                    <a:pt x="4049" y="9370"/>
                  </a:cubicBezTo>
                  <a:cubicBezTo>
                    <a:pt x="3823" y="9180"/>
                    <a:pt x="3644" y="8989"/>
                    <a:pt x="3489" y="8823"/>
                  </a:cubicBezTo>
                  <a:cubicBezTo>
                    <a:pt x="3132" y="8406"/>
                    <a:pt x="2930" y="8061"/>
                    <a:pt x="2823" y="7870"/>
                  </a:cubicBezTo>
                  <a:cubicBezTo>
                    <a:pt x="3073" y="7715"/>
                    <a:pt x="3228" y="7442"/>
                    <a:pt x="3228" y="7144"/>
                  </a:cubicBezTo>
                  <a:lnTo>
                    <a:pt x="3228" y="6584"/>
                  </a:lnTo>
                  <a:cubicBezTo>
                    <a:pt x="3513" y="6691"/>
                    <a:pt x="3811" y="6751"/>
                    <a:pt x="4109" y="6751"/>
                  </a:cubicBezTo>
                  <a:cubicBezTo>
                    <a:pt x="4418" y="6751"/>
                    <a:pt x="4716" y="6691"/>
                    <a:pt x="4978" y="6584"/>
                  </a:cubicBezTo>
                  <a:close/>
                  <a:moveTo>
                    <a:pt x="4144" y="0"/>
                  </a:moveTo>
                  <a:cubicBezTo>
                    <a:pt x="2525" y="0"/>
                    <a:pt x="1203" y="1322"/>
                    <a:pt x="1203" y="2941"/>
                  </a:cubicBezTo>
                  <a:lnTo>
                    <a:pt x="1203" y="3822"/>
                  </a:lnTo>
                  <a:lnTo>
                    <a:pt x="1192" y="3834"/>
                  </a:lnTo>
                  <a:cubicBezTo>
                    <a:pt x="1072" y="3953"/>
                    <a:pt x="1025" y="4132"/>
                    <a:pt x="1037" y="4298"/>
                  </a:cubicBezTo>
                  <a:cubicBezTo>
                    <a:pt x="1072" y="4536"/>
                    <a:pt x="1227" y="4727"/>
                    <a:pt x="1453" y="4798"/>
                  </a:cubicBezTo>
                  <a:cubicBezTo>
                    <a:pt x="1203" y="4953"/>
                    <a:pt x="1037" y="5227"/>
                    <a:pt x="1037" y="5548"/>
                  </a:cubicBezTo>
                  <a:cubicBezTo>
                    <a:pt x="1037" y="6025"/>
                    <a:pt x="1430" y="6406"/>
                    <a:pt x="1906" y="6406"/>
                  </a:cubicBezTo>
                  <a:cubicBezTo>
                    <a:pt x="2144" y="6406"/>
                    <a:pt x="2382" y="6299"/>
                    <a:pt x="2537" y="6120"/>
                  </a:cubicBezTo>
                  <a:cubicBezTo>
                    <a:pt x="2680" y="6239"/>
                    <a:pt x="2811" y="6346"/>
                    <a:pt x="2954" y="6441"/>
                  </a:cubicBezTo>
                  <a:lnTo>
                    <a:pt x="2954" y="7156"/>
                  </a:lnTo>
                  <a:cubicBezTo>
                    <a:pt x="2954" y="7370"/>
                    <a:pt x="2811" y="7584"/>
                    <a:pt x="2596" y="7656"/>
                  </a:cubicBezTo>
                  <a:lnTo>
                    <a:pt x="799" y="8299"/>
                  </a:lnTo>
                  <a:cubicBezTo>
                    <a:pt x="322" y="8466"/>
                    <a:pt x="1" y="8918"/>
                    <a:pt x="1" y="9442"/>
                  </a:cubicBezTo>
                  <a:lnTo>
                    <a:pt x="1" y="10966"/>
                  </a:lnTo>
                  <a:cubicBezTo>
                    <a:pt x="1" y="11049"/>
                    <a:pt x="72" y="11121"/>
                    <a:pt x="156" y="11121"/>
                  </a:cubicBezTo>
                  <a:cubicBezTo>
                    <a:pt x="251" y="11121"/>
                    <a:pt x="322" y="11049"/>
                    <a:pt x="322" y="10966"/>
                  </a:cubicBezTo>
                  <a:lnTo>
                    <a:pt x="322" y="9442"/>
                  </a:lnTo>
                  <a:cubicBezTo>
                    <a:pt x="322" y="9073"/>
                    <a:pt x="561" y="8727"/>
                    <a:pt x="918" y="8608"/>
                  </a:cubicBezTo>
                  <a:lnTo>
                    <a:pt x="1394" y="8442"/>
                  </a:lnTo>
                  <a:cubicBezTo>
                    <a:pt x="1477" y="8954"/>
                    <a:pt x="1573" y="9478"/>
                    <a:pt x="1692" y="9966"/>
                  </a:cubicBezTo>
                  <a:cubicBezTo>
                    <a:pt x="1704" y="10037"/>
                    <a:pt x="1775" y="10097"/>
                    <a:pt x="1858" y="10097"/>
                  </a:cubicBezTo>
                  <a:lnTo>
                    <a:pt x="1882" y="10097"/>
                  </a:lnTo>
                  <a:cubicBezTo>
                    <a:pt x="1977" y="10085"/>
                    <a:pt x="2037" y="9990"/>
                    <a:pt x="2001" y="9906"/>
                  </a:cubicBezTo>
                  <a:cubicBezTo>
                    <a:pt x="1894" y="9418"/>
                    <a:pt x="1799" y="8858"/>
                    <a:pt x="1704" y="8358"/>
                  </a:cubicBezTo>
                  <a:lnTo>
                    <a:pt x="1965" y="8263"/>
                  </a:lnTo>
                  <a:cubicBezTo>
                    <a:pt x="2275" y="9275"/>
                    <a:pt x="2656" y="10382"/>
                    <a:pt x="3180" y="11085"/>
                  </a:cubicBezTo>
                  <a:cubicBezTo>
                    <a:pt x="3216" y="11121"/>
                    <a:pt x="3251" y="11144"/>
                    <a:pt x="3311" y="11144"/>
                  </a:cubicBezTo>
                  <a:cubicBezTo>
                    <a:pt x="3347" y="11144"/>
                    <a:pt x="3394" y="11121"/>
                    <a:pt x="3418" y="11109"/>
                  </a:cubicBezTo>
                  <a:cubicBezTo>
                    <a:pt x="3489" y="11049"/>
                    <a:pt x="3513" y="10966"/>
                    <a:pt x="3454" y="10882"/>
                  </a:cubicBezTo>
                  <a:cubicBezTo>
                    <a:pt x="2894" y="10144"/>
                    <a:pt x="2466" y="8823"/>
                    <a:pt x="2275" y="8144"/>
                  </a:cubicBezTo>
                  <a:lnTo>
                    <a:pt x="2596" y="8025"/>
                  </a:lnTo>
                  <a:cubicBezTo>
                    <a:pt x="2704" y="8227"/>
                    <a:pt x="2930" y="8596"/>
                    <a:pt x="3311" y="9061"/>
                  </a:cubicBezTo>
                  <a:cubicBezTo>
                    <a:pt x="3835" y="9656"/>
                    <a:pt x="4740" y="10490"/>
                    <a:pt x="6216" y="11121"/>
                  </a:cubicBezTo>
                  <a:cubicBezTo>
                    <a:pt x="6228" y="11144"/>
                    <a:pt x="6264" y="11144"/>
                    <a:pt x="6276" y="11144"/>
                  </a:cubicBezTo>
                  <a:cubicBezTo>
                    <a:pt x="6335" y="11144"/>
                    <a:pt x="6395" y="11109"/>
                    <a:pt x="6430" y="11037"/>
                  </a:cubicBezTo>
                  <a:cubicBezTo>
                    <a:pt x="6454" y="10942"/>
                    <a:pt x="6430" y="10859"/>
                    <a:pt x="6335" y="10823"/>
                  </a:cubicBezTo>
                  <a:cubicBezTo>
                    <a:pt x="5502" y="10454"/>
                    <a:pt x="4847" y="10025"/>
                    <a:pt x="4359" y="9620"/>
                  </a:cubicBezTo>
                  <a:cubicBezTo>
                    <a:pt x="5204" y="8918"/>
                    <a:pt x="5621" y="8299"/>
                    <a:pt x="5775" y="8025"/>
                  </a:cubicBezTo>
                  <a:lnTo>
                    <a:pt x="6097" y="8144"/>
                  </a:lnTo>
                  <a:cubicBezTo>
                    <a:pt x="5918" y="8727"/>
                    <a:pt x="5728" y="9251"/>
                    <a:pt x="5502" y="9692"/>
                  </a:cubicBezTo>
                  <a:cubicBezTo>
                    <a:pt x="5454" y="9775"/>
                    <a:pt x="5502" y="9870"/>
                    <a:pt x="5573" y="9918"/>
                  </a:cubicBezTo>
                  <a:cubicBezTo>
                    <a:pt x="5609" y="9930"/>
                    <a:pt x="5621" y="9930"/>
                    <a:pt x="5656" y="9930"/>
                  </a:cubicBezTo>
                  <a:cubicBezTo>
                    <a:pt x="5716" y="9930"/>
                    <a:pt x="5775" y="9906"/>
                    <a:pt x="5799" y="9847"/>
                  </a:cubicBezTo>
                  <a:cubicBezTo>
                    <a:pt x="6014" y="9382"/>
                    <a:pt x="6216" y="8858"/>
                    <a:pt x="6395" y="8263"/>
                  </a:cubicBezTo>
                  <a:lnTo>
                    <a:pt x="7419" y="8620"/>
                  </a:lnTo>
                  <a:cubicBezTo>
                    <a:pt x="7776" y="8739"/>
                    <a:pt x="8014" y="9085"/>
                    <a:pt x="8014" y="9454"/>
                  </a:cubicBezTo>
                  <a:lnTo>
                    <a:pt x="8014" y="10978"/>
                  </a:lnTo>
                  <a:cubicBezTo>
                    <a:pt x="8014" y="11061"/>
                    <a:pt x="8097" y="11144"/>
                    <a:pt x="8181" y="11144"/>
                  </a:cubicBezTo>
                  <a:cubicBezTo>
                    <a:pt x="8276" y="11144"/>
                    <a:pt x="8347" y="11061"/>
                    <a:pt x="8347" y="10978"/>
                  </a:cubicBezTo>
                  <a:lnTo>
                    <a:pt x="8347" y="9454"/>
                  </a:lnTo>
                  <a:cubicBezTo>
                    <a:pt x="8288" y="8906"/>
                    <a:pt x="7978" y="8454"/>
                    <a:pt x="7478" y="8287"/>
                  </a:cubicBezTo>
                  <a:lnTo>
                    <a:pt x="7240" y="8192"/>
                  </a:lnTo>
                  <a:cubicBezTo>
                    <a:pt x="7145" y="7620"/>
                    <a:pt x="6978" y="7323"/>
                    <a:pt x="6847" y="7049"/>
                  </a:cubicBezTo>
                  <a:cubicBezTo>
                    <a:pt x="6740" y="6846"/>
                    <a:pt x="6633" y="6656"/>
                    <a:pt x="6585" y="6382"/>
                  </a:cubicBezTo>
                  <a:cubicBezTo>
                    <a:pt x="6978" y="6287"/>
                    <a:pt x="7264" y="5953"/>
                    <a:pt x="7264" y="5548"/>
                  </a:cubicBezTo>
                  <a:cubicBezTo>
                    <a:pt x="7264" y="5227"/>
                    <a:pt x="7097" y="4953"/>
                    <a:pt x="6847" y="4798"/>
                  </a:cubicBezTo>
                  <a:cubicBezTo>
                    <a:pt x="7061" y="4727"/>
                    <a:pt x="7240" y="4536"/>
                    <a:pt x="7264" y="4298"/>
                  </a:cubicBezTo>
                  <a:cubicBezTo>
                    <a:pt x="7276" y="4132"/>
                    <a:pt x="7216" y="3953"/>
                    <a:pt x="7109" y="3834"/>
                  </a:cubicBezTo>
                  <a:lnTo>
                    <a:pt x="7097" y="3822"/>
                  </a:lnTo>
                  <a:lnTo>
                    <a:pt x="7097" y="2941"/>
                  </a:lnTo>
                  <a:cubicBezTo>
                    <a:pt x="7097" y="1322"/>
                    <a:pt x="5775" y="0"/>
                    <a:pt x="4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9" name="Google Shape;13589;p89"/>
            <p:cNvSpPr/>
            <p:nvPr/>
          </p:nvSpPr>
          <p:spPr>
            <a:xfrm>
              <a:off x="7212544" y="3678023"/>
              <a:ext cx="14763" cy="21226"/>
            </a:xfrm>
            <a:custGeom>
              <a:avLst/>
              <a:gdLst/>
              <a:ahLst/>
              <a:cxnLst/>
              <a:rect l="l" t="t" r="r" b="b"/>
              <a:pathLst>
                <a:path w="466" h="670" extrusionOk="0">
                  <a:moveTo>
                    <a:pt x="175" y="1"/>
                  </a:moveTo>
                  <a:cubicBezTo>
                    <a:pt x="165" y="1"/>
                    <a:pt x="154" y="2"/>
                    <a:pt x="144" y="3"/>
                  </a:cubicBezTo>
                  <a:cubicBezTo>
                    <a:pt x="49" y="27"/>
                    <a:pt x="1" y="122"/>
                    <a:pt x="25" y="205"/>
                  </a:cubicBezTo>
                  <a:cubicBezTo>
                    <a:pt x="49" y="348"/>
                    <a:pt x="96" y="467"/>
                    <a:pt x="132" y="563"/>
                  </a:cubicBezTo>
                  <a:cubicBezTo>
                    <a:pt x="156" y="646"/>
                    <a:pt x="215" y="670"/>
                    <a:pt x="275" y="670"/>
                  </a:cubicBezTo>
                  <a:cubicBezTo>
                    <a:pt x="287" y="670"/>
                    <a:pt x="311" y="670"/>
                    <a:pt x="334" y="658"/>
                  </a:cubicBezTo>
                  <a:cubicBezTo>
                    <a:pt x="430" y="646"/>
                    <a:pt x="465" y="551"/>
                    <a:pt x="453" y="467"/>
                  </a:cubicBezTo>
                  <a:cubicBezTo>
                    <a:pt x="430" y="360"/>
                    <a:pt x="382" y="253"/>
                    <a:pt x="346" y="122"/>
                  </a:cubicBezTo>
                  <a:cubicBezTo>
                    <a:pt x="325" y="39"/>
                    <a:pt x="250" y="1"/>
                    <a:pt x="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0" name="Google Shape;13590;p89"/>
            <p:cNvSpPr/>
            <p:nvPr/>
          </p:nvSpPr>
          <p:spPr>
            <a:xfrm>
              <a:off x="7257055" y="3498936"/>
              <a:ext cx="60382" cy="32472"/>
            </a:xfrm>
            <a:custGeom>
              <a:avLst/>
              <a:gdLst/>
              <a:ahLst/>
              <a:cxnLst/>
              <a:rect l="l" t="t" r="r" b="b"/>
              <a:pathLst>
                <a:path w="1906" h="1025" extrusionOk="0">
                  <a:moveTo>
                    <a:pt x="1525" y="322"/>
                  </a:moveTo>
                  <a:cubicBezTo>
                    <a:pt x="1465" y="536"/>
                    <a:pt x="1227" y="703"/>
                    <a:pt x="941" y="703"/>
                  </a:cubicBezTo>
                  <a:cubicBezTo>
                    <a:pt x="656" y="703"/>
                    <a:pt x="430" y="548"/>
                    <a:pt x="346" y="322"/>
                  </a:cubicBezTo>
                  <a:close/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644"/>
                    <a:pt x="430" y="1025"/>
                    <a:pt x="953" y="1025"/>
                  </a:cubicBezTo>
                  <a:cubicBezTo>
                    <a:pt x="1477" y="1025"/>
                    <a:pt x="1906" y="644"/>
                    <a:pt x="1906" y="167"/>
                  </a:cubicBezTo>
                  <a:cubicBezTo>
                    <a:pt x="1894" y="72"/>
                    <a:pt x="1823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91" name="Google Shape;13591;p89"/>
          <p:cNvGrpSpPr/>
          <p:nvPr/>
        </p:nvGrpSpPr>
        <p:grpSpPr>
          <a:xfrm>
            <a:off x="6703732" y="3346936"/>
            <a:ext cx="264813" cy="352693"/>
            <a:chOff x="6703732" y="3346936"/>
            <a:chExt cx="264813" cy="352693"/>
          </a:xfrm>
          <a:solidFill>
            <a:schemeClr val="bg1"/>
          </a:solidFill>
        </p:grpSpPr>
        <p:sp>
          <p:nvSpPr>
            <p:cNvPr id="13592" name="Google Shape;13592;p89"/>
            <p:cNvSpPr/>
            <p:nvPr/>
          </p:nvSpPr>
          <p:spPr>
            <a:xfrm>
              <a:off x="6797283" y="3468777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4" y="500"/>
                    <a:pt x="167" y="500"/>
                  </a:cubicBezTo>
                  <a:cubicBezTo>
                    <a:pt x="262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3" name="Google Shape;13593;p89"/>
            <p:cNvSpPr/>
            <p:nvPr/>
          </p:nvSpPr>
          <p:spPr>
            <a:xfrm>
              <a:off x="6863272" y="3468777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7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4" name="Google Shape;13594;p89"/>
            <p:cNvSpPr/>
            <p:nvPr/>
          </p:nvSpPr>
          <p:spPr>
            <a:xfrm>
              <a:off x="6814231" y="3507712"/>
              <a:ext cx="43433" cy="15777"/>
            </a:xfrm>
            <a:custGeom>
              <a:avLst/>
              <a:gdLst/>
              <a:ahLst/>
              <a:cxnLst/>
              <a:rect l="l" t="t" r="r" b="b"/>
              <a:pathLst>
                <a:path w="1371" h="498" extrusionOk="0">
                  <a:moveTo>
                    <a:pt x="174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5"/>
                    <a:pt x="1" y="212"/>
                    <a:pt x="60" y="271"/>
                  </a:cubicBezTo>
                  <a:cubicBezTo>
                    <a:pt x="203" y="402"/>
                    <a:pt x="441" y="497"/>
                    <a:pt x="703" y="497"/>
                  </a:cubicBezTo>
                  <a:cubicBezTo>
                    <a:pt x="953" y="497"/>
                    <a:pt x="1192" y="402"/>
                    <a:pt x="1346" y="271"/>
                  </a:cubicBezTo>
                  <a:cubicBezTo>
                    <a:pt x="1370" y="212"/>
                    <a:pt x="1370" y="105"/>
                    <a:pt x="1311" y="45"/>
                  </a:cubicBezTo>
                  <a:cubicBezTo>
                    <a:pt x="1281" y="15"/>
                    <a:pt x="1242" y="0"/>
                    <a:pt x="1203" y="0"/>
                  </a:cubicBezTo>
                  <a:cubicBezTo>
                    <a:pt x="1165" y="0"/>
                    <a:pt x="1126" y="15"/>
                    <a:pt x="1096" y="45"/>
                  </a:cubicBezTo>
                  <a:cubicBezTo>
                    <a:pt x="1037" y="105"/>
                    <a:pt x="882" y="188"/>
                    <a:pt x="692" y="188"/>
                  </a:cubicBezTo>
                  <a:cubicBezTo>
                    <a:pt x="477" y="188"/>
                    <a:pt x="346" y="105"/>
                    <a:pt x="287" y="45"/>
                  </a:cubicBezTo>
                  <a:cubicBezTo>
                    <a:pt x="257" y="15"/>
                    <a:pt x="215" y="0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5" name="Google Shape;13595;p89"/>
            <p:cNvSpPr/>
            <p:nvPr/>
          </p:nvSpPr>
          <p:spPr>
            <a:xfrm>
              <a:off x="6902143" y="3489876"/>
              <a:ext cx="32" cy="412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6" name="Google Shape;13596;p89"/>
            <p:cNvSpPr/>
            <p:nvPr/>
          </p:nvSpPr>
          <p:spPr>
            <a:xfrm>
              <a:off x="6703732" y="3346936"/>
              <a:ext cx="264813" cy="352693"/>
            </a:xfrm>
            <a:custGeom>
              <a:avLst/>
              <a:gdLst/>
              <a:ahLst/>
              <a:cxnLst/>
              <a:rect l="l" t="t" r="r" b="b"/>
              <a:pathLst>
                <a:path w="8359" h="11133" extrusionOk="0">
                  <a:moveTo>
                    <a:pt x="4120" y="346"/>
                  </a:moveTo>
                  <a:cubicBezTo>
                    <a:pt x="5668" y="346"/>
                    <a:pt x="6918" y="1596"/>
                    <a:pt x="6918" y="3144"/>
                  </a:cubicBezTo>
                  <a:lnTo>
                    <a:pt x="6918" y="8081"/>
                  </a:lnTo>
                  <a:lnTo>
                    <a:pt x="6918" y="8081"/>
                  </a:lnTo>
                  <a:lnTo>
                    <a:pt x="6049" y="7787"/>
                  </a:lnTo>
                  <a:cubicBezTo>
                    <a:pt x="6037" y="7763"/>
                    <a:pt x="6037" y="7739"/>
                    <a:pt x="6013" y="7716"/>
                  </a:cubicBezTo>
                  <a:lnTo>
                    <a:pt x="5608" y="7311"/>
                  </a:lnTo>
                  <a:cubicBezTo>
                    <a:pt x="5537" y="7239"/>
                    <a:pt x="5442" y="7204"/>
                    <a:pt x="5358" y="7204"/>
                  </a:cubicBezTo>
                  <a:lnTo>
                    <a:pt x="5358" y="6608"/>
                  </a:lnTo>
                  <a:cubicBezTo>
                    <a:pt x="5727" y="6406"/>
                    <a:pt x="6037" y="6084"/>
                    <a:pt x="6251" y="5715"/>
                  </a:cubicBezTo>
                  <a:lnTo>
                    <a:pt x="6251" y="7299"/>
                  </a:lnTo>
                  <a:cubicBezTo>
                    <a:pt x="6251" y="7382"/>
                    <a:pt x="6323" y="7466"/>
                    <a:pt x="6406" y="7466"/>
                  </a:cubicBezTo>
                  <a:cubicBezTo>
                    <a:pt x="6501" y="7466"/>
                    <a:pt x="6573" y="7382"/>
                    <a:pt x="6573" y="7299"/>
                  </a:cubicBezTo>
                  <a:lnTo>
                    <a:pt x="6573" y="4144"/>
                  </a:lnTo>
                  <a:cubicBezTo>
                    <a:pt x="6573" y="3882"/>
                    <a:pt x="6394" y="3667"/>
                    <a:pt x="6144" y="3620"/>
                  </a:cubicBezTo>
                  <a:cubicBezTo>
                    <a:pt x="5858" y="3572"/>
                    <a:pt x="5108" y="3370"/>
                    <a:pt x="4418" y="2370"/>
                  </a:cubicBezTo>
                  <a:cubicBezTo>
                    <a:pt x="4358" y="2274"/>
                    <a:pt x="4251" y="2215"/>
                    <a:pt x="4132" y="2215"/>
                  </a:cubicBezTo>
                  <a:cubicBezTo>
                    <a:pt x="4025" y="2215"/>
                    <a:pt x="3918" y="2274"/>
                    <a:pt x="3846" y="2370"/>
                  </a:cubicBezTo>
                  <a:cubicBezTo>
                    <a:pt x="3739" y="2536"/>
                    <a:pt x="3608" y="2679"/>
                    <a:pt x="3477" y="2810"/>
                  </a:cubicBezTo>
                  <a:cubicBezTo>
                    <a:pt x="3418" y="2870"/>
                    <a:pt x="3418" y="2977"/>
                    <a:pt x="3489" y="3036"/>
                  </a:cubicBezTo>
                  <a:cubicBezTo>
                    <a:pt x="3517" y="3065"/>
                    <a:pt x="3557" y="3080"/>
                    <a:pt x="3596" y="3080"/>
                  </a:cubicBezTo>
                  <a:cubicBezTo>
                    <a:pt x="3640" y="3080"/>
                    <a:pt x="3684" y="3062"/>
                    <a:pt x="3715" y="3025"/>
                  </a:cubicBezTo>
                  <a:cubicBezTo>
                    <a:pt x="3858" y="2870"/>
                    <a:pt x="3977" y="2715"/>
                    <a:pt x="4120" y="2536"/>
                  </a:cubicBezTo>
                  <a:lnTo>
                    <a:pt x="4144" y="2536"/>
                  </a:lnTo>
                  <a:cubicBezTo>
                    <a:pt x="4299" y="2739"/>
                    <a:pt x="4537" y="3036"/>
                    <a:pt x="4846" y="3322"/>
                  </a:cubicBezTo>
                  <a:cubicBezTo>
                    <a:pt x="5227" y="3656"/>
                    <a:pt x="5644" y="3858"/>
                    <a:pt x="6085" y="3929"/>
                  </a:cubicBezTo>
                  <a:cubicBezTo>
                    <a:pt x="6168" y="3953"/>
                    <a:pt x="6227" y="4037"/>
                    <a:pt x="6227" y="4120"/>
                  </a:cubicBezTo>
                  <a:lnTo>
                    <a:pt x="6227" y="4501"/>
                  </a:lnTo>
                  <a:cubicBezTo>
                    <a:pt x="6227" y="5656"/>
                    <a:pt x="5287" y="6596"/>
                    <a:pt x="4132" y="6596"/>
                  </a:cubicBezTo>
                  <a:cubicBezTo>
                    <a:pt x="2965" y="6596"/>
                    <a:pt x="2036" y="5656"/>
                    <a:pt x="2036" y="4513"/>
                  </a:cubicBezTo>
                  <a:lnTo>
                    <a:pt x="2036" y="4144"/>
                  </a:lnTo>
                  <a:cubicBezTo>
                    <a:pt x="2036" y="4048"/>
                    <a:pt x="2096" y="3965"/>
                    <a:pt x="2179" y="3953"/>
                  </a:cubicBezTo>
                  <a:cubicBezTo>
                    <a:pt x="2525" y="3894"/>
                    <a:pt x="2846" y="3751"/>
                    <a:pt x="3179" y="3537"/>
                  </a:cubicBezTo>
                  <a:cubicBezTo>
                    <a:pt x="3251" y="3489"/>
                    <a:pt x="3263" y="3382"/>
                    <a:pt x="3227" y="3310"/>
                  </a:cubicBezTo>
                  <a:cubicBezTo>
                    <a:pt x="3196" y="3264"/>
                    <a:pt x="3141" y="3238"/>
                    <a:pt x="3086" y="3238"/>
                  </a:cubicBezTo>
                  <a:cubicBezTo>
                    <a:pt x="3056" y="3238"/>
                    <a:pt x="3026" y="3246"/>
                    <a:pt x="3001" y="3263"/>
                  </a:cubicBezTo>
                  <a:cubicBezTo>
                    <a:pt x="2715" y="3453"/>
                    <a:pt x="2429" y="3572"/>
                    <a:pt x="2132" y="3632"/>
                  </a:cubicBezTo>
                  <a:cubicBezTo>
                    <a:pt x="1894" y="3679"/>
                    <a:pt x="1703" y="3894"/>
                    <a:pt x="1703" y="4156"/>
                  </a:cubicBezTo>
                  <a:lnTo>
                    <a:pt x="1703" y="7311"/>
                  </a:lnTo>
                  <a:cubicBezTo>
                    <a:pt x="1703" y="7406"/>
                    <a:pt x="1774" y="7477"/>
                    <a:pt x="1870" y="7477"/>
                  </a:cubicBezTo>
                  <a:cubicBezTo>
                    <a:pt x="1953" y="7477"/>
                    <a:pt x="2036" y="7406"/>
                    <a:pt x="2036" y="7311"/>
                  </a:cubicBezTo>
                  <a:lnTo>
                    <a:pt x="2036" y="5739"/>
                  </a:lnTo>
                  <a:cubicBezTo>
                    <a:pt x="2239" y="6108"/>
                    <a:pt x="2548" y="6418"/>
                    <a:pt x="2929" y="6632"/>
                  </a:cubicBezTo>
                  <a:lnTo>
                    <a:pt x="2929" y="7227"/>
                  </a:lnTo>
                  <a:cubicBezTo>
                    <a:pt x="2834" y="7227"/>
                    <a:pt x="2751" y="7251"/>
                    <a:pt x="2667" y="7323"/>
                  </a:cubicBezTo>
                  <a:lnTo>
                    <a:pt x="2275" y="7728"/>
                  </a:lnTo>
                  <a:cubicBezTo>
                    <a:pt x="2251" y="7739"/>
                    <a:pt x="2239" y="7775"/>
                    <a:pt x="2227" y="7799"/>
                  </a:cubicBezTo>
                  <a:lnTo>
                    <a:pt x="1322" y="8120"/>
                  </a:lnTo>
                  <a:lnTo>
                    <a:pt x="1322" y="3144"/>
                  </a:lnTo>
                  <a:cubicBezTo>
                    <a:pt x="1322" y="1596"/>
                    <a:pt x="2572" y="346"/>
                    <a:pt x="4120" y="346"/>
                  </a:cubicBezTo>
                  <a:close/>
                  <a:moveTo>
                    <a:pt x="5037" y="6787"/>
                  </a:moveTo>
                  <a:lnTo>
                    <a:pt x="5037" y="7418"/>
                  </a:lnTo>
                  <a:lnTo>
                    <a:pt x="4168" y="8299"/>
                  </a:lnTo>
                  <a:lnTo>
                    <a:pt x="3287" y="7418"/>
                  </a:lnTo>
                  <a:lnTo>
                    <a:pt x="3287" y="6787"/>
                  </a:lnTo>
                  <a:cubicBezTo>
                    <a:pt x="3548" y="6894"/>
                    <a:pt x="3846" y="6954"/>
                    <a:pt x="4168" y="6954"/>
                  </a:cubicBezTo>
                  <a:cubicBezTo>
                    <a:pt x="4477" y="6954"/>
                    <a:pt x="4775" y="6894"/>
                    <a:pt x="5037" y="6787"/>
                  </a:cubicBezTo>
                  <a:close/>
                  <a:moveTo>
                    <a:pt x="2953" y="7549"/>
                  </a:moveTo>
                  <a:lnTo>
                    <a:pt x="3929" y="8513"/>
                  </a:lnTo>
                  <a:lnTo>
                    <a:pt x="3191" y="9132"/>
                  </a:lnTo>
                  <a:lnTo>
                    <a:pt x="3167" y="9132"/>
                  </a:lnTo>
                  <a:lnTo>
                    <a:pt x="2620" y="7882"/>
                  </a:lnTo>
                  <a:lnTo>
                    <a:pt x="2941" y="7549"/>
                  </a:lnTo>
                  <a:close/>
                  <a:moveTo>
                    <a:pt x="5346" y="7561"/>
                  </a:moveTo>
                  <a:lnTo>
                    <a:pt x="5680" y="7894"/>
                  </a:lnTo>
                  <a:lnTo>
                    <a:pt x="5644" y="7966"/>
                  </a:lnTo>
                  <a:cubicBezTo>
                    <a:pt x="5620" y="8061"/>
                    <a:pt x="5644" y="8144"/>
                    <a:pt x="5739" y="8168"/>
                  </a:cubicBezTo>
                  <a:cubicBezTo>
                    <a:pt x="5759" y="8178"/>
                    <a:pt x="5782" y="8183"/>
                    <a:pt x="5804" y="8183"/>
                  </a:cubicBezTo>
                  <a:cubicBezTo>
                    <a:pt x="5860" y="8183"/>
                    <a:pt x="5916" y="8155"/>
                    <a:pt x="5942" y="8120"/>
                  </a:cubicBezTo>
                  <a:lnTo>
                    <a:pt x="6180" y="8192"/>
                  </a:lnTo>
                  <a:lnTo>
                    <a:pt x="6168" y="8359"/>
                  </a:lnTo>
                  <a:cubicBezTo>
                    <a:pt x="6037" y="9347"/>
                    <a:pt x="5180" y="10109"/>
                    <a:pt x="4168" y="10109"/>
                  </a:cubicBezTo>
                  <a:cubicBezTo>
                    <a:pt x="3156" y="10109"/>
                    <a:pt x="2286" y="9347"/>
                    <a:pt x="2155" y="8359"/>
                  </a:cubicBezTo>
                  <a:lnTo>
                    <a:pt x="2120" y="8168"/>
                  </a:lnTo>
                  <a:lnTo>
                    <a:pt x="2346" y="8097"/>
                  </a:lnTo>
                  <a:lnTo>
                    <a:pt x="2870" y="9263"/>
                  </a:lnTo>
                  <a:cubicBezTo>
                    <a:pt x="2917" y="9359"/>
                    <a:pt x="3001" y="9418"/>
                    <a:pt x="3108" y="9454"/>
                  </a:cubicBezTo>
                  <a:cubicBezTo>
                    <a:pt x="3132" y="9454"/>
                    <a:pt x="3156" y="9466"/>
                    <a:pt x="3179" y="9466"/>
                  </a:cubicBezTo>
                  <a:cubicBezTo>
                    <a:pt x="3251" y="9466"/>
                    <a:pt x="3334" y="9442"/>
                    <a:pt x="3394" y="9394"/>
                  </a:cubicBezTo>
                  <a:lnTo>
                    <a:pt x="4144" y="8751"/>
                  </a:lnTo>
                  <a:lnTo>
                    <a:pt x="4906" y="9394"/>
                  </a:lnTo>
                  <a:cubicBezTo>
                    <a:pt x="4965" y="9442"/>
                    <a:pt x="5037" y="9466"/>
                    <a:pt x="5120" y="9466"/>
                  </a:cubicBezTo>
                  <a:cubicBezTo>
                    <a:pt x="5144" y="9466"/>
                    <a:pt x="5156" y="9466"/>
                    <a:pt x="5192" y="9454"/>
                  </a:cubicBezTo>
                  <a:cubicBezTo>
                    <a:pt x="5299" y="9418"/>
                    <a:pt x="5382" y="9359"/>
                    <a:pt x="5430" y="9263"/>
                  </a:cubicBezTo>
                  <a:lnTo>
                    <a:pt x="5680" y="8704"/>
                  </a:lnTo>
                  <a:cubicBezTo>
                    <a:pt x="5715" y="8620"/>
                    <a:pt x="5680" y="8525"/>
                    <a:pt x="5596" y="8501"/>
                  </a:cubicBezTo>
                  <a:cubicBezTo>
                    <a:pt x="5571" y="8492"/>
                    <a:pt x="5547" y="8488"/>
                    <a:pt x="5525" y="8488"/>
                  </a:cubicBezTo>
                  <a:cubicBezTo>
                    <a:pt x="5461" y="8488"/>
                    <a:pt x="5408" y="8523"/>
                    <a:pt x="5382" y="8585"/>
                  </a:cubicBezTo>
                  <a:lnTo>
                    <a:pt x="5132" y="9144"/>
                  </a:lnTo>
                  <a:lnTo>
                    <a:pt x="5096" y="9144"/>
                  </a:lnTo>
                  <a:lnTo>
                    <a:pt x="4370" y="8525"/>
                  </a:lnTo>
                  <a:lnTo>
                    <a:pt x="5334" y="7561"/>
                  </a:lnTo>
                  <a:close/>
                  <a:moveTo>
                    <a:pt x="4168" y="0"/>
                  </a:moveTo>
                  <a:cubicBezTo>
                    <a:pt x="2441" y="0"/>
                    <a:pt x="1036" y="1405"/>
                    <a:pt x="1036" y="3132"/>
                  </a:cubicBezTo>
                  <a:lnTo>
                    <a:pt x="1036" y="8216"/>
                  </a:lnTo>
                  <a:lnTo>
                    <a:pt x="798" y="8311"/>
                  </a:lnTo>
                  <a:cubicBezTo>
                    <a:pt x="322" y="8478"/>
                    <a:pt x="0" y="8930"/>
                    <a:pt x="0" y="9454"/>
                  </a:cubicBezTo>
                  <a:lnTo>
                    <a:pt x="0" y="10978"/>
                  </a:lnTo>
                  <a:cubicBezTo>
                    <a:pt x="0" y="11061"/>
                    <a:pt x="72" y="11133"/>
                    <a:pt x="155" y="11133"/>
                  </a:cubicBezTo>
                  <a:cubicBezTo>
                    <a:pt x="250" y="11133"/>
                    <a:pt x="322" y="11061"/>
                    <a:pt x="322" y="10978"/>
                  </a:cubicBezTo>
                  <a:lnTo>
                    <a:pt x="322" y="9454"/>
                  </a:lnTo>
                  <a:cubicBezTo>
                    <a:pt x="322" y="9347"/>
                    <a:pt x="334" y="9252"/>
                    <a:pt x="381" y="9144"/>
                  </a:cubicBezTo>
                  <a:lnTo>
                    <a:pt x="1203" y="9847"/>
                  </a:lnTo>
                  <a:cubicBezTo>
                    <a:pt x="1322" y="9942"/>
                    <a:pt x="1393" y="10097"/>
                    <a:pt x="1393" y="10240"/>
                  </a:cubicBezTo>
                  <a:lnTo>
                    <a:pt x="1393" y="10978"/>
                  </a:lnTo>
                  <a:cubicBezTo>
                    <a:pt x="1393" y="11061"/>
                    <a:pt x="1465" y="11133"/>
                    <a:pt x="1560" y="11133"/>
                  </a:cubicBezTo>
                  <a:cubicBezTo>
                    <a:pt x="1643" y="11133"/>
                    <a:pt x="1715" y="11061"/>
                    <a:pt x="1715" y="10978"/>
                  </a:cubicBezTo>
                  <a:lnTo>
                    <a:pt x="1715" y="10240"/>
                  </a:lnTo>
                  <a:cubicBezTo>
                    <a:pt x="1715" y="9990"/>
                    <a:pt x="1620" y="9752"/>
                    <a:pt x="1417" y="9585"/>
                  </a:cubicBezTo>
                  <a:lnTo>
                    <a:pt x="560" y="8847"/>
                  </a:lnTo>
                  <a:cubicBezTo>
                    <a:pt x="643" y="8740"/>
                    <a:pt x="786" y="8656"/>
                    <a:pt x="917" y="8609"/>
                  </a:cubicBezTo>
                  <a:lnTo>
                    <a:pt x="1822" y="8275"/>
                  </a:lnTo>
                  <a:lnTo>
                    <a:pt x="1834" y="8382"/>
                  </a:lnTo>
                  <a:cubicBezTo>
                    <a:pt x="1917" y="8954"/>
                    <a:pt x="2191" y="9466"/>
                    <a:pt x="2632" y="9847"/>
                  </a:cubicBezTo>
                  <a:cubicBezTo>
                    <a:pt x="3060" y="10216"/>
                    <a:pt x="3608" y="10418"/>
                    <a:pt x="4180" y="10418"/>
                  </a:cubicBezTo>
                  <a:cubicBezTo>
                    <a:pt x="4739" y="10418"/>
                    <a:pt x="5287" y="10216"/>
                    <a:pt x="5727" y="9847"/>
                  </a:cubicBezTo>
                  <a:cubicBezTo>
                    <a:pt x="6156" y="9466"/>
                    <a:pt x="6430" y="8954"/>
                    <a:pt x="6513" y="8382"/>
                  </a:cubicBezTo>
                  <a:lnTo>
                    <a:pt x="6525" y="8275"/>
                  </a:lnTo>
                  <a:lnTo>
                    <a:pt x="7430" y="8609"/>
                  </a:lnTo>
                  <a:cubicBezTo>
                    <a:pt x="7573" y="8656"/>
                    <a:pt x="7704" y="8740"/>
                    <a:pt x="7787" y="8847"/>
                  </a:cubicBezTo>
                  <a:lnTo>
                    <a:pt x="6930" y="9585"/>
                  </a:lnTo>
                  <a:cubicBezTo>
                    <a:pt x="6739" y="9752"/>
                    <a:pt x="6632" y="9990"/>
                    <a:pt x="6632" y="10240"/>
                  </a:cubicBezTo>
                  <a:lnTo>
                    <a:pt x="6632" y="10978"/>
                  </a:lnTo>
                  <a:cubicBezTo>
                    <a:pt x="6632" y="11061"/>
                    <a:pt x="6704" y="11133"/>
                    <a:pt x="6799" y="11133"/>
                  </a:cubicBezTo>
                  <a:cubicBezTo>
                    <a:pt x="6882" y="11133"/>
                    <a:pt x="6954" y="11061"/>
                    <a:pt x="6954" y="10978"/>
                  </a:cubicBezTo>
                  <a:lnTo>
                    <a:pt x="6954" y="10240"/>
                  </a:lnTo>
                  <a:cubicBezTo>
                    <a:pt x="6954" y="10097"/>
                    <a:pt x="7037" y="9942"/>
                    <a:pt x="7156" y="9847"/>
                  </a:cubicBezTo>
                  <a:lnTo>
                    <a:pt x="7966" y="9144"/>
                  </a:lnTo>
                  <a:cubicBezTo>
                    <a:pt x="8001" y="9252"/>
                    <a:pt x="8025" y="9347"/>
                    <a:pt x="8025" y="9454"/>
                  </a:cubicBezTo>
                  <a:lnTo>
                    <a:pt x="8025" y="10978"/>
                  </a:lnTo>
                  <a:cubicBezTo>
                    <a:pt x="8025" y="11061"/>
                    <a:pt x="8109" y="11133"/>
                    <a:pt x="8192" y="11133"/>
                  </a:cubicBezTo>
                  <a:cubicBezTo>
                    <a:pt x="8287" y="11133"/>
                    <a:pt x="8359" y="11061"/>
                    <a:pt x="8359" y="10978"/>
                  </a:cubicBezTo>
                  <a:lnTo>
                    <a:pt x="8359" y="9454"/>
                  </a:lnTo>
                  <a:cubicBezTo>
                    <a:pt x="8335" y="8930"/>
                    <a:pt x="8001" y="8478"/>
                    <a:pt x="7525" y="8311"/>
                  </a:cubicBezTo>
                  <a:lnTo>
                    <a:pt x="7287" y="8216"/>
                  </a:lnTo>
                  <a:lnTo>
                    <a:pt x="7287" y="3132"/>
                  </a:lnTo>
                  <a:cubicBezTo>
                    <a:pt x="7287" y="1405"/>
                    <a:pt x="5894" y="0"/>
                    <a:pt x="4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97" name="Google Shape;13597;p89"/>
          <p:cNvGrpSpPr/>
          <p:nvPr/>
        </p:nvGrpSpPr>
        <p:grpSpPr>
          <a:xfrm>
            <a:off x="6252228" y="3346936"/>
            <a:ext cx="265193" cy="352693"/>
            <a:chOff x="6252228" y="3346936"/>
            <a:chExt cx="265193" cy="352693"/>
          </a:xfrm>
          <a:solidFill>
            <a:schemeClr val="bg1"/>
          </a:solidFill>
        </p:grpSpPr>
        <p:sp>
          <p:nvSpPr>
            <p:cNvPr id="13598" name="Google Shape;13598;p89"/>
            <p:cNvSpPr/>
            <p:nvPr/>
          </p:nvSpPr>
          <p:spPr>
            <a:xfrm>
              <a:off x="6252228" y="3346936"/>
              <a:ext cx="265193" cy="352693"/>
            </a:xfrm>
            <a:custGeom>
              <a:avLst/>
              <a:gdLst/>
              <a:ahLst/>
              <a:cxnLst/>
              <a:rect l="l" t="t" r="r" b="b"/>
              <a:pathLst>
                <a:path w="8371" h="11133" extrusionOk="0">
                  <a:moveTo>
                    <a:pt x="4156" y="2941"/>
                  </a:moveTo>
                  <a:cubicBezTo>
                    <a:pt x="4370" y="2941"/>
                    <a:pt x="4585" y="2953"/>
                    <a:pt x="4787" y="2965"/>
                  </a:cubicBezTo>
                  <a:cubicBezTo>
                    <a:pt x="3811" y="3560"/>
                    <a:pt x="2537" y="3775"/>
                    <a:pt x="2060" y="3810"/>
                  </a:cubicBezTo>
                  <a:lnTo>
                    <a:pt x="2060" y="3656"/>
                  </a:lnTo>
                  <a:cubicBezTo>
                    <a:pt x="2060" y="3358"/>
                    <a:pt x="2858" y="2941"/>
                    <a:pt x="4156" y="2941"/>
                  </a:cubicBezTo>
                  <a:close/>
                  <a:moveTo>
                    <a:pt x="4168" y="2239"/>
                  </a:moveTo>
                  <a:cubicBezTo>
                    <a:pt x="5466" y="2239"/>
                    <a:pt x="6275" y="2655"/>
                    <a:pt x="6275" y="2953"/>
                  </a:cubicBezTo>
                  <a:lnTo>
                    <a:pt x="6275" y="3108"/>
                  </a:lnTo>
                  <a:cubicBezTo>
                    <a:pt x="6242" y="3089"/>
                    <a:pt x="6207" y="3079"/>
                    <a:pt x="6173" y="3079"/>
                  </a:cubicBezTo>
                  <a:cubicBezTo>
                    <a:pt x="6123" y="3079"/>
                    <a:pt x="6078" y="3101"/>
                    <a:pt x="6049" y="3144"/>
                  </a:cubicBezTo>
                  <a:cubicBezTo>
                    <a:pt x="5989" y="3215"/>
                    <a:pt x="6001" y="3322"/>
                    <a:pt x="6073" y="3382"/>
                  </a:cubicBezTo>
                  <a:cubicBezTo>
                    <a:pt x="6168" y="3441"/>
                    <a:pt x="6275" y="3548"/>
                    <a:pt x="6275" y="3656"/>
                  </a:cubicBezTo>
                  <a:lnTo>
                    <a:pt x="6275" y="4358"/>
                  </a:lnTo>
                  <a:lnTo>
                    <a:pt x="4513" y="4358"/>
                  </a:lnTo>
                  <a:cubicBezTo>
                    <a:pt x="4430" y="4358"/>
                    <a:pt x="4346" y="4441"/>
                    <a:pt x="4346" y="4525"/>
                  </a:cubicBezTo>
                  <a:lnTo>
                    <a:pt x="4346" y="4549"/>
                  </a:lnTo>
                  <a:lnTo>
                    <a:pt x="3977" y="4549"/>
                  </a:lnTo>
                  <a:lnTo>
                    <a:pt x="3977" y="4525"/>
                  </a:lnTo>
                  <a:cubicBezTo>
                    <a:pt x="3977" y="4441"/>
                    <a:pt x="3906" y="4358"/>
                    <a:pt x="3811" y="4358"/>
                  </a:cubicBezTo>
                  <a:lnTo>
                    <a:pt x="2060" y="4358"/>
                  </a:lnTo>
                  <a:lnTo>
                    <a:pt x="2060" y="4156"/>
                  </a:lnTo>
                  <a:cubicBezTo>
                    <a:pt x="2560" y="4096"/>
                    <a:pt x="4168" y="3870"/>
                    <a:pt x="5263" y="3072"/>
                  </a:cubicBezTo>
                  <a:cubicBezTo>
                    <a:pt x="5347" y="3084"/>
                    <a:pt x="5442" y="3108"/>
                    <a:pt x="5513" y="3132"/>
                  </a:cubicBezTo>
                  <a:cubicBezTo>
                    <a:pt x="5526" y="3135"/>
                    <a:pt x="5539" y="3137"/>
                    <a:pt x="5552" y="3137"/>
                  </a:cubicBezTo>
                  <a:cubicBezTo>
                    <a:pt x="5624" y="3137"/>
                    <a:pt x="5695" y="3085"/>
                    <a:pt x="5716" y="3025"/>
                  </a:cubicBezTo>
                  <a:cubicBezTo>
                    <a:pt x="5751" y="2929"/>
                    <a:pt x="5692" y="2846"/>
                    <a:pt x="5620" y="2810"/>
                  </a:cubicBezTo>
                  <a:cubicBezTo>
                    <a:pt x="5204" y="2703"/>
                    <a:pt x="4704" y="2620"/>
                    <a:pt x="4168" y="2620"/>
                  </a:cubicBezTo>
                  <a:cubicBezTo>
                    <a:pt x="3370" y="2620"/>
                    <a:pt x="2525" y="2798"/>
                    <a:pt x="2072" y="3108"/>
                  </a:cubicBezTo>
                  <a:lnTo>
                    <a:pt x="2072" y="2953"/>
                  </a:lnTo>
                  <a:cubicBezTo>
                    <a:pt x="2072" y="2655"/>
                    <a:pt x="2882" y="2239"/>
                    <a:pt x="4168" y="2239"/>
                  </a:cubicBezTo>
                  <a:close/>
                  <a:moveTo>
                    <a:pt x="3668" y="4680"/>
                  </a:moveTo>
                  <a:lnTo>
                    <a:pt x="3668" y="4858"/>
                  </a:lnTo>
                  <a:cubicBezTo>
                    <a:pt x="3668" y="5156"/>
                    <a:pt x="3430" y="5394"/>
                    <a:pt x="3132" y="5394"/>
                  </a:cubicBezTo>
                  <a:cubicBezTo>
                    <a:pt x="2834" y="5394"/>
                    <a:pt x="2596" y="5156"/>
                    <a:pt x="2596" y="4858"/>
                  </a:cubicBezTo>
                  <a:lnTo>
                    <a:pt x="2596" y="4680"/>
                  </a:lnTo>
                  <a:lnTo>
                    <a:pt x="2965" y="4680"/>
                  </a:lnTo>
                  <a:lnTo>
                    <a:pt x="2965" y="4870"/>
                  </a:lnTo>
                  <a:cubicBezTo>
                    <a:pt x="2965" y="4965"/>
                    <a:pt x="3037" y="5037"/>
                    <a:pt x="3132" y="5037"/>
                  </a:cubicBezTo>
                  <a:cubicBezTo>
                    <a:pt x="3215" y="5037"/>
                    <a:pt x="3299" y="4965"/>
                    <a:pt x="3299" y="4870"/>
                  </a:cubicBezTo>
                  <a:lnTo>
                    <a:pt x="3299" y="4680"/>
                  </a:lnTo>
                  <a:close/>
                  <a:moveTo>
                    <a:pt x="5751" y="4680"/>
                  </a:moveTo>
                  <a:lnTo>
                    <a:pt x="5751" y="4858"/>
                  </a:lnTo>
                  <a:cubicBezTo>
                    <a:pt x="5751" y="5156"/>
                    <a:pt x="5513" y="5394"/>
                    <a:pt x="5216" y="5394"/>
                  </a:cubicBezTo>
                  <a:cubicBezTo>
                    <a:pt x="4918" y="5394"/>
                    <a:pt x="4680" y="5156"/>
                    <a:pt x="4680" y="4858"/>
                  </a:cubicBezTo>
                  <a:lnTo>
                    <a:pt x="4680" y="4680"/>
                  </a:lnTo>
                  <a:lnTo>
                    <a:pt x="5049" y="4680"/>
                  </a:lnTo>
                  <a:lnTo>
                    <a:pt x="5049" y="4870"/>
                  </a:lnTo>
                  <a:cubicBezTo>
                    <a:pt x="5049" y="4965"/>
                    <a:pt x="5120" y="5037"/>
                    <a:pt x="5216" y="5037"/>
                  </a:cubicBezTo>
                  <a:cubicBezTo>
                    <a:pt x="5299" y="5037"/>
                    <a:pt x="5382" y="4965"/>
                    <a:pt x="5382" y="4870"/>
                  </a:cubicBezTo>
                  <a:lnTo>
                    <a:pt x="5382" y="4680"/>
                  </a:lnTo>
                  <a:close/>
                  <a:moveTo>
                    <a:pt x="4168" y="334"/>
                  </a:moveTo>
                  <a:cubicBezTo>
                    <a:pt x="4299" y="334"/>
                    <a:pt x="4442" y="441"/>
                    <a:pt x="4585" y="536"/>
                  </a:cubicBezTo>
                  <a:cubicBezTo>
                    <a:pt x="4716" y="643"/>
                    <a:pt x="4870" y="750"/>
                    <a:pt x="5013" y="798"/>
                  </a:cubicBezTo>
                  <a:cubicBezTo>
                    <a:pt x="5088" y="814"/>
                    <a:pt x="5166" y="821"/>
                    <a:pt x="5245" y="821"/>
                  </a:cubicBezTo>
                  <a:cubicBezTo>
                    <a:pt x="5341" y="821"/>
                    <a:pt x="5439" y="811"/>
                    <a:pt x="5537" y="798"/>
                  </a:cubicBezTo>
                  <a:cubicBezTo>
                    <a:pt x="5626" y="786"/>
                    <a:pt x="5716" y="774"/>
                    <a:pt x="5796" y="774"/>
                  </a:cubicBezTo>
                  <a:cubicBezTo>
                    <a:pt x="5876" y="774"/>
                    <a:pt x="5948" y="786"/>
                    <a:pt x="6001" y="822"/>
                  </a:cubicBezTo>
                  <a:cubicBezTo>
                    <a:pt x="6109" y="881"/>
                    <a:pt x="6180" y="1048"/>
                    <a:pt x="6251" y="1215"/>
                  </a:cubicBezTo>
                  <a:cubicBezTo>
                    <a:pt x="6323" y="1370"/>
                    <a:pt x="6394" y="1536"/>
                    <a:pt x="6525" y="1655"/>
                  </a:cubicBezTo>
                  <a:cubicBezTo>
                    <a:pt x="6644" y="1774"/>
                    <a:pt x="6799" y="1846"/>
                    <a:pt x="6966" y="1929"/>
                  </a:cubicBezTo>
                  <a:cubicBezTo>
                    <a:pt x="7132" y="2001"/>
                    <a:pt x="7299" y="2072"/>
                    <a:pt x="7359" y="2179"/>
                  </a:cubicBezTo>
                  <a:cubicBezTo>
                    <a:pt x="7418" y="2286"/>
                    <a:pt x="7394" y="2465"/>
                    <a:pt x="7383" y="2644"/>
                  </a:cubicBezTo>
                  <a:cubicBezTo>
                    <a:pt x="7371" y="2822"/>
                    <a:pt x="7335" y="3001"/>
                    <a:pt x="7383" y="3156"/>
                  </a:cubicBezTo>
                  <a:cubicBezTo>
                    <a:pt x="7430" y="3322"/>
                    <a:pt x="7537" y="3453"/>
                    <a:pt x="7633" y="3596"/>
                  </a:cubicBezTo>
                  <a:cubicBezTo>
                    <a:pt x="7740" y="3739"/>
                    <a:pt x="7847" y="3870"/>
                    <a:pt x="7847" y="4013"/>
                  </a:cubicBezTo>
                  <a:cubicBezTo>
                    <a:pt x="7847" y="4144"/>
                    <a:pt x="7740" y="4275"/>
                    <a:pt x="7633" y="4429"/>
                  </a:cubicBezTo>
                  <a:cubicBezTo>
                    <a:pt x="7537" y="4560"/>
                    <a:pt x="7430" y="4703"/>
                    <a:pt x="7383" y="4858"/>
                  </a:cubicBezTo>
                  <a:cubicBezTo>
                    <a:pt x="7335" y="5025"/>
                    <a:pt x="7359" y="5191"/>
                    <a:pt x="7383" y="5382"/>
                  </a:cubicBezTo>
                  <a:cubicBezTo>
                    <a:pt x="7394" y="5561"/>
                    <a:pt x="7430" y="5739"/>
                    <a:pt x="7359" y="5834"/>
                  </a:cubicBezTo>
                  <a:cubicBezTo>
                    <a:pt x="7335" y="5870"/>
                    <a:pt x="7323" y="5882"/>
                    <a:pt x="7299" y="5894"/>
                  </a:cubicBezTo>
                  <a:cubicBezTo>
                    <a:pt x="7299" y="5680"/>
                    <a:pt x="7192" y="5525"/>
                    <a:pt x="7085" y="5406"/>
                  </a:cubicBezTo>
                  <a:cubicBezTo>
                    <a:pt x="7216" y="5299"/>
                    <a:pt x="7299" y="5144"/>
                    <a:pt x="7299" y="4941"/>
                  </a:cubicBezTo>
                  <a:cubicBezTo>
                    <a:pt x="7299" y="4620"/>
                    <a:pt x="7025" y="4346"/>
                    <a:pt x="6704" y="4346"/>
                  </a:cubicBezTo>
                  <a:lnTo>
                    <a:pt x="6597" y="4346"/>
                  </a:lnTo>
                  <a:lnTo>
                    <a:pt x="6597" y="2953"/>
                  </a:lnTo>
                  <a:cubicBezTo>
                    <a:pt x="6597" y="2286"/>
                    <a:pt x="5347" y="1929"/>
                    <a:pt x="4168" y="1929"/>
                  </a:cubicBezTo>
                  <a:cubicBezTo>
                    <a:pt x="2989" y="1929"/>
                    <a:pt x="1739" y="2286"/>
                    <a:pt x="1739" y="2953"/>
                  </a:cubicBezTo>
                  <a:lnTo>
                    <a:pt x="1739" y="4346"/>
                  </a:lnTo>
                  <a:lnTo>
                    <a:pt x="1644" y="4346"/>
                  </a:lnTo>
                  <a:cubicBezTo>
                    <a:pt x="1310" y="4346"/>
                    <a:pt x="1048" y="4620"/>
                    <a:pt x="1048" y="4941"/>
                  </a:cubicBezTo>
                  <a:cubicBezTo>
                    <a:pt x="1048" y="5120"/>
                    <a:pt x="1132" y="5287"/>
                    <a:pt x="1251" y="5406"/>
                  </a:cubicBezTo>
                  <a:cubicBezTo>
                    <a:pt x="1156" y="5525"/>
                    <a:pt x="1048" y="5692"/>
                    <a:pt x="1048" y="5894"/>
                  </a:cubicBezTo>
                  <a:lnTo>
                    <a:pt x="989" y="5834"/>
                  </a:lnTo>
                  <a:cubicBezTo>
                    <a:pt x="929" y="5739"/>
                    <a:pt x="941" y="5561"/>
                    <a:pt x="953" y="5382"/>
                  </a:cubicBezTo>
                  <a:cubicBezTo>
                    <a:pt x="965" y="5191"/>
                    <a:pt x="1001" y="5025"/>
                    <a:pt x="953" y="4858"/>
                  </a:cubicBezTo>
                  <a:cubicBezTo>
                    <a:pt x="917" y="4691"/>
                    <a:pt x="810" y="4560"/>
                    <a:pt x="703" y="4429"/>
                  </a:cubicBezTo>
                  <a:cubicBezTo>
                    <a:pt x="596" y="4275"/>
                    <a:pt x="489" y="4144"/>
                    <a:pt x="489" y="4013"/>
                  </a:cubicBezTo>
                  <a:cubicBezTo>
                    <a:pt x="489" y="3870"/>
                    <a:pt x="596" y="3739"/>
                    <a:pt x="703" y="3596"/>
                  </a:cubicBezTo>
                  <a:cubicBezTo>
                    <a:pt x="810" y="3453"/>
                    <a:pt x="917" y="3310"/>
                    <a:pt x="953" y="3156"/>
                  </a:cubicBezTo>
                  <a:cubicBezTo>
                    <a:pt x="1001" y="3001"/>
                    <a:pt x="989" y="2822"/>
                    <a:pt x="953" y="2644"/>
                  </a:cubicBezTo>
                  <a:cubicBezTo>
                    <a:pt x="941" y="2465"/>
                    <a:pt x="917" y="2286"/>
                    <a:pt x="989" y="2179"/>
                  </a:cubicBezTo>
                  <a:cubicBezTo>
                    <a:pt x="1048" y="2072"/>
                    <a:pt x="1215" y="2001"/>
                    <a:pt x="1370" y="1929"/>
                  </a:cubicBezTo>
                  <a:cubicBezTo>
                    <a:pt x="1537" y="1846"/>
                    <a:pt x="1703" y="1786"/>
                    <a:pt x="1822" y="1655"/>
                  </a:cubicBezTo>
                  <a:cubicBezTo>
                    <a:pt x="1941" y="1536"/>
                    <a:pt x="2013" y="1370"/>
                    <a:pt x="2084" y="1215"/>
                  </a:cubicBezTo>
                  <a:cubicBezTo>
                    <a:pt x="2156" y="1048"/>
                    <a:pt x="2239" y="881"/>
                    <a:pt x="2334" y="822"/>
                  </a:cubicBezTo>
                  <a:cubicBezTo>
                    <a:pt x="2392" y="790"/>
                    <a:pt x="2470" y="779"/>
                    <a:pt x="2557" y="779"/>
                  </a:cubicBezTo>
                  <a:cubicBezTo>
                    <a:pt x="2633" y="779"/>
                    <a:pt x="2716" y="787"/>
                    <a:pt x="2799" y="798"/>
                  </a:cubicBezTo>
                  <a:cubicBezTo>
                    <a:pt x="2907" y="805"/>
                    <a:pt x="3016" y="817"/>
                    <a:pt x="3121" y="817"/>
                  </a:cubicBezTo>
                  <a:cubicBezTo>
                    <a:pt x="3190" y="817"/>
                    <a:pt x="3257" y="812"/>
                    <a:pt x="3322" y="798"/>
                  </a:cubicBezTo>
                  <a:cubicBezTo>
                    <a:pt x="3489" y="750"/>
                    <a:pt x="3620" y="643"/>
                    <a:pt x="3751" y="536"/>
                  </a:cubicBezTo>
                  <a:cubicBezTo>
                    <a:pt x="3906" y="429"/>
                    <a:pt x="4037" y="334"/>
                    <a:pt x="4168" y="334"/>
                  </a:cubicBezTo>
                  <a:close/>
                  <a:moveTo>
                    <a:pt x="1548" y="5596"/>
                  </a:moveTo>
                  <a:cubicBezTo>
                    <a:pt x="1632" y="5656"/>
                    <a:pt x="1727" y="5775"/>
                    <a:pt x="1727" y="5930"/>
                  </a:cubicBezTo>
                  <a:cubicBezTo>
                    <a:pt x="1727" y="6013"/>
                    <a:pt x="1656" y="6108"/>
                    <a:pt x="1548" y="6108"/>
                  </a:cubicBezTo>
                  <a:cubicBezTo>
                    <a:pt x="1453" y="6108"/>
                    <a:pt x="1370" y="6013"/>
                    <a:pt x="1370" y="5930"/>
                  </a:cubicBezTo>
                  <a:cubicBezTo>
                    <a:pt x="1370" y="5763"/>
                    <a:pt x="1477" y="5656"/>
                    <a:pt x="1548" y="5596"/>
                  </a:cubicBezTo>
                  <a:close/>
                  <a:moveTo>
                    <a:pt x="6775" y="5596"/>
                  </a:moveTo>
                  <a:cubicBezTo>
                    <a:pt x="6847" y="5656"/>
                    <a:pt x="6954" y="5775"/>
                    <a:pt x="6954" y="5930"/>
                  </a:cubicBezTo>
                  <a:cubicBezTo>
                    <a:pt x="6966" y="6013"/>
                    <a:pt x="6882" y="6108"/>
                    <a:pt x="6775" y="6108"/>
                  </a:cubicBezTo>
                  <a:cubicBezTo>
                    <a:pt x="6668" y="6108"/>
                    <a:pt x="6597" y="6013"/>
                    <a:pt x="6597" y="5930"/>
                  </a:cubicBezTo>
                  <a:cubicBezTo>
                    <a:pt x="6597" y="5763"/>
                    <a:pt x="6704" y="5656"/>
                    <a:pt x="6775" y="5596"/>
                  </a:cubicBezTo>
                  <a:close/>
                  <a:moveTo>
                    <a:pt x="6394" y="6227"/>
                  </a:moveTo>
                  <a:cubicBezTo>
                    <a:pt x="6430" y="6275"/>
                    <a:pt x="6478" y="6311"/>
                    <a:pt x="6525" y="6346"/>
                  </a:cubicBezTo>
                  <a:cubicBezTo>
                    <a:pt x="6394" y="6477"/>
                    <a:pt x="6311" y="6632"/>
                    <a:pt x="6251" y="6787"/>
                  </a:cubicBezTo>
                  <a:cubicBezTo>
                    <a:pt x="6180" y="6954"/>
                    <a:pt x="6109" y="7120"/>
                    <a:pt x="6001" y="7180"/>
                  </a:cubicBezTo>
                  <a:cubicBezTo>
                    <a:pt x="5944" y="7212"/>
                    <a:pt x="5873" y="7223"/>
                    <a:pt x="5793" y="7223"/>
                  </a:cubicBezTo>
                  <a:cubicBezTo>
                    <a:pt x="5725" y="7223"/>
                    <a:pt x="5650" y="7215"/>
                    <a:pt x="5573" y="7204"/>
                  </a:cubicBezTo>
                  <a:cubicBezTo>
                    <a:pt x="5906" y="6954"/>
                    <a:pt x="6192" y="6632"/>
                    <a:pt x="6394" y="6227"/>
                  </a:cubicBezTo>
                  <a:close/>
                  <a:moveTo>
                    <a:pt x="1953" y="6239"/>
                  </a:moveTo>
                  <a:cubicBezTo>
                    <a:pt x="2132" y="6632"/>
                    <a:pt x="2418" y="6966"/>
                    <a:pt x="2775" y="7227"/>
                  </a:cubicBezTo>
                  <a:cubicBezTo>
                    <a:pt x="2724" y="7227"/>
                    <a:pt x="2674" y="7228"/>
                    <a:pt x="2626" y="7228"/>
                  </a:cubicBezTo>
                  <a:cubicBezTo>
                    <a:pt x="2506" y="7228"/>
                    <a:pt x="2399" y="7222"/>
                    <a:pt x="2322" y="7180"/>
                  </a:cubicBezTo>
                  <a:cubicBezTo>
                    <a:pt x="2227" y="7120"/>
                    <a:pt x="2144" y="6954"/>
                    <a:pt x="2072" y="6787"/>
                  </a:cubicBezTo>
                  <a:cubicBezTo>
                    <a:pt x="2001" y="6644"/>
                    <a:pt x="1941" y="6477"/>
                    <a:pt x="1822" y="6358"/>
                  </a:cubicBezTo>
                  <a:cubicBezTo>
                    <a:pt x="1882" y="6334"/>
                    <a:pt x="1929" y="6287"/>
                    <a:pt x="1953" y="6239"/>
                  </a:cubicBezTo>
                  <a:close/>
                  <a:moveTo>
                    <a:pt x="6704" y="4691"/>
                  </a:moveTo>
                  <a:cubicBezTo>
                    <a:pt x="6847" y="4691"/>
                    <a:pt x="6966" y="4810"/>
                    <a:pt x="6966" y="4965"/>
                  </a:cubicBezTo>
                  <a:cubicBezTo>
                    <a:pt x="6966" y="5108"/>
                    <a:pt x="6847" y="5227"/>
                    <a:pt x="6704" y="5227"/>
                  </a:cubicBezTo>
                  <a:lnTo>
                    <a:pt x="6597" y="5227"/>
                  </a:lnTo>
                  <a:lnTo>
                    <a:pt x="6597" y="5215"/>
                  </a:lnTo>
                  <a:cubicBezTo>
                    <a:pt x="6597" y="5120"/>
                    <a:pt x="6525" y="5049"/>
                    <a:pt x="6430" y="5049"/>
                  </a:cubicBezTo>
                  <a:cubicBezTo>
                    <a:pt x="6347" y="5049"/>
                    <a:pt x="6275" y="5120"/>
                    <a:pt x="6275" y="5215"/>
                  </a:cubicBezTo>
                  <a:cubicBezTo>
                    <a:pt x="6275" y="6370"/>
                    <a:pt x="5335" y="7311"/>
                    <a:pt x="4168" y="7311"/>
                  </a:cubicBezTo>
                  <a:cubicBezTo>
                    <a:pt x="4161" y="7311"/>
                    <a:pt x="4154" y="7311"/>
                    <a:pt x="4146" y="7311"/>
                  </a:cubicBezTo>
                  <a:cubicBezTo>
                    <a:pt x="3001" y="7311"/>
                    <a:pt x="2060" y="6363"/>
                    <a:pt x="2060" y="5215"/>
                  </a:cubicBezTo>
                  <a:cubicBezTo>
                    <a:pt x="2060" y="5120"/>
                    <a:pt x="1989" y="5049"/>
                    <a:pt x="1894" y="5049"/>
                  </a:cubicBezTo>
                  <a:cubicBezTo>
                    <a:pt x="1810" y="5049"/>
                    <a:pt x="1727" y="5120"/>
                    <a:pt x="1727" y="5215"/>
                  </a:cubicBezTo>
                  <a:lnTo>
                    <a:pt x="1727" y="5227"/>
                  </a:lnTo>
                  <a:lnTo>
                    <a:pt x="1632" y="5227"/>
                  </a:lnTo>
                  <a:cubicBezTo>
                    <a:pt x="1477" y="5227"/>
                    <a:pt x="1358" y="5108"/>
                    <a:pt x="1358" y="4965"/>
                  </a:cubicBezTo>
                  <a:cubicBezTo>
                    <a:pt x="1358" y="4810"/>
                    <a:pt x="1477" y="4691"/>
                    <a:pt x="1632" y="4691"/>
                  </a:cubicBezTo>
                  <a:lnTo>
                    <a:pt x="2251" y="4691"/>
                  </a:lnTo>
                  <a:lnTo>
                    <a:pt x="2251" y="4870"/>
                  </a:lnTo>
                  <a:cubicBezTo>
                    <a:pt x="2251" y="5346"/>
                    <a:pt x="2644" y="5739"/>
                    <a:pt x="3120" y="5739"/>
                  </a:cubicBezTo>
                  <a:cubicBezTo>
                    <a:pt x="3596" y="5739"/>
                    <a:pt x="3977" y="5346"/>
                    <a:pt x="3977" y="4870"/>
                  </a:cubicBezTo>
                  <a:lnTo>
                    <a:pt x="3977" y="4858"/>
                  </a:lnTo>
                  <a:lnTo>
                    <a:pt x="4346" y="4858"/>
                  </a:lnTo>
                  <a:lnTo>
                    <a:pt x="4346" y="4870"/>
                  </a:lnTo>
                  <a:cubicBezTo>
                    <a:pt x="4346" y="5346"/>
                    <a:pt x="4739" y="5739"/>
                    <a:pt x="5216" y="5739"/>
                  </a:cubicBezTo>
                  <a:cubicBezTo>
                    <a:pt x="5692" y="5739"/>
                    <a:pt x="6073" y="5346"/>
                    <a:pt x="6073" y="4870"/>
                  </a:cubicBezTo>
                  <a:lnTo>
                    <a:pt x="6073" y="4691"/>
                  </a:lnTo>
                  <a:close/>
                  <a:moveTo>
                    <a:pt x="5049" y="7477"/>
                  </a:moveTo>
                  <a:lnTo>
                    <a:pt x="5049" y="7942"/>
                  </a:lnTo>
                  <a:lnTo>
                    <a:pt x="4168" y="8811"/>
                  </a:lnTo>
                  <a:lnTo>
                    <a:pt x="3299" y="7942"/>
                  </a:lnTo>
                  <a:lnTo>
                    <a:pt x="3299" y="7477"/>
                  </a:lnTo>
                  <a:cubicBezTo>
                    <a:pt x="3561" y="7585"/>
                    <a:pt x="3858" y="7644"/>
                    <a:pt x="4168" y="7644"/>
                  </a:cubicBezTo>
                  <a:cubicBezTo>
                    <a:pt x="4489" y="7644"/>
                    <a:pt x="4787" y="7585"/>
                    <a:pt x="5049" y="7477"/>
                  </a:cubicBezTo>
                  <a:close/>
                  <a:moveTo>
                    <a:pt x="2953" y="8073"/>
                  </a:moveTo>
                  <a:lnTo>
                    <a:pt x="3918" y="9037"/>
                  </a:lnTo>
                  <a:lnTo>
                    <a:pt x="3192" y="9644"/>
                  </a:lnTo>
                  <a:lnTo>
                    <a:pt x="3156" y="9644"/>
                  </a:lnTo>
                  <a:lnTo>
                    <a:pt x="2608" y="8394"/>
                  </a:lnTo>
                  <a:lnTo>
                    <a:pt x="2941" y="8073"/>
                  </a:lnTo>
                  <a:close/>
                  <a:moveTo>
                    <a:pt x="2370" y="8620"/>
                  </a:moveTo>
                  <a:lnTo>
                    <a:pt x="2894" y="9787"/>
                  </a:lnTo>
                  <a:cubicBezTo>
                    <a:pt x="2941" y="9883"/>
                    <a:pt x="3025" y="9942"/>
                    <a:pt x="3132" y="9978"/>
                  </a:cubicBezTo>
                  <a:cubicBezTo>
                    <a:pt x="3156" y="9978"/>
                    <a:pt x="3180" y="9990"/>
                    <a:pt x="3203" y="9990"/>
                  </a:cubicBezTo>
                  <a:cubicBezTo>
                    <a:pt x="3275" y="9990"/>
                    <a:pt x="3358" y="9954"/>
                    <a:pt x="3418" y="9918"/>
                  </a:cubicBezTo>
                  <a:lnTo>
                    <a:pt x="4013" y="9406"/>
                  </a:lnTo>
                  <a:lnTo>
                    <a:pt x="4013" y="10633"/>
                  </a:lnTo>
                  <a:cubicBezTo>
                    <a:pt x="3001" y="10561"/>
                    <a:pt x="2179" y="9752"/>
                    <a:pt x="2072" y="8728"/>
                  </a:cubicBezTo>
                  <a:lnTo>
                    <a:pt x="2370" y="8620"/>
                  </a:lnTo>
                  <a:close/>
                  <a:moveTo>
                    <a:pt x="5394" y="8085"/>
                  </a:moveTo>
                  <a:lnTo>
                    <a:pt x="5716" y="8418"/>
                  </a:lnTo>
                  <a:lnTo>
                    <a:pt x="5692" y="8490"/>
                  </a:lnTo>
                  <a:cubicBezTo>
                    <a:pt x="5656" y="8573"/>
                    <a:pt x="5692" y="8668"/>
                    <a:pt x="5775" y="8692"/>
                  </a:cubicBezTo>
                  <a:cubicBezTo>
                    <a:pt x="5795" y="8702"/>
                    <a:pt x="5816" y="8706"/>
                    <a:pt x="5838" y="8706"/>
                  </a:cubicBezTo>
                  <a:cubicBezTo>
                    <a:pt x="5895" y="8706"/>
                    <a:pt x="5955" y="8676"/>
                    <a:pt x="5989" y="8632"/>
                  </a:cubicBezTo>
                  <a:lnTo>
                    <a:pt x="6287" y="8740"/>
                  </a:lnTo>
                  <a:cubicBezTo>
                    <a:pt x="6168" y="9740"/>
                    <a:pt x="5347" y="10537"/>
                    <a:pt x="4335" y="10633"/>
                  </a:cubicBezTo>
                  <a:lnTo>
                    <a:pt x="4335" y="9406"/>
                  </a:lnTo>
                  <a:lnTo>
                    <a:pt x="4930" y="9918"/>
                  </a:lnTo>
                  <a:cubicBezTo>
                    <a:pt x="4989" y="9954"/>
                    <a:pt x="5061" y="9990"/>
                    <a:pt x="5144" y="9990"/>
                  </a:cubicBezTo>
                  <a:cubicBezTo>
                    <a:pt x="5168" y="9990"/>
                    <a:pt x="5180" y="9990"/>
                    <a:pt x="5216" y="9978"/>
                  </a:cubicBezTo>
                  <a:cubicBezTo>
                    <a:pt x="5323" y="9942"/>
                    <a:pt x="5406" y="9883"/>
                    <a:pt x="5454" y="9787"/>
                  </a:cubicBezTo>
                  <a:lnTo>
                    <a:pt x="5704" y="9228"/>
                  </a:lnTo>
                  <a:cubicBezTo>
                    <a:pt x="5739" y="9144"/>
                    <a:pt x="5704" y="9049"/>
                    <a:pt x="5620" y="9025"/>
                  </a:cubicBezTo>
                  <a:cubicBezTo>
                    <a:pt x="5595" y="9016"/>
                    <a:pt x="5571" y="9011"/>
                    <a:pt x="5549" y="9011"/>
                  </a:cubicBezTo>
                  <a:cubicBezTo>
                    <a:pt x="5485" y="9011"/>
                    <a:pt x="5432" y="9047"/>
                    <a:pt x="5406" y="9109"/>
                  </a:cubicBezTo>
                  <a:lnTo>
                    <a:pt x="5156" y="9668"/>
                  </a:lnTo>
                  <a:lnTo>
                    <a:pt x="5120" y="9668"/>
                  </a:lnTo>
                  <a:lnTo>
                    <a:pt x="4394" y="9049"/>
                  </a:lnTo>
                  <a:lnTo>
                    <a:pt x="5358" y="8085"/>
                  </a:lnTo>
                  <a:close/>
                  <a:moveTo>
                    <a:pt x="4168" y="0"/>
                  </a:moveTo>
                  <a:cubicBezTo>
                    <a:pt x="3930" y="0"/>
                    <a:pt x="3739" y="155"/>
                    <a:pt x="3561" y="286"/>
                  </a:cubicBezTo>
                  <a:cubicBezTo>
                    <a:pt x="3442" y="381"/>
                    <a:pt x="3334" y="453"/>
                    <a:pt x="3239" y="477"/>
                  </a:cubicBezTo>
                  <a:cubicBezTo>
                    <a:pt x="3197" y="491"/>
                    <a:pt x="3148" y="495"/>
                    <a:pt x="3095" y="495"/>
                  </a:cubicBezTo>
                  <a:cubicBezTo>
                    <a:pt x="3012" y="495"/>
                    <a:pt x="2921" y="484"/>
                    <a:pt x="2834" y="477"/>
                  </a:cubicBezTo>
                  <a:cubicBezTo>
                    <a:pt x="2738" y="466"/>
                    <a:pt x="2639" y="456"/>
                    <a:pt x="2543" y="456"/>
                  </a:cubicBezTo>
                  <a:cubicBezTo>
                    <a:pt x="2414" y="456"/>
                    <a:pt x="2289" y="475"/>
                    <a:pt x="2179" y="536"/>
                  </a:cubicBezTo>
                  <a:cubicBezTo>
                    <a:pt x="1965" y="655"/>
                    <a:pt x="1882" y="881"/>
                    <a:pt x="1787" y="1072"/>
                  </a:cubicBezTo>
                  <a:cubicBezTo>
                    <a:pt x="1727" y="1203"/>
                    <a:pt x="1668" y="1346"/>
                    <a:pt x="1596" y="1417"/>
                  </a:cubicBezTo>
                  <a:cubicBezTo>
                    <a:pt x="1525" y="1489"/>
                    <a:pt x="1394" y="1548"/>
                    <a:pt x="1251" y="1608"/>
                  </a:cubicBezTo>
                  <a:cubicBezTo>
                    <a:pt x="1060" y="1703"/>
                    <a:pt x="834" y="1786"/>
                    <a:pt x="715" y="2001"/>
                  </a:cubicBezTo>
                  <a:cubicBezTo>
                    <a:pt x="596" y="2191"/>
                    <a:pt x="632" y="2429"/>
                    <a:pt x="655" y="2655"/>
                  </a:cubicBezTo>
                  <a:cubicBezTo>
                    <a:pt x="679" y="2798"/>
                    <a:pt x="691" y="2929"/>
                    <a:pt x="655" y="3048"/>
                  </a:cubicBezTo>
                  <a:cubicBezTo>
                    <a:pt x="632" y="3156"/>
                    <a:pt x="560" y="3263"/>
                    <a:pt x="465" y="3382"/>
                  </a:cubicBezTo>
                  <a:cubicBezTo>
                    <a:pt x="334" y="3560"/>
                    <a:pt x="179" y="3751"/>
                    <a:pt x="179" y="3989"/>
                  </a:cubicBezTo>
                  <a:cubicBezTo>
                    <a:pt x="179" y="4227"/>
                    <a:pt x="334" y="4418"/>
                    <a:pt x="465" y="4596"/>
                  </a:cubicBezTo>
                  <a:cubicBezTo>
                    <a:pt x="560" y="4715"/>
                    <a:pt x="632" y="4822"/>
                    <a:pt x="655" y="4930"/>
                  </a:cubicBezTo>
                  <a:cubicBezTo>
                    <a:pt x="691" y="5037"/>
                    <a:pt x="679" y="5180"/>
                    <a:pt x="655" y="5334"/>
                  </a:cubicBezTo>
                  <a:cubicBezTo>
                    <a:pt x="632" y="5561"/>
                    <a:pt x="620" y="5799"/>
                    <a:pt x="715" y="5989"/>
                  </a:cubicBezTo>
                  <a:cubicBezTo>
                    <a:pt x="834" y="6192"/>
                    <a:pt x="1060" y="6287"/>
                    <a:pt x="1251" y="6370"/>
                  </a:cubicBezTo>
                  <a:cubicBezTo>
                    <a:pt x="1394" y="6430"/>
                    <a:pt x="1525" y="6489"/>
                    <a:pt x="1596" y="6573"/>
                  </a:cubicBezTo>
                  <a:cubicBezTo>
                    <a:pt x="1668" y="6644"/>
                    <a:pt x="1727" y="6775"/>
                    <a:pt x="1787" y="6906"/>
                  </a:cubicBezTo>
                  <a:cubicBezTo>
                    <a:pt x="1882" y="7096"/>
                    <a:pt x="1965" y="7323"/>
                    <a:pt x="2179" y="7442"/>
                  </a:cubicBezTo>
                  <a:cubicBezTo>
                    <a:pt x="2286" y="7509"/>
                    <a:pt x="2408" y="7530"/>
                    <a:pt x="2534" y="7530"/>
                  </a:cubicBezTo>
                  <a:cubicBezTo>
                    <a:pt x="2633" y="7530"/>
                    <a:pt x="2735" y="7517"/>
                    <a:pt x="2834" y="7501"/>
                  </a:cubicBezTo>
                  <a:cubicBezTo>
                    <a:pt x="2882" y="7501"/>
                    <a:pt x="2918" y="7489"/>
                    <a:pt x="2965" y="7489"/>
                  </a:cubicBezTo>
                  <a:lnTo>
                    <a:pt x="2965" y="7716"/>
                  </a:lnTo>
                  <a:lnTo>
                    <a:pt x="2953" y="7716"/>
                  </a:lnTo>
                  <a:cubicBezTo>
                    <a:pt x="2858" y="7716"/>
                    <a:pt x="2775" y="7739"/>
                    <a:pt x="2715" y="7823"/>
                  </a:cubicBezTo>
                  <a:lnTo>
                    <a:pt x="2310" y="8216"/>
                  </a:lnTo>
                  <a:cubicBezTo>
                    <a:pt x="2299" y="8239"/>
                    <a:pt x="2287" y="8263"/>
                    <a:pt x="2263" y="8299"/>
                  </a:cubicBezTo>
                  <a:lnTo>
                    <a:pt x="810" y="8811"/>
                  </a:lnTo>
                  <a:cubicBezTo>
                    <a:pt x="334" y="8978"/>
                    <a:pt x="1" y="9442"/>
                    <a:pt x="1" y="9966"/>
                  </a:cubicBezTo>
                  <a:lnTo>
                    <a:pt x="1" y="10954"/>
                  </a:lnTo>
                  <a:cubicBezTo>
                    <a:pt x="1" y="11049"/>
                    <a:pt x="84" y="11121"/>
                    <a:pt x="167" y="11121"/>
                  </a:cubicBezTo>
                  <a:cubicBezTo>
                    <a:pt x="263" y="11121"/>
                    <a:pt x="334" y="11049"/>
                    <a:pt x="334" y="10954"/>
                  </a:cubicBezTo>
                  <a:lnTo>
                    <a:pt x="334" y="9966"/>
                  </a:lnTo>
                  <a:cubicBezTo>
                    <a:pt x="334" y="9859"/>
                    <a:pt x="346" y="9752"/>
                    <a:pt x="394" y="9644"/>
                  </a:cubicBezTo>
                  <a:lnTo>
                    <a:pt x="1215" y="10347"/>
                  </a:lnTo>
                  <a:cubicBezTo>
                    <a:pt x="1334" y="10454"/>
                    <a:pt x="1406" y="10597"/>
                    <a:pt x="1406" y="10752"/>
                  </a:cubicBezTo>
                  <a:lnTo>
                    <a:pt x="1406" y="10954"/>
                  </a:lnTo>
                  <a:cubicBezTo>
                    <a:pt x="1406" y="11049"/>
                    <a:pt x="1477" y="11121"/>
                    <a:pt x="1572" y="11121"/>
                  </a:cubicBezTo>
                  <a:cubicBezTo>
                    <a:pt x="1656" y="11121"/>
                    <a:pt x="1727" y="11049"/>
                    <a:pt x="1727" y="10954"/>
                  </a:cubicBezTo>
                  <a:lnTo>
                    <a:pt x="1727" y="10764"/>
                  </a:lnTo>
                  <a:cubicBezTo>
                    <a:pt x="1727" y="10514"/>
                    <a:pt x="1632" y="10275"/>
                    <a:pt x="1429" y="10109"/>
                  </a:cubicBezTo>
                  <a:lnTo>
                    <a:pt x="572" y="9371"/>
                  </a:lnTo>
                  <a:cubicBezTo>
                    <a:pt x="655" y="9263"/>
                    <a:pt x="798" y="9168"/>
                    <a:pt x="929" y="9132"/>
                  </a:cubicBezTo>
                  <a:lnTo>
                    <a:pt x="1775" y="8835"/>
                  </a:lnTo>
                  <a:cubicBezTo>
                    <a:pt x="1929" y="10037"/>
                    <a:pt x="2953" y="10954"/>
                    <a:pt x="4192" y="10954"/>
                  </a:cubicBezTo>
                  <a:cubicBezTo>
                    <a:pt x="5418" y="10954"/>
                    <a:pt x="6454" y="10037"/>
                    <a:pt x="6597" y="8835"/>
                  </a:cubicBezTo>
                  <a:lnTo>
                    <a:pt x="7442" y="9132"/>
                  </a:lnTo>
                  <a:cubicBezTo>
                    <a:pt x="7585" y="9168"/>
                    <a:pt x="7716" y="9263"/>
                    <a:pt x="7799" y="9371"/>
                  </a:cubicBezTo>
                  <a:lnTo>
                    <a:pt x="6942" y="10109"/>
                  </a:lnTo>
                  <a:cubicBezTo>
                    <a:pt x="6751" y="10275"/>
                    <a:pt x="6644" y="10514"/>
                    <a:pt x="6644" y="10764"/>
                  </a:cubicBezTo>
                  <a:lnTo>
                    <a:pt x="6644" y="10978"/>
                  </a:lnTo>
                  <a:cubicBezTo>
                    <a:pt x="6644" y="11061"/>
                    <a:pt x="6716" y="11133"/>
                    <a:pt x="6811" y="11133"/>
                  </a:cubicBezTo>
                  <a:cubicBezTo>
                    <a:pt x="6894" y="11133"/>
                    <a:pt x="6966" y="11061"/>
                    <a:pt x="6966" y="10978"/>
                  </a:cubicBezTo>
                  <a:lnTo>
                    <a:pt x="6966" y="10764"/>
                  </a:lnTo>
                  <a:cubicBezTo>
                    <a:pt x="6966" y="10621"/>
                    <a:pt x="7049" y="10466"/>
                    <a:pt x="7168" y="10359"/>
                  </a:cubicBezTo>
                  <a:lnTo>
                    <a:pt x="7978" y="9656"/>
                  </a:lnTo>
                  <a:cubicBezTo>
                    <a:pt x="8014" y="9763"/>
                    <a:pt x="8037" y="9871"/>
                    <a:pt x="8037" y="9978"/>
                  </a:cubicBezTo>
                  <a:lnTo>
                    <a:pt x="8037" y="10978"/>
                  </a:lnTo>
                  <a:cubicBezTo>
                    <a:pt x="8037" y="11061"/>
                    <a:pt x="8121" y="11133"/>
                    <a:pt x="8204" y="11133"/>
                  </a:cubicBezTo>
                  <a:cubicBezTo>
                    <a:pt x="8299" y="11133"/>
                    <a:pt x="8371" y="11061"/>
                    <a:pt x="8371" y="10978"/>
                  </a:cubicBezTo>
                  <a:lnTo>
                    <a:pt x="8371" y="9978"/>
                  </a:lnTo>
                  <a:cubicBezTo>
                    <a:pt x="8335" y="9454"/>
                    <a:pt x="8014" y="8990"/>
                    <a:pt x="7537" y="8835"/>
                  </a:cubicBezTo>
                  <a:lnTo>
                    <a:pt x="6073" y="8311"/>
                  </a:lnTo>
                  <a:cubicBezTo>
                    <a:pt x="6061" y="8275"/>
                    <a:pt x="6061" y="8263"/>
                    <a:pt x="6037" y="8239"/>
                  </a:cubicBezTo>
                  <a:lnTo>
                    <a:pt x="5632" y="7835"/>
                  </a:lnTo>
                  <a:cubicBezTo>
                    <a:pt x="5573" y="7775"/>
                    <a:pt x="5478" y="7728"/>
                    <a:pt x="5394" y="7728"/>
                  </a:cubicBezTo>
                  <a:lnTo>
                    <a:pt x="5382" y="7728"/>
                  </a:lnTo>
                  <a:lnTo>
                    <a:pt x="5382" y="7501"/>
                  </a:lnTo>
                  <a:cubicBezTo>
                    <a:pt x="5418" y="7501"/>
                    <a:pt x="5466" y="7525"/>
                    <a:pt x="5513" y="7525"/>
                  </a:cubicBezTo>
                  <a:cubicBezTo>
                    <a:pt x="5597" y="7537"/>
                    <a:pt x="5704" y="7537"/>
                    <a:pt x="5799" y="7537"/>
                  </a:cubicBezTo>
                  <a:cubicBezTo>
                    <a:pt x="5930" y="7537"/>
                    <a:pt x="6049" y="7525"/>
                    <a:pt x="6168" y="7442"/>
                  </a:cubicBezTo>
                  <a:cubicBezTo>
                    <a:pt x="6370" y="7323"/>
                    <a:pt x="6466" y="7108"/>
                    <a:pt x="6549" y="6906"/>
                  </a:cubicBezTo>
                  <a:cubicBezTo>
                    <a:pt x="6609" y="6775"/>
                    <a:pt x="6668" y="6644"/>
                    <a:pt x="6751" y="6573"/>
                  </a:cubicBezTo>
                  <a:cubicBezTo>
                    <a:pt x="6823" y="6489"/>
                    <a:pt x="6954" y="6430"/>
                    <a:pt x="7085" y="6370"/>
                  </a:cubicBezTo>
                  <a:cubicBezTo>
                    <a:pt x="7287" y="6287"/>
                    <a:pt x="7502" y="6192"/>
                    <a:pt x="7621" y="5989"/>
                  </a:cubicBezTo>
                  <a:cubicBezTo>
                    <a:pt x="7740" y="5799"/>
                    <a:pt x="7716" y="5561"/>
                    <a:pt x="7680" y="5334"/>
                  </a:cubicBezTo>
                  <a:cubicBezTo>
                    <a:pt x="7668" y="5180"/>
                    <a:pt x="7656" y="5049"/>
                    <a:pt x="7680" y="4930"/>
                  </a:cubicBezTo>
                  <a:cubicBezTo>
                    <a:pt x="7716" y="4822"/>
                    <a:pt x="7787" y="4727"/>
                    <a:pt x="7883" y="4596"/>
                  </a:cubicBezTo>
                  <a:cubicBezTo>
                    <a:pt x="8014" y="4418"/>
                    <a:pt x="8156" y="4227"/>
                    <a:pt x="8156" y="3989"/>
                  </a:cubicBezTo>
                  <a:cubicBezTo>
                    <a:pt x="8156" y="3751"/>
                    <a:pt x="8014" y="3560"/>
                    <a:pt x="7883" y="3382"/>
                  </a:cubicBezTo>
                  <a:cubicBezTo>
                    <a:pt x="7787" y="3263"/>
                    <a:pt x="7716" y="3156"/>
                    <a:pt x="7680" y="3048"/>
                  </a:cubicBezTo>
                  <a:cubicBezTo>
                    <a:pt x="7656" y="2953"/>
                    <a:pt x="7668" y="2798"/>
                    <a:pt x="7680" y="2655"/>
                  </a:cubicBezTo>
                  <a:cubicBezTo>
                    <a:pt x="7716" y="2429"/>
                    <a:pt x="7728" y="2191"/>
                    <a:pt x="7621" y="2001"/>
                  </a:cubicBezTo>
                  <a:cubicBezTo>
                    <a:pt x="7502" y="1786"/>
                    <a:pt x="7287" y="1703"/>
                    <a:pt x="7085" y="1608"/>
                  </a:cubicBezTo>
                  <a:cubicBezTo>
                    <a:pt x="6954" y="1548"/>
                    <a:pt x="6823" y="1489"/>
                    <a:pt x="6751" y="1417"/>
                  </a:cubicBezTo>
                  <a:cubicBezTo>
                    <a:pt x="6668" y="1346"/>
                    <a:pt x="6609" y="1203"/>
                    <a:pt x="6549" y="1072"/>
                  </a:cubicBezTo>
                  <a:cubicBezTo>
                    <a:pt x="6466" y="881"/>
                    <a:pt x="6370" y="655"/>
                    <a:pt x="6168" y="536"/>
                  </a:cubicBezTo>
                  <a:cubicBezTo>
                    <a:pt x="6064" y="471"/>
                    <a:pt x="5947" y="452"/>
                    <a:pt x="5825" y="452"/>
                  </a:cubicBezTo>
                  <a:cubicBezTo>
                    <a:pt x="5722" y="452"/>
                    <a:pt x="5616" y="466"/>
                    <a:pt x="5513" y="477"/>
                  </a:cubicBezTo>
                  <a:cubicBezTo>
                    <a:pt x="5419" y="484"/>
                    <a:pt x="5334" y="495"/>
                    <a:pt x="5255" y="495"/>
                  </a:cubicBezTo>
                  <a:cubicBezTo>
                    <a:pt x="5204" y="495"/>
                    <a:pt x="5155" y="491"/>
                    <a:pt x="5108" y="477"/>
                  </a:cubicBezTo>
                  <a:cubicBezTo>
                    <a:pt x="5001" y="453"/>
                    <a:pt x="4906" y="369"/>
                    <a:pt x="4787" y="286"/>
                  </a:cubicBezTo>
                  <a:cubicBezTo>
                    <a:pt x="4608" y="155"/>
                    <a:pt x="4406" y="0"/>
                    <a:pt x="4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9" name="Google Shape;13599;p89"/>
            <p:cNvSpPr/>
            <p:nvPr/>
          </p:nvSpPr>
          <p:spPr>
            <a:xfrm>
              <a:off x="6363140" y="3540532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4"/>
                    <a:pt x="0" y="200"/>
                    <a:pt x="60" y="259"/>
                  </a:cubicBezTo>
                  <a:cubicBezTo>
                    <a:pt x="191" y="402"/>
                    <a:pt x="429" y="485"/>
                    <a:pt x="703" y="485"/>
                  </a:cubicBezTo>
                  <a:cubicBezTo>
                    <a:pt x="964" y="485"/>
                    <a:pt x="1191" y="402"/>
                    <a:pt x="1334" y="259"/>
                  </a:cubicBezTo>
                  <a:cubicBezTo>
                    <a:pt x="1369" y="200"/>
                    <a:pt x="1369" y="104"/>
                    <a:pt x="1310" y="45"/>
                  </a:cubicBezTo>
                  <a:cubicBezTo>
                    <a:pt x="1280" y="15"/>
                    <a:pt x="1238" y="0"/>
                    <a:pt x="1197" y="0"/>
                  </a:cubicBezTo>
                  <a:cubicBezTo>
                    <a:pt x="1155" y="0"/>
                    <a:pt x="1113" y="15"/>
                    <a:pt x="1084" y="45"/>
                  </a:cubicBezTo>
                  <a:cubicBezTo>
                    <a:pt x="1024" y="104"/>
                    <a:pt x="881" y="176"/>
                    <a:pt x="691" y="176"/>
                  </a:cubicBezTo>
                  <a:cubicBezTo>
                    <a:pt x="488" y="176"/>
                    <a:pt x="345" y="104"/>
                    <a:pt x="286" y="45"/>
                  </a:cubicBez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0" name="Google Shape;13600;p89"/>
            <p:cNvSpPr/>
            <p:nvPr/>
          </p:nvSpPr>
          <p:spPr>
            <a:xfrm>
              <a:off x="6406890" y="3468397"/>
              <a:ext cx="21511" cy="10201"/>
            </a:xfrm>
            <a:custGeom>
              <a:avLst/>
              <a:gdLst/>
              <a:ahLst/>
              <a:cxnLst/>
              <a:rect l="l" t="t" r="r" b="b"/>
              <a:pathLst>
                <a:path w="679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512" y="322"/>
                  </a:lnTo>
                  <a:cubicBezTo>
                    <a:pt x="596" y="322"/>
                    <a:pt x="679" y="250"/>
                    <a:pt x="679" y="155"/>
                  </a:cubicBezTo>
                  <a:cubicBezTo>
                    <a:pt x="679" y="72"/>
                    <a:pt x="596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1" name="Google Shape;13601;p89"/>
          <p:cNvGrpSpPr/>
          <p:nvPr/>
        </p:nvGrpSpPr>
        <p:grpSpPr>
          <a:xfrm>
            <a:off x="5801105" y="3347696"/>
            <a:ext cx="264813" cy="351933"/>
            <a:chOff x="5801105" y="3347696"/>
            <a:chExt cx="264813" cy="351933"/>
          </a:xfrm>
          <a:solidFill>
            <a:schemeClr val="bg1"/>
          </a:solidFill>
        </p:grpSpPr>
        <p:sp>
          <p:nvSpPr>
            <p:cNvPr id="13602" name="Google Shape;13602;p89"/>
            <p:cNvSpPr/>
            <p:nvPr/>
          </p:nvSpPr>
          <p:spPr>
            <a:xfrm>
              <a:off x="5911256" y="3534862"/>
              <a:ext cx="43782" cy="15396"/>
            </a:xfrm>
            <a:custGeom>
              <a:avLst/>
              <a:gdLst/>
              <a:ahLst/>
              <a:cxnLst/>
              <a:rect l="l" t="t" r="r" b="b"/>
              <a:pathLst>
                <a:path w="1382" h="486" extrusionOk="0">
                  <a:moveTo>
                    <a:pt x="177" y="1"/>
                  </a:moveTo>
                  <a:cubicBezTo>
                    <a:pt x="137" y="1"/>
                    <a:pt x="96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203" y="402"/>
                    <a:pt x="441" y="486"/>
                    <a:pt x="703" y="486"/>
                  </a:cubicBezTo>
                  <a:cubicBezTo>
                    <a:pt x="953" y="486"/>
                    <a:pt x="1191" y="402"/>
                    <a:pt x="1346" y="260"/>
                  </a:cubicBezTo>
                  <a:cubicBezTo>
                    <a:pt x="1382" y="200"/>
                    <a:pt x="1382" y="105"/>
                    <a:pt x="1322" y="45"/>
                  </a:cubicBezTo>
                  <a:cubicBezTo>
                    <a:pt x="1286" y="16"/>
                    <a:pt x="1245" y="1"/>
                    <a:pt x="1204" y="1"/>
                  </a:cubicBezTo>
                  <a:cubicBezTo>
                    <a:pt x="1164" y="1"/>
                    <a:pt x="1126" y="16"/>
                    <a:pt x="1096" y="45"/>
                  </a:cubicBezTo>
                  <a:cubicBezTo>
                    <a:pt x="1036" y="105"/>
                    <a:pt x="881" y="176"/>
                    <a:pt x="691" y="176"/>
                  </a:cubicBezTo>
                  <a:cubicBezTo>
                    <a:pt x="477" y="176"/>
                    <a:pt x="346" y="105"/>
                    <a:pt x="286" y="45"/>
                  </a:cubicBezTo>
                  <a:cubicBezTo>
                    <a:pt x="256" y="16"/>
                    <a:pt x="218" y="1"/>
                    <a:pt x="1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3" name="Google Shape;13603;p89"/>
            <p:cNvSpPr/>
            <p:nvPr/>
          </p:nvSpPr>
          <p:spPr>
            <a:xfrm>
              <a:off x="5894656" y="3490256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55" y="513"/>
                  </a:cubicBezTo>
                  <a:cubicBezTo>
                    <a:pt x="251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4" name="Google Shape;13604;p89"/>
            <p:cNvSpPr/>
            <p:nvPr/>
          </p:nvSpPr>
          <p:spPr>
            <a:xfrm>
              <a:off x="5961057" y="3490256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1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1" y="513"/>
                    <a:pt x="167" y="513"/>
                  </a:cubicBezTo>
                  <a:cubicBezTo>
                    <a:pt x="250" y="513"/>
                    <a:pt x="321" y="441"/>
                    <a:pt x="321" y="346"/>
                  </a:cubicBezTo>
                  <a:lnTo>
                    <a:pt x="321" y="167"/>
                  </a:lnTo>
                  <a:cubicBezTo>
                    <a:pt x="321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5" name="Google Shape;13605;p89"/>
            <p:cNvSpPr/>
            <p:nvPr/>
          </p:nvSpPr>
          <p:spPr>
            <a:xfrm>
              <a:off x="5801105" y="3347696"/>
              <a:ext cx="264813" cy="351933"/>
            </a:xfrm>
            <a:custGeom>
              <a:avLst/>
              <a:gdLst/>
              <a:ahLst/>
              <a:cxnLst/>
              <a:rect l="l" t="t" r="r" b="b"/>
              <a:pathLst>
                <a:path w="8359" h="11109" extrusionOk="0">
                  <a:moveTo>
                    <a:pt x="4608" y="310"/>
                  </a:moveTo>
                  <a:cubicBezTo>
                    <a:pt x="5061" y="310"/>
                    <a:pt x="5442" y="619"/>
                    <a:pt x="5549" y="1048"/>
                  </a:cubicBezTo>
                  <a:cubicBezTo>
                    <a:pt x="5559" y="1124"/>
                    <a:pt x="5621" y="1177"/>
                    <a:pt x="5689" y="1177"/>
                  </a:cubicBezTo>
                  <a:cubicBezTo>
                    <a:pt x="5706" y="1177"/>
                    <a:pt x="5723" y="1174"/>
                    <a:pt x="5740" y="1167"/>
                  </a:cubicBezTo>
                  <a:cubicBezTo>
                    <a:pt x="5835" y="1155"/>
                    <a:pt x="5894" y="1072"/>
                    <a:pt x="5859" y="976"/>
                  </a:cubicBezTo>
                  <a:cubicBezTo>
                    <a:pt x="5847" y="929"/>
                    <a:pt x="5835" y="869"/>
                    <a:pt x="5823" y="834"/>
                  </a:cubicBezTo>
                  <a:lnTo>
                    <a:pt x="6430" y="834"/>
                  </a:lnTo>
                  <a:cubicBezTo>
                    <a:pt x="6811" y="834"/>
                    <a:pt x="7145" y="1143"/>
                    <a:pt x="7145" y="1548"/>
                  </a:cubicBezTo>
                  <a:cubicBezTo>
                    <a:pt x="7145" y="1929"/>
                    <a:pt x="6835" y="2262"/>
                    <a:pt x="6430" y="2262"/>
                  </a:cubicBezTo>
                  <a:cubicBezTo>
                    <a:pt x="6335" y="2262"/>
                    <a:pt x="6263" y="2334"/>
                    <a:pt x="6263" y="2417"/>
                  </a:cubicBezTo>
                  <a:cubicBezTo>
                    <a:pt x="6263" y="2512"/>
                    <a:pt x="6335" y="2584"/>
                    <a:pt x="6430" y="2584"/>
                  </a:cubicBezTo>
                  <a:cubicBezTo>
                    <a:pt x="6490" y="2584"/>
                    <a:pt x="6549" y="2584"/>
                    <a:pt x="6609" y="2572"/>
                  </a:cubicBezTo>
                  <a:lnTo>
                    <a:pt x="6609" y="2953"/>
                  </a:lnTo>
                  <a:lnTo>
                    <a:pt x="6073" y="2953"/>
                  </a:lnTo>
                  <a:cubicBezTo>
                    <a:pt x="5978" y="2953"/>
                    <a:pt x="5906" y="3036"/>
                    <a:pt x="5906" y="3120"/>
                  </a:cubicBezTo>
                  <a:cubicBezTo>
                    <a:pt x="5906" y="3215"/>
                    <a:pt x="5978" y="3286"/>
                    <a:pt x="6073" y="3286"/>
                  </a:cubicBezTo>
                  <a:lnTo>
                    <a:pt x="6609" y="3286"/>
                  </a:lnTo>
                  <a:lnTo>
                    <a:pt x="6609" y="3655"/>
                  </a:lnTo>
                  <a:lnTo>
                    <a:pt x="1715" y="3655"/>
                  </a:lnTo>
                  <a:lnTo>
                    <a:pt x="1715" y="3286"/>
                  </a:lnTo>
                  <a:lnTo>
                    <a:pt x="5382" y="3286"/>
                  </a:lnTo>
                  <a:cubicBezTo>
                    <a:pt x="5478" y="3286"/>
                    <a:pt x="5549" y="3215"/>
                    <a:pt x="5549" y="3120"/>
                  </a:cubicBezTo>
                  <a:cubicBezTo>
                    <a:pt x="5549" y="3036"/>
                    <a:pt x="5478" y="2953"/>
                    <a:pt x="5382" y="2953"/>
                  </a:cubicBezTo>
                  <a:lnTo>
                    <a:pt x="1715" y="2953"/>
                  </a:lnTo>
                  <a:lnTo>
                    <a:pt x="1715" y="2560"/>
                  </a:lnTo>
                  <a:cubicBezTo>
                    <a:pt x="1775" y="2572"/>
                    <a:pt x="1834" y="2572"/>
                    <a:pt x="1894" y="2572"/>
                  </a:cubicBezTo>
                  <a:cubicBezTo>
                    <a:pt x="1977" y="2572"/>
                    <a:pt x="2049" y="2500"/>
                    <a:pt x="2049" y="2405"/>
                  </a:cubicBezTo>
                  <a:cubicBezTo>
                    <a:pt x="2049" y="2322"/>
                    <a:pt x="1977" y="2239"/>
                    <a:pt x="1894" y="2239"/>
                  </a:cubicBezTo>
                  <a:cubicBezTo>
                    <a:pt x="1501" y="2239"/>
                    <a:pt x="1191" y="1929"/>
                    <a:pt x="1191" y="1548"/>
                  </a:cubicBezTo>
                  <a:cubicBezTo>
                    <a:pt x="1191" y="1155"/>
                    <a:pt x="1501" y="834"/>
                    <a:pt x="1906" y="834"/>
                  </a:cubicBezTo>
                  <a:lnTo>
                    <a:pt x="2513" y="834"/>
                  </a:lnTo>
                  <a:cubicBezTo>
                    <a:pt x="2501" y="869"/>
                    <a:pt x="2489" y="929"/>
                    <a:pt x="2465" y="976"/>
                  </a:cubicBezTo>
                  <a:cubicBezTo>
                    <a:pt x="2453" y="1072"/>
                    <a:pt x="2501" y="1155"/>
                    <a:pt x="2584" y="1167"/>
                  </a:cubicBezTo>
                  <a:lnTo>
                    <a:pt x="2632" y="1167"/>
                  </a:lnTo>
                  <a:cubicBezTo>
                    <a:pt x="2703" y="1167"/>
                    <a:pt x="2763" y="1131"/>
                    <a:pt x="2799" y="1048"/>
                  </a:cubicBezTo>
                  <a:cubicBezTo>
                    <a:pt x="2906" y="619"/>
                    <a:pt x="3287" y="310"/>
                    <a:pt x="3739" y="310"/>
                  </a:cubicBezTo>
                  <a:close/>
                  <a:moveTo>
                    <a:pt x="2084" y="3965"/>
                  </a:moveTo>
                  <a:cubicBezTo>
                    <a:pt x="2084" y="4072"/>
                    <a:pt x="2037" y="4167"/>
                    <a:pt x="1977" y="4239"/>
                  </a:cubicBezTo>
                  <a:cubicBezTo>
                    <a:pt x="1906" y="4310"/>
                    <a:pt x="1822" y="4346"/>
                    <a:pt x="1727" y="4346"/>
                  </a:cubicBezTo>
                  <a:lnTo>
                    <a:pt x="1715" y="4346"/>
                  </a:lnTo>
                  <a:lnTo>
                    <a:pt x="1715" y="3965"/>
                  </a:lnTo>
                  <a:close/>
                  <a:moveTo>
                    <a:pt x="6609" y="3965"/>
                  </a:moveTo>
                  <a:lnTo>
                    <a:pt x="6609" y="4346"/>
                  </a:lnTo>
                  <a:lnTo>
                    <a:pt x="6597" y="4346"/>
                  </a:lnTo>
                  <a:cubicBezTo>
                    <a:pt x="6502" y="4346"/>
                    <a:pt x="6406" y="4298"/>
                    <a:pt x="6347" y="4239"/>
                  </a:cubicBezTo>
                  <a:cubicBezTo>
                    <a:pt x="6263" y="4167"/>
                    <a:pt x="6240" y="4072"/>
                    <a:pt x="6240" y="3977"/>
                  </a:cubicBezTo>
                  <a:lnTo>
                    <a:pt x="6240" y="3965"/>
                  </a:lnTo>
                  <a:close/>
                  <a:moveTo>
                    <a:pt x="6454" y="5953"/>
                  </a:moveTo>
                  <a:cubicBezTo>
                    <a:pt x="6549" y="6025"/>
                    <a:pt x="6609" y="6132"/>
                    <a:pt x="6609" y="6251"/>
                  </a:cubicBezTo>
                  <a:cubicBezTo>
                    <a:pt x="6609" y="6346"/>
                    <a:pt x="6561" y="6453"/>
                    <a:pt x="6478" y="6513"/>
                  </a:cubicBezTo>
                  <a:cubicBezTo>
                    <a:pt x="6430" y="6561"/>
                    <a:pt x="6418" y="6608"/>
                    <a:pt x="6418" y="6656"/>
                  </a:cubicBezTo>
                  <a:cubicBezTo>
                    <a:pt x="6418" y="6703"/>
                    <a:pt x="6430" y="6739"/>
                    <a:pt x="6430" y="6751"/>
                  </a:cubicBezTo>
                  <a:cubicBezTo>
                    <a:pt x="6430" y="7049"/>
                    <a:pt x="6192" y="7287"/>
                    <a:pt x="5894" y="7287"/>
                  </a:cubicBezTo>
                  <a:cubicBezTo>
                    <a:pt x="5775" y="7287"/>
                    <a:pt x="5656" y="7239"/>
                    <a:pt x="5549" y="7168"/>
                  </a:cubicBezTo>
                  <a:cubicBezTo>
                    <a:pt x="5966" y="6870"/>
                    <a:pt x="6299" y="6441"/>
                    <a:pt x="6454" y="5953"/>
                  </a:cubicBezTo>
                  <a:close/>
                  <a:moveTo>
                    <a:pt x="5918" y="3965"/>
                  </a:moveTo>
                  <a:lnTo>
                    <a:pt x="5918" y="3989"/>
                  </a:lnTo>
                  <a:cubicBezTo>
                    <a:pt x="5918" y="4167"/>
                    <a:pt x="6002" y="4346"/>
                    <a:pt x="6132" y="4477"/>
                  </a:cubicBezTo>
                  <a:cubicBezTo>
                    <a:pt x="6263" y="4608"/>
                    <a:pt x="6430" y="4667"/>
                    <a:pt x="6621" y="4667"/>
                  </a:cubicBezTo>
                  <a:lnTo>
                    <a:pt x="6716" y="4667"/>
                  </a:lnTo>
                  <a:cubicBezTo>
                    <a:pt x="6859" y="4667"/>
                    <a:pt x="6978" y="4786"/>
                    <a:pt x="6978" y="4941"/>
                  </a:cubicBezTo>
                  <a:cubicBezTo>
                    <a:pt x="6978" y="5084"/>
                    <a:pt x="6859" y="5203"/>
                    <a:pt x="6716" y="5203"/>
                  </a:cubicBezTo>
                  <a:lnTo>
                    <a:pt x="6609" y="5203"/>
                  </a:lnTo>
                  <a:lnTo>
                    <a:pt x="6609" y="5191"/>
                  </a:lnTo>
                  <a:cubicBezTo>
                    <a:pt x="6609" y="5096"/>
                    <a:pt x="6537" y="5025"/>
                    <a:pt x="6442" y="5025"/>
                  </a:cubicBezTo>
                  <a:cubicBezTo>
                    <a:pt x="6359" y="5025"/>
                    <a:pt x="6287" y="5096"/>
                    <a:pt x="6287" y="5191"/>
                  </a:cubicBezTo>
                  <a:cubicBezTo>
                    <a:pt x="6287" y="6346"/>
                    <a:pt x="5347" y="7287"/>
                    <a:pt x="4180" y="7287"/>
                  </a:cubicBezTo>
                  <a:cubicBezTo>
                    <a:pt x="4172" y="7287"/>
                    <a:pt x="4165" y="7287"/>
                    <a:pt x="4158" y="7287"/>
                  </a:cubicBezTo>
                  <a:cubicBezTo>
                    <a:pt x="2978" y="7287"/>
                    <a:pt x="2049" y="6339"/>
                    <a:pt x="2049" y="5191"/>
                  </a:cubicBezTo>
                  <a:cubicBezTo>
                    <a:pt x="2049" y="5096"/>
                    <a:pt x="1977" y="5025"/>
                    <a:pt x="1894" y="5025"/>
                  </a:cubicBezTo>
                  <a:cubicBezTo>
                    <a:pt x="1799" y="5025"/>
                    <a:pt x="1727" y="5096"/>
                    <a:pt x="1727" y="5191"/>
                  </a:cubicBezTo>
                  <a:lnTo>
                    <a:pt x="1727" y="5203"/>
                  </a:lnTo>
                  <a:lnTo>
                    <a:pt x="1620" y="5203"/>
                  </a:lnTo>
                  <a:cubicBezTo>
                    <a:pt x="1477" y="5203"/>
                    <a:pt x="1358" y="5084"/>
                    <a:pt x="1358" y="4941"/>
                  </a:cubicBezTo>
                  <a:cubicBezTo>
                    <a:pt x="1358" y="4786"/>
                    <a:pt x="1477" y="4667"/>
                    <a:pt x="1620" y="4667"/>
                  </a:cubicBezTo>
                  <a:lnTo>
                    <a:pt x="1715" y="4667"/>
                  </a:lnTo>
                  <a:cubicBezTo>
                    <a:pt x="1894" y="4667"/>
                    <a:pt x="2072" y="4596"/>
                    <a:pt x="2203" y="4477"/>
                  </a:cubicBezTo>
                  <a:cubicBezTo>
                    <a:pt x="2334" y="4346"/>
                    <a:pt x="2418" y="4179"/>
                    <a:pt x="2418" y="3989"/>
                  </a:cubicBezTo>
                  <a:lnTo>
                    <a:pt x="2418" y="3965"/>
                  </a:lnTo>
                  <a:close/>
                  <a:moveTo>
                    <a:pt x="1846" y="5977"/>
                  </a:moveTo>
                  <a:cubicBezTo>
                    <a:pt x="2013" y="6465"/>
                    <a:pt x="2334" y="6906"/>
                    <a:pt x="2751" y="7203"/>
                  </a:cubicBezTo>
                  <a:cubicBezTo>
                    <a:pt x="2668" y="7263"/>
                    <a:pt x="2549" y="7299"/>
                    <a:pt x="2418" y="7299"/>
                  </a:cubicBezTo>
                  <a:cubicBezTo>
                    <a:pt x="2120" y="7299"/>
                    <a:pt x="1882" y="7061"/>
                    <a:pt x="1882" y="6763"/>
                  </a:cubicBezTo>
                  <a:cubicBezTo>
                    <a:pt x="1882" y="6739"/>
                    <a:pt x="1882" y="6703"/>
                    <a:pt x="1894" y="6680"/>
                  </a:cubicBezTo>
                  <a:cubicBezTo>
                    <a:pt x="1906" y="6620"/>
                    <a:pt x="1882" y="6561"/>
                    <a:pt x="1834" y="6525"/>
                  </a:cubicBezTo>
                  <a:cubicBezTo>
                    <a:pt x="1739" y="6453"/>
                    <a:pt x="1691" y="6358"/>
                    <a:pt x="1691" y="6263"/>
                  </a:cubicBezTo>
                  <a:cubicBezTo>
                    <a:pt x="1691" y="6144"/>
                    <a:pt x="1751" y="6037"/>
                    <a:pt x="1846" y="5977"/>
                  </a:cubicBezTo>
                  <a:close/>
                  <a:moveTo>
                    <a:pt x="5192" y="7382"/>
                  </a:moveTo>
                  <a:lnTo>
                    <a:pt x="5192" y="7775"/>
                  </a:lnTo>
                  <a:cubicBezTo>
                    <a:pt x="4847" y="7918"/>
                    <a:pt x="4513" y="7989"/>
                    <a:pt x="4132" y="7989"/>
                  </a:cubicBezTo>
                  <a:lnTo>
                    <a:pt x="3977" y="7989"/>
                  </a:lnTo>
                  <a:cubicBezTo>
                    <a:pt x="3882" y="7989"/>
                    <a:pt x="3811" y="8049"/>
                    <a:pt x="3799" y="8132"/>
                  </a:cubicBezTo>
                  <a:cubicBezTo>
                    <a:pt x="3799" y="8227"/>
                    <a:pt x="3858" y="8299"/>
                    <a:pt x="3942" y="8311"/>
                  </a:cubicBezTo>
                  <a:lnTo>
                    <a:pt x="4120" y="8311"/>
                  </a:lnTo>
                  <a:cubicBezTo>
                    <a:pt x="4501" y="8311"/>
                    <a:pt x="4859" y="8251"/>
                    <a:pt x="5216" y="8120"/>
                  </a:cubicBezTo>
                  <a:cubicBezTo>
                    <a:pt x="5251" y="8275"/>
                    <a:pt x="5370" y="8394"/>
                    <a:pt x="5525" y="8454"/>
                  </a:cubicBezTo>
                  <a:lnTo>
                    <a:pt x="5704" y="8513"/>
                  </a:lnTo>
                  <a:cubicBezTo>
                    <a:pt x="5418" y="8835"/>
                    <a:pt x="4823" y="9049"/>
                    <a:pt x="4156" y="9049"/>
                  </a:cubicBezTo>
                  <a:cubicBezTo>
                    <a:pt x="3501" y="9049"/>
                    <a:pt x="2894" y="8835"/>
                    <a:pt x="2573" y="8525"/>
                  </a:cubicBezTo>
                  <a:lnTo>
                    <a:pt x="2751" y="8466"/>
                  </a:lnTo>
                  <a:cubicBezTo>
                    <a:pt x="2906" y="8406"/>
                    <a:pt x="3025" y="8287"/>
                    <a:pt x="3073" y="8132"/>
                  </a:cubicBezTo>
                  <a:cubicBezTo>
                    <a:pt x="3132" y="8156"/>
                    <a:pt x="3168" y="8180"/>
                    <a:pt x="3227" y="8192"/>
                  </a:cubicBezTo>
                  <a:lnTo>
                    <a:pt x="3275" y="8192"/>
                  </a:lnTo>
                  <a:cubicBezTo>
                    <a:pt x="3346" y="8192"/>
                    <a:pt x="3406" y="8156"/>
                    <a:pt x="3430" y="8073"/>
                  </a:cubicBezTo>
                  <a:cubicBezTo>
                    <a:pt x="3454" y="7989"/>
                    <a:pt x="3406" y="7894"/>
                    <a:pt x="3323" y="7870"/>
                  </a:cubicBezTo>
                  <a:cubicBezTo>
                    <a:pt x="3239" y="7834"/>
                    <a:pt x="3156" y="7811"/>
                    <a:pt x="3084" y="7775"/>
                  </a:cubicBezTo>
                  <a:lnTo>
                    <a:pt x="3084" y="7382"/>
                  </a:lnTo>
                  <a:cubicBezTo>
                    <a:pt x="3394" y="7525"/>
                    <a:pt x="3763" y="7620"/>
                    <a:pt x="4132" y="7620"/>
                  </a:cubicBezTo>
                  <a:cubicBezTo>
                    <a:pt x="4513" y="7620"/>
                    <a:pt x="4882" y="7525"/>
                    <a:pt x="5192" y="7382"/>
                  </a:cubicBezTo>
                  <a:close/>
                  <a:moveTo>
                    <a:pt x="3727" y="0"/>
                  </a:moveTo>
                  <a:cubicBezTo>
                    <a:pt x="3311" y="0"/>
                    <a:pt x="2918" y="203"/>
                    <a:pt x="2680" y="512"/>
                  </a:cubicBezTo>
                  <a:lnTo>
                    <a:pt x="1894" y="512"/>
                  </a:lnTo>
                  <a:cubicBezTo>
                    <a:pt x="1322" y="512"/>
                    <a:pt x="858" y="976"/>
                    <a:pt x="858" y="1548"/>
                  </a:cubicBezTo>
                  <a:cubicBezTo>
                    <a:pt x="858" y="1929"/>
                    <a:pt x="1072" y="2250"/>
                    <a:pt x="1382" y="2441"/>
                  </a:cubicBezTo>
                  <a:lnTo>
                    <a:pt x="1382" y="4382"/>
                  </a:lnTo>
                  <a:cubicBezTo>
                    <a:pt x="1179" y="4477"/>
                    <a:pt x="1049" y="4679"/>
                    <a:pt x="1049" y="4941"/>
                  </a:cubicBezTo>
                  <a:cubicBezTo>
                    <a:pt x="1049" y="5263"/>
                    <a:pt x="1310" y="5537"/>
                    <a:pt x="1644" y="5537"/>
                  </a:cubicBezTo>
                  <a:lnTo>
                    <a:pt x="1751" y="5537"/>
                  </a:lnTo>
                  <a:cubicBezTo>
                    <a:pt x="1751" y="5560"/>
                    <a:pt x="1775" y="5596"/>
                    <a:pt x="1775" y="5620"/>
                  </a:cubicBezTo>
                  <a:cubicBezTo>
                    <a:pt x="1537" y="5739"/>
                    <a:pt x="1382" y="5977"/>
                    <a:pt x="1382" y="6227"/>
                  </a:cubicBezTo>
                  <a:cubicBezTo>
                    <a:pt x="1382" y="6394"/>
                    <a:pt x="1441" y="6561"/>
                    <a:pt x="1560" y="6691"/>
                  </a:cubicBezTo>
                  <a:lnTo>
                    <a:pt x="1560" y="6751"/>
                  </a:lnTo>
                  <a:cubicBezTo>
                    <a:pt x="1560" y="7227"/>
                    <a:pt x="1953" y="7620"/>
                    <a:pt x="2430" y="7620"/>
                  </a:cubicBezTo>
                  <a:cubicBezTo>
                    <a:pt x="2549" y="7620"/>
                    <a:pt x="2680" y="7584"/>
                    <a:pt x="2787" y="7537"/>
                  </a:cubicBezTo>
                  <a:lnTo>
                    <a:pt x="2787" y="7977"/>
                  </a:lnTo>
                  <a:cubicBezTo>
                    <a:pt x="2787" y="8049"/>
                    <a:pt x="2739" y="8120"/>
                    <a:pt x="2668" y="8156"/>
                  </a:cubicBezTo>
                  <a:lnTo>
                    <a:pt x="810" y="8811"/>
                  </a:lnTo>
                  <a:cubicBezTo>
                    <a:pt x="334" y="8966"/>
                    <a:pt x="1" y="9430"/>
                    <a:pt x="1" y="9954"/>
                  </a:cubicBezTo>
                  <a:lnTo>
                    <a:pt x="1" y="10954"/>
                  </a:lnTo>
                  <a:cubicBezTo>
                    <a:pt x="1" y="11037"/>
                    <a:pt x="72" y="11109"/>
                    <a:pt x="167" y="11109"/>
                  </a:cubicBezTo>
                  <a:cubicBezTo>
                    <a:pt x="251" y="11109"/>
                    <a:pt x="322" y="11037"/>
                    <a:pt x="322" y="10954"/>
                  </a:cubicBezTo>
                  <a:lnTo>
                    <a:pt x="322" y="9954"/>
                  </a:lnTo>
                  <a:cubicBezTo>
                    <a:pt x="322" y="9847"/>
                    <a:pt x="346" y="9739"/>
                    <a:pt x="382" y="9644"/>
                  </a:cubicBezTo>
                  <a:lnTo>
                    <a:pt x="1203" y="10335"/>
                  </a:lnTo>
                  <a:cubicBezTo>
                    <a:pt x="1322" y="10442"/>
                    <a:pt x="1394" y="10597"/>
                    <a:pt x="1394" y="10740"/>
                  </a:cubicBezTo>
                  <a:lnTo>
                    <a:pt x="1394" y="10954"/>
                  </a:lnTo>
                  <a:cubicBezTo>
                    <a:pt x="1394" y="11037"/>
                    <a:pt x="1477" y="11109"/>
                    <a:pt x="1560" y="11109"/>
                  </a:cubicBezTo>
                  <a:cubicBezTo>
                    <a:pt x="1656" y="11109"/>
                    <a:pt x="1727" y="11037"/>
                    <a:pt x="1727" y="10954"/>
                  </a:cubicBezTo>
                  <a:lnTo>
                    <a:pt x="1727" y="10740"/>
                  </a:lnTo>
                  <a:cubicBezTo>
                    <a:pt x="1727" y="10490"/>
                    <a:pt x="1620" y="10251"/>
                    <a:pt x="1430" y="10085"/>
                  </a:cubicBezTo>
                  <a:lnTo>
                    <a:pt x="560" y="9347"/>
                  </a:lnTo>
                  <a:cubicBezTo>
                    <a:pt x="656" y="9239"/>
                    <a:pt x="787" y="9144"/>
                    <a:pt x="918" y="9108"/>
                  </a:cubicBezTo>
                  <a:lnTo>
                    <a:pt x="2263" y="8632"/>
                  </a:lnTo>
                  <a:cubicBezTo>
                    <a:pt x="2620" y="9073"/>
                    <a:pt x="3346" y="9358"/>
                    <a:pt x="4180" y="9358"/>
                  </a:cubicBezTo>
                  <a:cubicBezTo>
                    <a:pt x="4489" y="9358"/>
                    <a:pt x="4775" y="9311"/>
                    <a:pt x="5049" y="9251"/>
                  </a:cubicBezTo>
                  <a:lnTo>
                    <a:pt x="5073" y="9287"/>
                  </a:lnTo>
                  <a:cubicBezTo>
                    <a:pt x="5180" y="9382"/>
                    <a:pt x="5240" y="9525"/>
                    <a:pt x="5240" y="9656"/>
                  </a:cubicBezTo>
                  <a:lnTo>
                    <a:pt x="5240" y="10930"/>
                  </a:lnTo>
                  <a:cubicBezTo>
                    <a:pt x="5240" y="11025"/>
                    <a:pt x="5311" y="11097"/>
                    <a:pt x="5406" y="11097"/>
                  </a:cubicBezTo>
                  <a:cubicBezTo>
                    <a:pt x="5490" y="11097"/>
                    <a:pt x="5561" y="11025"/>
                    <a:pt x="5561" y="10930"/>
                  </a:cubicBezTo>
                  <a:lnTo>
                    <a:pt x="5561" y="9656"/>
                  </a:lnTo>
                  <a:cubicBezTo>
                    <a:pt x="5561" y="9466"/>
                    <a:pt x="5501" y="9287"/>
                    <a:pt x="5382" y="9132"/>
                  </a:cubicBezTo>
                  <a:cubicBezTo>
                    <a:pt x="5680" y="9013"/>
                    <a:pt x="5942" y="8835"/>
                    <a:pt x="6097" y="8632"/>
                  </a:cubicBezTo>
                  <a:lnTo>
                    <a:pt x="7442" y="9108"/>
                  </a:lnTo>
                  <a:cubicBezTo>
                    <a:pt x="7573" y="9144"/>
                    <a:pt x="7704" y="9239"/>
                    <a:pt x="7799" y="9347"/>
                  </a:cubicBezTo>
                  <a:lnTo>
                    <a:pt x="6930" y="10085"/>
                  </a:lnTo>
                  <a:cubicBezTo>
                    <a:pt x="6740" y="10251"/>
                    <a:pt x="6633" y="10490"/>
                    <a:pt x="6633" y="10740"/>
                  </a:cubicBezTo>
                  <a:lnTo>
                    <a:pt x="6633" y="10954"/>
                  </a:lnTo>
                  <a:cubicBezTo>
                    <a:pt x="6633" y="11037"/>
                    <a:pt x="6716" y="11109"/>
                    <a:pt x="6799" y="11109"/>
                  </a:cubicBezTo>
                  <a:cubicBezTo>
                    <a:pt x="6894" y="11109"/>
                    <a:pt x="6966" y="11037"/>
                    <a:pt x="6966" y="10954"/>
                  </a:cubicBezTo>
                  <a:lnTo>
                    <a:pt x="6966" y="10740"/>
                  </a:lnTo>
                  <a:cubicBezTo>
                    <a:pt x="6966" y="10597"/>
                    <a:pt x="7037" y="10442"/>
                    <a:pt x="7156" y="10335"/>
                  </a:cubicBezTo>
                  <a:lnTo>
                    <a:pt x="7978" y="9632"/>
                  </a:lnTo>
                  <a:cubicBezTo>
                    <a:pt x="8002" y="9739"/>
                    <a:pt x="8037" y="9847"/>
                    <a:pt x="8037" y="9954"/>
                  </a:cubicBezTo>
                  <a:lnTo>
                    <a:pt x="8037" y="10954"/>
                  </a:lnTo>
                  <a:cubicBezTo>
                    <a:pt x="8037" y="11037"/>
                    <a:pt x="8109" y="11109"/>
                    <a:pt x="8204" y="11109"/>
                  </a:cubicBezTo>
                  <a:cubicBezTo>
                    <a:pt x="8288" y="11109"/>
                    <a:pt x="8359" y="11037"/>
                    <a:pt x="8359" y="10954"/>
                  </a:cubicBezTo>
                  <a:lnTo>
                    <a:pt x="8359" y="9954"/>
                  </a:lnTo>
                  <a:cubicBezTo>
                    <a:pt x="8335" y="9430"/>
                    <a:pt x="8002" y="8966"/>
                    <a:pt x="7514" y="8811"/>
                  </a:cubicBezTo>
                  <a:lnTo>
                    <a:pt x="5656" y="8156"/>
                  </a:lnTo>
                  <a:cubicBezTo>
                    <a:pt x="5585" y="8120"/>
                    <a:pt x="5537" y="8061"/>
                    <a:pt x="5537" y="7977"/>
                  </a:cubicBezTo>
                  <a:lnTo>
                    <a:pt x="5537" y="7537"/>
                  </a:lnTo>
                  <a:cubicBezTo>
                    <a:pt x="5644" y="7584"/>
                    <a:pt x="5775" y="7620"/>
                    <a:pt x="5894" y="7620"/>
                  </a:cubicBezTo>
                  <a:cubicBezTo>
                    <a:pt x="6371" y="7620"/>
                    <a:pt x="6764" y="7227"/>
                    <a:pt x="6764" y="6751"/>
                  </a:cubicBezTo>
                  <a:lnTo>
                    <a:pt x="6764" y="6691"/>
                  </a:lnTo>
                  <a:cubicBezTo>
                    <a:pt x="6883" y="6572"/>
                    <a:pt x="6942" y="6406"/>
                    <a:pt x="6942" y="6227"/>
                  </a:cubicBezTo>
                  <a:cubicBezTo>
                    <a:pt x="6942" y="5965"/>
                    <a:pt x="6787" y="5727"/>
                    <a:pt x="6549" y="5620"/>
                  </a:cubicBezTo>
                  <a:cubicBezTo>
                    <a:pt x="6549" y="5596"/>
                    <a:pt x="6561" y="5560"/>
                    <a:pt x="6561" y="5537"/>
                  </a:cubicBezTo>
                  <a:lnTo>
                    <a:pt x="6680" y="5537"/>
                  </a:lnTo>
                  <a:cubicBezTo>
                    <a:pt x="7014" y="5537"/>
                    <a:pt x="7275" y="5263"/>
                    <a:pt x="7275" y="4941"/>
                  </a:cubicBezTo>
                  <a:cubicBezTo>
                    <a:pt x="7275" y="4703"/>
                    <a:pt x="7133" y="4489"/>
                    <a:pt x="6942" y="4382"/>
                  </a:cubicBezTo>
                  <a:lnTo>
                    <a:pt x="6942" y="2441"/>
                  </a:lnTo>
                  <a:cubicBezTo>
                    <a:pt x="7252" y="2250"/>
                    <a:pt x="7454" y="1917"/>
                    <a:pt x="7454" y="1548"/>
                  </a:cubicBezTo>
                  <a:cubicBezTo>
                    <a:pt x="7454" y="976"/>
                    <a:pt x="7002" y="512"/>
                    <a:pt x="6430" y="512"/>
                  </a:cubicBezTo>
                  <a:lnTo>
                    <a:pt x="5644" y="512"/>
                  </a:lnTo>
                  <a:cubicBezTo>
                    <a:pt x="5406" y="191"/>
                    <a:pt x="5013" y="0"/>
                    <a:pt x="4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6" name="Google Shape;13606;p89"/>
          <p:cNvGrpSpPr/>
          <p:nvPr/>
        </p:nvGrpSpPr>
        <p:grpSpPr>
          <a:xfrm>
            <a:off x="5349253" y="3346936"/>
            <a:ext cx="265922" cy="352693"/>
            <a:chOff x="5349253" y="3346936"/>
            <a:chExt cx="265922" cy="352693"/>
          </a:xfrm>
          <a:solidFill>
            <a:schemeClr val="bg1"/>
          </a:solidFill>
        </p:grpSpPr>
        <p:sp>
          <p:nvSpPr>
            <p:cNvPr id="13607" name="Google Shape;13607;p89"/>
            <p:cNvSpPr/>
            <p:nvPr/>
          </p:nvSpPr>
          <p:spPr>
            <a:xfrm>
              <a:off x="5460133" y="3534862"/>
              <a:ext cx="44162" cy="15396"/>
            </a:xfrm>
            <a:custGeom>
              <a:avLst/>
              <a:gdLst/>
              <a:ahLst/>
              <a:cxnLst/>
              <a:rect l="l" t="t" r="r" b="b"/>
              <a:pathLst>
                <a:path w="1394" h="486" extrusionOk="0">
                  <a:moveTo>
                    <a:pt x="173" y="1"/>
                  </a:moveTo>
                  <a:cubicBezTo>
                    <a:pt x="131" y="1"/>
                    <a:pt x="90" y="16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203" y="402"/>
                    <a:pt x="429" y="486"/>
                    <a:pt x="703" y="486"/>
                  </a:cubicBezTo>
                  <a:cubicBezTo>
                    <a:pt x="965" y="486"/>
                    <a:pt x="1191" y="402"/>
                    <a:pt x="1346" y="260"/>
                  </a:cubicBezTo>
                  <a:cubicBezTo>
                    <a:pt x="1394" y="200"/>
                    <a:pt x="1394" y="105"/>
                    <a:pt x="1310" y="45"/>
                  </a:cubicBezTo>
                  <a:cubicBezTo>
                    <a:pt x="1280" y="16"/>
                    <a:pt x="1242" y="1"/>
                    <a:pt x="1203" y="1"/>
                  </a:cubicBezTo>
                  <a:cubicBezTo>
                    <a:pt x="1164" y="1"/>
                    <a:pt x="1126" y="16"/>
                    <a:pt x="1096" y="45"/>
                  </a:cubicBezTo>
                  <a:cubicBezTo>
                    <a:pt x="1024" y="105"/>
                    <a:pt x="882" y="176"/>
                    <a:pt x="691" y="176"/>
                  </a:cubicBezTo>
                  <a:cubicBezTo>
                    <a:pt x="501" y="176"/>
                    <a:pt x="346" y="105"/>
                    <a:pt x="286" y="45"/>
                  </a:cubicBezTo>
                  <a:cubicBezTo>
                    <a:pt x="256" y="16"/>
                    <a:pt x="215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8" name="Google Shape;13608;p89"/>
            <p:cNvSpPr/>
            <p:nvPr/>
          </p:nvSpPr>
          <p:spPr>
            <a:xfrm>
              <a:off x="5443153" y="3495927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84" y="512"/>
                    <a:pt x="167" y="512"/>
                  </a:cubicBezTo>
                  <a:cubicBezTo>
                    <a:pt x="251" y="512"/>
                    <a:pt x="334" y="441"/>
                    <a:pt x="334" y="346"/>
                  </a:cubicBezTo>
                  <a:lnTo>
                    <a:pt x="334" y="167"/>
                  </a:lnTo>
                  <a:cubicBezTo>
                    <a:pt x="334" y="84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9" name="Google Shape;13609;p89"/>
            <p:cNvSpPr/>
            <p:nvPr/>
          </p:nvSpPr>
          <p:spPr>
            <a:xfrm>
              <a:off x="5509934" y="3495927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2"/>
                    <a:pt x="155" y="512"/>
                  </a:cubicBezTo>
                  <a:cubicBezTo>
                    <a:pt x="250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0" name="Google Shape;13610;p89"/>
            <p:cNvSpPr/>
            <p:nvPr/>
          </p:nvSpPr>
          <p:spPr>
            <a:xfrm>
              <a:off x="5438242" y="3479707"/>
              <a:ext cx="21162" cy="10201"/>
            </a:xfrm>
            <a:custGeom>
              <a:avLst/>
              <a:gdLst/>
              <a:ahLst/>
              <a:cxnLst/>
              <a:rect l="l" t="t" r="r" b="b"/>
              <a:pathLst>
                <a:path w="668" h="322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501" y="322"/>
                  </a:lnTo>
                  <a:cubicBezTo>
                    <a:pt x="596" y="322"/>
                    <a:pt x="668" y="250"/>
                    <a:pt x="668" y="155"/>
                  </a:cubicBezTo>
                  <a:cubicBezTo>
                    <a:pt x="668" y="72"/>
                    <a:pt x="59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1" name="Google Shape;13611;p89"/>
            <p:cNvSpPr/>
            <p:nvPr/>
          </p:nvSpPr>
          <p:spPr>
            <a:xfrm>
              <a:off x="5504644" y="3479707"/>
              <a:ext cx="21162" cy="10201"/>
            </a:xfrm>
            <a:custGeom>
              <a:avLst/>
              <a:gdLst/>
              <a:ahLst/>
              <a:cxnLst/>
              <a:rect l="l" t="t" r="r" b="b"/>
              <a:pathLst>
                <a:path w="668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01" y="322"/>
                  </a:lnTo>
                  <a:cubicBezTo>
                    <a:pt x="596" y="322"/>
                    <a:pt x="667" y="250"/>
                    <a:pt x="667" y="155"/>
                  </a:cubicBezTo>
                  <a:cubicBezTo>
                    <a:pt x="655" y="72"/>
                    <a:pt x="59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2" name="Google Shape;13612;p89"/>
            <p:cNvSpPr/>
            <p:nvPr/>
          </p:nvSpPr>
          <p:spPr>
            <a:xfrm>
              <a:off x="5349253" y="3346936"/>
              <a:ext cx="265922" cy="352693"/>
            </a:xfrm>
            <a:custGeom>
              <a:avLst/>
              <a:gdLst/>
              <a:ahLst/>
              <a:cxnLst/>
              <a:rect l="l" t="t" r="r" b="b"/>
              <a:pathLst>
                <a:path w="8394" h="11133" extrusionOk="0">
                  <a:moveTo>
                    <a:pt x="4179" y="334"/>
                  </a:moveTo>
                  <a:cubicBezTo>
                    <a:pt x="5810" y="334"/>
                    <a:pt x="7156" y="1667"/>
                    <a:pt x="7156" y="3310"/>
                  </a:cubicBezTo>
                  <a:lnTo>
                    <a:pt x="7156" y="3870"/>
                  </a:lnTo>
                  <a:cubicBezTo>
                    <a:pt x="7084" y="3846"/>
                    <a:pt x="7037" y="3846"/>
                    <a:pt x="6977" y="3846"/>
                  </a:cubicBezTo>
                  <a:lnTo>
                    <a:pt x="6953" y="3846"/>
                  </a:lnTo>
                  <a:lnTo>
                    <a:pt x="6953" y="3477"/>
                  </a:lnTo>
                  <a:cubicBezTo>
                    <a:pt x="6953" y="1941"/>
                    <a:pt x="5703" y="691"/>
                    <a:pt x="4179" y="691"/>
                  </a:cubicBezTo>
                  <a:cubicBezTo>
                    <a:pt x="2643" y="691"/>
                    <a:pt x="1393" y="1941"/>
                    <a:pt x="1393" y="3477"/>
                  </a:cubicBezTo>
                  <a:lnTo>
                    <a:pt x="1393" y="3834"/>
                  </a:lnTo>
                  <a:lnTo>
                    <a:pt x="1381" y="3834"/>
                  </a:lnTo>
                  <a:cubicBezTo>
                    <a:pt x="1322" y="3834"/>
                    <a:pt x="1238" y="3846"/>
                    <a:pt x="1203" y="3858"/>
                  </a:cubicBezTo>
                  <a:lnTo>
                    <a:pt x="1203" y="3310"/>
                  </a:lnTo>
                  <a:cubicBezTo>
                    <a:pt x="1203" y="1667"/>
                    <a:pt x="2536" y="334"/>
                    <a:pt x="4179" y="334"/>
                  </a:cubicBezTo>
                  <a:close/>
                  <a:moveTo>
                    <a:pt x="6953" y="4156"/>
                  </a:moveTo>
                  <a:cubicBezTo>
                    <a:pt x="7060" y="4156"/>
                    <a:pt x="7132" y="4251"/>
                    <a:pt x="7132" y="4334"/>
                  </a:cubicBezTo>
                  <a:lnTo>
                    <a:pt x="7132" y="5037"/>
                  </a:lnTo>
                  <a:cubicBezTo>
                    <a:pt x="7156" y="5156"/>
                    <a:pt x="7060" y="5227"/>
                    <a:pt x="6953" y="5227"/>
                  </a:cubicBezTo>
                  <a:lnTo>
                    <a:pt x="6596" y="5227"/>
                  </a:lnTo>
                  <a:lnTo>
                    <a:pt x="6596" y="5215"/>
                  </a:lnTo>
                  <a:lnTo>
                    <a:pt x="6596" y="4156"/>
                  </a:lnTo>
                  <a:close/>
                  <a:moveTo>
                    <a:pt x="1738" y="4168"/>
                  </a:moveTo>
                  <a:lnTo>
                    <a:pt x="1738" y="5239"/>
                  </a:lnTo>
                  <a:lnTo>
                    <a:pt x="1381" y="5239"/>
                  </a:lnTo>
                  <a:cubicBezTo>
                    <a:pt x="1274" y="5239"/>
                    <a:pt x="1203" y="5156"/>
                    <a:pt x="1203" y="5061"/>
                  </a:cubicBezTo>
                  <a:lnTo>
                    <a:pt x="1203" y="4346"/>
                  </a:lnTo>
                  <a:cubicBezTo>
                    <a:pt x="1203" y="4251"/>
                    <a:pt x="1286" y="4168"/>
                    <a:pt x="1381" y="4168"/>
                  </a:cubicBezTo>
                  <a:close/>
                  <a:moveTo>
                    <a:pt x="1203" y="5525"/>
                  </a:moveTo>
                  <a:cubicBezTo>
                    <a:pt x="1262" y="5561"/>
                    <a:pt x="1322" y="5561"/>
                    <a:pt x="1381" y="5561"/>
                  </a:cubicBezTo>
                  <a:lnTo>
                    <a:pt x="1738" y="5561"/>
                  </a:lnTo>
                  <a:cubicBezTo>
                    <a:pt x="1738" y="5692"/>
                    <a:pt x="1715" y="5811"/>
                    <a:pt x="1691" y="5930"/>
                  </a:cubicBezTo>
                  <a:lnTo>
                    <a:pt x="1560" y="5930"/>
                  </a:lnTo>
                  <a:cubicBezTo>
                    <a:pt x="1357" y="5930"/>
                    <a:pt x="1203" y="5763"/>
                    <a:pt x="1203" y="5572"/>
                  </a:cubicBezTo>
                  <a:lnTo>
                    <a:pt x="1203" y="5525"/>
                  </a:lnTo>
                  <a:close/>
                  <a:moveTo>
                    <a:pt x="4200" y="1024"/>
                  </a:moveTo>
                  <a:cubicBezTo>
                    <a:pt x="5536" y="1024"/>
                    <a:pt x="6644" y="2139"/>
                    <a:pt x="6644" y="3489"/>
                  </a:cubicBezTo>
                  <a:lnTo>
                    <a:pt x="6644" y="3846"/>
                  </a:lnTo>
                  <a:lnTo>
                    <a:pt x="6632" y="3846"/>
                  </a:lnTo>
                  <a:lnTo>
                    <a:pt x="6632" y="3822"/>
                  </a:lnTo>
                  <a:cubicBezTo>
                    <a:pt x="6632" y="3667"/>
                    <a:pt x="6560" y="3501"/>
                    <a:pt x="6418" y="3406"/>
                  </a:cubicBezTo>
                  <a:cubicBezTo>
                    <a:pt x="6330" y="3342"/>
                    <a:pt x="6227" y="3316"/>
                    <a:pt x="6126" y="3316"/>
                  </a:cubicBezTo>
                  <a:cubicBezTo>
                    <a:pt x="6075" y="3316"/>
                    <a:pt x="6025" y="3322"/>
                    <a:pt x="5977" y="3334"/>
                  </a:cubicBezTo>
                  <a:cubicBezTo>
                    <a:pt x="5620" y="3441"/>
                    <a:pt x="5263" y="3489"/>
                    <a:pt x="5072" y="3501"/>
                  </a:cubicBezTo>
                  <a:lnTo>
                    <a:pt x="5072" y="2798"/>
                  </a:lnTo>
                  <a:cubicBezTo>
                    <a:pt x="5072" y="2763"/>
                    <a:pt x="5048" y="2691"/>
                    <a:pt x="5013" y="2667"/>
                  </a:cubicBezTo>
                  <a:cubicBezTo>
                    <a:pt x="4983" y="2644"/>
                    <a:pt x="4944" y="2632"/>
                    <a:pt x="4905" y="2632"/>
                  </a:cubicBezTo>
                  <a:cubicBezTo>
                    <a:pt x="4867" y="2632"/>
                    <a:pt x="4828" y="2644"/>
                    <a:pt x="4798" y="2667"/>
                  </a:cubicBezTo>
                  <a:cubicBezTo>
                    <a:pt x="4429" y="2965"/>
                    <a:pt x="3786" y="3263"/>
                    <a:pt x="2941" y="3501"/>
                  </a:cubicBezTo>
                  <a:cubicBezTo>
                    <a:pt x="2846" y="3537"/>
                    <a:pt x="2810" y="3620"/>
                    <a:pt x="2822" y="3691"/>
                  </a:cubicBezTo>
                  <a:cubicBezTo>
                    <a:pt x="2843" y="3775"/>
                    <a:pt x="2919" y="3813"/>
                    <a:pt x="2985" y="3813"/>
                  </a:cubicBezTo>
                  <a:cubicBezTo>
                    <a:pt x="2994" y="3813"/>
                    <a:pt x="3004" y="3812"/>
                    <a:pt x="3012" y="3810"/>
                  </a:cubicBezTo>
                  <a:cubicBezTo>
                    <a:pt x="3739" y="3608"/>
                    <a:pt x="4322" y="3382"/>
                    <a:pt x="4727" y="3108"/>
                  </a:cubicBezTo>
                  <a:lnTo>
                    <a:pt x="4727" y="3667"/>
                  </a:lnTo>
                  <a:cubicBezTo>
                    <a:pt x="4727" y="3751"/>
                    <a:pt x="4798" y="3822"/>
                    <a:pt x="4894" y="3822"/>
                  </a:cubicBezTo>
                  <a:cubicBezTo>
                    <a:pt x="4917" y="3822"/>
                    <a:pt x="5465" y="3822"/>
                    <a:pt x="6048" y="3644"/>
                  </a:cubicBezTo>
                  <a:cubicBezTo>
                    <a:pt x="6063" y="3641"/>
                    <a:pt x="6078" y="3639"/>
                    <a:pt x="6093" y="3639"/>
                  </a:cubicBezTo>
                  <a:cubicBezTo>
                    <a:pt x="6137" y="3639"/>
                    <a:pt x="6179" y="3653"/>
                    <a:pt x="6215" y="3679"/>
                  </a:cubicBezTo>
                  <a:cubicBezTo>
                    <a:pt x="6251" y="3703"/>
                    <a:pt x="6275" y="3763"/>
                    <a:pt x="6275" y="3810"/>
                  </a:cubicBezTo>
                  <a:lnTo>
                    <a:pt x="6275" y="5406"/>
                  </a:lnTo>
                  <a:cubicBezTo>
                    <a:pt x="6227" y="5906"/>
                    <a:pt x="6001" y="6382"/>
                    <a:pt x="5632" y="6739"/>
                  </a:cubicBezTo>
                  <a:cubicBezTo>
                    <a:pt x="5245" y="7104"/>
                    <a:pt x="4746" y="7315"/>
                    <a:pt x="4210" y="7315"/>
                  </a:cubicBezTo>
                  <a:cubicBezTo>
                    <a:pt x="4168" y="7315"/>
                    <a:pt x="4126" y="7313"/>
                    <a:pt x="4084" y="7311"/>
                  </a:cubicBezTo>
                  <a:cubicBezTo>
                    <a:pt x="3548" y="7275"/>
                    <a:pt x="3048" y="7049"/>
                    <a:pt x="2655" y="6644"/>
                  </a:cubicBezTo>
                  <a:cubicBezTo>
                    <a:pt x="2548" y="6525"/>
                    <a:pt x="2453" y="6382"/>
                    <a:pt x="2369" y="6251"/>
                  </a:cubicBezTo>
                  <a:lnTo>
                    <a:pt x="2953" y="6251"/>
                  </a:lnTo>
                  <a:cubicBezTo>
                    <a:pt x="3048" y="6251"/>
                    <a:pt x="3120" y="6180"/>
                    <a:pt x="3120" y="6084"/>
                  </a:cubicBezTo>
                  <a:cubicBezTo>
                    <a:pt x="3120" y="6001"/>
                    <a:pt x="3048" y="5930"/>
                    <a:pt x="2953" y="5930"/>
                  </a:cubicBezTo>
                  <a:lnTo>
                    <a:pt x="2227" y="5930"/>
                  </a:lnTo>
                  <a:cubicBezTo>
                    <a:pt x="2131" y="5692"/>
                    <a:pt x="2096" y="5418"/>
                    <a:pt x="2096" y="5156"/>
                  </a:cubicBezTo>
                  <a:lnTo>
                    <a:pt x="2096" y="4001"/>
                  </a:lnTo>
                  <a:cubicBezTo>
                    <a:pt x="2167" y="3989"/>
                    <a:pt x="2227" y="3977"/>
                    <a:pt x="2298" y="3965"/>
                  </a:cubicBezTo>
                  <a:cubicBezTo>
                    <a:pt x="2393" y="3941"/>
                    <a:pt x="2453" y="3858"/>
                    <a:pt x="2429" y="3763"/>
                  </a:cubicBezTo>
                  <a:cubicBezTo>
                    <a:pt x="2418" y="3687"/>
                    <a:pt x="2347" y="3630"/>
                    <a:pt x="2263" y="3630"/>
                  </a:cubicBezTo>
                  <a:cubicBezTo>
                    <a:pt x="2255" y="3630"/>
                    <a:pt x="2247" y="3631"/>
                    <a:pt x="2238" y="3632"/>
                  </a:cubicBezTo>
                  <a:cubicBezTo>
                    <a:pt x="2072" y="3667"/>
                    <a:pt x="1917" y="3703"/>
                    <a:pt x="1738" y="3739"/>
                  </a:cubicBezTo>
                  <a:lnTo>
                    <a:pt x="1738" y="3501"/>
                  </a:lnTo>
                  <a:cubicBezTo>
                    <a:pt x="1738" y="2143"/>
                    <a:pt x="2822" y="1024"/>
                    <a:pt x="4179" y="1024"/>
                  </a:cubicBezTo>
                  <a:cubicBezTo>
                    <a:pt x="4186" y="1024"/>
                    <a:pt x="4193" y="1024"/>
                    <a:pt x="4200" y="1024"/>
                  </a:cubicBezTo>
                  <a:close/>
                  <a:moveTo>
                    <a:pt x="2000" y="6251"/>
                  </a:moveTo>
                  <a:cubicBezTo>
                    <a:pt x="2107" y="6477"/>
                    <a:pt x="2238" y="6680"/>
                    <a:pt x="2417" y="6870"/>
                  </a:cubicBezTo>
                  <a:cubicBezTo>
                    <a:pt x="2584" y="7049"/>
                    <a:pt x="2762" y="7192"/>
                    <a:pt x="2965" y="7311"/>
                  </a:cubicBezTo>
                  <a:lnTo>
                    <a:pt x="2965" y="7858"/>
                  </a:lnTo>
                  <a:cubicBezTo>
                    <a:pt x="2965" y="8085"/>
                    <a:pt x="2822" y="8299"/>
                    <a:pt x="2608" y="8370"/>
                  </a:cubicBezTo>
                  <a:lnTo>
                    <a:pt x="1691" y="8692"/>
                  </a:lnTo>
                  <a:cubicBezTo>
                    <a:pt x="1536" y="7882"/>
                    <a:pt x="1691" y="7311"/>
                    <a:pt x="1846" y="6727"/>
                  </a:cubicBezTo>
                  <a:cubicBezTo>
                    <a:pt x="1893" y="6585"/>
                    <a:pt x="1941" y="6418"/>
                    <a:pt x="1965" y="6251"/>
                  </a:cubicBezTo>
                  <a:close/>
                  <a:moveTo>
                    <a:pt x="6382" y="6239"/>
                  </a:moveTo>
                  <a:cubicBezTo>
                    <a:pt x="6406" y="6406"/>
                    <a:pt x="6453" y="6549"/>
                    <a:pt x="6489" y="6715"/>
                  </a:cubicBezTo>
                  <a:cubicBezTo>
                    <a:pt x="6656" y="7311"/>
                    <a:pt x="6810" y="7858"/>
                    <a:pt x="6656" y="8692"/>
                  </a:cubicBezTo>
                  <a:lnTo>
                    <a:pt x="5739" y="8370"/>
                  </a:lnTo>
                  <a:cubicBezTo>
                    <a:pt x="5525" y="8299"/>
                    <a:pt x="5382" y="8085"/>
                    <a:pt x="5382" y="7858"/>
                  </a:cubicBezTo>
                  <a:lnTo>
                    <a:pt x="5382" y="7323"/>
                  </a:lnTo>
                  <a:cubicBezTo>
                    <a:pt x="5536" y="7227"/>
                    <a:pt x="5703" y="7120"/>
                    <a:pt x="5858" y="6966"/>
                  </a:cubicBezTo>
                  <a:cubicBezTo>
                    <a:pt x="6084" y="6763"/>
                    <a:pt x="6263" y="6513"/>
                    <a:pt x="6382" y="6239"/>
                  </a:cubicBezTo>
                  <a:close/>
                  <a:moveTo>
                    <a:pt x="4179" y="0"/>
                  </a:moveTo>
                  <a:cubicBezTo>
                    <a:pt x="2346" y="0"/>
                    <a:pt x="869" y="1477"/>
                    <a:pt x="869" y="3310"/>
                  </a:cubicBezTo>
                  <a:lnTo>
                    <a:pt x="869" y="5572"/>
                  </a:lnTo>
                  <a:cubicBezTo>
                    <a:pt x="869" y="5942"/>
                    <a:pt x="1179" y="6251"/>
                    <a:pt x="1548" y="6251"/>
                  </a:cubicBezTo>
                  <a:lnTo>
                    <a:pt x="1631" y="6251"/>
                  </a:lnTo>
                  <a:cubicBezTo>
                    <a:pt x="1596" y="6394"/>
                    <a:pt x="1572" y="6513"/>
                    <a:pt x="1524" y="6644"/>
                  </a:cubicBezTo>
                  <a:cubicBezTo>
                    <a:pt x="1357" y="7251"/>
                    <a:pt x="1179" y="7882"/>
                    <a:pt x="1369" y="8799"/>
                  </a:cubicBezTo>
                  <a:lnTo>
                    <a:pt x="810" y="8990"/>
                  </a:lnTo>
                  <a:cubicBezTo>
                    <a:pt x="333" y="9156"/>
                    <a:pt x="0" y="9621"/>
                    <a:pt x="0" y="10144"/>
                  </a:cubicBezTo>
                  <a:lnTo>
                    <a:pt x="0" y="10978"/>
                  </a:lnTo>
                  <a:cubicBezTo>
                    <a:pt x="0" y="11061"/>
                    <a:pt x="83" y="11133"/>
                    <a:pt x="167" y="11133"/>
                  </a:cubicBezTo>
                  <a:cubicBezTo>
                    <a:pt x="262" y="11133"/>
                    <a:pt x="333" y="11061"/>
                    <a:pt x="333" y="10978"/>
                  </a:cubicBezTo>
                  <a:lnTo>
                    <a:pt x="333" y="10144"/>
                  </a:lnTo>
                  <a:cubicBezTo>
                    <a:pt x="333" y="9978"/>
                    <a:pt x="381" y="9823"/>
                    <a:pt x="453" y="9692"/>
                  </a:cubicBezTo>
                  <a:lnTo>
                    <a:pt x="1226" y="10347"/>
                  </a:lnTo>
                  <a:cubicBezTo>
                    <a:pt x="1345" y="10454"/>
                    <a:pt x="1417" y="10597"/>
                    <a:pt x="1417" y="10752"/>
                  </a:cubicBezTo>
                  <a:lnTo>
                    <a:pt x="1417" y="10954"/>
                  </a:lnTo>
                  <a:cubicBezTo>
                    <a:pt x="1417" y="11049"/>
                    <a:pt x="1488" y="11121"/>
                    <a:pt x="1584" y="11121"/>
                  </a:cubicBezTo>
                  <a:cubicBezTo>
                    <a:pt x="1667" y="11121"/>
                    <a:pt x="1750" y="11049"/>
                    <a:pt x="1750" y="10954"/>
                  </a:cubicBezTo>
                  <a:lnTo>
                    <a:pt x="1750" y="10764"/>
                  </a:lnTo>
                  <a:cubicBezTo>
                    <a:pt x="1750" y="10514"/>
                    <a:pt x="1643" y="10275"/>
                    <a:pt x="1453" y="10109"/>
                  </a:cubicBezTo>
                  <a:lnTo>
                    <a:pt x="679" y="9454"/>
                  </a:lnTo>
                  <a:cubicBezTo>
                    <a:pt x="750" y="9394"/>
                    <a:pt x="834" y="9347"/>
                    <a:pt x="929" y="9311"/>
                  </a:cubicBezTo>
                  <a:lnTo>
                    <a:pt x="2500" y="8751"/>
                  </a:lnTo>
                  <a:cubicBezTo>
                    <a:pt x="2679" y="9525"/>
                    <a:pt x="3381" y="10097"/>
                    <a:pt x="4191" y="10097"/>
                  </a:cubicBezTo>
                  <a:cubicBezTo>
                    <a:pt x="4465" y="10097"/>
                    <a:pt x="4739" y="10037"/>
                    <a:pt x="4977" y="9906"/>
                  </a:cubicBezTo>
                  <a:cubicBezTo>
                    <a:pt x="5048" y="9859"/>
                    <a:pt x="5084" y="9763"/>
                    <a:pt x="5048" y="9680"/>
                  </a:cubicBezTo>
                  <a:cubicBezTo>
                    <a:pt x="5013" y="9628"/>
                    <a:pt x="4959" y="9595"/>
                    <a:pt x="4896" y="9595"/>
                  </a:cubicBezTo>
                  <a:cubicBezTo>
                    <a:pt x="4872" y="9595"/>
                    <a:pt x="4848" y="9599"/>
                    <a:pt x="4822" y="9609"/>
                  </a:cubicBezTo>
                  <a:cubicBezTo>
                    <a:pt x="4632" y="9704"/>
                    <a:pt x="4405" y="9752"/>
                    <a:pt x="4191" y="9752"/>
                  </a:cubicBezTo>
                  <a:cubicBezTo>
                    <a:pt x="3512" y="9752"/>
                    <a:pt x="2941" y="9275"/>
                    <a:pt x="2822" y="8632"/>
                  </a:cubicBezTo>
                  <a:cubicBezTo>
                    <a:pt x="3120" y="8501"/>
                    <a:pt x="3310" y="8192"/>
                    <a:pt x="3310" y="7858"/>
                  </a:cubicBezTo>
                  <a:lnTo>
                    <a:pt x="3310" y="7477"/>
                  </a:lnTo>
                  <a:cubicBezTo>
                    <a:pt x="3548" y="7585"/>
                    <a:pt x="3810" y="7644"/>
                    <a:pt x="4084" y="7644"/>
                  </a:cubicBezTo>
                  <a:lnTo>
                    <a:pt x="4203" y="7644"/>
                  </a:lnTo>
                  <a:cubicBezTo>
                    <a:pt x="4501" y="7644"/>
                    <a:pt x="4798" y="7585"/>
                    <a:pt x="5084" y="7477"/>
                  </a:cubicBezTo>
                  <a:lnTo>
                    <a:pt x="5084" y="7847"/>
                  </a:lnTo>
                  <a:cubicBezTo>
                    <a:pt x="5084" y="8180"/>
                    <a:pt x="5275" y="8490"/>
                    <a:pt x="5572" y="8620"/>
                  </a:cubicBezTo>
                  <a:cubicBezTo>
                    <a:pt x="5525" y="8811"/>
                    <a:pt x="5453" y="9013"/>
                    <a:pt x="5322" y="9168"/>
                  </a:cubicBezTo>
                  <a:cubicBezTo>
                    <a:pt x="5263" y="9252"/>
                    <a:pt x="5275" y="9347"/>
                    <a:pt x="5346" y="9394"/>
                  </a:cubicBezTo>
                  <a:cubicBezTo>
                    <a:pt x="5382" y="9406"/>
                    <a:pt x="5406" y="9430"/>
                    <a:pt x="5453" y="9430"/>
                  </a:cubicBezTo>
                  <a:cubicBezTo>
                    <a:pt x="5501" y="9430"/>
                    <a:pt x="5560" y="9394"/>
                    <a:pt x="5584" y="9371"/>
                  </a:cubicBezTo>
                  <a:cubicBezTo>
                    <a:pt x="5715" y="9168"/>
                    <a:pt x="5822" y="8966"/>
                    <a:pt x="5882" y="8728"/>
                  </a:cubicBezTo>
                  <a:lnTo>
                    <a:pt x="7465" y="9275"/>
                  </a:lnTo>
                  <a:cubicBezTo>
                    <a:pt x="7561" y="9311"/>
                    <a:pt x="7656" y="9371"/>
                    <a:pt x="7727" y="9430"/>
                  </a:cubicBezTo>
                  <a:lnTo>
                    <a:pt x="6965" y="10085"/>
                  </a:lnTo>
                  <a:cubicBezTo>
                    <a:pt x="6775" y="10240"/>
                    <a:pt x="6668" y="10478"/>
                    <a:pt x="6668" y="10740"/>
                  </a:cubicBezTo>
                  <a:lnTo>
                    <a:pt x="6668" y="10942"/>
                  </a:lnTo>
                  <a:cubicBezTo>
                    <a:pt x="6668" y="11037"/>
                    <a:pt x="6751" y="11109"/>
                    <a:pt x="6834" y="11109"/>
                  </a:cubicBezTo>
                  <a:cubicBezTo>
                    <a:pt x="6930" y="11109"/>
                    <a:pt x="7001" y="11037"/>
                    <a:pt x="7001" y="10942"/>
                  </a:cubicBezTo>
                  <a:lnTo>
                    <a:pt x="7001" y="10764"/>
                  </a:lnTo>
                  <a:cubicBezTo>
                    <a:pt x="7001" y="10621"/>
                    <a:pt x="7072" y="10466"/>
                    <a:pt x="7191" y="10359"/>
                  </a:cubicBezTo>
                  <a:lnTo>
                    <a:pt x="7953" y="9704"/>
                  </a:lnTo>
                  <a:cubicBezTo>
                    <a:pt x="8025" y="9847"/>
                    <a:pt x="8073" y="9990"/>
                    <a:pt x="8073" y="10144"/>
                  </a:cubicBezTo>
                  <a:lnTo>
                    <a:pt x="8073" y="10978"/>
                  </a:lnTo>
                  <a:cubicBezTo>
                    <a:pt x="8073" y="11061"/>
                    <a:pt x="8144" y="11133"/>
                    <a:pt x="8239" y="11133"/>
                  </a:cubicBezTo>
                  <a:cubicBezTo>
                    <a:pt x="8323" y="11133"/>
                    <a:pt x="8394" y="11061"/>
                    <a:pt x="8394" y="10978"/>
                  </a:cubicBezTo>
                  <a:lnTo>
                    <a:pt x="8394" y="10144"/>
                  </a:lnTo>
                  <a:cubicBezTo>
                    <a:pt x="8346" y="9633"/>
                    <a:pt x="8013" y="9168"/>
                    <a:pt x="7537" y="8990"/>
                  </a:cubicBezTo>
                  <a:lnTo>
                    <a:pt x="6977" y="8799"/>
                  </a:lnTo>
                  <a:cubicBezTo>
                    <a:pt x="7156" y="7882"/>
                    <a:pt x="6989" y="7251"/>
                    <a:pt x="6822" y="6644"/>
                  </a:cubicBezTo>
                  <a:cubicBezTo>
                    <a:pt x="6739" y="6287"/>
                    <a:pt x="6632" y="5942"/>
                    <a:pt x="6608" y="5561"/>
                  </a:cubicBezTo>
                  <a:lnTo>
                    <a:pt x="6977" y="5561"/>
                  </a:lnTo>
                  <a:cubicBezTo>
                    <a:pt x="7251" y="5561"/>
                    <a:pt x="7477" y="5334"/>
                    <a:pt x="7477" y="5049"/>
                  </a:cubicBezTo>
                  <a:lnTo>
                    <a:pt x="7477" y="3310"/>
                  </a:lnTo>
                  <a:cubicBezTo>
                    <a:pt x="7477" y="1489"/>
                    <a:pt x="6001" y="0"/>
                    <a:pt x="4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3" name="Google Shape;13613;p89"/>
          <p:cNvGrpSpPr/>
          <p:nvPr/>
        </p:nvGrpSpPr>
        <p:grpSpPr>
          <a:xfrm>
            <a:off x="4907159" y="3346936"/>
            <a:ext cx="264845" cy="354214"/>
            <a:chOff x="4907159" y="3346936"/>
            <a:chExt cx="264845" cy="354214"/>
          </a:xfrm>
          <a:solidFill>
            <a:schemeClr val="bg1"/>
          </a:solidFill>
        </p:grpSpPr>
        <p:sp>
          <p:nvSpPr>
            <p:cNvPr id="13614" name="Google Shape;13614;p89"/>
            <p:cNvSpPr/>
            <p:nvPr/>
          </p:nvSpPr>
          <p:spPr>
            <a:xfrm>
              <a:off x="5015061" y="3556752"/>
              <a:ext cx="43402" cy="15777"/>
            </a:xfrm>
            <a:custGeom>
              <a:avLst/>
              <a:gdLst/>
              <a:ahLst/>
              <a:cxnLst/>
              <a:rect l="l" t="t" r="r" b="b"/>
              <a:pathLst>
                <a:path w="1370" h="498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4"/>
                    <a:pt x="0" y="212"/>
                    <a:pt x="60" y="271"/>
                  </a:cubicBezTo>
                  <a:cubicBezTo>
                    <a:pt x="203" y="402"/>
                    <a:pt x="441" y="497"/>
                    <a:pt x="703" y="497"/>
                  </a:cubicBezTo>
                  <a:cubicBezTo>
                    <a:pt x="953" y="497"/>
                    <a:pt x="1191" y="402"/>
                    <a:pt x="1346" y="271"/>
                  </a:cubicBezTo>
                  <a:cubicBezTo>
                    <a:pt x="1369" y="212"/>
                    <a:pt x="1369" y="104"/>
                    <a:pt x="1310" y="45"/>
                  </a:cubicBezTo>
                  <a:cubicBezTo>
                    <a:pt x="1280" y="15"/>
                    <a:pt x="1241" y="0"/>
                    <a:pt x="1203" y="0"/>
                  </a:cubicBezTo>
                  <a:cubicBezTo>
                    <a:pt x="1164" y="0"/>
                    <a:pt x="1125" y="15"/>
                    <a:pt x="1096" y="45"/>
                  </a:cubicBezTo>
                  <a:cubicBezTo>
                    <a:pt x="1036" y="104"/>
                    <a:pt x="881" y="188"/>
                    <a:pt x="691" y="188"/>
                  </a:cubicBezTo>
                  <a:cubicBezTo>
                    <a:pt x="500" y="188"/>
                    <a:pt x="345" y="104"/>
                    <a:pt x="286" y="45"/>
                  </a:cubicBez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5" name="Google Shape;13615;p89"/>
            <p:cNvSpPr/>
            <p:nvPr/>
          </p:nvSpPr>
          <p:spPr>
            <a:xfrm>
              <a:off x="4907159" y="3346936"/>
              <a:ext cx="264845" cy="354214"/>
            </a:xfrm>
            <a:custGeom>
              <a:avLst/>
              <a:gdLst/>
              <a:ahLst/>
              <a:cxnLst/>
              <a:rect l="l" t="t" r="r" b="b"/>
              <a:pathLst>
                <a:path w="8360" h="11181" extrusionOk="0">
                  <a:moveTo>
                    <a:pt x="4240" y="334"/>
                  </a:moveTo>
                  <a:cubicBezTo>
                    <a:pt x="4418" y="334"/>
                    <a:pt x="4597" y="405"/>
                    <a:pt x="4716" y="560"/>
                  </a:cubicBezTo>
                  <a:lnTo>
                    <a:pt x="5287" y="1227"/>
                  </a:lnTo>
                  <a:cubicBezTo>
                    <a:pt x="5311" y="1274"/>
                    <a:pt x="5335" y="1310"/>
                    <a:pt x="5335" y="1358"/>
                  </a:cubicBezTo>
                  <a:cubicBezTo>
                    <a:pt x="5335" y="1405"/>
                    <a:pt x="5299" y="1465"/>
                    <a:pt x="5252" y="1489"/>
                  </a:cubicBezTo>
                  <a:lnTo>
                    <a:pt x="5156" y="1584"/>
                  </a:lnTo>
                  <a:lnTo>
                    <a:pt x="5013" y="1310"/>
                  </a:lnTo>
                  <a:cubicBezTo>
                    <a:pt x="4979" y="1259"/>
                    <a:pt x="4926" y="1219"/>
                    <a:pt x="4864" y="1219"/>
                  </a:cubicBezTo>
                  <a:cubicBezTo>
                    <a:pt x="4840" y="1219"/>
                    <a:pt x="4814" y="1225"/>
                    <a:pt x="4787" y="1239"/>
                  </a:cubicBezTo>
                  <a:cubicBezTo>
                    <a:pt x="4716" y="1286"/>
                    <a:pt x="4668" y="1370"/>
                    <a:pt x="4716" y="1465"/>
                  </a:cubicBezTo>
                  <a:lnTo>
                    <a:pt x="5549" y="3156"/>
                  </a:lnTo>
                  <a:lnTo>
                    <a:pt x="2573" y="3156"/>
                  </a:lnTo>
                  <a:lnTo>
                    <a:pt x="3680" y="703"/>
                  </a:lnTo>
                  <a:cubicBezTo>
                    <a:pt x="3787" y="477"/>
                    <a:pt x="4001" y="334"/>
                    <a:pt x="4240" y="334"/>
                  </a:cubicBezTo>
                  <a:close/>
                  <a:moveTo>
                    <a:pt x="5799" y="3453"/>
                  </a:moveTo>
                  <a:cubicBezTo>
                    <a:pt x="5799" y="3453"/>
                    <a:pt x="5823" y="3453"/>
                    <a:pt x="5823" y="3477"/>
                  </a:cubicBezTo>
                  <a:lnTo>
                    <a:pt x="5823" y="3834"/>
                  </a:lnTo>
                  <a:lnTo>
                    <a:pt x="5466" y="3834"/>
                  </a:lnTo>
                  <a:cubicBezTo>
                    <a:pt x="5371" y="3834"/>
                    <a:pt x="5299" y="3906"/>
                    <a:pt x="5299" y="3989"/>
                  </a:cubicBezTo>
                  <a:cubicBezTo>
                    <a:pt x="5299" y="4084"/>
                    <a:pt x="5371" y="4156"/>
                    <a:pt x="5466" y="4156"/>
                  </a:cubicBezTo>
                  <a:lnTo>
                    <a:pt x="5942" y="4156"/>
                  </a:lnTo>
                  <a:lnTo>
                    <a:pt x="7585" y="5049"/>
                  </a:lnTo>
                  <a:lnTo>
                    <a:pt x="537" y="5049"/>
                  </a:lnTo>
                  <a:lnTo>
                    <a:pt x="2192" y="4156"/>
                  </a:lnTo>
                  <a:lnTo>
                    <a:pt x="4763" y="4156"/>
                  </a:lnTo>
                  <a:cubicBezTo>
                    <a:pt x="4847" y="4156"/>
                    <a:pt x="4930" y="4084"/>
                    <a:pt x="4930" y="3989"/>
                  </a:cubicBezTo>
                  <a:cubicBezTo>
                    <a:pt x="4930" y="3906"/>
                    <a:pt x="4847" y="3834"/>
                    <a:pt x="4763" y="3834"/>
                  </a:cubicBezTo>
                  <a:lnTo>
                    <a:pt x="2311" y="3834"/>
                  </a:lnTo>
                  <a:lnTo>
                    <a:pt x="2311" y="3477"/>
                  </a:lnTo>
                  <a:cubicBezTo>
                    <a:pt x="2311" y="3477"/>
                    <a:pt x="2311" y="3453"/>
                    <a:pt x="2323" y="3453"/>
                  </a:cubicBezTo>
                  <a:close/>
                  <a:moveTo>
                    <a:pt x="6621" y="5394"/>
                  </a:moveTo>
                  <a:cubicBezTo>
                    <a:pt x="6776" y="5394"/>
                    <a:pt x="6895" y="5513"/>
                    <a:pt x="6895" y="5656"/>
                  </a:cubicBezTo>
                  <a:cubicBezTo>
                    <a:pt x="6883" y="5811"/>
                    <a:pt x="6752" y="5930"/>
                    <a:pt x="6609" y="5930"/>
                  </a:cubicBezTo>
                  <a:lnTo>
                    <a:pt x="6502" y="5930"/>
                  </a:lnTo>
                  <a:lnTo>
                    <a:pt x="6502" y="5918"/>
                  </a:lnTo>
                  <a:cubicBezTo>
                    <a:pt x="6502" y="5823"/>
                    <a:pt x="6430" y="5751"/>
                    <a:pt x="6347" y="5751"/>
                  </a:cubicBezTo>
                  <a:cubicBezTo>
                    <a:pt x="6252" y="5751"/>
                    <a:pt x="6180" y="5823"/>
                    <a:pt x="6180" y="5918"/>
                  </a:cubicBezTo>
                  <a:cubicBezTo>
                    <a:pt x="6180" y="7073"/>
                    <a:pt x="5240" y="8013"/>
                    <a:pt x="4085" y="8013"/>
                  </a:cubicBezTo>
                  <a:cubicBezTo>
                    <a:pt x="2918" y="8013"/>
                    <a:pt x="1977" y="7073"/>
                    <a:pt x="1977" y="5918"/>
                  </a:cubicBezTo>
                  <a:cubicBezTo>
                    <a:pt x="1977" y="5823"/>
                    <a:pt x="1906" y="5751"/>
                    <a:pt x="1823" y="5751"/>
                  </a:cubicBezTo>
                  <a:cubicBezTo>
                    <a:pt x="1727" y="5751"/>
                    <a:pt x="1656" y="5823"/>
                    <a:pt x="1656" y="5918"/>
                  </a:cubicBezTo>
                  <a:lnTo>
                    <a:pt x="1656" y="5930"/>
                  </a:lnTo>
                  <a:lnTo>
                    <a:pt x="1549" y="5930"/>
                  </a:lnTo>
                  <a:cubicBezTo>
                    <a:pt x="1406" y="5930"/>
                    <a:pt x="1287" y="5811"/>
                    <a:pt x="1287" y="5656"/>
                  </a:cubicBezTo>
                  <a:cubicBezTo>
                    <a:pt x="1287" y="5513"/>
                    <a:pt x="1406" y="5394"/>
                    <a:pt x="1549" y="5394"/>
                  </a:cubicBezTo>
                  <a:lnTo>
                    <a:pt x="2870" y="5394"/>
                  </a:lnTo>
                  <a:lnTo>
                    <a:pt x="2870" y="5632"/>
                  </a:lnTo>
                  <a:cubicBezTo>
                    <a:pt x="2870" y="5715"/>
                    <a:pt x="2954" y="5799"/>
                    <a:pt x="3037" y="5799"/>
                  </a:cubicBezTo>
                  <a:cubicBezTo>
                    <a:pt x="3132" y="5799"/>
                    <a:pt x="3204" y="5715"/>
                    <a:pt x="3204" y="5632"/>
                  </a:cubicBezTo>
                  <a:lnTo>
                    <a:pt x="3204" y="5394"/>
                  </a:lnTo>
                  <a:lnTo>
                    <a:pt x="4978" y="5394"/>
                  </a:lnTo>
                  <a:lnTo>
                    <a:pt x="4978" y="5632"/>
                  </a:lnTo>
                  <a:cubicBezTo>
                    <a:pt x="4978" y="5715"/>
                    <a:pt x="5049" y="5799"/>
                    <a:pt x="5133" y="5799"/>
                  </a:cubicBezTo>
                  <a:cubicBezTo>
                    <a:pt x="5228" y="5799"/>
                    <a:pt x="5299" y="5715"/>
                    <a:pt x="5299" y="5632"/>
                  </a:cubicBezTo>
                  <a:lnTo>
                    <a:pt x="5299" y="5394"/>
                  </a:lnTo>
                  <a:close/>
                  <a:moveTo>
                    <a:pt x="6537" y="6251"/>
                  </a:moveTo>
                  <a:cubicBezTo>
                    <a:pt x="6561" y="6596"/>
                    <a:pt x="6657" y="7525"/>
                    <a:pt x="6537" y="8549"/>
                  </a:cubicBezTo>
                  <a:lnTo>
                    <a:pt x="6323" y="8549"/>
                  </a:lnTo>
                  <a:cubicBezTo>
                    <a:pt x="6299" y="8549"/>
                    <a:pt x="6252" y="8549"/>
                    <a:pt x="6228" y="8561"/>
                  </a:cubicBezTo>
                  <a:cubicBezTo>
                    <a:pt x="6061" y="8418"/>
                    <a:pt x="5704" y="8120"/>
                    <a:pt x="5514" y="7882"/>
                  </a:cubicBezTo>
                  <a:cubicBezTo>
                    <a:pt x="6026" y="7501"/>
                    <a:pt x="6383" y="6930"/>
                    <a:pt x="6478" y="6251"/>
                  </a:cubicBezTo>
                  <a:close/>
                  <a:moveTo>
                    <a:pt x="4954" y="8180"/>
                  </a:moveTo>
                  <a:lnTo>
                    <a:pt x="4954" y="8561"/>
                  </a:lnTo>
                  <a:cubicBezTo>
                    <a:pt x="4954" y="8632"/>
                    <a:pt x="4966" y="8692"/>
                    <a:pt x="4990" y="8775"/>
                  </a:cubicBezTo>
                  <a:lnTo>
                    <a:pt x="4442" y="9037"/>
                  </a:lnTo>
                  <a:cubicBezTo>
                    <a:pt x="4347" y="8954"/>
                    <a:pt x="4216" y="8894"/>
                    <a:pt x="4073" y="8894"/>
                  </a:cubicBezTo>
                  <a:cubicBezTo>
                    <a:pt x="3942" y="8894"/>
                    <a:pt x="3811" y="8954"/>
                    <a:pt x="3716" y="9037"/>
                  </a:cubicBezTo>
                  <a:lnTo>
                    <a:pt x="3168" y="8775"/>
                  </a:lnTo>
                  <a:cubicBezTo>
                    <a:pt x="3180" y="8716"/>
                    <a:pt x="3204" y="8632"/>
                    <a:pt x="3204" y="8561"/>
                  </a:cubicBezTo>
                  <a:lnTo>
                    <a:pt x="3204" y="8180"/>
                  </a:lnTo>
                  <a:cubicBezTo>
                    <a:pt x="3466" y="8275"/>
                    <a:pt x="3763" y="8335"/>
                    <a:pt x="4073" y="8335"/>
                  </a:cubicBezTo>
                  <a:cubicBezTo>
                    <a:pt x="4394" y="8335"/>
                    <a:pt x="4692" y="8275"/>
                    <a:pt x="4954" y="8180"/>
                  </a:cubicBezTo>
                  <a:close/>
                  <a:moveTo>
                    <a:pt x="5287" y="8097"/>
                  </a:moveTo>
                  <a:cubicBezTo>
                    <a:pt x="5478" y="8335"/>
                    <a:pt x="5775" y="8597"/>
                    <a:pt x="5942" y="8728"/>
                  </a:cubicBezTo>
                  <a:cubicBezTo>
                    <a:pt x="5883" y="8811"/>
                    <a:pt x="5835" y="8930"/>
                    <a:pt x="5835" y="9049"/>
                  </a:cubicBezTo>
                  <a:lnTo>
                    <a:pt x="5835" y="9132"/>
                  </a:lnTo>
                  <a:lnTo>
                    <a:pt x="5645" y="9049"/>
                  </a:lnTo>
                  <a:cubicBezTo>
                    <a:pt x="5430" y="8978"/>
                    <a:pt x="5287" y="8775"/>
                    <a:pt x="5287" y="8549"/>
                  </a:cubicBezTo>
                  <a:lnTo>
                    <a:pt x="5287" y="8097"/>
                  </a:lnTo>
                  <a:close/>
                  <a:moveTo>
                    <a:pt x="2870" y="8132"/>
                  </a:moveTo>
                  <a:lnTo>
                    <a:pt x="2870" y="8561"/>
                  </a:lnTo>
                  <a:cubicBezTo>
                    <a:pt x="2870" y="8787"/>
                    <a:pt x="2727" y="8990"/>
                    <a:pt x="2513" y="9073"/>
                  </a:cubicBezTo>
                  <a:lnTo>
                    <a:pt x="2323" y="9144"/>
                  </a:lnTo>
                  <a:lnTo>
                    <a:pt x="2323" y="9073"/>
                  </a:lnTo>
                  <a:cubicBezTo>
                    <a:pt x="2323" y="8954"/>
                    <a:pt x="2275" y="8847"/>
                    <a:pt x="2216" y="8751"/>
                  </a:cubicBezTo>
                  <a:cubicBezTo>
                    <a:pt x="2382" y="8620"/>
                    <a:pt x="2680" y="8370"/>
                    <a:pt x="2870" y="8132"/>
                  </a:cubicBezTo>
                  <a:close/>
                  <a:moveTo>
                    <a:pt x="1823" y="8871"/>
                  </a:moveTo>
                  <a:cubicBezTo>
                    <a:pt x="1918" y="8871"/>
                    <a:pt x="2001" y="8966"/>
                    <a:pt x="2001" y="9049"/>
                  </a:cubicBezTo>
                  <a:cubicBezTo>
                    <a:pt x="2001" y="9144"/>
                    <a:pt x="1918" y="9228"/>
                    <a:pt x="1823" y="9228"/>
                  </a:cubicBezTo>
                  <a:lnTo>
                    <a:pt x="1644" y="9228"/>
                  </a:lnTo>
                  <a:cubicBezTo>
                    <a:pt x="1537" y="9228"/>
                    <a:pt x="1465" y="9144"/>
                    <a:pt x="1465" y="9049"/>
                  </a:cubicBezTo>
                  <a:cubicBezTo>
                    <a:pt x="1465" y="8966"/>
                    <a:pt x="1549" y="8871"/>
                    <a:pt x="1644" y="8871"/>
                  </a:cubicBezTo>
                  <a:close/>
                  <a:moveTo>
                    <a:pt x="6526" y="8871"/>
                  </a:moveTo>
                  <a:cubicBezTo>
                    <a:pt x="6621" y="8871"/>
                    <a:pt x="6704" y="8966"/>
                    <a:pt x="6704" y="9049"/>
                  </a:cubicBezTo>
                  <a:cubicBezTo>
                    <a:pt x="6704" y="9144"/>
                    <a:pt x="6621" y="9228"/>
                    <a:pt x="6526" y="9228"/>
                  </a:cubicBezTo>
                  <a:lnTo>
                    <a:pt x="6347" y="9228"/>
                  </a:lnTo>
                  <a:cubicBezTo>
                    <a:pt x="6240" y="9228"/>
                    <a:pt x="6156" y="9144"/>
                    <a:pt x="6156" y="9049"/>
                  </a:cubicBezTo>
                  <a:cubicBezTo>
                    <a:pt x="6156" y="8966"/>
                    <a:pt x="6252" y="8871"/>
                    <a:pt x="6347" y="8871"/>
                  </a:cubicBezTo>
                  <a:close/>
                  <a:moveTo>
                    <a:pt x="4073" y="9228"/>
                  </a:moveTo>
                  <a:cubicBezTo>
                    <a:pt x="4180" y="9228"/>
                    <a:pt x="4263" y="9323"/>
                    <a:pt x="4263" y="9406"/>
                  </a:cubicBezTo>
                  <a:cubicBezTo>
                    <a:pt x="4263" y="9502"/>
                    <a:pt x="4180" y="9585"/>
                    <a:pt x="4073" y="9585"/>
                  </a:cubicBezTo>
                  <a:cubicBezTo>
                    <a:pt x="3978" y="9585"/>
                    <a:pt x="3894" y="9502"/>
                    <a:pt x="3894" y="9406"/>
                  </a:cubicBezTo>
                  <a:cubicBezTo>
                    <a:pt x="3894" y="9323"/>
                    <a:pt x="3990" y="9228"/>
                    <a:pt x="4073" y="9228"/>
                  </a:cubicBezTo>
                  <a:close/>
                  <a:moveTo>
                    <a:pt x="4299" y="0"/>
                  </a:moveTo>
                  <a:cubicBezTo>
                    <a:pt x="3930" y="0"/>
                    <a:pt x="3585" y="227"/>
                    <a:pt x="3442" y="572"/>
                  </a:cubicBezTo>
                  <a:lnTo>
                    <a:pt x="2299" y="3156"/>
                  </a:lnTo>
                  <a:cubicBezTo>
                    <a:pt x="2156" y="3203"/>
                    <a:pt x="2073" y="3322"/>
                    <a:pt x="2073" y="3465"/>
                  </a:cubicBezTo>
                  <a:lnTo>
                    <a:pt x="2073" y="3906"/>
                  </a:lnTo>
                  <a:lnTo>
                    <a:pt x="311" y="4834"/>
                  </a:lnTo>
                  <a:cubicBezTo>
                    <a:pt x="191" y="4894"/>
                    <a:pt x="132" y="5037"/>
                    <a:pt x="180" y="5168"/>
                  </a:cubicBezTo>
                  <a:cubicBezTo>
                    <a:pt x="215" y="5299"/>
                    <a:pt x="334" y="5370"/>
                    <a:pt x="465" y="5370"/>
                  </a:cubicBezTo>
                  <a:lnTo>
                    <a:pt x="1108" y="5370"/>
                  </a:lnTo>
                  <a:cubicBezTo>
                    <a:pt x="1061" y="5453"/>
                    <a:pt x="1049" y="5549"/>
                    <a:pt x="1049" y="5644"/>
                  </a:cubicBezTo>
                  <a:cubicBezTo>
                    <a:pt x="1049" y="5882"/>
                    <a:pt x="1180" y="6084"/>
                    <a:pt x="1382" y="6180"/>
                  </a:cubicBezTo>
                  <a:cubicBezTo>
                    <a:pt x="1382" y="6239"/>
                    <a:pt x="1370" y="6311"/>
                    <a:pt x="1358" y="6418"/>
                  </a:cubicBezTo>
                  <a:cubicBezTo>
                    <a:pt x="1346" y="6501"/>
                    <a:pt x="1418" y="6585"/>
                    <a:pt x="1501" y="6596"/>
                  </a:cubicBezTo>
                  <a:lnTo>
                    <a:pt x="1513" y="6596"/>
                  </a:lnTo>
                  <a:cubicBezTo>
                    <a:pt x="1608" y="6596"/>
                    <a:pt x="1668" y="6537"/>
                    <a:pt x="1680" y="6442"/>
                  </a:cubicBezTo>
                  <a:cubicBezTo>
                    <a:pt x="1680" y="6370"/>
                    <a:pt x="1692" y="6299"/>
                    <a:pt x="1692" y="6251"/>
                  </a:cubicBezTo>
                  <a:lnTo>
                    <a:pt x="1751" y="6251"/>
                  </a:lnTo>
                  <a:cubicBezTo>
                    <a:pt x="1846" y="6906"/>
                    <a:pt x="2204" y="7489"/>
                    <a:pt x="2727" y="7870"/>
                  </a:cubicBezTo>
                  <a:cubicBezTo>
                    <a:pt x="2549" y="8120"/>
                    <a:pt x="2168" y="8430"/>
                    <a:pt x="1989" y="8561"/>
                  </a:cubicBezTo>
                  <a:cubicBezTo>
                    <a:pt x="1965" y="8561"/>
                    <a:pt x="1918" y="8549"/>
                    <a:pt x="1894" y="8549"/>
                  </a:cubicBezTo>
                  <a:lnTo>
                    <a:pt x="1680" y="8549"/>
                  </a:lnTo>
                  <a:cubicBezTo>
                    <a:pt x="1632" y="8097"/>
                    <a:pt x="1608" y="7620"/>
                    <a:pt x="1620" y="7144"/>
                  </a:cubicBezTo>
                  <a:cubicBezTo>
                    <a:pt x="1620" y="7061"/>
                    <a:pt x="1549" y="6977"/>
                    <a:pt x="1454" y="6977"/>
                  </a:cubicBezTo>
                  <a:cubicBezTo>
                    <a:pt x="1370" y="6977"/>
                    <a:pt x="1299" y="7061"/>
                    <a:pt x="1299" y="7144"/>
                  </a:cubicBezTo>
                  <a:cubicBezTo>
                    <a:pt x="1275" y="7680"/>
                    <a:pt x="1311" y="8204"/>
                    <a:pt x="1370" y="8680"/>
                  </a:cubicBezTo>
                  <a:cubicBezTo>
                    <a:pt x="1263" y="8763"/>
                    <a:pt x="1203" y="8906"/>
                    <a:pt x="1203" y="9061"/>
                  </a:cubicBezTo>
                  <a:cubicBezTo>
                    <a:pt x="1203" y="9216"/>
                    <a:pt x="1275" y="9359"/>
                    <a:pt x="1382" y="9454"/>
                  </a:cubicBezTo>
                  <a:lnTo>
                    <a:pt x="1382" y="9513"/>
                  </a:lnTo>
                  <a:lnTo>
                    <a:pt x="799" y="9716"/>
                  </a:lnTo>
                  <a:cubicBezTo>
                    <a:pt x="322" y="9883"/>
                    <a:pt x="1" y="10347"/>
                    <a:pt x="1" y="10871"/>
                  </a:cubicBezTo>
                  <a:lnTo>
                    <a:pt x="1" y="11002"/>
                  </a:lnTo>
                  <a:cubicBezTo>
                    <a:pt x="1" y="11097"/>
                    <a:pt x="72" y="11168"/>
                    <a:pt x="168" y="11168"/>
                  </a:cubicBezTo>
                  <a:cubicBezTo>
                    <a:pt x="251" y="11168"/>
                    <a:pt x="322" y="11097"/>
                    <a:pt x="322" y="11002"/>
                  </a:cubicBezTo>
                  <a:lnTo>
                    <a:pt x="322" y="10871"/>
                  </a:lnTo>
                  <a:cubicBezTo>
                    <a:pt x="322" y="10502"/>
                    <a:pt x="561" y="10156"/>
                    <a:pt x="918" y="10037"/>
                  </a:cubicBezTo>
                  <a:lnTo>
                    <a:pt x="1394" y="9871"/>
                  </a:lnTo>
                  <a:lnTo>
                    <a:pt x="1394" y="11002"/>
                  </a:lnTo>
                  <a:cubicBezTo>
                    <a:pt x="1394" y="11097"/>
                    <a:pt x="1477" y="11168"/>
                    <a:pt x="1561" y="11168"/>
                  </a:cubicBezTo>
                  <a:cubicBezTo>
                    <a:pt x="1656" y="11168"/>
                    <a:pt x="1727" y="11097"/>
                    <a:pt x="1727" y="11002"/>
                  </a:cubicBezTo>
                  <a:lnTo>
                    <a:pt x="1727" y="9609"/>
                  </a:lnTo>
                  <a:lnTo>
                    <a:pt x="1977" y="9609"/>
                  </a:lnTo>
                  <a:cubicBezTo>
                    <a:pt x="2096" y="9823"/>
                    <a:pt x="2466" y="10502"/>
                    <a:pt x="2620" y="11049"/>
                  </a:cubicBezTo>
                  <a:cubicBezTo>
                    <a:pt x="2632" y="11121"/>
                    <a:pt x="2704" y="11168"/>
                    <a:pt x="2787" y="11168"/>
                  </a:cubicBezTo>
                  <a:lnTo>
                    <a:pt x="2823" y="11168"/>
                  </a:lnTo>
                  <a:cubicBezTo>
                    <a:pt x="2918" y="11145"/>
                    <a:pt x="2966" y="11061"/>
                    <a:pt x="2942" y="10978"/>
                  </a:cubicBezTo>
                  <a:cubicBezTo>
                    <a:pt x="2811" y="10454"/>
                    <a:pt x="2501" y="9859"/>
                    <a:pt x="2335" y="9549"/>
                  </a:cubicBezTo>
                  <a:lnTo>
                    <a:pt x="2727" y="9406"/>
                  </a:lnTo>
                  <a:cubicBezTo>
                    <a:pt x="2882" y="9347"/>
                    <a:pt x="3037" y="9252"/>
                    <a:pt x="3144" y="9097"/>
                  </a:cubicBezTo>
                  <a:lnTo>
                    <a:pt x="3680" y="9359"/>
                  </a:lnTo>
                  <a:lnTo>
                    <a:pt x="3680" y="9442"/>
                  </a:lnTo>
                  <a:cubicBezTo>
                    <a:pt x="3680" y="9656"/>
                    <a:pt x="3823" y="9859"/>
                    <a:pt x="4013" y="9930"/>
                  </a:cubicBezTo>
                  <a:lnTo>
                    <a:pt x="4013" y="11014"/>
                  </a:lnTo>
                  <a:cubicBezTo>
                    <a:pt x="4013" y="11109"/>
                    <a:pt x="4097" y="11180"/>
                    <a:pt x="4180" y="11180"/>
                  </a:cubicBezTo>
                  <a:cubicBezTo>
                    <a:pt x="4275" y="11180"/>
                    <a:pt x="4347" y="11109"/>
                    <a:pt x="4347" y="11014"/>
                  </a:cubicBezTo>
                  <a:lnTo>
                    <a:pt x="4347" y="9930"/>
                  </a:lnTo>
                  <a:cubicBezTo>
                    <a:pt x="4549" y="9859"/>
                    <a:pt x="4692" y="9680"/>
                    <a:pt x="4692" y="9442"/>
                  </a:cubicBezTo>
                  <a:lnTo>
                    <a:pt x="4692" y="9359"/>
                  </a:lnTo>
                  <a:lnTo>
                    <a:pt x="5228" y="9097"/>
                  </a:lnTo>
                  <a:cubicBezTo>
                    <a:pt x="5323" y="9228"/>
                    <a:pt x="5466" y="9347"/>
                    <a:pt x="5645" y="9406"/>
                  </a:cubicBezTo>
                  <a:lnTo>
                    <a:pt x="6026" y="9549"/>
                  </a:lnTo>
                  <a:cubicBezTo>
                    <a:pt x="5859" y="9847"/>
                    <a:pt x="5549" y="10454"/>
                    <a:pt x="5418" y="10978"/>
                  </a:cubicBezTo>
                  <a:cubicBezTo>
                    <a:pt x="5406" y="11061"/>
                    <a:pt x="5442" y="11157"/>
                    <a:pt x="5537" y="11168"/>
                  </a:cubicBezTo>
                  <a:lnTo>
                    <a:pt x="5585" y="11168"/>
                  </a:lnTo>
                  <a:cubicBezTo>
                    <a:pt x="5656" y="11168"/>
                    <a:pt x="5716" y="11121"/>
                    <a:pt x="5740" y="11049"/>
                  </a:cubicBezTo>
                  <a:cubicBezTo>
                    <a:pt x="5883" y="10502"/>
                    <a:pt x="6252" y="9811"/>
                    <a:pt x="6383" y="9609"/>
                  </a:cubicBezTo>
                  <a:lnTo>
                    <a:pt x="6633" y="9609"/>
                  </a:lnTo>
                  <a:lnTo>
                    <a:pt x="6633" y="11002"/>
                  </a:lnTo>
                  <a:cubicBezTo>
                    <a:pt x="6633" y="11097"/>
                    <a:pt x="6716" y="11168"/>
                    <a:pt x="6799" y="11168"/>
                  </a:cubicBezTo>
                  <a:cubicBezTo>
                    <a:pt x="6895" y="11168"/>
                    <a:pt x="6966" y="11097"/>
                    <a:pt x="6966" y="11002"/>
                  </a:cubicBezTo>
                  <a:lnTo>
                    <a:pt x="6966" y="9871"/>
                  </a:lnTo>
                  <a:lnTo>
                    <a:pt x="7442" y="10037"/>
                  </a:lnTo>
                  <a:cubicBezTo>
                    <a:pt x="7800" y="10156"/>
                    <a:pt x="8038" y="10502"/>
                    <a:pt x="8038" y="10871"/>
                  </a:cubicBezTo>
                  <a:lnTo>
                    <a:pt x="8038" y="11002"/>
                  </a:lnTo>
                  <a:cubicBezTo>
                    <a:pt x="8038" y="11097"/>
                    <a:pt x="8109" y="11168"/>
                    <a:pt x="8204" y="11168"/>
                  </a:cubicBezTo>
                  <a:cubicBezTo>
                    <a:pt x="8288" y="11168"/>
                    <a:pt x="8359" y="11097"/>
                    <a:pt x="8359" y="11002"/>
                  </a:cubicBezTo>
                  <a:lnTo>
                    <a:pt x="8359" y="10871"/>
                  </a:lnTo>
                  <a:cubicBezTo>
                    <a:pt x="8240" y="10323"/>
                    <a:pt x="7919" y="9871"/>
                    <a:pt x="7442" y="9692"/>
                  </a:cubicBezTo>
                  <a:lnTo>
                    <a:pt x="6859" y="9490"/>
                  </a:lnTo>
                  <a:lnTo>
                    <a:pt x="6859" y="9430"/>
                  </a:lnTo>
                  <a:cubicBezTo>
                    <a:pt x="6966" y="9335"/>
                    <a:pt x="7038" y="9192"/>
                    <a:pt x="7038" y="9037"/>
                  </a:cubicBezTo>
                  <a:cubicBezTo>
                    <a:pt x="7038" y="8894"/>
                    <a:pt x="6978" y="8751"/>
                    <a:pt x="6883" y="8656"/>
                  </a:cubicBezTo>
                  <a:cubicBezTo>
                    <a:pt x="7014" y="7525"/>
                    <a:pt x="6918" y="6513"/>
                    <a:pt x="6895" y="6168"/>
                  </a:cubicBezTo>
                  <a:cubicBezTo>
                    <a:pt x="7085" y="6061"/>
                    <a:pt x="7216" y="5870"/>
                    <a:pt x="7216" y="5632"/>
                  </a:cubicBezTo>
                  <a:cubicBezTo>
                    <a:pt x="7216" y="5525"/>
                    <a:pt x="7192" y="5442"/>
                    <a:pt x="7157" y="5358"/>
                  </a:cubicBezTo>
                  <a:lnTo>
                    <a:pt x="7800" y="5358"/>
                  </a:lnTo>
                  <a:cubicBezTo>
                    <a:pt x="7931" y="5358"/>
                    <a:pt x="8038" y="5275"/>
                    <a:pt x="8085" y="5156"/>
                  </a:cubicBezTo>
                  <a:cubicBezTo>
                    <a:pt x="8109" y="5025"/>
                    <a:pt x="8050" y="4894"/>
                    <a:pt x="7942" y="4822"/>
                  </a:cubicBezTo>
                  <a:lnTo>
                    <a:pt x="6192" y="3894"/>
                  </a:lnTo>
                  <a:lnTo>
                    <a:pt x="6192" y="3477"/>
                  </a:lnTo>
                  <a:cubicBezTo>
                    <a:pt x="6192" y="3322"/>
                    <a:pt x="6109" y="3203"/>
                    <a:pt x="5966" y="3156"/>
                  </a:cubicBezTo>
                  <a:lnTo>
                    <a:pt x="5335" y="1870"/>
                  </a:lnTo>
                  <a:lnTo>
                    <a:pt x="5490" y="1751"/>
                  </a:lnTo>
                  <a:cubicBezTo>
                    <a:pt x="5609" y="1655"/>
                    <a:pt x="5680" y="1536"/>
                    <a:pt x="5704" y="1393"/>
                  </a:cubicBezTo>
                  <a:cubicBezTo>
                    <a:pt x="5716" y="1251"/>
                    <a:pt x="5668" y="1108"/>
                    <a:pt x="5585" y="1000"/>
                  </a:cubicBezTo>
                  <a:lnTo>
                    <a:pt x="5013" y="334"/>
                  </a:lnTo>
                  <a:cubicBezTo>
                    <a:pt x="4835" y="119"/>
                    <a:pt x="4573" y="0"/>
                    <a:pt x="4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6" name="Google Shape;13616;p89"/>
          <p:cNvGrpSpPr/>
          <p:nvPr/>
        </p:nvGrpSpPr>
        <p:grpSpPr>
          <a:xfrm>
            <a:off x="8048421" y="3334486"/>
            <a:ext cx="276503" cy="369674"/>
            <a:chOff x="8048421" y="3334486"/>
            <a:chExt cx="276503" cy="369674"/>
          </a:xfrm>
          <a:solidFill>
            <a:schemeClr val="bg1"/>
          </a:solidFill>
        </p:grpSpPr>
        <p:sp>
          <p:nvSpPr>
            <p:cNvPr id="13617" name="Google Shape;13617;p89"/>
            <p:cNvSpPr/>
            <p:nvPr/>
          </p:nvSpPr>
          <p:spPr>
            <a:xfrm>
              <a:off x="8146471" y="3456327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4" y="84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8" name="Google Shape;13618;p89"/>
            <p:cNvSpPr/>
            <p:nvPr/>
          </p:nvSpPr>
          <p:spPr>
            <a:xfrm>
              <a:off x="8215501" y="3456327"/>
              <a:ext cx="10961" cy="16252"/>
            </a:xfrm>
            <a:custGeom>
              <a:avLst/>
              <a:gdLst/>
              <a:ahLst/>
              <a:cxnLst/>
              <a:rect l="l" t="t" r="r" b="b"/>
              <a:pathLst>
                <a:path w="346" h="513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84" y="512"/>
                    <a:pt x="167" y="512"/>
                  </a:cubicBezTo>
                  <a:cubicBezTo>
                    <a:pt x="263" y="512"/>
                    <a:pt x="334" y="441"/>
                    <a:pt x="334" y="345"/>
                  </a:cubicBezTo>
                  <a:lnTo>
                    <a:pt x="334" y="167"/>
                  </a:lnTo>
                  <a:cubicBezTo>
                    <a:pt x="346" y="84"/>
                    <a:pt x="275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9" name="Google Shape;13619;p89"/>
            <p:cNvSpPr/>
            <p:nvPr/>
          </p:nvSpPr>
          <p:spPr>
            <a:xfrm>
              <a:off x="8048421" y="3334486"/>
              <a:ext cx="276503" cy="369674"/>
            </a:xfrm>
            <a:custGeom>
              <a:avLst/>
              <a:gdLst/>
              <a:ahLst/>
              <a:cxnLst/>
              <a:rect l="l" t="t" r="r" b="b"/>
              <a:pathLst>
                <a:path w="8728" h="11669" extrusionOk="0">
                  <a:moveTo>
                    <a:pt x="4322" y="334"/>
                  </a:moveTo>
                  <a:cubicBezTo>
                    <a:pt x="4703" y="334"/>
                    <a:pt x="5084" y="417"/>
                    <a:pt x="5441" y="548"/>
                  </a:cubicBezTo>
                  <a:cubicBezTo>
                    <a:pt x="5179" y="655"/>
                    <a:pt x="4953" y="786"/>
                    <a:pt x="4787" y="953"/>
                  </a:cubicBezTo>
                  <a:cubicBezTo>
                    <a:pt x="4679" y="810"/>
                    <a:pt x="4536" y="727"/>
                    <a:pt x="4358" y="727"/>
                  </a:cubicBezTo>
                  <a:cubicBezTo>
                    <a:pt x="4179" y="727"/>
                    <a:pt x="4013" y="810"/>
                    <a:pt x="3917" y="953"/>
                  </a:cubicBezTo>
                  <a:cubicBezTo>
                    <a:pt x="3739" y="774"/>
                    <a:pt x="3501" y="620"/>
                    <a:pt x="3239" y="536"/>
                  </a:cubicBezTo>
                  <a:cubicBezTo>
                    <a:pt x="3584" y="417"/>
                    <a:pt x="3953" y="334"/>
                    <a:pt x="4322" y="334"/>
                  </a:cubicBezTo>
                  <a:close/>
                  <a:moveTo>
                    <a:pt x="6151" y="749"/>
                  </a:moveTo>
                  <a:cubicBezTo>
                    <a:pt x="6261" y="749"/>
                    <a:pt x="6366" y="761"/>
                    <a:pt x="6465" y="786"/>
                  </a:cubicBezTo>
                  <a:cubicBezTo>
                    <a:pt x="6322" y="965"/>
                    <a:pt x="6072" y="1108"/>
                    <a:pt x="5787" y="1203"/>
                  </a:cubicBezTo>
                  <a:cubicBezTo>
                    <a:pt x="5617" y="1253"/>
                    <a:pt x="5443" y="1281"/>
                    <a:pt x="5282" y="1281"/>
                  </a:cubicBezTo>
                  <a:cubicBezTo>
                    <a:pt x="5172" y="1281"/>
                    <a:pt x="5069" y="1268"/>
                    <a:pt x="4977" y="1239"/>
                  </a:cubicBezTo>
                  <a:cubicBezTo>
                    <a:pt x="5132" y="1060"/>
                    <a:pt x="5382" y="917"/>
                    <a:pt x="5668" y="822"/>
                  </a:cubicBezTo>
                  <a:cubicBezTo>
                    <a:pt x="5834" y="773"/>
                    <a:pt x="5997" y="749"/>
                    <a:pt x="6151" y="749"/>
                  </a:cubicBezTo>
                  <a:close/>
                  <a:moveTo>
                    <a:pt x="2542" y="750"/>
                  </a:moveTo>
                  <a:cubicBezTo>
                    <a:pt x="2703" y="750"/>
                    <a:pt x="2878" y="777"/>
                    <a:pt x="3048" y="834"/>
                  </a:cubicBezTo>
                  <a:cubicBezTo>
                    <a:pt x="3334" y="917"/>
                    <a:pt x="3584" y="1072"/>
                    <a:pt x="3727" y="1251"/>
                  </a:cubicBezTo>
                  <a:cubicBezTo>
                    <a:pt x="3646" y="1273"/>
                    <a:pt x="3553" y="1284"/>
                    <a:pt x="3454" y="1284"/>
                  </a:cubicBezTo>
                  <a:cubicBezTo>
                    <a:pt x="3290" y="1284"/>
                    <a:pt x="3107" y="1255"/>
                    <a:pt x="2929" y="1203"/>
                  </a:cubicBezTo>
                  <a:cubicBezTo>
                    <a:pt x="2643" y="1108"/>
                    <a:pt x="2393" y="965"/>
                    <a:pt x="2239" y="786"/>
                  </a:cubicBezTo>
                  <a:cubicBezTo>
                    <a:pt x="2330" y="762"/>
                    <a:pt x="2433" y="750"/>
                    <a:pt x="2542" y="750"/>
                  </a:cubicBezTo>
                  <a:close/>
                  <a:moveTo>
                    <a:pt x="4358" y="1072"/>
                  </a:moveTo>
                  <a:cubicBezTo>
                    <a:pt x="4465" y="1072"/>
                    <a:pt x="4548" y="1155"/>
                    <a:pt x="4548" y="1263"/>
                  </a:cubicBezTo>
                  <a:cubicBezTo>
                    <a:pt x="4548" y="1370"/>
                    <a:pt x="4465" y="1453"/>
                    <a:pt x="4358" y="1453"/>
                  </a:cubicBezTo>
                  <a:cubicBezTo>
                    <a:pt x="4251" y="1453"/>
                    <a:pt x="4167" y="1370"/>
                    <a:pt x="4167" y="1263"/>
                  </a:cubicBezTo>
                  <a:cubicBezTo>
                    <a:pt x="4167" y="1155"/>
                    <a:pt x="4251" y="1072"/>
                    <a:pt x="4358" y="1072"/>
                  </a:cubicBezTo>
                  <a:close/>
                  <a:moveTo>
                    <a:pt x="2203" y="1167"/>
                  </a:moveTo>
                  <a:cubicBezTo>
                    <a:pt x="2381" y="1322"/>
                    <a:pt x="2620" y="1441"/>
                    <a:pt x="2870" y="1524"/>
                  </a:cubicBezTo>
                  <a:cubicBezTo>
                    <a:pt x="3072" y="1584"/>
                    <a:pt x="3286" y="1620"/>
                    <a:pt x="3477" y="1620"/>
                  </a:cubicBezTo>
                  <a:cubicBezTo>
                    <a:pt x="3644" y="1620"/>
                    <a:pt x="3810" y="1584"/>
                    <a:pt x="3953" y="1548"/>
                  </a:cubicBezTo>
                  <a:cubicBezTo>
                    <a:pt x="4048" y="1691"/>
                    <a:pt x="4227" y="1798"/>
                    <a:pt x="4417" y="1798"/>
                  </a:cubicBezTo>
                  <a:cubicBezTo>
                    <a:pt x="4608" y="1798"/>
                    <a:pt x="4775" y="1691"/>
                    <a:pt x="4882" y="1548"/>
                  </a:cubicBezTo>
                  <a:cubicBezTo>
                    <a:pt x="5013" y="1584"/>
                    <a:pt x="5179" y="1620"/>
                    <a:pt x="5358" y="1620"/>
                  </a:cubicBezTo>
                  <a:cubicBezTo>
                    <a:pt x="5549" y="1620"/>
                    <a:pt x="5751" y="1584"/>
                    <a:pt x="5965" y="1524"/>
                  </a:cubicBezTo>
                  <a:cubicBezTo>
                    <a:pt x="6203" y="1453"/>
                    <a:pt x="6430" y="1334"/>
                    <a:pt x="6608" y="1203"/>
                  </a:cubicBezTo>
                  <a:cubicBezTo>
                    <a:pt x="7287" y="1810"/>
                    <a:pt x="7704" y="2656"/>
                    <a:pt x="7763" y="3549"/>
                  </a:cubicBezTo>
                  <a:lnTo>
                    <a:pt x="7930" y="6370"/>
                  </a:lnTo>
                  <a:cubicBezTo>
                    <a:pt x="7977" y="7120"/>
                    <a:pt x="7775" y="7870"/>
                    <a:pt x="7358" y="8490"/>
                  </a:cubicBezTo>
                  <a:lnTo>
                    <a:pt x="5989" y="8037"/>
                  </a:lnTo>
                  <a:cubicBezTo>
                    <a:pt x="5775" y="7954"/>
                    <a:pt x="5620" y="7740"/>
                    <a:pt x="5620" y="7513"/>
                  </a:cubicBezTo>
                  <a:lnTo>
                    <a:pt x="5620" y="6763"/>
                  </a:lnTo>
                  <a:cubicBezTo>
                    <a:pt x="6287" y="6382"/>
                    <a:pt x="6763" y="5715"/>
                    <a:pt x="6870" y="4906"/>
                  </a:cubicBezTo>
                  <a:lnTo>
                    <a:pt x="7001" y="4906"/>
                  </a:lnTo>
                  <a:cubicBezTo>
                    <a:pt x="7346" y="4906"/>
                    <a:pt x="7632" y="4620"/>
                    <a:pt x="7632" y="4287"/>
                  </a:cubicBezTo>
                  <a:cubicBezTo>
                    <a:pt x="7632" y="3941"/>
                    <a:pt x="7346" y="3656"/>
                    <a:pt x="7001" y="3656"/>
                  </a:cubicBezTo>
                  <a:lnTo>
                    <a:pt x="6918" y="3656"/>
                  </a:lnTo>
                  <a:cubicBezTo>
                    <a:pt x="6811" y="3656"/>
                    <a:pt x="6727" y="3560"/>
                    <a:pt x="6727" y="3465"/>
                  </a:cubicBezTo>
                  <a:cubicBezTo>
                    <a:pt x="6727" y="2656"/>
                    <a:pt x="6072" y="2013"/>
                    <a:pt x="5275" y="2013"/>
                  </a:cubicBezTo>
                  <a:cubicBezTo>
                    <a:pt x="5191" y="2013"/>
                    <a:pt x="5120" y="2096"/>
                    <a:pt x="5120" y="2179"/>
                  </a:cubicBezTo>
                  <a:cubicBezTo>
                    <a:pt x="5120" y="2275"/>
                    <a:pt x="5191" y="2346"/>
                    <a:pt x="5275" y="2346"/>
                  </a:cubicBezTo>
                  <a:cubicBezTo>
                    <a:pt x="5894" y="2346"/>
                    <a:pt x="6382" y="2834"/>
                    <a:pt x="6382" y="3453"/>
                  </a:cubicBezTo>
                  <a:cubicBezTo>
                    <a:pt x="6382" y="3751"/>
                    <a:pt x="6620" y="3989"/>
                    <a:pt x="6918" y="3989"/>
                  </a:cubicBezTo>
                  <a:lnTo>
                    <a:pt x="7001" y="3989"/>
                  </a:lnTo>
                  <a:cubicBezTo>
                    <a:pt x="7168" y="3989"/>
                    <a:pt x="7287" y="4120"/>
                    <a:pt x="7287" y="4263"/>
                  </a:cubicBezTo>
                  <a:cubicBezTo>
                    <a:pt x="7287" y="4418"/>
                    <a:pt x="7156" y="4549"/>
                    <a:pt x="7001" y="4549"/>
                  </a:cubicBezTo>
                  <a:lnTo>
                    <a:pt x="6906" y="4549"/>
                  </a:lnTo>
                  <a:lnTo>
                    <a:pt x="6906" y="4537"/>
                  </a:lnTo>
                  <a:cubicBezTo>
                    <a:pt x="6906" y="4441"/>
                    <a:pt x="6822" y="4370"/>
                    <a:pt x="6739" y="4370"/>
                  </a:cubicBezTo>
                  <a:cubicBezTo>
                    <a:pt x="6644" y="4370"/>
                    <a:pt x="6572" y="4441"/>
                    <a:pt x="6572" y="4537"/>
                  </a:cubicBezTo>
                  <a:cubicBezTo>
                    <a:pt x="6572" y="5751"/>
                    <a:pt x="5596" y="6739"/>
                    <a:pt x="4370" y="6739"/>
                  </a:cubicBezTo>
                  <a:cubicBezTo>
                    <a:pt x="3155" y="6739"/>
                    <a:pt x="2167" y="5751"/>
                    <a:pt x="2167" y="4537"/>
                  </a:cubicBezTo>
                  <a:cubicBezTo>
                    <a:pt x="2167" y="4441"/>
                    <a:pt x="2096" y="4370"/>
                    <a:pt x="2000" y="4370"/>
                  </a:cubicBezTo>
                  <a:cubicBezTo>
                    <a:pt x="1917" y="4370"/>
                    <a:pt x="1846" y="4441"/>
                    <a:pt x="1846" y="4537"/>
                  </a:cubicBezTo>
                  <a:lnTo>
                    <a:pt x="1846" y="4549"/>
                  </a:lnTo>
                  <a:lnTo>
                    <a:pt x="1739" y="4549"/>
                  </a:lnTo>
                  <a:cubicBezTo>
                    <a:pt x="1572" y="4549"/>
                    <a:pt x="1453" y="4418"/>
                    <a:pt x="1453" y="4263"/>
                  </a:cubicBezTo>
                  <a:cubicBezTo>
                    <a:pt x="1453" y="4120"/>
                    <a:pt x="1584" y="3989"/>
                    <a:pt x="1739" y="3989"/>
                  </a:cubicBezTo>
                  <a:lnTo>
                    <a:pt x="1822" y="3989"/>
                  </a:lnTo>
                  <a:cubicBezTo>
                    <a:pt x="2120" y="3989"/>
                    <a:pt x="2358" y="3751"/>
                    <a:pt x="2358" y="3453"/>
                  </a:cubicBezTo>
                  <a:cubicBezTo>
                    <a:pt x="2358" y="2834"/>
                    <a:pt x="2858" y="2346"/>
                    <a:pt x="3465" y="2346"/>
                  </a:cubicBezTo>
                  <a:lnTo>
                    <a:pt x="4560" y="2346"/>
                  </a:lnTo>
                  <a:cubicBezTo>
                    <a:pt x="4656" y="2346"/>
                    <a:pt x="4727" y="2275"/>
                    <a:pt x="4727" y="2179"/>
                  </a:cubicBezTo>
                  <a:cubicBezTo>
                    <a:pt x="4727" y="2096"/>
                    <a:pt x="4656" y="2013"/>
                    <a:pt x="4560" y="2013"/>
                  </a:cubicBezTo>
                  <a:lnTo>
                    <a:pt x="3465" y="2013"/>
                  </a:lnTo>
                  <a:cubicBezTo>
                    <a:pt x="2655" y="2013"/>
                    <a:pt x="2024" y="2667"/>
                    <a:pt x="2024" y="3465"/>
                  </a:cubicBezTo>
                  <a:cubicBezTo>
                    <a:pt x="2024" y="3572"/>
                    <a:pt x="1929" y="3656"/>
                    <a:pt x="1822" y="3656"/>
                  </a:cubicBezTo>
                  <a:lnTo>
                    <a:pt x="1739" y="3656"/>
                  </a:lnTo>
                  <a:cubicBezTo>
                    <a:pt x="1393" y="3656"/>
                    <a:pt x="1107" y="3941"/>
                    <a:pt x="1107" y="4287"/>
                  </a:cubicBezTo>
                  <a:cubicBezTo>
                    <a:pt x="1107" y="4620"/>
                    <a:pt x="1393" y="4906"/>
                    <a:pt x="1739" y="4906"/>
                  </a:cubicBezTo>
                  <a:lnTo>
                    <a:pt x="1869" y="4906"/>
                  </a:lnTo>
                  <a:cubicBezTo>
                    <a:pt x="1977" y="5692"/>
                    <a:pt x="2465" y="6382"/>
                    <a:pt x="3120" y="6763"/>
                  </a:cubicBezTo>
                  <a:lnTo>
                    <a:pt x="3120" y="7513"/>
                  </a:lnTo>
                  <a:cubicBezTo>
                    <a:pt x="3120" y="7751"/>
                    <a:pt x="2977" y="7954"/>
                    <a:pt x="2751" y="8037"/>
                  </a:cubicBezTo>
                  <a:lnTo>
                    <a:pt x="1488" y="8478"/>
                  </a:lnTo>
                  <a:cubicBezTo>
                    <a:pt x="1072" y="7859"/>
                    <a:pt x="869" y="7108"/>
                    <a:pt x="917" y="6346"/>
                  </a:cubicBezTo>
                  <a:lnTo>
                    <a:pt x="1084" y="3465"/>
                  </a:lnTo>
                  <a:cubicBezTo>
                    <a:pt x="1131" y="2584"/>
                    <a:pt x="1548" y="1751"/>
                    <a:pt x="2203" y="1167"/>
                  </a:cubicBezTo>
                  <a:close/>
                  <a:moveTo>
                    <a:pt x="4346" y="0"/>
                  </a:moveTo>
                  <a:cubicBezTo>
                    <a:pt x="3763" y="0"/>
                    <a:pt x="3179" y="143"/>
                    <a:pt x="2679" y="417"/>
                  </a:cubicBezTo>
                  <a:cubicBezTo>
                    <a:pt x="2631" y="413"/>
                    <a:pt x="2583" y="411"/>
                    <a:pt x="2536" y="411"/>
                  </a:cubicBezTo>
                  <a:cubicBezTo>
                    <a:pt x="2303" y="411"/>
                    <a:pt x="2085" y="459"/>
                    <a:pt x="1917" y="548"/>
                  </a:cubicBezTo>
                  <a:cubicBezTo>
                    <a:pt x="1846" y="584"/>
                    <a:pt x="1798" y="691"/>
                    <a:pt x="1846" y="774"/>
                  </a:cubicBezTo>
                  <a:cubicBezTo>
                    <a:pt x="1869" y="810"/>
                    <a:pt x="1905" y="870"/>
                    <a:pt x="1929" y="917"/>
                  </a:cubicBezTo>
                  <a:cubicBezTo>
                    <a:pt x="1215" y="1560"/>
                    <a:pt x="774" y="2465"/>
                    <a:pt x="715" y="3429"/>
                  </a:cubicBezTo>
                  <a:lnTo>
                    <a:pt x="548" y="6323"/>
                  </a:lnTo>
                  <a:cubicBezTo>
                    <a:pt x="500" y="7120"/>
                    <a:pt x="691" y="7918"/>
                    <a:pt x="1131" y="8585"/>
                  </a:cubicBezTo>
                  <a:lnTo>
                    <a:pt x="846" y="8692"/>
                  </a:lnTo>
                  <a:cubicBezTo>
                    <a:pt x="334" y="8871"/>
                    <a:pt x="0" y="9347"/>
                    <a:pt x="0" y="9883"/>
                  </a:cubicBezTo>
                  <a:lnTo>
                    <a:pt x="0" y="11466"/>
                  </a:lnTo>
                  <a:cubicBezTo>
                    <a:pt x="0" y="11561"/>
                    <a:pt x="72" y="11633"/>
                    <a:pt x="155" y="11633"/>
                  </a:cubicBezTo>
                  <a:cubicBezTo>
                    <a:pt x="250" y="11633"/>
                    <a:pt x="322" y="11561"/>
                    <a:pt x="322" y="11466"/>
                  </a:cubicBezTo>
                  <a:lnTo>
                    <a:pt x="322" y="9883"/>
                  </a:lnTo>
                  <a:cubicBezTo>
                    <a:pt x="322" y="9490"/>
                    <a:pt x="572" y="9133"/>
                    <a:pt x="929" y="9002"/>
                  </a:cubicBezTo>
                  <a:lnTo>
                    <a:pt x="1941" y="8644"/>
                  </a:lnTo>
                  <a:cubicBezTo>
                    <a:pt x="2036" y="8835"/>
                    <a:pt x="2167" y="9002"/>
                    <a:pt x="2310" y="9168"/>
                  </a:cubicBezTo>
                  <a:cubicBezTo>
                    <a:pt x="2346" y="9192"/>
                    <a:pt x="2393" y="9228"/>
                    <a:pt x="2429" y="9228"/>
                  </a:cubicBezTo>
                  <a:cubicBezTo>
                    <a:pt x="2477" y="9228"/>
                    <a:pt x="2524" y="9204"/>
                    <a:pt x="2548" y="9180"/>
                  </a:cubicBezTo>
                  <a:cubicBezTo>
                    <a:pt x="2631" y="9121"/>
                    <a:pt x="2631" y="9002"/>
                    <a:pt x="2548" y="8942"/>
                  </a:cubicBezTo>
                  <a:cubicBezTo>
                    <a:pt x="2429" y="8823"/>
                    <a:pt x="2346" y="8692"/>
                    <a:pt x="2250" y="8537"/>
                  </a:cubicBezTo>
                  <a:lnTo>
                    <a:pt x="2810" y="8347"/>
                  </a:lnTo>
                  <a:cubicBezTo>
                    <a:pt x="3167" y="8216"/>
                    <a:pt x="3405" y="7882"/>
                    <a:pt x="3405" y="7501"/>
                  </a:cubicBezTo>
                  <a:lnTo>
                    <a:pt x="3405" y="6918"/>
                  </a:lnTo>
                  <a:cubicBezTo>
                    <a:pt x="3679" y="7037"/>
                    <a:pt x="4001" y="7097"/>
                    <a:pt x="4322" y="7097"/>
                  </a:cubicBezTo>
                  <a:cubicBezTo>
                    <a:pt x="4656" y="7097"/>
                    <a:pt x="4965" y="7037"/>
                    <a:pt x="5251" y="6918"/>
                  </a:cubicBezTo>
                  <a:lnTo>
                    <a:pt x="5251" y="7501"/>
                  </a:lnTo>
                  <a:cubicBezTo>
                    <a:pt x="5251" y="7882"/>
                    <a:pt x="5489" y="8228"/>
                    <a:pt x="5846" y="8347"/>
                  </a:cubicBezTo>
                  <a:lnTo>
                    <a:pt x="6394" y="8537"/>
                  </a:lnTo>
                  <a:cubicBezTo>
                    <a:pt x="6227" y="8847"/>
                    <a:pt x="5965" y="9121"/>
                    <a:pt x="5632" y="9311"/>
                  </a:cubicBezTo>
                  <a:cubicBezTo>
                    <a:pt x="5251" y="9549"/>
                    <a:pt x="4787" y="9668"/>
                    <a:pt x="4310" y="9668"/>
                  </a:cubicBezTo>
                  <a:cubicBezTo>
                    <a:pt x="3882" y="9668"/>
                    <a:pt x="3453" y="9561"/>
                    <a:pt x="3072" y="9359"/>
                  </a:cubicBezTo>
                  <a:cubicBezTo>
                    <a:pt x="3047" y="9344"/>
                    <a:pt x="3019" y="9337"/>
                    <a:pt x="2991" y="9337"/>
                  </a:cubicBezTo>
                  <a:cubicBezTo>
                    <a:pt x="2929" y="9337"/>
                    <a:pt x="2867" y="9372"/>
                    <a:pt x="2834" y="9430"/>
                  </a:cubicBezTo>
                  <a:cubicBezTo>
                    <a:pt x="2798" y="9525"/>
                    <a:pt x="2822" y="9621"/>
                    <a:pt x="2917" y="9668"/>
                  </a:cubicBezTo>
                  <a:cubicBezTo>
                    <a:pt x="3334" y="9895"/>
                    <a:pt x="3810" y="10026"/>
                    <a:pt x="4310" y="10026"/>
                  </a:cubicBezTo>
                  <a:cubicBezTo>
                    <a:pt x="4846" y="10026"/>
                    <a:pt x="5370" y="9883"/>
                    <a:pt x="5799" y="9621"/>
                  </a:cubicBezTo>
                  <a:cubicBezTo>
                    <a:pt x="6203" y="9383"/>
                    <a:pt x="6501" y="9061"/>
                    <a:pt x="6703" y="8668"/>
                  </a:cubicBezTo>
                  <a:lnTo>
                    <a:pt x="7715" y="9025"/>
                  </a:lnTo>
                  <a:cubicBezTo>
                    <a:pt x="8096" y="9156"/>
                    <a:pt x="8335" y="9502"/>
                    <a:pt x="8335" y="9906"/>
                  </a:cubicBezTo>
                  <a:lnTo>
                    <a:pt x="8335" y="11502"/>
                  </a:lnTo>
                  <a:cubicBezTo>
                    <a:pt x="8335" y="11585"/>
                    <a:pt x="8406" y="11669"/>
                    <a:pt x="8489" y="11669"/>
                  </a:cubicBezTo>
                  <a:cubicBezTo>
                    <a:pt x="8585" y="11669"/>
                    <a:pt x="8656" y="11585"/>
                    <a:pt x="8656" y="11502"/>
                  </a:cubicBezTo>
                  <a:lnTo>
                    <a:pt x="8656" y="9906"/>
                  </a:lnTo>
                  <a:cubicBezTo>
                    <a:pt x="8727" y="9359"/>
                    <a:pt x="8394" y="8883"/>
                    <a:pt x="7882" y="8704"/>
                  </a:cubicBezTo>
                  <a:lnTo>
                    <a:pt x="7596" y="8597"/>
                  </a:lnTo>
                  <a:cubicBezTo>
                    <a:pt x="8037" y="7918"/>
                    <a:pt x="8227" y="7144"/>
                    <a:pt x="8180" y="6335"/>
                  </a:cubicBezTo>
                  <a:lnTo>
                    <a:pt x="8013" y="3525"/>
                  </a:lnTo>
                  <a:cubicBezTo>
                    <a:pt x="7954" y="2560"/>
                    <a:pt x="7513" y="1632"/>
                    <a:pt x="6763" y="953"/>
                  </a:cubicBezTo>
                  <a:cubicBezTo>
                    <a:pt x="6811" y="893"/>
                    <a:pt x="6858" y="834"/>
                    <a:pt x="6882" y="774"/>
                  </a:cubicBezTo>
                  <a:cubicBezTo>
                    <a:pt x="6930" y="679"/>
                    <a:pt x="6906" y="584"/>
                    <a:pt x="6811" y="548"/>
                  </a:cubicBezTo>
                  <a:cubicBezTo>
                    <a:pt x="6634" y="455"/>
                    <a:pt x="6427" y="406"/>
                    <a:pt x="6192" y="406"/>
                  </a:cubicBezTo>
                  <a:cubicBezTo>
                    <a:pt x="6127" y="406"/>
                    <a:pt x="6059" y="409"/>
                    <a:pt x="5989" y="417"/>
                  </a:cubicBezTo>
                  <a:cubicBezTo>
                    <a:pt x="5477" y="131"/>
                    <a:pt x="4906" y="0"/>
                    <a:pt x="4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0" name="Google Shape;13620;p89"/>
            <p:cNvSpPr/>
            <p:nvPr/>
          </p:nvSpPr>
          <p:spPr>
            <a:xfrm>
              <a:off x="8154771" y="3491016"/>
              <a:ext cx="63392" cy="33993"/>
            </a:xfrm>
            <a:custGeom>
              <a:avLst/>
              <a:gdLst/>
              <a:ahLst/>
              <a:cxnLst/>
              <a:rect l="l" t="t" r="r" b="b"/>
              <a:pathLst>
                <a:path w="2001" h="1073" extrusionOk="0">
                  <a:moveTo>
                    <a:pt x="1608" y="334"/>
                  </a:moveTo>
                  <a:cubicBezTo>
                    <a:pt x="1537" y="560"/>
                    <a:pt x="1287" y="727"/>
                    <a:pt x="1001" y="727"/>
                  </a:cubicBezTo>
                  <a:cubicBezTo>
                    <a:pt x="715" y="727"/>
                    <a:pt x="465" y="560"/>
                    <a:pt x="370" y="334"/>
                  </a:cubicBezTo>
                  <a:close/>
                  <a:moveTo>
                    <a:pt x="167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655"/>
                    <a:pt x="453" y="1072"/>
                    <a:pt x="1001" y="1072"/>
                  </a:cubicBezTo>
                  <a:cubicBezTo>
                    <a:pt x="1549" y="1072"/>
                    <a:pt x="2001" y="667"/>
                    <a:pt x="2001" y="155"/>
                  </a:cubicBezTo>
                  <a:cubicBezTo>
                    <a:pt x="2001" y="72"/>
                    <a:pt x="1906" y="1"/>
                    <a:pt x="1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1" name="Google Shape;13621;p89"/>
            <p:cNvSpPr/>
            <p:nvPr/>
          </p:nvSpPr>
          <p:spPr>
            <a:xfrm>
              <a:off x="8139691" y="3435988"/>
              <a:ext cx="23792" cy="13939"/>
            </a:xfrm>
            <a:custGeom>
              <a:avLst/>
              <a:gdLst/>
              <a:ahLst/>
              <a:cxnLst/>
              <a:rect l="l" t="t" r="r" b="b"/>
              <a:pathLst>
                <a:path w="751" h="440" extrusionOk="0">
                  <a:moveTo>
                    <a:pt x="575" y="1"/>
                  </a:moveTo>
                  <a:cubicBezTo>
                    <a:pt x="558" y="1"/>
                    <a:pt x="541" y="4"/>
                    <a:pt x="524" y="11"/>
                  </a:cubicBezTo>
                  <a:lnTo>
                    <a:pt x="155" y="94"/>
                  </a:lnTo>
                  <a:cubicBezTo>
                    <a:pt x="60" y="130"/>
                    <a:pt x="1" y="214"/>
                    <a:pt x="36" y="309"/>
                  </a:cubicBezTo>
                  <a:cubicBezTo>
                    <a:pt x="48" y="380"/>
                    <a:pt x="120" y="440"/>
                    <a:pt x="191" y="440"/>
                  </a:cubicBezTo>
                  <a:lnTo>
                    <a:pt x="239" y="440"/>
                  </a:lnTo>
                  <a:lnTo>
                    <a:pt x="608" y="345"/>
                  </a:lnTo>
                  <a:cubicBezTo>
                    <a:pt x="691" y="309"/>
                    <a:pt x="751" y="214"/>
                    <a:pt x="727" y="130"/>
                  </a:cubicBezTo>
                  <a:cubicBezTo>
                    <a:pt x="708" y="54"/>
                    <a:pt x="643" y="1"/>
                    <a:pt x="5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2" name="Google Shape;13622;p89"/>
            <p:cNvSpPr/>
            <p:nvPr/>
          </p:nvSpPr>
          <p:spPr>
            <a:xfrm>
              <a:off x="8209102" y="3435418"/>
              <a:ext cx="23412" cy="13401"/>
            </a:xfrm>
            <a:custGeom>
              <a:avLst/>
              <a:gdLst/>
              <a:ahLst/>
              <a:cxnLst/>
              <a:rect l="l" t="t" r="r" b="b"/>
              <a:pathLst>
                <a:path w="739" h="423" extrusionOk="0">
                  <a:moveTo>
                    <a:pt x="196" y="0"/>
                  </a:moveTo>
                  <a:cubicBezTo>
                    <a:pt x="119" y="0"/>
                    <a:pt x="54" y="54"/>
                    <a:pt x="24" y="124"/>
                  </a:cubicBezTo>
                  <a:cubicBezTo>
                    <a:pt x="0" y="220"/>
                    <a:pt x="60" y="303"/>
                    <a:pt x="143" y="339"/>
                  </a:cubicBezTo>
                  <a:lnTo>
                    <a:pt x="512" y="422"/>
                  </a:lnTo>
                  <a:lnTo>
                    <a:pt x="560" y="422"/>
                  </a:lnTo>
                  <a:cubicBezTo>
                    <a:pt x="631" y="422"/>
                    <a:pt x="715" y="386"/>
                    <a:pt x="727" y="291"/>
                  </a:cubicBezTo>
                  <a:cubicBezTo>
                    <a:pt x="738" y="220"/>
                    <a:pt x="703" y="124"/>
                    <a:pt x="607" y="101"/>
                  </a:cubicBezTo>
                  <a:lnTo>
                    <a:pt x="238" y="5"/>
                  </a:lnTo>
                  <a:cubicBezTo>
                    <a:pt x="224" y="2"/>
                    <a:pt x="210" y="0"/>
                    <a:pt x="1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23" name="Google Shape;13623;p89"/>
          <p:cNvGrpSpPr/>
          <p:nvPr/>
        </p:nvGrpSpPr>
        <p:grpSpPr>
          <a:xfrm>
            <a:off x="7575787" y="3329955"/>
            <a:ext cx="295384" cy="376834"/>
            <a:chOff x="7575787" y="3329955"/>
            <a:chExt cx="295384" cy="376834"/>
          </a:xfrm>
          <a:solidFill>
            <a:schemeClr val="bg1"/>
          </a:solidFill>
        </p:grpSpPr>
        <p:sp>
          <p:nvSpPr>
            <p:cNvPr id="13624" name="Google Shape;13624;p89"/>
            <p:cNvSpPr/>
            <p:nvPr/>
          </p:nvSpPr>
          <p:spPr>
            <a:xfrm>
              <a:off x="7682549" y="3453666"/>
              <a:ext cx="11341" cy="17392"/>
            </a:xfrm>
            <a:custGeom>
              <a:avLst/>
              <a:gdLst/>
              <a:ahLst/>
              <a:cxnLst/>
              <a:rect l="l" t="t" r="r" b="b"/>
              <a:pathLst>
                <a:path w="358" h="549" extrusionOk="0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lnTo>
                    <a:pt x="0" y="370"/>
                  </a:lnTo>
                  <a:cubicBezTo>
                    <a:pt x="0" y="465"/>
                    <a:pt x="72" y="549"/>
                    <a:pt x="179" y="549"/>
                  </a:cubicBezTo>
                  <a:cubicBezTo>
                    <a:pt x="274" y="549"/>
                    <a:pt x="357" y="477"/>
                    <a:pt x="357" y="370"/>
                  </a:cubicBezTo>
                  <a:lnTo>
                    <a:pt x="357" y="179"/>
                  </a:lnTo>
                  <a:cubicBezTo>
                    <a:pt x="357" y="72"/>
                    <a:pt x="262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5" name="Google Shape;13625;p89"/>
            <p:cNvSpPr/>
            <p:nvPr/>
          </p:nvSpPr>
          <p:spPr>
            <a:xfrm>
              <a:off x="7753068" y="3453666"/>
              <a:ext cx="11341" cy="17392"/>
            </a:xfrm>
            <a:custGeom>
              <a:avLst/>
              <a:gdLst/>
              <a:ahLst/>
              <a:cxnLst/>
              <a:rect l="l" t="t" r="r" b="b"/>
              <a:pathLst>
                <a:path w="358" h="549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70"/>
                  </a:lnTo>
                  <a:cubicBezTo>
                    <a:pt x="1" y="465"/>
                    <a:pt x="72" y="549"/>
                    <a:pt x="179" y="549"/>
                  </a:cubicBezTo>
                  <a:cubicBezTo>
                    <a:pt x="286" y="549"/>
                    <a:pt x="358" y="477"/>
                    <a:pt x="358" y="370"/>
                  </a:cubicBezTo>
                  <a:lnTo>
                    <a:pt x="358" y="179"/>
                  </a:lnTo>
                  <a:cubicBezTo>
                    <a:pt x="358" y="72"/>
                    <a:pt x="27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6" name="Google Shape;13626;p89"/>
            <p:cNvSpPr/>
            <p:nvPr/>
          </p:nvSpPr>
          <p:spPr>
            <a:xfrm>
              <a:off x="7699149" y="3494691"/>
              <a:ext cx="47932" cy="17487"/>
            </a:xfrm>
            <a:custGeom>
              <a:avLst/>
              <a:gdLst/>
              <a:ahLst/>
              <a:cxnLst/>
              <a:rect l="l" t="t" r="r" b="b"/>
              <a:pathLst>
                <a:path w="1513" h="552" extrusionOk="0">
                  <a:moveTo>
                    <a:pt x="1328" y="1"/>
                  </a:moveTo>
                  <a:cubicBezTo>
                    <a:pt x="1283" y="1"/>
                    <a:pt x="1238" y="21"/>
                    <a:pt x="1203" y="63"/>
                  </a:cubicBezTo>
                  <a:cubicBezTo>
                    <a:pt x="1131" y="123"/>
                    <a:pt x="976" y="194"/>
                    <a:pt x="762" y="194"/>
                  </a:cubicBezTo>
                  <a:cubicBezTo>
                    <a:pt x="536" y="194"/>
                    <a:pt x="393" y="123"/>
                    <a:pt x="333" y="63"/>
                  </a:cubicBezTo>
                  <a:cubicBezTo>
                    <a:pt x="301" y="25"/>
                    <a:pt x="260" y="9"/>
                    <a:pt x="219" y="9"/>
                  </a:cubicBezTo>
                  <a:cubicBezTo>
                    <a:pt x="171" y="9"/>
                    <a:pt x="122" y="31"/>
                    <a:pt x="83" y="63"/>
                  </a:cubicBezTo>
                  <a:cubicBezTo>
                    <a:pt x="0" y="135"/>
                    <a:pt x="24" y="242"/>
                    <a:pt x="83" y="313"/>
                  </a:cubicBezTo>
                  <a:cubicBezTo>
                    <a:pt x="226" y="456"/>
                    <a:pt x="476" y="551"/>
                    <a:pt x="762" y="551"/>
                  </a:cubicBezTo>
                  <a:cubicBezTo>
                    <a:pt x="1048" y="551"/>
                    <a:pt x="1298" y="456"/>
                    <a:pt x="1453" y="313"/>
                  </a:cubicBezTo>
                  <a:cubicBezTo>
                    <a:pt x="1512" y="242"/>
                    <a:pt x="1512" y="123"/>
                    <a:pt x="1453" y="63"/>
                  </a:cubicBezTo>
                  <a:cubicBezTo>
                    <a:pt x="1417" y="21"/>
                    <a:pt x="1372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7" name="Google Shape;13627;p89"/>
            <p:cNvSpPr/>
            <p:nvPr/>
          </p:nvSpPr>
          <p:spPr>
            <a:xfrm>
              <a:off x="7575787" y="3329955"/>
              <a:ext cx="295384" cy="376834"/>
            </a:xfrm>
            <a:custGeom>
              <a:avLst/>
              <a:gdLst/>
              <a:ahLst/>
              <a:cxnLst/>
              <a:rect l="l" t="t" r="r" b="b"/>
              <a:pathLst>
                <a:path w="9324" h="11895" extrusionOk="0">
                  <a:moveTo>
                    <a:pt x="4656" y="334"/>
                  </a:moveTo>
                  <a:cubicBezTo>
                    <a:pt x="5835" y="334"/>
                    <a:pt x="6859" y="929"/>
                    <a:pt x="7454" y="1834"/>
                  </a:cubicBezTo>
                  <a:lnTo>
                    <a:pt x="7335" y="3156"/>
                  </a:lnTo>
                  <a:cubicBezTo>
                    <a:pt x="6049" y="2025"/>
                    <a:pt x="4454" y="1882"/>
                    <a:pt x="4394" y="1858"/>
                  </a:cubicBezTo>
                  <a:cubicBezTo>
                    <a:pt x="4335" y="1858"/>
                    <a:pt x="4275" y="1882"/>
                    <a:pt x="4239" y="1941"/>
                  </a:cubicBezTo>
                  <a:cubicBezTo>
                    <a:pt x="4215" y="2001"/>
                    <a:pt x="4204" y="2060"/>
                    <a:pt x="4227" y="2108"/>
                  </a:cubicBezTo>
                  <a:lnTo>
                    <a:pt x="4406" y="2549"/>
                  </a:lnTo>
                  <a:cubicBezTo>
                    <a:pt x="3394" y="2406"/>
                    <a:pt x="2453" y="2060"/>
                    <a:pt x="1894" y="1810"/>
                  </a:cubicBezTo>
                  <a:cubicBezTo>
                    <a:pt x="2477" y="929"/>
                    <a:pt x="3501" y="334"/>
                    <a:pt x="4656" y="334"/>
                  </a:cubicBezTo>
                  <a:close/>
                  <a:moveTo>
                    <a:pt x="6882" y="3251"/>
                  </a:moveTo>
                  <a:cubicBezTo>
                    <a:pt x="7025" y="3358"/>
                    <a:pt x="7156" y="3477"/>
                    <a:pt x="7299" y="3608"/>
                  </a:cubicBezTo>
                  <a:lnTo>
                    <a:pt x="7275" y="3715"/>
                  </a:lnTo>
                  <a:lnTo>
                    <a:pt x="7073" y="3715"/>
                  </a:lnTo>
                  <a:cubicBezTo>
                    <a:pt x="6966" y="3715"/>
                    <a:pt x="6882" y="3620"/>
                    <a:pt x="6882" y="3513"/>
                  </a:cubicBezTo>
                  <a:lnTo>
                    <a:pt x="6882" y="3251"/>
                  </a:lnTo>
                  <a:close/>
                  <a:moveTo>
                    <a:pt x="2037" y="2251"/>
                  </a:moveTo>
                  <a:cubicBezTo>
                    <a:pt x="2691" y="2513"/>
                    <a:pt x="3644" y="2834"/>
                    <a:pt x="4644" y="2918"/>
                  </a:cubicBezTo>
                  <a:cubicBezTo>
                    <a:pt x="4704" y="2918"/>
                    <a:pt x="4763" y="2906"/>
                    <a:pt x="4811" y="2846"/>
                  </a:cubicBezTo>
                  <a:cubicBezTo>
                    <a:pt x="4835" y="2799"/>
                    <a:pt x="4858" y="2727"/>
                    <a:pt x="4823" y="2679"/>
                  </a:cubicBezTo>
                  <a:lnTo>
                    <a:pt x="4644" y="2251"/>
                  </a:lnTo>
                  <a:lnTo>
                    <a:pt x="4644" y="2251"/>
                  </a:lnTo>
                  <a:cubicBezTo>
                    <a:pt x="5049" y="2322"/>
                    <a:pt x="5787" y="2513"/>
                    <a:pt x="6537" y="2977"/>
                  </a:cubicBezTo>
                  <a:lnTo>
                    <a:pt x="6537" y="3489"/>
                  </a:lnTo>
                  <a:cubicBezTo>
                    <a:pt x="6537" y="3787"/>
                    <a:pt x="6775" y="4037"/>
                    <a:pt x="7085" y="4037"/>
                  </a:cubicBezTo>
                  <a:lnTo>
                    <a:pt x="7371" y="4037"/>
                  </a:lnTo>
                  <a:cubicBezTo>
                    <a:pt x="7454" y="4037"/>
                    <a:pt x="7537" y="4061"/>
                    <a:pt x="7597" y="4120"/>
                  </a:cubicBezTo>
                  <a:cubicBezTo>
                    <a:pt x="7656" y="4180"/>
                    <a:pt x="7680" y="4275"/>
                    <a:pt x="7668" y="4346"/>
                  </a:cubicBezTo>
                  <a:cubicBezTo>
                    <a:pt x="7656" y="4501"/>
                    <a:pt x="7514" y="4620"/>
                    <a:pt x="7359" y="4620"/>
                  </a:cubicBezTo>
                  <a:lnTo>
                    <a:pt x="7275" y="4620"/>
                  </a:lnTo>
                  <a:lnTo>
                    <a:pt x="7275" y="4596"/>
                  </a:lnTo>
                  <a:cubicBezTo>
                    <a:pt x="7275" y="4513"/>
                    <a:pt x="7204" y="4418"/>
                    <a:pt x="7097" y="4418"/>
                  </a:cubicBezTo>
                  <a:cubicBezTo>
                    <a:pt x="7013" y="4418"/>
                    <a:pt x="6918" y="4501"/>
                    <a:pt x="6918" y="4596"/>
                  </a:cubicBezTo>
                  <a:cubicBezTo>
                    <a:pt x="6918" y="5835"/>
                    <a:pt x="5906" y="6847"/>
                    <a:pt x="4680" y="6847"/>
                  </a:cubicBezTo>
                  <a:cubicBezTo>
                    <a:pt x="3442" y="6847"/>
                    <a:pt x="2430" y="5835"/>
                    <a:pt x="2430" y="4596"/>
                  </a:cubicBezTo>
                  <a:cubicBezTo>
                    <a:pt x="2430" y="4513"/>
                    <a:pt x="2358" y="4418"/>
                    <a:pt x="2251" y="4418"/>
                  </a:cubicBezTo>
                  <a:cubicBezTo>
                    <a:pt x="2156" y="4418"/>
                    <a:pt x="2072" y="4501"/>
                    <a:pt x="2072" y="4596"/>
                  </a:cubicBezTo>
                  <a:lnTo>
                    <a:pt x="2072" y="4620"/>
                  </a:lnTo>
                  <a:lnTo>
                    <a:pt x="1965" y="4620"/>
                  </a:lnTo>
                  <a:cubicBezTo>
                    <a:pt x="1882" y="4620"/>
                    <a:pt x="1799" y="4584"/>
                    <a:pt x="1739" y="4525"/>
                  </a:cubicBezTo>
                  <a:cubicBezTo>
                    <a:pt x="1679" y="4465"/>
                    <a:pt x="1656" y="4382"/>
                    <a:pt x="1668" y="4299"/>
                  </a:cubicBezTo>
                  <a:cubicBezTo>
                    <a:pt x="1679" y="4168"/>
                    <a:pt x="1822" y="4049"/>
                    <a:pt x="1977" y="4049"/>
                  </a:cubicBezTo>
                  <a:lnTo>
                    <a:pt x="2239" y="4049"/>
                  </a:lnTo>
                  <a:cubicBezTo>
                    <a:pt x="2537" y="4049"/>
                    <a:pt x="2787" y="3811"/>
                    <a:pt x="2787" y="3501"/>
                  </a:cubicBezTo>
                  <a:lnTo>
                    <a:pt x="2787" y="3072"/>
                  </a:lnTo>
                  <a:cubicBezTo>
                    <a:pt x="2787" y="2977"/>
                    <a:pt x="2715" y="2894"/>
                    <a:pt x="2608" y="2894"/>
                  </a:cubicBezTo>
                  <a:cubicBezTo>
                    <a:pt x="2513" y="2894"/>
                    <a:pt x="2430" y="2965"/>
                    <a:pt x="2430" y="3072"/>
                  </a:cubicBezTo>
                  <a:lnTo>
                    <a:pt x="2430" y="3501"/>
                  </a:lnTo>
                  <a:cubicBezTo>
                    <a:pt x="2430" y="3608"/>
                    <a:pt x="2334" y="3692"/>
                    <a:pt x="2239" y="3692"/>
                  </a:cubicBezTo>
                  <a:lnTo>
                    <a:pt x="2037" y="3692"/>
                  </a:lnTo>
                  <a:lnTo>
                    <a:pt x="2037" y="2251"/>
                  </a:lnTo>
                  <a:close/>
                  <a:moveTo>
                    <a:pt x="1703" y="2120"/>
                  </a:moveTo>
                  <a:lnTo>
                    <a:pt x="1703" y="3763"/>
                  </a:lnTo>
                  <a:cubicBezTo>
                    <a:pt x="1501" y="3858"/>
                    <a:pt x="1358" y="4049"/>
                    <a:pt x="1322" y="4275"/>
                  </a:cubicBezTo>
                  <a:cubicBezTo>
                    <a:pt x="1310" y="4454"/>
                    <a:pt x="1370" y="4632"/>
                    <a:pt x="1489" y="4763"/>
                  </a:cubicBezTo>
                  <a:cubicBezTo>
                    <a:pt x="1608" y="4894"/>
                    <a:pt x="1787" y="4977"/>
                    <a:pt x="1965" y="4977"/>
                  </a:cubicBezTo>
                  <a:lnTo>
                    <a:pt x="2096" y="4977"/>
                  </a:lnTo>
                  <a:cubicBezTo>
                    <a:pt x="2203" y="5704"/>
                    <a:pt x="2608" y="6347"/>
                    <a:pt x="3192" y="6740"/>
                  </a:cubicBezTo>
                  <a:lnTo>
                    <a:pt x="3192" y="7561"/>
                  </a:lnTo>
                  <a:cubicBezTo>
                    <a:pt x="3192" y="7644"/>
                    <a:pt x="3168" y="7716"/>
                    <a:pt x="3120" y="7763"/>
                  </a:cubicBezTo>
                  <a:lnTo>
                    <a:pt x="2822" y="7502"/>
                  </a:lnTo>
                  <a:cubicBezTo>
                    <a:pt x="1858" y="6680"/>
                    <a:pt x="1298" y="5489"/>
                    <a:pt x="1298" y="4215"/>
                  </a:cubicBezTo>
                  <a:lnTo>
                    <a:pt x="1298" y="3692"/>
                  </a:lnTo>
                  <a:cubicBezTo>
                    <a:pt x="1298" y="3132"/>
                    <a:pt x="1441" y="2596"/>
                    <a:pt x="1703" y="2120"/>
                  </a:cubicBezTo>
                  <a:close/>
                  <a:moveTo>
                    <a:pt x="7752" y="2406"/>
                  </a:moveTo>
                  <a:cubicBezTo>
                    <a:pt x="7918" y="2799"/>
                    <a:pt x="8025" y="3239"/>
                    <a:pt x="8025" y="3692"/>
                  </a:cubicBezTo>
                  <a:lnTo>
                    <a:pt x="8025" y="4215"/>
                  </a:lnTo>
                  <a:cubicBezTo>
                    <a:pt x="8025" y="5477"/>
                    <a:pt x="7478" y="6692"/>
                    <a:pt x="6490" y="7502"/>
                  </a:cubicBezTo>
                  <a:lnTo>
                    <a:pt x="6192" y="7763"/>
                  </a:lnTo>
                  <a:cubicBezTo>
                    <a:pt x="6168" y="7704"/>
                    <a:pt x="6132" y="7621"/>
                    <a:pt x="6132" y="7561"/>
                  </a:cubicBezTo>
                  <a:lnTo>
                    <a:pt x="6132" y="7430"/>
                  </a:lnTo>
                  <a:cubicBezTo>
                    <a:pt x="6132" y="7347"/>
                    <a:pt x="6061" y="7251"/>
                    <a:pt x="5954" y="7251"/>
                  </a:cubicBezTo>
                  <a:cubicBezTo>
                    <a:pt x="5870" y="7251"/>
                    <a:pt x="5775" y="7323"/>
                    <a:pt x="5775" y="7430"/>
                  </a:cubicBezTo>
                  <a:lnTo>
                    <a:pt x="5775" y="7561"/>
                  </a:lnTo>
                  <a:cubicBezTo>
                    <a:pt x="5775" y="7716"/>
                    <a:pt x="5823" y="7859"/>
                    <a:pt x="5906" y="8002"/>
                  </a:cubicBezTo>
                  <a:lnTo>
                    <a:pt x="4644" y="9073"/>
                  </a:lnTo>
                  <a:lnTo>
                    <a:pt x="3382" y="8002"/>
                  </a:lnTo>
                  <a:cubicBezTo>
                    <a:pt x="3465" y="7883"/>
                    <a:pt x="3513" y="7728"/>
                    <a:pt x="3513" y="7561"/>
                  </a:cubicBezTo>
                  <a:lnTo>
                    <a:pt x="3513" y="6966"/>
                  </a:lnTo>
                  <a:cubicBezTo>
                    <a:pt x="3858" y="7132"/>
                    <a:pt x="4239" y="7228"/>
                    <a:pt x="4644" y="7228"/>
                  </a:cubicBezTo>
                  <a:cubicBezTo>
                    <a:pt x="5954" y="7228"/>
                    <a:pt x="7037" y="6251"/>
                    <a:pt x="7216" y="4989"/>
                  </a:cubicBezTo>
                  <a:lnTo>
                    <a:pt x="7323" y="4989"/>
                  </a:lnTo>
                  <a:cubicBezTo>
                    <a:pt x="7668" y="4989"/>
                    <a:pt x="7954" y="4739"/>
                    <a:pt x="7990" y="4406"/>
                  </a:cubicBezTo>
                  <a:cubicBezTo>
                    <a:pt x="8002" y="4227"/>
                    <a:pt x="7954" y="4049"/>
                    <a:pt x="7835" y="3918"/>
                  </a:cubicBezTo>
                  <a:cubicBezTo>
                    <a:pt x="7775" y="3858"/>
                    <a:pt x="7716" y="3811"/>
                    <a:pt x="7633" y="3775"/>
                  </a:cubicBezTo>
                  <a:lnTo>
                    <a:pt x="7752" y="2406"/>
                  </a:lnTo>
                  <a:close/>
                  <a:moveTo>
                    <a:pt x="4656" y="9454"/>
                  </a:moveTo>
                  <a:cubicBezTo>
                    <a:pt x="4763" y="9454"/>
                    <a:pt x="4858" y="9549"/>
                    <a:pt x="4858" y="9645"/>
                  </a:cubicBezTo>
                  <a:lnTo>
                    <a:pt x="4858" y="10026"/>
                  </a:lnTo>
                  <a:cubicBezTo>
                    <a:pt x="4858" y="10121"/>
                    <a:pt x="4763" y="10216"/>
                    <a:pt x="4656" y="10216"/>
                  </a:cubicBezTo>
                  <a:cubicBezTo>
                    <a:pt x="4561" y="10216"/>
                    <a:pt x="4466" y="10121"/>
                    <a:pt x="4466" y="10026"/>
                  </a:cubicBezTo>
                  <a:lnTo>
                    <a:pt x="4466" y="9645"/>
                  </a:lnTo>
                  <a:cubicBezTo>
                    <a:pt x="4466" y="9549"/>
                    <a:pt x="4561" y="9454"/>
                    <a:pt x="4656" y="9454"/>
                  </a:cubicBezTo>
                  <a:close/>
                  <a:moveTo>
                    <a:pt x="4644" y="1"/>
                  </a:moveTo>
                  <a:cubicBezTo>
                    <a:pt x="2608" y="1"/>
                    <a:pt x="941" y="1667"/>
                    <a:pt x="941" y="3715"/>
                  </a:cubicBezTo>
                  <a:lnTo>
                    <a:pt x="941" y="4227"/>
                  </a:lnTo>
                  <a:cubicBezTo>
                    <a:pt x="941" y="5597"/>
                    <a:pt x="1537" y="6894"/>
                    <a:pt x="2596" y="7775"/>
                  </a:cubicBezTo>
                  <a:lnTo>
                    <a:pt x="2799" y="7954"/>
                  </a:lnTo>
                  <a:lnTo>
                    <a:pt x="929" y="8502"/>
                  </a:lnTo>
                  <a:cubicBezTo>
                    <a:pt x="370" y="8668"/>
                    <a:pt x="1" y="9168"/>
                    <a:pt x="1" y="9740"/>
                  </a:cubicBezTo>
                  <a:lnTo>
                    <a:pt x="1" y="11693"/>
                  </a:lnTo>
                  <a:cubicBezTo>
                    <a:pt x="1" y="11776"/>
                    <a:pt x="72" y="11871"/>
                    <a:pt x="179" y="11871"/>
                  </a:cubicBezTo>
                  <a:cubicBezTo>
                    <a:pt x="275" y="11871"/>
                    <a:pt x="358" y="11788"/>
                    <a:pt x="358" y="11693"/>
                  </a:cubicBezTo>
                  <a:lnTo>
                    <a:pt x="358" y="9740"/>
                  </a:lnTo>
                  <a:cubicBezTo>
                    <a:pt x="358" y="9609"/>
                    <a:pt x="394" y="9490"/>
                    <a:pt x="429" y="9383"/>
                  </a:cubicBezTo>
                  <a:lnTo>
                    <a:pt x="1489" y="10299"/>
                  </a:lnTo>
                  <a:cubicBezTo>
                    <a:pt x="1608" y="10407"/>
                    <a:pt x="1679" y="10573"/>
                    <a:pt x="1679" y="10740"/>
                  </a:cubicBezTo>
                  <a:lnTo>
                    <a:pt x="1679" y="11704"/>
                  </a:lnTo>
                  <a:cubicBezTo>
                    <a:pt x="1679" y="11788"/>
                    <a:pt x="1763" y="11883"/>
                    <a:pt x="1858" y="11883"/>
                  </a:cubicBezTo>
                  <a:cubicBezTo>
                    <a:pt x="1953" y="11883"/>
                    <a:pt x="2037" y="11812"/>
                    <a:pt x="2037" y="11704"/>
                  </a:cubicBezTo>
                  <a:lnTo>
                    <a:pt x="2037" y="10740"/>
                  </a:lnTo>
                  <a:cubicBezTo>
                    <a:pt x="2037" y="10466"/>
                    <a:pt x="1918" y="10216"/>
                    <a:pt x="1727" y="10049"/>
                  </a:cubicBezTo>
                  <a:lnTo>
                    <a:pt x="644" y="9097"/>
                  </a:lnTo>
                  <a:cubicBezTo>
                    <a:pt x="751" y="8978"/>
                    <a:pt x="894" y="8895"/>
                    <a:pt x="1048" y="8847"/>
                  </a:cubicBezTo>
                  <a:lnTo>
                    <a:pt x="3013" y="8264"/>
                  </a:lnTo>
                  <a:cubicBezTo>
                    <a:pt x="3049" y="8252"/>
                    <a:pt x="3084" y="8240"/>
                    <a:pt x="3132" y="8216"/>
                  </a:cubicBezTo>
                  <a:lnTo>
                    <a:pt x="4323" y="9228"/>
                  </a:lnTo>
                  <a:cubicBezTo>
                    <a:pt x="4180" y="9335"/>
                    <a:pt x="4108" y="9490"/>
                    <a:pt x="4108" y="9668"/>
                  </a:cubicBezTo>
                  <a:lnTo>
                    <a:pt x="4108" y="10038"/>
                  </a:lnTo>
                  <a:cubicBezTo>
                    <a:pt x="4108" y="10276"/>
                    <a:pt x="4263" y="10478"/>
                    <a:pt x="4477" y="10561"/>
                  </a:cubicBezTo>
                  <a:lnTo>
                    <a:pt x="4477" y="11716"/>
                  </a:lnTo>
                  <a:cubicBezTo>
                    <a:pt x="4477" y="11812"/>
                    <a:pt x="4561" y="11895"/>
                    <a:pt x="4656" y="11895"/>
                  </a:cubicBezTo>
                  <a:cubicBezTo>
                    <a:pt x="4751" y="11895"/>
                    <a:pt x="4835" y="11823"/>
                    <a:pt x="4835" y="11716"/>
                  </a:cubicBezTo>
                  <a:lnTo>
                    <a:pt x="4835" y="10561"/>
                  </a:lnTo>
                  <a:cubicBezTo>
                    <a:pt x="5061" y="10478"/>
                    <a:pt x="5216" y="10276"/>
                    <a:pt x="5216" y="10038"/>
                  </a:cubicBezTo>
                  <a:lnTo>
                    <a:pt x="5216" y="9668"/>
                  </a:lnTo>
                  <a:cubicBezTo>
                    <a:pt x="5216" y="9490"/>
                    <a:pt x="5132" y="9335"/>
                    <a:pt x="5001" y="9228"/>
                  </a:cubicBezTo>
                  <a:lnTo>
                    <a:pt x="6192" y="8216"/>
                  </a:lnTo>
                  <a:cubicBezTo>
                    <a:pt x="6240" y="8240"/>
                    <a:pt x="6263" y="8252"/>
                    <a:pt x="6311" y="8264"/>
                  </a:cubicBezTo>
                  <a:lnTo>
                    <a:pt x="8276" y="8847"/>
                  </a:lnTo>
                  <a:cubicBezTo>
                    <a:pt x="8442" y="8895"/>
                    <a:pt x="8573" y="8978"/>
                    <a:pt x="8680" y="9097"/>
                  </a:cubicBezTo>
                  <a:lnTo>
                    <a:pt x="7597" y="10049"/>
                  </a:lnTo>
                  <a:cubicBezTo>
                    <a:pt x="7394" y="10228"/>
                    <a:pt x="7275" y="10478"/>
                    <a:pt x="7275" y="10740"/>
                  </a:cubicBezTo>
                  <a:lnTo>
                    <a:pt x="7275" y="11704"/>
                  </a:lnTo>
                  <a:cubicBezTo>
                    <a:pt x="7275" y="11788"/>
                    <a:pt x="7359" y="11883"/>
                    <a:pt x="7454" y="11883"/>
                  </a:cubicBezTo>
                  <a:cubicBezTo>
                    <a:pt x="7549" y="11883"/>
                    <a:pt x="7633" y="11812"/>
                    <a:pt x="7633" y="11704"/>
                  </a:cubicBezTo>
                  <a:lnTo>
                    <a:pt x="7633" y="10740"/>
                  </a:lnTo>
                  <a:cubicBezTo>
                    <a:pt x="7633" y="10573"/>
                    <a:pt x="7716" y="10407"/>
                    <a:pt x="7835" y="10299"/>
                  </a:cubicBezTo>
                  <a:lnTo>
                    <a:pt x="8883" y="9383"/>
                  </a:lnTo>
                  <a:cubicBezTo>
                    <a:pt x="8930" y="9502"/>
                    <a:pt x="8966" y="9621"/>
                    <a:pt x="8966" y="9740"/>
                  </a:cubicBezTo>
                  <a:lnTo>
                    <a:pt x="8966" y="11693"/>
                  </a:lnTo>
                  <a:cubicBezTo>
                    <a:pt x="8966" y="11776"/>
                    <a:pt x="9038" y="11871"/>
                    <a:pt x="9145" y="11871"/>
                  </a:cubicBezTo>
                  <a:cubicBezTo>
                    <a:pt x="9228" y="11871"/>
                    <a:pt x="9323" y="11788"/>
                    <a:pt x="9323" y="11693"/>
                  </a:cubicBezTo>
                  <a:lnTo>
                    <a:pt x="9323" y="9740"/>
                  </a:lnTo>
                  <a:cubicBezTo>
                    <a:pt x="9299" y="9168"/>
                    <a:pt x="8918" y="8668"/>
                    <a:pt x="8371" y="8502"/>
                  </a:cubicBezTo>
                  <a:lnTo>
                    <a:pt x="6490" y="7954"/>
                  </a:lnTo>
                  <a:lnTo>
                    <a:pt x="6704" y="7775"/>
                  </a:lnTo>
                  <a:cubicBezTo>
                    <a:pt x="7752" y="6894"/>
                    <a:pt x="8347" y="5597"/>
                    <a:pt x="8347" y="4227"/>
                  </a:cubicBezTo>
                  <a:lnTo>
                    <a:pt x="8347" y="3715"/>
                  </a:lnTo>
                  <a:cubicBezTo>
                    <a:pt x="8347" y="1667"/>
                    <a:pt x="6680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8" name="Google Shape;13628;p89"/>
            <p:cNvSpPr/>
            <p:nvPr/>
          </p:nvSpPr>
          <p:spPr>
            <a:xfrm>
              <a:off x="7676118" y="3435576"/>
              <a:ext cx="23412" cy="11341"/>
            </a:xfrm>
            <a:custGeom>
              <a:avLst/>
              <a:gdLst/>
              <a:ahLst/>
              <a:cxnLst/>
              <a:rect l="l" t="t" r="r" b="b"/>
              <a:pathLst>
                <a:path w="739" h="358" extrusionOk="0">
                  <a:moveTo>
                    <a:pt x="179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74"/>
                    <a:pt x="84" y="358"/>
                    <a:pt x="179" y="358"/>
                  </a:cubicBezTo>
                  <a:lnTo>
                    <a:pt x="560" y="358"/>
                  </a:lnTo>
                  <a:cubicBezTo>
                    <a:pt x="644" y="358"/>
                    <a:pt x="739" y="286"/>
                    <a:pt x="739" y="179"/>
                  </a:cubicBezTo>
                  <a:cubicBezTo>
                    <a:pt x="739" y="84"/>
                    <a:pt x="656" y="0"/>
                    <a:pt x="5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9" name="Google Shape;13629;p89"/>
            <p:cNvSpPr/>
            <p:nvPr/>
          </p:nvSpPr>
          <p:spPr>
            <a:xfrm>
              <a:off x="7747049" y="3435576"/>
              <a:ext cx="23031" cy="11341"/>
            </a:xfrm>
            <a:custGeom>
              <a:avLst/>
              <a:gdLst/>
              <a:ahLst/>
              <a:cxnLst/>
              <a:rect l="l" t="t" r="r" b="b"/>
              <a:pathLst>
                <a:path w="727" h="358" extrusionOk="0">
                  <a:moveTo>
                    <a:pt x="179" y="0"/>
                  </a:moveTo>
                  <a:cubicBezTo>
                    <a:pt x="83" y="0"/>
                    <a:pt x="0" y="84"/>
                    <a:pt x="0" y="179"/>
                  </a:cubicBezTo>
                  <a:cubicBezTo>
                    <a:pt x="0" y="274"/>
                    <a:pt x="72" y="358"/>
                    <a:pt x="179" y="358"/>
                  </a:cubicBezTo>
                  <a:lnTo>
                    <a:pt x="548" y="358"/>
                  </a:lnTo>
                  <a:cubicBezTo>
                    <a:pt x="643" y="358"/>
                    <a:pt x="726" y="286"/>
                    <a:pt x="726" y="179"/>
                  </a:cubicBezTo>
                  <a:cubicBezTo>
                    <a:pt x="726" y="84"/>
                    <a:pt x="655" y="0"/>
                    <a:pt x="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0" name="Google Shape;13630;p89"/>
          <p:cNvGrpSpPr/>
          <p:nvPr/>
        </p:nvGrpSpPr>
        <p:grpSpPr>
          <a:xfrm>
            <a:off x="864062" y="2884503"/>
            <a:ext cx="264084" cy="347783"/>
            <a:chOff x="864062" y="2884503"/>
            <a:chExt cx="264084" cy="347783"/>
          </a:xfrm>
          <a:solidFill>
            <a:schemeClr val="bg1"/>
          </a:solidFill>
        </p:grpSpPr>
        <p:sp>
          <p:nvSpPr>
            <p:cNvPr id="13631" name="Google Shape;13631;p89"/>
            <p:cNvSpPr/>
            <p:nvPr/>
          </p:nvSpPr>
          <p:spPr>
            <a:xfrm>
              <a:off x="944783" y="2884503"/>
              <a:ext cx="102263" cy="122982"/>
            </a:xfrm>
            <a:custGeom>
              <a:avLst/>
              <a:gdLst/>
              <a:ahLst/>
              <a:cxnLst/>
              <a:rect l="l" t="t" r="r" b="b"/>
              <a:pathLst>
                <a:path w="3228" h="3882" extrusionOk="0">
                  <a:moveTo>
                    <a:pt x="1608" y="0"/>
                  </a:moveTo>
                  <a:cubicBezTo>
                    <a:pt x="715" y="0"/>
                    <a:pt x="1" y="727"/>
                    <a:pt x="1" y="1608"/>
                  </a:cubicBezTo>
                  <a:cubicBezTo>
                    <a:pt x="1" y="2286"/>
                    <a:pt x="418" y="2882"/>
                    <a:pt x="1060" y="3120"/>
                  </a:cubicBezTo>
                  <a:lnTo>
                    <a:pt x="1477" y="3810"/>
                  </a:lnTo>
                  <a:cubicBezTo>
                    <a:pt x="1501" y="3858"/>
                    <a:pt x="1549" y="3882"/>
                    <a:pt x="1608" y="3882"/>
                  </a:cubicBezTo>
                  <a:cubicBezTo>
                    <a:pt x="1668" y="3882"/>
                    <a:pt x="1715" y="3858"/>
                    <a:pt x="1739" y="3810"/>
                  </a:cubicBezTo>
                  <a:lnTo>
                    <a:pt x="2156" y="3120"/>
                  </a:lnTo>
                  <a:cubicBezTo>
                    <a:pt x="2561" y="2977"/>
                    <a:pt x="2906" y="2667"/>
                    <a:pt x="3085" y="2263"/>
                  </a:cubicBezTo>
                  <a:cubicBezTo>
                    <a:pt x="3108" y="2191"/>
                    <a:pt x="3085" y="2084"/>
                    <a:pt x="3001" y="2060"/>
                  </a:cubicBezTo>
                  <a:cubicBezTo>
                    <a:pt x="2982" y="2051"/>
                    <a:pt x="2961" y="2046"/>
                    <a:pt x="2940" y="2046"/>
                  </a:cubicBezTo>
                  <a:cubicBezTo>
                    <a:pt x="2883" y="2046"/>
                    <a:pt x="2825" y="2079"/>
                    <a:pt x="2799" y="2132"/>
                  </a:cubicBezTo>
                  <a:cubicBezTo>
                    <a:pt x="2644" y="2465"/>
                    <a:pt x="2370" y="2727"/>
                    <a:pt x="2013" y="2834"/>
                  </a:cubicBezTo>
                  <a:cubicBezTo>
                    <a:pt x="1977" y="2846"/>
                    <a:pt x="1930" y="2858"/>
                    <a:pt x="1918" y="2905"/>
                  </a:cubicBezTo>
                  <a:lnTo>
                    <a:pt x="1608" y="3406"/>
                  </a:lnTo>
                  <a:lnTo>
                    <a:pt x="1299" y="2905"/>
                  </a:lnTo>
                  <a:cubicBezTo>
                    <a:pt x="1275" y="2870"/>
                    <a:pt x="1251" y="2846"/>
                    <a:pt x="1203" y="2834"/>
                  </a:cubicBezTo>
                  <a:cubicBezTo>
                    <a:pt x="668" y="2655"/>
                    <a:pt x="310" y="2155"/>
                    <a:pt x="310" y="1596"/>
                  </a:cubicBezTo>
                  <a:cubicBezTo>
                    <a:pt x="310" y="905"/>
                    <a:pt x="894" y="322"/>
                    <a:pt x="1608" y="322"/>
                  </a:cubicBezTo>
                  <a:cubicBezTo>
                    <a:pt x="2311" y="322"/>
                    <a:pt x="2870" y="881"/>
                    <a:pt x="2906" y="1572"/>
                  </a:cubicBezTo>
                  <a:cubicBezTo>
                    <a:pt x="2906" y="1667"/>
                    <a:pt x="2977" y="1739"/>
                    <a:pt x="3061" y="1739"/>
                  </a:cubicBezTo>
                  <a:cubicBezTo>
                    <a:pt x="3156" y="1739"/>
                    <a:pt x="3227" y="1667"/>
                    <a:pt x="3227" y="1572"/>
                  </a:cubicBezTo>
                  <a:cubicBezTo>
                    <a:pt x="3215" y="1167"/>
                    <a:pt x="3049" y="762"/>
                    <a:pt x="2739" y="465"/>
                  </a:cubicBezTo>
                  <a:cubicBezTo>
                    <a:pt x="2442" y="167"/>
                    <a:pt x="2037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2" name="Google Shape;13632;p89"/>
            <p:cNvSpPr/>
            <p:nvPr/>
          </p:nvSpPr>
          <p:spPr>
            <a:xfrm>
              <a:off x="963664" y="2903733"/>
              <a:ext cx="65261" cy="64152"/>
            </a:xfrm>
            <a:custGeom>
              <a:avLst/>
              <a:gdLst/>
              <a:ahLst/>
              <a:cxnLst/>
              <a:rect l="l" t="t" r="r" b="b"/>
              <a:pathLst>
                <a:path w="2060" h="2025" extrusionOk="0">
                  <a:moveTo>
                    <a:pt x="1012" y="584"/>
                  </a:moveTo>
                  <a:cubicBezTo>
                    <a:pt x="1250" y="584"/>
                    <a:pt x="1441" y="774"/>
                    <a:pt x="1441" y="1013"/>
                  </a:cubicBezTo>
                  <a:cubicBezTo>
                    <a:pt x="1441" y="1251"/>
                    <a:pt x="1250" y="1453"/>
                    <a:pt x="1012" y="1453"/>
                  </a:cubicBezTo>
                  <a:cubicBezTo>
                    <a:pt x="774" y="1453"/>
                    <a:pt x="584" y="1251"/>
                    <a:pt x="584" y="1013"/>
                  </a:cubicBezTo>
                  <a:cubicBezTo>
                    <a:pt x="584" y="774"/>
                    <a:pt x="774" y="584"/>
                    <a:pt x="1012" y="584"/>
                  </a:cubicBezTo>
                  <a:close/>
                  <a:moveTo>
                    <a:pt x="1012" y="1"/>
                  </a:moveTo>
                  <a:cubicBezTo>
                    <a:pt x="929" y="1"/>
                    <a:pt x="845" y="72"/>
                    <a:pt x="845" y="167"/>
                  </a:cubicBezTo>
                  <a:lnTo>
                    <a:pt x="845" y="274"/>
                  </a:lnTo>
                  <a:cubicBezTo>
                    <a:pt x="762" y="286"/>
                    <a:pt x="667" y="334"/>
                    <a:pt x="595" y="370"/>
                  </a:cubicBezTo>
                  <a:lnTo>
                    <a:pt x="524" y="298"/>
                  </a:lnTo>
                  <a:cubicBezTo>
                    <a:pt x="494" y="268"/>
                    <a:pt x="453" y="254"/>
                    <a:pt x="411" y="254"/>
                  </a:cubicBezTo>
                  <a:cubicBezTo>
                    <a:pt x="369" y="254"/>
                    <a:pt x="328" y="268"/>
                    <a:pt x="298" y="298"/>
                  </a:cubicBezTo>
                  <a:cubicBezTo>
                    <a:pt x="238" y="358"/>
                    <a:pt x="238" y="465"/>
                    <a:pt x="298" y="524"/>
                  </a:cubicBezTo>
                  <a:lnTo>
                    <a:pt x="369" y="596"/>
                  </a:lnTo>
                  <a:cubicBezTo>
                    <a:pt x="333" y="667"/>
                    <a:pt x="286" y="763"/>
                    <a:pt x="274" y="858"/>
                  </a:cubicBezTo>
                  <a:lnTo>
                    <a:pt x="167" y="858"/>
                  </a:lnTo>
                  <a:cubicBezTo>
                    <a:pt x="72" y="858"/>
                    <a:pt x="0" y="929"/>
                    <a:pt x="0" y="1013"/>
                  </a:cubicBezTo>
                  <a:cubicBezTo>
                    <a:pt x="0" y="1108"/>
                    <a:pt x="72" y="1179"/>
                    <a:pt x="167" y="1179"/>
                  </a:cubicBezTo>
                  <a:lnTo>
                    <a:pt x="274" y="1179"/>
                  </a:lnTo>
                  <a:cubicBezTo>
                    <a:pt x="286" y="1275"/>
                    <a:pt x="333" y="1358"/>
                    <a:pt x="369" y="1429"/>
                  </a:cubicBezTo>
                  <a:lnTo>
                    <a:pt x="298" y="1513"/>
                  </a:lnTo>
                  <a:cubicBezTo>
                    <a:pt x="238" y="1572"/>
                    <a:pt x="238" y="1667"/>
                    <a:pt x="298" y="1727"/>
                  </a:cubicBezTo>
                  <a:cubicBezTo>
                    <a:pt x="333" y="1763"/>
                    <a:pt x="369" y="1775"/>
                    <a:pt x="417" y="1775"/>
                  </a:cubicBezTo>
                  <a:cubicBezTo>
                    <a:pt x="464" y="1775"/>
                    <a:pt x="512" y="1763"/>
                    <a:pt x="536" y="1727"/>
                  </a:cubicBezTo>
                  <a:lnTo>
                    <a:pt x="607" y="1656"/>
                  </a:lnTo>
                  <a:cubicBezTo>
                    <a:pt x="691" y="1703"/>
                    <a:pt x="774" y="1751"/>
                    <a:pt x="869" y="1763"/>
                  </a:cubicBezTo>
                  <a:lnTo>
                    <a:pt x="869" y="1870"/>
                  </a:lnTo>
                  <a:cubicBezTo>
                    <a:pt x="869" y="1953"/>
                    <a:pt x="941" y="2025"/>
                    <a:pt x="1024" y="2025"/>
                  </a:cubicBezTo>
                  <a:cubicBezTo>
                    <a:pt x="1119" y="2025"/>
                    <a:pt x="1191" y="1953"/>
                    <a:pt x="1191" y="1870"/>
                  </a:cubicBezTo>
                  <a:lnTo>
                    <a:pt x="1191" y="1763"/>
                  </a:lnTo>
                  <a:cubicBezTo>
                    <a:pt x="1286" y="1751"/>
                    <a:pt x="1369" y="1703"/>
                    <a:pt x="1441" y="1656"/>
                  </a:cubicBezTo>
                  <a:lnTo>
                    <a:pt x="1524" y="1727"/>
                  </a:lnTo>
                  <a:cubicBezTo>
                    <a:pt x="1548" y="1763"/>
                    <a:pt x="1596" y="1775"/>
                    <a:pt x="1643" y="1775"/>
                  </a:cubicBezTo>
                  <a:cubicBezTo>
                    <a:pt x="1679" y="1775"/>
                    <a:pt x="1727" y="1763"/>
                    <a:pt x="1762" y="1727"/>
                  </a:cubicBezTo>
                  <a:cubicBezTo>
                    <a:pt x="1822" y="1667"/>
                    <a:pt x="1822" y="1572"/>
                    <a:pt x="1762" y="1513"/>
                  </a:cubicBezTo>
                  <a:lnTo>
                    <a:pt x="1679" y="1429"/>
                  </a:lnTo>
                  <a:cubicBezTo>
                    <a:pt x="1727" y="1358"/>
                    <a:pt x="1774" y="1275"/>
                    <a:pt x="1786" y="1179"/>
                  </a:cubicBezTo>
                  <a:lnTo>
                    <a:pt x="1893" y="1179"/>
                  </a:lnTo>
                  <a:cubicBezTo>
                    <a:pt x="1977" y="1179"/>
                    <a:pt x="2060" y="1108"/>
                    <a:pt x="2060" y="1013"/>
                  </a:cubicBezTo>
                  <a:cubicBezTo>
                    <a:pt x="2012" y="929"/>
                    <a:pt x="1953" y="858"/>
                    <a:pt x="1857" y="858"/>
                  </a:cubicBezTo>
                  <a:lnTo>
                    <a:pt x="1762" y="858"/>
                  </a:lnTo>
                  <a:cubicBezTo>
                    <a:pt x="1738" y="763"/>
                    <a:pt x="1703" y="667"/>
                    <a:pt x="1655" y="596"/>
                  </a:cubicBezTo>
                  <a:lnTo>
                    <a:pt x="1727" y="524"/>
                  </a:lnTo>
                  <a:cubicBezTo>
                    <a:pt x="1786" y="465"/>
                    <a:pt x="1786" y="358"/>
                    <a:pt x="1727" y="298"/>
                  </a:cubicBezTo>
                  <a:cubicBezTo>
                    <a:pt x="1697" y="268"/>
                    <a:pt x="1655" y="254"/>
                    <a:pt x="1613" y="254"/>
                  </a:cubicBezTo>
                  <a:cubicBezTo>
                    <a:pt x="1572" y="254"/>
                    <a:pt x="1530" y="268"/>
                    <a:pt x="1500" y="298"/>
                  </a:cubicBezTo>
                  <a:lnTo>
                    <a:pt x="1429" y="370"/>
                  </a:lnTo>
                  <a:cubicBezTo>
                    <a:pt x="1357" y="334"/>
                    <a:pt x="1262" y="286"/>
                    <a:pt x="1179" y="274"/>
                  </a:cubicBezTo>
                  <a:lnTo>
                    <a:pt x="1179" y="167"/>
                  </a:lnTo>
                  <a:cubicBezTo>
                    <a:pt x="1179" y="72"/>
                    <a:pt x="1107" y="1"/>
                    <a:pt x="10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3" name="Google Shape;13633;p89"/>
            <p:cNvSpPr/>
            <p:nvPr/>
          </p:nvSpPr>
          <p:spPr>
            <a:xfrm>
              <a:off x="864062" y="2987843"/>
              <a:ext cx="264084" cy="244443"/>
            </a:xfrm>
            <a:custGeom>
              <a:avLst/>
              <a:gdLst/>
              <a:ahLst/>
              <a:cxnLst/>
              <a:rect l="l" t="t" r="r" b="b"/>
              <a:pathLst>
                <a:path w="8336" h="7716" extrusionOk="0">
                  <a:moveTo>
                    <a:pt x="2513" y="1"/>
                  </a:moveTo>
                  <a:cubicBezTo>
                    <a:pt x="2477" y="1"/>
                    <a:pt x="2418" y="13"/>
                    <a:pt x="2370" y="24"/>
                  </a:cubicBezTo>
                  <a:cubicBezTo>
                    <a:pt x="1834" y="167"/>
                    <a:pt x="1442" y="667"/>
                    <a:pt x="1442" y="1263"/>
                  </a:cubicBezTo>
                  <a:lnTo>
                    <a:pt x="1442" y="1358"/>
                  </a:lnTo>
                  <a:cubicBezTo>
                    <a:pt x="953" y="1513"/>
                    <a:pt x="632" y="2013"/>
                    <a:pt x="632" y="2560"/>
                  </a:cubicBezTo>
                  <a:cubicBezTo>
                    <a:pt x="632" y="2751"/>
                    <a:pt x="680" y="2941"/>
                    <a:pt x="751" y="3120"/>
                  </a:cubicBezTo>
                  <a:cubicBezTo>
                    <a:pt x="287" y="3453"/>
                    <a:pt x="1" y="4001"/>
                    <a:pt x="1" y="4596"/>
                  </a:cubicBezTo>
                  <a:cubicBezTo>
                    <a:pt x="1" y="4966"/>
                    <a:pt x="108" y="5323"/>
                    <a:pt x="322" y="5620"/>
                  </a:cubicBezTo>
                  <a:cubicBezTo>
                    <a:pt x="346" y="5675"/>
                    <a:pt x="395" y="5699"/>
                    <a:pt x="446" y="5699"/>
                  </a:cubicBezTo>
                  <a:cubicBezTo>
                    <a:pt x="473" y="5699"/>
                    <a:pt x="500" y="5692"/>
                    <a:pt x="525" y="5680"/>
                  </a:cubicBezTo>
                  <a:cubicBezTo>
                    <a:pt x="620" y="5644"/>
                    <a:pt x="644" y="5537"/>
                    <a:pt x="584" y="5442"/>
                  </a:cubicBezTo>
                  <a:cubicBezTo>
                    <a:pt x="406" y="5192"/>
                    <a:pt x="322" y="4894"/>
                    <a:pt x="322" y="4596"/>
                  </a:cubicBezTo>
                  <a:cubicBezTo>
                    <a:pt x="322" y="4061"/>
                    <a:pt x="596" y="3573"/>
                    <a:pt x="1037" y="3311"/>
                  </a:cubicBezTo>
                  <a:cubicBezTo>
                    <a:pt x="1037" y="3311"/>
                    <a:pt x="1049" y="3311"/>
                    <a:pt x="1049" y="3299"/>
                  </a:cubicBezTo>
                  <a:cubicBezTo>
                    <a:pt x="1049" y="3299"/>
                    <a:pt x="1327" y="3093"/>
                    <a:pt x="1883" y="3093"/>
                  </a:cubicBezTo>
                  <a:cubicBezTo>
                    <a:pt x="1925" y="3093"/>
                    <a:pt x="1968" y="3094"/>
                    <a:pt x="2013" y="3096"/>
                  </a:cubicBezTo>
                  <a:cubicBezTo>
                    <a:pt x="2108" y="3096"/>
                    <a:pt x="2180" y="3037"/>
                    <a:pt x="2180" y="2941"/>
                  </a:cubicBezTo>
                  <a:cubicBezTo>
                    <a:pt x="2180" y="2858"/>
                    <a:pt x="2120" y="2775"/>
                    <a:pt x="2025" y="2775"/>
                  </a:cubicBezTo>
                  <a:cubicBezTo>
                    <a:pt x="2000" y="2774"/>
                    <a:pt x="1975" y="2774"/>
                    <a:pt x="1950" y="2774"/>
                  </a:cubicBezTo>
                  <a:cubicBezTo>
                    <a:pt x="1502" y="2774"/>
                    <a:pt x="1182" y="2874"/>
                    <a:pt x="1013" y="2953"/>
                  </a:cubicBezTo>
                  <a:cubicBezTo>
                    <a:pt x="953" y="2834"/>
                    <a:pt x="941" y="2703"/>
                    <a:pt x="941" y="2560"/>
                  </a:cubicBezTo>
                  <a:cubicBezTo>
                    <a:pt x="941" y="2108"/>
                    <a:pt x="1239" y="1727"/>
                    <a:pt x="1644" y="1632"/>
                  </a:cubicBezTo>
                  <a:cubicBezTo>
                    <a:pt x="1680" y="1632"/>
                    <a:pt x="1882" y="1632"/>
                    <a:pt x="2013" y="1763"/>
                  </a:cubicBezTo>
                  <a:cubicBezTo>
                    <a:pt x="2120" y="1870"/>
                    <a:pt x="2180" y="2025"/>
                    <a:pt x="2180" y="2239"/>
                  </a:cubicBezTo>
                  <a:cubicBezTo>
                    <a:pt x="2180" y="2334"/>
                    <a:pt x="2251" y="2406"/>
                    <a:pt x="2323" y="2406"/>
                  </a:cubicBezTo>
                  <a:cubicBezTo>
                    <a:pt x="2418" y="2406"/>
                    <a:pt x="2489" y="2334"/>
                    <a:pt x="2489" y="2239"/>
                  </a:cubicBezTo>
                  <a:cubicBezTo>
                    <a:pt x="2489" y="1929"/>
                    <a:pt x="2394" y="1691"/>
                    <a:pt x="2215" y="1525"/>
                  </a:cubicBezTo>
                  <a:cubicBezTo>
                    <a:pt x="2073" y="1394"/>
                    <a:pt x="1882" y="1334"/>
                    <a:pt x="1763" y="1322"/>
                  </a:cubicBezTo>
                  <a:lnTo>
                    <a:pt x="1763" y="1275"/>
                  </a:lnTo>
                  <a:cubicBezTo>
                    <a:pt x="1763" y="846"/>
                    <a:pt x="2037" y="453"/>
                    <a:pt x="2430" y="358"/>
                  </a:cubicBezTo>
                  <a:cubicBezTo>
                    <a:pt x="2477" y="334"/>
                    <a:pt x="2513" y="334"/>
                    <a:pt x="2561" y="322"/>
                  </a:cubicBezTo>
                  <a:lnTo>
                    <a:pt x="2846" y="322"/>
                  </a:lnTo>
                  <a:cubicBezTo>
                    <a:pt x="3370" y="322"/>
                    <a:pt x="3799" y="751"/>
                    <a:pt x="3799" y="1275"/>
                  </a:cubicBezTo>
                  <a:lnTo>
                    <a:pt x="3799" y="4608"/>
                  </a:lnTo>
                  <a:cubicBezTo>
                    <a:pt x="3311" y="4644"/>
                    <a:pt x="2858" y="4835"/>
                    <a:pt x="2513" y="5180"/>
                  </a:cubicBezTo>
                  <a:cubicBezTo>
                    <a:pt x="2477" y="5216"/>
                    <a:pt x="2454" y="5311"/>
                    <a:pt x="2489" y="5370"/>
                  </a:cubicBezTo>
                  <a:cubicBezTo>
                    <a:pt x="2513" y="5430"/>
                    <a:pt x="2573" y="5442"/>
                    <a:pt x="2620" y="5442"/>
                  </a:cubicBezTo>
                  <a:cubicBezTo>
                    <a:pt x="2668" y="5442"/>
                    <a:pt x="2715" y="5430"/>
                    <a:pt x="2739" y="5394"/>
                  </a:cubicBezTo>
                  <a:cubicBezTo>
                    <a:pt x="3037" y="5097"/>
                    <a:pt x="3454" y="4918"/>
                    <a:pt x="3894" y="4918"/>
                  </a:cubicBezTo>
                  <a:cubicBezTo>
                    <a:pt x="4168" y="5192"/>
                    <a:pt x="4335" y="5573"/>
                    <a:pt x="4335" y="5978"/>
                  </a:cubicBezTo>
                  <a:cubicBezTo>
                    <a:pt x="4335" y="6382"/>
                    <a:pt x="4168" y="6763"/>
                    <a:pt x="3894" y="7037"/>
                  </a:cubicBezTo>
                  <a:cubicBezTo>
                    <a:pt x="3656" y="7263"/>
                    <a:pt x="3335" y="7394"/>
                    <a:pt x="3013" y="7394"/>
                  </a:cubicBezTo>
                  <a:cubicBezTo>
                    <a:pt x="2358" y="7394"/>
                    <a:pt x="1811" y="6882"/>
                    <a:pt x="1703" y="6204"/>
                  </a:cubicBezTo>
                  <a:cubicBezTo>
                    <a:pt x="1763" y="6097"/>
                    <a:pt x="1942" y="5787"/>
                    <a:pt x="2215" y="5680"/>
                  </a:cubicBezTo>
                  <a:cubicBezTo>
                    <a:pt x="2299" y="5656"/>
                    <a:pt x="2358" y="5561"/>
                    <a:pt x="2323" y="5489"/>
                  </a:cubicBezTo>
                  <a:cubicBezTo>
                    <a:pt x="2304" y="5413"/>
                    <a:pt x="2239" y="5375"/>
                    <a:pt x="2171" y="5375"/>
                  </a:cubicBezTo>
                  <a:cubicBezTo>
                    <a:pt x="2154" y="5375"/>
                    <a:pt x="2137" y="5377"/>
                    <a:pt x="2120" y="5382"/>
                  </a:cubicBezTo>
                  <a:cubicBezTo>
                    <a:pt x="1775" y="5513"/>
                    <a:pt x="1549" y="5847"/>
                    <a:pt x="1442" y="6013"/>
                  </a:cubicBezTo>
                  <a:cubicBezTo>
                    <a:pt x="1287" y="5978"/>
                    <a:pt x="1132" y="5918"/>
                    <a:pt x="989" y="5835"/>
                  </a:cubicBezTo>
                  <a:cubicBezTo>
                    <a:pt x="956" y="5816"/>
                    <a:pt x="920" y="5806"/>
                    <a:pt x="887" y="5806"/>
                  </a:cubicBezTo>
                  <a:cubicBezTo>
                    <a:pt x="837" y="5806"/>
                    <a:pt x="791" y="5828"/>
                    <a:pt x="763" y="5870"/>
                  </a:cubicBezTo>
                  <a:cubicBezTo>
                    <a:pt x="715" y="5954"/>
                    <a:pt x="727" y="6049"/>
                    <a:pt x="810" y="6097"/>
                  </a:cubicBezTo>
                  <a:cubicBezTo>
                    <a:pt x="989" y="6216"/>
                    <a:pt x="1191" y="6287"/>
                    <a:pt x="1406" y="6323"/>
                  </a:cubicBezTo>
                  <a:cubicBezTo>
                    <a:pt x="1549" y="7121"/>
                    <a:pt x="2239" y="7716"/>
                    <a:pt x="3025" y="7716"/>
                  </a:cubicBezTo>
                  <a:cubicBezTo>
                    <a:pt x="3430" y="7716"/>
                    <a:pt x="3823" y="7561"/>
                    <a:pt x="4120" y="7275"/>
                  </a:cubicBezTo>
                  <a:lnTo>
                    <a:pt x="4168" y="7228"/>
                  </a:lnTo>
                  <a:lnTo>
                    <a:pt x="4216" y="7275"/>
                  </a:lnTo>
                  <a:cubicBezTo>
                    <a:pt x="4251" y="7299"/>
                    <a:pt x="4287" y="7335"/>
                    <a:pt x="4323" y="7359"/>
                  </a:cubicBezTo>
                  <a:cubicBezTo>
                    <a:pt x="4609" y="7597"/>
                    <a:pt x="4966" y="7716"/>
                    <a:pt x="5311" y="7716"/>
                  </a:cubicBezTo>
                  <a:cubicBezTo>
                    <a:pt x="6109" y="7716"/>
                    <a:pt x="6787" y="7121"/>
                    <a:pt x="6942" y="6323"/>
                  </a:cubicBezTo>
                  <a:cubicBezTo>
                    <a:pt x="7168" y="6287"/>
                    <a:pt x="7371" y="6204"/>
                    <a:pt x="7561" y="6085"/>
                  </a:cubicBezTo>
                  <a:cubicBezTo>
                    <a:pt x="7633" y="6037"/>
                    <a:pt x="7657" y="5954"/>
                    <a:pt x="7621" y="5870"/>
                  </a:cubicBezTo>
                  <a:cubicBezTo>
                    <a:pt x="7589" y="5816"/>
                    <a:pt x="7538" y="5781"/>
                    <a:pt x="7478" y="5781"/>
                  </a:cubicBezTo>
                  <a:cubicBezTo>
                    <a:pt x="7448" y="5781"/>
                    <a:pt x="7415" y="5791"/>
                    <a:pt x="7383" y="5811"/>
                  </a:cubicBezTo>
                  <a:cubicBezTo>
                    <a:pt x="7240" y="5918"/>
                    <a:pt x="7061" y="5978"/>
                    <a:pt x="6883" y="6013"/>
                  </a:cubicBezTo>
                  <a:cubicBezTo>
                    <a:pt x="6787" y="5835"/>
                    <a:pt x="6573" y="5513"/>
                    <a:pt x="6204" y="5382"/>
                  </a:cubicBezTo>
                  <a:cubicBezTo>
                    <a:pt x="6187" y="5377"/>
                    <a:pt x="6171" y="5375"/>
                    <a:pt x="6154" y="5375"/>
                  </a:cubicBezTo>
                  <a:cubicBezTo>
                    <a:pt x="6089" y="5375"/>
                    <a:pt x="6030" y="5413"/>
                    <a:pt x="6002" y="5489"/>
                  </a:cubicBezTo>
                  <a:cubicBezTo>
                    <a:pt x="5978" y="5573"/>
                    <a:pt x="6025" y="5656"/>
                    <a:pt x="6109" y="5680"/>
                  </a:cubicBezTo>
                  <a:cubicBezTo>
                    <a:pt x="6383" y="5787"/>
                    <a:pt x="6561" y="6097"/>
                    <a:pt x="6621" y="6204"/>
                  </a:cubicBezTo>
                  <a:cubicBezTo>
                    <a:pt x="6525" y="6882"/>
                    <a:pt x="5966" y="7394"/>
                    <a:pt x="5311" y="7394"/>
                  </a:cubicBezTo>
                  <a:cubicBezTo>
                    <a:pt x="5037" y="7394"/>
                    <a:pt x="4751" y="7287"/>
                    <a:pt x="4513" y="7109"/>
                  </a:cubicBezTo>
                  <a:cubicBezTo>
                    <a:pt x="4478" y="7085"/>
                    <a:pt x="4454" y="7061"/>
                    <a:pt x="4418" y="7037"/>
                  </a:cubicBezTo>
                  <a:cubicBezTo>
                    <a:pt x="4394" y="7025"/>
                    <a:pt x="4382" y="6990"/>
                    <a:pt x="4347" y="6966"/>
                  </a:cubicBezTo>
                  <a:cubicBezTo>
                    <a:pt x="4537" y="6680"/>
                    <a:pt x="4644" y="6323"/>
                    <a:pt x="4644" y="5966"/>
                  </a:cubicBezTo>
                  <a:cubicBezTo>
                    <a:pt x="4644" y="5859"/>
                    <a:pt x="4632" y="5775"/>
                    <a:pt x="4620" y="5680"/>
                  </a:cubicBezTo>
                  <a:lnTo>
                    <a:pt x="4620" y="5680"/>
                  </a:lnTo>
                  <a:cubicBezTo>
                    <a:pt x="5430" y="5859"/>
                    <a:pt x="5728" y="6251"/>
                    <a:pt x="5823" y="6430"/>
                  </a:cubicBezTo>
                  <a:cubicBezTo>
                    <a:pt x="5844" y="6482"/>
                    <a:pt x="5910" y="6516"/>
                    <a:pt x="5973" y="6516"/>
                  </a:cubicBezTo>
                  <a:cubicBezTo>
                    <a:pt x="5983" y="6516"/>
                    <a:pt x="5992" y="6515"/>
                    <a:pt x="6002" y="6513"/>
                  </a:cubicBezTo>
                  <a:cubicBezTo>
                    <a:pt x="6109" y="6501"/>
                    <a:pt x="6168" y="6382"/>
                    <a:pt x="6121" y="6275"/>
                  </a:cubicBezTo>
                  <a:cubicBezTo>
                    <a:pt x="5990" y="6025"/>
                    <a:pt x="5633" y="5561"/>
                    <a:pt x="4656" y="5370"/>
                  </a:cubicBezTo>
                  <a:cubicBezTo>
                    <a:pt x="4646" y="5367"/>
                    <a:pt x="4634" y="5365"/>
                    <a:pt x="4622" y="5365"/>
                  </a:cubicBezTo>
                  <a:cubicBezTo>
                    <a:pt x="4594" y="5365"/>
                    <a:pt x="4562" y="5374"/>
                    <a:pt x="4537" y="5382"/>
                  </a:cubicBezTo>
                  <a:cubicBezTo>
                    <a:pt x="4501" y="5239"/>
                    <a:pt x="4418" y="5097"/>
                    <a:pt x="4347" y="4977"/>
                  </a:cubicBezTo>
                  <a:cubicBezTo>
                    <a:pt x="4359" y="4954"/>
                    <a:pt x="4394" y="4942"/>
                    <a:pt x="4418" y="4906"/>
                  </a:cubicBezTo>
                  <a:cubicBezTo>
                    <a:pt x="4859" y="4906"/>
                    <a:pt x="5252" y="5073"/>
                    <a:pt x="5573" y="5382"/>
                  </a:cubicBezTo>
                  <a:cubicBezTo>
                    <a:pt x="5597" y="5418"/>
                    <a:pt x="5644" y="5430"/>
                    <a:pt x="5692" y="5430"/>
                  </a:cubicBezTo>
                  <a:cubicBezTo>
                    <a:pt x="5752" y="5430"/>
                    <a:pt x="5787" y="5394"/>
                    <a:pt x="5823" y="5358"/>
                  </a:cubicBezTo>
                  <a:cubicBezTo>
                    <a:pt x="5847" y="5299"/>
                    <a:pt x="5847" y="5204"/>
                    <a:pt x="5787" y="5156"/>
                  </a:cubicBezTo>
                  <a:cubicBezTo>
                    <a:pt x="5454" y="4823"/>
                    <a:pt x="4990" y="4608"/>
                    <a:pt x="4513" y="4596"/>
                  </a:cubicBezTo>
                  <a:lnTo>
                    <a:pt x="4513" y="1251"/>
                  </a:lnTo>
                  <a:cubicBezTo>
                    <a:pt x="4513" y="727"/>
                    <a:pt x="4942" y="298"/>
                    <a:pt x="5466" y="298"/>
                  </a:cubicBezTo>
                  <a:lnTo>
                    <a:pt x="5752" y="298"/>
                  </a:lnTo>
                  <a:cubicBezTo>
                    <a:pt x="5787" y="298"/>
                    <a:pt x="5835" y="310"/>
                    <a:pt x="5883" y="310"/>
                  </a:cubicBezTo>
                  <a:cubicBezTo>
                    <a:pt x="6287" y="417"/>
                    <a:pt x="6549" y="786"/>
                    <a:pt x="6549" y="1227"/>
                  </a:cubicBezTo>
                  <a:lnTo>
                    <a:pt x="6549" y="1275"/>
                  </a:lnTo>
                  <a:cubicBezTo>
                    <a:pt x="6418" y="1287"/>
                    <a:pt x="6240" y="1334"/>
                    <a:pt x="6085" y="1489"/>
                  </a:cubicBezTo>
                  <a:cubicBezTo>
                    <a:pt x="5906" y="1644"/>
                    <a:pt x="5823" y="1882"/>
                    <a:pt x="5823" y="2203"/>
                  </a:cubicBezTo>
                  <a:cubicBezTo>
                    <a:pt x="5823" y="2287"/>
                    <a:pt x="5883" y="2346"/>
                    <a:pt x="5954" y="2358"/>
                  </a:cubicBezTo>
                  <a:cubicBezTo>
                    <a:pt x="5967" y="2361"/>
                    <a:pt x="5979" y="2362"/>
                    <a:pt x="5990" y="2362"/>
                  </a:cubicBezTo>
                  <a:cubicBezTo>
                    <a:pt x="6077" y="2362"/>
                    <a:pt x="6133" y="2287"/>
                    <a:pt x="6133" y="2203"/>
                  </a:cubicBezTo>
                  <a:cubicBezTo>
                    <a:pt x="6133" y="1977"/>
                    <a:pt x="6192" y="1822"/>
                    <a:pt x="6299" y="1727"/>
                  </a:cubicBezTo>
                  <a:cubicBezTo>
                    <a:pt x="6430" y="1584"/>
                    <a:pt x="6621" y="1584"/>
                    <a:pt x="6668" y="1584"/>
                  </a:cubicBezTo>
                  <a:cubicBezTo>
                    <a:pt x="7073" y="1679"/>
                    <a:pt x="7371" y="2060"/>
                    <a:pt x="7371" y="2513"/>
                  </a:cubicBezTo>
                  <a:cubicBezTo>
                    <a:pt x="7371" y="2644"/>
                    <a:pt x="7335" y="2775"/>
                    <a:pt x="7299" y="2918"/>
                  </a:cubicBezTo>
                  <a:cubicBezTo>
                    <a:pt x="7138" y="2832"/>
                    <a:pt x="6840" y="2736"/>
                    <a:pt x="6424" y="2736"/>
                  </a:cubicBezTo>
                  <a:cubicBezTo>
                    <a:pt x="6380" y="2736"/>
                    <a:pt x="6334" y="2737"/>
                    <a:pt x="6287" y="2739"/>
                  </a:cubicBezTo>
                  <a:cubicBezTo>
                    <a:pt x="6192" y="2739"/>
                    <a:pt x="6133" y="2799"/>
                    <a:pt x="6121" y="2882"/>
                  </a:cubicBezTo>
                  <a:cubicBezTo>
                    <a:pt x="6109" y="2989"/>
                    <a:pt x="6192" y="3061"/>
                    <a:pt x="6287" y="3061"/>
                  </a:cubicBezTo>
                  <a:cubicBezTo>
                    <a:pt x="6317" y="3059"/>
                    <a:pt x="6346" y="3059"/>
                    <a:pt x="6374" y="3059"/>
                  </a:cubicBezTo>
                  <a:cubicBezTo>
                    <a:pt x="6937" y="3059"/>
                    <a:pt x="7240" y="3275"/>
                    <a:pt x="7252" y="3275"/>
                  </a:cubicBezTo>
                  <a:lnTo>
                    <a:pt x="7264" y="3287"/>
                  </a:lnTo>
                  <a:cubicBezTo>
                    <a:pt x="7716" y="3537"/>
                    <a:pt x="7978" y="4025"/>
                    <a:pt x="7978" y="4561"/>
                  </a:cubicBezTo>
                  <a:cubicBezTo>
                    <a:pt x="7978" y="4858"/>
                    <a:pt x="7895" y="5144"/>
                    <a:pt x="7740" y="5382"/>
                  </a:cubicBezTo>
                  <a:cubicBezTo>
                    <a:pt x="7692" y="5454"/>
                    <a:pt x="7716" y="5549"/>
                    <a:pt x="7776" y="5608"/>
                  </a:cubicBezTo>
                  <a:cubicBezTo>
                    <a:pt x="7799" y="5632"/>
                    <a:pt x="7835" y="5632"/>
                    <a:pt x="7871" y="5632"/>
                  </a:cubicBezTo>
                  <a:cubicBezTo>
                    <a:pt x="7930" y="5632"/>
                    <a:pt x="7978" y="5608"/>
                    <a:pt x="8014" y="5561"/>
                  </a:cubicBezTo>
                  <a:cubicBezTo>
                    <a:pt x="8204" y="5263"/>
                    <a:pt x="8311" y="4918"/>
                    <a:pt x="8311" y="4561"/>
                  </a:cubicBezTo>
                  <a:cubicBezTo>
                    <a:pt x="8335" y="4001"/>
                    <a:pt x="8061" y="3453"/>
                    <a:pt x="7597" y="3120"/>
                  </a:cubicBezTo>
                  <a:cubicBezTo>
                    <a:pt x="7680" y="2941"/>
                    <a:pt x="7716" y="2751"/>
                    <a:pt x="7716" y="2560"/>
                  </a:cubicBezTo>
                  <a:cubicBezTo>
                    <a:pt x="7716" y="2013"/>
                    <a:pt x="7371" y="1537"/>
                    <a:pt x="6895" y="1358"/>
                  </a:cubicBezTo>
                  <a:lnTo>
                    <a:pt x="6895" y="1263"/>
                  </a:lnTo>
                  <a:cubicBezTo>
                    <a:pt x="6895" y="679"/>
                    <a:pt x="6525" y="179"/>
                    <a:pt x="5978" y="24"/>
                  </a:cubicBezTo>
                  <a:cubicBezTo>
                    <a:pt x="5930" y="13"/>
                    <a:pt x="5871" y="13"/>
                    <a:pt x="5823" y="1"/>
                  </a:cubicBezTo>
                  <a:lnTo>
                    <a:pt x="5478" y="1"/>
                  </a:lnTo>
                  <a:cubicBezTo>
                    <a:pt x="4787" y="1"/>
                    <a:pt x="4216" y="560"/>
                    <a:pt x="4216" y="1263"/>
                  </a:cubicBezTo>
                  <a:lnTo>
                    <a:pt x="4216" y="4692"/>
                  </a:lnTo>
                  <a:lnTo>
                    <a:pt x="4168" y="4727"/>
                  </a:lnTo>
                  <a:lnTo>
                    <a:pt x="4120" y="4692"/>
                  </a:lnTo>
                  <a:lnTo>
                    <a:pt x="4120" y="1263"/>
                  </a:lnTo>
                  <a:cubicBezTo>
                    <a:pt x="4120" y="560"/>
                    <a:pt x="3561" y="1"/>
                    <a:pt x="2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4" name="Google Shape;13634;p89"/>
            <p:cNvSpPr/>
            <p:nvPr/>
          </p:nvSpPr>
          <p:spPr>
            <a:xfrm>
              <a:off x="1022494" y="3006724"/>
              <a:ext cx="44162" cy="22271"/>
            </a:xfrm>
            <a:custGeom>
              <a:avLst/>
              <a:gdLst/>
              <a:ahLst/>
              <a:cxnLst/>
              <a:rect l="l" t="t" r="r" b="b"/>
              <a:pathLst>
                <a:path w="1394" h="703" extrusionOk="0">
                  <a:moveTo>
                    <a:pt x="454" y="0"/>
                  </a:moveTo>
                  <a:cubicBezTo>
                    <a:pt x="402" y="0"/>
                    <a:pt x="350" y="4"/>
                    <a:pt x="298" y="12"/>
                  </a:cubicBezTo>
                  <a:lnTo>
                    <a:pt x="155" y="24"/>
                  </a:lnTo>
                  <a:cubicBezTo>
                    <a:pt x="60" y="48"/>
                    <a:pt x="0" y="119"/>
                    <a:pt x="12" y="202"/>
                  </a:cubicBezTo>
                  <a:cubicBezTo>
                    <a:pt x="34" y="290"/>
                    <a:pt x="96" y="347"/>
                    <a:pt x="170" y="347"/>
                  </a:cubicBezTo>
                  <a:cubicBezTo>
                    <a:pt x="177" y="347"/>
                    <a:pt x="184" y="346"/>
                    <a:pt x="191" y="345"/>
                  </a:cubicBezTo>
                  <a:lnTo>
                    <a:pt x="346" y="321"/>
                  </a:lnTo>
                  <a:cubicBezTo>
                    <a:pt x="370" y="319"/>
                    <a:pt x="394" y="318"/>
                    <a:pt x="417" y="318"/>
                  </a:cubicBezTo>
                  <a:cubicBezTo>
                    <a:pt x="675" y="318"/>
                    <a:pt x="908" y="436"/>
                    <a:pt x="1072" y="643"/>
                  </a:cubicBezTo>
                  <a:cubicBezTo>
                    <a:pt x="1108" y="679"/>
                    <a:pt x="1143" y="702"/>
                    <a:pt x="1203" y="702"/>
                  </a:cubicBezTo>
                  <a:cubicBezTo>
                    <a:pt x="1239" y="702"/>
                    <a:pt x="1286" y="679"/>
                    <a:pt x="1298" y="667"/>
                  </a:cubicBezTo>
                  <a:cubicBezTo>
                    <a:pt x="1370" y="607"/>
                    <a:pt x="1394" y="524"/>
                    <a:pt x="1334" y="440"/>
                  </a:cubicBezTo>
                  <a:cubicBezTo>
                    <a:pt x="1126" y="171"/>
                    <a:pt x="802" y="0"/>
                    <a:pt x="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5" name="Google Shape;13635;p89"/>
            <p:cNvSpPr/>
            <p:nvPr/>
          </p:nvSpPr>
          <p:spPr>
            <a:xfrm>
              <a:off x="1086234" y="3100244"/>
              <a:ext cx="28322" cy="37002"/>
            </a:xfrm>
            <a:custGeom>
              <a:avLst/>
              <a:gdLst/>
              <a:ahLst/>
              <a:cxnLst/>
              <a:rect l="l" t="t" r="r" b="b"/>
              <a:pathLst>
                <a:path w="894" h="1168" extrusionOk="0">
                  <a:moveTo>
                    <a:pt x="181" y="1"/>
                  </a:moveTo>
                  <a:cubicBezTo>
                    <a:pt x="115" y="1"/>
                    <a:pt x="55" y="44"/>
                    <a:pt x="36" y="108"/>
                  </a:cubicBezTo>
                  <a:cubicBezTo>
                    <a:pt x="1" y="203"/>
                    <a:pt x="48" y="286"/>
                    <a:pt x="132" y="322"/>
                  </a:cubicBezTo>
                  <a:cubicBezTo>
                    <a:pt x="525" y="441"/>
                    <a:pt x="572" y="1025"/>
                    <a:pt x="572" y="1025"/>
                  </a:cubicBezTo>
                  <a:cubicBezTo>
                    <a:pt x="572" y="1108"/>
                    <a:pt x="644" y="1168"/>
                    <a:pt x="727" y="1168"/>
                  </a:cubicBezTo>
                  <a:lnTo>
                    <a:pt x="751" y="1168"/>
                  </a:lnTo>
                  <a:cubicBezTo>
                    <a:pt x="822" y="1168"/>
                    <a:pt x="894" y="1096"/>
                    <a:pt x="894" y="1001"/>
                  </a:cubicBezTo>
                  <a:cubicBezTo>
                    <a:pt x="894" y="977"/>
                    <a:pt x="846" y="203"/>
                    <a:pt x="239" y="13"/>
                  </a:cubicBezTo>
                  <a:cubicBezTo>
                    <a:pt x="220" y="4"/>
                    <a:pt x="200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6" name="Google Shape;13636;p89"/>
            <p:cNvSpPr/>
            <p:nvPr/>
          </p:nvSpPr>
          <p:spPr>
            <a:xfrm>
              <a:off x="1023634" y="3077941"/>
              <a:ext cx="26041" cy="49167"/>
            </a:xfrm>
            <a:custGeom>
              <a:avLst/>
              <a:gdLst/>
              <a:ahLst/>
              <a:cxnLst/>
              <a:rect l="l" t="t" r="r" b="b"/>
              <a:pathLst>
                <a:path w="822" h="1552" extrusionOk="0">
                  <a:moveTo>
                    <a:pt x="646" y="0"/>
                  </a:moveTo>
                  <a:cubicBezTo>
                    <a:pt x="617" y="0"/>
                    <a:pt x="588" y="9"/>
                    <a:pt x="560" y="26"/>
                  </a:cubicBezTo>
                  <a:cubicBezTo>
                    <a:pt x="345" y="181"/>
                    <a:pt x="0" y="538"/>
                    <a:pt x="0" y="1383"/>
                  </a:cubicBezTo>
                  <a:cubicBezTo>
                    <a:pt x="0" y="1462"/>
                    <a:pt x="74" y="1551"/>
                    <a:pt x="163" y="1551"/>
                  </a:cubicBezTo>
                  <a:cubicBezTo>
                    <a:pt x="168" y="1551"/>
                    <a:pt x="173" y="1551"/>
                    <a:pt x="179" y="1550"/>
                  </a:cubicBezTo>
                  <a:cubicBezTo>
                    <a:pt x="250" y="1526"/>
                    <a:pt x="310" y="1455"/>
                    <a:pt x="310" y="1383"/>
                  </a:cubicBezTo>
                  <a:cubicBezTo>
                    <a:pt x="310" y="681"/>
                    <a:pt x="584" y="395"/>
                    <a:pt x="726" y="312"/>
                  </a:cubicBezTo>
                  <a:cubicBezTo>
                    <a:pt x="786" y="264"/>
                    <a:pt x="822" y="205"/>
                    <a:pt x="798" y="133"/>
                  </a:cubicBezTo>
                  <a:cubicBezTo>
                    <a:pt x="781" y="49"/>
                    <a:pt x="716" y="0"/>
                    <a:pt x="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7" name="Google Shape;13637;p89"/>
            <p:cNvSpPr/>
            <p:nvPr/>
          </p:nvSpPr>
          <p:spPr>
            <a:xfrm>
              <a:off x="924413" y="3006819"/>
              <a:ext cx="44162" cy="22176"/>
            </a:xfrm>
            <a:custGeom>
              <a:avLst/>
              <a:gdLst/>
              <a:ahLst/>
              <a:cxnLst/>
              <a:rect l="l" t="t" r="r" b="b"/>
              <a:pathLst>
                <a:path w="1394" h="700" extrusionOk="0">
                  <a:moveTo>
                    <a:pt x="963" y="1"/>
                  </a:moveTo>
                  <a:cubicBezTo>
                    <a:pt x="614" y="1"/>
                    <a:pt x="272" y="163"/>
                    <a:pt x="60" y="437"/>
                  </a:cubicBezTo>
                  <a:cubicBezTo>
                    <a:pt x="1" y="521"/>
                    <a:pt x="25" y="616"/>
                    <a:pt x="96" y="664"/>
                  </a:cubicBezTo>
                  <a:cubicBezTo>
                    <a:pt x="120" y="676"/>
                    <a:pt x="156" y="699"/>
                    <a:pt x="179" y="699"/>
                  </a:cubicBezTo>
                  <a:cubicBezTo>
                    <a:pt x="227" y="699"/>
                    <a:pt x="287" y="664"/>
                    <a:pt x="322" y="640"/>
                  </a:cubicBezTo>
                  <a:cubicBezTo>
                    <a:pt x="464" y="433"/>
                    <a:pt x="716" y="315"/>
                    <a:pt x="976" y="315"/>
                  </a:cubicBezTo>
                  <a:cubicBezTo>
                    <a:pt x="1000" y="315"/>
                    <a:pt x="1025" y="316"/>
                    <a:pt x="1049" y="318"/>
                  </a:cubicBezTo>
                  <a:lnTo>
                    <a:pt x="1191" y="342"/>
                  </a:lnTo>
                  <a:cubicBezTo>
                    <a:pt x="1200" y="343"/>
                    <a:pt x="1208" y="344"/>
                    <a:pt x="1215" y="344"/>
                  </a:cubicBezTo>
                  <a:cubicBezTo>
                    <a:pt x="1298" y="344"/>
                    <a:pt x="1359" y="287"/>
                    <a:pt x="1370" y="199"/>
                  </a:cubicBezTo>
                  <a:cubicBezTo>
                    <a:pt x="1394" y="116"/>
                    <a:pt x="1334" y="21"/>
                    <a:pt x="1239" y="21"/>
                  </a:cubicBezTo>
                  <a:lnTo>
                    <a:pt x="1096" y="9"/>
                  </a:lnTo>
                  <a:cubicBezTo>
                    <a:pt x="1052" y="3"/>
                    <a:pt x="1007" y="1"/>
                    <a:pt x="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8" name="Google Shape;13638;p89"/>
            <p:cNvSpPr/>
            <p:nvPr/>
          </p:nvSpPr>
          <p:spPr>
            <a:xfrm>
              <a:off x="929703" y="3158757"/>
              <a:ext cx="56232" cy="41849"/>
            </a:xfrm>
            <a:custGeom>
              <a:avLst/>
              <a:gdLst/>
              <a:ahLst/>
              <a:cxnLst/>
              <a:rect l="l" t="t" r="r" b="b"/>
              <a:pathLst>
                <a:path w="1775" h="1321" extrusionOk="0">
                  <a:moveTo>
                    <a:pt x="1604" y="1"/>
                  </a:moveTo>
                  <a:cubicBezTo>
                    <a:pt x="1586" y="1"/>
                    <a:pt x="1567" y="4"/>
                    <a:pt x="1548" y="11"/>
                  </a:cubicBezTo>
                  <a:cubicBezTo>
                    <a:pt x="179" y="309"/>
                    <a:pt x="36" y="1095"/>
                    <a:pt x="12" y="1118"/>
                  </a:cubicBezTo>
                  <a:cubicBezTo>
                    <a:pt x="1" y="1214"/>
                    <a:pt x="60" y="1297"/>
                    <a:pt x="155" y="1321"/>
                  </a:cubicBezTo>
                  <a:lnTo>
                    <a:pt x="179" y="1321"/>
                  </a:lnTo>
                  <a:cubicBezTo>
                    <a:pt x="251" y="1321"/>
                    <a:pt x="334" y="1261"/>
                    <a:pt x="346" y="1178"/>
                  </a:cubicBezTo>
                  <a:cubicBezTo>
                    <a:pt x="346" y="1178"/>
                    <a:pt x="477" y="571"/>
                    <a:pt x="1620" y="333"/>
                  </a:cubicBezTo>
                  <a:cubicBezTo>
                    <a:pt x="1715" y="309"/>
                    <a:pt x="1775" y="213"/>
                    <a:pt x="1739" y="130"/>
                  </a:cubicBezTo>
                  <a:cubicBezTo>
                    <a:pt x="1729" y="54"/>
                    <a:pt x="1674" y="1"/>
                    <a:pt x="16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9" name="Google Shape;13639;p89"/>
            <p:cNvSpPr/>
            <p:nvPr/>
          </p:nvSpPr>
          <p:spPr>
            <a:xfrm>
              <a:off x="876512" y="3100244"/>
              <a:ext cx="28322" cy="37002"/>
            </a:xfrm>
            <a:custGeom>
              <a:avLst/>
              <a:gdLst/>
              <a:ahLst/>
              <a:cxnLst/>
              <a:rect l="l" t="t" r="r" b="b"/>
              <a:pathLst>
                <a:path w="894" h="1168" extrusionOk="0">
                  <a:moveTo>
                    <a:pt x="714" y="1"/>
                  </a:moveTo>
                  <a:cubicBezTo>
                    <a:pt x="694" y="1"/>
                    <a:pt x="675" y="4"/>
                    <a:pt x="656" y="13"/>
                  </a:cubicBezTo>
                  <a:cubicBezTo>
                    <a:pt x="60" y="203"/>
                    <a:pt x="1" y="965"/>
                    <a:pt x="1" y="1001"/>
                  </a:cubicBezTo>
                  <a:cubicBezTo>
                    <a:pt x="1" y="1096"/>
                    <a:pt x="60" y="1168"/>
                    <a:pt x="144" y="1168"/>
                  </a:cubicBezTo>
                  <a:lnTo>
                    <a:pt x="156" y="1168"/>
                  </a:lnTo>
                  <a:cubicBezTo>
                    <a:pt x="251" y="1168"/>
                    <a:pt x="322" y="1108"/>
                    <a:pt x="322" y="1025"/>
                  </a:cubicBezTo>
                  <a:cubicBezTo>
                    <a:pt x="322" y="1025"/>
                    <a:pt x="358" y="441"/>
                    <a:pt x="751" y="322"/>
                  </a:cubicBezTo>
                  <a:cubicBezTo>
                    <a:pt x="846" y="286"/>
                    <a:pt x="894" y="203"/>
                    <a:pt x="858" y="108"/>
                  </a:cubicBezTo>
                  <a:cubicBezTo>
                    <a:pt x="840" y="44"/>
                    <a:pt x="779" y="1"/>
                    <a:pt x="7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0" name="Google Shape;13640;p89"/>
            <p:cNvSpPr/>
            <p:nvPr/>
          </p:nvSpPr>
          <p:spPr>
            <a:xfrm>
              <a:off x="941393" y="3077941"/>
              <a:ext cx="26453" cy="49484"/>
            </a:xfrm>
            <a:custGeom>
              <a:avLst/>
              <a:gdLst/>
              <a:ahLst/>
              <a:cxnLst/>
              <a:rect l="l" t="t" r="r" b="b"/>
              <a:pathLst>
                <a:path w="835" h="1562" extrusionOk="0">
                  <a:moveTo>
                    <a:pt x="185" y="0"/>
                  </a:moveTo>
                  <a:cubicBezTo>
                    <a:pt x="112" y="0"/>
                    <a:pt x="41" y="49"/>
                    <a:pt x="24" y="133"/>
                  </a:cubicBezTo>
                  <a:cubicBezTo>
                    <a:pt x="1" y="193"/>
                    <a:pt x="36" y="264"/>
                    <a:pt x="96" y="312"/>
                  </a:cubicBezTo>
                  <a:cubicBezTo>
                    <a:pt x="239" y="419"/>
                    <a:pt x="513" y="681"/>
                    <a:pt x="513" y="1395"/>
                  </a:cubicBezTo>
                  <a:cubicBezTo>
                    <a:pt x="513" y="1491"/>
                    <a:pt x="584" y="1562"/>
                    <a:pt x="679" y="1562"/>
                  </a:cubicBezTo>
                  <a:cubicBezTo>
                    <a:pt x="763" y="1562"/>
                    <a:pt x="834" y="1491"/>
                    <a:pt x="834" y="1395"/>
                  </a:cubicBezTo>
                  <a:cubicBezTo>
                    <a:pt x="834" y="538"/>
                    <a:pt x="513" y="181"/>
                    <a:pt x="274" y="26"/>
                  </a:cubicBezTo>
                  <a:cubicBezTo>
                    <a:pt x="247" y="9"/>
                    <a:pt x="216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1" name="Google Shape;13641;p89"/>
          <p:cNvGrpSpPr/>
          <p:nvPr/>
        </p:nvGrpSpPr>
        <p:grpSpPr>
          <a:xfrm>
            <a:off x="3978523" y="2884661"/>
            <a:ext cx="348955" cy="346516"/>
            <a:chOff x="3978523" y="2884661"/>
            <a:chExt cx="348955" cy="346516"/>
          </a:xfrm>
          <a:solidFill>
            <a:schemeClr val="bg1"/>
          </a:solidFill>
        </p:grpSpPr>
        <p:sp>
          <p:nvSpPr>
            <p:cNvPr id="13642" name="Google Shape;13642;p89"/>
            <p:cNvSpPr/>
            <p:nvPr/>
          </p:nvSpPr>
          <p:spPr>
            <a:xfrm>
              <a:off x="4237285" y="2916658"/>
              <a:ext cx="58101" cy="56897"/>
            </a:xfrm>
            <a:custGeom>
              <a:avLst/>
              <a:gdLst/>
              <a:ahLst/>
              <a:cxnLst/>
              <a:rect l="l" t="t" r="r" b="b"/>
              <a:pathLst>
                <a:path w="1834" h="1796" extrusionOk="0">
                  <a:moveTo>
                    <a:pt x="1661" y="0"/>
                  </a:moveTo>
                  <a:cubicBezTo>
                    <a:pt x="1620" y="0"/>
                    <a:pt x="1578" y="15"/>
                    <a:pt x="1548" y="45"/>
                  </a:cubicBezTo>
                  <a:lnTo>
                    <a:pt x="60" y="1533"/>
                  </a:lnTo>
                  <a:cubicBezTo>
                    <a:pt x="0" y="1593"/>
                    <a:pt x="0" y="1700"/>
                    <a:pt x="60" y="1759"/>
                  </a:cubicBezTo>
                  <a:cubicBezTo>
                    <a:pt x="84" y="1783"/>
                    <a:pt x="131" y="1795"/>
                    <a:pt x="179" y="1795"/>
                  </a:cubicBezTo>
                  <a:cubicBezTo>
                    <a:pt x="215" y="1795"/>
                    <a:pt x="262" y="1783"/>
                    <a:pt x="298" y="1759"/>
                  </a:cubicBezTo>
                  <a:lnTo>
                    <a:pt x="1786" y="271"/>
                  </a:lnTo>
                  <a:cubicBezTo>
                    <a:pt x="1834" y="224"/>
                    <a:pt x="1834" y="116"/>
                    <a:pt x="1774" y="45"/>
                  </a:cubicBezTo>
                  <a:cubicBezTo>
                    <a:pt x="1745" y="15"/>
                    <a:pt x="1703" y="0"/>
                    <a:pt x="16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3" name="Google Shape;13643;p89"/>
            <p:cNvSpPr/>
            <p:nvPr/>
          </p:nvSpPr>
          <p:spPr>
            <a:xfrm>
              <a:off x="4216535" y="2886594"/>
              <a:ext cx="29843" cy="73751"/>
            </a:xfrm>
            <a:custGeom>
              <a:avLst/>
              <a:gdLst/>
              <a:ahLst/>
              <a:cxnLst/>
              <a:rect l="l" t="t" r="r" b="b"/>
              <a:pathLst>
                <a:path w="942" h="2328" extrusionOk="0">
                  <a:moveTo>
                    <a:pt x="760" y="0"/>
                  </a:moveTo>
                  <a:cubicBezTo>
                    <a:pt x="688" y="0"/>
                    <a:pt x="618" y="52"/>
                    <a:pt x="608" y="113"/>
                  </a:cubicBezTo>
                  <a:lnTo>
                    <a:pt x="24" y="2137"/>
                  </a:lnTo>
                  <a:cubicBezTo>
                    <a:pt x="1" y="2232"/>
                    <a:pt x="60" y="2316"/>
                    <a:pt x="132" y="2327"/>
                  </a:cubicBezTo>
                  <a:lnTo>
                    <a:pt x="179" y="2327"/>
                  </a:lnTo>
                  <a:cubicBezTo>
                    <a:pt x="251" y="2327"/>
                    <a:pt x="310" y="2292"/>
                    <a:pt x="322" y="2208"/>
                  </a:cubicBezTo>
                  <a:lnTo>
                    <a:pt x="905" y="184"/>
                  </a:lnTo>
                  <a:cubicBezTo>
                    <a:pt x="941" y="125"/>
                    <a:pt x="894" y="41"/>
                    <a:pt x="798" y="6"/>
                  </a:cubicBezTo>
                  <a:cubicBezTo>
                    <a:pt x="786" y="2"/>
                    <a:pt x="773" y="0"/>
                    <a:pt x="7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4" name="Google Shape;13644;p89"/>
            <p:cNvSpPr/>
            <p:nvPr/>
          </p:nvSpPr>
          <p:spPr>
            <a:xfrm>
              <a:off x="4176935" y="2884661"/>
              <a:ext cx="30571" cy="74163"/>
            </a:xfrm>
            <a:custGeom>
              <a:avLst/>
              <a:gdLst/>
              <a:ahLst/>
              <a:cxnLst/>
              <a:rect l="l" t="t" r="r" b="b"/>
              <a:pathLst>
                <a:path w="965" h="2341" extrusionOk="0">
                  <a:moveTo>
                    <a:pt x="187" y="0"/>
                  </a:moveTo>
                  <a:cubicBezTo>
                    <a:pt x="169" y="0"/>
                    <a:pt x="150" y="2"/>
                    <a:pt x="131" y="7"/>
                  </a:cubicBezTo>
                  <a:cubicBezTo>
                    <a:pt x="48" y="43"/>
                    <a:pt x="0" y="126"/>
                    <a:pt x="24" y="222"/>
                  </a:cubicBezTo>
                  <a:lnTo>
                    <a:pt x="643" y="2222"/>
                  </a:lnTo>
                  <a:cubicBezTo>
                    <a:pt x="655" y="2305"/>
                    <a:pt x="727" y="2341"/>
                    <a:pt x="786" y="2341"/>
                  </a:cubicBezTo>
                  <a:lnTo>
                    <a:pt x="834" y="2341"/>
                  </a:lnTo>
                  <a:cubicBezTo>
                    <a:pt x="917" y="2305"/>
                    <a:pt x="965" y="2210"/>
                    <a:pt x="953" y="2127"/>
                  </a:cubicBezTo>
                  <a:lnTo>
                    <a:pt x="346" y="114"/>
                  </a:lnTo>
                  <a:cubicBezTo>
                    <a:pt x="317" y="38"/>
                    <a:pt x="258" y="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5" name="Google Shape;13645;p89"/>
            <p:cNvSpPr/>
            <p:nvPr/>
          </p:nvSpPr>
          <p:spPr>
            <a:xfrm>
              <a:off x="4250116" y="2965762"/>
              <a:ext cx="74701" cy="28544"/>
            </a:xfrm>
            <a:custGeom>
              <a:avLst/>
              <a:gdLst/>
              <a:ahLst/>
              <a:cxnLst/>
              <a:rect l="l" t="t" r="r" b="b"/>
              <a:pathLst>
                <a:path w="2358" h="901" extrusionOk="0">
                  <a:moveTo>
                    <a:pt x="2194" y="1"/>
                  </a:moveTo>
                  <a:cubicBezTo>
                    <a:pt x="2181" y="1"/>
                    <a:pt x="2168" y="3"/>
                    <a:pt x="2155" y="7"/>
                  </a:cubicBezTo>
                  <a:lnTo>
                    <a:pt x="131" y="590"/>
                  </a:lnTo>
                  <a:cubicBezTo>
                    <a:pt x="36" y="626"/>
                    <a:pt x="0" y="710"/>
                    <a:pt x="24" y="781"/>
                  </a:cubicBezTo>
                  <a:cubicBezTo>
                    <a:pt x="36" y="852"/>
                    <a:pt x="119" y="900"/>
                    <a:pt x="179" y="900"/>
                  </a:cubicBezTo>
                  <a:lnTo>
                    <a:pt x="215" y="900"/>
                  </a:lnTo>
                  <a:lnTo>
                    <a:pt x="2239" y="317"/>
                  </a:lnTo>
                  <a:cubicBezTo>
                    <a:pt x="2322" y="293"/>
                    <a:pt x="2358" y="209"/>
                    <a:pt x="2346" y="114"/>
                  </a:cubicBezTo>
                  <a:cubicBezTo>
                    <a:pt x="2326" y="45"/>
                    <a:pt x="2258" y="1"/>
                    <a:pt x="2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6" name="Google Shape;13646;p89"/>
            <p:cNvSpPr/>
            <p:nvPr/>
          </p:nvSpPr>
          <p:spPr>
            <a:xfrm>
              <a:off x="4251985" y="3004443"/>
              <a:ext cx="75493" cy="29462"/>
            </a:xfrm>
            <a:custGeom>
              <a:avLst/>
              <a:gdLst/>
              <a:ahLst/>
              <a:cxnLst/>
              <a:rect l="l" t="t" r="r" b="b"/>
              <a:pathLst>
                <a:path w="2383" h="930" extrusionOk="0">
                  <a:moveTo>
                    <a:pt x="175" y="1"/>
                  </a:moveTo>
                  <a:cubicBezTo>
                    <a:pt x="104" y="1"/>
                    <a:pt x="43" y="46"/>
                    <a:pt x="25" y="120"/>
                  </a:cubicBezTo>
                  <a:cubicBezTo>
                    <a:pt x="1" y="203"/>
                    <a:pt x="37" y="298"/>
                    <a:pt x="132" y="322"/>
                  </a:cubicBezTo>
                  <a:lnTo>
                    <a:pt x="2144" y="929"/>
                  </a:lnTo>
                  <a:lnTo>
                    <a:pt x="2180" y="929"/>
                  </a:lnTo>
                  <a:cubicBezTo>
                    <a:pt x="2263" y="929"/>
                    <a:pt x="2323" y="893"/>
                    <a:pt x="2334" y="810"/>
                  </a:cubicBezTo>
                  <a:cubicBezTo>
                    <a:pt x="2382" y="739"/>
                    <a:pt x="2334" y="655"/>
                    <a:pt x="2239" y="620"/>
                  </a:cubicBezTo>
                  <a:lnTo>
                    <a:pt x="239" y="12"/>
                  </a:lnTo>
                  <a:cubicBezTo>
                    <a:pt x="217" y="4"/>
                    <a:pt x="196" y="1"/>
                    <a:pt x="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7" name="Google Shape;13647;p89"/>
            <p:cNvSpPr/>
            <p:nvPr/>
          </p:nvSpPr>
          <p:spPr>
            <a:xfrm>
              <a:off x="4033615" y="2996428"/>
              <a:ext cx="73941" cy="84237"/>
            </a:xfrm>
            <a:custGeom>
              <a:avLst/>
              <a:gdLst/>
              <a:ahLst/>
              <a:cxnLst/>
              <a:rect l="l" t="t" r="r" b="b"/>
              <a:pathLst>
                <a:path w="2334" h="2659" extrusionOk="0">
                  <a:moveTo>
                    <a:pt x="2157" y="0"/>
                  </a:moveTo>
                  <a:cubicBezTo>
                    <a:pt x="2112" y="0"/>
                    <a:pt x="2069" y="18"/>
                    <a:pt x="2036" y="51"/>
                  </a:cubicBezTo>
                  <a:lnTo>
                    <a:pt x="60" y="2397"/>
                  </a:lnTo>
                  <a:cubicBezTo>
                    <a:pt x="0" y="2468"/>
                    <a:pt x="12" y="2551"/>
                    <a:pt x="72" y="2611"/>
                  </a:cubicBezTo>
                  <a:cubicBezTo>
                    <a:pt x="107" y="2647"/>
                    <a:pt x="143" y="2659"/>
                    <a:pt x="179" y="2659"/>
                  </a:cubicBezTo>
                  <a:cubicBezTo>
                    <a:pt x="226" y="2659"/>
                    <a:pt x="262" y="2647"/>
                    <a:pt x="298" y="2599"/>
                  </a:cubicBezTo>
                  <a:lnTo>
                    <a:pt x="2274" y="265"/>
                  </a:lnTo>
                  <a:cubicBezTo>
                    <a:pt x="2334" y="194"/>
                    <a:pt x="2322" y="87"/>
                    <a:pt x="2262" y="39"/>
                  </a:cubicBezTo>
                  <a:cubicBezTo>
                    <a:pt x="2230" y="12"/>
                    <a:pt x="2193" y="0"/>
                    <a:pt x="2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8" name="Google Shape;13648;p89"/>
            <p:cNvSpPr/>
            <p:nvPr/>
          </p:nvSpPr>
          <p:spPr>
            <a:xfrm>
              <a:off x="3978523" y="2931738"/>
              <a:ext cx="303684" cy="299439"/>
            </a:xfrm>
            <a:custGeom>
              <a:avLst/>
              <a:gdLst/>
              <a:ahLst/>
              <a:cxnLst/>
              <a:rect l="l" t="t" r="r" b="b"/>
              <a:pathLst>
                <a:path w="9586" h="9452" extrusionOk="0">
                  <a:moveTo>
                    <a:pt x="5564" y="351"/>
                  </a:moveTo>
                  <a:cubicBezTo>
                    <a:pt x="5790" y="351"/>
                    <a:pt x="6037" y="460"/>
                    <a:pt x="6252" y="664"/>
                  </a:cubicBezTo>
                  <a:cubicBezTo>
                    <a:pt x="6490" y="902"/>
                    <a:pt x="6585" y="1236"/>
                    <a:pt x="6525" y="1486"/>
                  </a:cubicBezTo>
                  <a:lnTo>
                    <a:pt x="5418" y="367"/>
                  </a:lnTo>
                  <a:cubicBezTo>
                    <a:pt x="5465" y="356"/>
                    <a:pt x="5514" y="351"/>
                    <a:pt x="5564" y="351"/>
                  </a:cubicBezTo>
                  <a:close/>
                  <a:moveTo>
                    <a:pt x="5001" y="414"/>
                  </a:moveTo>
                  <a:lnTo>
                    <a:pt x="6502" y="1915"/>
                  </a:lnTo>
                  <a:lnTo>
                    <a:pt x="6192" y="2236"/>
                  </a:lnTo>
                  <a:lnTo>
                    <a:pt x="4680" y="724"/>
                  </a:lnTo>
                  <a:lnTo>
                    <a:pt x="5001" y="414"/>
                  </a:lnTo>
                  <a:close/>
                  <a:moveTo>
                    <a:pt x="8162" y="2958"/>
                  </a:moveTo>
                  <a:cubicBezTo>
                    <a:pt x="8390" y="2958"/>
                    <a:pt x="8640" y="3065"/>
                    <a:pt x="8835" y="3260"/>
                  </a:cubicBezTo>
                  <a:cubicBezTo>
                    <a:pt x="9085" y="3510"/>
                    <a:pt x="9192" y="3843"/>
                    <a:pt x="9133" y="4093"/>
                  </a:cubicBezTo>
                  <a:lnTo>
                    <a:pt x="8014" y="2974"/>
                  </a:lnTo>
                  <a:cubicBezTo>
                    <a:pt x="8061" y="2963"/>
                    <a:pt x="8111" y="2958"/>
                    <a:pt x="8162" y="2958"/>
                  </a:cubicBezTo>
                  <a:close/>
                  <a:moveTo>
                    <a:pt x="7597" y="3022"/>
                  </a:moveTo>
                  <a:lnTo>
                    <a:pt x="7633" y="3046"/>
                  </a:lnTo>
                  <a:lnTo>
                    <a:pt x="9109" y="4522"/>
                  </a:lnTo>
                  <a:lnTo>
                    <a:pt x="8776" y="4820"/>
                  </a:lnTo>
                  <a:lnTo>
                    <a:pt x="7287" y="3331"/>
                  </a:lnTo>
                  <a:lnTo>
                    <a:pt x="7597" y="3022"/>
                  </a:lnTo>
                  <a:close/>
                  <a:moveTo>
                    <a:pt x="3846" y="4712"/>
                  </a:moveTo>
                  <a:lnTo>
                    <a:pt x="4823" y="5689"/>
                  </a:lnTo>
                  <a:lnTo>
                    <a:pt x="4204" y="6403"/>
                  </a:lnTo>
                  <a:lnTo>
                    <a:pt x="3120" y="5308"/>
                  </a:lnTo>
                  <a:lnTo>
                    <a:pt x="3846" y="4712"/>
                  </a:lnTo>
                  <a:close/>
                  <a:moveTo>
                    <a:pt x="3454" y="7320"/>
                  </a:moveTo>
                  <a:lnTo>
                    <a:pt x="3537" y="7415"/>
                  </a:lnTo>
                  <a:lnTo>
                    <a:pt x="4787" y="8665"/>
                  </a:lnTo>
                  <a:lnTo>
                    <a:pt x="4311" y="9142"/>
                  </a:lnTo>
                  <a:lnTo>
                    <a:pt x="2977" y="7796"/>
                  </a:lnTo>
                  <a:lnTo>
                    <a:pt x="3454" y="7320"/>
                  </a:lnTo>
                  <a:close/>
                  <a:moveTo>
                    <a:pt x="5006" y="1"/>
                  </a:moveTo>
                  <a:cubicBezTo>
                    <a:pt x="4966" y="1"/>
                    <a:pt x="4924" y="15"/>
                    <a:pt x="4894" y="45"/>
                  </a:cubicBezTo>
                  <a:lnTo>
                    <a:pt x="4442" y="486"/>
                  </a:lnTo>
                  <a:cubicBezTo>
                    <a:pt x="4430" y="486"/>
                    <a:pt x="4418" y="474"/>
                    <a:pt x="4382" y="474"/>
                  </a:cubicBezTo>
                  <a:cubicBezTo>
                    <a:pt x="4347" y="474"/>
                    <a:pt x="4299" y="510"/>
                    <a:pt x="4263" y="533"/>
                  </a:cubicBezTo>
                  <a:lnTo>
                    <a:pt x="1049" y="4439"/>
                  </a:lnTo>
                  <a:lnTo>
                    <a:pt x="965" y="4343"/>
                  </a:lnTo>
                  <a:cubicBezTo>
                    <a:pt x="935" y="4314"/>
                    <a:pt x="894" y="4299"/>
                    <a:pt x="852" y="4299"/>
                  </a:cubicBezTo>
                  <a:cubicBezTo>
                    <a:pt x="810" y="4299"/>
                    <a:pt x="769" y="4314"/>
                    <a:pt x="739" y="4343"/>
                  </a:cubicBezTo>
                  <a:lnTo>
                    <a:pt x="36" y="5046"/>
                  </a:lnTo>
                  <a:cubicBezTo>
                    <a:pt x="13" y="5070"/>
                    <a:pt x="1" y="5117"/>
                    <a:pt x="1" y="5165"/>
                  </a:cubicBezTo>
                  <a:cubicBezTo>
                    <a:pt x="1" y="5213"/>
                    <a:pt x="13" y="5248"/>
                    <a:pt x="36" y="5284"/>
                  </a:cubicBezTo>
                  <a:lnTo>
                    <a:pt x="691" y="5939"/>
                  </a:lnTo>
                  <a:cubicBezTo>
                    <a:pt x="721" y="5969"/>
                    <a:pt x="763" y="5983"/>
                    <a:pt x="804" y="5983"/>
                  </a:cubicBezTo>
                  <a:cubicBezTo>
                    <a:pt x="846" y="5983"/>
                    <a:pt x="888" y="5969"/>
                    <a:pt x="918" y="5939"/>
                  </a:cubicBezTo>
                  <a:cubicBezTo>
                    <a:pt x="977" y="5879"/>
                    <a:pt x="977" y="5772"/>
                    <a:pt x="918" y="5713"/>
                  </a:cubicBezTo>
                  <a:lnTo>
                    <a:pt x="382" y="5177"/>
                  </a:lnTo>
                  <a:lnTo>
                    <a:pt x="858" y="4701"/>
                  </a:lnTo>
                  <a:lnTo>
                    <a:pt x="941" y="4796"/>
                  </a:lnTo>
                  <a:lnTo>
                    <a:pt x="2096" y="5939"/>
                  </a:lnTo>
                  <a:lnTo>
                    <a:pt x="2180" y="6022"/>
                  </a:lnTo>
                  <a:lnTo>
                    <a:pt x="1703" y="6498"/>
                  </a:lnTo>
                  <a:lnTo>
                    <a:pt x="1346" y="6141"/>
                  </a:lnTo>
                  <a:cubicBezTo>
                    <a:pt x="1316" y="6111"/>
                    <a:pt x="1278" y="6097"/>
                    <a:pt x="1239" y="6097"/>
                  </a:cubicBezTo>
                  <a:cubicBezTo>
                    <a:pt x="1200" y="6097"/>
                    <a:pt x="1162" y="6111"/>
                    <a:pt x="1132" y="6141"/>
                  </a:cubicBezTo>
                  <a:cubicBezTo>
                    <a:pt x="1072" y="6201"/>
                    <a:pt x="1072" y="6308"/>
                    <a:pt x="1132" y="6367"/>
                  </a:cubicBezTo>
                  <a:lnTo>
                    <a:pt x="1584" y="6832"/>
                  </a:lnTo>
                  <a:cubicBezTo>
                    <a:pt x="1620" y="6856"/>
                    <a:pt x="1668" y="6879"/>
                    <a:pt x="1703" y="6879"/>
                  </a:cubicBezTo>
                  <a:cubicBezTo>
                    <a:pt x="1751" y="6879"/>
                    <a:pt x="1799" y="6856"/>
                    <a:pt x="1822" y="6832"/>
                  </a:cubicBezTo>
                  <a:lnTo>
                    <a:pt x="2525" y="6129"/>
                  </a:lnTo>
                  <a:cubicBezTo>
                    <a:pt x="2561" y="6106"/>
                    <a:pt x="2573" y="6058"/>
                    <a:pt x="2573" y="6010"/>
                  </a:cubicBezTo>
                  <a:cubicBezTo>
                    <a:pt x="2573" y="5963"/>
                    <a:pt x="2549" y="5927"/>
                    <a:pt x="2525" y="5891"/>
                  </a:cubicBezTo>
                  <a:lnTo>
                    <a:pt x="2430" y="5808"/>
                  </a:lnTo>
                  <a:lnTo>
                    <a:pt x="2846" y="5463"/>
                  </a:lnTo>
                  <a:lnTo>
                    <a:pt x="3977" y="6594"/>
                  </a:lnTo>
                  <a:lnTo>
                    <a:pt x="3644" y="7010"/>
                  </a:lnTo>
                  <a:lnTo>
                    <a:pt x="3549" y="6915"/>
                  </a:lnTo>
                  <a:cubicBezTo>
                    <a:pt x="3525" y="6891"/>
                    <a:pt x="3477" y="6879"/>
                    <a:pt x="3430" y="6879"/>
                  </a:cubicBezTo>
                  <a:cubicBezTo>
                    <a:pt x="3394" y="6879"/>
                    <a:pt x="3346" y="6891"/>
                    <a:pt x="3311" y="6915"/>
                  </a:cubicBezTo>
                  <a:lnTo>
                    <a:pt x="2620" y="7618"/>
                  </a:lnTo>
                  <a:cubicBezTo>
                    <a:pt x="2561" y="7677"/>
                    <a:pt x="2561" y="7784"/>
                    <a:pt x="2620" y="7844"/>
                  </a:cubicBezTo>
                  <a:lnTo>
                    <a:pt x="4180" y="9404"/>
                  </a:lnTo>
                  <a:cubicBezTo>
                    <a:pt x="4204" y="9439"/>
                    <a:pt x="4251" y="9451"/>
                    <a:pt x="4299" y="9451"/>
                  </a:cubicBezTo>
                  <a:cubicBezTo>
                    <a:pt x="4335" y="9451"/>
                    <a:pt x="4382" y="9439"/>
                    <a:pt x="4418" y="9404"/>
                  </a:cubicBezTo>
                  <a:lnTo>
                    <a:pt x="5109" y="8701"/>
                  </a:lnTo>
                  <a:cubicBezTo>
                    <a:pt x="5168" y="8642"/>
                    <a:pt x="5168" y="8546"/>
                    <a:pt x="5109" y="8487"/>
                  </a:cubicBezTo>
                  <a:lnTo>
                    <a:pt x="5025" y="8392"/>
                  </a:lnTo>
                  <a:lnTo>
                    <a:pt x="6871" y="6879"/>
                  </a:lnTo>
                  <a:cubicBezTo>
                    <a:pt x="6942" y="6820"/>
                    <a:pt x="6942" y="6713"/>
                    <a:pt x="6883" y="6653"/>
                  </a:cubicBezTo>
                  <a:cubicBezTo>
                    <a:pt x="6851" y="6616"/>
                    <a:pt x="6807" y="6598"/>
                    <a:pt x="6764" y="6598"/>
                  </a:cubicBezTo>
                  <a:cubicBezTo>
                    <a:pt x="6724" y="6598"/>
                    <a:pt x="6685" y="6613"/>
                    <a:pt x="6656" y="6641"/>
                  </a:cubicBezTo>
                  <a:lnTo>
                    <a:pt x="4799" y="8165"/>
                  </a:lnTo>
                  <a:lnTo>
                    <a:pt x="3870" y="7237"/>
                  </a:lnTo>
                  <a:lnTo>
                    <a:pt x="6990" y="3450"/>
                  </a:lnTo>
                  <a:lnTo>
                    <a:pt x="8597" y="5058"/>
                  </a:lnTo>
                  <a:lnTo>
                    <a:pt x="7168" y="6236"/>
                  </a:lnTo>
                  <a:cubicBezTo>
                    <a:pt x="7097" y="6296"/>
                    <a:pt x="7097" y="6403"/>
                    <a:pt x="7156" y="6463"/>
                  </a:cubicBezTo>
                  <a:cubicBezTo>
                    <a:pt x="7188" y="6500"/>
                    <a:pt x="7228" y="6518"/>
                    <a:pt x="7269" y="6518"/>
                  </a:cubicBezTo>
                  <a:cubicBezTo>
                    <a:pt x="7306" y="6518"/>
                    <a:pt x="7342" y="6503"/>
                    <a:pt x="7371" y="6475"/>
                  </a:cubicBezTo>
                  <a:lnTo>
                    <a:pt x="8942" y="5177"/>
                  </a:lnTo>
                  <a:cubicBezTo>
                    <a:pt x="8966" y="5153"/>
                    <a:pt x="9002" y="5105"/>
                    <a:pt x="9002" y="5058"/>
                  </a:cubicBezTo>
                  <a:cubicBezTo>
                    <a:pt x="9002" y="5046"/>
                    <a:pt x="9002" y="5010"/>
                    <a:pt x="8978" y="4998"/>
                  </a:cubicBezTo>
                  <a:lnTo>
                    <a:pt x="9431" y="4558"/>
                  </a:lnTo>
                  <a:cubicBezTo>
                    <a:pt x="9434" y="4558"/>
                    <a:pt x="9438" y="4559"/>
                    <a:pt x="9441" y="4559"/>
                  </a:cubicBezTo>
                  <a:cubicBezTo>
                    <a:pt x="9502" y="4559"/>
                    <a:pt x="9499" y="4459"/>
                    <a:pt x="9442" y="4403"/>
                  </a:cubicBezTo>
                  <a:lnTo>
                    <a:pt x="9383" y="4343"/>
                  </a:lnTo>
                  <a:cubicBezTo>
                    <a:pt x="9585" y="3939"/>
                    <a:pt x="9466" y="3427"/>
                    <a:pt x="9073" y="3034"/>
                  </a:cubicBezTo>
                  <a:cubicBezTo>
                    <a:pt x="8812" y="2773"/>
                    <a:pt x="8485" y="2635"/>
                    <a:pt x="8174" y="2635"/>
                  </a:cubicBezTo>
                  <a:cubicBezTo>
                    <a:pt x="8031" y="2635"/>
                    <a:pt x="7891" y="2664"/>
                    <a:pt x="7764" y="2724"/>
                  </a:cubicBezTo>
                  <a:lnTo>
                    <a:pt x="7704" y="2665"/>
                  </a:lnTo>
                  <a:cubicBezTo>
                    <a:pt x="7680" y="2629"/>
                    <a:pt x="7633" y="2617"/>
                    <a:pt x="7585" y="2617"/>
                  </a:cubicBezTo>
                  <a:cubicBezTo>
                    <a:pt x="7537" y="2617"/>
                    <a:pt x="7502" y="2629"/>
                    <a:pt x="7466" y="2665"/>
                  </a:cubicBezTo>
                  <a:lnTo>
                    <a:pt x="7025" y="3105"/>
                  </a:lnTo>
                  <a:cubicBezTo>
                    <a:pt x="7002" y="3105"/>
                    <a:pt x="6990" y="3093"/>
                    <a:pt x="6966" y="3093"/>
                  </a:cubicBezTo>
                  <a:cubicBezTo>
                    <a:pt x="6918" y="3093"/>
                    <a:pt x="6871" y="3129"/>
                    <a:pt x="6847" y="3153"/>
                  </a:cubicBezTo>
                  <a:lnTo>
                    <a:pt x="5013" y="5415"/>
                  </a:lnTo>
                  <a:lnTo>
                    <a:pt x="4085" y="4498"/>
                  </a:lnTo>
                  <a:lnTo>
                    <a:pt x="4501" y="4153"/>
                  </a:lnTo>
                  <a:cubicBezTo>
                    <a:pt x="4573" y="4093"/>
                    <a:pt x="4573" y="3986"/>
                    <a:pt x="4513" y="3927"/>
                  </a:cubicBezTo>
                  <a:cubicBezTo>
                    <a:pt x="4488" y="3889"/>
                    <a:pt x="4447" y="3872"/>
                    <a:pt x="4405" y="3872"/>
                  </a:cubicBezTo>
                  <a:cubicBezTo>
                    <a:pt x="4367" y="3872"/>
                    <a:pt x="4327" y="3886"/>
                    <a:pt x="4299" y="3915"/>
                  </a:cubicBezTo>
                  <a:lnTo>
                    <a:pt x="3739" y="4379"/>
                  </a:lnTo>
                  <a:lnTo>
                    <a:pt x="2215" y="5641"/>
                  </a:lnTo>
                  <a:lnTo>
                    <a:pt x="1275" y="4701"/>
                  </a:lnTo>
                  <a:lnTo>
                    <a:pt x="4406" y="926"/>
                  </a:lnTo>
                  <a:lnTo>
                    <a:pt x="6002" y="2534"/>
                  </a:lnTo>
                  <a:lnTo>
                    <a:pt x="4799" y="3522"/>
                  </a:lnTo>
                  <a:cubicBezTo>
                    <a:pt x="4728" y="3581"/>
                    <a:pt x="4728" y="3689"/>
                    <a:pt x="4787" y="3748"/>
                  </a:cubicBezTo>
                  <a:cubicBezTo>
                    <a:pt x="4818" y="3785"/>
                    <a:pt x="4862" y="3803"/>
                    <a:pt x="4906" y="3803"/>
                  </a:cubicBezTo>
                  <a:cubicBezTo>
                    <a:pt x="4946" y="3803"/>
                    <a:pt x="4985" y="3788"/>
                    <a:pt x="5013" y="3760"/>
                  </a:cubicBezTo>
                  <a:lnTo>
                    <a:pt x="6347" y="2653"/>
                  </a:lnTo>
                  <a:cubicBezTo>
                    <a:pt x="6383" y="2617"/>
                    <a:pt x="6406" y="2569"/>
                    <a:pt x="6406" y="2534"/>
                  </a:cubicBezTo>
                  <a:lnTo>
                    <a:pt x="6406" y="2474"/>
                  </a:lnTo>
                  <a:lnTo>
                    <a:pt x="6859" y="2022"/>
                  </a:lnTo>
                  <a:cubicBezTo>
                    <a:pt x="6883" y="1998"/>
                    <a:pt x="6894" y="1950"/>
                    <a:pt x="6894" y="1903"/>
                  </a:cubicBezTo>
                  <a:cubicBezTo>
                    <a:pt x="6894" y="1855"/>
                    <a:pt x="6883" y="1819"/>
                    <a:pt x="6859" y="1784"/>
                  </a:cubicBezTo>
                  <a:lnTo>
                    <a:pt x="6799" y="1724"/>
                  </a:lnTo>
                  <a:cubicBezTo>
                    <a:pt x="6990" y="1319"/>
                    <a:pt x="6871" y="807"/>
                    <a:pt x="6478" y="414"/>
                  </a:cubicBezTo>
                  <a:cubicBezTo>
                    <a:pt x="6217" y="153"/>
                    <a:pt x="5889" y="15"/>
                    <a:pt x="5578" y="15"/>
                  </a:cubicBezTo>
                  <a:cubicBezTo>
                    <a:pt x="5435" y="15"/>
                    <a:pt x="5296" y="45"/>
                    <a:pt x="5168" y="105"/>
                  </a:cubicBezTo>
                  <a:lnTo>
                    <a:pt x="5109" y="45"/>
                  </a:lnTo>
                  <a:cubicBezTo>
                    <a:pt x="5085" y="15"/>
                    <a:pt x="5046" y="1"/>
                    <a:pt x="50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9" name="Google Shape;13649;p89"/>
            <p:cNvSpPr/>
            <p:nvPr/>
          </p:nvSpPr>
          <p:spPr>
            <a:xfrm>
              <a:off x="4116204" y="3078638"/>
              <a:ext cx="73973" cy="84269"/>
            </a:xfrm>
            <a:custGeom>
              <a:avLst/>
              <a:gdLst/>
              <a:ahLst/>
              <a:cxnLst/>
              <a:rect l="l" t="t" r="r" b="b"/>
              <a:pathLst>
                <a:path w="2335" h="2660" extrusionOk="0">
                  <a:moveTo>
                    <a:pt x="2152" y="1"/>
                  </a:moveTo>
                  <a:cubicBezTo>
                    <a:pt x="2109" y="1"/>
                    <a:pt x="2069" y="19"/>
                    <a:pt x="2037" y="52"/>
                  </a:cubicBezTo>
                  <a:lnTo>
                    <a:pt x="60" y="2385"/>
                  </a:lnTo>
                  <a:cubicBezTo>
                    <a:pt x="1" y="2457"/>
                    <a:pt x="12" y="2552"/>
                    <a:pt x="72" y="2612"/>
                  </a:cubicBezTo>
                  <a:cubicBezTo>
                    <a:pt x="96" y="2635"/>
                    <a:pt x="143" y="2659"/>
                    <a:pt x="179" y="2659"/>
                  </a:cubicBezTo>
                  <a:cubicBezTo>
                    <a:pt x="215" y="2659"/>
                    <a:pt x="262" y="2635"/>
                    <a:pt x="298" y="2600"/>
                  </a:cubicBezTo>
                  <a:lnTo>
                    <a:pt x="2275" y="254"/>
                  </a:lnTo>
                  <a:cubicBezTo>
                    <a:pt x="2334" y="195"/>
                    <a:pt x="2322" y="99"/>
                    <a:pt x="2263" y="40"/>
                  </a:cubicBezTo>
                  <a:cubicBezTo>
                    <a:pt x="2225" y="13"/>
                    <a:pt x="2188" y="1"/>
                    <a:pt x="21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50" name="Google Shape;13650;p89"/>
          <p:cNvGrpSpPr/>
          <p:nvPr/>
        </p:nvGrpSpPr>
        <p:grpSpPr>
          <a:xfrm>
            <a:off x="3527780" y="2885263"/>
            <a:ext cx="347435" cy="345534"/>
            <a:chOff x="3527780" y="2885263"/>
            <a:chExt cx="347435" cy="345534"/>
          </a:xfrm>
          <a:solidFill>
            <a:schemeClr val="bg1"/>
          </a:solidFill>
        </p:grpSpPr>
        <p:sp>
          <p:nvSpPr>
            <p:cNvPr id="13651" name="Google Shape;13651;p89"/>
            <p:cNvSpPr/>
            <p:nvPr/>
          </p:nvSpPr>
          <p:spPr>
            <a:xfrm>
              <a:off x="3527780" y="2885263"/>
              <a:ext cx="347435" cy="345534"/>
            </a:xfrm>
            <a:custGeom>
              <a:avLst/>
              <a:gdLst/>
              <a:ahLst/>
              <a:cxnLst/>
              <a:rect l="l" t="t" r="r" b="b"/>
              <a:pathLst>
                <a:path w="10967" h="10907" extrusionOk="0">
                  <a:moveTo>
                    <a:pt x="3751" y="298"/>
                  </a:moveTo>
                  <a:cubicBezTo>
                    <a:pt x="3811" y="298"/>
                    <a:pt x="3847" y="345"/>
                    <a:pt x="3847" y="405"/>
                  </a:cubicBezTo>
                  <a:cubicBezTo>
                    <a:pt x="3847" y="464"/>
                    <a:pt x="3811" y="512"/>
                    <a:pt x="3751" y="512"/>
                  </a:cubicBezTo>
                  <a:cubicBezTo>
                    <a:pt x="3692" y="512"/>
                    <a:pt x="3644" y="464"/>
                    <a:pt x="3644" y="405"/>
                  </a:cubicBezTo>
                  <a:cubicBezTo>
                    <a:pt x="3656" y="345"/>
                    <a:pt x="3704" y="298"/>
                    <a:pt x="3751" y="298"/>
                  </a:cubicBezTo>
                  <a:close/>
                  <a:moveTo>
                    <a:pt x="5490" y="298"/>
                  </a:moveTo>
                  <a:cubicBezTo>
                    <a:pt x="5549" y="298"/>
                    <a:pt x="5597" y="345"/>
                    <a:pt x="5597" y="405"/>
                  </a:cubicBezTo>
                  <a:cubicBezTo>
                    <a:pt x="5597" y="464"/>
                    <a:pt x="5549" y="512"/>
                    <a:pt x="5490" y="512"/>
                  </a:cubicBezTo>
                  <a:cubicBezTo>
                    <a:pt x="5430" y="512"/>
                    <a:pt x="5382" y="464"/>
                    <a:pt x="5382" y="405"/>
                  </a:cubicBezTo>
                  <a:cubicBezTo>
                    <a:pt x="5382" y="345"/>
                    <a:pt x="5430" y="298"/>
                    <a:pt x="5490" y="298"/>
                  </a:cubicBezTo>
                  <a:close/>
                  <a:moveTo>
                    <a:pt x="7216" y="298"/>
                  </a:moveTo>
                  <a:cubicBezTo>
                    <a:pt x="7276" y="298"/>
                    <a:pt x="7323" y="345"/>
                    <a:pt x="7323" y="405"/>
                  </a:cubicBezTo>
                  <a:cubicBezTo>
                    <a:pt x="7323" y="464"/>
                    <a:pt x="7276" y="512"/>
                    <a:pt x="7216" y="512"/>
                  </a:cubicBezTo>
                  <a:cubicBezTo>
                    <a:pt x="7156" y="512"/>
                    <a:pt x="7109" y="464"/>
                    <a:pt x="7109" y="405"/>
                  </a:cubicBezTo>
                  <a:cubicBezTo>
                    <a:pt x="7109" y="345"/>
                    <a:pt x="7156" y="298"/>
                    <a:pt x="7216" y="298"/>
                  </a:cubicBezTo>
                  <a:close/>
                  <a:moveTo>
                    <a:pt x="394" y="3632"/>
                  </a:moveTo>
                  <a:cubicBezTo>
                    <a:pt x="453" y="3632"/>
                    <a:pt x="501" y="3679"/>
                    <a:pt x="501" y="3739"/>
                  </a:cubicBezTo>
                  <a:cubicBezTo>
                    <a:pt x="501" y="3798"/>
                    <a:pt x="453" y="3846"/>
                    <a:pt x="394" y="3846"/>
                  </a:cubicBezTo>
                  <a:cubicBezTo>
                    <a:pt x="334" y="3846"/>
                    <a:pt x="287" y="3798"/>
                    <a:pt x="287" y="3739"/>
                  </a:cubicBezTo>
                  <a:cubicBezTo>
                    <a:pt x="287" y="3679"/>
                    <a:pt x="334" y="3632"/>
                    <a:pt x="394" y="3632"/>
                  </a:cubicBezTo>
                  <a:close/>
                  <a:moveTo>
                    <a:pt x="10562" y="3655"/>
                  </a:moveTo>
                  <a:cubicBezTo>
                    <a:pt x="10621" y="3655"/>
                    <a:pt x="10669" y="3691"/>
                    <a:pt x="10669" y="3763"/>
                  </a:cubicBezTo>
                  <a:cubicBezTo>
                    <a:pt x="10669" y="3822"/>
                    <a:pt x="10621" y="3858"/>
                    <a:pt x="10562" y="3858"/>
                  </a:cubicBezTo>
                  <a:cubicBezTo>
                    <a:pt x="10502" y="3858"/>
                    <a:pt x="10454" y="3822"/>
                    <a:pt x="10454" y="3763"/>
                  </a:cubicBezTo>
                  <a:cubicBezTo>
                    <a:pt x="10454" y="3691"/>
                    <a:pt x="10502" y="3655"/>
                    <a:pt x="10562" y="3655"/>
                  </a:cubicBezTo>
                  <a:close/>
                  <a:moveTo>
                    <a:pt x="394" y="5382"/>
                  </a:moveTo>
                  <a:cubicBezTo>
                    <a:pt x="453" y="5382"/>
                    <a:pt x="501" y="5417"/>
                    <a:pt x="501" y="5477"/>
                  </a:cubicBezTo>
                  <a:cubicBezTo>
                    <a:pt x="501" y="5548"/>
                    <a:pt x="453" y="5584"/>
                    <a:pt x="394" y="5584"/>
                  </a:cubicBezTo>
                  <a:cubicBezTo>
                    <a:pt x="334" y="5584"/>
                    <a:pt x="287" y="5548"/>
                    <a:pt x="287" y="5477"/>
                  </a:cubicBezTo>
                  <a:cubicBezTo>
                    <a:pt x="287" y="5417"/>
                    <a:pt x="334" y="5382"/>
                    <a:pt x="394" y="5382"/>
                  </a:cubicBezTo>
                  <a:close/>
                  <a:moveTo>
                    <a:pt x="10562" y="5382"/>
                  </a:moveTo>
                  <a:cubicBezTo>
                    <a:pt x="10621" y="5382"/>
                    <a:pt x="10669" y="5429"/>
                    <a:pt x="10669" y="5489"/>
                  </a:cubicBezTo>
                  <a:cubicBezTo>
                    <a:pt x="10669" y="5548"/>
                    <a:pt x="10621" y="5584"/>
                    <a:pt x="10562" y="5584"/>
                  </a:cubicBezTo>
                  <a:cubicBezTo>
                    <a:pt x="10502" y="5584"/>
                    <a:pt x="10454" y="5548"/>
                    <a:pt x="10454" y="5489"/>
                  </a:cubicBezTo>
                  <a:cubicBezTo>
                    <a:pt x="10454" y="5429"/>
                    <a:pt x="10502" y="5382"/>
                    <a:pt x="10562" y="5382"/>
                  </a:cubicBezTo>
                  <a:close/>
                  <a:moveTo>
                    <a:pt x="394" y="7108"/>
                  </a:moveTo>
                  <a:cubicBezTo>
                    <a:pt x="453" y="7108"/>
                    <a:pt x="501" y="7144"/>
                    <a:pt x="501" y="7215"/>
                  </a:cubicBezTo>
                  <a:cubicBezTo>
                    <a:pt x="501" y="7275"/>
                    <a:pt x="453" y="7311"/>
                    <a:pt x="394" y="7311"/>
                  </a:cubicBezTo>
                  <a:cubicBezTo>
                    <a:pt x="334" y="7311"/>
                    <a:pt x="287" y="7275"/>
                    <a:pt x="287" y="7215"/>
                  </a:cubicBezTo>
                  <a:cubicBezTo>
                    <a:pt x="287" y="7144"/>
                    <a:pt x="334" y="7108"/>
                    <a:pt x="394" y="7108"/>
                  </a:cubicBezTo>
                  <a:close/>
                  <a:moveTo>
                    <a:pt x="10562" y="7120"/>
                  </a:moveTo>
                  <a:cubicBezTo>
                    <a:pt x="10621" y="7120"/>
                    <a:pt x="10669" y="7168"/>
                    <a:pt x="10669" y="7227"/>
                  </a:cubicBezTo>
                  <a:cubicBezTo>
                    <a:pt x="10669" y="7287"/>
                    <a:pt x="10621" y="7334"/>
                    <a:pt x="10562" y="7334"/>
                  </a:cubicBezTo>
                  <a:cubicBezTo>
                    <a:pt x="10502" y="7334"/>
                    <a:pt x="10454" y="7287"/>
                    <a:pt x="10454" y="7227"/>
                  </a:cubicBezTo>
                  <a:cubicBezTo>
                    <a:pt x="10454" y="7168"/>
                    <a:pt x="10502" y="7120"/>
                    <a:pt x="10562" y="7120"/>
                  </a:cubicBezTo>
                  <a:close/>
                  <a:moveTo>
                    <a:pt x="3751" y="10454"/>
                  </a:moveTo>
                  <a:cubicBezTo>
                    <a:pt x="3811" y="10454"/>
                    <a:pt x="3847" y="10501"/>
                    <a:pt x="3847" y="10561"/>
                  </a:cubicBezTo>
                  <a:cubicBezTo>
                    <a:pt x="3847" y="10621"/>
                    <a:pt x="3811" y="10668"/>
                    <a:pt x="3751" y="10668"/>
                  </a:cubicBezTo>
                  <a:cubicBezTo>
                    <a:pt x="3692" y="10668"/>
                    <a:pt x="3644" y="10621"/>
                    <a:pt x="3644" y="10561"/>
                  </a:cubicBezTo>
                  <a:cubicBezTo>
                    <a:pt x="3644" y="10501"/>
                    <a:pt x="3680" y="10454"/>
                    <a:pt x="3751" y="10454"/>
                  </a:cubicBezTo>
                  <a:close/>
                  <a:moveTo>
                    <a:pt x="5490" y="10454"/>
                  </a:moveTo>
                  <a:cubicBezTo>
                    <a:pt x="5549" y="10454"/>
                    <a:pt x="5597" y="10501"/>
                    <a:pt x="5597" y="10561"/>
                  </a:cubicBezTo>
                  <a:cubicBezTo>
                    <a:pt x="5597" y="10621"/>
                    <a:pt x="5537" y="10668"/>
                    <a:pt x="5490" y="10668"/>
                  </a:cubicBezTo>
                  <a:cubicBezTo>
                    <a:pt x="5430" y="10668"/>
                    <a:pt x="5382" y="10621"/>
                    <a:pt x="5382" y="10561"/>
                  </a:cubicBezTo>
                  <a:cubicBezTo>
                    <a:pt x="5382" y="10501"/>
                    <a:pt x="5430" y="10454"/>
                    <a:pt x="5490" y="10454"/>
                  </a:cubicBezTo>
                  <a:close/>
                  <a:moveTo>
                    <a:pt x="7216" y="10454"/>
                  </a:moveTo>
                  <a:cubicBezTo>
                    <a:pt x="7276" y="10454"/>
                    <a:pt x="7323" y="10501"/>
                    <a:pt x="7323" y="10561"/>
                  </a:cubicBezTo>
                  <a:cubicBezTo>
                    <a:pt x="7323" y="10621"/>
                    <a:pt x="7276" y="10668"/>
                    <a:pt x="7216" y="10668"/>
                  </a:cubicBezTo>
                  <a:cubicBezTo>
                    <a:pt x="7156" y="10668"/>
                    <a:pt x="7109" y="10621"/>
                    <a:pt x="7109" y="10561"/>
                  </a:cubicBezTo>
                  <a:cubicBezTo>
                    <a:pt x="7109" y="10501"/>
                    <a:pt x="7156" y="10454"/>
                    <a:pt x="7216" y="10454"/>
                  </a:cubicBezTo>
                  <a:close/>
                  <a:moveTo>
                    <a:pt x="3811" y="0"/>
                  </a:moveTo>
                  <a:cubicBezTo>
                    <a:pt x="3561" y="0"/>
                    <a:pt x="3394" y="203"/>
                    <a:pt x="3394" y="417"/>
                  </a:cubicBezTo>
                  <a:cubicBezTo>
                    <a:pt x="3394" y="595"/>
                    <a:pt x="3489" y="750"/>
                    <a:pt x="3656" y="810"/>
                  </a:cubicBezTo>
                  <a:lnTo>
                    <a:pt x="3656" y="1738"/>
                  </a:lnTo>
                  <a:lnTo>
                    <a:pt x="1965" y="1738"/>
                  </a:lnTo>
                  <a:cubicBezTo>
                    <a:pt x="1870" y="1738"/>
                    <a:pt x="1799" y="1810"/>
                    <a:pt x="1799" y="1893"/>
                  </a:cubicBezTo>
                  <a:lnTo>
                    <a:pt x="1799" y="3596"/>
                  </a:lnTo>
                  <a:lnTo>
                    <a:pt x="799" y="3596"/>
                  </a:lnTo>
                  <a:cubicBezTo>
                    <a:pt x="739" y="3441"/>
                    <a:pt x="596" y="3322"/>
                    <a:pt x="418" y="3322"/>
                  </a:cubicBezTo>
                  <a:cubicBezTo>
                    <a:pt x="179" y="3322"/>
                    <a:pt x="1" y="3524"/>
                    <a:pt x="1" y="3739"/>
                  </a:cubicBezTo>
                  <a:cubicBezTo>
                    <a:pt x="1" y="3977"/>
                    <a:pt x="191" y="4155"/>
                    <a:pt x="418" y="4155"/>
                  </a:cubicBezTo>
                  <a:cubicBezTo>
                    <a:pt x="596" y="4155"/>
                    <a:pt x="739" y="4048"/>
                    <a:pt x="799" y="3893"/>
                  </a:cubicBezTo>
                  <a:lnTo>
                    <a:pt x="1727" y="3893"/>
                  </a:lnTo>
                  <a:lnTo>
                    <a:pt x="1727" y="5310"/>
                  </a:lnTo>
                  <a:lnTo>
                    <a:pt x="799" y="5310"/>
                  </a:lnTo>
                  <a:cubicBezTo>
                    <a:pt x="739" y="5156"/>
                    <a:pt x="596" y="5036"/>
                    <a:pt x="418" y="5036"/>
                  </a:cubicBezTo>
                  <a:cubicBezTo>
                    <a:pt x="179" y="5036"/>
                    <a:pt x="1" y="5227"/>
                    <a:pt x="1" y="5453"/>
                  </a:cubicBezTo>
                  <a:cubicBezTo>
                    <a:pt x="1" y="5691"/>
                    <a:pt x="191" y="5870"/>
                    <a:pt x="418" y="5870"/>
                  </a:cubicBezTo>
                  <a:cubicBezTo>
                    <a:pt x="596" y="5870"/>
                    <a:pt x="739" y="5763"/>
                    <a:pt x="799" y="5608"/>
                  </a:cubicBezTo>
                  <a:lnTo>
                    <a:pt x="1727" y="5608"/>
                  </a:lnTo>
                  <a:lnTo>
                    <a:pt x="1727" y="7013"/>
                  </a:lnTo>
                  <a:lnTo>
                    <a:pt x="799" y="7013"/>
                  </a:lnTo>
                  <a:cubicBezTo>
                    <a:pt x="739" y="6870"/>
                    <a:pt x="596" y="6751"/>
                    <a:pt x="418" y="6751"/>
                  </a:cubicBezTo>
                  <a:cubicBezTo>
                    <a:pt x="179" y="6751"/>
                    <a:pt x="1" y="6941"/>
                    <a:pt x="1" y="7168"/>
                  </a:cubicBezTo>
                  <a:cubicBezTo>
                    <a:pt x="1" y="7406"/>
                    <a:pt x="191" y="7584"/>
                    <a:pt x="418" y="7584"/>
                  </a:cubicBezTo>
                  <a:cubicBezTo>
                    <a:pt x="596" y="7584"/>
                    <a:pt x="739" y="7477"/>
                    <a:pt x="799" y="7311"/>
                  </a:cubicBezTo>
                  <a:lnTo>
                    <a:pt x="1727" y="7311"/>
                  </a:lnTo>
                  <a:lnTo>
                    <a:pt x="1727" y="9013"/>
                  </a:lnTo>
                  <a:cubicBezTo>
                    <a:pt x="1727" y="9097"/>
                    <a:pt x="1799" y="9180"/>
                    <a:pt x="1882" y="9180"/>
                  </a:cubicBezTo>
                  <a:lnTo>
                    <a:pt x="3585" y="9180"/>
                  </a:lnTo>
                  <a:lnTo>
                    <a:pt x="3585" y="10097"/>
                  </a:lnTo>
                  <a:cubicBezTo>
                    <a:pt x="3430" y="10156"/>
                    <a:pt x="3311" y="10311"/>
                    <a:pt x="3311" y="10490"/>
                  </a:cubicBezTo>
                  <a:cubicBezTo>
                    <a:pt x="3311" y="10728"/>
                    <a:pt x="3513" y="10906"/>
                    <a:pt x="3727" y="10906"/>
                  </a:cubicBezTo>
                  <a:cubicBezTo>
                    <a:pt x="3966" y="10906"/>
                    <a:pt x="4144" y="10704"/>
                    <a:pt x="4144" y="10490"/>
                  </a:cubicBezTo>
                  <a:cubicBezTo>
                    <a:pt x="4144" y="10311"/>
                    <a:pt x="4049" y="10156"/>
                    <a:pt x="3882" y="10097"/>
                  </a:cubicBezTo>
                  <a:lnTo>
                    <a:pt x="3882" y="9180"/>
                  </a:lnTo>
                  <a:lnTo>
                    <a:pt x="5299" y="9180"/>
                  </a:lnTo>
                  <a:lnTo>
                    <a:pt x="5299" y="10097"/>
                  </a:lnTo>
                  <a:cubicBezTo>
                    <a:pt x="5144" y="10156"/>
                    <a:pt x="5025" y="10311"/>
                    <a:pt x="5025" y="10490"/>
                  </a:cubicBezTo>
                  <a:cubicBezTo>
                    <a:pt x="5025" y="10728"/>
                    <a:pt x="5216" y="10906"/>
                    <a:pt x="5442" y="10906"/>
                  </a:cubicBezTo>
                  <a:cubicBezTo>
                    <a:pt x="5680" y="10906"/>
                    <a:pt x="5859" y="10704"/>
                    <a:pt x="5859" y="10490"/>
                  </a:cubicBezTo>
                  <a:cubicBezTo>
                    <a:pt x="5859" y="10311"/>
                    <a:pt x="5752" y="10156"/>
                    <a:pt x="5597" y="10097"/>
                  </a:cubicBezTo>
                  <a:lnTo>
                    <a:pt x="5597" y="9180"/>
                  </a:lnTo>
                  <a:lnTo>
                    <a:pt x="7002" y="9180"/>
                  </a:lnTo>
                  <a:lnTo>
                    <a:pt x="7002" y="10097"/>
                  </a:lnTo>
                  <a:cubicBezTo>
                    <a:pt x="6859" y="10156"/>
                    <a:pt x="6740" y="10311"/>
                    <a:pt x="6740" y="10490"/>
                  </a:cubicBezTo>
                  <a:cubicBezTo>
                    <a:pt x="6740" y="10728"/>
                    <a:pt x="6930" y="10906"/>
                    <a:pt x="7156" y="10906"/>
                  </a:cubicBezTo>
                  <a:cubicBezTo>
                    <a:pt x="7383" y="10906"/>
                    <a:pt x="7573" y="10704"/>
                    <a:pt x="7573" y="10490"/>
                  </a:cubicBezTo>
                  <a:cubicBezTo>
                    <a:pt x="7573" y="10311"/>
                    <a:pt x="7466" y="10156"/>
                    <a:pt x="7299" y="10097"/>
                  </a:cubicBezTo>
                  <a:lnTo>
                    <a:pt x="7299" y="9180"/>
                  </a:lnTo>
                  <a:lnTo>
                    <a:pt x="9002" y="9180"/>
                  </a:lnTo>
                  <a:cubicBezTo>
                    <a:pt x="9085" y="9180"/>
                    <a:pt x="9169" y="9097"/>
                    <a:pt x="9169" y="9013"/>
                  </a:cubicBezTo>
                  <a:lnTo>
                    <a:pt x="9169" y="7311"/>
                  </a:lnTo>
                  <a:lnTo>
                    <a:pt x="10085" y="7311"/>
                  </a:lnTo>
                  <a:cubicBezTo>
                    <a:pt x="10145" y="7465"/>
                    <a:pt x="10300" y="7584"/>
                    <a:pt x="10478" y="7584"/>
                  </a:cubicBezTo>
                  <a:cubicBezTo>
                    <a:pt x="10716" y="7584"/>
                    <a:pt x="10895" y="7394"/>
                    <a:pt x="10895" y="7168"/>
                  </a:cubicBezTo>
                  <a:cubicBezTo>
                    <a:pt x="10895" y="6930"/>
                    <a:pt x="10693" y="6751"/>
                    <a:pt x="10478" y="6751"/>
                  </a:cubicBezTo>
                  <a:cubicBezTo>
                    <a:pt x="10300" y="6751"/>
                    <a:pt x="10145" y="6858"/>
                    <a:pt x="10085" y="7013"/>
                  </a:cubicBezTo>
                  <a:lnTo>
                    <a:pt x="9169" y="7013"/>
                  </a:lnTo>
                  <a:lnTo>
                    <a:pt x="9240" y="5644"/>
                  </a:lnTo>
                  <a:lnTo>
                    <a:pt x="10157" y="5644"/>
                  </a:lnTo>
                  <a:cubicBezTo>
                    <a:pt x="10216" y="5798"/>
                    <a:pt x="10371" y="5918"/>
                    <a:pt x="10550" y="5918"/>
                  </a:cubicBezTo>
                  <a:cubicBezTo>
                    <a:pt x="10788" y="5918"/>
                    <a:pt x="10966" y="5727"/>
                    <a:pt x="10966" y="5501"/>
                  </a:cubicBezTo>
                  <a:cubicBezTo>
                    <a:pt x="10966" y="5263"/>
                    <a:pt x="10776" y="5084"/>
                    <a:pt x="10550" y="5084"/>
                  </a:cubicBezTo>
                  <a:cubicBezTo>
                    <a:pt x="10371" y="5084"/>
                    <a:pt x="10216" y="5191"/>
                    <a:pt x="10157" y="5346"/>
                  </a:cubicBezTo>
                  <a:lnTo>
                    <a:pt x="9240" y="5346"/>
                  </a:lnTo>
                  <a:lnTo>
                    <a:pt x="9240" y="3905"/>
                  </a:lnTo>
                  <a:lnTo>
                    <a:pt x="10157" y="3905"/>
                  </a:lnTo>
                  <a:cubicBezTo>
                    <a:pt x="10216" y="4060"/>
                    <a:pt x="10371" y="4179"/>
                    <a:pt x="10550" y="4179"/>
                  </a:cubicBezTo>
                  <a:cubicBezTo>
                    <a:pt x="10788" y="4179"/>
                    <a:pt x="10966" y="3977"/>
                    <a:pt x="10966" y="3763"/>
                  </a:cubicBezTo>
                  <a:cubicBezTo>
                    <a:pt x="10966" y="3524"/>
                    <a:pt x="10776" y="3346"/>
                    <a:pt x="10550" y="3346"/>
                  </a:cubicBezTo>
                  <a:cubicBezTo>
                    <a:pt x="10371" y="3346"/>
                    <a:pt x="10216" y="3441"/>
                    <a:pt x="10157" y="3608"/>
                  </a:cubicBezTo>
                  <a:lnTo>
                    <a:pt x="9240" y="3608"/>
                  </a:lnTo>
                  <a:lnTo>
                    <a:pt x="9240" y="1917"/>
                  </a:lnTo>
                  <a:cubicBezTo>
                    <a:pt x="9240" y="1822"/>
                    <a:pt x="9169" y="1750"/>
                    <a:pt x="9073" y="1750"/>
                  </a:cubicBezTo>
                  <a:lnTo>
                    <a:pt x="8395" y="1750"/>
                  </a:lnTo>
                  <a:cubicBezTo>
                    <a:pt x="8299" y="1750"/>
                    <a:pt x="8228" y="1822"/>
                    <a:pt x="8228" y="1917"/>
                  </a:cubicBezTo>
                  <a:cubicBezTo>
                    <a:pt x="8228" y="2000"/>
                    <a:pt x="8299" y="2072"/>
                    <a:pt x="8395" y="2072"/>
                  </a:cubicBezTo>
                  <a:lnTo>
                    <a:pt x="8930" y="2072"/>
                  </a:lnTo>
                  <a:lnTo>
                    <a:pt x="8930" y="3763"/>
                  </a:lnTo>
                  <a:lnTo>
                    <a:pt x="8930" y="5489"/>
                  </a:lnTo>
                  <a:lnTo>
                    <a:pt x="8930" y="7215"/>
                  </a:lnTo>
                  <a:lnTo>
                    <a:pt x="8930" y="8906"/>
                  </a:lnTo>
                  <a:lnTo>
                    <a:pt x="2049" y="8906"/>
                  </a:lnTo>
                  <a:lnTo>
                    <a:pt x="2049" y="7215"/>
                  </a:lnTo>
                  <a:lnTo>
                    <a:pt x="2049" y="5489"/>
                  </a:lnTo>
                  <a:lnTo>
                    <a:pt x="2049" y="3763"/>
                  </a:lnTo>
                  <a:lnTo>
                    <a:pt x="2049" y="2060"/>
                  </a:lnTo>
                  <a:lnTo>
                    <a:pt x="7752" y="2060"/>
                  </a:lnTo>
                  <a:cubicBezTo>
                    <a:pt x="7835" y="2060"/>
                    <a:pt x="7918" y="1988"/>
                    <a:pt x="7918" y="1893"/>
                  </a:cubicBezTo>
                  <a:cubicBezTo>
                    <a:pt x="7918" y="1810"/>
                    <a:pt x="7835" y="1738"/>
                    <a:pt x="7752" y="1738"/>
                  </a:cubicBezTo>
                  <a:lnTo>
                    <a:pt x="7383" y="1738"/>
                  </a:lnTo>
                  <a:lnTo>
                    <a:pt x="7383" y="810"/>
                  </a:lnTo>
                  <a:cubicBezTo>
                    <a:pt x="7526" y="750"/>
                    <a:pt x="7645" y="595"/>
                    <a:pt x="7645" y="417"/>
                  </a:cubicBezTo>
                  <a:cubicBezTo>
                    <a:pt x="7645" y="179"/>
                    <a:pt x="7454" y="0"/>
                    <a:pt x="7228" y="0"/>
                  </a:cubicBezTo>
                  <a:cubicBezTo>
                    <a:pt x="6990" y="0"/>
                    <a:pt x="6811" y="203"/>
                    <a:pt x="6811" y="417"/>
                  </a:cubicBezTo>
                  <a:cubicBezTo>
                    <a:pt x="6811" y="595"/>
                    <a:pt x="6918" y="750"/>
                    <a:pt x="7085" y="810"/>
                  </a:cubicBezTo>
                  <a:lnTo>
                    <a:pt x="7085" y="1738"/>
                  </a:lnTo>
                  <a:lnTo>
                    <a:pt x="5668" y="1738"/>
                  </a:lnTo>
                  <a:lnTo>
                    <a:pt x="5668" y="810"/>
                  </a:lnTo>
                  <a:cubicBezTo>
                    <a:pt x="5811" y="750"/>
                    <a:pt x="5930" y="595"/>
                    <a:pt x="5930" y="417"/>
                  </a:cubicBezTo>
                  <a:cubicBezTo>
                    <a:pt x="5930" y="179"/>
                    <a:pt x="5740" y="0"/>
                    <a:pt x="5513" y="0"/>
                  </a:cubicBezTo>
                  <a:cubicBezTo>
                    <a:pt x="5275" y="0"/>
                    <a:pt x="5097" y="203"/>
                    <a:pt x="5097" y="417"/>
                  </a:cubicBezTo>
                  <a:cubicBezTo>
                    <a:pt x="5097" y="595"/>
                    <a:pt x="5204" y="750"/>
                    <a:pt x="5371" y="810"/>
                  </a:cubicBezTo>
                  <a:lnTo>
                    <a:pt x="5371" y="1738"/>
                  </a:lnTo>
                  <a:lnTo>
                    <a:pt x="3954" y="1738"/>
                  </a:lnTo>
                  <a:lnTo>
                    <a:pt x="3954" y="810"/>
                  </a:lnTo>
                  <a:cubicBezTo>
                    <a:pt x="4108" y="750"/>
                    <a:pt x="4216" y="595"/>
                    <a:pt x="4216" y="417"/>
                  </a:cubicBezTo>
                  <a:cubicBezTo>
                    <a:pt x="4216" y="179"/>
                    <a:pt x="4025" y="0"/>
                    <a:pt x="38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2" name="Google Shape;13652;p89"/>
            <p:cNvSpPr/>
            <p:nvPr/>
          </p:nvSpPr>
          <p:spPr>
            <a:xfrm>
              <a:off x="3599440" y="2956543"/>
              <a:ext cx="204494" cy="204843"/>
            </a:xfrm>
            <a:custGeom>
              <a:avLst/>
              <a:gdLst/>
              <a:ahLst/>
              <a:cxnLst/>
              <a:rect l="l" t="t" r="r" b="b"/>
              <a:pathLst>
                <a:path w="6455" h="6466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4644"/>
                  </a:lnTo>
                  <a:cubicBezTo>
                    <a:pt x="1" y="4739"/>
                    <a:pt x="72" y="4811"/>
                    <a:pt x="156" y="4811"/>
                  </a:cubicBezTo>
                  <a:cubicBezTo>
                    <a:pt x="251" y="4811"/>
                    <a:pt x="322" y="4739"/>
                    <a:pt x="322" y="4644"/>
                  </a:cubicBezTo>
                  <a:lnTo>
                    <a:pt x="322" y="334"/>
                  </a:lnTo>
                  <a:lnTo>
                    <a:pt x="6133" y="334"/>
                  </a:lnTo>
                  <a:lnTo>
                    <a:pt x="6133" y="6132"/>
                  </a:lnTo>
                  <a:lnTo>
                    <a:pt x="322" y="6132"/>
                  </a:lnTo>
                  <a:lnTo>
                    <a:pt x="322" y="5287"/>
                  </a:lnTo>
                  <a:cubicBezTo>
                    <a:pt x="322" y="5203"/>
                    <a:pt x="251" y="5120"/>
                    <a:pt x="156" y="5120"/>
                  </a:cubicBezTo>
                  <a:cubicBezTo>
                    <a:pt x="72" y="5120"/>
                    <a:pt x="1" y="5203"/>
                    <a:pt x="1" y="5287"/>
                  </a:cubicBezTo>
                  <a:lnTo>
                    <a:pt x="1" y="6299"/>
                  </a:lnTo>
                  <a:cubicBezTo>
                    <a:pt x="1" y="6394"/>
                    <a:pt x="72" y="6466"/>
                    <a:pt x="156" y="6466"/>
                  </a:cubicBezTo>
                  <a:lnTo>
                    <a:pt x="6287" y="6466"/>
                  </a:lnTo>
                  <a:cubicBezTo>
                    <a:pt x="6383" y="6466"/>
                    <a:pt x="6454" y="6394"/>
                    <a:pt x="6454" y="6299"/>
                  </a:cubicBezTo>
                  <a:lnTo>
                    <a:pt x="6454" y="167"/>
                  </a:lnTo>
                  <a:cubicBezTo>
                    <a:pt x="6442" y="84"/>
                    <a:pt x="6383" y="0"/>
                    <a:pt x="6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3" name="Google Shape;13653;p89"/>
            <p:cNvSpPr/>
            <p:nvPr/>
          </p:nvSpPr>
          <p:spPr>
            <a:xfrm>
              <a:off x="3661691" y="3018763"/>
              <a:ext cx="79992" cy="80372"/>
            </a:xfrm>
            <a:custGeom>
              <a:avLst/>
              <a:gdLst/>
              <a:ahLst/>
              <a:cxnLst/>
              <a:rect l="l" t="t" r="r" b="b"/>
              <a:pathLst>
                <a:path w="2525" h="2537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2370"/>
                  </a:lnTo>
                  <a:cubicBezTo>
                    <a:pt x="1" y="2466"/>
                    <a:pt x="72" y="2537"/>
                    <a:pt x="155" y="2537"/>
                  </a:cubicBezTo>
                  <a:lnTo>
                    <a:pt x="1013" y="2537"/>
                  </a:lnTo>
                  <a:cubicBezTo>
                    <a:pt x="1096" y="2537"/>
                    <a:pt x="1167" y="2466"/>
                    <a:pt x="1167" y="2370"/>
                  </a:cubicBezTo>
                  <a:cubicBezTo>
                    <a:pt x="1167" y="2287"/>
                    <a:pt x="1096" y="2204"/>
                    <a:pt x="1013" y="2204"/>
                  </a:cubicBezTo>
                  <a:lnTo>
                    <a:pt x="322" y="2204"/>
                  </a:lnTo>
                  <a:lnTo>
                    <a:pt x="322" y="322"/>
                  </a:lnTo>
                  <a:lnTo>
                    <a:pt x="2215" y="322"/>
                  </a:lnTo>
                  <a:lnTo>
                    <a:pt x="2215" y="2204"/>
                  </a:lnTo>
                  <a:lnTo>
                    <a:pt x="1632" y="2204"/>
                  </a:lnTo>
                  <a:cubicBezTo>
                    <a:pt x="1548" y="2204"/>
                    <a:pt x="1465" y="2287"/>
                    <a:pt x="1465" y="2370"/>
                  </a:cubicBezTo>
                  <a:cubicBezTo>
                    <a:pt x="1465" y="2466"/>
                    <a:pt x="1548" y="2537"/>
                    <a:pt x="1632" y="2537"/>
                  </a:cubicBezTo>
                  <a:lnTo>
                    <a:pt x="2346" y="2537"/>
                  </a:lnTo>
                  <a:cubicBezTo>
                    <a:pt x="2441" y="2537"/>
                    <a:pt x="2513" y="2466"/>
                    <a:pt x="2513" y="2370"/>
                  </a:cubicBezTo>
                  <a:lnTo>
                    <a:pt x="2513" y="168"/>
                  </a:lnTo>
                  <a:cubicBezTo>
                    <a:pt x="2525" y="84"/>
                    <a:pt x="2453" y="1"/>
                    <a:pt x="2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4" name="Google Shape;13654;p89"/>
            <p:cNvSpPr/>
            <p:nvPr/>
          </p:nvSpPr>
          <p:spPr>
            <a:xfrm>
              <a:off x="3625101" y="2982552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5" name="Google Shape;13655;p89"/>
            <p:cNvSpPr/>
            <p:nvPr/>
          </p:nvSpPr>
          <p:spPr>
            <a:xfrm>
              <a:off x="3651522" y="2982552"/>
              <a:ext cx="18881" cy="18533"/>
            </a:xfrm>
            <a:custGeom>
              <a:avLst/>
              <a:gdLst/>
              <a:ahLst/>
              <a:cxnLst/>
              <a:rect l="l" t="t" r="r" b="b"/>
              <a:pathLst>
                <a:path w="596" h="585" extrusionOk="0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83" y="584"/>
                    <a:pt x="167" y="584"/>
                  </a:cubicBezTo>
                  <a:lnTo>
                    <a:pt x="417" y="584"/>
                  </a:lnTo>
                  <a:cubicBezTo>
                    <a:pt x="512" y="584"/>
                    <a:pt x="583" y="513"/>
                    <a:pt x="583" y="418"/>
                  </a:cubicBezTo>
                  <a:lnTo>
                    <a:pt x="583" y="168"/>
                  </a:lnTo>
                  <a:cubicBezTo>
                    <a:pt x="595" y="72"/>
                    <a:pt x="524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6" name="Google Shape;13656;p89"/>
            <p:cNvSpPr/>
            <p:nvPr/>
          </p:nvSpPr>
          <p:spPr>
            <a:xfrm>
              <a:off x="3679052" y="2982552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00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7" name="Google Shape;13657;p89"/>
            <p:cNvSpPr/>
            <p:nvPr/>
          </p:nvSpPr>
          <p:spPr>
            <a:xfrm>
              <a:off x="3705822" y="2982552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8" name="Google Shape;13658;p89"/>
            <p:cNvSpPr/>
            <p:nvPr/>
          </p:nvSpPr>
          <p:spPr>
            <a:xfrm>
              <a:off x="3732591" y="2982552"/>
              <a:ext cx="18533" cy="18533"/>
            </a:xfrm>
            <a:custGeom>
              <a:avLst/>
              <a:gdLst/>
              <a:ahLst/>
              <a:cxnLst/>
              <a:rect l="l" t="t" r="r" b="b"/>
              <a:pathLst>
                <a:path w="585" h="58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72" y="584"/>
                    <a:pt x="168" y="584"/>
                  </a:cubicBezTo>
                  <a:lnTo>
                    <a:pt x="418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9" name="Google Shape;13659;p89"/>
            <p:cNvSpPr/>
            <p:nvPr/>
          </p:nvSpPr>
          <p:spPr>
            <a:xfrm>
              <a:off x="3759773" y="2982552"/>
              <a:ext cx="18121" cy="18533"/>
            </a:xfrm>
            <a:custGeom>
              <a:avLst/>
              <a:gdLst/>
              <a:ahLst/>
              <a:cxnLst/>
              <a:rect l="l" t="t" r="r" b="b"/>
              <a:pathLst>
                <a:path w="572" h="58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3"/>
                    <a:pt x="572" y="418"/>
                  </a:cubicBezTo>
                  <a:lnTo>
                    <a:pt x="572" y="168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0" name="Google Shape;13660;p89"/>
            <p:cNvSpPr/>
            <p:nvPr/>
          </p:nvSpPr>
          <p:spPr>
            <a:xfrm>
              <a:off x="3625101" y="311684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1"/>
                  </a:moveTo>
                  <a:cubicBezTo>
                    <a:pt x="84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1" name="Google Shape;13661;p89"/>
            <p:cNvSpPr/>
            <p:nvPr/>
          </p:nvSpPr>
          <p:spPr>
            <a:xfrm>
              <a:off x="3651522" y="3116844"/>
              <a:ext cx="18881" cy="18501"/>
            </a:xfrm>
            <a:custGeom>
              <a:avLst/>
              <a:gdLst/>
              <a:ahLst/>
              <a:cxnLst/>
              <a:rect l="l" t="t" r="r" b="b"/>
              <a:pathLst>
                <a:path w="596" h="584" extrusionOk="0"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83" y="584"/>
                    <a:pt x="167" y="584"/>
                  </a:cubicBezTo>
                  <a:lnTo>
                    <a:pt x="417" y="584"/>
                  </a:lnTo>
                  <a:cubicBezTo>
                    <a:pt x="512" y="584"/>
                    <a:pt x="583" y="513"/>
                    <a:pt x="583" y="417"/>
                  </a:cubicBezTo>
                  <a:lnTo>
                    <a:pt x="583" y="167"/>
                  </a:lnTo>
                  <a:cubicBezTo>
                    <a:pt x="595" y="84"/>
                    <a:pt x="524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2" name="Google Shape;13662;p89"/>
            <p:cNvSpPr/>
            <p:nvPr/>
          </p:nvSpPr>
          <p:spPr>
            <a:xfrm>
              <a:off x="3679052" y="311684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00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3" name="Google Shape;13663;p89"/>
            <p:cNvSpPr/>
            <p:nvPr/>
          </p:nvSpPr>
          <p:spPr>
            <a:xfrm>
              <a:off x="3705822" y="311684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4" name="Google Shape;13664;p89"/>
            <p:cNvSpPr/>
            <p:nvPr/>
          </p:nvSpPr>
          <p:spPr>
            <a:xfrm>
              <a:off x="3732591" y="3116844"/>
              <a:ext cx="18533" cy="18501"/>
            </a:xfrm>
            <a:custGeom>
              <a:avLst/>
              <a:gdLst/>
              <a:ahLst/>
              <a:cxnLst/>
              <a:rect l="l" t="t" r="r" b="b"/>
              <a:pathLst>
                <a:path w="585" h="58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72" y="584"/>
                    <a:pt x="168" y="584"/>
                  </a:cubicBezTo>
                  <a:lnTo>
                    <a:pt x="418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5" name="Google Shape;13665;p89"/>
            <p:cNvSpPr/>
            <p:nvPr/>
          </p:nvSpPr>
          <p:spPr>
            <a:xfrm>
              <a:off x="3759773" y="3116844"/>
              <a:ext cx="18121" cy="18501"/>
            </a:xfrm>
            <a:custGeom>
              <a:avLst/>
              <a:gdLst/>
              <a:ahLst/>
              <a:cxnLst/>
              <a:rect l="l" t="t" r="r" b="b"/>
              <a:pathLst>
                <a:path w="572" h="58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3"/>
                    <a:pt x="572" y="417"/>
                  </a:cubicBezTo>
                  <a:lnTo>
                    <a:pt x="572" y="167"/>
                  </a:lnTo>
                  <a:cubicBezTo>
                    <a:pt x="572" y="84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6" name="Google Shape;13666;p89"/>
            <p:cNvSpPr/>
            <p:nvPr/>
          </p:nvSpPr>
          <p:spPr>
            <a:xfrm>
              <a:off x="3625101" y="300935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2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2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7" name="Google Shape;13667;p89"/>
            <p:cNvSpPr/>
            <p:nvPr/>
          </p:nvSpPr>
          <p:spPr>
            <a:xfrm>
              <a:off x="3625101" y="3036503"/>
              <a:ext cx="18501" cy="18153"/>
            </a:xfrm>
            <a:custGeom>
              <a:avLst/>
              <a:gdLst/>
              <a:ahLst/>
              <a:cxnLst/>
              <a:rect l="l" t="t" r="r" b="b"/>
              <a:pathLst>
                <a:path w="584" h="573" extrusionOk="0">
                  <a:moveTo>
                    <a:pt x="167" y="1"/>
                  </a:moveTo>
                  <a:cubicBezTo>
                    <a:pt x="84" y="1"/>
                    <a:pt x="1" y="72"/>
                    <a:pt x="1" y="155"/>
                  </a:cubicBezTo>
                  <a:lnTo>
                    <a:pt x="1" y="417"/>
                  </a:lnTo>
                  <a:cubicBezTo>
                    <a:pt x="1" y="501"/>
                    <a:pt x="84" y="572"/>
                    <a:pt x="167" y="572"/>
                  </a:cubicBezTo>
                  <a:lnTo>
                    <a:pt x="417" y="572"/>
                  </a:lnTo>
                  <a:cubicBezTo>
                    <a:pt x="513" y="572"/>
                    <a:pt x="584" y="501"/>
                    <a:pt x="584" y="417"/>
                  </a:cubicBezTo>
                  <a:lnTo>
                    <a:pt x="584" y="155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8" name="Google Shape;13668;p89"/>
            <p:cNvSpPr/>
            <p:nvPr/>
          </p:nvSpPr>
          <p:spPr>
            <a:xfrm>
              <a:off x="3625101" y="3063273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01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01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9" name="Google Shape;13669;p89"/>
            <p:cNvSpPr/>
            <p:nvPr/>
          </p:nvSpPr>
          <p:spPr>
            <a:xfrm>
              <a:off x="3625101" y="309007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417"/>
                  </a:lnTo>
                  <a:cubicBezTo>
                    <a:pt x="1" y="512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2"/>
                    <a:pt x="584" y="417"/>
                  </a:cubicBezTo>
                  <a:lnTo>
                    <a:pt x="584" y="167"/>
                  </a:lnTo>
                  <a:cubicBezTo>
                    <a:pt x="584" y="72"/>
                    <a:pt x="513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0" name="Google Shape;13670;p89"/>
            <p:cNvSpPr/>
            <p:nvPr/>
          </p:nvSpPr>
          <p:spPr>
            <a:xfrm>
              <a:off x="3759773" y="3009354"/>
              <a:ext cx="18121" cy="18501"/>
            </a:xfrm>
            <a:custGeom>
              <a:avLst/>
              <a:gdLst/>
              <a:ahLst/>
              <a:cxnLst/>
              <a:rect l="l" t="t" r="r" b="b"/>
              <a:pathLst>
                <a:path w="572" h="58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2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2"/>
                    <a:pt x="572" y="417"/>
                  </a:cubicBezTo>
                  <a:lnTo>
                    <a:pt x="572" y="167"/>
                  </a:lnTo>
                  <a:cubicBezTo>
                    <a:pt x="572" y="84"/>
                    <a:pt x="500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1" name="Google Shape;13671;p89"/>
            <p:cNvSpPr/>
            <p:nvPr/>
          </p:nvSpPr>
          <p:spPr>
            <a:xfrm>
              <a:off x="3759773" y="3036503"/>
              <a:ext cx="18121" cy="18153"/>
            </a:xfrm>
            <a:custGeom>
              <a:avLst/>
              <a:gdLst/>
              <a:ahLst/>
              <a:cxnLst/>
              <a:rect l="l" t="t" r="r" b="b"/>
              <a:pathLst>
                <a:path w="572" h="573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417"/>
                  </a:lnTo>
                  <a:cubicBezTo>
                    <a:pt x="0" y="501"/>
                    <a:pt x="72" y="572"/>
                    <a:pt x="155" y="572"/>
                  </a:cubicBezTo>
                  <a:lnTo>
                    <a:pt x="417" y="572"/>
                  </a:lnTo>
                  <a:cubicBezTo>
                    <a:pt x="500" y="572"/>
                    <a:pt x="572" y="501"/>
                    <a:pt x="572" y="417"/>
                  </a:cubicBezTo>
                  <a:lnTo>
                    <a:pt x="572" y="155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2" name="Google Shape;13672;p89"/>
            <p:cNvSpPr/>
            <p:nvPr/>
          </p:nvSpPr>
          <p:spPr>
            <a:xfrm>
              <a:off x="3759773" y="3063273"/>
              <a:ext cx="18121" cy="18533"/>
            </a:xfrm>
            <a:custGeom>
              <a:avLst/>
              <a:gdLst/>
              <a:ahLst/>
              <a:cxnLst/>
              <a:rect l="l" t="t" r="r" b="b"/>
              <a:pathLst>
                <a:path w="572" h="58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01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01"/>
                    <a:pt x="572" y="418"/>
                  </a:cubicBezTo>
                  <a:lnTo>
                    <a:pt x="572" y="168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3" name="Google Shape;13673;p89"/>
            <p:cNvSpPr/>
            <p:nvPr/>
          </p:nvSpPr>
          <p:spPr>
            <a:xfrm>
              <a:off x="3759773" y="3090074"/>
              <a:ext cx="18121" cy="18501"/>
            </a:xfrm>
            <a:custGeom>
              <a:avLst/>
              <a:gdLst/>
              <a:ahLst/>
              <a:cxnLst/>
              <a:rect l="l" t="t" r="r" b="b"/>
              <a:pathLst>
                <a:path w="572" h="58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417"/>
                  </a:lnTo>
                  <a:cubicBezTo>
                    <a:pt x="0" y="512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2"/>
                    <a:pt x="572" y="417"/>
                  </a:cubicBezTo>
                  <a:lnTo>
                    <a:pt x="572" y="167"/>
                  </a:lnTo>
                  <a:cubicBezTo>
                    <a:pt x="572" y="72"/>
                    <a:pt x="500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4" name="Google Shape;13674;p89"/>
          <p:cNvGrpSpPr/>
          <p:nvPr/>
        </p:nvGrpSpPr>
        <p:grpSpPr>
          <a:xfrm>
            <a:off x="2239671" y="2884503"/>
            <a:ext cx="218053" cy="348543"/>
            <a:chOff x="2239671" y="2884503"/>
            <a:chExt cx="218053" cy="348543"/>
          </a:xfrm>
          <a:solidFill>
            <a:schemeClr val="bg1"/>
          </a:solidFill>
        </p:grpSpPr>
        <p:sp>
          <p:nvSpPr>
            <p:cNvPr id="13675" name="Google Shape;13675;p89"/>
            <p:cNvSpPr/>
            <p:nvPr/>
          </p:nvSpPr>
          <p:spPr>
            <a:xfrm>
              <a:off x="2341903" y="2884503"/>
              <a:ext cx="115822" cy="268963"/>
            </a:xfrm>
            <a:custGeom>
              <a:avLst/>
              <a:gdLst/>
              <a:ahLst/>
              <a:cxnLst/>
              <a:rect l="l" t="t" r="r" b="b"/>
              <a:pathLst>
                <a:path w="3656" h="8490" extrusionOk="0">
                  <a:moveTo>
                    <a:pt x="3144" y="2143"/>
                  </a:moveTo>
                  <a:lnTo>
                    <a:pt x="3144" y="2655"/>
                  </a:lnTo>
                  <a:lnTo>
                    <a:pt x="489" y="2655"/>
                  </a:lnTo>
                  <a:lnTo>
                    <a:pt x="489" y="2143"/>
                  </a:lnTo>
                  <a:close/>
                  <a:moveTo>
                    <a:pt x="1679" y="4882"/>
                  </a:moveTo>
                  <a:cubicBezTo>
                    <a:pt x="1810" y="4882"/>
                    <a:pt x="1917" y="4989"/>
                    <a:pt x="1917" y="5120"/>
                  </a:cubicBezTo>
                  <a:lnTo>
                    <a:pt x="1917" y="5692"/>
                  </a:lnTo>
                  <a:lnTo>
                    <a:pt x="560" y="5692"/>
                  </a:lnTo>
                  <a:cubicBezTo>
                    <a:pt x="429" y="5692"/>
                    <a:pt x="322" y="5584"/>
                    <a:pt x="322" y="5453"/>
                  </a:cubicBezTo>
                  <a:lnTo>
                    <a:pt x="322" y="5120"/>
                  </a:lnTo>
                  <a:lnTo>
                    <a:pt x="298" y="5120"/>
                  </a:lnTo>
                  <a:cubicBezTo>
                    <a:pt x="298" y="4989"/>
                    <a:pt x="405" y="4882"/>
                    <a:pt x="536" y="4882"/>
                  </a:cubicBezTo>
                  <a:close/>
                  <a:moveTo>
                    <a:pt x="1667" y="6013"/>
                  </a:moveTo>
                  <a:lnTo>
                    <a:pt x="1667" y="6787"/>
                  </a:lnTo>
                  <a:lnTo>
                    <a:pt x="1656" y="6787"/>
                  </a:lnTo>
                  <a:cubicBezTo>
                    <a:pt x="1656" y="6942"/>
                    <a:pt x="1536" y="7037"/>
                    <a:pt x="1394" y="7037"/>
                  </a:cubicBezTo>
                  <a:cubicBezTo>
                    <a:pt x="1322" y="7037"/>
                    <a:pt x="1263" y="7013"/>
                    <a:pt x="1215" y="6965"/>
                  </a:cubicBezTo>
                  <a:cubicBezTo>
                    <a:pt x="1179" y="6918"/>
                    <a:pt x="1144" y="6846"/>
                    <a:pt x="1144" y="6787"/>
                  </a:cubicBezTo>
                  <a:lnTo>
                    <a:pt x="1144" y="6501"/>
                  </a:lnTo>
                  <a:lnTo>
                    <a:pt x="1144" y="6013"/>
                  </a:lnTo>
                  <a:close/>
                  <a:moveTo>
                    <a:pt x="3096" y="5870"/>
                  </a:moveTo>
                  <a:cubicBezTo>
                    <a:pt x="3215" y="5870"/>
                    <a:pt x="3322" y="5965"/>
                    <a:pt x="3322" y="6084"/>
                  </a:cubicBezTo>
                  <a:lnTo>
                    <a:pt x="3322" y="6823"/>
                  </a:lnTo>
                  <a:cubicBezTo>
                    <a:pt x="3322" y="6942"/>
                    <a:pt x="3215" y="7037"/>
                    <a:pt x="3096" y="7037"/>
                  </a:cubicBezTo>
                  <a:lnTo>
                    <a:pt x="3037" y="7037"/>
                  </a:lnTo>
                  <a:cubicBezTo>
                    <a:pt x="2918" y="7037"/>
                    <a:pt x="2810" y="6942"/>
                    <a:pt x="2810" y="6823"/>
                  </a:cubicBezTo>
                  <a:lnTo>
                    <a:pt x="2810" y="6084"/>
                  </a:lnTo>
                  <a:cubicBezTo>
                    <a:pt x="2810" y="5965"/>
                    <a:pt x="2918" y="5870"/>
                    <a:pt x="3037" y="5870"/>
                  </a:cubicBezTo>
                  <a:close/>
                  <a:moveTo>
                    <a:pt x="2251" y="5692"/>
                  </a:moveTo>
                  <a:cubicBezTo>
                    <a:pt x="2382" y="5692"/>
                    <a:pt x="2501" y="5787"/>
                    <a:pt x="2501" y="5942"/>
                  </a:cubicBezTo>
                  <a:lnTo>
                    <a:pt x="2501" y="6799"/>
                  </a:lnTo>
                  <a:cubicBezTo>
                    <a:pt x="2501" y="6942"/>
                    <a:pt x="2394" y="7061"/>
                    <a:pt x="2251" y="7061"/>
                  </a:cubicBezTo>
                  <a:lnTo>
                    <a:pt x="2215" y="7061"/>
                  </a:lnTo>
                  <a:cubicBezTo>
                    <a:pt x="2084" y="7037"/>
                    <a:pt x="1977" y="6942"/>
                    <a:pt x="1977" y="6787"/>
                  </a:cubicBezTo>
                  <a:lnTo>
                    <a:pt x="1977" y="6013"/>
                  </a:lnTo>
                  <a:lnTo>
                    <a:pt x="2084" y="6013"/>
                  </a:lnTo>
                  <a:cubicBezTo>
                    <a:pt x="2167" y="6013"/>
                    <a:pt x="2251" y="5942"/>
                    <a:pt x="2251" y="5846"/>
                  </a:cubicBezTo>
                  <a:lnTo>
                    <a:pt x="2251" y="5692"/>
                  </a:lnTo>
                  <a:close/>
                  <a:moveTo>
                    <a:pt x="310" y="5953"/>
                  </a:moveTo>
                  <a:cubicBezTo>
                    <a:pt x="370" y="6001"/>
                    <a:pt x="441" y="6013"/>
                    <a:pt x="536" y="6013"/>
                  </a:cubicBezTo>
                  <a:lnTo>
                    <a:pt x="822" y="6013"/>
                  </a:lnTo>
                  <a:lnTo>
                    <a:pt x="822" y="6489"/>
                  </a:lnTo>
                  <a:lnTo>
                    <a:pt x="822" y="6775"/>
                  </a:lnTo>
                  <a:lnTo>
                    <a:pt x="822" y="7894"/>
                  </a:lnTo>
                  <a:cubicBezTo>
                    <a:pt x="822" y="7966"/>
                    <a:pt x="786" y="8025"/>
                    <a:pt x="739" y="8073"/>
                  </a:cubicBezTo>
                  <a:cubicBezTo>
                    <a:pt x="691" y="8108"/>
                    <a:pt x="620" y="8144"/>
                    <a:pt x="560" y="8144"/>
                  </a:cubicBezTo>
                  <a:cubicBezTo>
                    <a:pt x="417" y="8144"/>
                    <a:pt x="310" y="8025"/>
                    <a:pt x="310" y="7894"/>
                  </a:cubicBezTo>
                  <a:lnTo>
                    <a:pt x="310" y="5953"/>
                  </a:lnTo>
                  <a:close/>
                  <a:moveTo>
                    <a:pt x="346" y="0"/>
                  </a:moveTo>
                  <a:cubicBezTo>
                    <a:pt x="251" y="0"/>
                    <a:pt x="179" y="72"/>
                    <a:pt x="179" y="167"/>
                  </a:cubicBezTo>
                  <a:lnTo>
                    <a:pt x="179" y="762"/>
                  </a:lnTo>
                  <a:cubicBezTo>
                    <a:pt x="179" y="846"/>
                    <a:pt x="251" y="929"/>
                    <a:pt x="346" y="929"/>
                  </a:cubicBezTo>
                  <a:cubicBezTo>
                    <a:pt x="429" y="929"/>
                    <a:pt x="501" y="846"/>
                    <a:pt x="501" y="762"/>
                  </a:cubicBezTo>
                  <a:lnTo>
                    <a:pt x="501" y="334"/>
                  </a:lnTo>
                  <a:lnTo>
                    <a:pt x="3156" y="334"/>
                  </a:lnTo>
                  <a:lnTo>
                    <a:pt x="3156" y="1834"/>
                  </a:lnTo>
                  <a:lnTo>
                    <a:pt x="501" y="1834"/>
                  </a:lnTo>
                  <a:lnTo>
                    <a:pt x="501" y="1405"/>
                  </a:lnTo>
                  <a:cubicBezTo>
                    <a:pt x="501" y="1310"/>
                    <a:pt x="429" y="1239"/>
                    <a:pt x="346" y="1239"/>
                  </a:cubicBezTo>
                  <a:cubicBezTo>
                    <a:pt x="251" y="1239"/>
                    <a:pt x="179" y="1310"/>
                    <a:pt x="179" y="1405"/>
                  </a:cubicBezTo>
                  <a:lnTo>
                    <a:pt x="179" y="2155"/>
                  </a:lnTo>
                  <a:lnTo>
                    <a:pt x="179" y="2834"/>
                  </a:lnTo>
                  <a:cubicBezTo>
                    <a:pt x="179" y="2917"/>
                    <a:pt x="251" y="2989"/>
                    <a:pt x="346" y="2989"/>
                  </a:cubicBezTo>
                  <a:lnTo>
                    <a:pt x="548" y="2989"/>
                  </a:lnTo>
                  <a:lnTo>
                    <a:pt x="548" y="3489"/>
                  </a:lnTo>
                  <a:cubicBezTo>
                    <a:pt x="239" y="3560"/>
                    <a:pt x="1" y="3810"/>
                    <a:pt x="1" y="4120"/>
                  </a:cubicBezTo>
                  <a:lnTo>
                    <a:pt x="1" y="7906"/>
                  </a:lnTo>
                  <a:cubicBezTo>
                    <a:pt x="1" y="8228"/>
                    <a:pt x="262" y="8489"/>
                    <a:pt x="584" y="8489"/>
                  </a:cubicBezTo>
                  <a:cubicBezTo>
                    <a:pt x="727" y="8489"/>
                    <a:pt x="882" y="8430"/>
                    <a:pt x="1001" y="8323"/>
                  </a:cubicBezTo>
                  <a:cubicBezTo>
                    <a:pt x="1096" y="8216"/>
                    <a:pt x="1155" y="8073"/>
                    <a:pt x="1155" y="7906"/>
                  </a:cubicBezTo>
                  <a:lnTo>
                    <a:pt x="1155" y="7311"/>
                  </a:lnTo>
                  <a:cubicBezTo>
                    <a:pt x="1239" y="7358"/>
                    <a:pt x="1322" y="7370"/>
                    <a:pt x="1417" y="7370"/>
                  </a:cubicBezTo>
                  <a:cubicBezTo>
                    <a:pt x="1572" y="7370"/>
                    <a:pt x="1727" y="7299"/>
                    <a:pt x="1834" y="7192"/>
                  </a:cubicBezTo>
                  <a:cubicBezTo>
                    <a:pt x="1929" y="7299"/>
                    <a:pt x="2084" y="7370"/>
                    <a:pt x="2251" y="7370"/>
                  </a:cubicBezTo>
                  <a:lnTo>
                    <a:pt x="2263" y="7370"/>
                  </a:lnTo>
                  <a:cubicBezTo>
                    <a:pt x="2429" y="7370"/>
                    <a:pt x="2560" y="7311"/>
                    <a:pt x="2668" y="7204"/>
                  </a:cubicBezTo>
                  <a:cubicBezTo>
                    <a:pt x="2763" y="7311"/>
                    <a:pt x="2906" y="7370"/>
                    <a:pt x="3049" y="7370"/>
                  </a:cubicBezTo>
                  <a:lnTo>
                    <a:pt x="3108" y="7370"/>
                  </a:lnTo>
                  <a:cubicBezTo>
                    <a:pt x="3406" y="7370"/>
                    <a:pt x="3656" y="7120"/>
                    <a:pt x="3656" y="6823"/>
                  </a:cubicBezTo>
                  <a:lnTo>
                    <a:pt x="3656" y="6489"/>
                  </a:lnTo>
                  <a:lnTo>
                    <a:pt x="3656" y="5132"/>
                  </a:lnTo>
                  <a:cubicBezTo>
                    <a:pt x="3656" y="5049"/>
                    <a:pt x="3584" y="4965"/>
                    <a:pt x="3501" y="4965"/>
                  </a:cubicBezTo>
                  <a:cubicBezTo>
                    <a:pt x="3406" y="4965"/>
                    <a:pt x="3334" y="5049"/>
                    <a:pt x="3334" y="5132"/>
                  </a:cubicBezTo>
                  <a:lnTo>
                    <a:pt x="3334" y="5584"/>
                  </a:lnTo>
                  <a:cubicBezTo>
                    <a:pt x="3263" y="5549"/>
                    <a:pt x="3180" y="5537"/>
                    <a:pt x="3108" y="5537"/>
                  </a:cubicBezTo>
                  <a:lnTo>
                    <a:pt x="3049" y="5537"/>
                  </a:lnTo>
                  <a:cubicBezTo>
                    <a:pt x="2929" y="5537"/>
                    <a:pt x="2822" y="5572"/>
                    <a:pt x="2739" y="5632"/>
                  </a:cubicBezTo>
                  <a:cubicBezTo>
                    <a:pt x="2632" y="5465"/>
                    <a:pt x="2453" y="5358"/>
                    <a:pt x="2251" y="5358"/>
                  </a:cubicBezTo>
                  <a:lnTo>
                    <a:pt x="2251" y="5120"/>
                  </a:lnTo>
                  <a:cubicBezTo>
                    <a:pt x="2251" y="4810"/>
                    <a:pt x="1989" y="4560"/>
                    <a:pt x="1679" y="4560"/>
                  </a:cubicBezTo>
                  <a:lnTo>
                    <a:pt x="536" y="4560"/>
                  </a:lnTo>
                  <a:cubicBezTo>
                    <a:pt x="441" y="4560"/>
                    <a:pt x="370" y="4572"/>
                    <a:pt x="298" y="4620"/>
                  </a:cubicBezTo>
                  <a:lnTo>
                    <a:pt x="298" y="4120"/>
                  </a:lnTo>
                  <a:cubicBezTo>
                    <a:pt x="298" y="3941"/>
                    <a:pt x="477" y="3787"/>
                    <a:pt x="679" y="3787"/>
                  </a:cubicBezTo>
                  <a:cubicBezTo>
                    <a:pt x="774" y="3787"/>
                    <a:pt x="846" y="3703"/>
                    <a:pt x="846" y="3620"/>
                  </a:cubicBezTo>
                  <a:lnTo>
                    <a:pt x="846" y="2977"/>
                  </a:lnTo>
                  <a:lnTo>
                    <a:pt x="2787" y="2977"/>
                  </a:lnTo>
                  <a:lnTo>
                    <a:pt x="2787" y="3620"/>
                  </a:lnTo>
                  <a:cubicBezTo>
                    <a:pt x="2787" y="3703"/>
                    <a:pt x="2858" y="3787"/>
                    <a:pt x="2941" y="3787"/>
                  </a:cubicBezTo>
                  <a:cubicBezTo>
                    <a:pt x="3168" y="3787"/>
                    <a:pt x="3334" y="3929"/>
                    <a:pt x="3334" y="4120"/>
                  </a:cubicBezTo>
                  <a:lnTo>
                    <a:pt x="3334" y="4513"/>
                  </a:lnTo>
                  <a:cubicBezTo>
                    <a:pt x="3334" y="4596"/>
                    <a:pt x="3406" y="4679"/>
                    <a:pt x="3501" y="4679"/>
                  </a:cubicBezTo>
                  <a:cubicBezTo>
                    <a:pt x="3584" y="4679"/>
                    <a:pt x="3656" y="4596"/>
                    <a:pt x="3656" y="4513"/>
                  </a:cubicBezTo>
                  <a:lnTo>
                    <a:pt x="3656" y="4120"/>
                  </a:lnTo>
                  <a:cubicBezTo>
                    <a:pt x="3656" y="3810"/>
                    <a:pt x="3418" y="3548"/>
                    <a:pt x="3108" y="3489"/>
                  </a:cubicBezTo>
                  <a:lnTo>
                    <a:pt x="3108" y="2989"/>
                  </a:lnTo>
                  <a:lnTo>
                    <a:pt x="3322" y="2989"/>
                  </a:lnTo>
                  <a:cubicBezTo>
                    <a:pt x="3406" y="2989"/>
                    <a:pt x="3477" y="2917"/>
                    <a:pt x="3477" y="2834"/>
                  </a:cubicBezTo>
                  <a:lnTo>
                    <a:pt x="3477" y="2143"/>
                  </a:lnTo>
                  <a:lnTo>
                    <a:pt x="3477" y="2001"/>
                  </a:lnTo>
                  <a:lnTo>
                    <a:pt x="3477" y="167"/>
                  </a:lnTo>
                  <a:cubicBezTo>
                    <a:pt x="3477" y="72"/>
                    <a:pt x="3406" y="0"/>
                    <a:pt x="33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6" name="Google Shape;13676;p89"/>
            <p:cNvSpPr/>
            <p:nvPr/>
          </p:nvSpPr>
          <p:spPr>
            <a:xfrm>
              <a:off x="2275881" y="3157965"/>
              <a:ext cx="168284" cy="75082"/>
            </a:xfrm>
            <a:custGeom>
              <a:avLst/>
              <a:gdLst/>
              <a:ahLst/>
              <a:cxnLst/>
              <a:rect l="l" t="t" r="r" b="b"/>
              <a:pathLst>
                <a:path w="5312" h="2370" extrusionOk="0">
                  <a:moveTo>
                    <a:pt x="2668" y="322"/>
                  </a:moveTo>
                  <a:cubicBezTo>
                    <a:pt x="3085" y="322"/>
                    <a:pt x="3466" y="369"/>
                    <a:pt x="3775" y="429"/>
                  </a:cubicBezTo>
                  <a:cubicBezTo>
                    <a:pt x="4073" y="489"/>
                    <a:pt x="4192" y="560"/>
                    <a:pt x="4240" y="608"/>
                  </a:cubicBezTo>
                  <a:cubicBezTo>
                    <a:pt x="4192" y="655"/>
                    <a:pt x="4061" y="727"/>
                    <a:pt x="3775" y="786"/>
                  </a:cubicBezTo>
                  <a:cubicBezTo>
                    <a:pt x="3466" y="870"/>
                    <a:pt x="3085" y="893"/>
                    <a:pt x="2668" y="893"/>
                  </a:cubicBezTo>
                  <a:cubicBezTo>
                    <a:pt x="2251" y="893"/>
                    <a:pt x="1858" y="846"/>
                    <a:pt x="1549" y="786"/>
                  </a:cubicBezTo>
                  <a:cubicBezTo>
                    <a:pt x="1251" y="727"/>
                    <a:pt x="1132" y="655"/>
                    <a:pt x="1084" y="608"/>
                  </a:cubicBezTo>
                  <a:cubicBezTo>
                    <a:pt x="1132" y="584"/>
                    <a:pt x="1251" y="500"/>
                    <a:pt x="1549" y="429"/>
                  </a:cubicBezTo>
                  <a:cubicBezTo>
                    <a:pt x="1858" y="358"/>
                    <a:pt x="2251" y="322"/>
                    <a:pt x="2668" y="322"/>
                  </a:cubicBezTo>
                  <a:close/>
                  <a:moveTo>
                    <a:pt x="2668" y="0"/>
                  </a:moveTo>
                  <a:cubicBezTo>
                    <a:pt x="2466" y="0"/>
                    <a:pt x="846" y="12"/>
                    <a:pt x="763" y="572"/>
                  </a:cubicBezTo>
                  <a:lnTo>
                    <a:pt x="25" y="2143"/>
                  </a:lnTo>
                  <a:cubicBezTo>
                    <a:pt x="1" y="2191"/>
                    <a:pt x="13" y="2251"/>
                    <a:pt x="49" y="2298"/>
                  </a:cubicBezTo>
                  <a:cubicBezTo>
                    <a:pt x="72" y="2334"/>
                    <a:pt x="120" y="2370"/>
                    <a:pt x="180" y="2370"/>
                  </a:cubicBezTo>
                  <a:lnTo>
                    <a:pt x="2644" y="2370"/>
                  </a:lnTo>
                  <a:cubicBezTo>
                    <a:pt x="2739" y="2370"/>
                    <a:pt x="2811" y="2298"/>
                    <a:pt x="2811" y="2203"/>
                  </a:cubicBezTo>
                  <a:cubicBezTo>
                    <a:pt x="2811" y="2120"/>
                    <a:pt x="2739" y="2036"/>
                    <a:pt x="2644" y="2036"/>
                  </a:cubicBezTo>
                  <a:lnTo>
                    <a:pt x="430" y="2036"/>
                  </a:lnTo>
                  <a:lnTo>
                    <a:pt x="965" y="905"/>
                  </a:lnTo>
                  <a:cubicBezTo>
                    <a:pt x="1430" y="1203"/>
                    <a:pt x="2513" y="1227"/>
                    <a:pt x="2680" y="1227"/>
                  </a:cubicBezTo>
                  <a:cubicBezTo>
                    <a:pt x="2847" y="1227"/>
                    <a:pt x="3930" y="1203"/>
                    <a:pt x="4394" y="905"/>
                  </a:cubicBezTo>
                  <a:lnTo>
                    <a:pt x="4930" y="2036"/>
                  </a:lnTo>
                  <a:lnTo>
                    <a:pt x="3287" y="2036"/>
                  </a:lnTo>
                  <a:cubicBezTo>
                    <a:pt x="3204" y="2036"/>
                    <a:pt x="3120" y="2120"/>
                    <a:pt x="3120" y="2203"/>
                  </a:cubicBezTo>
                  <a:cubicBezTo>
                    <a:pt x="3120" y="2298"/>
                    <a:pt x="3204" y="2370"/>
                    <a:pt x="3287" y="2370"/>
                  </a:cubicBezTo>
                  <a:lnTo>
                    <a:pt x="5180" y="2370"/>
                  </a:lnTo>
                  <a:cubicBezTo>
                    <a:pt x="5240" y="2370"/>
                    <a:pt x="5287" y="2334"/>
                    <a:pt x="5311" y="2298"/>
                  </a:cubicBezTo>
                  <a:cubicBezTo>
                    <a:pt x="5311" y="2263"/>
                    <a:pt x="5311" y="2203"/>
                    <a:pt x="5299" y="2143"/>
                  </a:cubicBezTo>
                  <a:lnTo>
                    <a:pt x="4573" y="572"/>
                  </a:lnTo>
                  <a:cubicBezTo>
                    <a:pt x="4490" y="12"/>
                    <a:pt x="2858" y="0"/>
                    <a:pt x="2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7" name="Google Shape;13677;p89"/>
            <p:cNvSpPr/>
            <p:nvPr/>
          </p:nvSpPr>
          <p:spPr>
            <a:xfrm>
              <a:off x="2320012" y="3098755"/>
              <a:ext cx="10613" cy="54711"/>
            </a:xfrm>
            <a:custGeom>
              <a:avLst/>
              <a:gdLst/>
              <a:ahLst/>
              <a:cxnLst/>
              <a:rect l="l" t="t" r="r" b="b"/>
              <a:pathLst>
                <a:path w="335" h="1727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560"/>
                  </a:lnTo>
                  <a:cubicBezTo>
                    <a:pt x="1" y="1643"/>
                    <a:pt x="84" y="1726"/>
                    <a:pt x="168" y="1726"/>
                  </a:cubicBezTo>
                  <a:cubicBezTo>
                    <a:pt x="263" y="1726"/>
                    <a:pt x="334" y="1643"/>
                    <a:pt x="334" y="1560"/>
                  </a:cubicBezTo>
                  <a:lnTo>
                    <a:pt x="334" y="155"/>
                  </a:lnTo>
                  <a:cubicBezTo>
                    <a:pt x="322" y="72"/>
                    <a:pt x="239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8" name="Google Shape;13678;p89"/>
            <p:cNvSpPr/>
            <p:nvPr/>
          </p:nvSpPr>
          <p:spPr>
            <a:xfrm>
              <a:off x="2267961" y="3116939"/>
              <a:ext cx="42293" cy="41437"/>
            </a:xfrm>
            <a:custGeom>
              <a:avLst/>
              <a:gdLst/>
              <a:ahLst/>
              <a:cxnLst/>
              <a:rect l="l" t="t" r="r" b="b"/>
              <a:pathLst>
                <a:path w="1335" h="1308" extrusionOk="0">
                  <a:moveTo>
                    <a:pt x="168" y="1"/>
                  </a:moveTo>
                  <a:cubicBezTo>
                    <a:pt x="129" y="1"/>
                    <a:pt x="90" y="15"/>
                    <a:pt x="60" y="45"/>
                  </a:cubicBezTo>
                  <a:cubicBezTo>
                    <a:pt x="1" y="105"/>
                    <a:pt x="1" y="212"/>
                    <a:pt x="60" y="271"/>
                  </a:cubicBezTo>
                  <a:lnTo>
                    <a:pt x="1049" y="1272"/>
                  </a:lnTo>
                  <a:cubicBezTo>
                    <a:pt x="1084" y="1295"/>
                    <a:pt x="1132" y="1307"/>
                    <a:pt x="1168" y="1307"/>
                  </a:cubicBezTo>
                  <a:cubicBezTo>
                    <a:pt x="1215" y="1307"/>
                    <a:pt x="1263" y="1295"/>
                    <a:pt x="1287" y="1272"/>
                  </a:cubicBezTo>
                  <a:cubicBezTo>
                    <a:pt x="1334" y="1212"/>
                    <a:pt x="1334" y="1105"/>
                    <a:pt x="1275" y="1045"/>
                  </a:cubicBezTo>
                  <a:lnTo>
                    <a:pt x="275" y="45"/>
                  </a:lnTo>
                  <a:cubicBezTo>
                    <a:pt x="245" y="15"/>
                    <a:pt x="206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9" name="Google Shape;13679;p89"/>
            <p:cNvSpPr/>
            <p:nvPr/>
          </p:nvSpPr>
          <p:spPr>
            <a:xfrm>
              <a:off x="2239671" y="3166645"/>
              <a:ext cx="54743" cy="10201"/>
            </a:xfrm>
            <a:custGeom>
              <a:avLst/>
              <a:gdLst/>
              <a:ahLst/>
              <a:cxnLst/>
              <a:rect l="l" t="t" r="r" b="b"/>
              <a:pathLst>
                <a:path w="1728" h="322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1561" y="322"/>
                  </a:lnTo>
                  <a:cubicBezTo>
                    <a:pt x="1644" y="322"/>
                    <a:pt x="1727" y="250"/>
                    <a:pt x="1727" y="155"/>
                  </a:cubicBezTo>
                  <a:cubicBezTo>
                    <a:pt x="1727" y="72"/>
                    <a:pt x="1644" y="0"/>
                    <a:pt x="1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0" name="Google Shape;13680;p89"/>
          <p:cNvGrpSpPr/>
          <p:nvPr/>
        </p:nvGrpSpPr>
        <p:grpSpPr>
          <a:xfrm>
            <a:off x="2691555" y="2884503"/>
            <a:ext cx="215044" cy="348924"/>
            <a:chOff x="2691555" y="2884503"/>
            <a:chExt cx="215044" cy="348924"/>
          </a:xfrm>
          <a:solidFill>
            <a:schemeClr val="bg1"/>
          </a:solidFill>
        </p:grpSpPr>
        <p:sp>
          <p:nvSpPr>
            <p:cNvPr id="13681" name="Google Shape;13681;p89"/>
            <p:cNvSpPr/>
            <p:nvPr/>
          </p:nvSpPr>
          <p:spPr>
            <a:xfrm>
              <a:off x="2691555" y="2884503"/>
              <a:ext cx="215044" cy="348924"/>
            </a:xfrm>
            <a:custGeom>
              <a:avLst/>
              <a:gdLst/>
              <a:ahLst/>
              <a:cxnLst/>
              <a:rect l="l" t="t" r="r" b="b"/>
              <a:pathLst>
                <a:path w="6788" h="11014" extrusionOk="0">
                  <a:moveTo>
                    <a:pt x="632" y="4941"/>
                  </a:moveTo>
                  <a:lnTo>
                    <a:pt x="632" y="5394"/>
                  </a:lnTo>
                  <a:lnTo>
                    <a:pt x="441" y="5394"/>
                  </a:lnTo>
                  <a:lnTo>
                    <a:pt x="632" y="4941"/>
                  </a:lnTo>
                  <a:close/>
                  <a:moveTo>
                    <a:pt x="3703" y="0"/>
                  </a:moveTo>
                  <a:cubicBezTo>
                    <a:pt x="2013" y="0"/>
                    <a:pt x="632" y="1346"/>
                    <a:pt x="632" y="2989"/>
                  </a:cubicBezTo>
                  <a:lnTo>
                    <a:pt x="632" y="4179"/>
                  </a:lnTo>
                  <a:lnTo>
                    <a:pt x="36" y="5489"/>
                  </a:lnTo>
                  <a:cubicBezTo>
                    <a:pt x="1" y="5537"/>
                    <a:pt x="13" y="5596"/>
                    <a:pt x="48" y="5644"/>
                  </a:cubicBezTo>
                  <a:cubicBezTo>
                    <a:pt x="72" y="5692"/>
                    <a:pt x="120" y="5715"/>
                    <a:pt x="179" y="5715"/>
                  </a:cubicBezTo>
                  <a:lnTo>
                    <a:pt x="632" y="5715"/>
                  </a:lnTo>
                  <a:lnTo>
                    <a:pt x="632" y="6965"/>
                  </a:lnTo>
                  <a:cubicBezTo>
                    <a:pt x="632" y="7335"/>
                    <a:pt x="941" y="7656"/>
                    <a:pt x="1310" y="7656"/>
                  </a:cubicBezTo>
                  <a:lnTo>
                    <a:pt x="2156" y="7656"/>
                  </a:lnTo>
                  <a:lnTo>
                    <a:pt x="2156" y="8704"/>
                  </a:lnTo>
                  <a:lnTo>
                    <a:pt x="751" y="10775"/>
                  </a:lnTo>
                  <a:cubicBezTo>
                    <a:pt x="703" y="10835"/>
                    <a:pt x="703" y="10906"/>
                    <a:pt x="751" y="10954"/>
                  </a:cubicBezTo>
                  <a:cubicBezTo>
                    <a:pt x="775" y="11002"/>
                    <a:pt x="822" y="11014"/>
                    <a:pt x="882" y="11014"/>
                  </a:cubicBezTo>
                  <a:lnTo>
                    <a:pt x="929" y="11014"/>
                  </a:lnTo>
                  <a:lnTo>
                    <a:pt x="2394" y="10585"/>
                  </a:lnTo>
                  <a:cubicBezTo>
                    <a:pt x="2489" y="10549"/>
                    <a:pt x="2537" y="10466"/>
                    <a:pt x="2501" y="10394"/>
                  </a:cubicBezTo>
                  <a:cubicBezTo>
                    <a:pt x="2482" y="10328"/>
                    <a:pt x="2418" y="10277"/>
                    <a:pt x="2356" y="10277"/>
                  </a:cubicBezTo>
                  <a:cubicBezTo>
                    <a:pt x="2340" y="10277"/>
                    <a:pt x="2325" y="10280"/>
                    <a:pt x="2310" y="10287"/>
                  </a:cubicBezTo>
                  <a:lnTo>
                    <a:pt x="1263" y="10597"/>
                  </a:lnTo>
                  <a:lnTo>
                    <a:pt x="2441" y="8859"/>
                  </a:lnTo>
                  <a:cubicBezTo>
                    <a:pt x="2453" y="8823"/>
                    <a:pt x="2477" y="8799"/>
                    <a:pt x="2477" y="8763"/>
                  </a:cubicBezTo>
                  <a:lnTo>
                    <a:pt x="2477" y="7608"/>
                  </a:lnTo>
                  <a:lnTo>
                    <a:pt x="3453" y="7073"/>
                  </a:lnTo>
                  <a:cubicBezTo>
                    <a:pt x="3537" y="7025"/>
                    <a:pt x="3561" y="6942"/>
                    <a:pt x="3513" y="6846"/>
                  </a:cubicBezTo>
                  <a:cubicBezTo>
                    <a:pt x="3488" y="6797"/>
                    <a:pt x="3436" y="6765"/>
                    <a:pt x="3378" y="6765"/>
                  </a:cubicBezTo>
                  <a:cubicBezTo>
                    <a:pt x="3352" y="6765"/>
                    <a:pt x="3325" y="6772"/>
                    <a:pt x="3299" y="6787"/>
                  </a:cubicBezTo>
                  <a:lnTo>
                    <a:pt x="2263" y="7358"/>
                  </a:lnTo>
                  <a:lnTo>
                    <a:pt x="1298" y="7358"/>
                  </a:lnTo>
                  <a:cubicBezTo>
                    <a:pt x="1108" y="7358"/>
                    <a:pt x="941" y="7192"/>
                    <a:pt x="941" y="7001"/>
                  </a:cubicBezTo>
                  <a:lnTo>
                    <a:pt x="941" y="6549"/>
                  </a:lnTo>
                  <a:lnTo>
                    <a:pt x="1775" y="6549"/>
                  </a:lnTo>
                  <a:cubicBezTo>
                    <a:pt x="1870" y="6549"/>
                    <a:pt x="1941" y="6477"/>
                    <a:pt x="1941" y="6382"/>
                  </a:cubicBezTo>
                  <a:cubicBezTo>
                    <a:pt x="1941" y="6299"/>
                    <a:pt x="1870" y="6227"/>
                    <a:pt x="1775" y="6227"/>
                  </a:cubicBezTo>
                  <a:lnTo>
                    <a:pt x="941" y="6227"/>
                  </a:lnTo>
                  <a:lnTo>
                    <a:pt x="941" y="3025"/>
                  </a:lnTo>
                  <a:cubicBezTo>
                    <a:pt x="941" y="1548"/>
                    <a:pt x="2179" y="358"/>
                    <a:pt x="3715" y="358"/>
                  </a:cubicBezTo>
                  <a:cubicBezTo>
                    <a:pt x="5239" y="358"/>
                    <a:pt x="6478" y="1548"/>
                    <a:pt x="6478" y="3025"/>
                  </a:cubicBezTo>
                  <a:cubicBezTo>
                    <a:pt x="6478" y="4263"/>
                    <a:pt x="5811" y="5406"/>
                    <a:pt x="4727" y="6013"/>
                  </a:cubicBezTo>
                  <a:lnTo>
                    <a:pt x="3954" y="6442"/>
                  </a:lnTo>
                  <a:cubicBezTo>
                    <a:pt x="3870" y="6489"/>
                    <a:pt x="3846" y="6584"/>
                    <a:pt x="3894" y="6668"/>
                  </a:cubicBezTo>
                  <a:cubicBezTo>
                    <a:pt x="3918" y="6717"/>
                    <a:pt x="3971" y="6749"/>
                    <a:pt x="4029" y="6749"/>
                  </a:cubicBezTo>
                  <a:cubicBezTo>
                    <a:pt x="4055" y="6749"/>
                    <a:pt x="4082" y="6742"/>
                    <a:pt x="4108" y="6727"/>
                  </a:cubicBezTo>
                  <a:lnTo>
                    <a:pt x="4882" y="6299"/>
                  </a:lnTo>
                  <a:cubicBezTo>
                    <a:pt x="4918" y="6287"/>
                    <a:pt x="4930" y="6263"/>
                    <a:pt x="4966" y="6251"/>
                  </a:cubicBezTo>
                  <a:lnTo>
                    <a:pt x="4966" y="8525"/>
                  </a:lnTo>
                  <a:cubicBezTo>
                    <a:pt x="4966" y="8573"/>
                    <a:pt x="4977" y="8609"/>
                    <a:pt x="5001" y="8632"/>
                  </a:cubicBezTo>
                  <a:lnTo>
                    <a:pt x="5620" y="9323"/>
                  </a:lnTo>
                  <a:lnTo>
                    <a:pt x="2965" y="10109"/>
                  </a:lnTo>
                  <a:cubicBezTo>
                    <a:pt x="2882" y="10133"/>
                    <a:pt x="2834" y="10228"/>
                    <a:pt x="2858" y="10299"/>
                  </a:cubicBezTo>
                  <a:cubicBezTo>
                    <a:pt x="2882" y="10371"/>
                    <a:pt x="2953" y="10418"/>
                    <a:pt x="3013" y="10418"/>
                  </a:cubicBezTo>
                  <a:lnTo>
                    <a:pt x="3061" y="10418"/>
                  </a:lnTo>
                  <a:lnTo>
                    <a:pt x="5942" y="9573"/>
                  </a:lnTo>
                  <a:cubicBezTo>
                    <a:pt x="6001" y="9549"/>
                    <a:pt x="6037" y="9513"/>
                    <a:pt x="6049" y="9466"/>
                  </a:cubicBezTo>
                  <a:cubicBezTo>
                    <a:pt x="6061" y="9406"/>
                    <a:pt x="6049" y="9359"/>
                    <a:pt x="6013" y="9311"/>
                  </a:cubicBezTo>
                  <a:lnTo>
                    <a:pt x="5263" y="8442"/>
                  </a:lnTo>
                  <a:lnTo>
                    <a:pt x="5263" y="6013"/>
                  </a:lnTo>
                  <a:cubicBezTo>
                    <a:pt x="6216" y="5311"/>
                    <a:pt x="6787" y="4203"/>
                    <a:pt x="6787" y="2989"/>
                  </a:cubicBezTo>
                  <a:cubicBezTo>
                    <a:pt x="6787" y="1346"/>
                    <a:pt x="5406" y="0"/>
                    <a:pt x="3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2" name="Google Shape;13682;p89"/>
            <p:cNvSpPr/>
            <p:nvPr/>
          </p:nvSpPr>
          <p:spPr>
            <a:xfrm>
              <a:off x="2754535" y="2907503"/>
              <a:ext cx="126783" cy="127164"/>
            </a:xfrm>
            <a:custGeom>
              <a:avLst/>
              <a:gdLst/>
              <a:ahLst/>
              <a:cxnLst/>
              <a:rect l="l" t="t" r="r" b="b"/>
              <a:pathLst>
                <a:path w="4002" h="4014" extrusionOk="0">
                  <a:moveTo>
                    <a:pt x="1989" y="1"/>
                  </a:moveTo>
                  <a:cubicBezTo>
                    <a:pt x="953" y="1"/>
                    <a:pt x="72" y="822"/>
                    <a:pt x="1" y="1870"/>
                  </a:cubicBezTo>
                  <a:cubicBezTo>
                    <a:pt x="1" y="1953"/>
                    <a:pt x="61" y="2025"/>
                    <a:pt x="144" y="2048"/>
                  </a:cubicBezTo>
                  <a:cubicBezTo>
                    <a:pt x="239" y="2048"/>
                    <a:pt x="311" y="1989"/>
                    <a:pt x="322" y="1894"/>
                  </a:cubicBezTo>
                  <a:cubicBezTo>
                    <a:pt x="382" y="1013"/>
                    <a:pt x="1108" y="346"/>
                    <a:pt x="1989" y="346"/>
                  </a:cubicBezTo>
                  <a:cubicBezTo>
                    <a:pt x="2918" y="346"/>
                    <a:pt x="3656" y="1096"/>
                    <a:pt x="3656" y="2013"/>
                  </a:cubicBezTo>
                  <a:cubicBezTo>
                    <a:pt x="3656" y="2941"/>
                    <a:pt x="2918" y="3680"/>
                    <a:pt x="1989" y="3680"/>
                  </a:cubicBezTo>
                  <a:cubicBezTo>
                    <a:pt x="1251" y="3680"/>
                    <a:pt x="596" y="3191"/>
                    <a:pt x="382" y="2477"/>
                  </a:cubicBezTo>
                  <a:cubicBezTo>
                    <a:pt x="363" y="2401"/>
                    <a:pt x="298" y="2363"/>
                    <a:pt x="236" y="2363"/>
                  </a:cubicBezTo>
                  <a:cubicBezTo>
                    <a:pt x="221" y="2363"/>
                    <a:pt x="206" y="2365"/>
                    <a:pt x="191" y="2370"/>
                  </a:cubicBezTo>
                  <a:cubicBezTo>
                    <a:pt x="96" y="2406"/>
                    <a:pt x="61" y="2489"/>
                    <a:pt x="84" y="2560"/>
                  </a:cubicBezTo>
                  <a:cubicBezTo>
                    <a:pt x="322" y="3418"/>
                    <a:pt x="1108" y="4013"/>
                    <a:pt x="2001" y="4013"/>
                  </a:cubicBezTo>
                  <a:cubicBezTo>
                    <a:pt x="3109" y="4013"/>
                    <a:pt x="4001" y="3120"/>
                    <a:pt x="4001" y="2013"/>
                  </a:cubicBezTo>
                  <a:cubicBezTo>
                    <a:pt x="3990" y="917"/>
                    <a:pt x="3097" y="1"/>
                    <a:pt x="1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3" name="Google Shape;13683;p89"/>
            <p:cNvSpPr/>
            <p:nvPr/>
          </p:nvSpPr>
          <p:spPr>
            <a:xfrm>
              <a:off x="2781336" y="2931263"/>
              <a:ext cx="74321" cy="74353"/>
            </a:xfrm>
            <a:custGeom>
              <a:avLst/>
              <a:gdLst/>
              <a:ahLst/>
              <a:cxnLst/>
              <a:rect l="l" t="t" r="r" b="b"/>
              <a:pathLst>
                <a:path w="2346" h="2347" extrusionOk="0">
                  <a:moveTo>
                    <a:pt x="1465" y="310"/>
                  </a:moveTo>
                  <a:cubicBezTo>
                    <a:pt x="1620" y="310"/>
                    <a:pt x="1751" y="370"/>
                    <a:pt x="1858" y="477"/>
                  </a:cubicBezTo>
                  <a:cubicBezTo>
                    <a:pt x="1965" y="584"/>
                    <a:pt x="2024" y="715"/>
                    <a:pt x="2024" y="858"/>
                  </a:cubicBezTo>
                  <a:cubicBezTo>
                    <a:pt x="2024" y="1013"/>
                    <a:pt x="1965" y="1144"/>
                    <a:pt x="1858" y="1251"/>
                  </a:cubicBezTo>
                  <a:cubicBezTo>
                    <a:pt x="1751" y="1358"/>
                    <a:pt x="1620" y="1418"/>
                    <a:pt x="1465" y="1418"/>
                  </a:cubicBezTo>
                  <a:cubicBezTo>
                    <a:pt x="1322" y="1418"/>
                    <a:pt x="1191" y="1358"/>
                    <a:pt x="1084" y="1251"/>
                  </a:cubicBezTo>
                  <a:cubicBezTo>
                    <a:pt x="869" y="1037"/>
                    <a:pt x="869" y="679"/>
                    <a:pt x="1084" y="477"/>
                  </a:cubicBezTo>
                  <a:cubicBezTo>
                    <a:pt x="1191" y="370"/>
                    <a:pt x="1322" y="310"/>
                    <a:pt x="1465" y="310"/>
                  </a:cubicBezTo>
                  <a:close/>
                  <a:moveTo>
                    <a:pt x="1489" y="1"/>
                  </a:moveTo>
                  <a:cubicBezTo>
                    <a:pt x="1262" y="1"/>
                    <a:pt x="1036" y="84"/>
                    <a:pt x="869" y="251"/>
                  </a:cubicBezTo>
                  <a:cubicBezTo>
                    <a:pt x="572" y="548"/>
                    <a:pt x="536" y="1025"/>
                    <a:pt x="774" y="1370"/>
                  </a:cubicBezTo>
                  <a:lnTo>
                    <a:pt x="60" y="2084"/>
                  </a:lnTo>
                  <a:cubicBezTo>
                    <a:pt x="0" y="2144"/>
                    <a:pt x="0" y="2239"/>
                    <a:pt x="60" y="2299"/>
                  </a:cubicBezTo>
                  <a:cubicBezTo>
                    <a:pt x="84" y="2334"/>
                    <a:pt x="131" y="2346"/>
                    <a:pt x="179" y="2346"/>
                  </a:cubicBezTo>
                  <a:cubicBezTo>
                    <a:pt x="215" y="2346"/>
                    <a:pt x="262" y="2334"/>
                    <a:pt x="298" y="2299"/>
                  </a:cubicBezTo>
                  <a:lnTo>
                    <a:pt x="1012" y="1584"/>
                  </a:lnTo>
                  <a:cubicBezTo>
                    <a:pt x="1155" y="1691"/>
                    <a:pt x="1322" y="1739"/>
                    <a:pt x="1501" y="1739"/>
                  </a:cubicBezTo>
                  <a:cubicBezTo>
                    <a:pt x="1739" y="1739"/>
                    <a:pt x="1941" y="1644"/>
                    <a:pt x="2108" y="1489"/>
                  </a:cubicBezTo>
                  <a:cubicBezTo>
                    <a:pt x="2263" y="1310"/>
                    <a:pt x="2346" y="1096"/>
                    <a:pt x="2346" y="858"/>
                  </a:cubicBezTo>
                  <a:cubicBezTo>
                    <a:pt x="2346" y="620"/>
                    <a:pt x="2263" y="417"/>
                    <a:pt x="2096" y="251"/>
                  </a:cubicBezTo>
                  <a:cubicBezTo>
                    <a:pt x="1929" y="84"/>
                    <a:pt x="1703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4" name="Google Shape;13684;p89"/>
          <p:cNvGrpSpPr/>
          <p:nvPr/>
        </p:nvGrpSpPr>
        <p:grpSpPr>
          <a:xfrm>
            <a:off x="1770459" y="2884503"/>
            <a:ext cx="254644" cy="348828"/>
            <a:chOff x="1770459" y="2884503"/>
            <a:chExt cx="254644" cy="348828"/>
          </a:xfrm>
          <a:solidFill>
            <a:schemeClr val="bg1"/>
          </a:solidFill>
        </p:grpSpPr>
        <p:sp>
          <p:nvSpPr>
            <p:cNvPr id="13685" name="Google Shape;13685;p89"/>
            <p:cNvSpPr/>
            <p:nvPr/>
          </p:nvSpPr>
          <p:spPr>
            <a:xfrm>
              <a:off x="1832330" y="2884503"/>
              <a:ext cx="130902" cy="159572"/>
            </a:xfrm>
            <a:custGeom>
              <a:avLst/>
              <a:gdLst/>
              <a:ahLst/>
              <a:cxnLst/>
              <a:rect l="l" t="t" r="r" b="b"/>
              <a:pathLst>
                <a:path w="4132" h="5037" extrusionOk="0">
                  <a:moveTo>
                    <a:pt x="2060" y="0"/>
                  </a:moveTo>
                  <a:cubicBezTo>
                    <a:pt x="953" y="0"/>
                    <a:pt x="36" y="869"/>
                    <a:pt x="0" y="1977"/>
                  </a:cubicBezTo>
                  <a:cubicBezTo>
                    <a:pt x="0" y="2072"/>
                    <a:pt x="60" y="2143"/>
                    <a:pt x="143" y="2143"/>
                  </a:cubicBezTo>
                  <a:cubicBezTo>
                    <a:pt x="238" y="2143"/>
                    <a:pt x="310" y="2084"/>
                    <a:pt x="310" y="2001"/>
                  </a:cubicBezTo>
                  <a:cubicBezTo>
                    <a:pt x="357" y="1060"/>
                    <a:pt x="1131" y="322"/>
                    <a:pt x="2060" y="322"/>
                  </a:cubicBezTo>
                  <a:cubicBezTo>
                    <a:pt x="3036" y="322"/>
                    <a:pt x="3822" y="1120"/>
                    <a:pt x="3822" y="2084"/>
                  </a:cubicBezTo>
                  <a:cubicBezTo>
                    <a:pt x="3822" y="2846"/>
                    <a:pt x="3334" y="3513"/>
                    <a:pt x="2596" y="3751"/>
                  </a:cubicBezTo>
                  <a:cubicBezTo>
                    <a:pt x="2572" y="3763"/>
                    <a:pt x="2524" y="3787"/>
                    <a:pt x="2512" y="3822"/>
                  </a:cubicBezTo>
                  <a:lnTo>
                    <a:pt x="2060" y="4572"/>
                  </a:lnTo>
                  <a:lnTo>
                    <a:pt x="1619" y="3822"/>
                  </a:lnTo>
                  <a:cubicBezTo>
                    <a:pt x="1608" y="3798"/>
                    <a:pt x="1572" y="3763"/>
                    <a:pt x="1524" y="3751"/>
                  </a:cubicBezTo>
                  <a:cubicBezTo>
                    <a:pt x="977" y="3572"/>
                    <a:pt x="548" y="3144"/>
                    <a:pt x="381" y="2572"/>
                  </a:cubicBezTo>
                  <a:cubicBezTo>
                    <a:pt x="362" y="2503"/>
                    <a:pt x="293" y="2459"/>
                    <a:pt x="230" y="2459"/>
                  </a:cubicBezTo>
                  <a:cubicBezTo>
                    <a:pt x="216" y="2459"/>
                    <a:pt x="203" y="2461"/>
                    <a:pt x="191" y="2465"/>
                  </a:cubicBezTo>
                  <a:cubicBezTo>
                    <a:pt x="95" y="2501"/>
                    <a:pt x="60" y="2584"/>
                    <a:pt x="84" y="2667"/>
                  </a:cubicBezTo>
                  <a:cubicBezTo>
                    <a:pt x="274" y="3298"/>
                    <a:pt x="750" y="3810"/>
                    <a:pt x="1381" y="4037"/>
                  </a:cubicBezTo>
                  <a:lnTo>
                    <a:pt x="1929" y="4953"/>
                  </a:lnTo>
                  <a:cubicBezTo>
                    <a:pt x="1965" y="5001"/>
                    <a:pt x="2000" y="5037"/>
                    <a:pt x="2060" y="5037"/>
                  </a:cubicBezTo>
                  <a:cubicBezTo>
                    <a:pt x="2120" y="5037"/>
                    <a:pt x="2167" y="5001"/>
                    <a:pt x="2191" y="4953"/>
                  </a:cubicBezTo>
                  <a:lnTo>
                    <a:pt x="2751" y="4037"/>
                  </a:lnTo>
                  <a:cubicBezTo>
                    <a:pt x="3584" y="3739"/>
                    <a:pt x="4132" y="2965"/>
                    <a:pt x="4132" y="2084"/>
                  </a:cubicBezTo>
                  <a:cubicBezTo>
                    <a:pt x="4132" y="941"/>
                    <a:pt x="3215" y="0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6" name="Google Shape;13686;p89"/>
            <p:cNvSpPr/>
            <p:nvPr/>
          </p:nvSpPr>
          <p:spPr>
            <a:xfrm>
              <a:off x="1861000" y="2912698"/>
              <a:ext cx="75842" cy="72167"/>
            </a:xfrm>
            <a:custGeom>
              <a:avLst/>
              <a:gdLst/>
              <a:ahLst/>
              <a:cxnLst/>
              <a:rect l="l" t="t" r="r" b="b"/>
              <a:pathLst>
                <a:path w="2394" h="2278" extrusionOk="0">
                  <a:moveTo>
                    <a:pt x="1441" y="313"/>
                  </a:moveTo>
                  <a:cubicBezTo>
                    <a:pt x="1572" y="313"/>
                    <a:pt x="1715" y="360"/>
                    <a:pt x="1810" y="468"/>
                  </a:cubicBezTo>
                  <a:cubicBezTo>
                    <a:pt x="2036" y="670"/>
                    <a:pt x="2036" y="1015"/>
                    <a:pt x="1834" y="1218"/>
                  </a:cubicBezTo>
                  <a:cubicBezTo>
                    <a:pt x="1726" y="1325"/>
                    <a:pt x="1587" y="1378"/>
                    <a:pt x="1448" y="1378"/>
                  </a:cubicBezTo>
                  <a:cubicBezTo>
                    <a:pt x="1310" y="1378"/>
                    <a:pt x="1173" y="1325"/>
                    <a:pt x="1072" y="1218"/>
                  </a:cubicBezTo>
                  <a:cubicBezTo>
                    <a:pt x="857" y="1015"/>
                    <a:pt x="857" y="670"/>
                    <a:pt x="1072" y="468"/>
                  </a:cubicBezTo>
                  <a:cubicBezTo>
                    <a:pt x="1167" y="360"/>
                    <a:pt x="1310" y="313"/>
                    <a:pt x="1441" y="313"/>
                  </a:cubicBezTo>
                  <a:close/>
                  <a:moveTo>
                    <a:pt x="1451" y="0"/>
                  </a:moveTo>
                  <a:cubicBezTo>
                    <a:pt x="1232" y="0"/>
                    <a:pt x="1012" y="81"/>
                    <a:pt x="845" y="241"/>
                  </a:cubicBezTo>
                  <a:cubicBezTo>
                    <a:pt x="548" y="539"/>
                    <a:pt x="524" y="992"/>
                    <a:pt x="738" y="1325"/>
                  </a:cubicBezTo>
                  <a:lnTo>
                    <a:pt x="60" y="2015"/>
                  </a:lnTo>
                  <a:cubicBezTo>
                    <a:pt x="0" y="2075"/>
                    <a:pt x="0" y="2182"/>
                    <a:pt x="60" y="2242"/>
                  </a:cubicBezTo>
                  <a:cubicBezTo>
                    <a:pt x="83" y="2265"/>
                    <a:pt x="131" y="2277"/>
                    <a:pt x="179" y="2277"/>
                  </a:cubicBezTo>
                  <a:cubicBezTo>
                    <a:pt x="226" y="2277"/>
                    <a:pt x="262" y="2265"/>
                    <a:pt x="298" y="2242"/>
                  </a:cubicBezTo>
                  <a:lnTo>
                    <a:pt x="976" y="1551"/>
                  </a:lnTo>
                  <a:cubicBezTo>
                    <a:pt x="1131" y="1658"/>
                    <a:pt x="1298" y="1706"/>
                    <a:pt x="1453" y="1706"/>
                  </a:cubicBezTo>
                  <a:cubicBezTo>
                    <a:pt x="1679" y="1706"/>
                    <a:pt x="1881" y="1611"/>
                    <a:pt x="2072" y="1444"/>
                  </a:cubicBezTo>
                  <a:cubicBezTo>
                    <a:pt x="2393" y="1122"/>
                    <a:pt x="2393" y="575"/>
                    <a:pt x="2048" y="241"/>
                  </a:cubicBezTo>
                  <a:cubicBezTo>
                    <a:pt x="1887" y="81"/>
                    <a:pt x="1670" y="0"/>
                    <a:pt x="14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7" name="Google Shape;13687;p89"/>
            <p:cNvSpPr/>
            <p:nvPr/>
          </p:nvSpPr>
          <p:spPr>
            <a:xfrm>
              <a:off x="1818359" y="306064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0"/>
                  </a:moveTo>
                  <a:cubicBezTo>
                    <a:pt x="116" y="0"/>
                    <a:pt x="55" y="43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3"/>
                  </a:cubicBezTo>
                  <a:cubicBezTo>
                    <a:pt x="1822" y="572"/>
                    <a:pt x="1775" y="465"/>
                    <a:pt x="1691" y="453"/>
                  </a:cubicBezTo>
                  <a:lnTo>
                    <a:pt x="239" y="12"/>
                  </a:lnTo>
                  <a:cubicBezTo>
                    <a:pt x="220" y="4"/>
                    <a:pt x="200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8" name="Google Shape;13688;p89"/>
            <p:cNvSpPr/>
            <p:nvPr/>
          </p:nvSpPr>
          <p:spPr>
            <a:xfrm>
              <a:off x="1818359" y="3078384"/>
              <a:ext cx="57753" cy="24552"/>
            </a:xfrm>
            <a:custGeom>
              <a:avLst/>
              <a:gdLst/>
              <a:ahLst/>
              <a:cxnLst/>
              <a:rect l="l" t="t" r="r" b="b"/>
              <a:pathLst>
                <a:path w="1823" h="775" extrusionOk="0">
                  <a:moveTo>
                    <a:pt x="182" y="0"/>
                  </a:moveTo>
                  <a:cubicBezTo>
                    <a:pt x="116" y="0"/>
                    <a:pt x="55" y="45"/>
                    <a:pt x="36" y="119"/>
                  </a:cubicBezTo>
                  <a:cubicBezTo>
                    <a:pt x="1" y="203"/>
                    <a:pt x="48" y="298"/>
                    <a:pt x="144" y="322"/>
                  </a:cubicBezTo>
                  <a:lnTo>
                    <a:pt x="1584" y="774"/>
                  </a:lnTo>
                  <a:lnTo>
                    <a:pt x="1632" y="774"/>
                  </a:lnTo>
                  <a:cubicBezTo>
                    <a:pt x="1703" y="774"/>
                    <a:pt x="1763" y="726"/>
                    <a:pt x="1775" y="655"/>
                  </a:cubicBezTo>
                  <a:cubicBezTo>
                    <a:pt x="1822" y="584"/>
                    <a:pt x="1775" y="488"/>
                    <a:pt x="1691" y="464"/>
                  </a:cubicBezTo>
                  <a:lnTo>
                    <a:pt x="239" y="12"/>
                  </a:lnTo>
                  <a:cubicBezTo>
                    <a:pt x="220" y="4"/>
                    <a:pt x="201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9" name="Google Shape;13689;p89"/>
            <p:cNvSpPr/>
            <p:nvPr/>
          </p:nvSpPr>
          <p:spPr>
            <a:xfrm>
              <a:off x="1818359" y="309647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1"/>
                  </a:moveTo>
                  <a:cubicBezTo>
                    <a:pt x="116" y="1"/>
                    <a:pt x="55" y="44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4"/>
                  </a:cubicBezTo>
                  <a:cubicBezTo>
                    <a:pt x="1822" y="572"/>
                    <a:pt x="1775" y="489"/>
                    <a:pt x="1691" y="453"/>
                  </a:cubicBezTo>
                  <a:lnTo>
                    <a:pt x="239" y="13"/>
                  </a:lnTo>
                  <a:cubicBezTo>
                    <a:pt x="220" y="4"/>
                    <a:pt x="200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0" name="Google Shape;13690;p89"/>
            <p:cNvSpPr/>
            <p:nvPr/>
          </p:nvSpPr>
          <p:spPr>
            <a:xfrm>
              <a:off x="2022410" y="3029914"/>
              <a:ext cx="760" cy="570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3" y="0"/>
                  </a:moveTo>
                  <a:cubicBezTo>
                    <a:pt x="0" y="0"/>
                    <a:pt x="21" y="18"/>
                    <a:pt x="23" y="18"/>
                  </a:cubicBezTo>
                  <a:cubicBezTo>
                    <a:pt x="24" y="18"/>
                    <a:pt x="22" y="15"/>
                    <a:pt x="13" y="6"/>
                  </a:cubicBezTo>
                  <a:cubicBezTo>
                    <a:pt x="7" y="2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1" name="Google Shape;13691;p89"/>
            <p:cNvSpPr/>
            <p:nvPr/>
          </p:nvSpPr>
          <p:spPr>
            <a:xfrm>
              <a:off x="1770459" y="3017337"/>
              <a:ext cx="254644" cy="215994"/>
            </a:xfrm>
            <a:custGeom>
              <a:avLst/>
              <a:gdLst/>
              <a:ahLst/>
              <a:cxnLst/>
              <a:rect l="l" t="t" r="r" b="b"/>
              <a:pathLst>
                <a:path w="8038" h="6818" extrusionOk="0">
                  <a:moveTo>
                    <a:pt x="7275" y="391"/>
                  </a:moveTo>
                  <a:lnTo>
                    <a:pt x="7275" y="3677"/>
                  </a:lnTo>
                  <a:lnTo>
                    <a:pt x="4180" y="4677"/>
                  </a:lnTo>
                  <a:lnTo>
                    <a:pt x="4180" y="2570"/>
                  </a:lnTo>
                  <a:lnTo>
                    <a:pt x="4180" y="1760"/>
                  </a:lnTo>
                  <a:lnTo>
                    <a:pt x="4180" y="1391"/>
                  </a:lnTo>
                  <a:lnTo>
                    <a:pt x="7275" y="391"/>
                  </a:lnTo>
                  <a:close/>
                  <a:moveTo>
                    <a:pt x="310" y="748"/>
                  </a:moveTo>
                  <a:lnTo>
                    <a:pt x="429" y="796"/>
                  </a:lnTo>
                  <a:lnTo>
                    <a:pt x="429" y="3820"/>
                  </a:lnTo>
                  <a:cubicBezTo>
                    <a:pt x="429" y="3892"/>
                    <a:pt x="477" y="3951"/>
                    <a:pt x="548" y="3963"/>
                  </a:cubicBezTo>
                  <a:lnTo>
                    <a:pt x="3858" y="5023"/>
                  </a:lnTo>
                  <a:lnTo>
                    <a:pt x="3858" y="5630"/>
                  </a:lnTo>
                  <a:lnTo>
                    <a:pt x="310" y="4499"/>
                  </a:lnTo>
                  <a:lnTo>
                    <a:pt x="310" y="1332"/>
                  </a:lnTo>
                  <a:lnTo>
                    <a:pt x="310" y="748"/>
                  </a:lnTo>
                  <a:close/>
                  <a:moveTo>
                    <a:pt x="7704" y="748"/>
                  </a:moveTo>
                  <a:lnTo>
                    <a:pt x="7704" y="1332"/>
                  </a:lnTo>
                  <a:lnTo>
                    <a:pt x="7704" y="4499"/>
                  </a:lnTo>
                  <a:lnTo>
                    <a:pt x="4168" y="5630"/>
                  </a:lnTo>
                  <a:lnTo>
                    <a:pt x="4168" y="5023"/>
                  </a:lnTo>
                  <a:lnTo>
                    <a:pt x="7466" y="3963"/>
                  </a:lnTo>
                  <a:cubicBezTo>
                    <a:pt x="7525" y="3951"/>
                    <a:pt x="7585" y="3880"/>
                    <a:pt x="7585" y="3820"/>
                  </a:cubicBezTo>
                  <a:lnTo>
                    <a:pt x="7585" y="796"/>
                  </a:lnTo>
                  <a:lnTo>
                    <a:pt x="7704" y="748"/>
                  </a:lnTo>
                  <a:close/>
                  <a:moveTo>
                    <a:pt x="310" y="4844"/>
                  </a:moveTo>
                  <a:lnTo>
                    <a:pt x="3858" y="5975"/>
                  </a:lnTo>
                  <a:lnTo>
                    <a:pt x="3858" y="6440"/>
                  </a:lnTo>
                  <a:lnTo>
                    <a:pt x="310" y="5309"/>
                  </a:lnTo>
                  <a:lnTo>
                    <a:pt x="310" y="4844"/>
                  </a:lnTo>
                  <a:close/>
                  <a:moveTo>
                    <a:pt x="595" y="0"/>
                  </a:moveTo>
                  <a:cubicBezTo>
                    <a:pt x="562" y="0"/>
                    <a:pt x="522" y="17"/>
                    <a:pt x="489" y="34"/>
                  </a:cubicBezTo>
                  <a:cubicBezTo>
                    <a:pt x="441" y="70"/>
                    <a:pt x="429" y="105"/>
                    <a:pt x="429" y="165"/>
                  </a:cubicBezTo>
                  <a:lnTo>
                    <a:pt x="429" y="439"/>
                  </a:lnTo>
                  <a:lnTo>
                    <a:pt x="203" y="367"/>
                  </a:lnTo>
                  <a:cubicBezTo>
                    <a:pt x="189" y="360"/>
                    <a:pt x="175" y="358"/>
                    <a:pt x="161" y="358"/>
                  </a:cubicBezTo>
                  <a:cubicBezTo>
                    <a:pt x="127" y="358"/>
                    <a:pt x="94" y="374"/>
                    <a:pt x="60" y="391"/>
                  </a:cubicBezTo>
                  <a:cubicBezTo>
                    <a:pt x="12" y="427"/>
                    <a:pt x="1" y="463"/>
                    <a:pt x="1" y="522"/>
                  </a:cubicBezTo>
                  <a:lnTo>
                    <a:pt x="1" y="1332"/>
                  </a:lnTo>
                  <a:lnTo>
                    <a:pt x="1" y="4618"/>
                  </a:lnTo>
                  <a:lnTo>
                    <a:pt x="1" y="5428"/>
                  </a:lnTo>
                  <a:cubicBezTo>
                    <a:pt x="1" y="5499"/>
                    <a:pt x="48" y="5559"/>
                    <a:pt x="120" y="5570"/>
                  </a:cubicBezTo>
                  <a:lnTo>
                    <a:pt x="3977" y="6809"/>
                  </a:lnTo>
                  <a:cubicBezTo>
                    <a:pt x="3989" y="6815"/>
                    <a:pt x="4001" y="6818"/>
                    <a:pt x="4016" y="6818"/>
                  </a:cubicBezTo>
                  <a:cubicBezTo>
                    <a:pt x="4031" y="6818"/>
                    <a:pt x="4049" y="6815"/>
                    <a:pt x="4073" y="6809"/>
                  </a:cubicBezTo>
                  <a:lnTo>
                    <a:pt x="6061" y="6166"/>
                  </a:lnTo>
                  <a:cubicBezTo>
                    <a:pt x="6144" y="6130"/>
                    <a:pt x="6192" y="6047"/>
                    <a:pt x="6156" y="5963"/>
                  </a:cubicBezTo>
                  <a:cubicBezTo>
                    <a:pt x="6138" y="5890"/>
                    <a:pt x="6076" y="5844"/>
                    <a:pt x="6011" y="5844"/>
                  </a:cubicBezTo>
                  <a:cubicBezTo>
                    <a:pt x="5992" y="5844"/>
                    <a:pt x="5972" y="5848"/>
                    <a:pt x="5954" y="5856"/>
                  </a:cubicBezTo>
                  <a:lnTo>
                    <a:pt x="4180" y="6440"/>
                  </a:lnTo>
                  <a:lnTo>
                    <a:pt x="4180" y="5975"/>
                  </a:lnTo>
                  <a:lnTo>
                    <a:pt x="7728" y="4844"/>
                  </a:lnTo>
                  <a:lnTo>
                    <a:pt x="7728" y="5309"/>
                  </a:lnTo>
                  <a:lnTo>
                    <a:pt x="6597" y="5666"/>
                  </a:lnTo>
                  <a:cubicBezTo>
                    <a:pt x="6501" y="5690"/>
                    <a:pt x="6454" y="5773"/>
                    <a:pt x="6489" y="5868"/>
                  </a:cubicBezTo>
                  <a:cubicBezTo>
                    <a:pt x="6501" y="5940"/>
                    <a:pt x="6573" y="5987"/>
                    <a:pt x="6632" y="5987"/>
                  </a:cubicBezTo>
                  <a:cubicBezTo>
                    <a:pt x="6656" y="5987"/>
                    <a:pt x="6668" y="5987"/>
                    <a:pt x="6680" y="5975"/>
                  </a:cubicBezTo>
                  <a:lnTo>
                    <a:pt x="7918" y="5570"/>
                  </a:lnTo>
                  <a:cubicBezTo>
                    <a:pt x="7978" y="5559"/>
                    <a:pt x="8037" y="5475"/>
                    <a:pt x="8037" y="5416"/>
                  </a:cubicBezTo>
                  <a:lnTo>
                    <a:pt x="8037" y="4618"/>
                  </a:lnTo>
                  <a:lnTo>
                    <a:pt x="8037" y="1332"/>
                  </a:lnTo>
                  <a:lnTo>
                    <a:pt x="8037" y="522"/>
                  </a:lnTo>
                  <a:cubicBezTo>
                    <a:pt x="8037" y="486"/>
                    <a:pt x="8002" y="439"/>
                    <a:pt x="7966" y="403"/>
                  </a:cubicBezTo>
                  <a:cubicBezTo>
                    <a:pt x="7931" y="386"/>
                    <a:pt x="7896" y="375"/>
                    <a:pt x="7857" y="375"/>
                  </a:cubicBezTo>
                  <a:cubicBezTo>
                    <a:pt x="7842" y="375"/>
                    <a:pt x="7827" y="376"/>
                    <a:pt x="7811" y="379"/>
                  </a:cubicBezTo>
                  <a:lnTo>
                    <a:pt x="7585" y="451"/>
                  </a:lnTo>
                  <a:lnTo>
                    <a:pt x="7585" y="189"/>
                  </a:lnTo>
                  <a:cubicBezTo>
                    <a:pt x="7585" y="141"/>
                    <a:pt x="7561" y="82"/>
                    <a:pt x="7525" y="46"/>
                  </a:cubicBezTo>
                  <a:cubicBezTo>
                    <a:pt x="7499" y="29"/>
                    <a:pt x="7467" y="17"/>
                    <a:pt x="7428" y="17"/>
                  </a:cubicBezTo>
                  <a:cubicBezTo>
                    <a:pt x="7413" y="17"/>
                    <a:pt x="7398" y="19"/>
                    <a:pt x="7382" y="22"/>
                  </a:cubicBezTo>
                  <a:lnTo>
                    <a:pt x="4013" y="1094"/>
                  </a:lnTo>
                  <a:lnTo>
                    <a:pt x="1965" y="439"/>
                  </a:lnTo>
                  <a:cubicBezTo>
                    <a:pt x="1944" y="431"/>
                    <a:pt x="1923" y="427"/>
                    <a:pt x="1903" y="427"/>
                  </a:cubicBezTo>
                  <a:cubicBezTo>
                    <a:pt x="1835" y="427"/>
                    <a:pt x="1778" y="472"/>
                    <a:pt x="1751" y="546"/>
                  </a:cubicBezTo>
                  <a:cubicBezTo>
                    <a:pt x="1727" y="629"/>
                    <a:pt x="1775" y="725"/>
                    <a:pt x="1858" y="748"/>
                  </a:cubicBezTo>
                  <a:lnTo>
                    <a:pt x="3834" y="1391"/>
                  </a:lnTo>
                  <a:lnTo>
                    <a:pt x="3834" y="1760"/>
                  </a:lnTo>
                  <a:lnTo>
                    <a:pt x="3834" y="2570"/>
                  </a:lnTo>
                  <a:lnTo>
                    <a:pt x="3834" y="4677"/>
                  </a:lnTo>
                  <a:lnTo>
                    <a:pt x="739" y="3677"/>
                  </a:lnTo>
                  <a:lnTo>
                    <a:pt x="739" y="391"/>
                  </a:lnTo>
                  <a:lnTo>
                    <a:pt x="1215" y="546"/>
                  </a:lnTo>
                  <a:cubicBezTo>
                    <a:pt x="1232" y="550"/>
                    <a:pt x="1248" y="552"/>
                    <a:pt x="1264" y="552"/>
                  </a:cubicBezTo>
                  <a:cubicBezTo>
                    <a:pt x="1338" y="552"/>
                    <a:pt x="1400" y="508"/>
                    <a:pt x="1429" y="439"/>
                  </a:cubicBezTo>
                  <a:cubicBezTo>
                    <a:pt x="1453" y="344"/>
                    <a:pt x="1406" y="260"/>
                    <a:pt x="1322" y="225"/>
                  </a:cubicBezTo>
                  <a:lnTo>
                    <a:pt x="632" y="10"/>
                  </a:lnTo>
                  <a:cubicBezTo>
                    <a:pt x="621" y="3"/>
                    <a:pt x="609" y="0"/>
                    <a:pt x="5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2" name="Google Shape;13692;p89"/>
            <p:cNvSpPr/>
            <p:nvPr/>
          </p:nvSpPr>
          <p:spPr>
            <a:xfrm>
              <a:off x="1929271" y="3055987"/>
              <a:ext cx="38111" cy="47298"/>
            </a:xfrm>
            <a:custGeom>
              <a:avLst/>
              <a:gdLst/>
              <a:ahLst/>
              <a:cxnLst/>
              <a:rect l="l" t="t" r="r" b="b"/>
              <a:pathLst>
                <a:path w="1203" h="1493" extrusionOk="0">
                  <a:moveTo>
                    <a:pt x="881" y="374"/>
                  </a:moveTo>
                  <a:lnTo>
                    <a:pt x="881" y="945"/>
                  </a:lnTo>
                  <a:lnTo>
                    <a:pt x="345" y="1112"/>
                  </a:lnTo>
                  <a:lnTo>
                    <a:pt x="345" y="540"/>
                  </a:lnTo>
                  <a:lnTo>
                    <a:pt x="881" y="374"/>
                  </a:lnTo>
                  <a:close/>
                  <a:moveTo>
                    <a:pt x="1029" y="0"/>
                  </a:moveTo>
                  <a:cubicBezTo>
                    <a:pt x="1017" y="0"/>
                    <a:pt x="1003" y="2"/>
                    <a:pt x="988" y="5"/>
                  </a:cubicBezTo>
                  <a:lnTo>
                    <a:pt x="119" y="279"/>
                  </a:lnTo>
                  <a:cubicBezTo>
                    <a:pt x="60" y="290"/>
                    <a:pt x="0" y="362"/>
                    <a:pt x="0" y="421"/>
                  </a:cubicBezTo>
                  <a:lnTo>
                    <a:pt x="0" y="1326"/>
                  </a:lnTo>
                  <a:cubicBezTo>
                    <a:pt x="0" y="1374"/>
                    <a:pt x="24" y="1433"/>
                    <a:pt x="60" y="1469"/>
                  </a:cubicBezTo>
                  <a:cubicBezTo>
                    <a:pt x="83" y="1481"/>
                    <a:pt x="119" y="1493"/>
                    <a:pt x="155" y="1493"/>
                  </a:cubicBezTo>
                  <a:cubicBezTo>
                    <a:pt x="167" y="1493"/>
                    <a:pt x="179" y="1493"/>
                    <a:pt x="191" y="1481"/>
                  </a:cubicBezTo>
                  <a:lnTo>
                    <a:pt x="1060" y="1207"/>
                  </a:lnTo>
                  <a:cubicBezTo>
                    <a:pt x="1119" y="1195"/>
                    <a:pt x="1179" y="1124"/>
                    <a:pt x="1179" y="1064"/>
                  </a:cubicBezTo>
                  <a:lnTo>
                    <a:pt x="1179" y="159"/>
                  </a:lnTo>
                  <a:cubicBezTo>
                    <a:pt x="1203" y="112"/>
                    <a:pt x="1179" y="64"/>
                    <a:pt x="1131" y="40"/>
                  </a:cubicBezTo>
                  <a:cubicBezTo>
                    <a:pt x="1095" y="14"/>
                    <a:pt x="1066" y="0"/>
                    <a:pt x="10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3" name="Google Shape;13693;p89"/>
          <p:cNvGrpSpPr/>
          <p:nvPr/>
        </p:nvGrpSpPr>
        <p:grpSpPr>
          <a:xfrm>
            <a:off x="1317466" y="2884883"/>
            <a:ext cx="258382" cy="348543"/>
            <a:chOff x="1317466" y="2884883"/>
            <a:chExt cx="258382" cy="348543"/>
          </a:xfrm>
          <a:solidFill>
            <a:schemeClr val="bg1"/>
          </a:solidFill>
        </p:grpSpPr>
        <p:sp>
          <p:nvSpPr>
            <p:cNvPr id="13694" name="Google Shape;13694;p89"/>
            <p:cNvSpPr/>
            <p:nvPr/>
          </p:nvSpPr>
          <p:spPr>
            <a:xfrm>
              <a:off x="1317847" y="2916943"/>
              <a:ext cx="51702" cy="278404"/>
            </a:xfrm>
            <a:custGeom>
              <a:avLst/>
              <a:gdLst/>
              <a:ahLst/>
              <a:cxnLst/>
              <a:rect l="l" t="t" r="r" b="b"/>
              <a:pathLst>
                <a:path w="1632" h="8788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620"/>
                  </a:lnTo>
                  <a:cubicBezTo>
                    <a:pt x="0" y="8716"/>
                    <a:pt x="72" y="8787"/>
                    <a:pt x="167" y="8787"/>
                  </a:cubicBezTo>
                  <a:cubicBezTo>
                    <a:pt x="250" y="8787"/>
                    <a:pt x="322" y="8716"/>
                    <a:pt x="322" y="8620"/>
                  </a:cubicBezTo>
                  <a:lnTo>
                    <a:pt x="322" y="334"/>
                  </a:lnTo>
                  <a:lnTo>
                    <a:pt x="1476" y="334"/>
                  </a:lnTo>
                  <a:cubicBezTo>
                    <a:pt x="1560" y="334"/>
                    <a:pt x="1631" y="250"/>
                    <a:pt x="1631" y="167"/>
                  </a:cubicBezTo>
                  <a:cubicBezTo>
                    <a:pt x="1631" y="72"/>
                    <a:pt x="1560" y="0"/>
                    <a:pt x="14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5" name="Google Shape;13695;p89"/>
            <p:cNvSpPr/>
            <p:nvPr/>
          </p:nvSpPr>
          <p:spPr>
            <a:xfrm>
              <a:off x="1394766" y="3181725"/>
              <a:ext cx="32852" cy="32852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3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13" y="715"/>
                  </a:cubicBezTo>
                  <a:cubicBezTo>
                    <a:pt x="418" y="715"/>
                    <a:pt x="322" y="620"/>
                    <a:pt x="322" y="512"/>
                  </a:cubicBezTo>
                  <a:cubicBezTo>
                    <a:pt x="322" y="417"/>
                    <a:pt x="418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13" y="1036"/>
                  </a:cubicBezTo>
                  <a:cubicBezTo>
                    <a:pt x="799" y="1036"/>
                    <a:pt x="1037" y="798"/>
                    <a:pt x="1037" y="512"/>
                  </a:cubicBezTo>
                  <a:cubicBezTo>
                    <a:pt x="1037" y="215"/>
                    <a:pt x="799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6" name="Google Shape;13696;p89"/>
            <p:cNvSpPr/>
            <p:nvPr/>
          </p:nvSpPr>
          <p:spPr>
            <a:xfrm>
              <a:off x="1317466" y="2884883"/>
              <a:ext cx="258382" cy="348543"/>
            </a:xfrm>
            <a:custGeom>
              <a:avLst/>
              <a:gdLst/>
              <a:ahLst/>
              <a:cxnLst/>
              <a:rect l="l" t="t" r="r" b="b"/>
              <a:pathLst>
                <a:path w="8156" h="11002" extrusionOk="0">
                  <a:moveTo>
                    <a:pt x="3870" y="2322"/>
                  </a:moveTo>
                  <a:cubicBezTo>
                    <a:pt x="3929" y="3072"/>
                    <a:pt x="4370" y="3703"/>
                    <a:pt x="5013" y="4048"/>
                  </a:cubicBezTo>
                  <a:lnTo>
                    <a:pt x="5013" y="8966"/>
                  </a:lnTo>
                  <a:lnTo>
                    <a:pt x="893" y="8966"/>
                  </a:lnTo>
                  <a:lnTo>
                    <a:pt x="893" y="2322"/>
                  </a:lnTo>
                  <a:close/>
                  <a:moveTo>
                    <a:pt x="6013" y="0"/>
                  </a:moveTo>
                  <a:cubicBezTo>
                    <a:pt x="5239" y="0"/>
                    <a:pt x="4560" y="405"/>
                    <a:pt x="4179" y="1024"/>
                  </a:cubicBezTo>
                  <a:lnTo>
                    <a:pt x="2108" y="1024"/>
                  </a:lnTo>
                  <a:cubicBezTo>
                    <a:pt x="2024" y="1024"/>
                    <a:pt x="1941" y="1108"/>
                    <a:pt x="1941" y="1191"/>
                  </a:cubicBezTo>
                  <a:cubicBezTo>
                    <a:pt x="1941" y="1286"/>
                    <a:pt x="2024" y="1358"/>
                    <a:pt x="2108" y="1358"/>
                  </a:cubicBezTo>
                  <a:lnTo>
                    <a:pt x="4013" y="1358"/>
                  </a:lnTo>
                  <a:cubicBezTo>
                    <a:pt x="3929" y="1560"/>
                    <a:pt x="3882" y="1786"/>
                    <a:pt x="3870" y="2024"/>
                  </a:cubicBezTo>
                  <a:lnTo>
                    <a:pt x="726" y="2024"/>
                  </a:lnTo>
                  <a:cubicBezTo>
                    <a:pt x="631" y="2024"/>
                    <a:pt x="560" y="2096"/>
                    <a:pt x="560" y="2191"/>
                  </a:cubicBezTo>
                  <a:lnTo>
                    <a:pt x="560" y="9132"/>
                  </a:lnTo>
                  <a:cubicBezTo>
                    <a:pt x="560" y="9216"/>
                    <a:pt x="631" y="9287"/>
                    <a:pt x="726" y="9287"/>
                  </a:cubicBezTo>
                  <a:lnTo>
                    <a:pt x="5156" y="9287"/>
                  </a:lnTo>
                  <a:cubicBezTo>
                    <a:pt x="5251" y="9287"/>
                    <a:pt x="5322" y="9216"/>
                    <a:pt x="5322" y="9132"/>
                  </a:cubicBezTo>
                  <a:lnTo>
                    <a:pt x="5322" y="4191"/>
                  </a:lnTo>
                  <a:cubicBezTo>
                    <a:pt x="5394" y="4215"/>
                    <a:pt x="5489" y="4227"/>
                    <a:pt x="5560" y="4251"/>
                  </a:cubicBezTo>
                  <a:lnTo>
                    <a:pt x="5560" y="10680"/>
                  </a:lnTo>
                  <a:lnTo>
                    <a:pt x="322" y="10680"/>
                  </a:lnTo>
                  <a:lnTo>
                    <a:pt x="322" y="10263"/>
                  </a:lnTo>
                  <a:cubicBezTo>
                    <a:pt x="322" y="10168"/>
                    <a:pt x="250" y="10097"/>
                    <a:pt x="155" y="10097"/>
                  </a:cubicBezTo>
                  <a:cubicBezTo>
                    <a:pt x="72" y="10097"/>
                    <a:pt x="0" y="10168"/>
                    <a:pt x="0" y="10263"/>
                  </a:cubicBezTo>
                  <a:lnTo>
                    <a:pt x="0" y="10835"/>
                  </a:lnTo>
                  <a:cubicBezTo>
                    <a:pt x="0" y="10930"/>
                    <a:pt x="72" y="11002"/>
                    <a:pt x="155" y="11002"/>
                  </a:cubicBezTo>
                  <a:lnTo>
                    <a:pt x="5727" y="11002"/>
                  </a:lnTo>
                  <a:cubicBezTo>
                    <a:pt x="5810" y="11002"/>
                    <a:pt x="5894" y="10930"/>
                    <a:pt x="5894" y="10835"/>
                  </a:cubicBezTo>
                  <a:lnTo>
                    <a:pt x="5894" y="4286"/>
                  </a:lnTo>
                  <a:lnTo>
                    <a:pt x="6013" y="4286"/>
                  </a:lnTo>
                  <a:cubicBezTo>
                    <a:pt x="6525" y="4286"/>
                    <a:pt x="7025" y="4108"/>
                    <a:pt x="7406" y="3775"/>
                  </a:cubicBezTo>
                  <a:cubicBezTo>
                    <a:pt x="7799" y="3441"/>
                    <a:pt x="8049" y="2977"/>
                    <a:pt x="8120" y="2477"/>
                  </a:cubicBezTo>
                  <a:cubicBezTo>
                    <a:pt x="8156" y="2381"/>
                    <a:pt x="8096" y="2310"/>
                    <a:pt x="8001" y="2298"/>
                  </a:cubicBezTo>
                  <a:cubicBezTo>
                    <a:pt x="7994" y="2297"/>
                    <a:pt x="7987" y="2297"/>
                    <a:pt x="7980" y="2297"/>
                  </a:cubicBezTo>
                  <a:cubicBezTo>
                    <a:pt x="7904" y="2297"/>
                    <a:pt x="7833" y="2353"/>
                    <a:pt x="7823" y="2429"/>
                  </a:cubicBezTo>
                  <a:cubicBezTo>
                    <a:pt x="7692" y="3322"/>
                    <a:pt x="6930" y="3977"/>
                    <a:pt x="6025" y="3977"/>
                  </a:cubicBezTo>
                  <a:cubicBezTo>
                    <a:pt x="5013" y="3977"/>
                    <a:pt x="4191" y="3155"/>
                    <a:pt x="4191" y="2143"/>
                  </a:cubicBezTo>
                  <a:cubicBezTo>
                    <a:pt x="4191" y="1131"/>
                    <a:pt x="5013" y="322"/>
                    <a:pt x="6025" y="322"/>
                  </a:cubicBezTo>
                  <a:cubicBezTo>
                    <a:pt x="6918" y="322"/>
                    <a:pt x="7680" y="953"/>
                    <a:pt x="7823" y="1846"/>
                  </a:cubicBezTo>
                  <a:cubicBezTo>
                    <a:pt x="7833" y="1933"/>
                    <a:pt x="7914" y="1990"/>
                    <a:pt x="7982" y="1990"/>
                  </a:cubicBezTo>
                  <a:cubicBezTo>
                    <a:pt x="7989" y="1990"/>
                    <a:pt x="7995" y="1990"/>
                    <a:pt x="8001" y="1989"/>
                  </a:cubicBezTo>
                  <a:cubicBezTo>
                    <a:pt x="8096" y="1965"/>
                    <a:pt x="8156" y="1881"/>
                    <a:pt x="8132" y="1798"/>
                  </a:cubicBezTo>
                  <a:cubicBezTo>
                    <a:pt x="8049" y="1310"/>
                    <a:pt x="7799" y="857"/>
                    <a:pt x="7406" y="524"/>
                  </a:cubicBezTo>
                  <a:cubicBezTo>
                    <a:pt x="7025" y="191"/>
                    <a:pt x="6513" y="0"/>
                    <a:pt x="6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7" name="Google Shape;13697;p89"/>
            <p:cNvSpPr/>
            <p:nvPr/>
          </p:nvSpPr>
          <p:spPr>
            <a:xfrm>
              <a:off x="1467186" y="2912033"/>
              <a:ext cx="82653" cy="82273"/>
            </a:xfrm>
            <a:custGeom>
              <a:avLst/>
              <a:gdLst/>
              <a:ahLst/>
              <a:cxnLst/>
              <a:rect l="l" t="t" r="r" b="b"/>
              <a:pathLst>
                <a:path w="2609" h="2597" extrusionOk="0">
                  <a:moveTo>
                    <a:pt x="334" y="1263"/>
                  </a:moveTo>
                  <a:lnTo>
                    <a:pt x="418" y="1298"/>
                  </a:lnTo>
                  <a:cubicBezTo>
                    <a:pt x="656" y="1394"/>
                    <a:pt x="715" y="1489"/>
                    <a:pt x="715" y="1524"/>
                  </a:cubicBezTo>
                  <a:cubicBezTo>
                    <a:pt x="715" y="1560"/>
                    <a:pt x="656" y="1644"/>
                    <a:pt x="453" y="1751"/>
                  </a:cubicBezTo>
                  <a:cubicBezTo>
                    <a:pt x="370" y="1620"/>
                    <a:pt x="334" y="1465"/>
                    <a:pt x="334" y="1310"/>
                  </a:cubicBezTo>
                  <a:lnTo>
                    <a:pt x="334" y="1286"/>
                  </a:lnTo>
                  <a:lnTo>
                    <a:pt x="334" y="1263"/>
                  </a:lnTo>
                  <a:close/>
                  <a:moveTo>
                    <a:pt x="1192" y="334"/>
                  </a:moveTo>
                  <a:lnTo>
                    <a:pt x="1192" y="334"/>
                  </a:lnTo>
                  <a:cubicBezTo>
                    <a:pt x="1180" y="358"/>
                    <a:pt x="1168" y="381"/>
                    <a:pt x="1144" y="393"/>
                  </a:cubicBezTo>
                  <a:cubicBezTo>
                    <a:pt x="1013" y="620"/>
                    <a:pt x="1084" y="786"/>
                    <a:pt x="1144" y="870"/>
                  </a:cubicBezTo>
                  <a:cubicBezTo>
                    <a:pt x="1299" y="1084"/>
                    <a:pt x="1501" y="1132"/>
                    <a:pt x="1656" y="1155"/>
                  </a:cubicBezTo>
                  <a:cubicBezTo>
                    <a:pt x="1835" y="1203"/>
                    <a:pt x="1846" y="1203"/>
                    <a:pt x="1858" y="1322"/>
                  </a:cubicBezTo>
                  <a:cubicBezTo>
                    <a:pt x="1858" y="1429"/>
                    <a:pt x="1680" y="1548"/>
                    <a:pt x="1501" y="1644"/>
                  </a:cubicBezTo>
                  <a:cubicBezTo>
                    <a:pt x="1299" y="1786"/>
                    <a:pt x="1049" y="1929"/>
                    <a:pt x="942" y="2179"/>
                  </a:cubicBezTo>
                  <a:cubicBezTo>
                    <a:pt x="846" y="2156"/>
                    <a:pt x="775" y="2108"/>
                    <a:pt x="703" y="2048"/>
                  </a:cubicBezTo>
                  <a:cubicBezTo>
                    <a:pt x="680" y="2036"/>
                    <a:pt x="668" y="2025"/>
                    <a:pt x="656" y="2025"/>
                  </a:cubicBezTo>
                  <a:cubicBezTo>
                    <a:pt x="918" y="1870"/>
                    <a:pt x="1037" y="1691"/>
                    <a:pt x="1037" y="1513"/>
                  </a:cubicBezTo>
                  <a:cubicBezTo>
                    <a:pt x="1037" y="1370"/>
                    <a:pt x="953" y="1155"/>
                    <a:pt x="537" y="989"/>
                  </a:cubicBezTo>
                  <a:cubicBezTo>
                    <a:pt x="489" y="977"/>
                    <a:pt x="430" y="953"/>
                    <a:pt x="406" y="917"/>
                  </a:cubicBezTo>
                  <a:cubicBezTo>
                    <a:pt x="537" y="596"/>
                    <a:pt x="846" y="381"/>
                    <a:pt x="1192" y="334"/>
                  </a:cubicBezTo>
                  <a:close/>
                  <a:moveTo>
                    <a:pt x="1632" y="370"/>
                  </a:moveTo>
                  <a:cubicBezTo>
                    <a:pt x="1858" y="441"/>
                    <a:pt x="2049" y="620"/>
                    <a:pt x="2180" y="834"/>
                  </a:cubicBezTo>
                  <a:cubicBezTo>
                    <a:pt x="2251" y="965"/>
                    <a:pt x="2275" y="1108"/>
                    <a:pt x="2275" y="1274"/>
                  </a:cubicBezTo>
                  <a:cubicBezTo>
                    <a:pt x="2251" y="1644"/>
                    <a:pt x="2049" y="1977"/>
                    <a:pt x="1727" y="2132"/>
                  </a:cubicBezTo>
                  <a:cubicBezTo>
                    <a:pt x="1596" y="2215"/>
                    <a:pt x="1442" y="2239"/>
                    <a:pt x="1299" y="2239"/>
                  </a:cubicBezTo>
                  <a:cubicBezTo>
                    <a:pt x="1370" y="2132"/>
                    <a:pt x="1501" y="2036"/>
                    <a:pt x="1704" y="1917"/>
                  </a:cubicBezTo>
                  <a:cubicBezTo>
                    <a:pt x="1942" y="1763"/>
                    <a:pt x="2216" y="1584"/>
                    <a:pt x="2204" y="1286"/>
                  </a:cubicBezTo>
                  <a:cubicBezTo>
                    <a:pt x="2192" y="905"/>
                    <a:pt x="1918" y="846"/>
                    <a:pt x="1739" y="798"/>
                  </a:cubicBezTo>
                  <a:cubicBezTo>
                    <a:pt x="1620" y="762"/>
                    <a:pt x="1501" y="751"/>
                    <a:pt x="1442" y="643"/>
                  </a:cubicBezTo>
                  <a:cubicBezTo>
                    <a:pt x="1418" y="608"/>
                    <a:pt x="1454" y="512"/>
                    <a:pt x="1632" y="370"/>
                  </a:cubicBezTo>
                  <a:close/>
                  <a:moveTo>
                    <a:pt x="1299" y="0"/>
                  </a:moveTo>
                  <a:cubicBezTo>
                    <a:pt x="727" y="0"/>
                    <a:pt x="227" y="358"/>
                    <a:pt x="60" y="905"/>
                  </a:cubicBezTo>
                  <a:cubicBezTo>
                    <a:pt x="13" y="1024"/>
                    <a:pt x="1" y="1155"/>
                    <a:pt x="1" y="1286"/>
                  </a:cubicBezTo>
                  <a:lnTo>
                    <a:pt x="1" y="1322"/>
                  </a:lnTo>
                  <a:cubicBezTo>
                    <a:pt x="1" y="1608"/>
                    <a:pt x="96" y="1858"/>
                    <a:pt x="275" y="2084"/>
                  </a:cubicBezTo>
                  <a:lnTo>
                    <a:pt x="275" y="2096"/>
                  </a:lnTo>
                  <a:cubicBezTo>
                    <a:pt x="346" y="2179"/>
                    <a:pt x="418" y="2263"/>
                    <a:pt x="513" y="2334"/>
                  </a:cubicBezTo>
                  <a:cubicBezTo>
                    <a:pt x="656" y="2453"/>
                    <a:pt x="846" y="2525"/>
                    <a:pt x="1049" y="2572"/>
                  </a:cubicBezTo>
                  <a:cubicBezTo>
                    <a:pt x="1120" y="2584"/>
                    <a:pt x="1203" y="2596"/>
                    <a:pt x="1299" y="2596"/>
                  </a:cubicBezTo>
                  <a:cubicBezTo>
                    <a:pt x="1501" y="2596"/>
                    <a:pt x="1704" y="2560"/>
                    <a:pt x="1894" y="2465"/>
                  </a:cubicBezTo>
                  <a:cubicBezTo>
                    <a:pt x="2323" y="2239"/>
                    <a:pt x="2608" y="1798"/>
                    <a:pt x="2608" y="1310"/>
                  </a:cubicBezTo>
                  <a:cubicBezTo>
                    <a:pt x="2597" y="1084"/>
                    <a:pt x="2537" y="870"/>
                    <a:pt x="2442" y="691"/>
                  </a:cubicBezTo>
                  <a:cubicBezTo>
                    <a:pt x="2275" y="370"/>
                    <a:pt x="1965" y="131"/>
                    <a:pt x="1620" y="36"/>
                  </a:cubicBezTo>
                  <a:cubicBezTo>
                    <a:pt x="1525" y="12"/>
                    <a:pt x="1406" y="0"/>
                    <a:pt x="1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8" name="Google Shape;13698;p89"/>
            <p:cNvSpPr/>
            <p:nvPr/>
          </p:nvSpPr>
          <p:spPr>
            <a:xfrm>
              <a:off x="1403066" y="2929393"/>
              <a:ext cx="15872" cy="15872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1" y="0"/>
                  </a:moveTo>
                  <a:cubicBezTo>
                    <a:pt x="108" y="0"/>
                    <a:pt x="1" y="119"/>
                    <a:pt x="1" y="250"/>
                  </a:cubicBezTo>
                  <a:cubicBezTo>
                    <a:pt x="1" y="381"/>
                    <a:pt x="120" y="500"/>
                    <a:pt x="251" y="500"/>
                  </a:cubicBezTo>
                  <a:cubicBezTo>
                    <a:pt x="382" y="500"/>
                    <a:pt x="501" y="381"/>
                    <a:pt x="501" y="250"/>
                  </a:cubicBezTo>
                  <a:cubicBezTo>
                    <a:pt x="501" y="119"/>
                    <a:pt x="394" y="0"/>
                    <a:pt x="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9" name="Google Shape;13699;p89"/>
            <p:cNvSpPr/>
            <p:nvPr/>
          </p:nvSpPr>
          <p:spPr>
            <a:xfrm>
              <a:off x="1361597" y="3023293"/>
              <a:ext cx="98461" cy="30983"/>
            </a:xfrm>
            <a:custGeom>
              <a:avLst/>
              <a:gdLst/>
              <a:ahLst/>
              <a:cxnLst/>
              <a:rect l="l" t="t" r="r" b="b"/>
              <a:pathLst>
                <a:path w="3108" h="978" extrusionOk="0">
                  <a:moveTo>
                    <a:pt x="2798" y="322"/>
                  </a:moveTo>
                  <a:lnTo>
                    <a:pt x="2798" y="656"/>
                  </a:lnTo>
                  <a:lnTo>
                    <a:pt x="322" y="656"/>
                  </a:lnTo>
                  <a:lnTo>
                    <a:pt x="322" y="322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10"/>
                  </a:lnTo>
                  <a:cubicBezTo>
                    <a:pt x="0" y="906"/>
                    <a:pt x="72" y="977"/>
                    <a:pt x="167" y="977"/>
                  </a:cubicBezTo>
                  <a:lnTo>
                    <a:pt x="2953" y="977"/>
                  </a:lnTo>
                  <a:cubicBezTo>
                    <a:pt x="3036" y="977"/>
                    <a:pt x="3108" y="906"/>
                    <a:pt x="3108" y="810"/>
                  </a:cubicBezTo>
                  <a:lnTo>
                    <a:pt x="3108" y="156"/>
                  </a:lnTo>
                  <a:cubicBezTo>
                    <a:pt x="3108" y="72"/>
                    <a:pt x="3036" y="1"/>
                    <a:pt x="2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0" name="Google Shape;13700;p89"/>
            <p:cNvSpPr/>
            <p:nvPr/>
          </p:nvSpPr>
          <p:spPr>
            <a:xfrm>
              <a:off x="1361597" y="3061024"/>
              <a:ext cx="98461" cy="30951"/>
            </a:xfrm>
            <a:custGeom>
              <a:avLst/>
              <a:gdLst/>
              <a:ahLst/>
              <a:cxnLst/>
              <a:rect l="l" t="t" r="r" b="b"/>
              <a:pathLst>
                <a:path w="3108" h="977" extrusionOk="0">
                  <a:moveTo>
                    <a:pt x="2798" y="322"/>
                  </a:moveTo>
                  <a:lnTo>
                    <a:pt x="2798" y="655"/>
                  </a:lnTo>
                  <a:lnTo>
                    <a:pt x="322" y="655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810"/>
                  </a:lnTo>
                  <a:cubicBezTo>
                    <a:pt x="0" y="905"/>
                    <a:pt x="72" y="977"/>
                    <a:pt x="167" y="977"/>
                  </a:cubicBezTo>
                  <a:lnTo>
                    <a:pt x="2953" y="977"/>
                  </a:lnTo>
                  <a:cubicBezTo>
                    <a:pt x="3036" y="977"/>
                    <a:pt x="3108" y="905"/>
                    <a:pt x="3108" y="810"/>
                  </a:cubicBezTo>
                  <a:lnTo>
                    <a:pt x="3108" y="155"/>
                  </a:lnTo>
                  <a:cubicBezTo>
                    <a:pt x="3108" y="72"/>
                    <a:pt x="3036" y="0"/>
                    <a:pt x="2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1" name="Google Shape;13701;p89"/>
            <p:cNvSpPr/>
            <p:nvPr/>
          </p:nvSpPr>
          <p:spPr>
            <a:xfrm>
              <a:off x="1361597" y="3098755"/>
              <a:ext cx="98461" cy="30951"/>
            </a:xfrm>
            <a:custGeom>
              <a:avLst/>
              <a:gdLst/>
              <a:ahLst/>
              <a:cxnLst/>
              <a:rect l="l" t="t" r="r" b="b"/>
              <a:pathLst>
                <a:path w="3108" h="977" extrusionOk="0">
                  <a:moveTo>
                    <a:pt x="2798" y="333"/>
                  </a:moveTo>
                  <a:lnTo>
                    <a:pt x="2798" y="667"/>
                  </a:lnTo>
                  <a:lnTo>
                    <a:pt x="322" y="667"/>
                  </a:lnTo>
                  <a:lnTo>
                    <a:pt x="322" y="333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810"/>
                  </a:lnTo>
                  <a:cubicBezTo>
                    <a:pt x="0" y="905"/>
                    <a:pt x="72" y="976"/>
                    <a:pt x="167" y="976"/>
                  </a:cubicBezTo>
                  <a:lnTo>
                    <a:pt x="2953" y="976"/>
                  </a:lnTo>
                  <a:cubicBezTo>
                    <a:pt x="3036" y="976"/>
                    <a:pt x="3108" y="905"/>
                    <a:pt x="3108" y="810"/>
                  </a:cubicBezTo>
                  <a:lnTo>
                    <a:pt x="3108" y="155"/>
                  </a:lnTo>
                  <a:cubicBezTo>
                    <a:pt x="3108" y="72"/>
                    <a:pt x="3036" y="0"/>
                    <a:pt x="2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2" name="Google Shape;13702;p89"/>
          <p:cNvGrpSpPr/>
          <p:nvPr/>
        </p:nvGrpSpPr>
        <p:grpSpPr>
          <a:xfrm>
            <a:off x="3121167" y="2884883"/>
            <a:ext cx="258414" cy="348543"/>
            <a:chOff x="3121167" y="2884883"/>
            <a:chExt cx="258414" cy="348543"/>
          </a:xfrm>
          <a:solidFill>
            <a:schemeClr val="bg1"/>
          </a:solidFill>
        </p:grpSpPr>
        <p:sp>
          <p:nvSpPr>
            <p:cNvPr id="13703" name="Google Shape;13703;p89"/>
            <p:cNvSpPr/>
            <p:nvPr/>
          </p:nvSpPr>
          <p:spPr>
            <a:xfrm>
              <a:off x="3196249" y="2932023"/>
              <a:ext cx="37351" cy="10581"/>
            </a:xfrm>
            <a:custGeom>
              <a:avLst/>
              <a:gdLst/>
              <a:ahLst/>
              <a:cxnLst/>
              <a:rect l="l" t="t" r="r" b="b"/>
              <a:pathLst>
                <a:path w="1179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1012" y="334"/>
                  </a:lnTo>
                  <a:cubicBezTo>
                    <a:pt x="1096" y="334"/>
                    <a:pt x="1179" y="262"/>
                    <a:pt x="1179" y="167"/>
                  </a:cubicBezTo>
                  <a:cubicBezTo>
                    <a:pt x="1179" y="84"/>
                    <a:pt x="1096" y="1"/>
                    <a:pt x="10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4" name="Google Shape;13704;p89"/>
            <p:cNvSpPr/>
            <p:nvPr/>
          </p:nvSpPr>
          <p:spPr>
            <a:xfrm>
              <a:off x="3165297" y="3031593"/>
              <a:ext cx="98873" cy="31332"/>
            </a:xfrm>
            <a:custGeom>
              <a:avLst/>
              <a:gdLst/>
              <a:ahLst/>
              <a:cxnLst/>
              <a:rect l="l" t="t" r="r" b="b"/>
              <a:pathLst>
                <a:path w="3121" h="989" extrusionOk="0">
                  <a:moveTo>
                    <a:pt x="2787" y="334"/>
                  </a:moveTo>
                  <a:lnTo>
                    <a:pt x="2787" y="656"/>
                  </a:lnTo>
                  <a:lnTo>
                    <a:pt x="334" y="656"/>
                  </a:lnTo>
                  <a:lnTo>
                    <a:pt x="334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822"/>
                  </a:lnTo>
                  <a:cubicBezTo>
                    <a:pt x="1" y="906"/>
                    <a:pt x="84" y="989"/>
                    <a:pt x="168" y="989"/>
                  </a:cubicBezTo>
                  <a:lnTo>
                    <a:pt x="2954" y="989"/>
                  </a:lnTo>
                  <a:cubicBezTo>
                    <a:pt x="3049" y="989"/>
                    <a:pt x="3120" y="906"/>
                    <a:pt x="3120" y="822"/>
                  </a:cubicBezTo>
                  <a:lnTo>
                    <a:pt x="3120" y="167"/>
                  </a:lnTo>
                  <a:cubicBezTo>
                    <a:pt x="3120" y="60"/>
                    <a:pt x="3049" y="1"/>
                    <a:pt x="2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5" name="Google Shape;13705;p89"/>
            <p:cNvSpPr/>
            <p:nvPr/>
          </p:nvSpPr>
          <p:spPr>
            <a:xfrm>
              <a:off x="3165297" y="3075343"/>
              <a:ext cx="98873" cy="10613"/>
            </a:xfrm>
            <a:custGeom>
              <a:avLst/>
              <a:gdLst/>
              <a:ahLst/>
              <a:cxnLst/>
              <a:rect l="l" t="t" r="r" b="b"/>
              <a:pathLst>
                <a:path w="3121" h="335" extrusionOk="0">
                  <a:moveTo>
                    <a:pt x="168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263"/>
                    <a:pt x="84" y="334"/>
                    <a:pt x="168" y="334"/>
                  </a:cubicBezTo>
                  <a:lnTo>
                    <a:pt x="2954" y="334"/>
                  </a:lnTo>
                  <a:cubicBezTo>
                    <a:pt x="3049" y="334"/>
                    <a:pt x="3120" y="263"/>
                    <a:pt x="3120" y="168"/>
                  </a:cubicBezTo>
                  <a:cubicBezTo>
                    <a:pt x="3120" y="84"/>
                    <a:pt x="3049" y="1"/>
                    <a:pt x="2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6" name="Google Shape;13706;p89"/>
            <p:cNvSpPr/>
            <p:nvPr/>
          </p:nvSpPr>
          <p:spPr>
            <a:xfrm>
              <a:off x="3165297" y="3099863"/>
              <a:ext cx="98873" cy="10613"/>
            </a:xfrm>
            <a:custGeom>
              <a:avLst/>
              <a:gdLst/>
              <a:ahLst/>
              <a:cxnLst/>
              <a:rect l="l" t="t" r="r" b="b"/>
              <a:pathLst>
                <a:path w="3121" h="335" extrusionOk="0">
                  <a:moveTo>
                    <a:pt x="168" y="1"/>
                  </a:moveTo>
                  <a:cubicBezTo>
                    <a:pt x="84" y="1"/>
                    <a:pt x="1" y="84"/>
                    <a:pt x="1" y="167"/>
                  </a:cubicBezTo>
                  <a:cubicBezTo>
                    <a:pt x="1" y="263"/>
                    <a:pt x="84" y="334"/>
                    <a:pt x="168" y="334"/>
                  </a:cubicBezTo>
                  <a:lnTo>
                    <a:pt x="2954" y="334"/>
                  </a:lnTo>
                  <a:cubicBezTo>
                    <a:pt x="3049" y="334"/>
                    <a:pt x="3120" y="263"/>
                    <a:pt x="3120" y="167"/>
                  </a:cubicBezTo>
                  <a:cubicBezTo>
                    <a:pt x="3120" y="84"/>
                    <a:pt x="3049" y="1"/>
                    <a:pt x="2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7" name="Google Shape;13707;p89"/>
            <p:cNvSpPr/>
            <p:nvPr/>
          </p:nvSpPr>
          <p:spPr>
            <a:xfrm>
              <a:off x="3198498" y="3181725"/>
              <a:ext cx="33232" cy="32852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5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5" y="715"/>
                  </a:cubicBezTo>
                  <a:cubicBezTo>
                    <a:pt x="417" y="715"/>
                    <a:pt x="334" y="620"/>
                    <a:pt x="334" y="512"/>
                  </a:cubicBezTo>
                  <a:cubicBezTo>
                    <a:pt x="334" y="417"/>
                    <a:pt x="417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8" y="798"/>
                    <a:pt x="1048" y="512"/>
                  </a:cubicBezTo>
                  <a:cubicBezTo>
                    <a:pt x="1048" y="215"/>
                    <a:pt x="81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8" name="Google Shape;13708;p89"/>
            <p:cNvSpPr/>
            <p:nvPr/>
          </p:nvSpPr>
          <p:spPr>
            <a:xfrm>
              <a:off x="3121167" y="2884883"/>
              <a:ext cx="258414" cy="348543"/>
            </a:xfrm>
            <a:custGeom>
              <a:avLst/>
              <a:gdLst/>
              <a:ahLst/>
              <a:cxnLst/>
              <a:rect l="l" t="t" r="r" b="b"/>
              <a:pathLst>
                <a:path w="8157" h="11002" extrusionOk="0">
                  <a:moveTo>
                    <a:pt x="6014" y="0"/>
                  </a:moveTo>
                  <a:cubicBezTo>
                    <a:pt x="5240" y="0"/>
                    <a:pt x="4573" y="405"/>
                    <a:pt x="4180" y="1024"/>
                  </a:cubicBezTo>
                  <a:lnTo>
                    <a:pt x="168" y="1024"/>
                  </a:lnTo>
                  <a:cubicBezTo>
                    <a:pt x="72" y="1024"/>
                    <a:pt x="1" y="1108"/>
                    <a:pt x="1" y="1191"/>
                  </a:cubicBezTo>
                  <a:lnTo>
                    <a:pt x="1" y="9549"/>
                  </a:lnTo>
                  <a:cubicBezTo>
                    <a:pt x="1" y="9632"/>
                    <a:pt x="72" y="9704"/>
                    <a:pt x="168" y="9704"/>
                  </a:cubicBezTo>
                  <a:cubicBezTo>
                    <a:pt x="251" y="9704"/>
                    <a:pt x="334" y="9632"/>
                    <a:pt x="334" y="9549"/>
                  </a:cubicBezTo>
                  <a:lnTo>
                    <a:pt x="334" y="1358"/>
                  </a:lnTo>
                  <a:lnTo>
                    <a:pt x="4025" y="1358"/>
                  </a:lnTo>
                  <a:cubicBezTo>
                    <a:pt x="3930" y="1560"/>
                    <a:pt x="3882" y="1786"/>
                    <a:pt x="3870" y="2024"/>
                  </a:cubicBezTo>
                  <a:lnTo>
                    <a:pt x="727" y="2024"/>
                  </a:lnTo>
                  <a:cubicBezTo>
                    <a:pt x="644" y="2024"/>
                    <a:pt x="572" y="2096"/>
                    <a:pt x="572" y="2191"/>
                  </a:cubicBezTo>
                  <a:lnTo>
                    <a:pt x="572" y="9132"/>
                  </a:lnTo>
                  <a:cubicBezTo>
                    <a:pt x="572" y="9216"/>
                    <a:pt x="644" y="9287"/>
                    <a:pt x="727" y="9287"/>
                  </a:cubicBezTo>
                  <a:lnTo>
                    <a:pt x="3978" y="9287"/>
                  </a:lnTo>
                  <a:cubicBezTo>
                    <a:pt x="4061" y="9287"/>
                    <a:pt x="4144" y="9216"/>
                    <a:pt x="4144" y="9132"/>
                  </a:cubicBezTo>
                  <a:cubicBezTo>
                    <a:pt x="4144" y="9037"/>
                    <a:pt x="4061" y="8966"/>
                    <a:pt x="3978" y="8966"/>
                  </a:cubicBezTo>
                  <a:lnTo>
                    <a:pt x="894" y="8966"/>
                  </a:lnTo>
                  <a:lnTo>
                    <a:pt x="894" y="2322"/>
                  </a:lnTo>
                  <a:lnTo>
                    <a:pt x="3870" y="2322"/>
                  </a:lnTo>
                  <a:cubicBezTo>
                    <a:pt x="3930" y="3072"/>
                    <a:pt x="4382" y="3703"/>
                    <a:pt x="5013" y="4048"/>
                  </a:cubicBezTo>
                  <a:lnTo>
                    <a:pt x="5013" y="8966"/>
                  </a:lnTo>
                  <a:lnTo>
                    <a:pt x="4620" y="8966"/>
                  </a:lnTo>
                  <a:cubicBezTo>
                    <a:pt x="4525" y="8966"/>
                    <a:pt x="4454" y="9037"/>
                    <a:pt x="4454" y="9132"/>
                  </a:cubicBezTo>
                  <a:cubicBezTo>
                    <a:pt x="4454" y="9216"/>
                    <a:pt x="4525" y="9287"/>
                    <a:pt x="4620" y="9287"/>
                  </a:cubicBezTo>
                  <a:lnTo>
                    <a:pt x="5180" y="9287"/>
                  </a:lnTo>
                  <a:cubicBezTo>
                    <a:pt x="5275" y="9287"/>
                    <a:pt x="5347" y="9216"/>
                    <a:pt x="5347" y="9132"/>
                  </a:cubicBezTo>
                  <a:lnTo>
                    <a:pt x="5347" y="4191"/>
                  </a:lnTo>
                  <a:cubicBezTo>
                    <a:pt x="5418" y="4215"/>
                    <a:pt x="5513" y="4227"/>
                    <a:pt x="5585" y="4251"/>
                  </a:cubicBezTo>
                  <a:lnTo>
                    <a:pt x="5585" y="10680"/>
                  </a:lnTo>
                  <a:lnTo>
                    <a:pt x="346" y="10680"/>
                  </a:lnTo>
                  <a:lnTo>
                    <a:pt x="346" y="10168"/>
                  </a:lnTo>
                  <a:cubicBezTo>
                    <a:pt x="346" y="10085"/>
                    <a:pt x="263" y="10001"/>
                    <a:pt x="179" y="10001"/>
                  </a:cubicBezTo>
                  <a:cubicBezTo>
                    <a:pt x="84" y="10001"/>
                    <a:pt x="13" y="10085"/>
                    <a:pt x="13" y="10168"/>
                  </a:cubicBezTo>
                  <a:lnTo>
                    <a:pt x="13" y="10835"/>
                  </a:lnTo>
                  <a:cubicBezTo>
                    <a:pt x="13" y="10930"/>
                    <a:pt x="84" y="11002"/>
                    <a:pt x="179" y="11002"/>
                  </a:cubicBezTo>
                  <a:lnTo>
                    <a:pt x="5752" y="11002"/>
                  </a:lnTo>
                  <a:cubicBezTo>
                    <a:pt x="5835" y="11002"/>
                    <a:pt x="5906" y="10930"/>
                    <a:pt x="5906" y="10835"/>
                  </a:cubicBezTo>
                  <a:lnTo>
                    <a:pt x="5906" y="4286"/>
                  </a:lnTo>
                  <a:lnTo>
                    <a:pt x="6025" y="4286"/>
                  </a:lnTo>
                  <a:cubicBezTo>
                    <a:pt x="6537" y="4286"/>
                    <a:pt x="7037" y="4108"/>
                    <a:pt x="7430" y="3775"/>
                  </a:cubicBezTo>
                  <a:cubicBezTo>
                    <a:pt x="7811" y="3441"/>
                    <a:pt x="8061" y="2977"/>
                    <a:pt x="8157" y="2489"/>
                  </a:cubicBezTo>
                  <a:cubicBezTo>
                    <a:pt x="8157" y="2417"/>
                    <a:pt x="8097" y="2322"/>
                    <a:pt x="8014" y="2310"/>
                  </a:cubicBezTo>
                  <a:cubicBezTo>
                    <a:pt x="8006" y="2309"/>
                    <a:pt x="7998" y="2309"/>
                    <a:pt x="7990" y="2309"/>
                  </a:cubicBezTo>
                  <a:cubicBezTo>
                    <a:pt x="7907" y="2309"/>
                    <a:pt x="7846" y="2365"/>
                    <a:pt x="7835" y="2441"/>
                  </a:cubicBezTo>
                  <a:cubicBezTo>
                    <a:pt x="7680" y="3322"/>
                    <a:pt x="6918" y="3977"/>
                    <a:pt x="6025" y="3977"/>
                  </a:cubicBezTo>
                  <a:cubicBezTo>
                    <a:pt x="5013" y="3977"/>
                    <a:pt x="4204" y="3155"/>
                    <a:pt x="4204" y="2143"/>
                  </a:cubicBezTo>
                  <a:cubicBezTo>
                    <a:pt x="4204" y="1131"/>
                    <a:pt x="5013" y="322"/>
                    <a:pt x="6025" y="322"/>
                  </a:cubicBezTo>
                  <a:cubicBezTo>
                    <a:pt x="6918" y="322"/>
                    <a:pt x="7692" y="988"/>
                    <a:pt x="7835" y="1870"/>
                  </a:cubicBezTo>
                  <a:cubicBezTo>
                    <a:pt x="7846" y="1946"/>
                    <a:pt x="7907" y="2002"/>
                    <a:pt x="7990" y="2002"/>
                  </a:cubicBezTo>
                  <a:cubicBezTo>
                    <a:pt x="7998" y="2002"/>
                    <a:pt x="8006" y="2002"/>
                    <a:pt x="8014" y="2000"/>
                  </a:cubicBezTo>
                  <a:cubicBezTo>
                    <a:pt x="8097" y="1989"/>
                    <a:pt x="8157" y="1905"/>
                    <a:pt x="8145" y="1822"/>
                  </a:cubicBezTo>
                  <a:cubicBezTo>
                    <a:pt x="8073" y="1310"/>
                    <a:pt x="7811" y="857"/>
                    <a:pt x="7430" y="524"/>
                  </a:cubicBezTo>
                  <a:cubicBezTo>
                    <a:pt x="7037" y="179"/>
                    <a:pt x="6537" y="0"/>
                    <a:pt x="60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9" name="Google Shape;13709;p89"/>
            <p:cNvSpPr/>
            <p:nvPr/>
          </p:nvSpPr>
          <p:spPr>
            <a:xfrm>
              <a:off x="3298448" y="2932403"/>
              <a:ext cx="28322" cy="54331"/>
            </a:xfrm>
            <a:custGeom>
              <a:avLst/>
              <a:gdLst/>
              <a:ahLst/>
              <a:cxnLst/>
              <a:rect l="l" t="t" r="r" b="b"/>
              <a:pathLst>
                <a:path w="894" h="1715" extrusionOk="0">
                  <a:moveTo>
                    <a:pt x="179" y="0"/>
                  </a:moveTo>
                  <a:cubicBezTo>
                    <a:pt x="96" y="0"/>
                    <a:pt x="13" y="84"/>
                    <a:pt x="13" y="167"/>
                  </a:cubicBezTo>
                  <a:cubicBezTo>
                    <a:pt x="13" y="262"/>
                    <a:pt x="96" y="334"/>
                    <a:pt x="179" y="334"/>
                  </a:cubicBezTo>
                  <a:lnTo>
                    <a:pt x="287" y="334"/>
                  </a:lnTo>
                  <a:lnTo>
                    <a:pt x="287" y="1393"/>
                  </a:lnTo>
                  <a:lnTo>
                    <a:pt x="167" y="1393"/>
                  </a:lnTo>
                  <a:cubicBezTo>
                    <a:pt x="72" y="1393"/>
                    <a:pt x="1" y="1465"/>
                    <a:pt x="1" y="1560"/>
                  </a:cubicBezTo>
                  <a:cubicBezTo>
                    <a:pt x="1" y="1643"/>
                    <a:pt x="72" y="1715"/>
                    <a:pt x="167" y="1715"/>
                  </a:cubicBezTo>
                  <a:lnTo>
                    <a:pt x="727" y="1715"/>
                  </a:lnTo>
                  <a:cubicBezTo>
                    <a:pt x="822" y="1715"/>
                    <a:pt x="894" y="1643"/>
                    <a:pt x="894" y="1560"/>
                  </a:cubicBezTo>
                  <a:cubicBezTo>
                    <a:pt x="894" y="1465"/>
                    <a:pt x="822" y="1393"/>
                    <a:pt x="727" y="1393"/>
                  </a:cubicBezTo>
                  <a:lnTo>
                    <a:pt x="608" y="1393"/>
                  </a:lnTo>
                  <a:lnTo>
                    <a:pt x="608" y="167"/>
                  </a:lnTo>
                  <a:cubicBezTo>
                    <a:pt x="608" y="84"/>
                    <a:pt x="537" y="0"/>
                    <a:pt x="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0" name="Google Shape;13710;p89"/>
            <p:cNvSpPr/>
            <p:nvPr/>
          </p:nvSpPr>
          <p:spPr>
            <a:xfrm>
              <a:off x="3302218" y="2916183"/>
              <a:ext cx="15492" cy="15111"/>
            </a:xfrm>
            <a:custGeom>
              <a:avLst/>
              <a:gdLst/>
              <a:ahLst/>
              <a:cxnLst/>
              <a:rect l="l" t="t" r="r" b="b"/>
              <a:pathLst>
                <a:path w="489" h="477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cubicBezTo>
                    <a:pt x="370" y="477"/>
                    <a:pt x="477" y="370"/>
                    <a:pt x="477" y="239"/>
                  </a:cubicBezTo>
                  <a:cubicBezTo>
                    <a:pt x="489" y="108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11" name="Google Shape;13711;p89"/>
          <p:cNvGrpSpPr/>
          <p:nvPr/>
        </p:nvGrpSpPr>
        <p:grpSpPr>
          <a:xfrm>
            <a:off x="4899999" y="2882095"/>
            <a:ext cx="271244" cy="346801"/>
            <a:chOff x="4899999" y="2882095"/>
            <a:chExt cx="271244" cy="346801"/>
          </a:xfrm>
          <a:solidFill>
            <a:schemeClr val="bg1"/>
          </a:solidFill>
        </p:grpSpPr>
        <p:sp>
          <p:nvSpPr>
            <p:cNvPr id="13712" name="Google Shape;13712;p89"/>
            <p:cNvSpPr/>
            <p:nvPr/>
          </p:nvSpPr>
          <p:spPr>
            <a:xfrm>
              <a:off x="4899999" y="2882095"/>
              <a:ext cx="271244" cy="346801"/>
            </a:xfrm>
            <a:custGeom>
              <a:avLst/>
              <a:gdLst/>
              <a:ahLst/>
              <a:cxnLst/>
              <a:rect l="l" t="t" r="r" b="b"/>
              <a:pathLst>
                <a:path w="8562" h="10947" extrusionOk="0">
                  <a:moveTo>
                    <a:pt x="6609" y="1719"/>
                  </a:moveTo>
                  <a:cubicBezTo>
                    <a:pt x="6823" y="1803"/>
                    <a:pt x="6954" y="2041"/>
                    <a:pt x="6906" y="2279"/>
                  </a:cubicBezTo>
                  <a:lnTo>
                    <a:pt x="6716" y="3398"/>
                  </a:lnTo>
                  <a:lnTo>
                    <a:pt x="6502" y="3398"/>
                  </a:lnTo>
                  <a:cubicBezTo>
                    <a:pt x="6406" y="3398"/>
                    <a:pt x="6323" y="3327"/>
                    <a:pt x="6323" y="3220"/>
                  </a:cubicBezTo>
                  <a:lnTo>
                    <a:pt x="6323" y="1969"/>
                  </a:lnTo>
                  <a:cubicBezTo>
                    <a:pt x="6454" y="1910"/>
                    <a:pt x="6537" y="1815"/>
                    <a:pt x="6609" y="1719"/>
                  </a:cubicBezTo>
                  <a:close/>
                  <a:moveTo>
                    <a:pt x="2287" y="1684"/>
                  </a:moveTo>
                  <a:cubicBezTo>
                    <a:pt x="2287" y="1743"/>
                    <a:pt x="2263" y="1803"/>
                    <a:pt x="2263" y="1862"/>
                  </a:cubicBezTo>
                  <a:lnTo>
                    <a:pt x="2263" y="3231"/>
                  </a:lnTo>
                  <a:cubicBezTo>
                    <a:pt x="2263" y="3339"/>
                    <a:pt x="2191" y="3410"/>
                    <a:pt x="2084" y="3410"/>
                  </a:cubicBezTo>
                  <a:lnTo>
                    <a:pt x="1882" y="3410"/>
                  </a:lnTo>
                  <a:lnTo>
                    <a:pt x="1691" y="2291"/>
                  </a:lnTo>
                  <a:cubicBezTo>
                    <a:pt x="1656" y="2136"/>
                    <a:pt x="1703" y="1981"/>
                    <a:pt x="1810" y="1862"/>
                  </a:cubicBezTo>
                  <a:cubicBezTo>
                    <a:pt x="1906" y="1743"/>
                    <a:pt x="2037" y="1684"/>
                    <a:pt x="2203" y="1684"/>
                  </a:cubicBezTo>
                  <a:close/>
                  <a:moveTo>
                    <a:pt x="6454" y="386"/>
                  </a:moveTo>
                  <a:lnTo>
                    <a:pt x="6454" y="386"/>
                  </a:lnTo>
                  <a:cubicBezTo>
                    <a:pt x="6597" y="815"/>
                    <a:pt x="6573" y="1207"/>
                    <a:pt x="6394" y="1469"/>
                  </a:cubicBezTo>
                  <a:cubicBezTo>
                    <a:pt x="6228" y="1707"/>
                    <a:pt x="5954" y="1862"/>
                    <a:pt x="5680" y="1862"/>
                  </a:cubicBezTo>
                  <a:lnTo>
                    <a:pt x="3120" y="1862"/>
                  </a:lnTo>
                  <a:cubicBezTo>
                    <a:pt x="3025" y="1862"/>
                    <a:pt x="2953" y="1934"/>
                    <a:pt x="2953" y="2029"/>
                  </a:cubicBezTo>
                  <a:cubicBezTo>
                    <a:pt x="2953" y="2112"/>
                    <a:pt x="3025" y="2184"/>
                    <a:pt x="3120" y="2184"/>
                  </a:cubicBezTo>
                  <a:lnTo>
                    <a:pt x="5680" y="2184"/>
                  </a:lnTo>
                  <a:cubicBezTo>
                    <a:pt x="5799" y="2184"/>
                    <a:pt x="5918" y="2172"/>
                    <a:pt x="6037" y="2136"/>
                  </a:cubicBezTo>
                  <a:lnTo>
                    <a:pt x="6037" y="3220"/>
                  </a:lnTo>
                  <a:cubicBezTo>
                    <a:pt x="6037" y="3493"/>
                    <a:pt x="6252" y="3720"/>
                    <a:pt x="6537" y="3720"/>
                  </a:cubicBezTo>
                  <a:lnTo>
                    <a:pt x="6787" y="3720"/>
                  </a:lnTo>
                  <a:cubicBezTo>
                    <a:pt x="6871" y="3720"/>
                    <a:pt x="6942" y="3755"/>
                    <a:pt x="6990" y="3815"/>
                  </a:cubicBezTo>
                  <a:cubicBezTo>
                    <a:pt x="7025" y="3874"/>
                    <a:pt x="7061" y="3946"/>
                    <a:pt x="7061" y="4017"/>
                  </a:cubicBezTo>
                  <a:cubicBezTo>
                    <a:pt x="7049" y="4148"/>
                    <a:pt x="6930" y="4255"/>
                    <a:pt x="6763" y="4255"/>
                  </a:cubicBezTo>
                  <a:lnTo>
                    <a:pt x="6692" y="4255"/>
                  </a:lnTo>
                  <a:lnTo>
                    <a:pt x="6692" y="4244"/>
                  </a:lnTo>
                  <a:cubicBezTo>
                    <a:pt x="6692" y="4148"/>
                    <a:pt x="6609" y="4077"/>
                    <a:pt x="6525" y="4077"/>
                  </a:cubicBezTo>
                  <a:cubicBezTo>
                    <a:pt x="6430" y="4077"/>
                    <a:pt x="6359" y="4148"/>
                    <a:pt x="6359" y="4244"/>
                  </a:cubicBezTo>
                  <a:cubicBezTo>
                    <a:pt x="6359" y="5375"/>
                    <a:pt x="5442" y="6315"/>
                    <a:pt x="4287" y="6315"/>
                  </a:cubicBezTo>
                  <a:cubicBezTo>
                    <a:pt x="3180" y="6315"/>
                    <a:pt x="2239" y="5387"/>
                    <a:pt x="2239" y="4244"/>
                  </a:cubicBezTo>
                  <a:cubicBezTo>
                    <a:pt x="2239" y="4160"/>
                    <a:pt x="2168" y="4077"/>
                    <a:pt x="2072" y="4077"/>
                  </a:cubicBezTo>
                  <a:cubicBezTo>
                    <a:pt x="1989" y="4077"/>
                    <a:pt x="1906" y="4160"/>
                    <a:pt x="1906" y="4244"/>
                  </a:cubicBezTo>
                  <a:lnTo>
                    <a:pt x="1906" y="4255"/>
                  </a:lnTo>
                  <a:lnTo>
                    <a:pt x="1822" y="4255"/>
                  </a:lnTo>
                  <a:cubicBezTo>
                    <a:pt x="1751" y="4255"/>
                    <a:pt x="1668" y="4232"/>
                    <a:pt x="1632" y="4172"/>
                  </a:cubicBezTo>
                  <a:cubicBezTo>
                    <a:pt x="1584" y="4113"/>
                    <a:pt x="1549" y="4041"/>
                    <a:pt x="1549" y="3958"/>
                  </a:cubicBezTo>
                  <a:cubicBezTo>
                    <a:pt x="1572" y="3827"/>
                    <a:pt x="1691" y="3720"/>
                    <a:pt x="1846" y="3720"/>
                  </a:cubicBezTo>
                  <a:lnTo>
                    <a:pt x="2084" y="3720"/>
                  </a:lnTo>
                  <a:cubicBezTo>
                    <a:pt x="2370" y="3720"/>
                    <a:pt x="2596" y="3505"/>
                    <a:pt x="2596" y="3220"/>
                  </a:cubicBezTo>
                  <a:lnTo>
                    <a:pt x="2596" y="1850"/>
                  </a:lnTo>
                  <a:cubicBezTo>
                    <a:pt x="2596" y="1184"/>
                    <a:pt x="3132" y="648"/>
                    <a:pt x="3799" y="648"/>
                  </a:cubicBezTo>
                  <a:lnTo>
                    <a:pt x="5335" y="648"/>
                  </a:lnTo>
                  <a:cubicBezTo>
                    <a:pt x="5894" y="648"/>
                    <a:pt x="6252" y="493"/>
                    <a:pt x="6454" y="386"/>
                  </a:cubicBezTo>
                  <a:close/>
                  <a:moveTo>
                    <a:pt x="5347" y="6387"/>
                  </a:moveTo>
                  <a:lnTo>
                    <a:pt x="5347" y="6911"/>
                  </a:lnTo>
                  <a:lnTo>
                    <a:pt x="4299" y="7494"/>
                  </a:lnTo>
                  <a:lnTo>
                    <a:pt x="3263" y="6911"/>
                  </a:lnTo>
                  <a:lnTo>
                    <a:pt x="3263" y="6387"/>
                  </a:lnTo>
                  <a:cubicBezTo>
                    <a:pt x="3573" y="6541"/>
                    <a:pt x="3930" y="6625"/>
                    <a:pt x="4299" y="6625"/>
                  </a:cubicBezTo>
                  <a:cubicBezTo>
                    <a:pt x="4680" y="6625"/>
                    <a:pt x="5037" y="6541"/>
                    <a:pt x="5347" y="6387"/>
                  </a:cubicBezTo>
                  <a:close/>
                  <a:moveTo>
                    <a:pt x="2846" y="7041"/>
                  </a:moveTo>
                  <a:lnTo>
                    <a:pt x="4073" y="7708"/>
                  </a:lnTo>
                  <a:lnTo>
                    <a:pt x="3704" y="8149"/>
                  </a:lnTo>
                  <a:cubicBezTo>
                    <a:pt x="3680" y="8184"/>
                    <a:pt x="3632" y="8208"/>
                    <a:pt x="3596" y="8220"/>
                  </a:cubicBezTo>
                  <a:cubicBezTo>
                    <a:pt x="3549" y="8220"/>
                    <a:pt x="3489" y="8208"/>
                    <a:pt x="3454" y="8173"/>
                  </a:cubicBezTo>
                  <a:lnTo>
                    <a:pt x="2620" y="7458"/>
                  </a:lnTo>
                  <a:lnTo>
                    <a:pt x="2834" y="7041"/>
                  </a:lnTo>
                  <a:close/>
                  <a:moveTo>
                    <a:pt x="5787" y="7041"/>
                  </a:moveTo>
                  <a:lnTo>
                    <a:pt x="6001" y="7458"/>
                  </a:lnTo>
                  <a:lnTo>
                    <a:pt x="5156" y="8173"/>
                  </a:lnTo>
                  <a:cubicBezTo>
                    <a:pt x="5109" y="8208"/>
                    <a:pt x="5061" y="8220"/>
                    <a:pt x="5013" y="8220"/>
                  </a:cubicBezTo>
                  <a:cubicBezTo>
                    <a:pt x="4978" y="8220"/>
                    <a:pt x="4930" y="8184"/>
                    <a:pt x="4894" y="8149"/>
                  </a:cubicBezTo>
                  <a:lnTo>
                    <a:pt x="4561" y="7708"/>
                  </a:lnTo>
                  <a:lnTo>
                    <a:pt x="5775" y="7041"/>
                  </a:lnTo>
                  <a:close/>
                  <a:moveTo>
                    <a:pt x="6497" y="1"/>
                  </a:moveTo>
                  <a:cubicBezTo>
                    <a:pt x="6455" y="1"/>
                    <a:pt x="6419" y="16"/>
                    <a:pt x="6382" y="53"/>
                  </a:cubicBezTo>
                  <a:cubicBezTo>
                    <a:pt x="6382" y="53"/>
                    <a:pt x="6073" y="350"/>
                    <a:pt x="5299" y="350"/>
                  </a:cubicBezTo>
                  <a:lnTo>
                    <a:pt x="3763" y="350"/>
                  </a:lnTo>
                  <a:cubicBezTo>
                    <a:pt x="3096" y="350"/>
                    <a:pt x="2537" y="779"/>
                    <a:pt x="2322" y="1374"/>
                  </a:cubicBezTo>
                  <a:lnTo>
                    <a:pt x="2180" y="1374"/>
                  </a:lnTo>
                  <a:cubicBezTo>
                    <a:pt x="1918" y="1374"/>
                    <a:pt x="1703" y="1481"/>
                    <a:pt x="1537" y="1672"/>
                  </a:cubicBezTo>
                  <a:cubicBezTo>
                    <a:pt x="1370" y="1862"/>
                    <a:pt x="1310" y="2112"/>
                    <a:pt x="1346" y="2350"/>
                  </a:cubicBezTo>
                  <a:lnTo>
                    <a:pt x="1537" y="3505"/>
                  </a:lnTo>
                  <a:cubicBezTo>
                    <a:pt x="1358" y="3589"/>
                    <a:pt x="1239" y="3755"/>
                    <a:pt x="1203" y="3958"/>
                  </a:cubicBezTo>
                  <a:cubicBezTo>
                    <a:pt x="1191" y="4124"/>
                    <a:pt x="1251" y="4291"/>
                    <a:pt x="1358" y="4422"/>
                  </a:cubicBezTo>
                  <a:cubicBezTo>
                    <a:pt x="1465" y="4541"/>
                    <a:pt x="1620" y="4613"/>
                    <a:pt x="1787" y="4613"/>
                  </a:cubicBezTo>
                  <a:lnTo>
                    <a:pt x="1906" y="4613"/>
                  </a:lnTo>
                  <a:cubicBezTo>
                    <a:pt x="2001" y="5291"/>
                    <a:pt x="2382" y="5863"/>
                    <a:pt x="2906" y="6244"/>
                  </a:cubicBezTo>
                  <a:lnTo>
                    <a:pt x="2906" y="6780"/>
                  </a:lnTo>
                  <a:cubicBezTo>
                    <a:pt x="2876" y="6762"/>
                    <a:pt x="2843" y="6753"/>
                    <a:pt x="2808" y="6753"/>
                  </a:cubicBezTo>
                  <a:cubicBezTo>
                    <a:pt x="2772" y="6753"/>
                    <a:pt x="2733" y="6762"/>
                    <a:pt x="2692" y="6780"/>
                  </a:cubicBezTo>
                  <a:cubicBezTo>
                    <a:pt x="2608" y="6803"/>
                    <a:pt x="2537" y="6863"/>
                    <a:pt x="2501" y="6934"/>
                  </a:cubicBezTo>
                  <a:lnTo>
                    <a:pt x="2251" y="7434"/>
                  </a:lnTo>
                  <a:lnTo>
                    <a:pt x="846" y="7851"/>
                  </a:lnTo>
                  <a:cubicBezTo>
                    <a:pt x="346" y="7994"/>
                    <a:pt x="1" y="8458"/>
                    <a:pt x="1" y="8982"/>
                  </a:cubicBezTo>
                  <a:lnTo>
                    <a:pt x="1" y="10780"/>
                  </a:lnTo>
                  <a:cubicBezTo>
                    <a:pt x="1" y="10863"/>
                    <a:pt x="72" y="10947"/>
                    <a:pt x="167" y="10947"/>
                  </a:cubicBezTo>
                  <a:cubicBezTo>
                    <a:pt x="251" y="10947"/>
                    <a:pt x="334" y="10863"/>
                    <a:pt x="334" y="10780"/>
                  </a:cubicBezTo>
                  <a:lnTo>
                    <a:pt x="334" y="8982"/>
                  </a:lnTo>
                  <a:cubicBezTo>
                    <a:pt x="334" y="8589"/>
                    <a:pt x="584" y="8244"/>
                    <a:pt x="953" y="8149"/>
                  </a:cubicBezTo>
                  <a:lnTo>
                    <a:pt x="1549" y="7958"/>
                  </a:lnTo>
                  <a:lnTo>
                    <a:pt x="1549" y="10756"/>
                  </a:lnTo>
                  <a:cubicBezTo>
                    <a:pt x="1549" y="10851"/>
                    <a:pt x="1620" y="10923"/>
                    <a:pt x="1715" y="10923"/>
                  </a:cubicBezTo>
                  <a:cubicBezTo>
                    <a:pt x="1799" y="10923"/>
                    <a:pt x="1882" y="10851"/>
                    <a:pt x="1882" y="10756"/>
                  </a:cubicBezTo>
                  <a:lnTo>
                    <a:pt x="1882" y="7863"/>
                  </a:lnTo>
                  <a:lnTo>
                    <a:pt x="2239" y="7756"/>
                  </a:lnTo>
                  <a:lnTo>
                    <a:pt x="2239" y="10756"/>
                  </a:lnTo>
                  <a:cubicBezTo>
                    <a:pt x="2239" y="10851"/>
                    <a:pt x="2311" y="10923"/>
                    <a:pt x="2394" y="10923"/>
                  </a:cubicBezTo>
                  <a:cubicBezTo>
                    <a:pt x="2489" y="10923"/>
                    <a:pt x="2561" y="10851"/>
                    <a:pt x="2561" y="10756"/>
                  </a:cubicBezTo>
                  <a:lnTo>
                    <a:pt x="2561" y="7863"/>
                  </a:lnTo>
                  <a:lnTo>
                    <a:pt x="3227" y="8423"/>
                  </a:lnTo>
                  <a:cubicBezTo>
                    <a:pt x="3323" y="8494"/>
                    <a:pt x="3442" y="8542"/>
                    <a:pt x="3561" y="8542"/>
                  </a:cubicBezTo>
                  <a:lnTo>
                    <a:pt x="3608" y="8542"/>
                  </a:lnTo>
                  <a:cubicBezTo>
                    <a:pt x="3739" y="8530"/>
                    <a:pt x="3858" y="8470"/>
                    <a:pt x="3942" y="8351"/>
                  </a:cubicBezTo>
                  <a:lnTo>
                    <a:pt x="4287" y="7934"/>
                  </a:lnTo>
                  <a:lnTo>
                    <a:pt x="4632" y="8351"/>
                  </a:lnTo>
                  <a:cubicBezTo>
                    <a:pt x="4716" y="8458"/>
                    <a:pt x="4835" y="8530"/>
                    <a:pt x="4978" y="8542"/>
                  </a:cubicBezTo>
                  <a:lnTo>
                    <a:pt x="5013" y="8542"/>
                  </a:lnTo>
                  <a:cubicBezTo>
                    <a:pt x="5132" y="8542"/>
                    <a:pt x="5251" y="8494"/>
                    <a:pt x="5347" y="8423"/>
                  </a:cubicBezTo>
                  <a:lnTo>
                    <a:pt x="6180" y="7708"/>
                  </a:lnTo>
                  <a:lnTo>
                    <a:pt x="6680" y="7863"/>
                  </a:lnTo>
                  <a:lnTo>
                    <a:pt x="6680" y="10756"/>
                  </a:lnTo>
                  <a:cubicBezTo>
                    <a:pt x="6680" y="10851"/>
                    <a:pt x="6763" y="10923"/>
                    <a:pt x="6847" y="10923"/>
                  </a:cubicBezTo>
                  <a:cubicBezTo>
                    <a:pt x="6942" y="10923"/>
                    <a:pt x="7014" y="10851"/>
                    <a:pt x="7014" y="10756"/>
                  </a:cubicBezTo>
                  <a:lnTo>
                    <a:pt x="7014" y="7958"/>
                  </a:lnTo>
                  <a:lnTo>
                    <a:pt x="7609" y="8149"/>
                  </a:lnTo>
                  <a:cubicBezTo>
                    <a:pt x="7978" y="8244"/>
                    <a:pt x="8228" y="8589"/>
                    <a:pt x="8228" y="8982"/>
                  </a:cubicBezTo>
                  <a:lnTo>
                    <a:pt x="8228" y="10780"/>
                  </a:lnTo>
                  <a:cubicBezTo>
                    <a:pt x="8228" y="10863"/>
                    <a:pt x="8311" y="10947"/>
                    <a:pt x="8395" y="10947"/>
                  </a:cubicBezTo>
                  <a:cubicBezTo>
                    <a:pt x="8490" y="10947"/>
                    <a:pt x="8561" y="10863"/>
                    <a:pt x="8561" y="10780"/>
                  </a:cubicBezTo>
                  <a:lnTo>
                    <a:pt x="8561" y="8982"/>
                  </a:lnTo>
                  <a:cubicBezTo>
                    <a:pt x="8561" y="8423"/>
                    <a:pt x="8216" y="7970"/>
                    <a:pt x="7716" y="7815"/>
                  </a:cubicBezTo>
                  <a:lnTo>
                    <a:pt x="6311" y="7399"/>
                  </a:lnTo>
                  <a:lnTo>
                    <a:pt x="6061" y="6911"/>
                  </a:lnTo>
                  <a:cubicBezTo>
                    <a:pt x="6013" y="6839"/>
                    <a:pt x="5942" y="6756"/>
                    <a:pt x="5871" y="6744"/>
                  </a:cubicBezTo>
                  <a:cubicBezTo>
                    <a:pt x="5829" y="6738"/>
                    <a:pt x="5793" y="6735"/>
                    <a:pt x="5759" y="6735"/>
                  </a:cubicBezTo>
                  <a:cubicBezTo>
                    <a:pt x="5725" y="6735"/>
                    <a:pt x="5692" y="6738"/>
                    <a:pt x="5656" y="6744"/>
                  </a:cubicBezTo>
                  <a:lnTo>
                    <a:pt x="5656" y="6208"/>
                  </a:lnTo>
                  <a:cubicBezTo>
                    <a:pt x="6192" y="5839"/>
                    <a:pt x="6561" y="5256"/>
                    <a:pt x="6656" y="4589"/>
                  </a:cubicBezTo>
                  <a:lnTo>
                    <a:pt x="6740" y="4589"/>
                  </a:lnTo>
                  <a:cubicBezTo>
                    <a:pt x="7061" y="4589"/>
                    <a:pt x="7323" y="4351"/>
                    <a:pt x="7359" y="4065"/>
                  </a:cubicBezTo>
                  <a:cubicBezTo>
                    <a:pt x="7371" y="3898"/>
                    <a:pt x="7311" y="3743"/>
                    <a:pt x="7204" y="3601"/>
                  </a:cubicBezTo>
                  <a:cubicBezTo>
                    <a:pt x="7156" y="3541"/>
                    <a:pt x="7097" y="3505"/>
                    <a:pt x="7025" y="3470"/>
                  </a:cubicBezTo>
                  <a:lnTo>
                    <a:pt x="7216" y="2339"/>
                  </a:lnTo>
                  <a:cubicBezTo>
                    <a:pt x="7275" y="1969"/>
                    <a:pt x="7085" y="1600"/>
                    <a:pt x="6763" y="1446"/>
                  </a:cubicBezTo>
                  <a:cubicBezTo>
                    <a:pt x="6906" y="1065"/>
                    <a:pt x="6883" y="600"/>
                    <a:pt x="6656" y="88"/>
                  </a:cubicBezTo>
                  <a:cubicBezTo>
                    <a:pt x="6644" y="53"/>
                    <a:pt x="6597" y="5"/>
                    <a:pt x="6537" y="5"/>
                  </a:cubicBezTo>
                  <a:cubicBezTo>
                    <a:pt x="6523" y="2"/>
                    <a:pt x="6510" y="1"/>
                    <a:pt x="64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3" name="Google Shape;13713;p89"/>
            <p:cNvSpPr/>
            <p:nvPr/>
          </p:nvSpPr>
          <p:spPr>
            <a:xfrm>
              <a:off x="5090491" y="3141364"/>
              <a:ext cx="10581" cy="86391"/>
            </a:xfrm>
            <a:custGeom>
              <a:avLst/>
              <a:gdLst/>
              <a:ahLst/>
              <a:cxnLst/>
              <a:rect l="l" t="t" r="r" b="b"/>
              <a:pathLst>
                <a:path w="334" h="2727" extrusionOk="0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2560"/>
                  </a:lnTo>
                  <a:cubicBezTo>
                    <a:pt x="0" y="2656"/>
                    <a:pt x="84" y="2727"/>
                    <a:pt x="167" y="2727"/>
                  </a:cubicBezTo>
                  <a:cubicBezTo>
                    <a:pt x="262" y="2727"/>
                    <a:pt x="334" y="2656"/>
                    <a:pt x="334" y="2560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4" name="Google Shape;13714;p89"/>
            <p:cNvSpPr/>
            <p:nvPr/>
          </p:nvSpPr>
          <p:spPr>
            <a:xfrm>
              <a:off x="5031281" y="3152294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5" name="Google Shape;13715;p89"/>
            <p:cNvSpPr/>
            <p:nvPr/>
          </p:nvSpPr>
          <p:spPr>
            <a:xfrm>
              <a:off x="5031281" y="3217555"/>
              <a:ext cx="10201" cy="10201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55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6" name="Google Shape;13716;p89"/>
            <p:cNvSpPr/>
            <p:nvPr/>
          </p:nvSpPr>
          <p:spPr>
            <a:xfrm>
              <a:off x="5031281" y="3184734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250" y="334"/>
                    <a:pt x="322" y="263"/>
                    <a:pt x="322" y="167"/>
                  </a:cubicBez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7" name="Google Shape;13717;p89"/>
            <p:cNvSpPr/>
            <p:nvPr/>
          </p:nvSpPr>
          <p:spPr>
            <a:xfrm>
              <a:off x="4998841" y="2995763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2" y="489"/>
                    <a:pt x="155" y="489"/>
                  </a:cubicBezTo>
                  <a:cubicBezTo>
                    <a:pt x="250" y="489"/>
                    <a:pt x="322" y="417"/>
                    <a:pt x="322" y="334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8" name="Google Shape;13718;p89"/>
            <p:cNvSpPr/>
            <p:nvPr/>
          </p:nvSpPr>
          <p:spPr>
            <a:xfrm>
              <a:off x="5063721" y="2995763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1" y="489"/>
                    <a:pt x="167" y="489"/>
                  </a:cubicBezTo>
                  <a:cubicBezTo>
                    <a:pt x="250" y="489"/>
                    <a:pt x="322" y="417"/>
                    <a:pt x="322" y="334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9" name="Google Shape;13719;p89"/>
            <p:cNvSpPr/>
            <p:nvPr/>
          </p:nvSpPr>
          <p:spPr>
            <a:xfrm>
              <a:off x="4993550" y="2979163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01" y="334"/>
                  </a:lnTo>
                  <a:cubicBezTo>
                    <a:pt x="596" y="334"/>
                    <a:pt x="667" y="263"/>
                    <a:pt x="667" y="167"/>
                  </a:cubicBezTo>
                  <a:cubicBezTo>
                    <a:pt x="655" y="84"/>
                    <a:pt x="584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0" name="Google Shape;13720;p89"/>
            <p:cNvSpPr/>
            <p:nvPr/>
          </p:nvSpPr>
          <p:spPr>
            <a:xfrm>
              <a:off x="5058051" y="2979163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01" y="334"/>
                  </a:lnTo>
                  <a:cubicBezTo>
                    <a:pt x="596" y="334"/>
                    <a:pt x="667" y="263"/>
                    <a:pt x="667" y="167"/>
                  </a:cubicBezTo>
                  <a:cubicBezTo>
                    <a:pt x="667" y="84"/>
                    <a:pt x="596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1" name="Google Shape;13721;p89"/>
            <p:cNvSpPr/>
            <p:nvPr/>
          </p:nvSpPr>
          <p:spPr>
            <a:xfrm>
              <a:off x="5007141" y="3025574"/>
              <a:ext cx="58481" cy="32092"/>
            </a:xfrm>
            <a:custGeom>
              <a:avLst/>
              <a:gdLst/>
              <a:ahLst/>
              <a:cxnLst/>
              <a:rect l="l" t="t" r="r" b="b"/>
              <a:pathLst>
                <a:path w="1846" h="1013" extrusionOk="0">
                  <a:moveTo>
                    <a:pt x="1500" y="322"/>
                  </a:moveTo>
                  <a:cubicBezTo>
                    <a:pt x="1429" y="536"/>
                    <a:pt x="1191" y="679"/>
                    <a:pt x="917" y="679"/>
                  </a:cubicBezTo>
                  <a:cubicBezTo>
                    <a:pt x="655" y="679"/>
                    <a:pt x="417" y="536"/>
                    <a:pt x="345" y="322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619"/>
                    <a:pt x="417" y="1012"/>
                    <a:pt x="929" y="1012"/>
                  </a:cubicBezTo>
                  <a:cubicBezTo>
                    <a:pt x="1429" y="1012"/>
                    <a:pt x="1846" y="643"/>
                    <a:pt x="1846" y="167"/>
                  </a:cubicBezTo>
                  <a:cubicBezTo>
                    <a:pt x="1846" y="72"/>
                    <a:pt x="1786" y="0"/>
                    <a:pt x="1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2" name="Google Shape;13722;p89"/>
          <p:cNvGrpSpPr/>
          <p:nvPr/>
        </p:nvGrpSpPr>
        <p:grpSpPr>
          <a:xfrm>
            <a:off x="7162775" y="2881113"/>
            <a:ext cx="259523" cy="346294"/>
            <a:chOff x="7162775" y="2881113"/>
            <a:chExt cx="259523" cy="346294"/>
          </a:xfrm>
          <a:solidFill>
            <a:schemeClr val="bg1"/>
          </a:solidFill>
        </p:grpSpPr>
        <p:sp>
          <p:nvSpPr>
            <p:cNvPr id="13723" name="Google Shape;13723;p89"/>
            <p:cNvSpPr/>
            <p:nvPr/>
          </p:nvSpPr>
          <p:spPr>
            <a:xfrm>
              <a:off x="7162775" y="2881113"/>
              <a:ext cx="259523" cy="346294"/>
            </a:xfrm>
            <a:custGeom>
              <a:avLst/>
              <a:gdLst/>
              <a:ahLst/>
              <a:cxnLst/>
              <a:rect l="l" t="t" r="r" b="b"/>
              <a:pathLst>
                <a:path w="8192" h="10931" extrusionOk="0">
                  <a:moveTo>
                    <a:pt x="4084" y="1536"/>
                  </a:moveTo>
                  <a:cubicBezTo>
                    <a:pt x="4382" y="1536"/>
                    <a:pt x="4703" y="1810"/>
                    <a:pt x="4989" y="2239"/>
                  </a:cubicBezTo>
                  <a:lnTo>
                    <a:pt x="3155" y="2239"/>
                  </a:lnTo>
                  <a:cubicBezTo>
                    <a:pt x="3453" y="1810"/>
                    <a:pt x="3787" y="1536"/>
                    <a:pt x="4084" y="1536"/>
                  </a:cubicBezTo>
                  <a:close/>
                  <a:moveTo>
                    <a:pt x="5191" y="2560"/>
                  </a:moveTo>
                  <a:cubicBezTo>
                    <a:pt x="5596" y="3310"/>
                    <a:pt x="5906" y="4334"/>
                    <a:pt x="5965" y="5322"/>
                  </a:cubicBezTo>
                  <a:cubicBezTo>
                    <a:pt x="5621" y="6068"/>
                    <a:pt x="4891" y="6515"/>
                    <a:pt x="4082" y="6515"/>
                  </a:cubicBezTo>
                  <a:cubicBezTo>
                    <a:pt x="4051" y="6515"/>
                    <a:pt x="4020" y="6514"/>
                    <a:pt x="3989" y="6513"/>
                  </a:cubicBezTo>
                  <a:cubicBezTo>
                    <a:pt x="3608" y="6489"/>
                    <a:pt x="3227" y="6358"/>
                    <a:pt x="2905" y="6120"/>
                  </a:cubicBezTo>
                  <a:cubicBezTo>
                    <a:pt x="2596" y="5894"/>
                    <a:pt x="2358" y="5596"/>
                    <a:pt x="2203" y="5239"/>
                  </a:cubicBezTo>
                  <a:cubicBezTo>
                    <a:pt x="2274" y="4286"/>
                    <a:pt x="2572" y="3274"/>
                    <a:pt x="2977" y="2560"/>
                  </a:cubicBezTo>
                  <a:close/>
                  <a:moveTo>
                    <a:pt x="2167" y="5870"/>
                  </a:moveTo>
                  <a:cubicBezTo>
                    <a:pt x="2322" y="6060"/>
                    <a:pt x="2501" y="6239"/>
                    <a:pt x="2691" y="6394"/>
                  </a:cubicBezTo>
                  <a:cubicBezTo>
                    <a:pt x="3060" y="6656"/>
                    <a:pt x="3501" y="6799"/>
                    <a:pt x="3953" y="6834"/>
                  </a:cubicBezTo>
                  <a:lnTo>
                    <a:pt x="4072" y="6834"/>
                  </a:lnTo>
                  <a:cubicBezTo>
                    <a:pt x="4525" y="6834"/>
                    <a:pt x="4965" y="6715"/>
                    <a:pt x="5346" y="6465"/>
                  </a:cubicBezTo>
                  <a:cubicBezTo>
                    <a:pt x="5584" y="6310"/>
                    <a:pt x="5787" y="6120"/>
                    <a:pt x="5953" y="5906"/>
                  </a:cubicBezTo>
                  <a:lnTo>
                    <a:pt x="5953" y="5906"/>
                  </a:lnTo>
                  <a:cubicBezTo>
                    <a:pt x="5918" y="6287"/>
                    <a:pt x="5739" y="6620"/>
                    <a:pt x="5430" y="6894"/>
                  </a:cubicBezTo>
                  <a:cubicBezTo>
                    <a:pt x="5358" y="6953"/>
                    <a:pt x="5358" y="7061"/>
                    <a:pt x="5418" y="7120"/>
                  </a:cubicBezTo>
                  <a:cubicBezTo>
                    <a:pt x="5441" y="7156"/>
                    <a:pt x="5489" y="7180"/>
                    <a:pt x="5537" y="7180"/>
                  </a:cubicBezTo>
                  <a:cubicBezTo>
                    <a:pt x="5561" y="7180"/>
                    <a:pt x="5608" y="7156"/>
                    <a:pt x="5644" y="7132"/>
                  </a:cubicBezTo>
                  <a:cubicBezTo>
                    <a:pt x="5763" y="7025"/>
                    <a:pt x="5858" y="6906"/>
                    <a:pt x="5953" y="6787"/>
                  </a:cubicBezTo>
                  <a:lnTo>
                    <a:pt x="5953" y="6787"/>
                  </a:lnTo>
                  <a:cubicBezTo>
                    <a:pt x="5894" y="7775"/>
                    <a:pt x="5072" y="8561"/>
                    <a:pt x="4060" y="8561"/>
                  </a:cubicBezTo>
                  <a:cubicBezTo>
                    <a:pt x="3084" y="8561"/>
                    <a:pt x="2263" y="7787"/>
                    <a:pt x="2191" y="6787"/>
                  </a:cubicBezTo>
                  <a:lnTo>
                    <a:pt x="2191" y="6787"/>
                  </a:lnTo>
                  <a:cubicBezTo>
                    <a:pt x="2572" y="7323"/>
                    <a:pt x="3275" y="7680"/>
                    <a:pt x="4084" y="7680"/>
                  </a:cubicBezTo>
                  <a:cubicBezTo>
                    <a:pt x="4394" y="7680"/>
                    <a:pt x="4703" y="7620"/>
                    <a:pt x="4989" y="7525"/>
                  </a:cubicBezTo>
                  <a:cubicBezTo>
                    <a:pt x="5072" y="7489"/>
                    <a:pt x="5108" y="7406"/>
                    <a:pt x="5072" y="7311"/>
                  </a:cubicBezTo>
                  <a:cubicBezTo>
                    <a:pt x="5055" y="7249"/>
                    <a:pt x="4998" y="7213"/>
                    <a:pt x="4936" y="7213"/>
                  </a:cubicBezTo>
                  <a:cubicBezTo>
                    <a:pt x="4914" y="7213"/>
                    <a:pt x="4892" y="7218"/>
                    <a:pt x="4870" y="7227"/>
                  </a:cubicBezTo>
                  <a:cubicBezTo>
                    <a:pt x="4608" y="7311"/>
                    <a:pt x="4346" y="7370"/>
                    <a:pt x="4060" y="7370"/>
                  </a:cubicBezTo>
                  <a:cubicBezTo>
                    <a:pt x="3036" y="7370"/>
                    <a:pt x="2203" y="6703"/>
                    <a:pt x="2167" y="5870"/>
                  </a:cubicBezTo>
                  <a:close/>
                  <a:moveTo>
                    <a:pt x="6787" y="7680"/>
                  </a:moveTo>
                  <a:cubicBezTo>
                    <a:pt x="6823" y="7739"/>
                    <a:pt x="6823" y="7823"/>
                    <a:pt x="6823" y="7894"/>
                  </a:cubicBezTo>
                  <a:cubicBezTo>
                    <a:pt x="6835" y="9013"/>
                    <a:pt x="5596" y="9930"/>
                    <a:pt x="4084" y="9930"/>
                  </a:cubicBezTo>
                  <a:cubicBezTo>
                    <a:pt x="3846" y="9930"/>
                    <a:pt x="3608" y="9906"/>
                    <a:pt x="3382" y="9870"/>
                  </a:cubicBezTo>
                  <a:cubicBezTo>
                    <a:pt x="4406" y="9811"/>
                    <a:pt x="5311" y="9442"/>
                    <a:pt x="5989" y="8799"/>
                  </a:cubicBezTo>
                  <a:cubicBezTo>
                    <a:pt x="6311" y="8489"/>
                    <a:pt x="6584" y="8096"/>
                    <a:pt x="6787" y="7680"/>
                  </a:cubicBezTo>
                  <a:close/>
                  <a:moveTo>
                    <a:pt x="4096" y="0"/>
                  </a:moveTo>
                  <a:cubicBezTo>
                    <a:pt x="2465" y="0"/>
                    <a:pt x="1120" y="1274"/>
                    <a:pt x="1024" y="2893"/>
                  </a:cubicBezTo>
                  <a:lnTo>
                    <a:pt x="881" y="5465"/>
                  </a:lnTo>
                  <a:cubicBezTo>
                    <a:pt x="834" y="6096"/>
                    <a:pt x="989" y="6703"/>
                    <a:pt x="1286" y="7239"/>
                  </a:cubicBezTo>
                  <a:cubicBezTo>
                    <a:pt x="1108" y="7418"/>
                    <a:pt x="1024" y="7620"/>
                    <a:pt x="1024" y="7870"/>
                  </a:cubicBezTo>
                  <a:lnTo>
                    <a:pt x="1024" y="7906"/>
                  </a:lnTo>
                  <a:lnTo>
                    <a:pt x="786" y="7989"/>
                  </a:lnTo>
                  <a:cubicBezTo>
                    <a:pt x="310" y="8156"/>
                    <a:pt x="0" y="8608"/>
                    <a:pt x="0" y="9108"/>
                  </a:cubicBezTo>
                  <a:lnTo>
                    <a:pt x="0" y="10763"/>
                  </a:lnTo>
                  <a:cubicBezTo>
                    <a:pt x="0" y="10859"/>
                    <a:pt x="72" y="10930"/>
                    <a:pt x="155" y="10930"/>
                  </a:cubicBezTo>
                  <a:cubicBezTo>
                    <a:pt x="238" y="10930"/>
                    <a:pt x="310" y="10859"/>
                    <a:pt x="310" y="10763"/>
                  </a:cubicBezTo>
                  <a:lnTo>
                    <a:pt x="310" y="9097"/>
                  </a:lnTo>
                  <a:cubicBezTo>
                    <a:pt x="310" y="8727"/>
                    <a:pt x="548" y="8394"/>
                    <a:pt x="893" y="8275"/>
                  </a:cubicBezTo>
                  <a:lnTo>
                    <a:pt x="1060" y="8215"/>
                  </a:lnTo>
                  <a:cubicBezTo>
                    <a:pt x="1108" y="8406"/>
                    <a:pt x="1167" y="8608"/>
                    <a:pt x="1262" y="8787"/>
                  </a:cubicBezTo>
                  <a:cubicBezTo>
                    <a:pt x="1298" y="8847"/>
                    <a:pt x="1358" y="8870"/>
                    <a:pt x="1405" y="8870"/>
                  </a:cubicBezTo>
                  <a:cubicBezTo>
                    <a:pt x="1429" y="8870"/>
                    <a:pt x="1465" y="8858"/>
                    <a:pt x="1489" y="8847"/>
                  </a:cubicBezTo>
                  <a:cubicBezTo>
                    <a:pt x="1548" y="8799"/>
                    <a:pt x="1560" y="8704"/>
                    <a:pt x="1536" y="8632"/>
                  </a:cubicBezTo>
                  <a:cubicBezTo>
                    <a:pt x="1405" y="8394"/>
                    <a:pt x="1346" y="8132"/>
                    <a:pt x="1346" y="7870"/>
                  </a:cubicBezTo>
                  <a:cubicBezTo>
                    <a:pt x="1346" y="7739"/>
                    <a:pt x="1381" y="7620"/>
                    <a:pt x="1465" y="7513"/>
                  </a:cubicBezTo>
                  <a:cubicBezTo>
                    <a:pt x="1548" y="7632"/>
                    <a:pt x="1643" y="7751"/>
                    <a:pt x="1739" y="7858"/>
                  </a:cubicBezTo>
                  <a:cubicBezTo>
                    <a:pt x="2360" y="8503"/>
                    <a:pt x="3177" y="8871"/>
                    <a:pt x="4066" y="8871"/>
                  </a:cubicBezTo>
                  <a:cubicBezTo>
                    <a:pt x="4080" y="8871"/>
                    <a:pt x="4094" y="8871"/>
                    <a:pt x="4108" y="8870"/>
                  </a:cubicBezTo>
                  <a:cubicBezTo>
                    <a:pt x="5311" y="8858"/>
                    <a:pt x="6299" y="7870"/>
                    <a:pt x="6299" y="6656"/>
                  </a:cubicBezTo>
                  <a:lnTo>
                    <a:pt x="6299" y="5632"/>
                  </a:lnTo>
                  <a:cubicBezTo>
                    <a:pt x="6299" y="4691"/>
                    <a:pt x="6061" y="3608"/>
                    <a:pt x="5644" y="2715"/>
                  </a:cubicBezTo>
                  <a:cubicBezTo>
                    <a:pt x="5430" y="2262"/>
                    <a:pt x="5191" y="1893"/>
                    <a:pt x="4953" y="1643"/>
                  </a:cubicBezTo>
                  <a:cubicBezTo>
                    <a:pt x="4679" y="1346"/>
                    <a:pt x="4382" y="1191"/>
                    <a:pt x="4096" y="1191"/>
                  </a:cubicBezTo>
                  <a:cubicBezTo>
                    <a:pt x="3810" y="1191"/>
                    <a:pt x="3513" y="1346"/>
                    <a:pt x="3227" y="1643"/>
                  </a:cubicBezTo>
                  <a:cubicBezTo>
                    <a:pt x="2989" y="1893"/>
                    <a:pt x="2751" y="2262"/>
                    <a:pt x="2548" y="2715"/>
                  </a:cubicBezTo>
                  <a:cubicBezTo>
                    <a:pt x="2132" y="3608"/>
                    <a:pt x="1893" y="4691"/>
                    <a:pt x="1893" y="5632"/>
                  </a:cubicBezTo>
                  <a:lnTo>
                    <a:pt x="1893" y="6656"/>
                  </a:lnTo>
                  <a:cubicBezTo>
                    <a:pt x="1893" y="7120"/>
                    <a:pt x="2036" y="7549"/>
                    <a:pt x="2274" y="7906"/>
                  </a:cubicBezTo>
                  <a:cubicBezTo>
                    <a:pt x="2179" y="7834"/>
                    <a:pt x="2084" y="7739"/>
                    <a:pt x="2001" y="7632"/>
                  </a:cubicBezTo>
                  <a:cubicBezTo>
                    <a:pt x="1441" y="7037"/>
                    <a:pt x="1167" y="6287"/>
                    <a:pt x="1203" y="5477"/>
                  </a:cubicBezTo>
                  <a:lnTo>
                    <a:pt x="1358" y="2905"/>
                  </a:lnTo>
                  <a:cubicBezTo>
                    <a:pt x="1441" y="1465"/>
                    <a:pt x="2655" y="310"/>
                    <a:pt x="4108" y="310"/>
                  </a:cubicBezTo>
                  <a:cubicBezTo>
                    <a:pt x="5549" y="310"/>
                    <a:pt x="6763" y="1441"/>
                    <a:pt x="6846" y="2893"/>
                  </a:cubicBezTo>
                  <a:lnTo>
                    <a:pt x="6954" y="4775"/>
                  </a:lnTo>
                  <a:cubicBezTo>
                    <a:pt x="7061" y="6406"/>
                    <a:pt x="6656" y="7692"/>
                    <a:pt x="5787" y="8537"/>
                  </a:cubicBezTo>
                  <a:cubicBezTo>
                    <a:pt x="5095" y="9187"/>
                    <a:pt x="4135" y="9532"/>
                    <a:pt x="3046" y="9532"/>
                  </a:cubicBezTo>
                  <a:cubicBezTo>
                    <a:pt x="2898" y="9532"/>
                    <a:pt x="2748" y="9526"/>
                    <a:pt x="2596" y="9513"/>
                  </a:cubicBezTo>
                  <a:cubicBezTo>
                    <a:pt x="2501" y="9501"/>
                    <a:pt x="2393" y="9466"/>
                    <a:pt x="2322" y="9430"/>
                  </a:cubicBezTo>
                  <a:cubicBezTo>
                    <a:pt x="2191" y="9335"/>
                    <a:pt x="2060" y="9228"/>
                    <a:pt x="1941" y="9132"/>
                  </a:cubicBezTo>
                  <a:cubicBezTo>
                    <a:pt x="1911" y="9102"/>
                    <a:pt x="1870" y="9088"/>
                    <a:pt x="1828" y="9088"/>
                  </a:cubicBezTo>
                  <a:cubicBezTo>
                    <a:pt x="1786" y="9088"/>
                    <a:pt x="1745" y="9102"/>
                    <a:pt x="1715" y="9132"/>
                  </a:cubicBezTo>
                  <a:cubicBezTo>
                    <a:pt x="1655" y="9180"/>
                    <a:pt x="1655" y="9287"/>
                    <a:pt x="1715" y="9347"/>
                  </a:cubicBezTo>
                  <a:cubicBezTo>
                    <a:pt x="2298" y="9906"/>
                    <a:pt x="3167" y="10228"/>
                    <a:pt x="4096" y="10228"/>
                  </a:cubicBezTo>
                  <a:cubicBezTo>
                    <a:pt x="4918" y="10228"/>
                    <a:pt x="5668" y="9990"/>
                    <a:pt x="6251" y="9537"/>
                  </a:cubicBezTo>
                  <a:cubicBezTo>
                    <a:pt x="6727" y="9180"/>
                    <a:pt x="7037" y="8704"/>
                    <a:pt x="7132" y="8204"/>
                  </a:cubicBezTo>
                  <a:lnTo>
                    <a:pt x="7299" y="8263"/>
                  </a:lnTo>
                  <a:cubicBezTo>
                    <a:pt x="7632" y="8382"/>
                    <a:pt x="7870" y="8704"/>
                    <a:pt x="7870" y="9085"/>
                  </a:cubicBezTo>
                  <a:lnTo>
                    <a:pt x="7870" y="10728"/>
                  </a:lnTo>
                  <a:cubicBezTo>
                    <a:pt x="7870" y="10823"/>
                    <a:pt x="7954" y="10894"/>
                    <a:pt x="8025" y="10894"/>
                  </a:cubicBezTo>
                  <a:cubicBezTo>
                    <a:pt x="8108" y="10894"/>
                    <a:pt x="8192" y="10823"/>
                    <a:pt x="8192" y="10728"/>
                  </a:cubicBezTo>
                  <a:lnTo>
                    <a:pt x="8192" y="9061"/>
                  </a:lnTo>
                  <a:cubicBezTo>
                    <a:pt x="8192" y="8620"/>
                    <a:pt x="7870" y="8156"/>
                    <a:pt x="7394" y="8001"/>
                  </a:cubicBezTo>
                  <a:lnTo>
                    <a:pt x="7156" y="7906"/>
                  </a:lnTo>
                  <a:lnTo>
                    <a:pt x="7156" y="7882"/>
                  </a:lnTo>
                  <a:cubicBezTo>
                    <a:pt x="7156" y="7656"/>
                    <a:pt x="7096" y="7477"/>
                    <a:pt x="6954" y="7311"/>
                  </a:cubicBezTo>
                  <a:cubicBezTo>
                    <a:pt x="7216" y="6584"/>
                    <a:pt x="7323" y="5739"/>
                    <a:pt x="7263" y="4786"/>
                  </a:cubicBezTo>
                  <a:lnTo>
                    <a:pt x="7156" y="2893"/>
                  </a:lnTo>
                  <a:cubicBezTo>
                    <a:pt x="7049" y="1274"/>
                    <a:pt x="5715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4" name="Google Shape;13724;p89"/>
            <p:cNvSpPr/>
            <p:nvPr/>
          </p:nvSpPr>
          <p:spPr>
            <a:xfrm>
              <a:off x="7270645" y="3044519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1" y="1"/>
                    <a:pt x="90" y="15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203" y="402"/>
                    <a:pt x="441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70" y="200"/>
                    <a:pt x="1370" y="105"/>
                    <a:pt x="1310" y="45"/>
                  </a:cubicBezTo>
                  <a:cubicBezTo>
                    <a:pt x="1280" y="15"/>
                    <a:pt x="1242" y="1"/>
                    <a:pt x="1203" y="1"/>
                  </a:cubicBezTo>
                  <a:cubicBezTo>
                    <a:pt x="1164" y="1"/>
                    <a:pt x="1126" y="15"/>
                    <a:pt x="1096" y="45"/>
                  </a:cubicBezTo>
                  <a:cubicBezTo>
                    <a:pt x="1036" y="105"/>
                    <a:pt x="893" y="152"/>
                    <a:pt x="691" y="152"/>
                  </a:cubicBezTo>
                  <a:cubicBezTo>
                    <a:pt x="477" y="152"/>
                    <a:pt x="346" y="81"/>
                    <a:pt x="286" y="45"/>
                  </a:cubicBezTo>
                  <a:cubicBezTo>
                    <a:pt x="256" y="15"/>
                    <a:pt x="215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5" name="Google Shape;13725;p89"/>
            <p:cNvSpPr/>
            <p:nvPr/>
          </p:nvSpPr>
          <p:spPr>
            <a:xfrm>
              <a:off x="7254805" y="3006344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322"/>
                  </a:lnTo>
                  <a:cubicBezTo>
                    <a:pt x="0" y="417"/>
                    <a:pt x="72" y="488"/>
                    <a:pt x="167" y="488"/>
                  </a:cubicBezTo>
                  <a:cubicBezTo>
                    <a:pt x="250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22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6" name="Google Shape;13726;p89"/>
            <p:cNvSpPr/>
            <p:nvPr/>
          </p:nvSpPr>
          <p:spPr>
            <a:xfrm>
              <a:off x="7319686" y="3006344"/>
              <a:ext cx="10581" cy="15492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67" y="0"/>
                  </a:moveTo>
                  <a:cubicBezTo>
                    <a:pt x="84" y="0"/>
                    <a:pt x="0" y="71"/>
                    <a:pt x="0" y="155"/>
                  </a:cubicBezTo>
                  <a:lnTo>
                    <a:pt x="0" y="322"/>
                  </a:lnTo>
                  <a:cubicBezTo>
                    <a:pt x="0" y="417"/>
                    <a:pt x="84" y="488"/>
                    <a:pt x="167" y="488"/>
                  </a:cubicBezTo>
                  <a:cubicBezTo>
                    <a:pt x="262" y="488"/>
                    <a:pt x="334" y="417"/>
                    <a:pt x="334" y="322"/>
                  </a:cubicBezTo>
                  <a:lnTo>
                    <a:pt x="334" y="155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7" name="Google Shape;13727;p89"/>
            <p:cNvSpPr/>
            <p:nvPr/>
          </p:nvSpPr>
          <p:spPr>
            <a:xfrm>
              <a:off x="7249135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501" y="333"/>
                  </a:lnTo>
                  <a:cubicBezTo>
                    <a:pt x="596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8" name="Google Shape;13728;p89"/>
            <p:cNvSpPr/>
            <p:nvPr/>
          </p:nvSpPr>
          <p:spPr>
            <a:xfrm>
              <a:off x="7314015" y="2990124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33"/>
                    <a:pt x="167" y="333"/>
                  </a:cubicBezTo>
                  <a:lnTo>
                    <a:pt x="513" y="333"/>
                  </a:lnTo>
                  <a:cubicBezTo>
                    <a:pt x="596" y="333"/>
                    <a:pt x="667" y="250"/>
                    <a:pt x="667" y="167"/>
                  </a:cubicBezTo>
                  <a:cubicBezTo>
                    <a:pt x="679" y="60"/>
                    <a:pt x="596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9" name="Google Shape;13729;p89"/>
          <p:cNvGrpSpPr/>
          <p:nvPr/>
        </p:nvGrpSpPr>
        <p:grpSpPr>
          <a:xfrm>
            <a:off x="6709751" y="2881842"/>
            <a:ext cx="261075" cy="347815"/>
            <a:chOff x="6709751" y="2881842"/>
            <a:chExt cx="261075" cy="347815"/>
          </a:xfrm>
          <a:solidFill>
            <a:schemeClr val="bg1"/>
          </a:solidFill>
        </p:grpSpPr>
        <p:sp>
          <p:nvSpPr>
            <p:cNvPr id="13730" name="Google Shape;13730;p89"/>
            <p:cNvSpPr/>
            <p:nvPr/>
          </p:nvSpPr>
          <p:spPr>
            <a:xfrm>
              <a:off x="6709751" y="2881842"/>
              <a:ext cx="261075" cy="347815"/>
            </a:xfrm>
            <a:custGeom>
              <a:avLst/>
              <a:gdLst/>
              <a:ahLst/>
              <a:cxnLst/>
              <a:rect l="l" t="t" r="r" b="b"/>
              <a:pathLst>
                <a:path w="8241" h="10979" extrusionOk="0">
                  <a:moveTo>
                    <a:pt x="1394" y="4680"/>
                  </a:moveTo>
                  <a:cubicBezTo>
                    <a:pt x="1477" y="4728"/>
                    <a:pt x="1573" y="4740"/>
                    <a:pt x="1668" y="4740"/>
                  </a:cubicBezTo>
                  <a:lnTo>
                    <a:pt x="1787" y="4740"/>
                  </a:lnTo>
                  <a:cubicBezTo>
                    <a:pt x="1858" y="5323"/>
                    <a:pt x="2156" y="5823"/>
                    <a:pt x="2561" y="6180"/>
                  </a:cubicBezTo>
                  <a:cubicBezTo>
                    <a:pt x="2468" y="6204"/>
                    <a:pt x="2384" y="6215"/>
                    <a:pt x="2308" y="6215"/>
                  </a:cubicBezTo>
                  <a:cubicBezTo>
                    <a:pt x="1897" y="6215"/>
                    <a:pt x="1727" y="5915"/>
                    <a:pt x="1727" y="5895"/>
                  </a:cubicBezTo>
                  <a:cubicBezTo>
                    <a:pt x="1692" y="5835"/>
                    <a:pt x="1632" y="5799"/>
                    <a:pt x="1573" y="5799"/>
                  </a:cubicBezTo>
                  <a:cubicBezTo>
                    <a:pt x="1546" y="5802"/>
                    <a:pt x="1520" y="5803"/>
                    <a:pt x="1495" y="5803"/>
                  </a:cubicBezTo>
                  <a:cubicBezTo>
                    <a:pt x="1123" y="5803"/>
                    <a:pt x="974" y="5562"/>
                    <a:pt x="918" y="5395"/>
                  </a:cubicBezTo>
                  <a:cubicBezTo>
                    <a:pt x="1144" y="5323"/>
                    <a:pt x="1394" y="5133"/>
                    <a:pt x="1394" y="4716"/>
                  </a:cubicBezTo>
                  <a:lnTo>
                    <a:pt x="1394" y="4680"/>
                  </a:lnTo>
                  <a:close/>
                  <a:moveTo>
                    <a:pt x="6871" y="4716"/>
                  </a:moveTo>
                  <a:lnTo>
                    <a:pt x="6871" y="4740"/>
                  </a:lnTo>
                  <a:cubicBezTo>
                    <a:pt x="6895" y="5144"/>
                    <a:pt x="7145" y="5335"/>
                    <a:pt x="7371" y="5418"/>
                  </a:cubicBezTo>
                  <a:cubicBezTo>
                    <a:pt x="7314" y="5566"/>
                    <a:pt x="7159" y="5813"/>
                    <a:pt x="6770" y="5813"/>
                  </a:cubicBezTo>
                  <a:cubicBezTo>
                    <a:pt x="6752" y="5813"/>
                    <a:pt x="6734" y="5812"/>
                    <a:pt x="6716" y="5811"/>
                  </a:cubicBezTo>
                  <a:cubicBezTo>
                    <a:pt x="6645" y="5811"/>
                    <a:pt x="6597" y="5847"/>
                    <a:pt x="6561" y="5906"/>
                  </a:cubicBezTo>
                  <a:cubicBezTo>
                    <a:pt x="6551" y="5917"/>
                    <a:pt x="6367" y="6237"/>
                    <a:pt x="5922" y="6237"/>
                  </a:cubicBezTo>
                  <a:cubicBezTo>
                    <a:pt x="5859" y="6237"/>
                    <a:pt x="5790" y="6231"/>
                    <a:pt x="5716" y="6216"/>
                  </a:cubicBezTo>
                  <a:cubicBezTo>
                    <a:pt x="6133" y="5847"/>
                    <a:pt x="6418" y="5335"/>
                    <a:pt x="6490" y="4775"/>
                  </a:cubicBezTo>
                  <a:lnTo>
                    <a:pt x="6609" y="4775"/>
                  </a:lnTo>
                  <a:cubicBezTo>
                    <a:pt x="6692" y="4775"/>
                    <a:pt x="6799" y="4740"/>
                    <a:pt x="6871" y="4716"/>
                  </a:cubicBezTo>
                  <a:close/>
                  <a:moveTo>
                    <a:pt x="4132" y="275"/>
                  </a:moveTo>
                  <a:cubicBezTo>
                    <a:pt x="4656" y="275"/>
                    <a:pt x="5002" y="382"/>
                    <a:pt x="5133" y="596"/>
                  </a:cubicBezTo>
                  <a:cubicBezTo>
                    <a:pt x="5204" y="715"/>
                    <a:pt x="5359" y="787"/>
                    <a:pt x="5502" y="811"/>
                  </a:cubicBezTo>
                  <a:cubicBezTo>
                    <a:pt x="6299" y="906"/>
                    <a:pt x="6871" y="1561"/>
                    <a:pt x="6871" y="2347"/>
                  </a:cubicBezTo>
                  <a:lnTo>
                    <a:pt x="6871" y="3632"/>
                  </a:lnTo>
                  <a:cubicBezTo>
                    <a:pt x="6799" y="3585"/>
                    <a:pt x="6692" y="3573"/>
                    <a:pt x="6609" y="3573"/>
                  </a:cubicBezTo>
                  <a:lnTo>
                    <a:pt x="6514" y="3573"/>
                  </a:lnTo>
                  <a:lnTo>
                    <a:pt x="6514" y="3394"/>
                  </a:lnTo>
                  <a:cubicBezTo>
                    <a:pt x="6514" y="2858"/>
                    <a:pt x="6240" y="2632"/>
                    <a:pt x="5942" y="2394"/>
                  </a:cubicBezTo>
                  <a:cubicBezTo>
                    <a:pt x="5823" y="2299"/>
                    <a:pt x="5704" y="2204"/>
                    <a:pt x="5585" y="2085"/>
                  </a:cubicBezTo>
                  <a:cubicBezTo>
                    <a:pt x="5555" y="2055"/>
                    <a:pt x="5514" y="2040"/>
                    <a:pt x="5472" y="2040"/>
                  </a:cubicBezTo>
                  <a:cubicBezTo>
                    <a:pt x="5430" y="2040"/>
                    <a:pt x="5388" y="2055"/>
                    <a:pt x="5359" y="2085"/>
                  </a:cubicBezTo>
                  <a:cubicBezTo>
                    <a:pt x="5299" y="2144"/>
                    <a:pt x="5299" y="2239"/>
                    <a:pt x="5359" y="2299"/>
                  </a:cubicBezTo>
                  <a:cubicBezTo>
                    <a:pt x="5490" y="2442"/>
                    <a:pt x="5621" y="2537"/>
                    <a:pt x="5740" y="2644"/>
                  </a:cubicBezTo>
                  <a:cubicBezTo>
                    <a:pt x="6025" y="2870"/>
                    <a:pt x="6204" y="3013"/>
                    <a:pt x="6204" y="3394"/>
                  </a:cubicBezTo>
                  <a:lnTo>
                    <a:pt x="6204" y="3728"/>
                  </a:lnTo>
                  <a:cubicBezTo>
                    <a:pt x="6204" y="3787"/>
                    <a:pt x="6240" y="3835"/>
                    <a:pt x="6276" y="3871"/>
                  </a:cubicBezTo>
                  <a:cubicBezTo>
                    <a:pt x="6323" y="3894"/>
                    <a:pt x="6323" y="3894"/>
                    <a:pt x="6490" y="3894"/>
                  </a:cubicBezTo>
                  <a:lnTo>
                    <a:pt x="6621" y="3894"/>
                  </a:lnTo>
                  <a:cubicBezTo>
                    <a:pt x="6776" y="3894"/>
                    <a:pt x="6895" y="4013"/>
                    <a:pt x="6895" y="4168"/>
                  </a:cubicBezTo>
                  <a:cubicBezTo>
                    <a:pt x="6895" y="4311"/>
                    <a:pt x="6776" y="4430"/>
                    <a:pt x="6621" y="4430"/>
                  </a:cubicBezTo>
                  <a:lnTo>
                    <a:pt x="6537" y="4430"/>
                  </a:lnTo>
                  <a:lnTo>
                    <a:pt x="6537" y="4418"/>
                  </a:lnTo>
                  <a:cubicBezTo>
                    <a:pt x="6537" y="4323"/>
                    <a:pt x="6454" y="4252"/>
                    <a:pt x="6371" y="4252"/>
                  </a:cubicBezTo>
                  <a:cubicBezTo>
                    <a:pt x="6276" y="4252"/>
                    <a:pt x="6204" y="4323"/>
                    <a:pt x="6204" y="4418"/>
                  </a:cubicBezTo>
                  <a:cubicBezTo>
                    <a:pt x="6204" y="5549"/>
                    <a:pt x="5287" y="6478"/>
                    <a:pt x="4132" y="6478"/>
                  </a:cubicBezTo>
                  <a:cubicBezTo>
                    <a:pt x="4118" y="6478"/>
                    <a:pt x="4104" y="6478"/>
                    <a:pt x="4090" y="6478"/>
                  </a:cubicBezTo>
                  <a:cubicBezTo>
                    <a:pt x="2979" y="6478"/>
                    <a:pt x="2085" y="5547"/>
                    <a:pt x="2085" y="4430"/>
                  </a:cubicBezTo>
                  <a:cubicBezTo>
                    <a:pt x="2085" y="4347"/>
                    <a:pt x="2013" y="4263"/>
                    <a:pt x="1918" y="4263"/>
                  </a:cubicBezTo>
                  <a:cubicBezTo>
                    <a:pt x="1834" y="4263"/>
                    <a:pt x="1751" y="4347"/>
                    <a:pt x="1751" y="4430"/>
                  </a:cubicBezTo>
                  <a:lnTo>
                    <a:pt x="1751" y="4442"/>
                  </a:lnTo>
                  <a:lnTo>
                    <a:pt x="1668" y="4442"/>
                  </a:lnTo>
                  <a:cubicBezTo>
                    <a:pt x="1513" y="4442"/>
                    <a:pt x="1394" y="4323"/>
                    <a:pt x="1394" y="4180"/>
                  </a:cubicBezTo>
                  <a:cubicBezTo>
                    <a:pt x="1394" y="4025"/>
                    <a:pt x="1513" y="3906"/>
                    <a:pt x="1668" y="3906"/>
                  </a:cubicBezTo>
                  <a:lnTo>
                    <a:pt x="1751" y="3906"/>
                  </a:lnTo>
                  <a:cubicBezTo>
                    <a:pt x="2037" y="3906"/>
                    <a:pt x="2263" y="3692"/>
                    <a:pt x="2263" y="3406"/>
                  </a:cubicBezTo>
                  <a:cubicBezTo>
                    <a:pt x="2263" y="3228"/>
                    <a:pt x="2346" y="3073"/>
                    <a:pt x="2501" y="2942"/>
                  </a:cubicBezTo>
                  <a:lnTo>
                    <a:pt x="2513" y="2954"/>
                  </a:lnTo>
                  <a:cubicBezTo>
                    <a:pt x="2549" y="2989"/>
                    <a:pt x="2585" y="3001"/>
                    <a:pt x="2632" y="3001"/>
                  </a:cubicBezTo>
                  <a:cubicBezTo>
                    <a:pt x="2680" y="3001"/>
                    <a:pt x="2704" y="2989"/>
                    <a:pt x="2739" y="2954"/>
                  </a:cubicBezTo>
                  <a:cubicBezTo>
                    <a:pt x="2799" y="2894"/>
                    <a:pt x="2811" y="2823"/>
                    <a:pt x="2763" y="2751"/>
                  </a:cubicBezTo>
                  <a:cubicBezTo>
                    <a:pt x="3085" y="2573"/>
                    <a:pt x="3513" y="2442"/>
                    <a:pt x="3930" y="2299"/>
                  </a:cubicBezTo>
                  <a:cubicBezTo>
                    <a:pt x="4644" y="2061"/>
                    <a:pt x="5323" y="1846"/>
                    <a:pt x="5502" y="1394"/>
                  </a:cubicBezTo>
                  <a:cubicBezTo>
                    <a:pt x="5537" y="1311"/>
                    <a:pt x="5502" y="1215"/>
                    <a:pt x="5418" y="1192"/>
                  </a:cubicBezTo>
                  <a:cubicBezTo>
                    <a:pt x="5393" y="1182"/>
                    <a:pt x="5369" y="1178"/>
                    <a:pt x="5347" y="1178"/>
                  </a:cubicBezTo>
                  <a:cubicBezTo>
                    <a:pt x="5283" y="1178"/>
                    <a:pt x="5230" y="1213"/>
                    <a:pt x="5204" y="1275"/>
                  </a:cubicBezTo>
                  <a:cubicBezTo>
                    <a:pt x="5085" y="1585"/>
                    <a:pt x="4454" y="1799"/>
                    <a:pt x="3823" y="1989"/>
                  </a:cubicBezTo>
                  <a:cubicBezTo>
                    <a:pt x="3382" y="2144"/>
                    <a:pt x="2906" y="2287"/>
                    <a:pt x="2549" y="2513"/>
                  </a:cubicBezTo>
                  <a:lnTo>
                    <a:pt x="2085" y="2025"/>
                  </a:lnTo>
                  <a:cubicBezTo>
                    <a:pt x="2049" y="1990"/>
                    <a:pt x="1997" y="1967"/>
                    <a:pt x="1947" y="1967"/>
                  </a:cubicBezTo>
                  <a:cubicBezTo>
                    <a:pt x="1914" y="1967"/>
                    <a:pt x="1882" y="1977"/>
                    <a:pt x="1858" y="2001"/>
                  </a:cubicBezTo>
                  <a:cubicBezTo>
                    <a:pt x="1799" y="2061"/>
                    <a:pt x="1787" y="2168"/>
                    <a:pt x="1846" y="2227"/>
                  </a:cubicBezTo>
                  <a:lnTo>
                    <a:pt x="2275" y="2692"/>
                  </a:lnTo>
                  <a:cubicBezTo>
                    <a:pt x="2073" y="2870"/>
                    <a:pt x="1930" y="3097"/>
                    <a:pt x="1930" y="3394"/>
                  </a:cubicBezTo>
                  <a:cubicBezTo>
                    <a:pt x="1930" y="3490"/>
                    <a:pt x="1858" y="3573"/>
                    <a:pt x="1751" y="3573"/>
                  </a:cubicBezTo>
                  <a:lnTo>
                    <a:pt x="1668" y="3573"/>
                  </a:lnTo>
                  <a:cubicBezTo>
                    <a:pt x="1573" y="3573"/>
                    <a:pt x="1477" y="3597"/>
                    <a:pt x="1394" y="3632"/>
                  </a:cubicBezTo>
                  <a:lnTo>
                    <a:pt x="1394" y="2692"/>
                  </a:lnTo>
                  <a:cubicBezTo>
                    <a:pt x="1394" y="1787"/>
                    <a:pt x="1906" y="1204"/>
                    <a:pt x="2335" y="894"/>
                  </a:cubicBezTo>
                  <a:cubicBezTo>
                    <a:pt x="2858" y="501"/>
                    <a:pt x="3525" y="275"/>
                    <a:pt x="4132" y="275"/>
                  </a:cubicBezTo>
                  <a:close/>
                  <a:moveTo>
                    <a:pt x="5013" y="6680"/>
                  </a:moveTo>
                  <a:lnTo>
                    <a:pt x="5013" y="7526"/>
                  </a:lnTo>
                  <a:cubicBezTo>
                    <a:pt x="5013" y="7633"/>
                    <a:pt x="5002" y="7716"/>
                    <a:pt x="4966" y="7811"/>
                  </a:cubicBezTo>
                  <a:cubicBezTo>
                    <a:pt x="4942" y="7895"/>
                    <a:pt x="4990" y="7990"/>
                    <a:pt x="5073" y="8014"/>
                  </a:cubicBezTo>
                  <a:cubicBezTo>
                    <a:pt x="5085" y="8014"/>
                    <a:pt x="5109" y="8038"/>
                    <a:pt x="5133" y="8038"/>
                  </a:cubicBezTo>
                  <a:cubicBezTo>
                    <a:pt x="5192" y="8038"/>
                    <a:pt x="5263" y="7990"/>
                    <a:pt x="5287" y="7931"/>
                  </a:cubicBezTo>
                  <a:cubicBezTo>
                    <a:pt x="5323" y="7800"/>
                    <a:pt x="5359" y="7681"/>
                    <a:pt x="5359" y="7526"/>
                  </a:cubicBezTo>
                  <a:lnTo>
                    <a:pt x="5359" y="7240"/>
                  </a:lnTo>
                  <a:lnTo>
                    <a:pt x="5787" y="7395"/>
                  </a:lnTo>
                  <a:cubicBezTo>
                    <a:pt x="5859" y="7419"/>
                    <a:pt x="5906" y="7478"/>
                    <a:pt x="5906" y="7561"/>
                  </a:cubicBezTo>
                  <a:cubicBezTo>
                    <a:pt x="5918" y="8133"/>
                    <a:pt x="5787" y="8633"/>
                    <a:pt x="5656" y="8931"/>
                  </a:cubicBezTo>
                  <a:cubicBezTo>
                    <a:pt x="5567" y="9130"/>
                    <a:pt x="5376" y="9255"/>
                    <a:pt x="5170" y="9255"/>
                  </a:cubicBezTo>
                  <a:cubicBezTo>
                    <a:pt x="5130" y="9255"/>
                    <a:pt x="5090" y="9250"/>
                    <a:pt x="5049" y="9240"/>
                  </a:cubicBezTo>
                  <a:lnTo>
                    <a:pt x="4180" y="9026"/>
                  </a:lnTo>
                  <a:lnTo>
                    <a:pt x="4109" y="9026"/>
                  </a:lnTo>
                  <a:lnTo>
                    <a:pt x="3239" y="9240"/>
                  </a:lnTo>
                  <a:cubicBezTo>
                    <a:pt x="3197" y="9250"/>
                    <a:pt x="3154" y="9255"/>
                    <a:pt x="3112" y="9255"/>
                  </a:cubicBezTo>
                  <a:cubicBezTo>
                    <a:pt x="2908" y="9255"/>
                    <a:pt x="2721" y="9138"/>
                    <a:pt x="2632" y="8931"/>
                  </a:cubicBezTo>
                  <a:cubicBezTo>
                    <a:pt x="2513" y="8633"/>
                    <a:pt x="2370" y="8133"/>
                    <a:pt x="2406" y="7538"/>
                  </a:cubicBezTo>
                  <a:cubicBezTo>
                    <a:pt x="2406" y="7466"/>
                    <a:pt x="2466" y="7407"/>
                    <a:pt x="2525" y="7383"/>
                  </a:cubicBezTo>
                  <a:lnTo>
                    <a:pt x="2966" y="7228"/>
                  </a:lnTo>
                  <a:lnTo>
                    <a:pt x="2966" y="7514"/>
                  </a:lnTo>
                  <a:cubicBezTo>
                    <a:pt x="2966" y="8169"/>
                    <a:pt x="3501" y="8704"/>
                    <a:pt x="4156" y="8704"/>
                  </a:cubicBezTo>
                  <a:cubicBezTo>
                    <a:pt x="4394" y="8704"/>
                    <a:pt x="4609" y="8633"/>
                    <a:pt x="4811" y="8514"/>
                  </a:cubicBezTo>
                  <a:cubicBezTo>
                    <a:pt x="4882" y="8466"/>
                    <a:pt x="4894" y="8359"/>
                    <a:pt x="4847" y="8288"/>
                  </a:cubicBezTo>
                  <a:cubicBezTo>
                    <a:pt x="4824" y="8242"/>
                    <a:pt x="4771" y="8215"/>
                    <a:pt x="4717" y="8215"/>
                  </a:cubicBezTo>
                  <a:cubicBezTo>
                    <a:pt x="4688" y="8215"/>
                    <a:pt x="4658" y="8223"/>
                    <a:pt x="4632" y="8240"/>
                  </a:cubicBezTo>
                  <a:cubicBezTo>
                    <a:pt x="4478" y="8335"/>
                    <a:pt x="4311" y="8395"/>
                    <a:pt x="4156" y="8395"/>
                  </a:cubicBezTo>
                  <a:cubicBezTo>
                    <a:pt x="3680" y="8395"/>
                    <a:pt x="3287" y="8002"/>
                    <a:pt x="3287" y="7526"/>
                  </a:cubicBezTo>
                  <a:lnTo>
                    <a:pt x="3287" y="6680"/>
                  </a:lnTo>
                  <a:cubicBezTo>
                    <a:pt x="3561" y="6788"/>
                    <a:pt x="3859" y="6847"/>
                    <a:pt x="4156" y="6847"/>
                  </a:cubicBezTo>
                  <a:cubicBezTo>
                    <a:pt x="4454" y="6847"/>
                    <a:pt x="4752" y="6788"/>
                    <a:pt x="5013" y="6680"/>
                  </a:cubicBezTo>
                  <a:close/>
                  <a:moveTo>
                    <a:pt x="4109" y="1"/>
                  </a:moveTo>
                  <a:cubicBezTo>
                    <a:pt x="3418" y="1"/>
                    <a:pt x="2680" y="251"/>
                    <a:pt x="2108" y="668"/>
                  </a:cubicBezTo>
                  <a:cubicBezTo>
                    <a:pt x="1620" y="1025"/>
                    <a:pt x="1037" y="1680"/>
                    <a:pt x="1037" y="2716"/>
                  </a:cubicBezTo>
                  <a:lnTo>
                    <a:pt x="1037" y="4728"/>
                  </a:lnTo>
                  <a:cubicBezTo>
                    <a:pt x="1037" y="5097"/>
                    <a:pt x="739" y="5133"/>
                    <a:pt x="680" y="5133"/>
                  </a:cubicBezTo>
                  <a:cubicBezTo>
                    <a:pt x="644" y="5133"/>
                    <a:pt x="596" y="5144"/>
                    <a:pt x="561" y="5192"/>
                  </a:cubicBezTo>
                  <a:cubicBezTo>
                    <a:pt x="537" y="5216"/>
                    <a:pt x="525" y="5264"/>
                    <a:pt x="525" y="5311"/>
                  </a:cubicBezTo>
                  <a:cubicBezTo>
                    <a:pt x="525" y="5323"/>
                    <a:pt x="608" y="6133"/>
                    <a:pt x="1442" y="6145"/>
                  </a:cubicBezTo>
                  <a:cubicBezTo>
                    <a:pt x="1501" y="6216"/>
                    <a:pt x="1596" y="6323"/>
                    <a:pt x="1739" y="6407"/>
                  </a:cubicBezTo>
                  <a:cubicBezTo>
                    <a:pt x="1874" y="6489"/>
                    <a:pt x="2069" y="6571"/>
                    <a:pt x="2325" y="6571"/>
                  </a:cubicBezTo>
                  <a:cubicBezTo>
                    <a:pt x="2477" y="6571"/>
                    <a:pt x="2651" y="6542"/>
                    <a:pt x="2847" y="6466"/>
                  </a:cubicBezTo>
                  <a:cubicBezTo>
                    <a:pt x="2870" y="6478"/>
                    <a:pt x="2882" y="6502"/>
                    <a:pt x="2918" y="6514"/>
                  </a:cubicBezTo>
                  <a:lnTo>
                    <a:pt x="2918" y="6895"/>
                  </a:lnTo>
                  <a:lnTo>
                    <a:pt x="2382" y="7073"/>
                  </a:lnTo>
                  <a:cubicBezTo>
                    <a:pt x="2192" y="7157"/>
                    <a:pt x="2049" y="7323"/>
                    <a:pt x="2037" y="7526"/>
                  </a:cubicBezTo>
                  <a:lnTo>
                    <a:pt x="2037" y="7561"/>
                  </a:lnTo>
                  <a:lnTo>
                    <a:pt x="787" y="8002"/>
                  </a:lnTo>
                  <a:cubicBezTo>
                    <a:pt x="310" y="8169"/>
                    <a:pt x="1" y="8609"/>
                    <a:pt x="1" y="9121"/>
                  </a:cubicBezTo>
                  <a:lnTo>
                    <a:pt x="1" y="10788"/>
                  </a:lnTo>
                  <a:cubicBezTo>
                    <a:pt x="1" y="10871"/>
                    <a:pt x="72" y="10955"/>
                    <a:pt x="168" y="10955"/>
                  </a:cubicBezTo>
                  <a:cubicBezTo>
                    <a:pt x="251" y="10955"/>
                    <a:pt x="322" y="10871"/>
                    <a:pt x="322" y="10788"/>
                  </a:cubicBezTo>
                  <a:lnTo>
                    <a:pt x="322" y="9121"/>
                  </a:lnTo>
                  <a:cubicBezTo>
                    <a:pt x="322" y="9014"/>
                    <a:pt x="346" y="8895"/>
                    <a:pt x="382" y="8812"/>
                  </a:cubicBezTo>
                  <a:lnTo>
                    <a:pt x="1203" y="9502"/>
                  </a:lnTo>
                  <a:cubicBezTo>
                    <a:pt x="1323" y="9609"/>
                    <a:pt x="1382" y="9740"/>
                    <a:pt x="1382" y="9907"/>
                  </a:cubicBezTo>
                  <a:lnTo>
                    <a:pt x="1382" y="10788"/>
                  </a:lnTo>
                  <a:cubicBezTo>
                    <a:pt x="1382" y="10871"/>
                    <a:pt x="1453" y="10955"/>
                    <a:pt x="1549" y="10955"/>
                  </a:cubicBezTo>
                  <a:cubicBezTo>
                    <a:pt x="1632" y="10955"/>
                    <a:pt x="1715" y="10871"/>
                    <a:pt x="1715" y="10788"/>
                  </a:cubicBezTo>
                  <a:lnTo>
                    <a:pt x="1715" y="9907"/>
                  </a:lnTo>
                  <a:cubicBezTo>
                    <a:pt x="1715" y="9657"/>
                    <a:pt x="1608" y="9431"/>
                    <a:pt x="1418" y="9264"/>
                  </a:cubicBezTo>
                  <a:lnTo>
                    <a:pt x="561" y="8538"/>
                  </a:lnTo>
                  <a:cubicBezTo>
                    <a:pt x="656" y="8431"/>
                    <a:pt x="775" y="8359"/>
                    <a:pt x="906" y="8312"/>
                  </a:cubicBezTo>
                  <a:lnTo>
                    <a:pt x="2037" y="7919"/>
                  </a:lnTo>
                  <a:cubicBezTo>
                    <a:pt x="2049" y="8419"/>
                    <a:pt x="2180" y="8824"/>
                    <a:pt x="2287" y="9085"/>
                  </a:cubicBezTo>
                  <a:cubicBezTo>
                    <a:pt x="2426" y="9414"/>
                    <a:pt x="2740" y="9609"/>
                    <a:pt x="3075" y="9609"/>
                  </a:cubicBezTo>
                  <a:cubicBezTo>
                    <a:pt x="3141" y="9609"/>
                    <a:pt x="3208" y="9601"/>
                    <a:pt x="3275" y="9586"/>
                  </a:cubicBezTo>
                  <a:lnTo>
                    <a:pt x="4085" y="9371"/>
                  </a:lnTo>
                  <a:lnTo>
                    <a:pt x="4906" y="9586"/>
                  </a:lnTo>
                  <a:cubicBezTo>
                    <a:pt x="4978" y="9597"/>
                    <a:pt x="5049" y="9609"/>
                    <a:pt x="5121" y="9609"/>
                  </a:cubicBezTo>
                  <a:cubicBezTo>
                    <a:pt x="5442" y="9609"/>
                    <a:pt x="5752" y="9419"/>
                    <a:pt x="5895" y="9085"/>
                  </a:cubicBezTo>
                  <a:cubicBezTo>
                    <a:pt x="6002" y="8824"/>
                    <a:pt x="6133" y="8419"/>
                    <a:pt x="6145" y="7931"/>
                  </a:cubicBezTo>
                  <a:lnTo>
                    <a:pt x="7276" y="8335"/>
                  </a:lnTo>
                  <a:cubicBezTo>
                    <a:pt x="7407" y="8371"/>
                    <a:pt x="7526" y="8466"/>
                    <a:pt x="7621" y="8550"/>
                  </a:cubicBezTo>
                  <a:lnTo>
                    <a:pt x="6764" y="9288"/>
                  </a:lnTo>
                  <a:cubicBezTo>
                    <a:pt x="6573" y="9443"/>
                    <a:pt x="6466" y="9669"/>
                    <a:pt x="6466" y="9919"/>
                  </a:cubicBezTo>
                  <a:lnTo>
                    <a:pt x="6466" y="10800"/>
                  </a:lnTo>
                  <a:cubicBezTo>
                    <a:pt x="6466" y="10895"/>
                    <a:pt x="6549" y="10967"/>
                    <a:pt x="6633" y="10967"/>
                  </a:cubicBezTo>
                  <a:cubicBezTo>
                    <a:pt x="6728" y="10967"/>
                    <a:pt x="6799" y="10895"/>
                    <a:pt x="6799" y="10800"/>
                  </a:cubicBezTo>
                  <a:lnTo>
                    <a:pt x="6799" y="9919"/>
                  </a:lnTo>
                  <a:cubicBezTo>
                    <a:pt x="6799" y="9776"/>
                    <a:pt x="6859" y="9621"/>
                    <a:pt x="6978" y="9526"/>
                  </a:cubicBezTo>
                  <a:lnTo>
                    <a:pt x="7776" y="8835"/>
                  </a:lnTo>
                  <a:cubicBezTo>
                    <a:pt x="7823" y="8943"/>
                    <a:pt x="7835" y="9050"/>
                    <a:pt x="7835" y="9145"/>
                  </a:cubicBezTo>
                  <a:lnTo>
                    <a:pt x="7835" y="10812"/>
                  </a:lnTo>
                  <a:cubicBezTo>
                    <a:pt x="7835" y="10907"/>
                    <a:pt x="7919" y="10979"/>
                    <a:pt x="8002" y="10979"/>
                  </a:cubicBezTo>
                  <a:cubicBezTo>
                    <a:pt x="8097" y="10979"/>
                    <a:pt x="8169" y="10907"/>
                    <a:pt x="8169" y="10812"/>
                  </a:cubicBezTo>
                  <a:lnTo>
                    <a:pt x="8169" y="9145"/>
                  </a:lnTo>
                  <a:cubicBezTo>
                    <a:pt x="8240" y="8597"/>
                    <a:pt x="7919" y="8133"/>
                    <a:pt x="7442" y="7978"/>
                  </a:cubicBezTo>
                  <a:lnTo>
                    <a:pt x="6204" y="7538"/>
                  </a:lnTo>
                  <a:lnTo>
                    <a:pt x="6204" y="7514"/>
                  </a:lnTo>
                  <a:cubicBezTo>
                    <a:pt x="6192" y="7300"/>
                    <a:pt x="6061" y="7121"/>
                    <a:pt x="5859" y="7061"/>
                  </a:cubicBezTo>
                  <a:lnTo>
                    <a:pt x="5323" y="6883"/>
                  </a:lnTo>
                  <a:lnTo>
                    <a:pt x="5323" y="6502"/>
                  </a:lnTo>
                  <a:cubicBezTo>
                    <a:pt x="5359" y="6478"/>
                    <a:pt x="5371" y="6466"/>
                    <a:pt x="5406" y="6454"/>
                  </a:cubicBezTo>
                  <a:cubicBezTo>
                    <a:pt x="5597" y="6526"/>
                    <a:pt x="5775" y="6561"/>
                    <a:pt x="5918" y="6561"/>
                  </a:cubicBezTo>
                  <a:cubicBezTo>
                    <a:pt x="6180" y="6561"/>
                    <a:pt x="6371" y="6490"/>
                    <a:pt x="6490" y="6407"/>
                  </a:cubicBezTo>
                  <a:cubicBezTo>
                    <a:pt x="6633" y="6323"/>
                    <a:pt x="6728" y="6216"/>
                    <a:pt x="6787" y="6145"/>
                  </a:cubicBezTo>
                  <a:cubicBezTo>
                    <a:pt x="7621" y="6133"/>
                    <a:pt x="7704" y="5323"/>
                    <a:pt x="7704" y="5311"/>
                  </a:cubicBezTo>
                  <a:cubicBezTo>
                    <a:pt x="7704" y="5264"/>
                    <a:pt x="7692" y="5216"/>
                    <a:pt x="7669" y="5192"/>
                  </a:cubicBezTo>
                  <a:cubicBezTo>
                    <a:pt x="7633" y="5156"/>
                    <a:pt x="7585" y="5133"/>
                    <a:pt x="7549" y="5133"/>
                  </a:cubicBezTo>
                  <a:cubicBezTo>
                    <a:pt x="7549" y="5133"/>
                    <a:pt x="7454" y="5133"/>
                    <a:pt x="7371" y="5073"/>
                  </a:cubicBezTo>
                  <a:cubicBezTo>
                    <a:pt x="7252" y="5014"/>
                    <a:pt x="7192" y="4894"/>
                    <a:pt x="7192" y="4728"/>
                  </a:cubicBezTo>
                  <a:lnTo>
                    <a:pt x="7192" y="2382"/>
                  </a:lnTo>
                  <a:cubicBezTo>
                    <a:pt x="7192" y="1430"/>
                    <a:pt x="6478" y="620"/>
                    <a:pt x="5525" y="513"/>
                  </a:cubicBezTo>
                  <a:cubicBezTo>
                    <a:pt x="5466" y="513"/>
                    <a:pt x="5406" y="489"/>
                    <a:pt x="5371" y="442"/>
                  </a:cubicBezTo>
                  <a:cubicBezTo>
                    <a:pt x="5180" y="144"/>
                    <a:pt x="4752" y="1"/>
                    <a:pt x="41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1" name="Google Shape;13731;p89"/>
            <p:cNvSpPr/>
            <p:nvPr/>
          </p:nvSpPr>
          <p:spPr>
            <a:xfrm>
              <a:off x="6819522" y="3044519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2" y="1"/>
                    <a:pt x="90" y="15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191" y="402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70" y="200"/>
                    <a:pt x="1370" y="105"/>
                    <a:pt x="1310" y="45"/>
                  </a:cubicBezTo>
                  <a:cubicBezTo>
                    <a:pt x="1281" y="15"/>
                    <a:pt x="1239" y="1"/>
                    <a:pt x="1197" y="1"/>
                  </a:cubicBezTo>
                  <a:cubicBezTo>
                    <a:pt x="1156" y="1"/>
                    <a:pt x="1114" y="15"/>
                    <a:pt x="1084" y="45"/>
                  </a:cubicBezTo>
                  <a:cubicBezTo>
                    <a:pt x="1025" y="105"/>
                    <a:pt x="894" y="152"/>
                    <a:pt x="691" y="152"/>
                  </a:cubicBezTo>
                  <a:cubicBezTo>
                    <a:pt x="477" y="152"/>
                    <a:pt x="346" y="81"/>
                    <a:pt x="286" y="45"/>
                  </a:cubicBezTo>
                  <a:cubicBezTo>
                    <a:pt x="257" y="15"/>
                    <a:pt x="215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2" name="Google Shape;13732;p89"/>
            <p:cNvSpPr/>
            <p:nvPr/>
          </p:nvSpPr>
          <p:spPr>
            <a:xfrm>
              <a:off x="6803682" y="3006344"/>
              <a:ext cx="10233" cy="15492"/>
            </a:xfrm>
            <a:custGeom>
              <a:avLst/>
              <a:gdLst/>
              <a:ahLst/>
              <a:cxnLst/>
              <a:rect l="l" t="t" r="r" b="b"/>
              <a:pathLst>
                <a:path w="323" h="489" extrusionOk="0">
                  <a:moveTo>
                    <a:pt x="155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55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10" y="71"/>
                    <a:pt x="25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3" name="Google Shape;13733;p89"/>
            <p:cNvSpPr/>
            <p:nvPr/>
          </p:nvSpPr>
          <p:spPr>
            <a:xfrm>
              <a:off x="6868183" y="3006344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67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22" y="71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4" name="Google Shape;13734;p89"/>
            <p:cNvSpPr/>
            <p:nvPr/>
          </p:nvSpPr>
          <p:spPr>
            <a:xfrm>
              <a:off x="6798011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56" y="333"/>
                  </a:cubicBezTo>
                  <a:lnTo>
                    <a:pt x="501" y="333"/>
                  </a:lnTo>
                  <a:cubicBezTo>
                    <a:pt x="584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5" name="Google Shape;13735;p89"/>
            <p:cNvSpPr/>
            <p:nvPr/>
          </p:nvSpPr>
          <p:spPr>
            <a:xfrm>
              <a:off x="6862892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513" y="333"/>
                  </a:lnTo>
                  <a:cubicBezTo>
                    <a:pt x="596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6" name="Google Shape;13736;p89"/>
          <p:cNvGrpSpPr/>
          <p:nvPr/>
        </p:nvGrpSpPr>
        <p:grpSpPr>
          <a:xfrm>
            <a:off x="5807156" y="2881113"/>
            <a:ext cx="261043" cy="348163"/>
            <a:chOff x="5807156" y="2881113"/>
            <a:chExt cx="261043" cy="348163"/>
          </a:xfrm>
          <a:solidFill>
            <a:schemeClr val="bg1"/>
          </a:solidFill>
        </p:grpSpPr>
        <p:sp>
          <p:nvSpPr>
            <p:cNvPr id="13737" name="Google Shape;13737;p89"/>
            <p:cNvSpPr/>
            <p:nvPr/>
          </p:nvSpPr>
          <p:spPr>
            <a:xfrm>
              <a:off x="5807156" y="2881113"/>
              <a:ext cx="261043" cy="348163"/>
            </a:xfrm>
            <a:custGeom>
              <a:avLst/>
              <a:gdLst/>
              <a:ahLst/>
              <a:cxnLst/>
              <a:rect l="l" t="t" r="r" b="b"/>
              <a:pathLst>
                <a:path w="8240" h="10990" extrusionOk="0">
                  <a:moveTo>
                    <a:pt x="4477" y="334"/>
                  </a:moveTo>
                  <a:cubicBezTo>
                    <a:pt x="4763" y="334"/>
                    <a:pt x="5001" y="572"/>
                    <a:pt x="5001" y="857"/>
                  </a:cubicBezTo>
                  <a:cubicBezTo>
                    <a:pt x="5001" y="917"/>
                    <a:pt x="4989" y="976"/>
                    <a:pt x="4977" y="1036"/>
                  </a:cubicBezTo>
                  <a:lnTo>
                    <a:pt x="3310" y="1036"/>
                  </a:lnTo>
                  <a:cubicBezTo>
                    <a:pt x="3274" y="976"/>
                    <a:pt x="3274" y="917"/>
                    <a:pt x="3274" y="857"/>
                  </a:cubicBezTo>
                  <a:cubicBezTo>
                    <a:pt x="3274" y="572"/>
                    <a:pt x="3501" y="334"/>
                    <a:pt x="3798" y="334"/>
                  </a:cubicBezTo>
                  <a:close/>
                  <a:moveTo>
                    <a:pt x="5168" y="1369"/>
                  </a:moveTo>
                  <a:cubicBezTo>
                    <a:pt x="6215" y="1369"/>
                    <a:pt x="7061" y="2215"/>
                    <a:pt x="7061" y="3262"/>
                  </a:cubicBezTo>
                  <a:cubicBezTo>
                    <a:pt x="7061" y="3524"/>
                    <a:pt x="7001" y="3786"/>
                    <a:pt x="6894" y="4024"/>
                  </a:cubicBezTo>
                  <a:cubicBezTo>
                    <a:pt x="6811" y="3977"/>
                    <a:pt x="6715" y="3953"/>
                    <a:pt x="6608" y="3953"/>
                  </a:cubicBezTo>
                  <a:lnTo>
                    <a:pt x="6346" y="3953"/>
                  </a:lnTo>
                  <a:lnTo>
                    <a:pt x="6346" y="3596"/>
                  </a:lnTo>
                  <a:cubicBezTo>
                    <a:pt x="6346" y="2941"/>
                    <a:pt x="5811" y="2405"/>
                    <a:pt x="5156" y="2405"/>
                  </a:cubicBezTo>
                  <a:cubicBezTo>
                    <a:pt x="5060" y="2405"/>
                    <a:pt x="4989" y="2477"/>
                    <a:pt x="4989" y="2560"/>
                  </a:cubicBezTo>
                  <a:cubicBezTo>
                    <a:pt x="4989" y="2655"/>
                    <a:pt x="5060" y="2727"/>
                    <a:pt x="5156" y="2727"/>
                  </a:cubicBezTo>
                  <a:cubicBezTo>
                    <a:pt x="5632" y="2727"/>
                    <a:pt x="6013" y="3120"/>
                    <a:pt x="6013" y="3596"/>
                  </a:cubicBezTo>
                  <a:lnTo>
                    <a:pt x="6013" y="3953"/>
                  </a:lnTo>
                  <a:lnTo>
                    <a:pt x="5822" y="3953"/>
                  </a:lnTo>
                  <a:cubicBezTo>
                    <a:pt x="5680" y="3739"/>
                    <a:pt x="5418" y="3608"/>
                    <a:pt x="5144" y="3608"/>
                  </a:cubicBezTo>
                  <a:cubicBezTo>
                    <a:pt x="4798" y="3608"/>
                    <a:pt x="4501" y="3810"/>
                    <a:pt x="4370" y="4108"/>
                  </a:cubicBezTo>
                  <a:lnTo>
                    <a:pt x="3858" y="4108"/>
                  </a:lnTo>
                  <a:cubicBezTo>
                    <a:pt x="3727" y="3810"/>
                    <a:pt x="3429" y="3608"/>
                    <a:pt x="3084" y="3608"/>
                  </a:cubicBezTo>
                  <a:cubicBezTo>
                    <a:pt x="2798" y="3608"/>
                    <a:pt x="2560" y="3739"/>
                    <a:pt x="2405" y="3953"/>
                  </a:cubicBezTo>
                  <a:lnTo>
                    <a:pt x="2203" y="3953"/>
                  </a:lnTo>
                  <a:lnTo>
                    <a:pt x="2203" y="3596"/>
                  </a:lnTo>
                  <a:cubicBezTo>
                    <a:pt x="2203" y="3108"/>
                    <a:pt x="2596" y="2727"/>
                    <a:pt x="3072" y="2727"/>
                  </a:cubicBezTo>
                  <a:lnTo>
                    <a:pt x="4441" y="2727"/>
                  </a:lnTo>
                  <a:cubicBezTo>
                    <a:pt x="4525" y="2727"/>
                    <a:pt x="4608" y="2655"/>
                    <a:pt x="4608" y="2560"/>
                  </a:cubicBezTo>
                  <a:cubicBezTo>
                    <a:pt x="4608" y="2477"/>
                    <a:pt x="4525" y="2405"/>
                    <a:pt x="4441" y="2405"/>
                  </a:cubicBezTo>
                  <a:lnTo>
                    <a:pt x="3072" y="2405"/>
                  </a:lnTo>
                  <a:cubicBezTo>
                    <a:pt x="2417" y="2405"/>
                    <a:pt x="1881" y="2941"/>
                    <a:pt x="1881" y="3596"/>
                  </a:cubicBezTo>
                  <a:lnTo>
                    <a:pt x="1881" y="3953"/>
                  </a:lnTo>
                  <a:lnTo>
                    <a:pt x="1608" y="3953"/>
                  </a:lnTo>
                  <a:cubicBezTo>
                    <a:pt x="1512" y="3953"/>
                    <a:pt x="1417" y="3977"/>
                    <a:pt x="1334" y="4024"/>
                  </a:cubicBezTo>
                  <a:cubicBezTo>
                    <a:pt x="1286" y="3786"/>
                    <a:pt x="1227" y="3513"/>
                    <a:pt x="1227" y="3262"/>
                  </a:cubicBezTo>
                  <a:cubicBezTo>
                    <a:pt x="1227" y="2215"/>
                    <a:pt x="2072" y="1369"/>
                    <a:pt x="3120" y="1369"/>
                  </a:cubicBezTo>
                  <a:close/>
                  <a:moveTo>
                    <a:pt x="3120" y="3929"/>
                  </a:moveTo>
                  <a:cubicBezTo>
                    <a:pt x="3394" y="3929"/>
                    <a:pt x="3632" y="4155"/>
                    <a:pt x="3632" y="4453"/>
                  </a:cubicBezTo>
                  <a:cubicBezTo>
                    <a:pt x="3632" y="4739"/>
                    <a:pt x="3394" y="4977"/>
                    <a:pt x="3120" y="4977"/>
                  </a:cubicBezTo>
                  <a:cubicBezTo>
                    <a:pt x="2834" y="4977"/>
                    <a:pt x="2596" y="4739"/>
                    <a:pt x="2596" y="4453"/>
                  </a:cubicBezTo>
                  <a:cubicBezTo>
                    <a:pt x="2596" y="4167"/>
                    <a:pt x="2834" y="3929"/>
                    <a:pt x="3120" y="3929"/>
                  </a:cubicBezTo>
                  <a:close/>
                  <a:moveTo>
                    <a:pt x="5168" y="3929"/>
                  </a:moveTo>
                  <a:cubicBezTo>
                    <a:pt x="5453" y="3929"/>
                    <a:pt x="5691" y="4155"/>
                    <a:pt x="5691" y="4453"/>
                  </a:cubicBezTo>
                  <a:cubicBezTo>
                    <a:pt x="5691" y="4739"/>
                    <a:pt x="5453" y="4977"/>
                    <a:pt x="5168" y="4977"/>
                  </a:cubicBezTo>
                  <a:cubicBezTo>
                    <a:pt x="4882" y="4977"/>
                    <a:pt x="4644" y="4739"/>
                    <a:pt x="4644" y="4453"/>
                  </a:cubicBezTo>
                  <a:cubicBezTo>
                    <a:pt x="4644" y="4167"/>
                    <a:pt x="4882" y="3929"/>
                    <a:pt x="5168" y="3929"/>
                  </a:cubicBezTo>
                  <a:close/>
                  <a:moveTo>
                    <a:pt x="6632" y="4275"/>
                  </a:moveTo>
                  <a:cubicBezTo>
                    <a:pt x="6775" y="4275"/>
                    <a:pt x="6894" y="4394"/>
                    <a:pt x="6894" y="4548"/>
                  </a:cubicBezTo>
                  <a:cubicBezTo>
                    <a:pt x="6894" y="4691"/>
                    <a:pt x="6775" y="4810"/>
                    <a:pt x="6632" y="4810"/>
                  </a:cubicBezTo>
                  <a:lnTo>
                    <a:pt x="6537" y="4810"/>
                  </a:lnTo>
                  <a:lnTo>
                    <a:pt x="6537" y="4798"/>
                  </a:lnTo>
                  <a:cubicBezTo>
                    <a:pt x="6537" y="4703"/>
                    <a:pt x="6465" y="4632"/>
                    <a:pt x="6370" y="4632"/>
                  </a:cubicBezTo>
                  <a:cubicBezTo>
                    <a:pt x="6287" y="4632"/>
                    <a:pt x="6215" y="4703"/>
                    <a:pt x="6215" y="4798"/>
                  </a:cubicBezTo>
                  <a:cubicBezTo>
                    <a:pt x="6215" y="5929"/>
                    <a:pt x="5287" y="6870"/>
                    <a:pt x="4144" y="6870"/>
                  </a:cubicBezTo>
                  <a:cubicBezTo>
                    <a:pt x="3001" y="6870"/>
                    <a:pt x="2072" y="5929"/>
                    <a:pt x="2072" y="4798"/>
                  </a:cubicBezTo>
                  <a:cubicBezTo>
                    <a:pt x="2072" y="4703"/>
                    <a:pt x="2001" y="4632"/>
                    <a:pt x="1905" y="4632"/>
                  </a:cubicBezTo>
                  <a:cubicBezTo>
                    <a:pt x="1822" y="4632"/>
                    <a:pt x="1750" y="4703"/>
                    <a:pt x="1750" y="4798"/>
                  </a:cubicBezTo>
                  <a:lnTo>
                    <a:pt x="1750" y="4810"/>
                  </a:lnTo>
                  <a:lnTo>
                    <a:pt x="1655" y="4810"/>
                  </a:lnTo>
                  <a:cubicBezTo>
                    <a:pt x="1512" y="4810"/>
                    <a:pt x="1393" y="4691"/>
                    <a:pt x="1393" y="4548"/>
                  </a:cubicBezTo>
                  <a:cubicBezTo>
                    <a:pt x="1393" y="4394"/>
                    <a:pt x="1512" y="4275"/>
                    <a:pt x="1655" y="4275"/>
                  </a:cubicBezTo>
                  <a:lnTo>
                    <a:pt x="2286" y="4275"/>
                  </a:lnTo>
                  <a:cubicBezTo>
                    <a:pt x="2262" y="4334"/>
                    <a:pt x="2262" y="4394"/>
                    <a:pt x="2262" y="4453"/>
                  </a:cubicBezTo>
                  <a:cubicBezTo>
                    <a:pt x="2262" y="4917"/>
                    <a:pt x="2643" y="5298"/>
                    <a:pt x="3120" y="5298"/>
                  </a:cubicBezTo>
                  <a:cubicBezTo>
                    <a:pt x="3572" y="5298"/>
                    <a:pt x="3965" y="4929"/>
                    <a:pt x="3965" y="4453"/>
                  </a:cubicBezTo>
                  <a:lnTo>
                    <a:pt x="3965" y="4441"/>
                  </a:lnTo>
                  <a:lnTo>
                    <a:pt x="4322" y="4441"/>
                  </a:lnTo>
                  <a:lnTo>
                    <a:pt x="4322" y="4453"/>
                  </a:lnTo>
                  <a:cubicBezTo>
                    <a:pt x="4322" y="4917"/>
                    <a:pt x="4691" y="5298"/>
                    <a:pt x="5168" y="5298"/>
                  </a:cubicBezTo>
                  <a:cubicBezTo>
                    <a:pt x="5632" y="5298"/>
                    <a:pt x="6013" y="4929"/>
                    <a:pt x="6013" y="4453"/>
                  </a:cubicBezTo>
                  <a:cubicBezTo>
                    <a:pt x="6013" y="4394"/>
                    <a:pt x="6013" y="4334"/>
                    <a:pt x="6001" y="4275"/>
                  </a:cubicBezTo>
                  <a:close/>
                  <a:moveTo>
                    <a:pt x="5025" y="7013"/>
                  </a:moveTo>
                  <a:lnTo>
                    <a:pt x="5025" y="7882"/>
                  </a:lnTo>
                  <a:cubicBezTo>
                    <a:pt x="5025" y="7977"/>
                    <a:pt x="5001" y="8073"/>
                    <a:pt x="4977" y="8156"/>
                  </a:cubicBezTo>
                  <a:cubicBezTo>
                    <a:pt x="4941" y="8251"/>
                    <a:pt x="4989" y="8335"/>
                    <a:pt x="5084" y="8370"/>
                  </a:cubicBezTo>
                  <a:cubicBezTo>
                    <a:pt x="5096" y="8370"/>
                    <a:pt x="5108" y="8382"/>
                    <a:pt x="5144" y="8382"/>
                  </a:cubicBezTo>
                  <a:cubicBezTo>
                    <a:pt x="5203" y="8382"/>
                    <a:pt x="5275" y="8335"/>
                    <a:pt x="5287" y="8275"/>
                  </a:cubicBezTo>
                  <a:cubicBezTo>
                    <a:pt x="5334" y="8144"/>
                    <a:pt x="5358" y="8025"/>
                    <a:pt x="5358" y="7870"/>
                  </a:cubicBezTo>
                  <a:lnTo>
                    <a:pt x="5358" y="7596"/>
                  </a:lnTo>
                  <a:lnTo>
                    <a:pt x="5799" y="7739"/>
                  </a:lnTo>
                  <a:cubicBezTo>
                    <a:pt x="5870" y="7775"/>
                    <a:pt x="5918" y="7834"/>
                    <a:pt x="5918" y="7906"/>
                  </a:cubicBezTo>
                  <a:cubicBezTo>
                    <a:pt x="5918" y="8513"/>
                    <a:pt x="5775" y="9013"/>
                    <a:pt x="5656" y="9311"/>
                  </a:cubicBezTo>
                  <a:cubicBezTo>
                    <a:pt x="5566" y="9510"/>
                    <a:pt x="5376" y="9635"/>
                    <a:pt x="5169" y="9635"/>
                  </a:cubicBezTo>
                  <a:cubicBezTo>
                    <a:pt x="5130" y="9635"/>
                    <a:pt x="5089" y="9630"/>
                    <a:pt x="5049" y="9620"/>
                  </a:cubicBezTo>
                  <a:lnTo>
                    <a:pt x="4191" y="9406"/>
                  </a:lnTo>
                  <a:lnTo>
                    <a:pt x="4108" y="9406"/>
                  </a:lnTo>
                  <a:lnTo>
                    <a:pt x="3251" y="9620"/>
                  </a:lnTo>
                  <a:cubicBezTo>
                    <a:pt x="3208" y="9631"/>
                    <a:pt x="3165" y="9636"/>
                    <a:pt x="3123" y="9636"/>
                  </a:cubicBezTo>
                  <a:cubicBezTo>
                    <a:pt x="2916" y="9636"/>
                    <a:pt x="2722" y="9518"/>
                    <a:pt x="2643" y="9311"/>
                  </a:cubicBezTo>
                  <a:cubicBezTo>
                    <a:pt x="2524" y="9013"/>
                    <a:pt x="2370" y="8513"/>
                    <a:pt x="2417" y="7918"/>
                  </a:cubicBezTo>
                  <a:cubicBezTo>
                    <a:pt x="2417" y="7846"/>
                    <a:pt x="2477" y="7787"/>
                    <a:pt x="2536" y="7763"/>
                  </a:cubicBezTo>
                  <a:lnTo>
                    <a:pt x="2965" y="7608"/>
                  </a:lnTo>
                  <a:lnTo>
                    <a:pt x="2965" y="7894"/>
                  </a:lnTo>
                  <a:cubicBezTo>
                    <a:pt x="2965" y="8549"/>
                    <a:pt x="3501" y="9085"/>
                    <a:pt x="4156" y="9085"/>
                  </a:cubicBezTo>
                  <a:cubicBezTo>
                    <a:pt x="4394" y="9085"/>
                    <a:pt x="4620" y="9013"/>
                    <a:pt x="4810" y="8894"/>
                  </a:cubicBezTo>
                  <a:cubicBezTo>
                    <a:pt x="4882" y="8847"/>
                    <a:pt x="4906" y="8739"/>
                    <a:pt x="4858" y="8668"/>
                  </a:cubicBezTo>
                  <a:cubicBezTo>
                    <a:pt x="4827" y="8622"/>
                    <a:pt x="4772" y="8596"/>
                    <a:pt x="4717" y="8596"/>
                  </a:cubicBezTo>
                  <a:cubicBezTo>
                    <a:pt x="4687" y="8596"/>
                    <a:pt x="4657" y="8603"/>
                    <a:pt x="4632" y="8620"/>
                  </a:cubicBezTo>
                  <a:cubicBezTo>
                    <a:pt x="4489" y="8716"/>
                    <a:pt x="4322" y="8775"/>
                    <a:pt x="4156" y="8775"/>
                  </a:cubicBezTo>
                  <a:cubicBezTo>
                    <a:pt x="3679" y="8775"/>
                    <a:pt x="3298" y="8382"/>
                    <a:pt x="3298" y="7906"/>
                  </a:cubicBezTo>
                  <a:lnTo>
                    <a:pt x="3298" y="7013"/>
                  </a:lnTo>
                  <a:cubicBezTo>
                    <a:pt x="3560" y="7120"/>
                    <a:pt x="3858" y="7180"/>
                    <a:pt x="4156" y="7180"/>
                  </a:cubicBezTo>
                  <a:cubicBezTo>
                    <a:pt x="4465" y="7180"/>
                    <a:pt x="4751" y="7120"/>
                    <a:pt x="5025" y="7013"/>
                  </a:cubicBezTo>
                  <a:close/>
                  <a:moveTo>
                    <a:pt x="3786" y="0"/>
                  </a:moveTo>
                  <a:cubicBezTo>
                    <a:pt x="3322" y="0"/>
                    <a:pt x="2941" y="381"/>
                    <a:pt x="2941" y="857"/>
                  </a:cubicBezTo>
                  <a:cubicBezTo>
                    <a:pt x="2941" y="917"/>
                    <a:pt x="2953" y="976"/>
                    <a:pt x="2953" y="1048"/>
                  </a:cubicBezTo>
                  <a:cubicBezTo>
                    <a:pt x="1786" y="1119"/>
                    <a:pt x="881" y="2072"/>
                    <a:pt x="881" y="3251"/>
                  </a:cubicBezTo>
                  <a:cubicBezTo>
                    <a:pt x="881" y="3596"/>
                    <a:pt x="965" y="3953"/>
                    <a:pt x="1119" y="4263"/>
                  </a:cubicBezTo>
                  <a:cubicBezTo>
                    <a:pt x="1072" y="4346"/>
                    <a:pt x="1048" y="4441"/>
                    <a:pt x="1048" y="4548"/>
                  </a:cubicBezTo>
                  <a:cubicBezTo>
                    <a:pt x="1048" y="4870"/>
                    <a:pt x="1310" y="5120"/>
                    <a:pt x="1620" y="5120"/>
                  </a:cubicBezTo>
                  <a:lnTo>
                    <a:pt x="1739" y="5120"/>
                  </a:lnTo>
                  <a:cubicBezTo>
                    <a:pt x="1846" y="5870"/>
                    <a:pt x="2298" y="6489"/>
                    <a:pt x="2917" y="6870"/>
                  </a:cubicBezTo>
                  <a:lnTo>
                    <a:pt x="2917" y="7263"/>
                  </a:lnTo>
                  <a:lnTo>
                    <a:pt x="2382" y="7442"/>
                  </a:lnTo>
                  <a:cubicBezTo>
                    <a:pt x="2191" y="7525"/>
                    <a:pt x="2060" y="7680"/>
                    <a:pt x="2048" y="7894"/>
                  </a:cubicBezTo>
                  <a:lnTo>
                    <a:pt x="2048" y="7918"/>
                  </a:lnTo>
                  <a:lnTo>
                    <a:pt x="786" y="8370"/>
                  </a:lnTo>
                  <a:cubicBezTo>
                    <a:pt x="310" y="8537"/>
                    <a:pt x="0" y="8977"/>
                    <a:pt x="0" y="9489"/>
                  </a:cubicBezTo>
                  <a:lnTo>
                    <a:pt x="0" y="10799"/>
                  </a:lnTo>
                  <a:cubicBezTo>
                    <a:pt x="0" y="10882"/>
                    <a:pt x="72" y="10954"/>
                    <a:pt x="167" y="10954"/>
                  </a:cubicBezTo>
                  <a:cubicBezTo>
                    <a:pt x="250" y="10954"/>
                    <a:pt x="334" y="10882"/>
                    <a:pt x="334" y="10799"/>
                  </a:cubicBezTo>
                  <a:lnTo>
                    <a:pt x="334" y="9489"/>
                  </a:lnTo>
                  <a:cubicBezTo>
                    <a:pt x="334" y="9382"/>
                    <a:pt x="346" y="9263"/>
                    <a:pt x="393" y="9168"/>
                  </a:cubicBezTo>
                  <a:lnTo>
                    <a:pt x="1203" y="9870"/>
                  </a:lnTo>
                  <a:cubicBezTo>
                    <a:pt x="1322" y="9978"/>
                    <a:pt x="1381" y="10109"/>
                    <a:pt x="1381" y="10275"/>
                  </a:cubicBezTo>
                  <a:lnTo>
                    <a:pt x="1381" y="10799"/>
                  </a:lnTo>
                  <a:cubicBezTo>
                    <a:pt x="1381" y="10882"/>
                    <a:pt x="1465" y="10954"/>
                    <a:pt x="1548" y="10954"/>
                  </a:cubicBezTo>
                  <a:cubicBezTo>
                    <a:pt x="1643" y="10954"/>
                    <a:pt x="1715" y="10882"/>
                    <a:pt x="1715" y="10799"/>
                  </a:cubicBezTo>
                  <a:lnTo>
                    <a:pt x="1715" y="10275"/>
                  </a:lnTo>
                  <a:cubicBezTo>
                    <a:pt x="1715" y="10025"/>
                    <a:pt x="1608" y="9799"/>
                    <a:pt x="1417" y="9632"/>
                  </a:cubicBezTo>
                  <a:lnTo>
                    <a:pt x="572" y="8906"/>
                  </a:lnTo>
                  <a:cubicBezTo>
                    <a:pt x="655" y="8799"/>
                    <a:pt x="774" y="8727"/>
                    <a:pt x="905" y="8680"/>
                  </a:cubicBezTo>
                  <a:lnTo>
                    <a:pt x="2036" y="8275"/>
                  </a:lnTo>
                  <a:cubicBezTo>
                    <a:pt x="2060" y="8787"/>
                    <a:pt x="2191" y="9192"/>
                    <a:pt x="2298" y="9454"/>
                  </a:cubicBezTo>
                  <a:cubicBezTo>
                    <a:pt x="2425" y="9776"/>
                    <a:pt x="2729" y="9970"/>
                    <a:pt x="3057" y="9970"/>
                  </a:cubicBezTo>
                  <a:cubicBezTo>
                    <a:pt x="3129" y="9970"/>
                    <a:pt x="3202" y="9961"/>
                    <a:pt x="3274" y="9942"/>
                  </a:cubicBezTo>
                  <a:lnTo>
                    <a:pt x="4096" y="9739"/>
                  </a:lnTo>
                  <a:lnTo>
                    <a:pt x="4918" y="9942"/>
                  </a:lnTo>
                  <a:cubicBezTo>
                    <a:pt x="4989" y="9966"/>
                    <a:pt x="5049" y="9978"/>
                    <a:pt x="5120" y="9978"/>
                  </a:cubicBezTo>
                  <a:cubicBezTo>
                    <a:pt x="5453" y="9978"/>
                    <a:pt x="5763" y="9787"/>
                    <a:pt x="5894" y="9454"/>
                  </a:cubicBezTo>
                  <a:cubicBezTo>
                    <a:pt x="6001" y="9192"/>
                    <a:pt x="6132" y="8787"/>
                    <a:pt x="6144" y="8299"/>
                  </a:cubicBezTo>
                  <a:lnTo>
                    <a:pt x="7275" y="8692"/>
                  </a:lnTo>
                  <a:cubicBezTo>
                    <a:pt x="7418" y="8739"/>
                    <a:pt x="7537" y="8835"/>
                    <a:pt x="7620" y="8918"/>
                  </a:cubicBezTo>
                  <a:lnTo>
                    <a:pt x="6775" y="9644"/>
                  </a:lnTo>
                  <a:cubicBezTo>
                    <a:pt x="6584" y="9811"/>
                    <a:pt x="6477" y="10037"/>
                    <a:pt x="6477" y="10287"/>
                  </a:cubicBezTo>
                  <a:lnTo>
                    <a:pt x="6477" y="10811"/>
                  </a:lnTo>
                  <a:cubicBezTo>
                    <a:pt x="6477" y="10894"/>
                    <a:pt x="6549" y="10978"/>
                    <a:pt x="6644" y="10978"/>
                  </a:cubicBezTo>
                  <a:cubicBezTo>
                    <a:pt x="6727" y="10978"/>
                    <a:pt x="6799" y="10894"/>
                    <a:pt x="6799" y="10811"/>
                  </a:cubicBezTo>
                  <a:lnTo>
                    <a:pt x="6799" y="10287"/>
                  </a:lnTo>
                  <a:cubicBezTo>
                    <a:pt x="6799" y="10144"/>
                    <a:pt x="6858" y="9990"/>
                    <a:pt x="6977" y="9882"/>
                  </a:cubicBezTo>
                  <a:lnTo>
                    <a:pt x="7787" y="9204"/>
                  </a:lnTo>
                  <a:cubicBezTo>
                    <a:pt x="7835" y="9311"/>
                    <a:pt x="7846" y="9406"/>
                    <a:pt x="7846" y="9513"/>
                  </a:cubicBezTo>
                  <a:lnTo>
                    <a:pt x="7846" y="10823"/>
                  </a:lnTo>
                  <a:cubicBezTo>
                    <a:pt x="7846" y="10918"/>
                    <a:pt x="7918" y="10990"/>
                    <a:pt x="8013" y="10990"/>
                  </a:cubicBezTo>
                  <a:cubicBezTo>
                    <a:pt x="8097" y="10990"/>
                    <a:pt x="8168" y="10918"/>
                    <a:pt x="8168" y="10823"/>
                  </a:cubicBezTo>
                  <a:lnTo>
                    <a:pt x="8168" y="9513"/>
                  </a:lnTo>
                  <a:cubicBezTo>
                    <a:pt x="8239" y="8977"/>
                    <a:pt x="7918" y="8513"/>
                    <a:pt x="7442" y="8358"/>
                  </a:cubicBezTo>
                  <a:lnTo>
                    <a:pt x="6215" y="7918"/>
                  </a:lnTo>
                  <a:lnTo>
                    <a:pt x="6215" y="7894"/>
                  </a:lnTo>
                  <a:cubicBezTo>
                    <a:pt x="6192" y="7680"/>
                    <a:pt x="6061" y="7501"/>
                    <a:pt x="5870" y="7442"/>
                  </a:cubicBezTo>
                  <a:lnTo>
                    <a:pt x="5334" y="7263"/>
                  </a:lnTo>
                  <a:lnTo>
                    <a:pt x="5334" y="6870"/>
                  </a:lnTo>
                  <a:cubicBezTo>
                    <a:pt x="5953" y="6513"/>
                    <a:pt x="6406" y="5870"/>
                    <a:pt x="6513" y="5120"/>
                  </a:cubicBezTo>
                  <a:lnTo>
                    <a:pt x="6632" y="5120"/>
                  </a:lnTo>
                  <a:cubicBezTo>
                    <a:pt x="6954" y="5120"/>
                    <a:pt x="7204" y="4858"/>
                    <a:pt x="7204" y="4548"/>
                  </a:cubicBezTo>
                  <a:cubicBezTo>
                    <a:pt x="7204" y="4441"/>
                    <a:pt x="7180" y="4346"/>
                    <a:pt x="7132" y="4263"/>
                  </a:cubicBezTo>
                  <a:cubicBezTo>
                    <a:pt x="7299" y="3953"/>
                    <a:pt x="7370" y="3608"/>
                    <a:pt x="7370" y="3251"/>
                  </a:cubicBezTo>
                  <a:cubicBezTo>
                    <a:pt x="7370" y="2072"/>
                    <a:pt x="6453" y="1107"/>
                    <a:pt x="5299" y="1048"/>
                  </a:cubicBezTo>
                  <a:cubicBezTo>
                    <a:pt x="5322" y="988"/>
                    <a:pt x="5322" y="929"/>
                    <a:pt x="5322" y="857"/>
                  </a:cubicBezTo>
                  <a:cubicBezTo>
                    <a:pt x="5322" y="393"/>
                    <a:pt x="4941" y="0"/>
                    <a:pt x="4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8" name="Google Shape;13738;p89"/>
            <p:cNvSpPr/>
            <p:nvPr/>
          </p:nvSpPr>
          <p:spPr>
            <a:xfrm>
              <a:off x="5916547" y="3055828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1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403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69" y="200"/>
                    <a:pt x="1369" y="105"/>
                    <a:pt x="1310" y="45"/>
                  </a:cubicBezTo>
                  <a:cubicBezTo>
                    <a:pt x="1280" y="16"/>
                    <a:pt x="1241" y="1"/>
                    <a:pt x="1201" y="1"/>
                  </a:cubicBezTo>
                  <a:cubicBezTo>
                    <a:pt x="1161" y="1"/>
                    <a:pt x="1119" y="16"/>
                    <a:pt x="1084" y="45"/>
                  </a:cubicBezTo>
                  <a:cubicBezTo>
                    <a:pt x="1024" y="105"/>
                    <a:pt x="893" y="164"/>
                    <a:pt x="691" y="164"/>
                  </a:cubicBezTo>
                  <a:cubicBezTo>
                    <a:pt x="476" y="164"/>
                    <a:pt x="345" y="81"/>
                    <a:pt x="286" y="45"/>
                  </a:cubicBezTo>
                  <a:cubicBezTo>
                    <a:pt x="256" y="16"/>
                    <a:pt x="214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9" name="Google Shape;13739;p89"/>
            <p:cNvSpPr/>
            <p:nvPr/>
          </p:nvSpPr>
          <p:spPr>
            <a:xfrm>
              <a:off x="5900707" y="3012363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22"/>
                  </a:lnTo>
                  <a:cubicBezTo>
                    <a:pt x="0" y="417"/>
                    <a:pt x="71" y="489"/>
                    <a:pt x="167" y="489"/>
                  </a:cubicBezTo>
                  <a:cubicBezTo>
                    <a:pt x="250" y="489"/>
                    <a:pt x="321" y="417"/>
                    <a:pt x="321" y="322"/>
                  </a:cubicBezTo>
                  <a:lnTo>
                    <a:pt x="321" y="167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0" name="Google Shape;13740;p89"/>
            <p:cNvSpPr/>
            <p:nvPr/>
          </p:nvSpPr>
          <p:spPr>
            <a:xfrm>
              <a:off x="5965556" y="3012363"/>
              <a:ext cx="10613" cy="15492"/>
            </a:xfrm>
            <a:custGeom>
              <a:avLst/>
              <a:gdLst/>
              <a:ahLst/>
              <a:cxnLst/>
              <a:rect l="l" t="t" r="r" b="b"/>
              <a:pathLst>
                <a:path w="335" h="489" extrusionOk="0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84" y="489"/>
                    <a:pt x="168" y="489"/>
                  </a:cubicBezTo>
                  <a:cubicBezTo>
                    <a:pt x="251" y="489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34" y="60"/>
                    <a:pt x="263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1" name="Google Shape;13741;p89"/>
            <p:cNvSpPr/>
            <p:nvPr/>
          </p:nvSpPr>
          <p:spPr>
            <a:xfrm>
              <a:off x="5933116" y="3206625"/>
              <a:ext cx="10613" cy="10201"/>
            </a:xfrm>
            <a:custGeom>
              <a:avLst/>
              <a:gdLst/>
              <a:ahLst/>
              <a:cxnLst/>
              <a:rect l="l" t="t" r="r" b="b"/>
              <a:pathLst>
                <a:path w="33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cubicBezTo>
                    <a:pt x="251" y="322"/>
                    <a:pt x="334" y="250"/>
                    <a:pt x="334" y="167"/>
                  </a:cubicBez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2" name="Google Shape;13742;p89"/>
          <p:cNvGrpSpPr/>
          <p:nvPr/>
        </p:nvGrpSpPr>
        <p:grpSpPr>
          <a:xfrm>
            <a:off x="5355653" y="2881493"/>
            <a:ext cx="262184" cy="346643"/>
            <a:chOff x="5355653" y="2881493"/>
            <a:chExt cx="262184" cy="346643"/>
          </a:xfrm>
          <a:solidFill>
            <a:schemeClr val="bg1"/>
          </a:solidFill>
        </p:grpSpPr>
        <p:sp>
          <p:nvSpPr>
            <p:cNvPr id="13743" name="Google Shape;13743;p89"/>
            <p:cNvSpPr/>
            <p:nvPr/>
          </p:nvSpPr>
          <p:spPr>
            <a:xfrm>
              <a:off x="5465044" y="3060359"/>
              <a:ext cx="43402" cy="15777"/>
            </a:xfrm>
            <a:custGeom>
              <a:avLst/>
              <a:gdLst/>
              <a:ahLst/>
              <a:cxnLst/>
              <a:rect l="l" t="t" r="r" b="b"/>
              <a:pathLst>
                <a:path w="1370" h="498" extrusionOk="0">
                  <a:moveTo>
                    <a:pt x="167" y="1"/>
                  </a:moveTo>
                  <a:cubicBezTo>
                    <a:pt x="128" y="1"/>
                    <a:pt x="90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cubicBezTo>
                    <a:pt x="191" y="402"/>
                    <a:pt x="429" y="498"/>
                    <a:pt x="679" y="498"/>
                  </a:cubicBezTo>
                  <a:cubicBezTo>
                    <a:pt x="941" y="498"/>
                    <a:pt x="1167" y="414"/>
                    <a:pt x="1310" y="271"/>
                  </a:cubicBezTo>
                  <a:cubicBezTo>
                    <a:pt x="1370" y="212"/>
                    <a:pt x="1370" y="117"/>
                    <a:pt x="1310" y="45"/>
                  </a:cubicBezTo>
                  <a:cubicBezTo>
                    <a:pt x="1280" y="15"/>
                    <a:pt x="1239" y="1"/>
                    <a:pt x="1197" y="1"/>
                  </a:cubicBezTo>
                  <a:cubicBezTo>
                    <a:pt x="1155" y="1"/>
                    <a:pt x="1114" y="15"/>
                    <a:pt x="1084" y="45"/>
                  </a:cubicBezTo>
                  <a:cubicBezTo>
                    <a:pt x="1024" y="105"/>
                    <a:pt x="893" y="164"/>
                    <a:pt x="679" y="164"/>
                  </a:cubicBezTo>
                  <a:cubicBezTo>
                    <a:pt x="477" y="164"/>
                    <a:pt x="346" y="93"/>
                    <a:pt x="274" y="45"/>
                  </a:cubicBezTo>
                  <a:cubicBezTo>
                    <a:pt x="244" y="15"/>
                    <a:pt x="206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4" name="Google Shape;13744;p89"/>
            <p:cNvSpPr/>
            <p:nvPr/>
          </p:nvSpPr>
          <p:spPr>
            <a:xfrm>
              <a:off x="5448823" y="3022564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0" y="83"/>
                    <a:pt x="0" y="167"/>
                  </a:cubicBezTo>
                  <a:lnTo>
                    <a:pt x="0" y="333"/>
                  </a:lnTo>
                  <a:cubicBezTo>
                    <a:pt x="0" y="417"/>
                    <a:pt x="84" y="500"/>
                    <a:pt x="167" y="500"/>
                  </a:cubicBezTo>
                  <a:cubicBezTo>
                    <a:pt x="262" y="500"/>
                    <a:pt x="334" y="417"/>
                    <a:pt x="334" y="333"/>
                  </a:cubicBezTo>
                  <a:lnTo>
                    <a:pt x="334" y="167"/>
                  </a:lnTo>
                  <a:cubicBezTo>
                    <a:pt x="334" y="60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5" name="Google Shape;13745;p89"/>
            <p:cNvSpPr/>
            <p:nvPr/>
          </p:nvSpPr>
          <p:spPr>
            <a:xfrm>
              <a:off x="5514084" y="3022564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333"/>
                  </a:lnTo>
                  <a:cubicBezTo>
                    <a:pt x="0" y="417"/>
                    <a:pt x="72" y="500"/>
                    <a:pt x="167" y="500"/>
                  </a:cubicBezTo>
                  <a:cubicBezTo>
                    <a:pt x="250" y="500"/>
                    <a:pt x="322" y="417"/>
                    <a:pt x="322" y="333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6" name="Google Shape;13746;p89"/>
            <p:cNvSpPr/>
            <p:nvPr/>
          </p:nvSpPr>
          <p:spPr>
            <a:xfrm>
              <a:off x="5355653" y="2881493"/>
              <a:ext cx="262184" cy="346643"/>
            </a:xfrm>
            <a:custGeom>
              <a:avLst/>
              <a:gdLst/>
              <a:ahLst/>
              <a:cxnLst/>
              <a:rect l="l" t="t" r="r" b="b"/>
              <a:pathLst>
                <a:path w="8276" h="10942" extrusionOk="0">
                  <a:moveTo>
                    <a:pt x="4656" y="322"/>
                  </a:moveTo>
                  <a:cubicBezTo>
                    <a:pt x="4942" y="322"/>
                    <a:pt x="5180" y="560"/>
                    <a:pt x="5180" y="845"/>
                  </a:cubicBezTo>
                  <a:cubicBezTo>
                    <a:pt x="5180" y="988"/>
                    <a:pt x="5120" y="1119"/>
                    <a:pt x="5013" y="1215"/>
                  </a:cubicBezTo>
                  <a:cubicBezTo>
                    <a:pt x="4894" y="1203"/>
                    <a:pt x="4775" y="1179"/>
                    <a:pt x="4656" y="1179"/>
                  </a:cubicBezTo>
                  <a:lnTo>
                    <a:pt x="3632" y="1179"/>
                  </a:lnTo>
                  <a:cubicBezTo>
                    <a:pt x="3513" y="1179"/>
                    <a:pt x="3394" y="1203"/>
                    <a:pt x="3275" y="1215"/>
                  </a:cubicBezTo>
                  <a:cubicBezTo>
                    <a:pt x="3168" y="1107"/>
                    <a:pt x="3108" y="976"/>
                    <a:pt x="3108" y="845"/>
                  </a:cubicBezTo>
                  <a:cubicBezTo>
                    <a:pt x="3096" y="560"/>
                    <a:pt x="3334" y="322"/>
                    <a:pt x="3632" y="322"/>
                  </a:cubicBezTo>
                  <a:close/>
                  <a:moveTo>
                    <a:pt x="4632" y="1512"/>
                  </a:moveTo>
                  <a:cubicBezTo>
                    <a:pt x="5858" y="1512"/>
                    <a:pt x="6858" y="2512"/>
                    <a:pt x="6858" y="3739"/>
                  </a:cubicBezTo>
                  <a:lnTo>
                    <a:pt x="6858" y="4155"/>
                  </a:lnTo>
                  <a:cubicBezTo>
                    <a:pt x="6787" y="4120"/>
                    <a:pt x="6680" y="4096"/>
                    <a:pt x="6597" y="4096"/>
                  </a:cubicBezTo>
                  <a:lnTo>
                    <a:pt x="6489" y="4096"/>
                  </a:lnTo>
                  <a:lnTo>
                    <a:pt x="6489" y="4084"/>
                  </a:lnTo>
                  <a:lnTo>
                    <a:pt x="6489" y="3917"/>
                  </a:lnTo>
                  <a:cubicBezTo>
                    <a:pt x="6489" y="3834"/>
                    <a:pt x="6418" y="3762"/>
                    <a:pt x="6323" y="3762"/>
                  </a:cubicBezTo>
                  <a:lnTo>
                    <a:pt x="5418" y="3762"/>
                  </a:lnTo>
                  <a:lnTo>
                    <a:pt x="5287" y="3191"/>
                  </a:lnTo>
                  <a:cubicBezTo>
                    <a:pt x="5263" y="3131"/>
                    <a:pt x="5227" y="3084"/>
                    <a:pt x="5168" y="3072"/>
                  </a:cubicBezTo>
                  <a:cubicBezTo>
                    <a:pt x="5154" y="3069"/>
                    <a:pt x="5140" y="3068"/>
                    <a:pt x="5126" y="3068"/>
                  </a:cubicBezTo>
                  <a:cubicBezTo>
                    <a:pt x="5081" y="3068"/>
                    <a:pt x="5040" y="3083"/>
                    <a:pt x="5013" y="3120"/>
                  </a:cubicBezTo>
                  <a:lnTo>
                    <a:pt x="4370" y="3762"/>
                  </a:lnTo>
                  <a:lnTo>
                    <a:pt x="2906" y="3762"/>
                  </a:lnTo>
                  <a:cubicBezTo>
                    <a:pt x="2810" y="3762"/>
                    <a:pt x="2739" y="3834"/>
                    <a:pt x="2739" y="3917"/>
                  </a:cubicBezTo>
                  <a:cubicBezTo>
                    <a:pt x="2739" y="4012"/>
                    <a:pt x="2810" y="4084"/>
                    <a:pt x="2906" y="4084"/>
                  </a:cubicBezTo>
                  <a:lnTo>
                    <a:pt x="4430" y="4084"/>
                  </a:lnTo>
                  <a:cubicBezTo>
                    <a:pt x="4477" y="4084"/>
                    <a:pt x="4525" y="4072"/>
                    <a:pt x="4549" y="4036"/>
                  </a:cubicBezTo>
                  <a:lnTo>
                    <a:pt x="5049" y="3548"/>
                  </a:lnTo>
                  <a:lnTo>
                    <a:pt x="5144" y="3965"/>
                  </a:lnTo>
                  <a:cubicBezTo>
                    <a:pt x="5168" y="4036"/>
                    <a:pt x="5227" y="4084"/>
                    <a:pt x="5299" y="4084"/>
                  </a:cubicBezTo>
                  <a:lnTo>
                    <a:pt x="6156" y="4084"/>
                  </a:lnTo>
                  <a:lnTo>
                    <a:pt x="6156" y="4096"/>
                  </a:lnTo>
                  <a:cubicBezTo>
                    <a:pt x="6156" y="4191"/>
                    <a:pt x="6192" y="4274"/>
                    <a:pt x="6263" y="4334"/>
                  </a:cubicBezTo>
                  <a:cubicBezTo>
                    <a:pt x="6323" y="4393"/>
                    <a:pt x="6418" y="4441"/>
                    <a:pt x="6501" y="4441"/>
                  </a:cubicBezTo>
                  <a:lnTo>
                    <a:pt x="6597" y="4441"/>
                  </a:lnTo>
                  <a:cubicBezTo>
                    <a:pt x="6739" y="4441"/>
                    <a:pt x="6858" y="4560"/>
                    <a:pt x="6858" y="4715"/>
                  </a:cubicBezTo>
                  <a:cubicBezTo>
                    <a:pt x="6858" y="4858"/>
                    <a:pt x="6739" y="4977"/>
                    <a:pt x="6597" y="4977"/>
                  </a:cubicBezTo>
                  <a:lnTo>
                    <a:pt x="6501" y="4977"/>
                  </a:lnTo>
                  <a:lnTo>
                    <a:pt x="6501" y="4965"/>
                  </a:lnTo>
                  <a:cubicBezTo>
                    <a:pt x="6501" y="4870"/>
                    <a:pt x="6430" y="4798"/>
                    <a:pt x="6335" y="4798"/>
                  </a:cubicBezTo>
                  <a:cubicBezTo>
                    <a:pt x="6251" y="4798"/>
                    <a:pt x="6180" y="4870"/>
                    <a:pt x="6180" y="4965"/>
                  </a:cubicBezTo>
                  <a:cubicBezTo>
                    <a:pt x="6180" y="6096"/>
                    <a:pt x="5251" y="7037"/>
                    <a:pt x="4108" y="7037"/>
                  </a:cubicBezTo>
                  <a:cubicBezTo>
                    <a:pt x="2965" y="7037"/>
                    <a:pt x="2072" y="6096"/>
                    <a:pt x="2072" y="4953"/>
                  </a:cubicBezTo>
                  <a:cubicBezTo>
                    <a:pt x="2072" y="4858"/>
                    <a:pt x="1989" y="4786"/>
                    <a:pt x="1905" y="4786"/>
                  </a:cubicBezTo>
                  <a:cubicBezTo>
                    <a:pt x="1810" y="4786"/>
                    <a:pt x="1739" y="4858"/>
                    <a:pt x="1739" y="4953"/>
                  </a:cubicBezTo>
                  <a:lnTo>
                    <a:pt x="1739" y="4965"/>
                  </a:lnTo>
                  <a:lnTo>
                    <a:pt x="1655" y="4965"/>
                  </a:lnTo>
                  <a:cubicBezTo>
                    <a:pt x="1501" y="4965"/>
                    <a:pt x="1382" y="4846"/>
                    <a:pt x="1382" y="4691"/>
                  </a:cubicBezTo>
                  <a:cubicBezTo>
                    <a:pt x="1382" y="4548"/>
                    <a:pt x="1501" y="4429"/>
                    <a:pt x="1655" y="4429"/>
                  </a:cubicBezTo>
                  <a:lnTo>
                    <a:pt x="1739" y="4429"/>
                  </a:lnTo>
                  <a:cubicBezTo>
                    <a:pt x="1917" y="4429"/>
                    <a:pt x="2072" y="4274"/>
                    <a:pt x="2072" y="4096"/>
                  </a:cubicBezTo>
                  <a:lnTo>
                    <a:pt x="2072" y="4084"/>
                  </a:lnTo>
                  <a:lnTo>
                    <a:pt x="2251" y="4084"/>
                  </a:lnTo>
                  <a:cubicBezTo>
                    <a:pt x="2334" y="4084"/>
                    <a:pt x="2406" y="4012"/>
                    <a:pt x="2406" y="3917"/>
                  </a:cubicBezTo>
                  <a:cubicBezTo>
                    <a:pt x="2406" y="3834"/>
                    <a:pt x="2334" y="3762"/>
                    <a:pt x="2251" y="3762"/>
                  </a:cubicBezTo>
                  <a:lnTo>
                    <a:pt x="1905" y="3762"/>
                  </a:lnTo>
                  <a:cubicBezTo>
                    <a:pt x="1810" y="3762"/>
                    <a:pt x="1739" y="3834"/>
                    <a:pt x="1739" y="3917"/>
                  </a:cubicBezTo>
                  <a:lnTo>
                    <a:pt x="1739" y="4084"/>
                  </a:lnTo>
                  <a:cubicBezTo>
                    <a:pt x="1739" y="4084"/>
                    <a:pt x="1739" y="4096"/>
                    <a:pt x="1727" y="4096"/>
                  </a:cubicBezTo>
                  <a:lnTo>
                    <a:pt x="1632" y="4096"/>
                  </a:lnTo>
                  <a:cubicBezTo>
                    <a:pt x="1548" y="4096"/>
                    <a:pt x="1441" y="4132"/>
                    <a:pt x="1370" y="4155"/>
                  </a:cubicBezTo>
                  <a:lnTo>
                    <a:pt x="1370" y="3739"/>
                  </a:lnTo>
                  <a:cubicBezTo>
                    <a:pt x="1370" y="2512"/>
                    <a:pt x="2370" y="1512"/>
                    <a:pt x="3596" y="1512"/>
                  </a:cubicBezTo>
                  <a:close/>
                  <a:moveTo>
                    <a:pt x="2965" y="7513"/>
                  </a:moveTo>
                  <a:cubicBezTo>
                    <a:pt x="2941" y="7656"/>
                    <a:pt x="2858" y="7775"/>
                    <a:pt x="2715" y="7834"/>
                  </a:cubicBezTo>
                  <a:lnTo>
                    <a:pt x="2679" y="7846"/>
                  </a:lnTo>
                  <a:cubicBezTo>
                    <a:pt x="2667" y="7834"/>
                    <a:pt x="2644" y="7834"/>
                    <a:pt x="2632" y="7822"/>
                  </a:cubicBezTo>
                  <a:cubicBezTo>
                    <a:pt x="2581" y="7786"/>
                    <a:pt x="2521" y="7772"/>
                    <a:pt x="2460" y="7772"/>
                  </a:cubicBezTo>
                  <a:cubicBezTo>
                    <a:pt x="2422" y="7772"/>
                    <a:pt x="2383" y="7778"/>
                    <a:pt x="2346" y="7787"/>
                  </a:cubicBezTo>
                  <a:lnTo>
                    <a:pt x="1858" y="7977"/>
                  </a:lnTo>
                  <a:cubicBezTo>
                    <a:pt x="1751" y="8025"/>
                    <a:pt x="1667" y="8120"/>
                    <a:pt x="1620" y="8227"/>
                  </a:cubicBezTo>
                  <a:lnTo>
                    <a:pt x="1394" y="8299"/>
                  </a:lnTo>
                  <a:lnTo>
                    <a:pt x="1394" y="8025"/>
                  </a:lnTo>
                  <a:cubicBezTo>
                    <a:pt x="1394" y="7751"/>
                    <a:pt x="1632" y="7513"/>
                    <a:pt x="1917" y="7513"/>
                  </a:cubicBezTo>
                  <a:close/>
                  <a:moveTo>
                    <a:pt x="6370" y="7513"/>
                  </a:moveTo>
                  <a:cubicBezTo>
                    <a:pt x="6656" y="7513"/>
                    <a:pt x="6894" y="7751"/>
                    <a:pt x="6894" y="8025"/>
                  </a:cubicBezTo>
                  <a:lnTo>
                    <a:pt x="6894" y="8299"/>
                  </a:lnTo>
                  <a:lnTo>
                    <a:pt x="6882" y="8299"/>
                  </a:lnTo>
                  <a:lnTo>
                    <a:pt x="6668" y="8227"/>
                  </a:lnTo>
                  <a:cubicBezTo>
                    <a:pt x="6620" y="8120"/>
                    <a:pt x="6525" y="8025"/>
                    <a:pt x="6430" y="7989"/>
                  </a:cubicBezTo>
                  <a:lnTo>
                    <a:pt x="5942" y="7787"/>
                  </a:lnTo>
                  <a:cubicBezTo>
                    <a:pt x="5905" y="7778"/>
                    <a:pt x="5866" y="7772"/>
                    <a:pt x="5828" y="7772"/>
                  </a:cubicBezTo>
                  <a:cubicBezTo>
                    <a:pt x="5767" y="7772"/>
                    <a:pt x="5707" y="7786"/>
                    <a:pt x="5656" y="7822"/>
                  </a:cubicBezTo>
                  <a:cubicBezTo>
                    <a:pt x="5644" y="7834"/>
                    <a:pt x="5620" y="7834"/>
                    <a:pt x="5608" y="7846"/>
                  </a:cubicBezTo>
                  <a:lnTo>
                    <a:pt x="5561" y="7834"/>
                  </a:lnTo>
                  <a:cubicBezTo>
                    <a:pt x="5430" y="7787"/>
                    <a:pt x="5323" y="7656"/>
                    <a:pt x="5323" y="7513"/>
                  </a:cubicBezTo>
                  <a:close/>
                  <a:moveTo>
                    <a:pt x="2441" y="8084"/>
                  </a:moveTo>
                  <a:lnTo>
                    <a:pt x="2441" y="9073"/>
                  </a:lnTo>
                  <a:lnTo>
                    <a:pt x="1905" y="9073"/>
                  </a:lnTo>
                  <a:lnTo>
                    <a:pt x="1905" y="8382"/>
                  </a:lnTo>
                  <a:cubicBezTo>
                    <a:pt x="1905" y="8346"/>
                    <a:pt x="1929" y="8299"/>
                    <a:pt x="1977" y="8275"/>
                  </a:cubicBezTo>
                  <a:lnTo>
                    <a:pt x="2441" y="8084"/>
                  </a:lnTo>
                  <a:close/>
                  <a:moveTo>
                    <a:pt x="5835" y="8108"/>
                  </a:moveTo>
                  <a:lnTo>
                    <a:pt x="6287" y="8299"/>
                  </a:lnTo>
                  <a:cubicBezTo>
                    <a:pt x="6335" y="8311"/>
                    <a:pt x="6370" y="8358"/>
                    <a:pt x="6370" y="8406"/>
                  </a:cubicBezTo>
                  <a:lnTo>
                    <a:pt x="6370" y="9073"/>
                  </a:lnTo>
                  <a:lnTo>
                    <a:pt x="5835" y="9073"/>
                  </a:lnTo>
                  <a:lnTo>
                    <a:pt x="5835" y="8108"/>
                  </a:lnTo>
                  <a:close/>
                  <a:moveTo>
                    <a:pt x="4989" y="7168"/>
                  </a:moveTo>
                  <a:lnTo>
                    <a:pt x="4989" y="7489"/>
                  </a:lnTo>
                  <a:cubicBezTo>
                    <a:pt x="4989" y="7775"/>
                    <a:pt x="5168" y="8025"/>
                    <a:pt x="5430" y="8132"/>
                  </a:cubicBezTo>
                  <a:lnTo>
                    <a:pt x="5489" y="8168"/>
                  </a:lnTo>
                  <a:lnTo>
                    <a:pt x="5489" y="8406"/>
                  </a:lnTo>
                  <a:lnTo>
                    <a:pt x="5525" y="8406"/>
                  </a:lnTo>
                  <a:cubicBezTo>
                    <a:pt x="5251" y="8918"/>
                    <a:pt x="4727" y="9251"/>
                    <a:pt x="4132" y="9251"/>
                  </a:cubicBezTo>
                  <a:cubicBezTo>
                    <a:pt x="3560" y="9251"/>
                    <a:pt x="3025" y="8918"/>
                    <a:pt x="2751" y="8406"/>
                  </a:cubicBezTo>
                  <a:lnTo>
                    <a:pt x="2751" y="8168"/>
                  </a:lnTo>
                  <a:lnTo>
                    <a:pt x="2810" y="8132"/>
                  </a:lnTo>
                  <a:cubicBezTo>
                    <a:pt x="3084" y="8037"/>
                    <a:pt x="3263" y="7775"/>
                    <a:pt x="3263" y="7489"/>
                  </a:cubicBezTo>
                  <a:lnTo>
                    <a:pt x="3263" y="7168"/>
                  </a:lnTo>
                  <a:cubicBezTo>
                    <a:pt x="3525" y="7275"/>
                    <a:pt x="3822" y="7334"/>
                    <a:pt x="4120" y="7334"/>
                  </a:cubicBezTo>
                  <a:cubicBezTo>
                    <a:pt x="4418" y="7334"/>
                    <a:pt x="4715" y="7275"/>
                    <a:pt x="4989" y="7168"/>
                  </a:cubicBezTo>
                  <a:close/>
                  <a:moveTo>
                    <a:pt x="3596" y="0"/>
                  </a:moveTo>
                  <a:cubicBezTo>
                    <a:pt x="3144" y="0"/>
                    <a:pt x="2751" y="381"/>
                    <a:pt x="2751" y="857"/>
                  </a:cubicBezTo>
                  <a:cubicBezTo>
                    <a:pt x="2751" y="1012"/>
                    <a:pt x="2798" y="1167"/>
                    <a:pt x="2882" y="1298"/>
                  </a:cubicBezTo>
                  <a:cubicBezTo>
                    <a:pt x="1810" y="1607"/>
                    <a:pt x="1036" y="2596"/>
                    <a:pt x="1036" y="3751"/>
                  </a:cubicBezTo>
                  <a:lnTo>
                    <a:pt x="1036" y="4691"/>
                  </a:lnTo>
                  <a:cubicBezTo>
                    <a:pt x="1036" y="5025"/>
                    <a:pt x="1310" y="5275"/>
                    <a:pt x="1620" y="5275"/>
                  </a:cubicBezTo>
                  <a:lnTo>
                    <a:pt x="1739" y="5275"/>
                  </a:lnTo>
                  <a:cubicBezTo>
                    <a:pt x="1846" y="6013"/>
                    <a:pt x="2286" y="6644"/>
                    <a:pt x="2918" y="7013"/>
                  </a:cubicBezTo>
                  <a:lnTo>
                    <a:pt x="2918" y="7180"/>
                  </a:lnTo>
                  <a:lnTo>
                    <a:pt x="1870" y="7180"/>
                  </a:lnTo>
                  <a:cubicBezTo>
                    <a:pt x="1417" y="7180"/>
                    <a:pt x="1024" y="7549"/>
                    <a:pt x="1024" y="8025"/>
                  </a:cubicBezTo>
                  <a:lnTo>
                    <a:pt x="1024" y="8418"/>
                  </a:lnTo>
                  <a:lnTo>
                    <a:pt x="786" y="8501"/>
                  </a:lnTo>
                  <a:cubicBezTo>
                    <a:pt x="310" y="8668"/>
                    <a:pt x="0" y="9120"/>
                    <a:pt x="0" y="9620"/>
                  </a:cubicBezTo>
                  <a:lnTo>
                    <a:pt x="0" y="10763"/>
                  </a:lnTo>
                  <a:cubicBezTo>
                    <a:pt x="0" y="10859"/>
                    <a:pt x="72" y="10930"/>
                    <a:pt x="167" y="10930"/>
                  </a:cubicBezTo>
                  <a:cubicBezTo>
                    <a:pt x="251" y="10930"/>
                    <a:pt x="322" y="10859"/>
                    <a:pt x="322" y="10763"/>
                  </a:cubicBezTo>
                  <a:lnTo>
                    <a:pt x="322" y="9620"/>
                  </a:lnTo>
                  <a:cubicBezTo>
                    <a:pt x="322" y="9251"/>
                    <a:pt x="560" y="8918"/>
                    <a:pt x="905" y="8799"/>
                  </a:cubicBezTo>
                  <a:lnTo>
                    <a:pt x="1560" y="8584"/>
                  </a:lnTo>
                  <a:lnTo>
                    <a:pt x="1560" y="10787"/>
                  </a:lnTo>
                  <a:cubicBezTo>
                    <a:pt x="1560" y="10870"/>
                    <a:pt x="1632" y="10942"/>
                    <a:pt x="1727" y="10942"/>
                  </a:cubicBezTo>
                  <a:cubicBezTo>
                    <a:pt x="1810" y="10942"/>
                    <a:pt x="1894" y="10870"/>
                    <a:pt x="1894" y="10787"/>
                  </a:cubicBezTo>
                  <a:lnTo>
                    <a:pt x="1894" y="9382"/>
                  </a:lnTo>
                  <a:lnTo>
                    <a:pt x="2417" y="9382"/>
                  </a:lnTo>
                  <a:lnTo>
                    <a:pt x="2417" y="10763"/>
                  </a:lnTo>
                  <a:cubicBezTo>
                    <a:pt x="2417" y="10859"/>
                    <a:pt x="2501" y="10930"/>
                    <a:pt x="2584" y="10930"/>
                  </a:cubicBezTo>
                  <a:cubicBezTo>
                    <a:pt x="2679" y="10930"/>
                    <a:pt x="2751" y="10859"/>
                    <a:pt x="2751" y="10763"/>
                  </a:cubicBezTo>
                  <a:lnTo>
                    <a:pt x="2751" y="8954"/>
                  </a:lnTo>
                  <a:cubicBezTo>
                    <a:pt x="2858" y="9073"/>
                    <a:pt x="2989" y="9168"/>
                    <a:pt x="3120" y="9263"/>
                  </a:cubicBezTo>
                  <a:cubicBezTo>
                    <a:pt x="3418" y="9454"/>
                    <a:pt x="3775" y="9561"/>
                    <a:pt x="4132" y="9561"/>
                  </a:cubicBezTo>
                  <a:cubicBezTo>
                    <a:pt x="4489" y="9561"/>
                    <a:pt x="4834" y="9454"/>
                    <a:pt x="5144" y="9263"/>
                  </a:cubicBezTo>
                  <a:cubicBezTo>
                    <a:pt x="5275" y="9168"/>
                    <a:pt x="5418" y="9073"/>
                    <a:pt x="5513" y="8954"/>
                  </a:cubicBezTo>
                  <a:lnTo>
                    <a:pt x="5513" y="9573"/>
                  </a:lnTo>
                  <a:cubicBezTo>
                    <a:pt x="5513" y="9668"/>
                    <a:pt x="5596" y="9739"/>
                    <a:pt x="5680" y="9739"/>
                  </a:cubicBezTo>
                  <a:cubicBezTo>
                    <a:pt x="5775" y="9739"/>
                    <a:pt x="5846" y="9668"/>
                    <a:pt x="5846" y="9573"/>
                  </a:cubicBezTo>
                  <a:lnTo>
                    <a:pt x="5846" y="9382"/>
                  </a:lnTo>
                  <a:lnTo>
                    <a:pt x="6382" y="9382"/>
                  </a:lnTo>
                  <a:lnTo>
                    <a:pt x="6382" y="10763"/>
                  </a:lnTo>
                  <a:cubicBezTo>
                    <a:pt x="6382" y="10859"/>
                    <a:pt x="6454" y="10930"/>
                    <a:pt x="6549" y="10930"/>
                  </a:cubicBezTo>
                  <a:cubicBezTo>
                    <a:pt x="6632" y="10930"/>
                    <a:pt x="6704" y="10859"/>
                    <a:pt x="6704" y="10763"/>
                  </a:cubicBezTo>
                  <a:lnTo>
                    <a:pt x="6704" y="8561"/>
                  </a:lnTo>
                  <a:lnTo>
                    <a:pt x="7359" y="8787"/>
                  </a:lnTo>
                  <a:cubicBezTo>
                    <a:pt x="7704" y="8906"/>
                    <a:pt x="7942" y="9239"/>
                    <a:pt x="7942" y="9608"/>
                  </a:cubicBezTo>
                  <a:lnTo>
                    <a:pt x="7942" y="10751"/>
                  </a:lnTo>
                  <a:cubicBezTo>
                    <a:pt x="7942" y="10847"/>
                    <a:pt x="8013" y="10918"/>
                    <a:pt x="8109" y="10918"/>
                  </a:cubicBezTo>
                  <a:cubicBezTo>
                    <a:pt x="8192" y="10918"/>
                    <a:pt x="8275" y="10847"/>
                    <a:pt x="8275" y="10751"/>
                  </a:cubicBezTo>
                  <a:lnTo>
                    <a:pt x="8275" y="9608"/>
                  </a:lnTo>
                  <a:cubicBezTo>
                    <a:pt x="8240" y="9120"/>
                    <a:pt x="7918" y="8668"/>
                    <a:pt x="7442" y="8501"/>
                  </a:cubicBezTo>
                  <a:lnTo>
                    <a:pt x="7204" y="8418"/>
                  </a:lnTo>
                  <a:lnTo>
                    <a:pt x="7204" y="8025"/>
                  </a:lnTo>
                  <a:cubicBezTo>
                    <a:pt x="7204" y="7572"/>
                    <a:pt x="6835" y="7180"/>
                    <a:pt x="6358" y="7180"/>
                  </a:cubicBezTo>
                  <a:lnTo>
                    <a:pt x="5311" y="7180"/>
                  </a:lnTo>
                  <a:lnTo>
                    <a:pt x="5311" y="7013"/>
                  </a:lnTo>
                  <a:cubicBezTo>
                    <a:pt x="5942" y="6656"/>
                    <a:pt x="6382" y="6013"/>
                    <a:pt x="6489" y="5275"/>
                  </a:cubicBezTo>
                  <a:lnTo>
                    <a:pt x="6608" y="5275"/>
                  </a:lnTo>
                  <a:cubicBezTo>
                    <a:pt x="6930" y="5275"/>
                    <a:pt x="7192" y="5001"/>
                    <a:pt x="7192" y="4691"/>
                  </a:cubicBezTo>
                  <a:lnTo>
                    <a:pt x="7192" y="3751"/>
                  </a:lnTo>
                  <a:cubicBezTo>
                    <a:pt x="7192" y="2596"/>
                    <a:pt x="6418" y="1607"/>
                    <a:pt x="5346" y="1298"/>
                  </a:cubicBezTo>
                  <a:cubicBezTo>
                    <a:pt x="5430" y="1167"/>
                    <a:pt x="5477" y="1000"/>
                    <a:pt x="5477" y="857"/>
                  </a:cubicBezTo>
                  <a:cubicBezTo>
                    <a:pt x="5477" y="393"/>
                    <a:pt x="5108" y="0"/>
                    <a:pt x="4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7" name="Google Shape;13747;p89"/>
            <p:cNvSpPr/>
            <p:nvPr/>
          </p:nvSpPr>
          <p:spPr>
            <a:xfrm>
              <a:off x="5529924" y="3201335"/>
              <a:ext cx="10581" cy="26421"/>
            </a:xfrm>
            <a:custGeom>
              <a:avLst/>
              <a:gdLst/>
              <a:ahLst/>
              <a:cxnLst/>
              <a:rect l="l" t="t" r="r" b="b"/>
              <a:pathLst>
                <a:path w="334" h="834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667"/>
                  </a:lnTo>
                  <a:cubicBezTo>
                    <a:pt x="0" y="763"/>
                    <a:pt x="84" y="834"/>
                    <a:pt x="167" y="834"/>
                  </a:cubicBezTo>
                  <a:cubicBezTo>
                    <a:pt x="262" y="834"/>
                    <a:pt x="334" y="763"/>
                    <a:pt x="334" y="667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8" name="Google Shape;13748;p89"/>
          <p:cNvGrpSpPr/>
          <p:nvPr/>
        </p:nvGrpSpPr>
        <p:grpSpPr>
          <a:xfrm>
            <a:off x="8055961" y="2881842"/>
            <a:ext cx="260283" cy="345914"/>
            <a:chOff x="8055961" y="2881842"/>
            <a:chExt cx="260283" cy="345914"/>
          </a:xfrm>
          <a:solidFill>
            <a:schemeClr val="bg1"/>
          </a:solidFill>
        </p:grpSpPr>
        <p:sp>
          <p:nvSpPr>
            <p:cNvPr id="13749" name="Google Shape;13749;p89"/>
            <p:cNvSpPr/>
            <p:nvPr/>
          </p:nvSpPr>
          <p:spPr>
            <a:xfrm>
              <a:off x="8055961" y="2881842"/>
              <a:ext cx="260283" cy="345914"/>
            </a:xfrm>
            <a:custGeom>
              <a:avLst/>
              <a:gdLst/>
              <a:ahLst/>
              <a:cxnLst/>
              <a:rect l="l" t="t" r="r" b="b"/>
              <a:pathLst>
                <a:path w="8216" h="10919" extrusionOk="0">
                  <a:moveTo>
                    <a:pt x="4918" y="2358"/>
                  </a:moveTo>
                  <a:cubicBezTo>
                    <a:pt x="5120" y="2656"/>
                    <a:pt x="5334" y="2882"/>
                    <a:pt x="5561" y="3073"/>
                  </a:cubicBezTo>
                  <a:lnTo>
                    <a:pt x="4477" y="3073"/>
                  </a:lnTo>
                  <a:cubicBezTo>
                    <a:pt x="4429" y="3073"/>
                    <a:pt x="4382" y="3085"/>
                    <a:pt x="4358" y="3132"/>
                  </a:cubicBezTo>
                  <a:cubicBezTo>
                    <a:pt x="4310" y="3168"/>
                    <a:pt x="4298" y="3216"/>
                    <a:pt x="4298" y="3251"/>
                  </a:cubicBezTo>
                  <a:lnTo>
                    <a:pt x="4322" y="3442"/>
                  </a:lnTo>
                  <a:cubicBezTo>
                    <a:pt x="4263" y="3418"/>
                    <a:pt x="4191" y="3418"/>
                    <a:pt x="4120" y="3418"/>
                  </a:cubicBezTo>
                  <a:cubicBezTo>
                    <a:pt x="4048" y="3418"/>
                    <a:pt x="3965" y="3430"/>
                    <a:pt x="3906" y="3442"/>
                  </a:cubicBezTo>
                  <a:lnTo>
                    <a:pt x="3941" y="3251"/>
                  </a:lnTo>
                  <a:lnTo>
                    <a:pt x="3941" y="3228"/>
                  </a:lnTo>
                  <a:cubicBezTo>
                    <a:pt x="4263" y="2966"/>
                    <a:pt x="4596" y="2692"/>
                    <a:pt x="4918" y="2358"/>
                  </a:cubicBezTo>
                  <a:close/>
                  <a:moveTo>
                    <a:pt x="3572" y="3478"/>
                  </a:moveTo>
                  <a:lnTo>
                    <a:pt x="3525" y="3823"/>
                  </a:lnTo>
                  <a:cubicBezTo>
                    <a:pt x="3525" y="3823"/>
                    <a:pt x="3513" y="3894"/>
                    <a:pt x="3513" y="3906"/>
                  </a:cubicBezTo>
                  <a:cubicBezTo>
                    <a:pt x="3429" y="4121"/>
                    <a:pt x="3239" y="4263"/>
                    <a:pt x="3013" y="4263"/>
                  </a:cubicBezTo>
                  <a:lnTo>
                    <a:pt x="2858" y="4263"/>
                  </a:lnTo>
                  <a:cubicBezTo>
                    <a:pt x="2739" y="4263"/>
                    <a:pt x="2632" y="4204"/>
                    <a:pt x="2572" y="4121"/>
                  </a:cubicBezTo>
                  <a:cubicBezTo>
                    <a:pt x="2596" y="4097"/>
                    <a:pt x="2620" y="4085"/>
                    <a:pt x="2644" y="4073"/>
                  </a:cubicBezTo>
                  <a:cubicBezTo>
                    <a:pt x="2739" y="4013"/>
                    <a:pt x="2834" y="3954"/>
                    <a:pt x="2941" y="3894"/>
                  </a:cubicBezTo>
                  <a:lnTo>
                    <a:pt x="2941" y="3906"/>
                  </a:lnTo>
                  <a:cubicBezTo>
                    <a:pt x="2929" y="4013"/>
                    <a:pt x="3001" y="4073"/>
                    <a:pt x="3096" y="4073"/>
                  </a:cubicBezTo>
                  <a:cubicBezTo>
                    <a:pt x="3179" y="4073"/>
                    <a:pt x="3239" y="4001"/>
                    <a:pt x="3239" y="3906"/>
                  </a:cubicBezTo>
                  <a:lnTo>
                    <a:pt x="3239" y="3704"/>
                  </a:lnTo>
                  <a:cubicBezTo>
                    <a:pt x="3346" y="3632"/>
                    <a:pt x="3453" y="3549"/>
                    <a:pt x="3572" y="3478"/>
                  </a:cubicBezTo>
                  <a:close/>
                  <a:moveTo>
                    <a:pt x="4965" y="3370"/>
                  </a:moveTo>
                  <a:lnTo>
                    <a:pt x="4965" y="3382"/>
                  </a:lnTo>
                  <a:lnTo>
                    <a:pt x="5811" y="3382"/>
                  </a:lnTo>
                  <a:lnTo>
                    <a:pt x="5727" y="3966"/>
                  </a:lnTo>
                  <a:cubicBezTo>
                    <a:pt x="5692" y="4144"/>
                    <a:pt x="5549" y="4263"/>
                    <a:pt x="5382" y="4263"/>
                  </a:cubicBezTo>
                  <a:lnTo>
                    <a:pt x="5215" y="4263"/>
                  </a:lnTo>
                  <a:cubicBezTo>
                    <a:pt x="4977" y="4263"/>
                    <a:pt x="4775" y="4097"/>
                    <a:pt x="4715" y="3882"/>
                  </a:cubicBezTo>
                  <a:cubicBezTo>
                    <a:pt x="4715" y="3847"/>
                    <a:pt x="4703" y="3823"/>
                    <a:pt x="4703" y="3787"/>
                  </a:cubicBezTo>
                  <a:cubicBezTo>
                    <a:pt x="4679" y="3668"/>
                    <a:pt x="4644" y="3370"/>
                    <a:pt x="4644" y="3370"/>
                  </a:cubicBezTo>
                  <a:close/>
                  <a:moveTo>
                    <a:pt x="4453" y="311"/>
                  </a:moveTo>
                  <a:cubicBezTo>
                    <a:pt x="4549" y="311"/>
                    <a:pt x="4632" y="322"/>
                    <a:pt x="4715" y="358"/>
                  </a:cubicBezTo>
                  <a:cubicBezTo>
                    <a:pt x="5072" y="453"/>
                    <a:pt x="5299" y="811"/>
                    <a:pt x="5275" y="1215"/>
                  </a:cubicBezTo>
                  <a:cubicBezTo>
                    <a:pt x="5275" y="1299"/>
                    <a:pt x="5334" y="1382"/>
                    <a:pt x="5430" y="1382"/>
                  </a:cubicBezTo>
                  <a:cubicBezTo>
                    <a:pt x="5513" y="1382"/>
                    <a:pt x="5584" y="1323"/>
                    <a:pt x="5584" y="1227"/>
                  </a:cubicBezTo>
                  <a:cubicBezTo>
                    <a:pt x="5608" y="1025"/>
                    <a:pt x="5572" y="823"/>
                    <a:pt x="5501" y="668"/>
                  </a:cubicBezTo>
                  <a:lnTo>
                    <a:pt x="5501" y="668"/>
                  </a:lnTo>
                  <a:cubicBezTo>
                    <a:pt x="6084" y="751"/>
                    <a:pt x="6525" y="1263"/>
                    <a:pt x="6525" y="1858"/>
                  </a:cubicBezTo>
                  <a:lnTo>
                    <a:pt x="6525" y="3299"/>
                  </a:lnTo>
                  <a:cubicBezTo>
                    <a:pt x="6215" y="3156"/>
                    <a:pt x="5596" y="2811"/>
                    <a:pt x="5144" y="2120"/>
                  </a:cubicBezTo>
                  <a:cubicBezTo>
                    <a:pt x="5191" y="2061"/>
                    <a:pt x="5251" y="2025"/>
                    <a:pt x="5299" y="1966"/>
                  </a:cubicBezTo>
                  <a:cubicBezTo>
                    <a:pt x="5358" y="1906"/>
                    <a:pt x="5358" y="1799"/>
                    <a:pt x="5275" y="1739"/>
                  </a:cubicBezTo>
                  <a:cubicBezTo>
                    <a:pt x="5246" y="1711"/>
                    <a:pt x="5210" y="1696"/>
                    <a:pt x="5173" y="1696"/>
                  </a:cubicBezTo>
                  <a:cubicBezTo>
                    <a:pt x="5132" y="1696"/>
                    <a:pt x="5092" y="1714"/>
                    <a:pt x="5060" y="1751"/>
                  </a:cubicBezTo>
                  <a:cubicBezTo>
                    <a:pt x="3727" y="3239"/>
                    <a:pt x="2060" y="4061"/>
                    <a:pt x="1429" y="4323"/>
                  </a:cubicBezTo>
                  <a:cubicBezTo>
                    <a:pt x="1465" y="4061"/>
                    <a:pt x="1512" y="3585"/>
                    <a:pt x="1512" y="2882"/>
                  </a:cubicBezTo>
                  <a:cubicBezTo>
                    <a:pt x="1512" y="2192"/>
                    <a:pt x="1798" y="1549"/>
                    <a:pt x="2322" y="1049"/>
                  </a:cubicBezTo>
                  <a:cubicBezTo>
                    <a:pt x="2822" y="572"/>
                    <a:pt x="3477" y="311"/>
                    <a:pt x="4120" y="311"/>
                  </a:cubicBezTo>
                  <a:close/>
                  <a:moveTo>
                    <a:pt x="6108" y="3466"/>
                  </a:moveTo>
                  <a:cubicBezTo>
                    <a:pt x="6144" y="3478"/>
                    <a:pt x="6156" y="3490"/>
                    <a:pt x="6192" y="3490"/>
                  </a:cubicBezTo>
                  <a:cubicBezTo>
                    <a:pt x="6227" y="3632"/>
                    <a:pt x="6346" y="3728"/>
                    <a:pt x="6501" y="3728"/>
                  </a:cubicBezTo>
                  <a:lnTo>
                    <a:pt x="6584" y="3728"/>
                  </a:lnTo>
                  <a:cubicBezTo>
                    <a:pt x="6739" y="3728"/>
                    <a:pt x="6858" y="3847"/>
                    <a:pt x="6858" y="4001"/>
                  </a:cubicBezTo>
                  <a:cubicBezTo>
                    <a:pt x="6858" y="4144"/>
                    <a:pt x="6739" y="4263"/>
                    <a:pt x="6584" y="4263"/>
                  </a:cubicBezTo>
                  <a:lnTo>
                    <a:pt x="6477" y="4263"/>
                  </a:lnTo>
                  <a:cubicBezTo>
                    <a:pt x="6477" y="4180"/>
                    <a:pt x="6418" y="4097"/>
                    <a:pt x="6334" y="4097"/>
                  </a:cubicBezTo>
                  <a:cubicBezTo>
                    <a:pt x="6239" y="4097"/>
                    <a:pt x="6168" y="4156"/>
                    <a:pt x="6156" y="4252"/>
                  </a:cubicBezTo>
                  <a:cubicBezTo>
                    <a:pt x="6108" y="4775"/>
                    <a:pt x="5882" y="5252"/>
                    <a:pt x="5501" y="5609"/>
                  </a:cubicBezTo>
                  <a:cubicBezTo>
                    <a:pt x="5108" y="5966"/>
                    <a:pt x="4620" y="6157"/>
                    <a:pt x="4096" y="6157"/>
                  </a:cubicBezTo>
                  <a:cubicBezTo>
                    <a:pt x="3596" y="6157"/>
                    <a:pt x="3108" y="5966"/>
                    <a:pt x="2715" y="5621"/>
                  </a:cubicBezTo>
                  <a:cubicBezTo>
                    <a:pt x="2358" y="5287"/>
                    <a:pt x="2143" y="4859"/>
                    <a:pt x="2060" y="4382"/>
                  </a:cubicBezTo>
                  <a:cubicBezTo>
                    <a:pt x="2120" y="4359"/>
                    <a:pt x="2203" y="4311"/>
                    <a:pt x="2274" y="4287"/>
                  </a:cubicBezTo>
                  <a:cubicBezTo>
                    <a:pt x="2393" y="4478"/>
                    <a:pt x="2596" y="4597"/>
                    <a:pt x="2834" y="4597"/>
                  </a:cubicBezTo>
                  <a:lnTo>
                    <a:pt x="3001" y="4597"/>
                  </a:lnTo>
                  <a:cubicBezTo>
                    <a:pt x="3382" y="4597"/>
                    <a:pt x="3727" y="4311"/>
                    <a:pt x="3822" y="3942"/>
                  </a:cubicBezTo>
                  <a:cubicBezTo>
                    <a:pt x="3858" y="3823"/>
                    <a:pt x="3965" y="3728"/>
                    <a:pt x="4108" y="3728"/>
                  </a:cubicBezTo>
                  <a:cubicBezTo>
                    <a:pt x="4239" y="3728"/>
                    <a:pt x="4358" y="3823"/>
                    <a:pt x="4382" y="3942"/>
                  </a:cubicBezTo>
                  <a:cubicBezTo>
                    <a:pt x="4477" y="4311"/>
                    <a:pt x="4822" y="4597"/>
                    <a:pt x="5203" y="4597"/>
                  </a:cubicBezTo>
                  <a:lnTo>
                    <a:pt x="5370" y="4597"/>
                  </a:lnTo>
                  <a:cubicBezTo>
                    <a:pt x="5692" y="4597"/>
                    <a:pt x="5989" y="4347"/>
                    <a:pt x="6037" y="4013"/>
                  </a:cubicBezTo>
                  <a:lnTo>
                    <a:pt x="6108" y="3466"/>
                  </a:lnTo>
                  <a:close/>
                  <a:moveTo>
                    <a:pt x="4977" y="6311"/>
                  </a:moveTo>
                  <a:lnTo>
                    <a:pt x="4977" y="6859"/>
                  </a:lnTo>
                  <a:cubicBezTo>
                    <a:pt x="4977" y="7216"/>
                    <a:pt x="5203" y="7526"/>
                    <a:pt x="5549" y="7645"/>
                  </a:cubicBezTo>
                  <a:lnTo>
                    <a:pt x="5799" y="7740"/>
                  </a:lnTo>
                  <a:lnTo>
                    <a:pt x="5656" y="8062"/>
                  </a:lnTo>
                  <a:cubicBezTo>
                    <a:pt x="5382" y="8669"/>
                    <a:pt x="4775" y="9062"/>
                    <a:pt x="4120" y="9062"/>
                  </a:cubicBezTo>
                  <a:cubicBezTo>
                    <a:pt x="3453" y="9062"/>
                    <a:pt x="2858" y="8669"/>
                    <a:pt x="2584" y="8062"/>
                  </a:cubicBezTo>
                  <a:lnTo>
                    <a:pt x="2441" y="7740"/>
                  </a:lnTo>
                  <a:lnTo>
                    <a:pt x="2691" y="7645"/>
                  </a:lnTo>
                  <a:cubicBezTo>
                    <a:pt x="3036" y="7526"/>
                    <a:pt x="3251" y="7216"/>
                    <a:pt x="3251" y="6859"/>
                  </a:cubicBezTo>
                  <a:lnTo>
                    <a:pt x="3251" y="6311"/>
                  </a:lnTo>
                  <a:cubicBezTo>
                    <a:pt x="3525" y="6407"/>
                    <a:pt x="3822" y="6466"/>
                    <a:pt x="4120" y="6466"/>
                  </a:cubicBezTo>
                  <a:cubicBezTo>
                    <a:pt x="4418" y="6466"/>
                    <a:pt x="4715" y="6407"/>
                    <a:pt x="4977" y="6311"/>
                  </a:cubicBezTo>
                  <a:close/>
                  <a:moveTo>
                    <a:pt x="4084" y="1"/>
                  </a:moveTo>
                  <a:cubicBezTo>
                    <a:pt x="3358" y="1"/>
                    <a:pt x="2620" y="299"/>
                    <a:pt x="2060" y="834"/>
                  </a:cubicBezTo>
                  <a:cubicBezTo>
                    <a:pt x="1489" y="1382"/>
                    <a:pt x="1155" y="2120"/>
                    <a:pt x="1155" y="2882"/>
                  </a:cubicBezTo>
                  <a:cubicBezTo>
                    <a:pt x="1155" y="4025"/>
                    <a:pt x="1024" y="4537"/>
                    <a:pt x="1024" y="4537"/>
                  </a:cubicBezTo>
                  <a:cubicBezTo>
                    <a:pt x="1012" y="4597"/>
                    <a:pt x="1024" y="4656"/>
                    <a:pt x="1072" y="4704"/>
                  </a:cubicBezTo>
                  <a:cubicBezTo>
                    <a:pt x="1096" y="4728"/>
                    <a:pt x="1143" y="4740"/>
                    <a:pt x="1167" y="4740"/>
                  </a:cubicBezTo>
                  <a:cubicBezTo>
                    <a:pt x="1191" y="4740"/>
                    <a:pt x="1203" y="4740"/>
                    <a:pt x="1227" y="4728"/>
                  </a:cubicBezTo>
                  <a:cubicBezTo>
                    <a:pt x="1250" y="4728"/>
                    <a:pt x="1441" y="4656"/>
                    <a:pt x="1739" y="4525"/>
                  </a:cubicBezTo>
                  <a:cubicBezTo>
                    <a:pt x="1822" y="5025"/>
                    <a:pt x="2096" y="5490"/>
                    <a:pt x="2477" y="5847"/>
                  </a:cubicBezTo>
                  <a:cubicBezTo>
                    <a:pt x="2620" y="5966"/>
                    <a:pt x="2751" y="6073"/>
                    <a:pt x="2894" y="6145"/>
                  </a:cubicBezTo>
                  <a:lnTo>
                    <a:pt x="2894" y="6847"/>
                  </a:lnTo>
                  <a:cubicBezTo>
                    <a:pt x="2894" y="7061"/>
                    <a:pt x="2763" y="7264"/>
                    <a:pt x="2560" y="7335"/>
                  </a:cubicBezTo>
                  <a:lnTo>
                    <a:pt x="786" y="7954"/>
                  </a:lnTo>
                  <a:cubicBezTo>
                    <a:pt x="310" y="8121"/>
                    <a:pt x="0" y="8573"/>
                    <a:pt x="0" y="9074"/>
                  </a:cubicBezTo>
                  <a:lnTo>
                    <a:pt x="0" y="10740"/>
                  </a:lnTo>
                  <a:cubicBezTo>
                    <a:pt x="0" y="10836"/>
                    <a:pt x="72" y="10907"/>
                    <a:pt x="155" y="10907"/>
                  </a:cubicBezTo>
                  <a:cubicBezTo>
                    <a:pt x="250" y="10907"/>
                    <a:pt x="322" y="10836"/>
                    <a:pt x="322" y="10740"/>
                  </a:cubicBezTo>
                  <a:lnTo>
                    <a:pt x="322" y="9074"/>
                  </a:lnTo>
                  <a:cubicBezTo>
                    <a:pt x="322" y="8931"/>
                    <a:pt x="358" y="8788"/>
                    <a:pt x="429" y="8669"/>
                  </a:cubicBezTo>
                  <a:lnTo>
                    <a:pt x="596" y="8824"/>
                  </a:lnTo>
                  <a:cubicBezTo>
                    <a:pt x="619" y="8847"/>
                    <a:pt x="667" y="8871"/>
                    <a:pt x="691" y="8871"/>
                  </a:cubicBezTo>
                  <a:cubicBezTo>
                    <a:pt x="739" y="8871"/>
                    <a:pt x="786" y="8847"/>
                    <a:pt x="810" y="8812"/>
                  </a:cubicBezTo>
                  <a:cubicBezTo>
                    <a:pt x="869" y="8728"/>
                    <a:pt x="858" y="8645"/>
                    <a:pt x="798" y="8585"/>
                  </a:cubicBezTo>
                  <a:lnTo>
                    <a:pt x="619" y="8431"/>
                  </a:lnTo>
                  <a:cubicBezTo>
                    <a:pt x="691" y="8359"/>
                    <a:pt x="798" y="8312"/>
                    <a:pt x="893" y="8276"/>
                  </a:cubicBezTo>
                  <a:lnTo>
                    <a:pt x="2096" y="7835"/>
                  </a:lnTo>
                  <a:lnTo>
                    <a:pt x="2239" y="8181"/>
                  </a:lnTo>
                  <a:cubicBezTo>
                    <a:pt x="2572" y="8907"/>
                    <a:pt x="3286" y="9371"/>
                    <a:pt x="4072" y="9371"/>
                  </a:cubicBezTo>
                  <a:cubicBezTo>
                    <a:pt x="4858" y="9371"/>
                    <a:pt x="5572" y="8907"/>
                    <a:pt x="5906" y="8181"/>
                  </a:cubicBezTo>
                  <a:lnTo>
                    <a:pt x="6049" y="7835"/>
                  </a:lnTo>
                  <a:lnTo>
                    <a:pt x="7263" y="8276"/>
                  </a:lnTo>
                  <a:cubicBezTo>
                    <a:pt x="7358" y="8300"/>
                    <a:pt x="7454" y="8359"/>
                    <a:pt x="7525" y="8431"/>
                  </a:cubicBezTo>
                  <a:lnTo>
                    <a:pt x="6751" y="9085"/>
                  </a:lnTo>
                  <a:cubicBezTo>
                    <a:pt x="6561" y="9252"/>
                    <a:pt x="6454" y="9478"/>
                    <a:pt x="6454" y="9728"/>
                  </a:cubicBezTo>
                  <a:lnTo>
                    <a:pt x="6454" y="10752"/>
                  </a:lnTo>
                  <a:cubicBezTo>
                    <a:pt x="6454" y="10848"/>
                    <a:pt x="6525" y="10919"/>
                    <a:pt x="6620" y="10919"/>
                  </a:cubicBezTo>
                  <a:cubicBezTo>
                    <a:pt x="6704" y="10919"/>
                    <a:pt x="6787" y="10848"/>
                    <a:pt x="6787" y="10752"/>
                  </a:cubicBezTo>
                  <a:lnTo>
                    <a:pt x="6787" y="9728"/>
                  </a:lnTo>
                  <a:cubicBezTo>
                    <a:pt x="6787" y="9586"/>
                    <a:pt x="6846" y="9431"/>
                    <a:pt x="6965" y="9324"/>
                  </a:cubicBezTo>
                  <a:lnTo>
                    <a:pt x="7716" y="8669"/>
                  </a:lnTo>
                  <a:cubicBezTo>
                    <a:pt x="7775" y="8788"/>
                    <a:pt x="7823" y="8943"/>
                    <a:pt x="7823" y="9074"/>
                  </a:cubicBezTo>
                  <a:lnTo>
                    <a:pt x="7823" y="10740"/>
                  </a:lnTo>
                  <a:cubicBezTo>
                    <a:pt x="7823" y="10836"/>
                    <a:pt x="7894" y="10907"/>
                    <a:pt x="7989" y="10907"/>
                  </a:cubicBezTo>
                  <a:cubicBezTo>
                    <a:pt x="8073" y="10907"/>
                    <a:pt x="8144" y="10836"/>
                    <a:pt x="8144" y="10740"/>
                  </a:cubicBezTo>
                  <a:lnTo>
                    <a:pt x="8144" y="9074"/>
                  </a:lnTo>
                  <a:cubicBezTo>
                    <a:pt x="8216" y="8585"/>
                    <a:pt x="7882" y="8133"/>
                    <a:pt x="7418" y="7978"/>
                  </a:cubicBezTo>
                  <a:lnTo>
                    <a:pt x="5656" y="7347"/>
                  </a:lnTo>
                  <a:cubicBezTo>
                    <a:pt x="5441" y="7276"/>
                    <a:pt x="5311" y="7085"/>
                    <a:pt x="5311" y="6859"/>
                  </a:cubicBezTo>
                  <a:lnTo>
                    <a:pt x="5311" y="6157"/>
                  </a:lnTo>
                  <a:cubicBezTo>
                    <a:pt x="5453" y="6073"/>
                    <a:pt x="5608" y="5966"/>
                    <a:pt x="5739" y="5835"/>
                  </a:cubicBezTo>
                  <a:cubicBezTo>
                    <a:pt x="6096" y="5490"/>
                    <a:pt x="6346" y="5049"/>
                    <a:pt x="6442" y="4597"/>
                  </a:cubicBezTo>
                  <a:lnTo>
                    <a:pt x="6584" y="4597"/>
                  </a:lnTo>
                  <a:cubicBezTo>
                    <a:pt x="6918" y="4597"/>
                    <a:pt x="7168" y="4323"/>
                    <a:pt x="7168" y="4013"/>
                  </a:cubicBezTo>
                  <a:cubicBezTo>
                    <a:pt x="7168" y="3775"/>
                    <a:pt x="7037" y="3573"/>
                    <a:pt x="6823" y="3478"/>
                  </a:cubicBezTo>
                  <a:lnTo>
                    <a:pt x="6823" y="1870"/>
                  </a:lnTo>
                  <a:cubicBezTo>
                    <a:pt x="6823" y="1025"/>
                    <a:pt x="6144" y="334"/>
                    <a:pt x="5299" y="334"/>
                  </a:cubicBezTo>
                  <a:lnTo>
                    <a:pt x="5251" y="334"/>
                  </a:lnTo>
                  <a:cubicBezTo>
                    <a:pt x="5132" y="203"/>
                    <a:pt x="4965" y="96"/>
                    <a:pt x="4787" y="61"/>
                  </a:cubicBezTo>
                  <a:cubicBezTo>
                    <a:pt x="4668" y="25"/>
                    <a:pt x="4549" y="1"/>
                    <a:pt x="4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0" name="Google Shape;13750;p89"/>
            <p:cNvSpPr/>
            <p:nvPr/>
          </p:nvSpPr>
          <p:spPr>
            <a:xfrm>
              <a:off x="8164591" y="3033589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4"/>
                    <a:pt x="0" y="212"/>
                    <a:pt x="60" y="271"/>
                  </a:cubicBezTo>
                  <a:cubicBezTo>
                    <a:pt x="203" y="402"/>
                    <a:pt x="441" y="485"/>
                    <a:pt x="691" y="485"/>
                  </a:cubicBezTo>
                  <a:cubicBezTo>
                    <a:pt x="941" y="485"/>
                    <a:pt x="1179" y="414"/>
                    <a:pt x="1310" y="271"/>
                  </a:cubicBezTo>
                  <a:cubicBezTo>
                    <a:pt x="1370" y="212"/>
                    <a:pt x="1370" y="104"/>
                    <a:pt x="1310" y="45"/>
                  </a:cubicBezTo>
                  <a:cubicBezTo>
                    <a:pt x="1280" y="15"/>
                    <a:pt x="1242" y="0"/>
                    <a:pt x="1203" y="0"/>
                  </a:cubicBezTo>
                  <a:cubicBezTo>
                    <a:pt x="1164" y="0"/>
                    <a:pt x="1125" y="15"/>
                    <a:pt x="1096" y="45"/>
                  </a:cubicBezTo>
                  <a:cubicBezTo>
                    <a:pt x="1036" y="104"/>
                    <a:pt x="893" y="164"/>
                    <a:pt x="691" y="164"/>
                  </a:cubicBezTo>
                  <a:cubicBezTo>
                    <a:pt x="477" y="164"/>
                    <a:pt x="346" y="93"/>
                    <a:pt x="286" y="45"/>
                  </a:cubicBez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1" name="Google Shape;13751;p89"/>
            <p:cNvSpPr/>
            <p:nvPr/>
          </p:nvSpPr>
          <p:spPr>
            <a:xfrm>
              <a:off x="8213632" y="2995383"/>
              <a:ext cx="10581" cy="15492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322"/>
                  </a:lnTo>
                  <a:cubicBezTo>
                    <a:pt x="0" y="417"/>
                    <a:pt x="83" y="489"/>
                    <a:pt x="167" y="489"/>
                  </a:cubicBezTo>
                  <a:cubicBezTo>
                    <a:pt x="250" y="489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22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2" name="Google Shape;13752;p89"/>
            <p:cNvSpPr/>
            <p:nvPr/>
          </p:nvSpPr>
          <p:spPr>
            <a:xfrm>
              <a:off x="8088401" y="3165758"/>
              <a:ext cx="21511" cy="61998"/>
            </a:xfrm>
            <a:custGeom>
              <a:avLst/>
              <a:gdLst/>
              <a:ahLst/>
              <a:cxnLst/>
              <a:rect l="l" t="t" r="r" b="b"/>
              <a:pathLst>
                <a:path w="679" h="1957" extrusionOk="0">
                  <a:moveTo>
                    <a:pt x="176" y="1"/>
                  </a:moveTo>
                  <a:cubicBezTo>
                    <a:pt x="132" y="1"/>
                    <a:pt x="93" y="19"/>
                    <a:pt x="60" y="52"/>
                  </a:cubicBezTo>
                  <a:cubicBezTo>
                    <a:pt x="0" y="123"/>
                    <a:pt x="12" y="219"/>
                    <a:pt x="72" y="278"/>
                  </a:cubicBezTo>
                  <a:lnTo>
                    <a:pt x="179" y="362"/>
                  </a:lnTo>
                  <a:cubicBezTo>
                    <a:pt x="298" y="469"/>
                    <a:pt x="357" y="600"/>
                    <a:pt x="357" y="766"/>
                  </a:cubicBezTo>
                  <a:lnTo>
                    <a:pt x="357" y="1790"/>
                  </a:lnTo>
                  <a:cubicBezTo>
                    <a:pt x="357" y="1886"/>
                    <a:pt x="429" y="1957"/>
                    <a:pt x="524" y="1957"/>
                  </a:cubicBezTo>
                  <a:cubicBezTo>
                    <a:pt x="607" y="1957"/>
                    <a:pt x="679" y="1886"/>
                    <a:pt x="679" y="1790"/>
                  </a:cubicBezTo>
                  <a:lnTo>
                    <a:pt x="679" y="766"/>
                  </a:lnTo>
                  <a:cubicBezTo>
                    <a:pt x="679" y="528"/>
                    <a:pt x="584" y="290"/>
                    <a:pt x="381" y="123"/>
                  </a:cubicBezTo>
                  <a:lnTo>
                    <a:pt x="286" y="40"/>
                  </a:lnTo>
                  <a:cubicBezTo>
                    <a:pt x="248" y="13"/>
                    <a:pt x="211" y="1"/>
                    <a:pt x="1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3" name="Google Shape;13753;p89"/>
          <p:cNvGrpSpPr/>
          <p:nvPr/>
        </p:nvGrpSpPr>
        <p:grpSpPr>
          <a:xfrm>
            <a:off x="7609368" y="2893912"/>
            <a:ext cx="264813" cy="353105"/>
            <a:chOff x="7609368" y="2893912"/>
            <a:chExt cx="264813" cy="353105"/>
          </a:xfrm>
          <a:solidFill>
            <a:schemeClr val="bg1"/>
          </a:solidFill>
        </p:grpSpPr>
        <p:sp>
          <p:nvSpPr>
            <p:cNvPr id="13754" name="Google Shape;13754;p89"/>
            <p:cNvSpPr/>
            <p:nvPr/>
          </p:nvSpPr>
          <p:spPr>
            <a:xfrm>
              <a:off x="7703267" y="3015753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6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5" name="Google Shape;13755;p89"/>
            <p:cNvSpPr/>
            <p:nvPr/>
          </p:nvSpPr>
          <p:spPr>
            <a:xfrm>
              <a:off x="7769288" y="3015753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5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6" name="Google Shape;13756;p89"/>
            <p:cNvSpPr/>
            <p:nvPr/>
          </p:nvSpPr>
          <p:spPr>
            <a:xfrm>
              <a:off x="7697628" y="2997664"/>
              <a:ext cx="21542" cy="11722"/>
            </a:xfrm>
            <a:custGeom>
              <a:avLst/>
              <a:gdLst/>
              <a:ahLst/>
              <a:cxnLst/>
              <a:rect l="l" t="t" r="r" b="b"/>
              <a:pathLst>
                <a:path w="680" h="370" extrusionOk="0">
                  <a:moveTo>
                    <a:pt x="489" y="0"/>
                  </a:moveTo>
                  <a:lnTo>
                    <a:pt x="143" y="48"/>
                  </a:lnTo>
                  <a:cubicBezTo>
                    <a:pt x="60" y="60"/>
                    <a:pt x="0" y="131"/>
                    <a:pt x="0" y="226"/>
                  </a:cubicBezTo>
                  <a:cubicBezTo>
                    <a:pt x="12" y="310"/>
                    <a:pt x="72" y="369"/>
                    <a:pt x="155" y="369"/>
                  </a:cubicBezTo>
                  <a:lnTo>
                    <a:pt x="167" y="369"/>
                  </a:lnTo>
                  <a:lnTo>
                    <a:pt x="512" y="334"/>
                  </a:lnTo>
                  <a:cubicBezTo>
                    <a:pt x="620" y="322"/>
                    <a:pt x="679" y="238"/>
                    <a:pt x="667" y="155"/>
                  </a:cubicBezTo>
                  <a:cubicBezTo>
                    <a:pt x="655" y="60"/>
                    <a:pt x="572" y="0"/>
                    <a:pt x="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7" name="Google Shape;13757;p89"/>
            <p:cNvSpPr/>
            <p:nvPr/>
          </p:nvSpPr>
          <p:spPr>
            <a:xfrm>
              <a:off x="7763618" y="2997600"/>
              <a:ext cx="21542" cy="11785"/>
            </a:xfrm>
            <a:custGeom>
              <a:avLst/>
              <a:gdLst/>
              <a:ahLst/>
              <a:cxnLst/>
              <a:rect l="l" t="t" r="r" b="b"/>
              <a:pathLst>
                <a:path w="680" h="372" extrusionOk="0">
                  <a:moveTo>
                    <a:pt x="171" y="1"/>
                  </a:moveTo>
                  <a:cubicBezTo>
                    <a:pt x="86" y="1"/>
                    <a:pt x="24" y="69"/>
                    <a:pt x="13" y="157"/>
                  </a:cubicBezTo>
                  <a:cubicBezTo>
                    <a:pt x="1" y="240"/>
                    <a:pt x="72" y="312"/>
                    <a:pt x="156" y="336"/>
                  </a:cubicBezTo>
                  <a:lnTo>
                    <a:pt x="501" y="371"/>
                  </a:lnTo>
                  <a:lnTo>
                    <a:pt x="513" y="371"/>
                  </a:lnTo>
                  <a:cubicBezTo>
                    <a:pt x="584" y="371"/>
                    <a:pt x="668" y="312"/>
                    <a:pt x="680" y="228"/>
                  </a:cubicBezTo>
                  <a:cubicBezTo>
                    <a:pt x="680" y="133"/>
                    <a:pt x="620" y="62"/>
                    <a:pt x="537" y="50"/>
                  </a:cubicBezTo>
                  <a:lnTo>
                    <a:pt x="191" y="2"/>
                  </a:lnTo>
                  <a:cubicBezTo>
                    <a:pt x="184" y="1"/>
                    <a:pt x="178" y="1"/>
                    <a:pt x="1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8" name="Google Shape;13758;p89"/>
            <p:cNvSpPr/>
            <p:nvPr/>
          </p:nvSpPr>
          <p:spPr>
            <a:xfrm>
              <a:off x="7609368" y="2893912"/>
              <a:ext cx="264813" cy="353105"/>
            </a:xfrm>
            <a:custGeom>
              <a:avLst/>
              <a:gdLst/>
              <a:ahLst/>
              <a:cxnLst/>
              <a:rect l="l" t="t" r="r" b="b"/>
              <a:pathLst>
                <a:path w="8359" h="11146" extrusionOk="0">
                  <a:moveTo>
                    <a:pt x="4168" y="370"/>
                  </a:moveTo>
                  <a:cubicBezTo>
                    <a:pt x="5715" y="370"/>
                    <a:pt x="6965" y="1620"/>
                    <a:pt x="6965" y="3168"/>
                  </a:cubicBezTo>
                  <a:cubicBezTo>
                    <a:pt x="6965" y="3370"/>
                    <a:pt x="6954" y="3561"/>
                    <a:pt x="6906" y="3751"/>
                  </a:cubicBezTo>
                  <a:cubicBezTo>
                    <a:pt x="6846" y="3728"/>
                    <a:pt x="6775" y="3704"/>
                    <a:pt x="6692" y="3704"/>
                  </a:cubicBezTo>
                  <a:lnTo>
                    <a:pt x="6596" y="3704"/>
                  </a:lnTo>
                  <a:lnTo>
                    <a:pt x="6596" y="3323"/>
                  </a:lnTo>
                  <a:lnTo>
                    <a:pt x="6608" y="3323"/>
                  </a:lnTo>
                  <a:cubicBezTo>
                    <a:pt x="6692" y="3323"/>
                    <a:pt x="6763" y="3251"/>
                    <a:pt x="6763" y="3156"/>
                  </a:cubicBezTo>
                  <a:cubicBezTo>
                    <a:pt x="6763" y="3073"/>
                    <a:pt x="6692" y="2989"/>
                    <a:pt x="6608" y="2989"/>
                  </a:cubicBezTo>
                  <a:cubicBezTo>
                    <a:pt x="5239" y="2989"/>
                    <a:pt x="4251" y="2549"/>
                    <a:pt x="3667" y="2180"/>
                  </a:cubicBezTo>
                  <a:cubicBezTo>
                    <a:pt x="3036" y="1775"/>
                    <a:pt x="2715" y="1358"/>
                    <a:pt x="2703" y="1358"/>
                  </a:cubicBezTo>
                  <a:cubicBezTo>
                    <a:pt x="2667" y="1315"/>
                    <a:pt x="2617" y="1289"/>
                    <a:pt x="2568" y="1289"/>
                  </a:cubicBezTo>
                  <a:cubicBezTo>
                    <a:pt x="2536" y="1289"/>
                    <a:pt x="2505" y="1299"/>
                    <a:pt x="2477" y="1323"/>
                  </a:cubicBezTo>
                  <a:cubicBezTo>
                    <a:pt x="2405" y="1382"/>
                    <a:pt x="2393" y="1489"/>
                    <a:pt x="2453" y="1549"/>
                  </a:cubicBezTo>
                  <a:cubicBezTo>
                    <a:pt x="2465" y="1561"/>
                    <a:pt x="2798" y="2001"/>
                    <a:pt x="3477" y="2430"/>
                  </a:cubicBezTo>
                  <a:cubicBezTo>
                    <a:pt x="4060" y="2799"/>
                    <a:pt x="5001" y="3216"/>
                    <a:pt x="6263" y="3287"/>
                  </a:cubicBezTo>
                  <a:lnTo>
                    <a:pt x="6263" y="3847"/>
                  </a:lnTo>
                  <a:cubicBezTo>
                    <a:pt x="6263" y="3906"/>
                    <a:pt x="6299" y="3942"/>
                    <a:pt x="6334" y="3978"/>
                  </a:cubicBezTo>
                  <a:cubicBezTo>
                    <a:pt x="6382" y="4001"/>
                    <a:pt x="6382" y="4001"/>
                    <a:pt x="6549" y="4001"/>
                  </a:cubicBezTo>
                  <a:lnTo>
                    <a:pt x="6680" y="4001"/>
                  </a:lnTo>
                  <a:cubicBezTo>
                    <a:pt x="6835" y="4001"/>
                    <a:pt x="6954" y="4121"/>
                    <a:pt x="6954" y="4275"/>
                  </a:cubicBezTo>
                  <a:cubicBezTo>
                    <a:pt x="6954" y="4418"/>
                    <a:pt x="6835" y="4537"/>
                    <a:pt x="6680" y="4537"/>
                  </a:cubicBezTo>
                  <a:lnTo>
                    <a:pt x="6573" y="4537"/>
                  </a:lnTo>
                  <a:lnTo>
                    <a:pt x="6573" y="4525"/>
                  </a:lnTo>
                  <a:cubicBezTo>
                    <a:pt x="6573" y="4430"/>
                    <a:pt x="6501" y="4359"/>
                    <a:pt x="6418" y="4359"/>
                  </a:cubicBezTo>
                  <a:cubicBezTo>
                    <a:pt x="6323" y="4359"/>
                    <a:pt x="6251" y="4430"/>
                    <a:pt x="6251" y="4525"/>
                  </a:cubicBezTo>
                  <a:cubicBezTo>
                    <a:pt x="6263" y="5692"/>
                    <a:pt x="5322" y="6645"/>
                    <a:pt x="4168" y="6645"/>
                  </a:cubicBezTo>
                  <a:cubicBezTo>
                    <a:pt x="3001" y="6645"/>
                    <a:pt x="2072" y="5704"/>
                    <a:pt x="2072" y="4537"/>
                  </a:cubicBezTo>
                  <a:cubicBezTo>
                    <a:pt x="2072" y="4454"/>
                    <a:pt x="1989" y="4382"/>
                    <a:pt x="1905" y="4382"/>
                  </a:cubicBezTo>
                  <a:cubicBezTo>
                    <a:pt x="1810" y="4382"/>
                    <a:pt x="1739" y="4454"/>
                    <a:pt x="1739" y="4537"/>
                  </a:cubicBezTo>
                  <a:lnTo>
                    <a:pt x="1739" y="4561"/>
                  </a:lnTo>
                  <a:lnTo>
                    <a:pt x="1631" y="4561"/>
                  </a:lnTo>
                  <a:cubicBezTo>
                    <a:pt x="1489" y="4561"/>
                    <a:pt x="1370" y="4442"/>
                    <a:pt x="1370" y="4287"/>
                  </a:cubicBezTo>
                  <a:cubicBezTo>
                    <a:pt x="1370" y="4144"/>
                    <a:pt x="1489" y="4025"/>
                    <a:pt x="1631" y="4025"/>
                  </a:cubicBezTo>
                  <a:lnTo>
                    <a:pt x="1774" y="4025"/>
                  </a:lnTo>
                  <a:cubicBezTo>
                    <a:pt x="1953" y="4025"/>
                    <a:pt x="1953" y="4025"/>
                    <a:pt x="1977" y="4001"/>
                  </a:cubicBezTo>
                  <a:cubicBezTo>
                    <a:pt x="2036" y="3978"/>
                    <a:pt x="2072" y="3918"/>
                    <a:pt x="2072" y="3859"/>
                  </a:cubicBezTo>
                  <a:lnTo>
                    <a:pt x="2072" y="3680"/>
                  </a:lnTo>
                  <a:cubicBezTo>
                    <a:pt x="2072" y="3156"/>
                    <a:pt x="2227" y="2716"/>
                    <a:pt x="2548" y="2335"/>
                  </a:cubicBezTo>
                  <a:cubicBezTo>
                    <a:pt x="2608" y="2263"/>
                    <a:pt x="2584" y="2156"/>
                    <a:pt x="2524" y="2120"/>
                  </a:cubicBezTo>
                  <a:cubicBezTo>
                    <a:pt x="2492" y="2093"/>
                    <a:pt x="2453" y="2081"/>
                    <a:pt x="2416" y="2081"/>
                  </a:cubicBezTo>
                  <a:cubicBezTo>
                    <a:pt x="2371" y="2081"/>
                    <a:pt x="2330" y="2099"/>
                    <a:pt x="2310" y="2132"/>
                  </a:cubicBezTo>
                  <a:cubicBezTo>
                    <a:pt x="1929" y="2561"/>
                    <a:pt x="1739" y="3085"/>
                    <a:pt x="1739" y="3692"/>
                  </a:cubicBezTo>
                  <a:lnTo>
                    <a:pt x="1739" y="3704"/>
                  </a:lnTo>
                  <a:lnTo>
                    <a:pt x="1631" y="3704"/>
                  </a:lnTo>
                  <a:cubicBezTo>
                    <a:pt x="1560" y="3704"/>
                    <a:pt x="1489" y="3728"/>
                    <a:pt x="1429" y="3751"/>
                  </a:cubicBezTo>
                  <a:cubicBezTo>
                    <a:pt x="1381" y="3561"/>
                    <a:pt x="1370" y="3370"/>
                    <a:pt x="1370" y="3168"/>
                  </a:cubicBezTo>
                  <a:cubicBezTo>
                    <a:pt x="1370" y="1620"/>
                    <a:pt x="2620" y="370"/>
                    <a:pt x="4168" y="370"/>
                  </a:cubicBezTo>
                  <a:close/>
                  <a:moveTo>
                    <a:pt x="2132" y="5823"/>
                  </a:moveTo>
                  <a:lnTo>
                    <a:pt x="2132" y="5823"/>
                  </a:lnTo>
                  <a:cubicBezTo>
                    <a:pt x="2334" y="6157"/>
                    <a:pt x="2632" y="6442"/>
                    <a:pt x="2977" y="6645"/>
                  </a:cubicBezTo>
                  <a:lnTo>
                    <a:pt x="2977" y="6799"/>
                  </a:lnTo>
                  <a:lnTo>
                    <a:pt x="2370" y="6799"/>
                  </a:lnTo>
                  <a:cubicBezTo>
                    <a:pt x="2346" y="6680"/>
                    <a:pt x="2322" y="6561"/>
                    <a:pt x="2286" y="6442"/>
                  </a:cubicBezTo>
                  <a:lnTo>
                    <a:pt x="2132" y="5823"/>
                  </a:lnTo>
                  <a:close/>
                  <a:moveTo>
                    <a:pt x="6239" y="5823"/>
                  </a:moveTo>
                  <a:lnTo>
                    <a:pt x="6061" y="6442"/>
                  </a:lnTo>
                  <a:cubicBezTo>
                    <a:pt x="6025" y="6561"/>
                    <a:pt x="6001" y="6680"/>
                    <a:pt x="5977" y="6799"/>
                  </a:cubicBezTo>
                  <a:lnTo>
                    <a:pt x="5382" y="6799"/>
                  </a:lnTo>
                  <a:lnTo>
                    <a:pt x="5382" y="6645"/>
                  </a:lnTo>
                  <a:cubicBezTo>
                    <a:pt x="5727" y="6442"/>
                    <a:pt x="6025" y="6157"/>
                    <a:pt x="6239" y="5823"/>
                  </a:cubicBezTo>
                  <a:close/>
                  <a:moveTo>
                    <a:pt x="2965" y="7133"/>
                  </a:moveTo>
                  <a:lnTo>
                    <a:pt x="2965" y="7502"/>
                  </a:lnTo>
                  <a:lnTo>
                    <a:pt x="2405" y="7502"/>
                  </a:lnTo>
                  <a:lnTo>
                    <a:pt x="2405" y="7478"/>
                  </a:lnTo>
                  <a:cubicBezTo>
                    <a:pt x="2405" y="7359"/>
                    <a:pt x="2405" y="7252"/>
                    <a:pt x="2393" y="7133"/>
                  </a:cubicBezTo>
                  <a:close/>
                  <a:moveTo>
                    <a:pt x="5930" y="7133"/>
                  </a:moveTo>
                  <a:cubicBezTo>
                    <a:pt x="5918" y="7252"/>
                    <a:pt x="5918" y="7359"/>
                    <a:pt x="5918" y="7478"/>
                  </a:cubicBezTo>
                  <a:lnTo>
                    <a:pt x="5918" y="7502"/>
                  </a:lnTo>
                  <a:lnTo>
                    <a:pt x="5370" y="7502"/>
                  </a:lnTo>
                  <a:lnTo>
                    <a:pt x="5370" y="7133"/>
                  </a:lnTo>
                  <a:close/>
                  <a:moveTo>
                    <a:pt x="4168" y="1"/>
                  </a:moveTo>
                  <a:cubicBezTo>
                    <a:pt x="2441" y="1"/>
                    <a:pt x="1036" y="1406"/>
                    <a:pt x="1036" y="3132"/>
                  </a:cubicBezTo>
                  <a:cubicBezTo>
                    <a:pt x="1036" y="3394"/>
                    <a:pt x="1072" y="3668"/>
                    <a:pt x="1143" y="3930"/>
                  </a:cubicBezTo>
                  <a:cubicBezTo>
                    <a:pt x="1084" y="4025"/>
                    <a:pt x="1036" y="4144"/>
                    <a:pt x="1036" y="4275"/>
                  </a:cubicBezTo>
                  <a:cubicBezTo>
                    <a:pt x="1036" y="4561"/>
                    <a:pt x="1250" y="4799"/>
                    <a:pt x="1512" y="4859"/>
                  </a:cubicBezTo>
                  <a:lnTo>
                    <a:pt x="1965" y="6538"/>
                  </a:lnTo>
                  <a:cubicBezTo>
                    <a:pt x="2048" y="6847"/>
                    <a:pt x="2084" y="7157"/>
                    <a:pt x="2084" y="7478"/>
                  </a:cubicBezTo>
                  <a:cubicBezTo>
                    <a:pt x="2084" y="7597"/>
                    <a:pt x="2084" y="7728"/>
                    <a:pt x="2072" y="7847"/>
                  </a:cubicBezTo>
                  <a:lnTo>
                    <a:pt x="2048" y="8050"/>
                  </a:lnTo>
                  <a:lnTo>
                    <a:pt x="798" y="8490"/>
                  </a:lnTo>
                  <a:cubicBezTo>
                    <a:pt x="322" y="8645"/>
                    <a:pt x="0" y="9109"/>
                    <a:pt x="0" y="9633"/>
                  </a:cubicBezTo>
                  <a:lnTo>
                    <a:pt x="0" y="10990"/>
                  </a:lnTo>
                  <a:cubicBezTo>
                    <a:pt x="0" y="11074"/>
                    <a:pt x="72" y="11145"/>
                    <a:pt x="167" y="11145"/>
                  </a:cubicBezTo>
                  <a:cubicBezTo>
                    <a:pt x="250" y="11145"/>
                    <a:pt x="322" y="11074"/>
                    <a:pt x="322" y="10990"/>
                  </a:cubicBezTo>
                  <a:lnTo>
                    <a:pt x="322" y="9633"/>
                  </a:lnTo>
                  <a:cubicBezTo>
                    <a:pt x="322" y="9264"/>
                    <a:pt x="560" y="8919"/>
                    <a:pt x="917" y="8800"/>
                  </a:cubicBezTo>
                  <a:lnTo>
                    <a:pt x="2024" y="8407"/>
                  </a:lnTo>
                  <a:lnTo>
                    <a:pt x="1751" y="10967"/>
                  </a:lnTo>
                  <a:cubicBezTo>
                    <a:pt x="1739" y="11062"/>
                    <a:pt x="1810" y="11133"/>
                    <a:pt x="1905" y="11145"/>
                  </a:cubicBezTo>
                  <a:lnTo>
                    <a:pt x="1917" y="11145"/>
                  </a:lnTo>
                  <a:cubicBezTo>
                    <a:pt x="2012" y="11145"/>
                    <a:pt x="2072" y="11086"/>
                    <a:pt x="2084" y="11002"/>
                  </a:cubicBezTo>
                  <a:lnTo>
                    <a:pt x="2405" y="7895"/>
                  </a:lnTo>
                  <a:lnTo>
                    <a:pt x="2405" y="7847"/>
                  </a:lnTo>
                  <a:lnTo>
                    <a:pt x="2977" y="7847"/>
                  </a:lnTo>
                  <a:lnTo>
                    <a:pt x="2977" y="10990"/>
                  </a:lnTo>
                  <a:cubicBezTo>
                    <a:pt x="2977" y="11074"/>
                    <a:pt x="3048" y="11145"/>
                    <a:pt x="3144" y="11145"/>
                  </a:cubicBezTo>
                  <a:cubicBezTo>
                    <a:pt x="3227" y="11145"/>
                    <a:pt x="3298" y="11074"/>
                    <a:pt x="3298" y="10990"/>
                  </a:cubicBezTo>
                  <a:lnTo>
                    <a:pt x="3298" y="9514"/>
                  </a:lnTo>
                  <a:cubicBezTo>
                    <a:pt x="3572" y="9681"/>
                    <a:pt x="3870" y="9752"/>
                    <a:pt x="4179" y="9752"/>
                  </a:cubicBezTo>
                  <a:cubicBezTo>
                    <a:pt x="4489" y="9752"/>
                    <a:pt x="4787" y="9657"/>
                    <a:pt x="5060" y="9514"/>
                  </a:cubicBezTo>
                  <a:lnTo>
                    <a:pt x="5060" y="10990"/>
                  </a:lnTo>
                  <a:cubicBezTo>
                    <a:pt x="5060" y="11074"/>
                    <a:pt x="5132" y="11145"/>
                    <a:pt x="5227" y="11145"/>
                  </a:cubicBezTo>
                  <a:cubicBezTo>
                    <a:pt x="5311" y="11145"/>
                    <a:pt x="5382" y="11074"/>
                    <a:pt x="5382" y="10990"/>
                  </a:cubicBezTo>
                  <a:lnTo>
                    <a:pt x="5382" y="8728"/>
                  </a:lnTo>
                  <a:cubicBezTo>
                    <a:pt x="5382" y="8633"/>
                    <a:pt x="5311" y="8562"/>
                    <a:pt x="5227" y="8562"/>
                  </a:cubicBezTo>
                  <a:cubicBezTo>
                    <a:pt x="5132" y="8562"/>
                    <a:pt x="5060" y="8633"/>
                    <a:pt x="5060" y="8728"/>
                  </a:cubicBezTo>
                  <a:lnTo>
                    <a:pt x="5060" y="9109"/>
                  </a:lnTo>
                  <a:cubicBezTo>
                    <a:pt x="4810" y="9324"/>
                    <a:pt x="4489" y="9419"/>
                    <a:pt x="4179" y="9419"/>
                  </a:cubicBezTo>
                  <a:cubicBezTo>
                    <a:pt x="3846" y="9419"/>
                    <a:pt x="3548" y="9324"/>
                    <a:pt x="3298" y="9109"/>
                  </a:cubicBezTo>
                  <a:lnTo>
                    <a:pt x="3298" y="6799"/>
                  </a:lnTo>
                  <a:cubicBezTo>
                    <a:pt x="3572" y="6907"/>
                    <a:pt x="3870" y="6966"/>
                    <a:pt x="4179" y="6966"/>
                  </a:cubicBezTo>
                  <a:cubicBezTo>
                    <a:pt x="4489" y="6966"/>
                    <a:pt x="4787" y="6907"/>
                    <a:pt x="5060" y="6799"/>
                  </a:cubicBezTo>
                  <a:lnTo>
                    <a:pt x="5060" y="8026"/>
                  </a:lnTo>
                  <a:cubicBezTo>
                    <a:pt x="5060" y="8109"/>
                    <a:pt x="5132" y="8192"/>
                    <a:pt x="5227" y="8192"/>
                  </a:cubicBezTo>
                  <a:cubicBezTo>
                    <a:pt x="5311" y="8192"/>
                    <a:pt x="5382" y="8109"/>
                    <a:pt x="5382" y="8026"/>
                  </a:cubicBezTo>
                  <a:lnTo>
                    <a:pt x="5382" y="7847"/>
                  </a:lnTo>
                  <a:lnTo>
                    <a:pt x="5953" y="7847"/>
                  </a:lnTo>
                  <a:lnTo>
                    <a:pt x="5953" y="7895"/>
                  </a:lnTo>
                  <a:lnTo>
                    <a:pt x="6275" y="11002"/>
                  </a:lnTo>
                  <a:cubicBezTo>
                    <a:pt x="6287" y="11086"/>
                    <a:pt x="6346" y="11145"/>
                    <a:pt x="6442" y="11145"/>
                  </a:cubicBezTo>
                  <a:lnTo>
                    <a:pt x="6454" y="11145"/>
                  </a:lnTo>
                  <a:cubicBezTo>
                    <a:pt x="6549" y="11133"/>
                    <a:pt x="6608" y="11062"/>
                    <a:pt x="6608" y="10967"/>
                  </a:cubicBezTo>
                  <a:lnTo>
                    <a:pt x="6334" y="8407"/>
                  </a:lnTo>
                  <a:lnTo>
                    <a:pt x="7442" y="8800"/>
                  </a:lnTo>
                  <a:cubicBezTo>
                    <a:pt x="7799" y="8919"/>
                    <a:pt x="8037" y="9264"/>
                    <a:pt x="8037" y="9633"/>
                  </a:cubicBezTo>
                  <a:lnTo>
                    <a:pt x="8037" y="10990"/>
                  </a:lnTo>
                  <a:cubicBezTo>
                    <a:pt x="8037" y="11074"/>
                    <a:pt x="8108" y="11145"/>
                    <a:pt x="8192" y="11145"/>
                  </a:cubicBezTo>
                  <a:cubicBezTo>
                    <a:pt x="8287" y="11145"/>
                    <a:pt x="8359" y="11074"/>
                    <a:pt x="8359" y="10990"/>
                  </a:cubicBezTo>
                  <a:lnTo>
                    <a:pt x="8359" y="9633"/>
                  </a:lnTo>
                  <a:cubicBezTo>
                    <a:pt x="8335" y="9121"/>
                    <a:pt x="8001" y="8669"/>
                    <a:pt x="7525" y="8490"/>
                  </a:cubicBezTo>
                  <a:lnTo>
                    <a:pt x="6275" y="8050"/>
                  </a:lnTo>
                  <a:lnTo>
                    <a:pt x="6263" y="7847"/>
                  </a:lnTo>
                  <a:cubicBezTo>
                    <a:pt x="6251" y="7728"/>
                    <a:pt x="6251" y="7597"/>
                    <a:pt x="6251" y="7478"/>
                  </a:cubicBezTo>
                  <a:cubicBezTo>
                    <a:pt x="6251" y="7157"/>
                    <a:pt x="6299" y="6847"/>
                    <a:pt x="6370" y="6538"/>
                  </a:cubicBezTo>
                  <a:lnTo>
                    <a:pt x="6811" y="4859"/>
                  </a:lnTo>
                  <a:cubicBezTo>
                    <a:pt x="7085" y="4799"/>
                    <a:pt x="7287" y="4561"/>
                    <a:pt x="7287" y="4275"/>
                  </a:cubicBezTo>
                  <a:cubicBezTo>
                    <a:pt x="7287" y="4156"/>
                    <a:pt x="7251" y="4037"/>
                    <a:pt x="7192" y="3930"/>
                  </a:cubicBezTo>
                  <a:cubicBezTo>
                    <a:pt x="7263" y="3680"/>
                    <a:pt x="7287" y="3406"/>
                    <a:pt x="7287" y="3132"/>
                  </a:cubicBezTo>
                  <a:cubicBezTo>
                    <a:pt x="7287" y="1406"/>
                    <a:pt x="5894" y="1"/>
                    <a:pt x="4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9" name="Google Shape;13759;p89"/>
            <p:cNvSpPr/>
            <p:nvPr/>
          </p:nvSpPr>
          <p:spPr>
            <a:xfrm>
              <a:off x="7711219" y="3046324"/>
              <a:ext cx="60350" cy="32472"/>
            </a:xfrm>
            <a:custGeom>
              <a:avLst/>
              <a:gdLst/>
              <a:ahLst/>
              <a:cxnLst/>
              <a:rect l="l" t="t" r="r" b="b"/>
              <a:pathLst>
                <a:path w="1905" h="1025" extrusionOk="0">
                  <a:moveTo>
                    <a:pt x="1536" y="322"/>
                  </a:moveTo>
                  <a:cubicBezTo>
                    <a:pt x="1453" y="536"/>
                    <a:pt x="1238" y="703"/>
                    <a:pt x="953" y="703"/>
                  </a:cubicBezTo>
                  <a:cubicBezTo>
                    <a:pt x="667" y="703"/>
                    <a:pt x="441" y="548"/>
                    <a:pt x="357" y="322"/>
                  </a:cubicBezTo>
                  <a:close/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643"/>
                    <a:pt x="429" y="1024"/>
                    <a:pt x="953" y="1024"/>
                  </a:cubicBezTo>
                  <a:cubicBezTo>
                    <a:pt x="1476" y="1024"/>
                    <a:pt x="1905" y="643"/>
                    <a:pt x="1905" y="167"/>
                  </a:cubicBezTo>
                  <a:cubicBezTo>
                    <a:pt x="1905" y="72"/>
                    <a:pt x="1834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0" name="Google Shape;13760;p89"/>
          <p:cNvGrpSpPr/>
          <p:nvPr/>
        </p:nvGrpSpPr>
        <p:grpSpPr>
          <a:xfrm>
            <a:off x="6248458" y="2869772"/>
            <a:ext cx="270864" cy="360645"/>
            <a:chOff x="6248458" y="2869772"/>
            <a:chExt cx="270864" cy="360645"/>
          </a:xfrm>
          <a:solidFill>
            <a:schemeClr val="bg1"/>
          </a:solidFill>
        </p:grpSpPr>
        <p:sp>
          <p:nvSpPr>
            <p:cNvPr id="13761" name="Google Shape;13761;p89"/>
            <p:cNvSpPr/>
            <p:nvPr/>
          </p:nvSpPr>
          <p:spPr>
            <a:xfrm>
              <a:off x="6345399" y="2995003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2" name="Google Shape;13762;p89"/>
            <p:cNvSpPr/>
            <p:nvPr/>
          </p:nvSpPr>
          <p:spPr>
            <a:xfrm>
              <a:off x="6412529" y="2995003"/>
              <a:ext cx="10993" cy="15872"/>
            </a:xfrm>
            <a:custGeom>
              <a:avLst/>
              <a:gdLst/>
              <a:ahLst/>
              <a:cxnLst/>
              <a:rect l="l" t="t" r="r" b="b"/>
              <a:pathLst>
                <a:path w="347" h="501" extrusionOk="0">
                  <a:moveTo>
                    <a:pt x="167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334"/>
                  </a:lnTo>
                  <a:cubicBezTo>
                    <a:pt x="1" y="429"/>
                    <a:pt x="84" y="501"/>
                    <a:pt x="167" y="501"/>
                  </a:cubicBezTo>
                  <a:cubicBezTo>
                    <a:pt x="251" y="501"/>
                    <a:pt x="334" y="429"/>
                    <a:pt x="334" y="334"/>
                  </a:cubicBezTo>
                  <a:lnTo>
                    <a:pt x="334" y="156"/>
                  </a:lnTo>
                  <a:cubicBezTo>
                    <a:pt x="346" y="72"/>
                    <a:pt x="275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3" name="Google Shape;13763;p89"/>
            <p:cNvSpPr/>
            <p:nvPr/>
          </p:nvSpPr>
          <p:spPr>
            <a:xfrm>
              <a:off x="6248458" y="2869772"/>
              <a:ext cx="270864" cy="360645"/>
            </a:xfrm>
            <a:custGeom>
              <a:avLst/>
              <a:gdLst/>
              <a:ahLst/>
              <a:cxnLst/>
              <a:rect l="l" t="t" r="r" b="b"/>
              <a:pathLst>
                <a:path w="8550" h="11384" extrusionOk="0">
                  <a:moveTo>
                    <a:pt x="4275" y="513"/>
                  </a:moveTo>
                  <a:cubicBezTo>
                    <a:pt x="5585" y="513"/>
                    <a:pt x="6668" y="1537"/>
                    <a:pt x="6775" y="2823"/>
                  </a:cubicBezTo>
                  <a:cubicBezTo>
                    <a:pt x="6073" y="2608"/>
                    <a:pt x="5204" y="2489"/>
                    <a:pt x="4275" y="2489"/>
                  </a:cubicBezTo>
                  <a:cubicBezTo>
                    <a:pt x="3358" y="2489"/>
                    <a:pt x="2477" y="2608"/>
                    <a:pt x="1775" y="2823"/>
                  </a:cubicBezTo>
                  <a:cubicBezTo>
                    <a:pt x="1882" y="1537"/>
                    <a:pt x="2965" y="513"/>
                    <a:pt x="4275" y="513"/>
                  </a:cubicBezTo>
                  <a:close/>
                  <a:moveTo>
                    <a:pt x="2156" y="3073"/>
                  </a:moveTo>
                  <a:lnTo>
                    <a:pt x="2156" y="3382"/>
                  </a:lnTo>
                  <a:cubicBezTo>
                    <a:pt x="2156" y="3490"/>
                    <a:pt x="2120" y="3573"/>
                    <a:pt x="2060" y="3632"/>
                  </a:cubicBezTo>
                  <a:cubicBezTo>
                    <a:pt x="1977" y="3716"/>
                    <a:pt x="1894" y="3740"/>
                    <a:pt x="1798" y="3740"/>
                  </a:cubicBezTo>
                  <a:lnTo>
                    <a:pt x="1787" y="3740"/>
                  </a:lnTo>
                  <a:lnTo>
                    <a:pt x="1787" y="3168"/>
                  </a:lnTo>
                  <a:lnTo>
                    <a:pt x="1775" y="3168"/>
                  </a:lnTo>
                  <a:cubicBezTo>
                    <a:pt x="1894" y="3132"/>
                    <a:pt x="2025" y="3097"/>
                    <a:pt x="2156" y="3073"/>
                  </a:cubicBezTo>
                  <a:close/>
                  <a:moveTo>
                    <a:pt x="4263" y="2835"/>
                  </a:moveTo>
                  <a:cubicBezTo>
                    <a:pt x="5204" y="2835"/>
                    <a:pt x="6073" y="2954"/>
                    <a:pt x="6763" y="3180"/>
                  </a:cubicBezTo>
                  <a:lnTo>
                    <a:pt x="6763" y="4430"/>
                  </a:lnTo>
                  <a:cubicBezTo>
                    <a:pt x="6692" y="4371"/>
                    <a:pt x="6597" y="4287"/>
                    <a:pt x="6489" y="4204"/>
                  </a:cubicBezTo>
                  <a:cubicBezTo>
                    <a:pt x="6459" y="4178"/>
                    <a:pt x="6421" y="4166"/>
                    <a:pt x="6384" y="4166"/>
                  </a:cubicBezTo>
                  <a:cubicBezTo>
                    <a:pt x="6334" y="4166"/>
                    <a:pt x="6285" y="4187"/>
                    <a:pt x="6251" y="4228"/>
                  </a:cubicBezTo>
                  <a:cubicBezTo>
                    <a:pt x="6192" y="4311"/>
                    <a:pt x="6216" y="4406"/>
                    <a:pt x="6287" y="4466"/>
                  </a:cubicBezTo>
                  <a:cubicBezTo>
                    <a:pt x="6335" y="4502"/>
                    <a:pt x="6370" y="4525"/>
                    <a:pt x="6406" y="4561"/>
                  </a:cubicBezTo>
                  <a:lnTo>
                    <a:pt x="6406" y="4621"/>
                  </a:lnTo>
                  <a:cubicBezTo>
                    <a:pt x="6406" y="5811"/>
                    <a:pt x="5442" y="6764"/>
                    <a:pt x="4251" y="6764"/>
                  </a:cubicBezTo>
                  <a:cubicBezTo>
                    <a:pt x="3060" y="6764"/>
                    <a:pt x="2084" y="5799"/>
                    <a:pt x="2084" y="4609"/>
                  </a:cubicBezTo>
                  <a:cubicBezTo>
                    <a:pt x="2084" y="4513"/>
                    <a:pt x="2013" y="4442"/>
                    <a:pt x="1929" y="4442"/>
                  </a:cubicBezTo>
                  <a:cubicBezTo>
                    <a:pt x="1834" y="4442"/>
                    <a:pt x="1763" y="4513"/>
                    <a:pt x="1763" y="4609"/>
                  </a:cubicBezTo>
                  <a:lnTo>
                    <a:pt x="1763" y="4621"/>
                  </a:lnTo>
                  <a:lnTo>
                    <a:pt x="1656" y="4621"/>
                  </a:lnTo>
                  <a:cubicBezTo>
                    <a:pt x="1584" y="4621"/>
                    <a:pt x="1513" y="4585"/>
                    <a:pt x="1453" y="4525"/>
                  </a:cubicBezTo>
                  <a:cubicBezTo>
                    <a:pt x="1429" y="4490"/>
                    <a:pt x="1417" y="4406"/>
                    <a:pt x="1417" y="4335"/>
                  </a:cubicBezTo>
                  <a:cubicBezTo>
                    <a:pt x="1429" y="4204"/>
                    <a:pt x="1572" y="4085"/>
                    <a:pt x="1715" y="4085"/>
                  </a:cubicBezTo>
                  <a:lnTo>
                    <a:pt x="1775" y="4085"/>
                  </a:lnTo>
                  <a:cubicBezTo>
                    <a:pt x="1965" y="4085"/>
                    <a:pt x="2132" y="4013"/>
                    <a:pt x="2263" y="3871"/>
                  </a:cubicBezTo>
                  <a:cubicBezTo>
                    <a:pt x="2406" y="3740"/>
                    <a:pt x="2477" y="3561"/>
                    <a:pt x="2477" y="3382"/>
                  </a:cubicBezTo>
                  <a:lnTo>
                    <a:pt x="2477" y="3001"/>
                  </a:lnTo>
                  <a:cubicBezTo>
                    <a:pt x="2787" y="2942"/>
                    <a:pt x="3120" y="2894"/>
                    <a:pt x="3453" y="2858"/>
                  </a:cubicBezTo>
                  <a:cubicBezTo>
                    <a:pt x="4251" y="3156"/>
                    <a:pt x="5001" y="3549"/>
                    <a:pt x="5739" y="4049"/>
                  </a:cubicBezTo>
                  <a:cubicBezTo>
                    <a:pt x="5763" y="4073"/>
                    <a:pt x="5799" y="4085"/>
                    <a:pt x="5823" y="4085"/>
                  </a:cubicBezTo>
                  <a:cubicBezTo>
                    <a:pt x="5882" y="4085"/>
                    <a:pt x="5930" y="4049"/>
                    <a:pt x="5954" y="4013"/>
                  </a:cubicBezTo>
                  <a:cubicBezTo>
                    <a:pt x="6013" y="3930"/>
                    <a:pt x="5989" y="3835"/>
                    <a:pt x="5918" y="3775"/>
                  </a:cubicBezTo>
                  <a:cubicBezTo>
                    <a:pt x="5382" y="3394"/>
                    <a:pt x="4823" y="3085"/>
                    <a:pt x="4251" y="2835"/>
                  </a:cubicBezTo>
                  <a:close/>
                  <a:moveTo>
                    <a:pt x="1822" y="4990"/>
                  </a:moveTo>
                  <a:cubicBezTo>
                    <a:pt x="1929" y="5764"/>
                    <a:pt x="2406" y="6418"/>
                    <a:pt x="3037" y="6811"/>
                  </a:cubicBezTo>
                  <a:lnTo>
                    <a:pt x="3037" y="7538"/>
                  </a:lnTo>
                  <a:cubicBezTo>
                    <a:pt x="3037" y="7776"/>
                    <a:pt x="2894" y="7966"/>
                    <a:pt x="2679" y="8062"/>
                  </a:cubicBezTo>
                  <a:lnTo>
                    <a:pt x="1656" y="8383"/>
                  </a:lnTo>
                  <a:lnTo>
                    <a:pt x="1310" y="8157"/>
                  </a:lnTo>
                  <a:lnTo>
                    <a:pt x="1906" y="7419"/>
                  </a:lnTo>
                  <a:cubicBezTo>
                    <a:pt x="1941" y="7371"/>
                    <a:pt x="1953" y="7323"/>
                    <a:pt x="1941" y="7288"/>
                  </a:cubicBezTo>
                  <a:cubicBezTo>
                    <a:pt x="1929" y="7240"/>
                    <a:pt x="1894" y="7192"/>
                    <a:pt x="1846" y="7169"/>
                  </a:cubicBezTo>
                  <a:lnTo>
                    <a:pt x="1286" y="6883"/>
                  </a:lnTo>
                  <a:cubicBezTo>
                    <a:pt x="1656" y="6073"/>
                    <a:pt x="1727" y="5323"/>
                    <a:pt x="1763" y="4990"/>
                  </a:cubicBezTo>
                  <a:close/>
                  <a:moveTo>
                    <a:pt x="6775" y="4847"/>
                  </a:moveTo>
                  <a:lnTo>
                    <a:pt x="6811" y="4871"/>
                  </a:lnTo>
                  <a:cubicBezTo>
                    <a:pt x="6823" y="5121"/>
                    <a:pt x="6882" y="5978"/>
                    <a:pt x="7287" y="6871"/>
                  </a:cubicBezTo>
                  <a:lnTo>
                    <a:pt x="6716" y="7145"/>
                  </a:lnTo>
                  <a:cubicBezTo>
                    <a:pt x="6668" y="7180"/>
                    <a:pt x="6644" y="7204"/>
                    <a:pt x="6632" y="7264"/>
                  </a:cubicBezTo>
                  <a:cubicBezTo>
                    <a:pt x="6609" y="7311"/>
                    <a:pt x="6632" y="7371"/>
                    <a:pt x="6656" y="7407"/>
                  </a:cubicBezTo>
                  <a:lnTo>
                    <a:pt x="7251" y="8145"/>
                  </a:lnTo>
                  <a:lnTo>
                    <a:pt x="6906" y="8383"/>
                  </a:lnTo>
                  <a:lnTo>
                    <a:pt x="5894" y="8026"/>
                  </a:lnTo>
                  <a:cubicBezTo>
                    <a:pt x="5680" y="7954"/>
                    <a:pt x="5537" y="7740"/>
                    <a:pt x="5537" y="7502"/>
                  </a:cubicBezTo>
                  <a:lnTo>
                    <a:pt x="5537" y="6776"/>
                  </a:lnTo>
                  <a:cubicBezTo>
                    <a:pt x="6228" y="6371"/>
                    <a:pt x="6704" y="5680"/>
                    <a:pt x="6775" y="4847"/>
                  </a:cubicBezTo>
                  <a:close/>
                  <a:moveTo>
                    <a:pt x="5192" y="6966"/>
                  </a:moveTo>
                  <a:lnTo>
                    <a:pt x="5192" y="7538"/>
                  </a:lnTo>
                  <a:cubicBezTo>
                    <a:pt x="5192" y="7859"/>
                    <a:pt x="5370" y="8157"/>
                    <a:pt x="5656" y="8312"/>
                  </a:cubicBezTo>
                  <a:cubicBezTo>
                    <a:pt x="5597" y="8478"/>
                    <a:pt x="5525" y="8621"/>
                    <a:pt x="5418" y="8752"/>
                  </a:cubicBezTo>
                  <a:cubicBezTo>
                    <a:pt x="5358" y="8835"/>
                    <a:pt x="5370" y="8931"/>
                    <a:pt x="5454" y="8990"/>
                  </a:cubicBezTo>
                  <a:cubicBezTo>
                    <a:pt x="5477" y="9026"/>
                    <a:pt x="5525" y="9026"/>
                    <a:pt x="5549" y="9026"/>
                  </a:cubicBezTo>
                  <a:cubicBezTo>
                    <a:pt x="5597" y="9026"/>
                    <a:pt x="5656" y="9014"/>
                    <a:pt x="5692" y="8966"/>
                  </a:cubicBezTo>
                  <a:cubicBezTo>
                    <a:pt x="5823" y="8800"/>
                    <a:pt x="5918" y="8621"/>
                    <a:pt x="5989" y="8431"/>
                  </a:cubicBezTo>
                  <a:lnTo>
                    <a:pt x="6347" y="8550"/>
                  </a:lnTo>
                  <a:cubicBezTo>
                    <a:pt x="6013" y="9395"/>
                    <a:pt x="5204" y="9990"/>
                    <a:pt x="4275" y="9990"/>
                  </a:cubicBezTo>
                  <a:cubicBezTo>
                    <a:pt x="3358" y="9990"/>
                    <a:pt x="2537" y="9395"/>
                    <a:pt x="2239" y="8538"/>
                  </a:cubicBezTo>
                  <a:lnTo>
                    <a:pt x="2596" y="8419"/>
                  </a:lnTo>
                  <a:cubicBezTo>
                    <a:pt x="2834" y="9133"/>
                    <a:pt x="3501" y="9621"/>
                    <a:pt x="4275" y="9621"/>
                  </a:cubicBezTo>
                  <a:cubicBezTo>
                    <a:pt x="4525" y="9621"/>
                    <a:pt x="4787" y="9562"/>
                    <a:pt x="5025" y="9455"/>
                  </a:cubicBezTo>
                  <a:cubicBezTo>
                    <a:pt x="5108" y="9407"/>
                    <a:pt x="5144" y="9324"/>
                    <a:pt x="5108" y="9228"/>
                  </a:cubicBezTo>
                  <a:cubicBezTo>
                    <a:pt x="5075" y="9170"/>
                    <a:pt x="5025" y="9136"/>
                    <a:pt x="4965" y="9136"/>
                  </a:cubicBezTo>
                  <a:cubicBezTo>
                    <a:pt x="4939" y="9136"/>
                    <a:pt x="4911" y="9142"/>
                    <a:pt x="4882" y="9157"/>
                  </a:cubicBezTo>
                  <a:cubicBezTo>
                    <a:pt x="4692" y="9252"/>
                    <a:pt x="4501" y="9288"/>
                    <a:pt x="4287" y="9288"/>
                  </a:cubicBezTo>
                  <a:cubicBezTo>
                    <a:pt x="3668" y="9288"/>
                    <a:pt x="3120" y="8895"/>
                    <a:pt x="2918" y="8312"/>
                  </a:cubicBezTo>
                  <a:cubicBezTo>
                    <a:pt x="3203" y="8157"/>
                    <a:pt x="3382" y="7859"/>
                    <a:pt x="3382" y="7538"/>
                  </a:cubicBezTo>
                  <a:lnTo>
                    <a:pt x="3382" y="6966"/>
                  </a:lnTo>
                  <a:cubicBezTo>
                    <a:pt x="3668" y="7073"/>
                    <a:pt x="3965" y="7133"/>
                    <a:pt x="4287" y="7133"/>
                  </a:cubicBezTo>
                  <a:cubicBezTo>
                    <a:pt x="4596" y="7133"/>
                    <a:pt x="4918" y="7073"/>
                    <a:pt x="5192" y="6966"/>
                  </a:cubicBezTo>
                  <a:close/>
                  <a:moveTo>
                    <a:pt x="4096" y="1"/>
                  </a:moveTo>
                  <a:cubicBezTo>
                    <a:pt x="4013" y="1"/>
                    <a:pt x="3930" y="84"/>
                    <a:pt x="3930" y="168"/>
                  </a:cubicBezTo>
                  <a:lnTo>
                    <a:pt x="3930" y="203"/>
                  </a:lnTo>
                  <a:cubicBezTo>
                    <a:pt x="2549" y="358"/>
                    <a:pt x="1477" y="1525"/>
                    <a:pt x="1429" y="2942"/>
                  </a:cubicBezTo>
                  <a:cubicBezTo>
                    <a:pt x="1346" y="2966"/>
                    <a:pt x="1251" y="3013"/>
                    <a:pt x="1167" y="3037"/>
                  </a:cubicBezTo>
                  <a:cubicBezTo>
                    <a:pt x="1072" y="3085"/>
                    <a:pt x="1048" y="3180"/>
                    <a:pt x="1072" y="3263"/>
                  </a:cubicBezTo>
                  <a:cubicBezTo>
                    <a:pt x="1109" y="3336"/>
                    <a:pt x="1173" y="3367"/>
                    <a:pt x="1238" y="3367"/>
                  </a:cubicBezTo>
                  <a:cubicBezTo>
                    <a:pt x="1258" y="3367"/>
                    <a:pt x="1279" y="3364"/>
                    <a:pt x="1298" y="3359"/>
                  </a:cubicBezTo>
                  <a:cubicBezTo>
                    <a:pt x="1346" y="3335"/>
                    <a:pt x="1370" y="3323"/>
                    <a:pt x="1417" y="3299"/>
                  </a:cubicBezTo>
                  <a:lnTo>
                    <a:pt x="1417" y="3799"/>
                  </a:lnTo>
                  <a:cubicBezTo>
                    <a:pt x="1227" y="3894"/>
                    <a:pt x="1096" y="4073"/>
                    <a:pt x="1060" y="4287"/>
                  </a:cubicBezTo>
                  <a:cubicBezTo>
                    <a:pt x="1048" y="4466"/>
                    <a:pt x="1108" y="4633"/>
                    <a:pt x="1215" y="4763"/>
                  </a:cubicBezTo>
                  <a:cubicBezTo>
                    <a:pt x="1275" y="4823"/>
                    <a:pt x="1334" y="4871"/>
                    <a:pt x="1406" y="4918"/>
                  </a:cubicBezTo>
                  <a:cubicBezTo>
                    <a:pt x="1394" y="5216"/>
                    <a:pt x="1298" y="6049"/>
                    <a:pt x="894" y="6871"/>
                  </a:cubicBezTo>
                  <a:cubicBezTo>
                    <a:pt x="858" y="6954"/>
                    <a:pt x="882" y="7049"/>
                    <a:pt x="965" y="7085"/>
                  </a:cubicBezTo>
                  <a:lnTo>
                    <a:pt x="1501" y="7359"/>
                  </a:lnTo>
                  <a:lnTo>
                    <a:pt x="929" y="8085"/>
                  </a:lnTo>
                  <a:cubicBezTo>
                    <a:pt x="894" y="8121"/>
                    <a:pt x="882" y="8181"/>
                    <a:pt x="894" y="8216"/>
                  </a:cubicBezTo>
                  <a:cubicBezTo>
                    <a:pt x="894" y="8264"/>
                    <a:pt x="929" y="8312"/>
                    <a:pt x="965" y="8335"/>
                  </a:cubicBezTo>
                  <a:lnTo>
                    <a:pt x="1251" y="8538"/>
                  </a:lnTo>
                  <a:lnTo>
                    <a:pt x="822" y="8681"/>
                  </a:lnTo>
                  <a:cubicBezTo>
                    <a:pt x="334" y="8859"/>
                    <a:pt x="1" y="9324"/>
                    <a:pt x="1" y="9836"/>
                  </a:cubicBezTo>
                  <a:lnTo>
                    <a:pt x="1" y="11229"/>
                  </a:lnTo>
                  <a:cubicBezTo>
                    <a:pt x="1" y="11312"/>
                    <a:pt x="72" y="11383"/>
                    <a:pt x="167" y="11383"/>
                  </a:cubicBezTo>
                  <a:cubicBezTo>
                    <a:pt x="251" y="11383"/>
                    <a:pt x="334" y="11312"/>
                    <a:pt x="334" y="11229"/>
                  </a:cubicBezTo>
                  <a:lnTo>
                    <a:pt x="334" y="9836"/>
                  </a:lnTo>
                  <a:cubicBezTo>
                    <a:pt x="334" y="9455"/>
                    <a:pt x="572" y="9109"/>
                    <a:pt x="929" y="8990"/>
                  </a:cubicBezTo>
                  <a:lnTo>
                    <a:pt x="1906" y="8645"/>
                  </a:lnTo>
                  <a:cubicBezTo>
                    <a:pt x="2251" y="9645"/>
                    <a:pt x="3191" y="10336"/>
                    <a:pt x="4263" y="10336"/>
                  </a:cubicBezTo>
                  <a:cubicBezTo>
                    <a:pt x="5335" y="10336"/>
                    <a:pt x="6263" y="9645"/>
                    <a:pt x="6609" y="8645"/>
                  </a:cubicBezTo>
                  <a:lnTo>
                    <a:pt x="7597" y="8990"/>
                  </a:lnTo>
                  <a:cubicBezTo>
                    <a:pt x="7954" y="9121"/>
                    <a:pt x="8192" y="9466"/>
                    <a:pt x="8192" y="9836"/>
                  </a:cubicBezTo>
                  <a:lnTo>
                    <a:pt x="8192" y="11229"/>
                  </a:lnTo>
                  <a:cubicBezTo>
                    <a:pt x="8192" y="11312"/>
                    <a:pt x="8264" y="11383"/>
                    <a:pt x="8347" y="11383"/>
                  </a:cubicBezTo>
                  <a:cubicBezTo>
                    <a:pt x="8442" y="11383"/>
                    <a:pt x="8514" y="11312"/>
                    <a:pt x="8514" y="11229"/>
                  </a:cubicBezTo>
                  <a:lnTo>
                    <a:pt x="8514" y="9836"/>
                  </a:lnTo>
                  <a:cubicBezTo>
                    <a:pt x="8549" y="9324"/>
                    <a:pt x="8216" y="8847"/>
                    <a:pt x="7728" y="8681"/>
                  </a:cubicBezTo>
                  <a:lnTo>
                    <a:pt x="7299" y="8538"/>
                  </a:lnTo>
                  <a:lnTo>
                    <a:pt x="7585" y="8335"/>
                  </a:lnTo>
                  <a:cubicBezTo>
                    <a:pt x="7621" y="8312"/>
                    <a:pt x="7644" y="8264"/>
                    <a:pt x="7656" y="8216"/>
                  </a:cubicBezTo>
                  <a:cubicBezTo>
                    <a:pt x="7668" y="8181"/>
                    <a:pt x="7656" y="8133"/>
                    <a:pt x="7621" y="8085"/>
                  </a:cubicBezTo>
                  <a:lnTo>
                    <a:pt x="7037" y="7359"/>
                  </a:lnTo>
                  <a:lnTo>
                    <a:pt x="7573" y="7085"/>
                  </a:lnTo>
                  <a:cubicBezTo>
                    <a:pt x="7668" y="7049"/>
                    <a:pt x="7692" y="6942"/>
                    <a:pt x="7656" y="6871"/>
                  </a:cubicBezTo>
                  <a:cubicBezTo>
                    <a:pt x="7144" y="5859"/>
                    <a:pt x="7132" y="4811"/>
                    <a:pt x="7132" y="4799"/>
                  </a:cubicBezTo>
                  <a:lnTo>
                    <a:pt x="7132" y="3299"/>
                  </a:lnTo>
                  <a:cubicBezTo>
                    <a:pt x="7180" y="3311"/>
                    <a:pt x="7204" y="3323"/>
                    <a:pt x="7251" y="3359"/>
                  </a:cubicBezTo>
                  <a:cubicBezTo>
                    <a:pt x="7275" y="3370"/>
                    <a:pt x="7299" y="3370"/>
                    <a:pt x="7323" y="3370"/>
                  </a:cubicBezTo>
                  <a:cubicBezTo>
                    <a:pt x="7382" y="3370"/>
                    <a:pt x="7442" y="3335"/>
                    <a:pt x="7478" y="3263"/>
                  </a:cubicBezTo>
                  <a:cubicBezTo>
                    <a:pt x="7513" y="3180"/>
                    <a:pt x="7478" y="3085"/>
                    <a:pt x="7382" y="3037"/>
                  </a:cubicBezTo>
                  <a:cubicBezTo>
                    <a:pt x="7299" y="3001"/>
                    <a:pt x="7216" y="2966"/>
                    <a:pt x="7121" y="2942"/>
                  </a:cubicBezTo>
                  <a:cubicBezTo>
                    <a:pt x="7073" y="1525"/>
                    <a:pt x="6001" y="358"/>
                    <a:pt x="4620" y="203"/>
                  </a:cubicBezTo>
                  <a:lnTo>
                    <a:pt x="4620" y="168"/>
                  </a:lnTo>
                  <a:cubicBezTo>
                    <a:pt x="4620" y="84"/>
                    <a:pt x="4537" y="1"/>
                    <a:pt x="4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4" name="Google Shape;13764;p89"/>
            <p:cNvSpPr/>
            <p:nvPr/>
          </p:nvSpPr>
          <p:spPr>
            <a:xfrm>
              <a:off x="6339728" y="2977294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513" y="334"/>
                  </a:lnTo>
                  <a:cubicBezTo>
                    <a:pt x="608" y="334"/>
                    <a:pt x="680" y="262"/>
                    <a:pt x="680" y="167"/>
                  </a:cubicBezTo>
                  <a:cubicBezTo>
                    <a:pt x="680" y="72"/>
                    <a:pt x="608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5" name="Google Shape;13765;p89"/>
            <p:cNvSpPr/>
            <p:nvPr/>
          </p:nvSpPr>
          <p:spPr>
            <a:xfrm>
              <a:off x="6353319" y="3025194"/>
              <a:ext cx="61903" cy="32852"/>
            </a:xfrm>
            <a:custGeom>
              <a:avLst/>
              <a:gdLst/>
              <a:ahLst/>
              <a:cxnLst/>
              <a:rect l="l" t="t" r="r" b="b"/>
              <a:pathLst>
                <a:path w="1954" h="1037" extrusionOk="0">
                  <a:moveTo>
                    <a:pt x="1560" y="322"/>
                  </a:moveTo>
                  <a:cubicBezTo>
                    <a:pt x="1501" y="560"/>
                    <a:pt x="1251" y="715"/>
                    <a:pt x="965" y="715"/>
                  </a:cubicBezTo>
                  <a:cubicBezTo>
                    <a:pt x="679" y="715"/>
                    <a:pt x="441" y="548"/>
                    <a:pt x="358" y="322"/>
                  </a:cubicBez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655"/>
                    <a:pt x="429" y="1036"/>
                    <a:pt x="965" y="1036"/>
                  </a:cubicBezTo>
                  <a:cubicBezTo>
                    <a:pt x="1501" y="1036"/>
                    <a:pt x="1929" y="631"/>
                    <a:pt x="1929" y="155"/>
                  </a:cubicBezTo>
                  <a:cubicBezTo>
                    <a:pt x="1953" y="72"/>
                    <a:pt x="1870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6" name="Google Shape;13766;p89"/>
          <p:cNvGrpSpPr/>
          <p:nvPr/>
        </p:nvGrpSpPr>
        <p:grpSpPr>
          <a:xfrm>
            <a:off x="3075928" y="2445798"/>
            <a:ext cx="363243" cy="300675"/>
            <a:chOff x="3075928" y="2445798"/>
            <a:chExt cx="363243" cy="300675"/>
          </a:xfrm>
          <a:solidFill>
            <a:schemeClr val="bg1"/>
          </a:solidFill>
        </p:grpSpPr>
        <p:sp>
          <p:nvSpPr>
            <p:cNvPr id="13767" name="Google Shape;13767;p89"/>
            <p:cNvSpPr/>
            <p:nvPr/>
          </p:nvSpPr>
          <p:spPr>
            <a:xfrm>
              <a:off x="3227168" y="2675542"/>
              <a:ext cx="37002" cy="10581"/>
            </a:xfrm>
            <a:custGeom>
              <a:avLst/>
              <a:gdLst/>
              <a:ahLst/>
              <a:cxnLst/>
              <a:rect l="l" t="t" r="r" b="b"/>
              <a:pathLst>
                <a:path w="1168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1001" y="334"/>
                  </a:lnTo>
                  <a:cubicBezTo>
                    <a:pt x="1096" y="334"/>
                    <a:pt x="1167" y="262"/>
                    <a:pt x="1167" y="167"/>
                  </a:cubicBezTo>
                  <a:cubicBezTo>
                    <a:pt x="1167" y="72"/>
                    <a:pt x="1096" y="0"/>
                    <a:pt x="1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8" name="Google Shape;13768;p89"/>
            <p:cNvSpPr/>
            <p:nvPr/>
          </p:nvSpPr>
          <p:spPr>
            <a:xfrm>
              <a:off x="3075928" y="2445798"/>
              <a:ext cx="363243" cy="300675"/>
            </a:xfrm>
            <a:custGeom>
              <a:avLst/>
              <a:gdLst/>
              <a:ahLst/>
              <a:cxnLst/>
              <a:rect l="l" t="t" r="r" b="b"/>
              <a:pathLst>
                <a:path w="11466" h="9491" extrusionOk="0">
                  <a:moveTo>
                    <a:pt x="7299" y="2787"/>
                  </a:moveTo>
                  <a:cubicBezTo>
                    <a:pt x="7322" y="2895"/>
                    <a:pt x="7370" y="3002"/>
                    <a:pt x="7418" y="3085"/>
                  </a:cubicBezTo>
                  <a:lnTo>
                    <a:pt x="1548" y="3085"/>
                  </a:lnTo>
                  <a:lnTo>
                    <a:pt x="1548" y="2787"/>
                  </a:lnTo>
                  <a:close/>
                  <a:moveTo>
                    <a:pt x="8323" y="4121"/>
                  </a:moveTo>
                  <a:lnTo>
                    <a:pt x="8323" y="6026"/>
                  </a:lnTo>
                  <a:lnTo>
                    <a:pt x="6418" y="6026"/>
                  </a:lnTo>
                  <a:lnTo>
                    <a:pt x="6418" y="4121"/>
                  </a:lnTo>
                  <a:close/>
                  <a:moveTo>
                    <a:pt x="6370" y="8467"/>
                  </a:moveTo>
                  <a:lnTo>
                    <a:pt x="6477" y="8550"/>
                  </a:lnTo>
                  <a:lnTo>
                    <a:pt x="4227" y="8550"/>
                  </a:lnTo>
                  <a:lnTo>
                    <a:pt x="4334" y="8467"/>
                  </a:lnTo>
                  <a:close/>
                  <a:moveTo>
                    <a:pt x="9835" y="8050"/>
                  </a:moveTo>
                  <a:lnTo>
                    <a:pt x="10216" y="8550"/>
                  </a:lnTo>
                  <a:lnTo>
                    <a:pt x="7037" y="8550"/>
                  </a:lnTo>
                  <a:lnTo>
                    <a:pt x="6549" y="8169"/>
                  </a:lnTo>
                  <a:cubicBezTo>
                    <a:pt x="6525" y="8133"/>
                    <a:pt x="6489" y="8133"/>
                    <a:pt x="6441" y="8133"/>
                  </a:cubicBezTo>
                  <a:lnTo>
                    <a:pt x="4286" y="8133"/>
                  </a:lnTo>
                  <a:cubicBezTo>
                    <a:pt x="4239" y="8133"/>
                    <a:pt x="4215" y="8145"/>
                    <a:pt x="4179" y="8169"/>
                  </a:cubicBezTo>
                  <a:lnTo>
                    <a:pt x="3691" y="8550"/>
                  </a:lnTo>
                  <a:lnTo>
                    <a:pt x="524" y="8550"/>
                  </a:lnTo>
                  <a:lnTo>
                    <a:pt x="893" y="8050"/>
                  </a:lnTo>
                  <a:close/>
                  <a:moveTo>
                    <a:pt x="9578" y="0"/>
                  </a:moveTo>
                  <a:cubicBezTo>
                    <a:pt x="9500" y="0"/>
                    <a:pt x="9417" y="68"/>
                    <a:pt x="9406" y="156"/>
                  </a:cubicBezTo>
                  <a:cubicBezTo>
                    <a:pt x="9394" y="240"/>
                    <a:pt x="9466" y="335"/>
                    <a:pt x="9561" y="347"/>
                  </a:cubicBezTo>
                  <a:cubicBezTo>
                    <a:pt x="10454" y="466"/>
                    <a:pt x="11121" y="1228"/>
                    <a:pt x="11121" y="2133"/>
                  </a:cubicBezTo>
                  <a:cubicBezTo>
                    <a:pt x="11121" y="3133"/>
                    <a:pt x="10311" y="3930"/>
                    <a:pt x="9323" y="3930"/>
                  </a:cubicBezTo>
                  <a:cubicBezTo>
                    <a:pt x="8323" y="3930"/>
                    <a:pt x="7513" y="3133"/>
                    <a:pt x="7513" y="2133"/>
                  </a:cubicBezTo>
                  <a:cubicBezTo>
                    <a:pt x="7513" y="1287"/>
                    <a:pt x="8108" y="561"/>
                    <a:pt x="8930" y="382"/>
                  </a:cubicBezTo>
                  <a:cubicBezTo>
                    <a:pt x="9025" y="359"/>
                    <a:pt x="9085" y="275"/>
                    <a:pt x="9061" y="180"/>
                  </a:cubicBezTo>
                  <a:cubicBezTo>
                    <a:pt x="9050" y="104"/>
                    <a:pt x="8969" y="48"/>
                    <a:pt x="8892" y="48"/>
                  </a:cubicBezTo>
                  <a:cubicBezTo>
                    <a:pt x="8885" y="48"/>
                    <a:pt x="8877" y="48"/>
                    <a:pt x="8870" y="49"/>
                  </a:cubicBezTo>
                  <a:cubicBezTo>
                    <a:pt x="8394" y="156"/>
                    <a:pt x="7977" y="406"/>
                    <a:pt x="7668" y="775"/>
                  </a:cubicBezTo>
                  <a:cubicBezTo>
                    <a:pt x="7406" y="1097"/>
                    <a:pt x="7251" y="1466"/>
                    <a:pt x="7203" y="1859"/>
                  </a:cubicBezTo>
                  <a:lnTo>
                    <a:pt x="5513" y="1859"/>
                  </a:lnTo>
                  <a:cubicBezTo>
                    <a:pt x="5417" y="1859"/>
                    <a:pt x="5346" y="1930"/>
                    <a:pt x="5346" y="2014"/>
                  </a:cubicBezTo>
                  <a:cubicBezTo>
                    <a:pt x="5346" y="2109"/>
                    <a:pt x="5417" y="2180"/>
                    <a:pt x="5513" y="2180"/>
                  </a:cubicBezTo>
                  <a:lnTo>
                    <a:pt x="7191" y="2180"/>
                  </a:lnTo>
                  <a:cubicBezTo>
                    <a:pt x="7191" y="2275"/>
                    <a:pt x="7203" y="2359"/>
                    <a:pt x="7215" y="2454"/>
                  </a:cubicBezTo>
                  <a:lnTo>
                    <a:pt x="1381" y="2454"/>
                  </a:lnTo>
                  <a:cubicBezTo>
                    <a:pt x="1298" y="2454"/>
                    <a:pt x="1215" y="2526"/>
                    <a:pt x="1215" y="2609"/>
                  </a:cubicBezTo>
                  <a:lnTo>
                    <a:pt x="1215" y="3240"/>
                  </a:lnTo>
                  <a:lnTo>
                    <a:pt x="1215" y="6955"/>
                  </a:lnTo>
                  <a:cubicBezTo>
                    <a:pt x="1215" y="7050"/>
                    <a:pt x="1298" y="7121"/>
                    <a:pt x="1381" y="7121"/>
                  </a:cubicBezTo>
                  <a:lnTo>
                    <a:pt x="7275" y="7121"/>
                  </a:lnTo>
                  <a:cubicBezTo>
                    <a:pt x="7370" y="7121"/>
                    <a:pt x="7442" y="7050"/>
                    <a:pt x="7442" y="6955"/>
                  </a:cubicBezTo>
                  <a:cubicBezTo>
                    <a:pt x="7442" y="6871"/>
                    <a:pt x="7370" y="6800"/>
                    <a:pt x="7275" y="6800"/>
                  </a:cubicBezTo>
                  <a:lnTo>
                    <a:pt x="1560" y="6800"/>
                  </a:lnTo>
                  <a:lnTo>
                    <a:pt x="1560" y="3418"/>
                  </a:lnTo>
                  <a:lnTo>
                    <a:pt x="7656" y="3418"/>
                  </a:lnTo>
                  <a:cubicBezTo>
                    <a:pt x="7751" y="3549"/>
                    <a:pt x="7858" y="3669"/>
                    <a:pt x="7989" y="3776"/>
                  </a:cubicBezTo>
                  <a:lnTo>
                    <a:pt x="6263" y="3776"/>
                  </a:lnTo>
                  <a:cubicBezTo>
                    <a:pt x="6179" y="3776"/>
                    <a:pt x="6096" y="3847"/>
                    <a:pt x="6096" y="3942"/>
                  </a:cubicBezTo>
                  <a:lnTo>
                    <a:pt x="6096" y="6181"/>
                  </a:lnTo>
                  <a:cubicBezTo>
                    <a:pt x="6096" y="6276"/>
                    <a:pt x="6179" y="6347"/>
                    <a:pt x="6263" y="6347"/>
                  </a:cubicBezTo>
                  <a:lnTo>
                    <a:pt x="8513" y="6347"/>
                  </a:lnTo>
                  <a:cubicBezTo>
                    <a:pt x="8596" y="6347"/>
                    <a:pt x="8680" y="6276"/>
                    <a:pt x="8680" y="6181"/>
                  </a:cubicBezTo>
                  <a:lnTo>
                    <a:pt x="8680" y="4145"/>
                  </a:lnTo>
                  <a:cubicBezTo>
                    <a:pt x="8846" y="4192"/>
                    <a:pt x="9001" y="4240"/>
                    <a:pt x="9168" y="4252"/>
                  </a:cubicBezTo>
                  <a:lnTo>
                    <a:pt x="9168" y="6800"/>
                  </a:lnTo>
                  <a:lnTo>
                    <a:pt x="8096" y="6800"/>
                  </a:lnTo>
                  <a:cubicBezTo>
                    <a:pt x="8001" y="6800"/>
                    <a:pt x="7930" y="6871"/>
                    <a:pt x="7930" y="6955"/>
                  </a:cubicBezTo>
                  <a:cubicBezTo>
                    <a:pt x="7930" y="7050"/>
                    <a:pt x="8001" y="7121"/>
                    <a:pt x="8096" y="7121"/>
                  </a:cubicBezTo>
                  <a:lnTo>
                    <a:pt x="9335" y="7121"/>
                  </a:lnTo>
                  <a:cubicBezTo>
                    <a:pt x="9418" y="7121"/>
                    <a:pt x="9489" y="7050"/>
                    <a:pt x="9489" y="6955"/>
                  </a:cubicBezTo>
                  <a:lnTo>
                    <a:pt x="9489" y="4240"/>
                  </a:lnTo>
                  <a:cubicBezTo>
                    <a:pt x="9585" y="4240"/>
                    <a:pt x="9656" y="4216"/>
                    <a:pt x="9751" y="4204"/>
                  </a:cubicBezTo>
                  <a:lnTo>
                    <a:pt x="9751" y="7705"/>
                  </a:lnTo>
                  <a:lnTo>
                    <a:pt x="965" y="7705"/>
                  </a:lnTo>
                  <a:lnTo>
                    <a:pt x="965" y="2168"/>
                  </a:lnTo>
                  <a:lnTo>
                    <a:pt x="4846" y="2168"/>
                  </a:lnTo>
                  <a:cubicBezTo>
                    <a:pt x="4941" y="2168"/>
                    <a:pt x="5013" y="2097"/>
                    <a:pt x="5013" y="2002"/>
                  </a:cubicBezTo>
                  <a:cubicBezTo>
                    <a:pt x="5013" y="1918"/>
                    <a:pt x="4941" y="1835"/>
                    <a:pt x="4846" y="1835"/>
                  </a:cubicBezTo>
                  <a:lnTo>
                    <a:pt x="786" y="1835"/>
                  </a:lnTo>
                  <a:cubicBezTo>
                    <a:pt x="703" y="1835"/>
                    <a:pt x="619" y="1918"/>
                    <a:pt x="619" y="2002"/>
                  </a:cubicBezTo>
                  <a:lnTo>
                    <a:pt x="619" y="7812"/>
                  </a:lnTo>
                  <a:lnTo>
                    <a:pt x="24" y="8598"/>
                  </a:lnTo>
                  <a:cubicBezTo>
                    <a:pt x="12" y="8622"/>
                    <a:pt x="0" y="8657"/>
                    <a:pt x="0" y="8705"/>
                  </a:cubicBezTo>
                  <a:lnTo>
                    <a:pt x="0" y="9324"/>
                  </a:lnTo>
                  <a:cubicBezTo>
                    <a:pt x="0" y="9419"/>
                    <a:pt x="72" y="9491"/>
                    <a:pt x="167" y="9491"/>
                  </a:cubicBezTo>
                  <a:lnTo>
                    <a:pt x="7930" y="9491"/>
                  </a:lnTo>
                  <a:cubicBezTo>
                    <a:pt x="8025" y="9491"/>
                    <a:pt x="8096" y="9419"/>
                    <a:pt x="8096" y="9324"/>
                  </a:cubicBezTo>
                  <a:cubicBezTo>
                    <a:pt x="8096" y="9241"/>
                    <a:pt x="8025" y="9157"/>
                    <a:pt x="7930" y="9157"/>
                  </a:cubicBezTo>
                  <a:lnTo>
                    <a:pt x="322" y="9157"/>
                  </a:lnTo>
                  <a:lnTo>
                    <a:pt x="322" y="8883"/>
                  </a:lnTo>
                  <a:lnTo>
                    <a:pt x="10359" y="8883"/>
                  </a:lnTo>
                  <a:lnTo>
                    <a:pt x="10359" y="9157"/>
                  </a:lnTo>
                  <a:lnTo>
                    <a:pt x="8585" y="9157"/>
                  </a:lnTo>
                  <a:cubicBezTo>
                    <a:pt x="8501" y="9157"/>
                    <a:pt x="8418" y="9241"/>
                    <a:pt x="8418" y="9324"/>
                  </a:cubicBezTo>
                  <a:cubicBezTo>
                    <a:pt x="8418" y="9419"/>
                    <a:pt x="8501" y="9491"/>
                    <a:pt x="8585" y="9491"/>
                  </a:cubicBezTo>
                  <a:lnTo>
                    <a:pt x="10525" y="9491"/>
                  </a:lnTo>
                  <a:cubicBezTo>
                    <a:pt x="10609" y="9491"/>
                    <a:pt x="10680" y="9419"/>
                    <a:pt x="10680" y="9324"/>
                  </a:cubicBezTo>
                  <a:lnTo>
                    <a:pt x="10680" y="8705"/>
                  </a:lnTo>
                  <a:cubicBezTo>
                    <a:pt x="10680" y="8669"/>
                    <a:pt x="10668" y="8622"/>
                    <a:pt x="10656" y="8598"/>
                  </a:cubicBezTo>
                  <a:lnTo>
                    <a:pt x="10061" y="7812"/>
                  </a:lnTo>
                  <a:lnTo>
                    <a:pt x="10061" y="4097"/>
                  </a:lnTo>
                  <a:cubicBezTo>
                    <a:pt x="10894" y="3823"/>
                    <a:pt x="11466" y="3049"/>
                    <a:pt x="11466" y="2121"/>
                  </a:cubicBezTo>
                  <a:cubicBezTo>
                    <a:pt x="11466" y="1049"/>
                    <a:pt x="10656" y="144"/>
                    <a:pt x="9597" y="1"/>
                  </a:cubicBezTo>
                  <a:cubicBezTo>
                    <a:pt x="9590" y="1"/>
                    <a:pt x="9584" y="0"/>
                    <a:pt x="9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9" name="Google Shape;13769;p89"/>
            <p:cNvSpPr/>
            <p:nvPr/>
          </p:nvSpPr>
          <p:spPr>
            <a:xfrm>
              <a:off x="3141537" y="2565390"/>
              <a:ext cx="37763" cy="37382"/>
            </a:xfrm>
            <a:custGeom>
              <a:avLst/>
              <a:gdLst/>
              <a:ahLst/>
              <a:cxnLst/>
              <a:rect l="l" t="t" r="r" b="b"/>
              <a:pathLst>
                <a:path w="1192" h="1180" extrusionOk="0">
                  <a:moveTo>
                    <a:pt x="846" y="322"/>
                  </a:moveTo>
                  <a:lnTo>
                    <a:pt x="846" y="834"/>
                  </a:lnTo>
                  <a:lnTo>
                    <a:pt x="346" y="834"/>
                  </a:lnTo>
                  <a:lnTo>
                    <a:pt x="346" y="322"/>
                  </a:lnTo>
                  <a:close/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13"/>
                  </a:lnTo>
                  <a:cubicBezTo>
                    <a:pt x="1" y="1096"/>
                    <a:pt x="72" y="1179"/>
                    <a:pt x="156" y="1179"/>
                  </a:cubicBezTo>
                  <a:lnTo>
                    <a:pt x="1013" y="1179"/>
                  </a:lnTo>
                  <a:cubicBezTo>
                    <a:pt x="1096" y="1179"/>
                    <a:pt x="1180" y="1096"/>
                    <a:pt x="1180" y="1013"/>
                  </a:cubicBezTo>
                  <a:lnTo>
                    <a:pt x="1180" y="167"/>
                  </a:lnTo>
                  <a:cubicBezTo>
                    <a:pt x="1191" y="72"/>
                    <a:pt x="1096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0" name="Google Shape;13770;p89"/>
            <p:cNvSpPr/>
            <p:nvPr/>
          </p:nvSpPr>
          <p:spPr>
            <a:xfrm>
              <a:off x="3185287" y="2565390"/>
              <a:ext cx="73593" cy="10233"/>
            </a:xfrm>
            <a:custGeom>
              <a:avLst/>
              <a:gdLst/>
              <a:ahLst/>
              <a:cxnLst/>
              <a:rect l="l" t="t" r="r" b="b"/>
              <a:pathLst>
                <a:path w="2323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1"/>
                    <a:pt x="2311" y="167"/>
                  </a:cubicBezTo>
                  <a:cubicBezTo>
                    <a:pt x="2323" y="72"/>
                    <a:pt x="2251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1" name="Google Shape;13771;p89"/>
            <p:cNvSpPr/>
            <p:nvPr/>
          </p:nvSpPr>
          <p:spPr>
            <a:xfrm>
              <a:off x="3185287" y="2578601"/>
              <a:ext cx="73593" cy="10201"/>
            </a:xfrm>
            <a:custGeom>
              <a:avLst/>
              <a:gdLst/>
              <a:ahLst/>
              <a:cxnLst/>
              <a:rect l="l" t="t" r="r" b="b"/>
              <a:pathLst>
                <a:path w="2323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0"/>
                    <a:pt x="2311" y="167"/>
                  </a:cubicBezTo>
                  <a:cubicBezTo>
                    <a:pt x="2323" y="72"/>
                    <a:pt x="2251" y="0"/>
                    <a:pt x="2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2" name="Google Shape;13772;p89"/>
            <p:cNvSpPr/>
            <p:nvPr/>
          </p:nvSpPr>
          <p:spPr>
            <a:xfrm>
              <a:off x="3185287" y="2591811"/>
              <a:ext cx="73212" cy="10201"/>
            </a:xfrm>
            <a:custGeom>
              <a:avLst/>
              <a:gdLst/>
              <a:ahLst/>
              <a:cxnLst/>
              <a:rect l="l" t="t" r="r" b="b"/>
              <a:pathLst>
                <a:path w="2311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0"/>
                    <a:pt x="2311" y="167"/>
                  </a:cubicBezTo>
                  <a:cubicBezTo>
                    <a:pt x="2311" y="72"/>
                    <a:pt x="2251" y="0"/>
                    <a:pt x="2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3" name="Google Shape;13773;p89"/>
            <p:cNvSpPr/>
            <p:nvPr/>
          </p:nvSpPr>
          <p:spPr>
            <a:xfrm>
              <a:off x="3141537" y="2609520"/>
              <a:ext cx="37763" cy="37382"/>
            </a:xfrm>
            <a:custGeom>
              <a:avLst/>
              <a:gdLst/>
              <a:ahLst/>
              <a:cxnLst/>
              <a:rect l="l" t="t" r="r" b="b"/>
              <a:pathLst>
                <a:path w="1192" h="1180" extrusionOk="0">
                  <a:moveTo>
                    <a:pt x="846" y="346"/>
                  </a:moveTo>
                  <a:lnTo>
                    <a:pt x="846" y="858"/>
                  </a:lnTo>
                  <a:lnTo>
                    <a:pt x="346" y="858"/>
                  </a:lnTo>
                  <a:lnTo>
                    <a:pt x="346" y="346"/>
                  </a:lnTo>
                  <a:close/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13"/>
                  </a:lnTo>
                  <a:cubicBezTo>
                    <a:pt x="1" y="1108"/>
                    <a:pt x="72" y="1179"/>
                    <a:pt x="156" y="1179"/>
                  </a:cubicBezTo>
                  <a:lnTo>
                    <a:pt x="1013" y="1179"/>
                  </a:lnTo>
                  <a:cubicBezTo>
                    <a:pt x="1096" y="1179"/>
                    <a:pt x="1180" y="1108"/>
                    <a:pt x="1180" y="1013"/>
                  </a:cubicBezTo>
                  <a:lnTo>
                    <a:pt x="1180" y="167"/>
                  </a:lnTo>
                  <a:cubicBezTo>
                    <a:pt x="1191" y="72"/>
                    <a:pt x="1096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4" name="Google Shape;13774;p89"/>
            <p:cNvSpPr/>
            <p:nvPr/>
          </p:nvSpPr>
          <p:spPr>
            <a:xfrm>
              <a:off x="3185287" y="2609520"/>
              <a:ext cx="73212" cy="10613"/>
            </a:xfrm>
            <a:custGeom>
              <a:avLst/>
              <a:gdLst/>
              <a:ahLst/>
              <a:cxnLst/>
              <a:rect l="l" t="t" r="r" b="b"/>
              <a:pathLst>
                <a:path w="2311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2144" y="334"/>
                  </a:lnTo>
                  <a:cubicBezTo>
                    <a:pt x="2239" y="334"/>
                    <a:pt x="2311" y="263"/>
                    <a:pt x="2311" y="167"/>
                  </a:cubicBezTo>
                  <a:cubicBezTo>
                    <a:pt x="2311" y="72"/>
                    <a:pt x="2251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5" name="Google Shape;13775;p89"/>
            <p:cNvSpPr/>
            <p:nvPr/>
          </p:nvSpPr>
          <p:spPr>
            <a:xfrm>
              <a:off x="3185287" y="2622731"/>
              <a:ext cx="73212" cy="10581"/>
            </a:xfrm>
            <a:custGeom>
              <a:avLst/>
              <a:gdLst/>
              <a:ahLst/>
              <a:cxnLst/>
              <a:rect l="l" t="t" r="r" b="b"/>
              <a:pathLst>
                <a:path w="2311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2144" y="334"/>
                  </a:lnTo>
                  <a:cubicBezTo>
                    <a:pt x="2239" y="334"/>
                    <a:pt x="2311" y="262"/>
                    <a:pt x="2311" y="167"/>
                  </a:cubicBezTo>
                  <a:cubicBezTo>
                    <a:pt x="2311" y="84"/>
                    <a:pt x="2251" y="0"/>
                    <a:pt x="2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6" name="Google Shape;13776;p89"/>
            <p:cNvSpPr/>
            <p:nvPr/>
          </p:nvSpPr>
          <p:spPr>
            <a:xfrm>
              <a:off x="3185287" y="2636670"/>
              <a:ext cx="73212" cy="10233"/>
            </a:xfrm>
            <a:custGeom>
              <a:avLst/>
              <a:gdLst/>
              <a:ahLst/>
              <a:cxnLst/>
              <a:rect l="l" t="t" r="r" b="b"/>
              <a:pathLst>
                <a:path w="2311" h="323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1"/>
                    <a:pt x="2311" y="156"/>
                  </a:cubicBezTo>
                  <a:cubicBezTo>
                    <a:pt x="2311" y="72"/>
                    <a:pt x="2251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7" name="Google Shape;13777;p89"/>
            <p:cNvSpPr/>
            <p:nvPr/>
          </p:nvSpPr>
          <p:spPr>
            <a:xfrm>
              <a:off x="3330509" y="2471839"/>
              <a:ext cx="82653" cy="82653"/>
            </a:xfrm>
            <a:custGeom>
              <a:avLst/>
              <a:gdLst/>
              <a:ahLst/>
              <a:cxnLst/>
              <a:rect l="l" t="t" r="r" b="b"/>
              <a:pathLst>
                <a:path w="2609" h="2609" extrusionOk="0">
                  <a:moveTo>
                    <a:pt x="346" y="1287"/>
                  </a:moveTo>
                  <a:lnTo>
                    <a:pt x="429" y="1323"/>
                  </a:lnTo>
                  <a:cubicBezTo>
                    <a:pt x="668" y="1418"/>
                    <a:pt x="727" y="1501"/>
                    <a:pt x="727" y="1549"/>
                  </a:cubicBezTo>
                  <a:cubicBezTo>
                    <a:pt x="727" y="1573"/>
                    <a:pt x="668" y="1656"/>
                    <a:pt x="465" y="1775"/>
                  </a:cubicBezTo>
                  <a:cubicBezTo>
                    <a:pt x="394" y="1644"/>
                    <a:pt x="346" y="1489"/>
                    <a:pt x="346" y="1334"/>
                  </a:cubicBezTo>
                  <a:lnTo>
                    <a:pt x="346" y="1311"/>
                  </a:lnTo>
                  <a:lnTo>
                    <a:pt x="346" y="1287"/>
                  </a:lnTo>
                  <a:close/>
                  <a:moveTo>
                    <a:pt x="1203" y="346"/>
                  </a:moveTo>
                  <a:cubicBezTo>
                    <a:pt x="1191" y="358"/>
                    <a:pt x="1180" y="394"/>
                    <a:pt x="1168" y="406"/>
                  </a:cubicBezTo>
                  <a:cubicBezTo>
                    <a:pt x="1025" y="632"/>
                    <a:pt x="1108" y="799"/>
                    <a:pt x="1168" y="882"/>
                  </a:cubicBezTo>
                  <a:cubicBezTo>
                    <a:pt x="1311" y="1096"/>
                    <a:pt x="1525" y="1132"/>
                    <a:pt x="1668" y="1168"/>
                  </a:cubicBezTo>
                  <a:cubicBezTo>
                    <a:pt x="1846" y="1203"/>
                    <a:pt x="1858" y="1203"/>
                    <a:pt x="1882" y="1334"/>
                  </a:cubicBezTo>
                  <a:cubicBezTo>
                    <a:pt x="1882" y="1430"/>
                    <a:pt x="1703" y="1549"/>
                    <a:pt x="1525" y="1656"/>
                  </a:cubicBezTo>
                  <a:cubicBezTo>
                    <a:pt x="1299" y="1787"/>
                    <a:pt x="1049" y="1954"/>
                    <a:pt x="953" y="2192"/>
                  </a:cubicBezTo>
                  <a:cubicBezTo>
                    <a:pt x="870" y="2156"/>
                    <a:pt x="787" y="2120"/>
                    <a:pt x="715" y="2061"/>
                  </a:cubicBezTo>
                  <a:cubicBezTo>
                    <a:pt x="703" y="2037"/>
                    <a:pt x="691" y="2025"/>
                    <a:pt x="668" y="2025"/>
                  </a:cubicBezTo>
                  <a:cubicBezTo>
                    <a:pt x="941" y="1882"/>
                    <a:pt x="1060" y="1704"/>
                    <a:pt x="1060" y="1525"/>
                  </a:cubicBezTo>
                  <a:cubicBezTo>
                    <a:pt x="1060" y="1370"/>
                    <a:pt x="965" y="1168"/>
                    <a:pt x="549" y="1001"/>
                  </a:cubicBezTo>
                  <a:cubicBezTo>
                    <a:pt x="513" y="989"/>
                    <a:pt x="453" y="953"/>
                    <a:pt x="418" y="930"/>
                  </a:cubicBezTo>
                  <a:cubicBezTo>
                    <a:pt x="549" y="596"/>
                    <a:pt x="870" y="394"/>
                    <a:pt x="1203" y="346"/>
                  </a:cubicBezTo>
                  <a:close/>
                  <a:moveTo>
                    <a:pt x="1644" y="394"/>
                  </a:moveTo>
                  <a:cubicBezTo>
                    <a:pt x="1858" y="465"/>
                    <a:pt x="2049" y="644"/>
                    <a:pt x="2180" y="858"/>
                  </a:cubicBezTo>
                  <a:cubicBezTo>
                    <a:pt x="2251" y="989"/>
                    <a:pt x="2275" y="1132"/>
                    <a:pt x="2275" y="1299"/>
                  </a:cubicBezTo>
                  <a:cubicBezTo>
                    <a:pt x="2251" y="1668"/>
                    <a:pt x="2061" y="2001"/>
                    <a:pt x="1727" y="2168"/>
                  </a:cubicBezTo>
                  <a:cubicBezTo>
                    <a:pt x="1596" y="2239"/>
                    <a:pt x="1441" y="2263"/>
                    <a:pt x="1299" y="2263"/>
                  </a:cubicBezTo>
                  <a:cubicBezTo>
                    <a:pt x="1370" y="2168"/>
                    <a:pt x="1501" y="2061"/>
                    <a:pt x="1703" y="1942"/>
                  </a:cubicBezTo>
                  <a:cubicBezTo>
                    <a:pt x="1942" y="1787"/>
                    <a:pt x="2215" y="1608"/>
                    <a:pt x="2203" y="1311"/>
                  </a:cubicBezTo>
                  <a:cubicBezTo>
                    <a:pt x="2192" y="930"/>
                    <a:pt x="1918" y="870"/>
                    <a:pt x="1739" y="822"/>
                  </a:cubicBezTo>
                  <a:cubicBezTo>
                    <a:pt x="1620" y="799"/>
                    <a:pt x="1501" y="775"/>
                    <a:pt x="1441" y="680"/>
                  </a:cubicBezTo>
                  <a:cubicBezTo>
                    <a:pt x="1418" y="632"/>
                    <a:pt x="1465" y="537"/>
                    <a:pt x="1644" y="394"/>
                  </a:cubicBezTo>
                  <a:close/>
                  <a:moveTo>
                    <a:pt x="1299" y="1"/>
                  </a:moveTo>
                  <a:cubicBezTo>
                    <a:pt x="727" y="1"/>
                    <a:pt x="227" y="358"/>
                    <a:pt x="60" y="918"/>
                  </a:cubicBezTo>
                  <a:cubicBezTo>
                    <a:pt x="13" y="1037"/>
                    <a:pt x="1" y="1168"/>
                    <a:pt x="1" y="1299"/>
                  </a:cubicBezTo>
                  <a:lnTo>
                    <a:pt x="1" y="1334"/>
                  </a:lnTo>
                  <a:cubicBezTo>
                    <a:pt x="1" y="1608"/>
                    <a:pt x="96" y="1870"/>
                    <a:pt x="275" y="2085"/>
                  </a:cubicBezTo>
                  <a:lnTo>
                    <a:pt x="275" y="2108"/>
                  </a:lnTo>
                  <a:cubicBezTo>
                    <a:pt x="346" y="2192"/>
                    <a:pt x="418" y="2263"/>
                    <a:pt x="513" y="2346"/>
                  </a:cubicBezTo>
                  <a:cubicBezTo>
                    <a:pt x="656" y="2466"/>
                    <a:pt x="846" y="2537"/>
                    <a:pt x="1049" y="2585"/>
                  </a:cubicBezTo>
                  <a:cubicBezTo>
                    <a:pt x="1120" y="2596"/>
                    <a:pt x="1203" y="2608"/>
                    <a:pt x="1299" y="2608"/>
                  </a:cubicBezTo>
                  <a:cubicBezTo>
                    <a:pt x="1501" y="2608"/>
                    <a:pt x="1703" y="2561"/>
                    <a:pt x="1894" y="2477"/>
                  </a:cubicBezTo>
                  <a:cubicBezTo>
                    <a:pt x="2323" y="2251"/>
                    <a:pt x="2608" y="1811"/>
                    <a:pt x="2608" y="1311"/>
                  </a:cubicBezTo>
                  <a:cubicBezTo>
                    <a:pt x="2596" y="1096"/>
                    <a:pt x="2549" y="894"/>
                    <a:pt x="2442" y="703"/>
                  </a:cubicBezTo>
                  <a:cubicBezTo>
                    <a:pt x="2275" y="370"/>
                    <a:pt x="1965" y="144"/>
                    <a:pt x="1620" y="49"/>
                  </a:cubicBezTo>
                  <a:cubicBezTo>
                    <a:pt x="1525" y="13"/>
                    <a:pt x="1406" y="1"/>
                    <a:pt x="1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78" name="Google Shape;13778;p89"/>
          <p:cNvGrpSpPr/>
          <p:nvPr/>
        </p:nvGrpSpPr>
        <p:grpSpPr>
          <a:xfrm>
            <a:off x="2633105" y="2431859"/>
            <a:ext cx="363243" cy="328585"/>
            <a:chOff x="2633105" y="2431859"/>
            <a:chExt cx="363243" cy="328585"/>
          </a:xfrm>
          <a:solidFill>
            <a:schemeClr val="bg1"/>
          </a:solidFill>
        </p:grpSpPr>
        <p:sp>
          <p:nvSpPr>
            <p:cNvPr id="13779" name="Google Shape;13779;p89"/>
            <p:cNvSpPr/>
            <p:nvPr/>
          </p:nvSpPr>
          <p:spPr>
            <a:xfrm>
              <a:off x="2633105" y="2498260"/>
              <a:ext cx="250462" cy="262184"/>
            </a:xfrm>
            <a:custGeom>
              <a:avLst/>
              <a:gdLst/>
              <a:ahLst/>
              <a:cxnLst/>
              <a:rect l="l" t="t" r="r" b="b"/>
              <a:pathLst>
                <a:path w="7906" h="8276" extrusionOk="0">
                  <a:moveTo>
                    <a:pt x="5322" y="6644"/>
                  </a:moveTo>
                  <a:lnTo>
                    <a:pt x="5465" y="7263"/>
                  </a:lnTo>
                  <a:lnTo>
                    <a:pt x="4560" y="7263"/>
                  </a:lnTo>
                  <a:lnTo>
                    <a:pt x="4691" y="6644"/>
                  </a:lnTo>
                  <a:close/>
                  <a:moveTo>
                    <a:pt x="6465" y="7608"/>
                  </a:moveTo>
                  <a:lnTo>
                    <a:pt x="6465" y="7954"/>
                  </a:lnTo>
                  <a:lnTo>
                    <a:pt x="3548" y="7954"/>
                  </a:lnTo>
                  <a:lnTo>
                    <a:pt x="3548" y="7608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6489"/>
                  </a:lnTo>
                  <a:cubicBezTo>
                    <a:pt x="0" y="6585"/>
                    <a:pt x="84" y="6656"/>
                    <a:pt x="167" y="6656"/>
                  </a:cubicBezTo>
                  <a:lnTo>
                    <a:pt x="4346" y="6656"/>
                  </a:lnTo>
                  <a:lnTo>
                    <a:pt x="4203" y="7287"/>
                  </a:lnTo>
                  <a:lnTo>
                    <a:pt x="3370" y="7287"/>
                  </a:lnTo>
                  <a:cubicBezTo>
                    <a:pt x="3274" y="7287"/>
                    <a:pt x="3203" y="7358"/>
                    <a:pt x="3203" y="7442"/>
                  </a:cubicBezTo>
                  <a:lnTo>
                    <a:pt x="3203" y="8120"/>
                  </a:lnTo>
                  <a:cubicBezTo>
                    <a:pt x="3203" y="8204"/>
                    <a:pt x="3274" y="8275"/>
                    <a:pt x="3370" y="8275"/>
                  </a:cubicBezTo>
                  <a:lnTo>
                    <a:pt x="6632" y="8275"/>
                  </a:lnTo>
                  <a:cubicBezTo>
                    <a:pt x="6715" y="8275"/>
                    <a:pt x="6787" y="8204"/>
                    <a:pt x="6787" y="8120"/>
                  </a:cubicBezTo>
                  <a:lnTo>
                    <a:pt x="6787" y="7442"/>
                  </a:lnTo>
                  <a:cubicBezTo>
                    <a:pt x="6787" y="7358"/>
                    <a:pt x="6715" y="7287"/>
                    <a:pt x="6632" y="7287"/>
                  </a:cubicBezTo>
                  <a:lnTo>
                    <a:pt x="5787" y="7287"/>
                  </a:lnTo>
                  <a:lnTo>
                    <a:pt x="5644" y="6656"/>
                  </a:lnTo>
                  <a:lnTo>
                    <a:pt x="7727" y="6656"/>
                  </a:lnTo>
                  <a:cubicBezTo>
                    <a:pt x="7823" y="6656"/>
                    <a:pt x="7894" y="6585"/>
                    <a:pt x="7894" y="6489"/>
                  </a:cubicBezTo>
                  <a:cubicBezTo>
                    <a:pt x="7906" y="6394"/>
                    <a:pt x="7834" y="6311"/>
                    <a:pt x="7739" y="6311"/>
                  </a:cubicBezTo>
                  <a:lnTo>
                    <a:pt x="345" y="6311"/>
                  </a:lnTo>
                  <a:lnTo>
                    <a:pt x="345" y="334"/>
                  </a:lnTo>
                  <a:lnTo>
                    <a:pt x="4763" y="334"/>
                  </a:lnTo>
                  <a:cubicBezTo>
                    <a:pt x="4858" y="334"/>
                    <a:pt x="4929" y="262"/>
                    <a:pt x="4929" y="167"/>
                  </a:cubicBezTo>
                  <a:cubicBezTo>
                    <a:pt x="4929" y="72"/>
                    <a:pt x="4858" y="0"/>
                    <a:pt x="4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0" name="Google Shape;13780;p89"/>
            <p:cNvSpPr/>
            <p:nvPr/>
          </p:nvSpPr>
          <p:spPr>
            <a:xfrm>
              <a:off x="2772655" y="2680800"/>
              <a:ext cx="38491" cy="10613"/>
            </a:xfrm>
            <a:custGeom>
              <a:avLst/>
              <a:gdLst/>
              <a:ahLst/>
              <a:cxnLst/>
              <a:rect l="l" t="t" r="r" b="b"/>
              <a:pathLst>
                <a:path w="1215" h="335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048" y="334"/>
                  </a:lnTo>
                  <a:cubicBezTo>
                    <a:pt x="1132" y="334"/>
                    <a:pt x="1215" y="251"/>
                    <a:pt x="1215" y="168"/>
                  </a:cubicBezTo>
                  <a:cubicBezTo>
                    <a:pt x="1215" y="72"/>
                    <a:pt x="1132" y="1"/>
                    <a:pt x="1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1" name="Google Shape;13781;p89"/>
            <p:cNvSpPr/>
            <p:nvPr/>
          </p:nvSpPr>
          <p:spPr>
            <a:xfrm>
              <a:off x="2729286" y="2583131"/>
              <a:ext cx="35862" cy="35862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2" name="Google Shape;13782;p89"/>
            <p:cNvSpPr/>
            <p:nvPr/>
          </p:nvSpPr>
          <p:spPr>
            <a:xfrm>
              <a:off x="2774176" y="2583131"/>
              <a:ext cx="35482" cy="35862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786" y="334"/>
                  </a:moveTo>
                  <a:lnTo>
                    <a:pt x="786" y="810"/>
                  </a:lnTo>
                  <a:lnTo>
                    <a:pt x="333" y="810"/>
                  </a:lnTo>
                  <a:lnTo>
                    <a:pt x="333" y="334"/>
                  </a:lnTo>
                  <a:close/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72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19" y="84"/>
                    <a:pt x="1036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3" name="Google Shape;13783;p89"/>
            <p:cNvSpPr/>
            <p:nvPr/>
          </p:nvSpPr>
          <p:spPr>
            <a:xfrm>
              <a:off x="2817926" y="2583131"/>
              <a:ext cx="35862" cy="35862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4" name="Google Shape;13784;p89"/>
            <p:cNvSpPr/>
            <p:nvPr/>
          </p:nvSpPr>
          <p:spPr>
            <a:xfrm>
              <a:off x="2653475" y="2431859"/>
              <a:ext cx="342873" cy="275394"/>
            </a:xfrm>
            <a:custGeom>
              <a:avLst/>
              <a:gdLst/>
              <a:ahLst/>
              <a:cxnLst/>
              <a:rect l="l" t="t" r="r" b="b"/>
              <a:pathLst>
                <a:path w="10823" h="8693" extrusionOk="0">
                  <a:moveTo>
                    <a:pt x="6429" y="3001"/>
                  </a:moveTo>
                  <a:cubicBezTo>
                    <a:pt x="6715" y="3870"/>
                    <a:pt x="7489" y="4513"/>
                    <a:pt x="8406" y="4585"/>
                  </a:cubicBezTo>
                  <a:lnTo>
                    <a:pt x="8406" y="7359"/>
                  </a:lnTo>
                  <a:lnTo>
                    <a:pt x="310" y="7359"/>
                  </a:lnTo>
                  <a:lnTo>
                    <a:pt x="310" y="3001"/>
                  </a:lnTo>
                  <a:close/>
                  <a:moveTo>
                    <a:pt x="8608" y="1"/>
                  </a:moveTo>
                  <a:cubicBezTo>
                    <a:pt x="7430" y="1"/>
                    <a:pt x="6477" y="906"/>
                    <a:pt x="6358" y="2073"/>
                  </a:cubicBezTo>
                  <a:lnTo>
                    <a:pt x="4798" y="2073"/>
                  </a:lnTo>
                  <a:cubicBezTo>
                    <a:pt x="4703" y="2073"/>
                    <a:pt x="4632" y="2144"/>
                    <a:pt x="4632" y="2239"/>
                  </a:cubicBezTo>
                  <a:cubicBezTo>
                    <a:pt x="4632" y="2323"/>
                    <a:pt x="4703" y="2394"/>
                    <a:pt x="4798" y="2394"/>
                  </a:cubicBezTo>
                  <a:lnTo>
                    <a:pt x="6334" y="2394"/>
                  </a:lnTo>
                  <a:cubicBezTo>
                    <a:pt x="6334" y="2489"/>
                    <a:pt x="6358" y="2561"/>
                    <a:pt x="6370" y="2656"/>
                  </a:cubicBezTo>
                  <a:lnTo>
                    <a:pt x="167" y="2656"/>
                  </a:lnTo>
                  <a:cubicBezTo>
                    <a:pt x="72" y="2656"/>
                    <a:pt x="0" y="2727"/>
                    <a:pt x="0" y="2811"/>
                  </a:cubicBezTo>
                  <a:lnTo>
                    <a:pt x="0" y="7502"/>
                  </a:lnTo>
                  <a:cubicBezTo>
                    <a:pt x="0" y="7597"/>
                    <a:pt x="72" y="7668"/>
                    <a:pt x="167" y="7668"/>
                  </a:cubicBezTo>
                  <a:lnTo>
                    <a:pt x="8608" y="7668"/>
                  </a:lnTo>
                  <a:cubicBezTo>
                    <a:pt x="8692" y="7668"/>
                    <a:pt x="8763" y="7597"/>
                    <a:pt x="8763" y="7502"/>
                  </a:cubicBezTo>
                  <a:lnTo>
                    <a:pt x="8763" y="4561"/>
                  </a:lnTo>
                  <a:cubicBezTo>
                    <a:pt x="8858" y="4561"/>
                    <a:pt x="8966" y="4537"/>
                    <a:pt x="9049" y="4513"/>
                  </a:cubicBezTo>
                  <a:lnTo>
                    <a:pt x="9049" y="8371"/>
                  </a:lnTo>
                  <a:lnTo>
                    <a:pt x="7787" y="8371"/>
                  </a:lnTo>
                  <a:cubicBezTo>
                    <a:pt x="7692" y="8371"/>
                    <a:pt x="7620" y="8442"/>
                    <a:pt x="7620" y="8526"/>
                  </a:cubicBezTo>
                  <a:cubicBezTo>
                    <a:pt x="7620" y="8621"/>
                    <a:pt x="7692" y="8692"/>
                    <a:pt x="7787" y="8692"/>
                  </a:cubicBezTo>
                  <a:lnTo>
                    <a:pt x="9216" y="8692"/>
                  </a:lnTo>
                  <a:cubicBezTo>
                    <a:pt x="9299" y="8692"/>
                    <a:pt x="9382" y="8621"/>
                    <a:pt x="9382" y="8526"/>
                  </a:cubicBezTo>
                  <a:lnTo>
                    <a:pt x="9382" y="4406"/>
                  </a:lnTo>
                  <a:cubicBezTo>
                    <a:pt x="9632" y="4323"/>
                    <a:pt x="9858" y="4180"/>
                    <a:pt x="10061" y="4001"/>
                  </a:cubicBezTo>
                  <a:cubicBezTo>
                    <a:pt x="10466" y="3644"/>
                    <a:pt x="10728" y="3168"/>
                    <a:pt x="10823" y="2632"/>
                  </a:cubicBezTo>
                  <a:cubicBezTo>
                    <a:pt x="10823" y="2596"/>
                    <a:pt x="10763" y="2501"/>
                    <a:pt x="10668" y="2489"/>
                  </a:cubicBezTo>
                  <a:cubicBezTo>
                    <a:pt x="10656" y="2486"/>
                    <a:pt x="10643" y="2484"/>
                    <a:pt x="10630" y="2484"/>
                  </a:cubicBezTo>
                  <a:cubicBezTo>
                    <a:pt x="10558" y="2484"/>
                    <a:pt x="10488" y="2539"/>
                    <a:pt x="10478" y="2620"/>
                  </a:cubicBezTo>
                  <a:cubicBezTo>
                    <a:pt x="10359" y="3358"/>
                    <a:pt x="9835" y="3942"/>
                    <a:pt x="9168" y="4156"/>
                  </a:cubicBezTo>
                  <a:lnTo>
                    <a:pt x="9144" y="4156"/>
                  </a:lnTo>
                  <a:cubicBezTo>
                    <a:pt x="8966" y="4216"/>
                    <a:pt x="8763" y="4239"/>
                    <a:pt x="8573" y="4239"/>
                  </a:cubicBezTo>
                  <a:cubicBezTo>
                    <a:pt x="7513" y="4239"/>
                    <a:pt x="6656" y="3358"/>
                    <a:pt x="6656" y="2287"/>
                  </a:cubicBezTo>
                  <a:cubicBezTo>
                    <a:pt x="6656" y="1215"/>
                    <a:pt x="7513" y="346"/>
                    <a:pt x="8573" y="346"/>
                  </a:cubicBezTo>
                  <a:cubicBezTo>
                    <a:pt x="9513" y="346"/>
                    <a:pt x="10335" y="1061"/>
                    <a:pt x="10478" y="1989"/>
                  </a:cubicBezTo>
                  <a:cubicBezTo>
                    <a:pt x="10490" y="2084"/>
                    <a:pt x="10585" y="2144"/>
                    <a:pt x="10668" y="2144"/>
                  </a:cubicBezTo>
                  <a:cubicBezTo>
                    <a:pt x="10763" y="2132"/>
                    <a:pt x="10823" y="2037"/>
                    <a:pt x="10823" y="1953"/>
                  </a:cubicBezTo>
                  <a:cubicBezTo>
                    <a:pt x="10751" y="1418"/>
                    <a:pt x="10478" y="918"/>
                    <a:pt x="10073" y="572"/>
                  </a:cubicBezTo>
                  <a:cubicBezTo>
                    <a:pt x="9656" y="215"/>
                    <a:pt x="9144" y="1"/>
                    <a:pt x="8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5" name="Google Shape;13785;p89"/>
            <p:cNvSpPr/>
            <p:nvPr/>
          </p:nvSpPr>
          <p:spPr>
            <a:xfrm>
              <a:off x="2881286" y="2460529"/>
              <a:ext cx="87532" cy="87912"/>
            </a:xfrm>
            <a:custGeom>
              <a:avLst/>
              <a:gdLst/>
              <a:ahLst/>
              <a:cxnLst/>
              <a:rect l="l" t="t" r="r" b="b"/>
              <a:pathLst>
                <a:path w="2763" h="2775" extrusionOk="0">
                  <a:moveTo>
                    <a:pt x="1414" y="703"/>
                  </a:moveTo>
                  <a:cubicBezTo>
                    <a:pt x="1786" y="703"/>
                    <a:pt x="2084" y="1020"/>
                    <a:pt x="2084" y="1406"/>
                  </a:cubicBezTo>
                  <a:cubicBezTo>
                    <a:pt x="2084" y="1787"/>
                    <a:pt x="1775" y="2108"/>
                    <a:pt x="1394" y="2108"/>
                  </a:cubicBezTo>
                  <a:cubicBezTo>
                    <a:pt x="1013" y="2108"/>
                    <a:pt x="715" y="1787"/>
                    <a:pt x="715" y="1406"/>
                  </a:cubicBezTo>
                  <a:cubicBezTo>
                    <a:pt x="715" y="1013"/>
                    <a:pt x="1024" y="703"/>
                    <a:pt x="1394" y="703"/>
                  </a:cubicBezTo>
                  <a:cubicBezTo>
                    <a:pt x="1400" y="703"/>
                    <a:pt x="1407" y="703"/>
                    <a:pt x="1414" y="703"/>
                  </a:cubicBezTo>
                  <a:close/>
                  <a:moveTo>
                    <a:pt x="1382" y="1"/>
                  </a:moveTo>
                  <a:cubicBezTo>
                    <a:pt x="1286" y="1"/>
                    <a:pt x="1215" y="72"/>
                    <a:pt x="1215" y="167"/>
                  </a:cubicBezTo>
                  <a:lnTo>
                    <a:pt x="1215" y="370"/>
                  </a:lnTo>
                  <a:cubicBezTo>
                    <a:pt x="1048" y="406"/>
                    <a:pt x="917" y="465"/>
                    <a:pt x="786" y="560"/>
                  </a:cubicBezTo>
                  <a:lnTo>
                    <a:pt x="632" y="406"/>
                  </a:lnTo>
                  <a:cubicBezTo>
                    <a:pt x="607" y="374"/>
                    <a:pt x="559" y="356"/>
                    <a:pt x="511" y="356"/>
                  </a:cubicBezTo>
                  <a:cubicBezTo>
                    <a:pt x="467" y="356"/>
                    <a:pt x="422" y="371"/>
                    <a:pt x="393" y="406"/>
                  </a:cubicBezTo>
                  <a:cubicBezTo>
                    <a:pt x="334" y="465"/>
                    <a:pt x="322" y="584"/>
                    <a:pt x="393" y="644"/>
                  </a:cubicBezTo>
                  <a:lnTo>
                    <a:pt x="548" y="798"/>
                  </a:lnTo>
                  <a:cubicBezTo>
                    <a:pt x="453" y="929"/>
                    <a:pt x="393" y="1072"/>
                    <a:pt x="370" y="1227"/>
                  </a:cubicBezTo>
                  <a:lnTo>
                    <a:pt x="155" y="1227"/>
                  </a:lnTo>
                  <a:cubicBezTo>
                    <a:pt x="72" y="1227"/>
                    <a:pt x="0" y="1299"/>
                    <a:pt x="0" y="1394"/>
                  </a:cubicBezTo>
                  <a:cubicBezTo>
                    <a:pt x="0" y="1477"/>
                    <a:pt x="72" y="1549"/>
                    <a:pt x="155" y="1549"/>
                  </a:cubicBezTo>
                  <a:lnTo>
                    <a:pt x="370" y="1549"/>
                  </a:lnTo>
                  <a:cubicBezTo>
                    <a:pt x="393" y="1715"/>
                    <a:pt x="453" y="1870"/>
                    <a:pt x="548" y="1989"/>
                  </a:cubicBezTo>
                  <a:lnTo>
                    <a:pt x="393" y="2132"/>
                  </a:lnTo>
                  <a:cubicBezTo>
                    <a:pt x="334" y="2191"/>
                    <a:pt x="334" y="2311"/>
                    <a:pt x="393" y="2370"/>
                  </a:cubicBezTo>
                  <a:cubicBezTo>
                    <a:pt x="429" y="2406"/>
                    <a:pt x="477" y="2418"/>
                    <a:pt x="512" y="2418"/>
                  </a:cubicBezTo>
                  <a:cubicBezTo>
                    <a:pt x="560" y="2418"/>
                    <a:pt x="608" y="2394"/>
                    <a:pt x="632" y="2370"/>
                  </a:cubicBezTo>
                  <a:lnTo>
                    <a:pt x="786" y="2227"/>
                  </a:lnTo>
                  <a:cubicBezTo>
                    <a:pt x="905" y="2311"/>
                    <a:pt x="1048" y="2370"/>
                    <a:pt x="1215" y="2406"/>
                  </a:cubicBezTo>
                  <a:lnTo>
                    <a:pt x="1215" y="2608"/>
                  </a:lnTo>
                  <a:cubicBezTo>
                    <a:pt x="1215" y="2703"/>
                    <a:pt x="1286" y="2775"/>
                    <a:pt x="1382" y="2775"/>
                  </a:cubicBezTo>
                  <a:cubicBezTo>
                    <a:pt x="1465" y="2775"/>
                    <a:pt x="1548" y="2703"/>
                    <a:pt x="1548" y="2608"/>
                  </a:cubicBezTo>
                  <a:lnTo>
                    <a:pt x="1548" y="2430"/>
                  </a:lnTo>
                  <a:cubicBezTo>
                    <a:pt x="1703" y="2394"/>
                    <a:pt x="1846" y="2346"/>
                    <a:pt x="1977" y="2251"/>
                  </a:cubicBezTo>
                  <a:lnTo>
                    <a:pt x="2120" y="2394"/>
                  </a:lnTo>
                  <a:cubicBezTo>
                    <a:pt x="2156" y="2430"/>
                    <a:pt x="2203" y="2442"/>
                    <a:pt x="2239" y="2442"/>
                  </a:cubicBezTo>
                  <a:cubicBezTo>
                    <a:pt x="2286" y="2442"/>
                    <a:pt x="2334" y="2430"/>
                    <a:pt x="2358" y="2394"/>
                  </a:cubicBezTo>
                  <a:cubicBezTo>
                    <a:pt x="2417" y="2346"/>
                    <a:pt x="2441" y="2215"/>
                    <a:pt x="2358" y="2156"/>
                  </a:cubicBezTo>
                  <a:lnTo>
                    <a:pt x="2215" y="2013"/>
                  </a:lnTo>
                  <a:cubicBezTo>
                    <a:pt x="2298" y="1882"/>
                    <a:pt x="2358" y="1727"/>
                    <a:pt x="2394" y="1584"/>
                  </a:cubicBezTo>
                  <a:lnTo>
                    <a:pt x="2596" y="1584"/>
                  </a:lnTo>
                  <a:cubicBezTo>
                    <a:pt x="2691" y="1584"/>
                    <a:pt x="2763" y="1501"/>
                    <a:pt x="2763" y="1418"/>
                  </a:cubicBezTo>
                  <a:cubicBezTo>
                    <a:pt x="2763" y="1299"/>
                    <a:pt x="2691" y="1227"/>
                    <a:pt x="2608" y="1227"/>
                  </a:cubicBezTo>
                  <a:lnTo>
                    <a:pt x="2394" y="1227"/>
                  </a:lnTo>
                  <a:cubicBezTo>
                    <a:pt x="2370" y="1060"/>
                    <a:pt x="2310" y="906"/>
                    <a:pt x="2215" y="798"/>
                  </a:cubicBezTo>
                  <a:lnTo>
                    <a:pt x="2370" y="644"/>
                  </a:lnTo>
                  <a:cubicBezTo>
                    <a:pt x="2417" y="584"/>
                    <a:pt x="2417" y="465"/>
                    <a:pt x="2370" y="406"/>
                  </a:cubicBezTo>
                  <a:cubicBezTo>
                    <a:pt x="2340" y="376"/>
                    <a:pt x="2292" y="361"/>
                    <a:pt x="2245" y="361"/>
                  </a:cubicBezTo>
                  <a:cubicBezTo>
                    <a:pt x="2197" y="361"/>
                    <a:pt x="2150" y="376"/>
                    <a:pt x="2120" y="406"/>
                  </a:cubicBezTo>
                  <a:lnTo>
                    <a:pt x="1977" y="560"/>
                  </a:lnTo>
                  <a:cubicBezTo>
                    <a:pt x="1858" y="465"/>
                    <a:pt x="1715" y="406"/>
                    <a:pt x="1548" y="370"/>
                  </a:cubicBezTo>
                  <a:lnTo>
                    <a:pt x="1548" y="167"/>
                  </a:lnTo>
                  <a:cubicBezTo>
                    <a:pt x="1548" y="72"/>
                    <a:pt x="1477" y="1"/>
                    <a:pt x="1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6" name="Google Shape;13786;p89"/>
            <p:cNvSpPr/>
            <p:nvPr/>
          </p:nvSpPr>
          <p:spPr>
            <a:xfrm>
              <a:off x="2908436" y="2488059"/>
              <a:ext cx="33612" cy="33993"/>
            </a:xfrm>
            <a:custGeom>
              <a:avLst/>
              <a:gdLst/>
              <a:ahLst/>
              <a:cxnLst/>
              <a:rect l="l" t="t" r="r" b="b"/>
              <a:pathLst>
                <a:path w="1061" h="1073" extrusionOk="0">
                  <a:moveTo>
                    <a:pt x="525" y="346"/>
                  </a:moveTo>
                  <a:cubicBezTo>
                    <a:pt x="632" y="346"/>
                    <a:pt x="715" y="430"/>
                    <a:pt x="715" y="537"/>
                  </a:cubicBezTo>
                  <a:cubicBezTo>
                    <a:pt x="715" y="632"/>
                    <a:pt x="632" y="727"/>
                    <a:pt x="525" y="727"/>
                  </a:cubicBezTo>
                  <a:cubicBezTo>
                    <a:pt x="417" y="727"/>
                    <a:pt x="334" y="632"/>
                    <a:pt x="334" y="537"/>
                  </a:cubicBezTo>
                  <a:cubicBezTo>
                    <a:pt x="334" y="430"/>
                    <a:pt x="417" y="346"/>
                    <a:pt x="525" y="346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25" y="1072"/>
                  </a:cubicBezTo>
                  <a:cubicBezTo>
                    <a:pt x="810" y="1072"/>
                    <a:pt x="1048" y="834"/>
                    <a:pt x="1048" y="537"/>
                  </a:cubicBezTo>
                  <a:cubicBezTo>
                    <a:pt x="1060" y="239"/>
                    <a:pt x="822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7" name="Google Shape;13787;p89"/>
          <p:cNvGrpSpPr/>
          <p:nvPr/>
        </p:nvGrpSpPr>
        <p:grpSpPr>
          <a:xfrm>
            <a:off x="2189142" y="2421310"/>
            <a:ext cx="365904" cy="350064"/>
            <a:chOff x="2189142" y="2421310"/>
            <a:chExt cx="365904" cy="350064"/>
          </a:xfrm>
          <a:solidFill>
            <a:schemeClr val="bg1"/>
          </a:solidFill>
        </p:grpSpPr>
        <p:sp>
          <p:nvSpPr>
            <p:cNvPr id="13788" name="Google Shape;13788;p89"/>
            <p:cNvSpPr/>
            <p:nvPr/>
          </p:nvSpPr>
          <p:spPr>
            <a:xfrm>
              <a:off x="2400384" y="2421310"/>
              <a:ext cx="154662" cy="162613"/>
            </a:xfrm>
            <a:custGeom>
              <a:avLst/>
              <a:gdLst/>
              <a:ahLst/>
              <a:cxnLst/>
              <a:rect l="l" t="t" r="r" b="b"/>
              <a:pathLst>
                <a:path w="4882" h="5133" extrusionOk="0">
                  <a:moveTo>
                    <a:pt x="2482" y="0"/>
                  </a:moveTo>
                  <a:cubicBezTo>
                    <a:pt x="1731" y="0"/>
                    <a:pt x="996" y="363"/>
                    <a:pt x="548" y="1036"/>
                  </a:cubicBezTo>
                  <a:cubicBezTo>
                    <a:pt x="0" y="1870"/>
                    <a:pt x="24" y="2941"/>
                    <a:pt x="619" y="3727"/>
                  </a:cubicBezTo>
                  <a:lnTo>
                    <a:pt x="560" y="4953"/>
                  </a:lnTo>
                  <a:cubicBezTo>
                    <a:pt x="560" y="5013"/>
                    <a:pt x="595" y="5073"/>
                    <a:pt x="643" y="5096"/>
                  </a:cubicBezTo>
                  <a:cubicBezTo>
                    <a:pt x="667" y="5108"/>
                    <a:pt x="702" y="5132"/>
                    <a:pt x="726" y="5132"/>
                  </a:cubicBezTo>
                  <a:cubicBezTo>
                    <a:pt x="762" y="5132"/>
                    <a:pt x="774" y="5132"/>
                    <a:pt x="798" y="5108"/>
                  </a:cubicBezTo>
                  <a:lnTo>
                    <a:pt x="1905" y="4596"/>
                  </a:lnTo>
                  <a:cubicBezTo>
                    <a:pt x="2090" y="4640"/>
                    <a:pt x="2289" y="4665"/>
                    <a:pt x="2486" y="4665"/>
                  </a:cubicBezTo>
                  <a:cubicBezTo>
                    <a:pt x="2555" y="4665"/>
                    <a:pt x="2623" y="4662"/>
                    <a:pt x="2691" y="4656"/>
                  </a:cubicBezTo>
                  <a:cubicBezTo>
                    <a:pt x="2786" y="4632"/>
                    <a:pt x="2858" y="4561"/>
                    <a:pt x="2846" y="4477"/>
                  </a:cubicBezTo>
                  <a:cubicBezTo>
                    <a:pt x="2824" y="4389"/>
                    <a:pt x="2761" y="4321"/>
                    <a:pt x="2685" y="4321"/>
                  </a:cubicBezTo>
                  <a:cubicBezTo>
                    <a:pt x="2679" y="4321"/>
                    <a:pt x="2673" y="4322"/>
                    <a:pt x="2667" y="4322"/>
                  </a:cubicBezTo>
                  <a:cubicBezTo>
                    <a:pt x="2597" y="4332"/>
                    <a:pt x="2528" y="4336"/>
                    <a:pt x="2461" y="4336"/>
                  </a:cubicBezTo>
                  <a:cubicBezTo>
                    <a:pt x="2277" y="4336"/>
                    <a:pt x="2103" y="4303"/>
                    <a:pt x="1929" y="4251"/>
                  </a:cubicBezTo>
                  <a:cubicBezTo>
                    <a:pt x="1913" y="4240"/>
                    <a:pt x="1897" y="4234"/>
                    <a:pt x="1880" y="4234"/>
                  </a:cubicBezTo>
                  <a:cubicBezTo>
                    <a:pt x="1859" y="4234"/>
                    <a:pt x="1836" y="4243"/>
                    <a:pt x="1810" y="4263"/>
                  </a:cubicBezTo>
                  <a:lnTo>
                    <a:pt x="905" y="4680"/>
                  </a:lnTo>
                  <a:lnTo>
                    <a:pt x="953" y="3680"/>
                  </a:lnTo>
                  <a:cubicBezTo>
                    <a:pt x="953" y="3632"/>
                    <a:pt x="941" y="3608"/>
                    <a:pt x="917" y="3560"/>
                  </a:cubicBezTo>
                  <a:cubicBezTo>
                    <a:pt x="381" y="2882"/>
                    <a:pt x="345" y="1941"/>
                    <a:pt x="833" y="1215"/>
                  </a:cubicBezTo>
                  <a:cubicBezTo>
                    <a:pt x="1218" y="642"/>
                    <a:pt x="1855" y="327"/>
                    <a:pt x="2504" y="327"/>
                  </a:cubicBezTo>
                  <a:cubicBezTo>
                    <a:pt x="2880" y="327"/>
                    <a:pt x="3259" y="433"/>
                    <a:pt x="3596" y="655"/>
                  </a:cubicBezTo>
                  <a:cubicBezTo>
                    <a:pt x="4048" y="953"/>
                    <a:pt x="4346" y="1405"/>
                    <a:pt x="4453" y="1929"/>
                  </a:cubicBezTo>
                  <a:cubicBezTo>
                    <a:pt x="4548" y="2441"/>
                    <a:pt x="4453" y="2989"/>
                    <a:pt x="4155" y="3418"/>
                  </a:cubicBezTo>
                  <a:cubicBezTo>
                    <a:pt x="3941" y="3727"/>
                    <a:pt x="3643" y="3977"/>
                    <a:pt x="3286" y="4132"/>
                  </a:cubicBezTo>
                  <a:cubicBezTo>
                    <a:pt x="3203" y="4156"/>
                    <a:pt x="3167" y="4263"/>
                    <a:pt x="3203" y="4346"/>
                  </a:cubicBezTo>
                  <a:cubicBezTo>
                    <a:pt x="3221" y="4419"/>
                    <a:pt x="3288" y="4450"/>
                    <a:pt x="3356" y="4450"/>
                  </a:cubicBezTo>
                  <a:cubicBezTo>
                    <a:pt x="3376" y="4450"/>
                    <a:pt x="3397" y="4447"/>
                    <a:pt x="3417" y="4442"/>
                  </a:cubicBezTo>
                  <a:cubicBezTo>
                    <a:pt x="3834" y="4263"/>
                    <a:pt x="4179" y="3977"/>
                    <a:pt x="4429" y="3608"/>
                  </a:cubicBezTo>
                  <a:cubicBezTo>
                    <a:pt x="4763" y="3108"/>
                    <a:pt x="4882" y="2477"/>
                    <a:pt x="4763" y="1882"/>
                  </a:cubicBezTo>
                  <a:cubicBezTo>
                    <a:pt x="4643" y="1274"/>
                    <a:pt x="4286" y="751"/>
                    <a:pt x="3774" y="393"/>
                  </a:cubicBezTo>
                  <a:cubicBezTo>
                    <a:pt x="3376" y="128"/>
                    <a:pt x="2926" y="0"/>
                    <a:pt x="24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9" name="Google Shape;13789;p89"/>
            <p:cNvSpPr/>
            <p:nvPr/>
          </p:nvSpPr>
          <p:spPr>
            <a:xfrm>
              <a:off x="2292862" y="2724899"/>
              <a:ext cx="168252" cy="46475"/>
            </a:xfrm>
            <a:custGeom>
              <a:avLst/>
              <a:gdLst/>
              <a:ahLst/>
              <a:cxnLst/>
              <a:rect l="l" t="t" r="r" b="b"/>
              <a:pathLst>
                <a:path w="5311" h="1467" extrusionOk="0">
                  <a:moveTo>
                    <a:pt x="5139" y="1"/>
                  </a:moveTo>
                  <a:cubicBezTo>
                    <a:pt x="5133" y="1"/>
                    <a:pt x="5127" y="1"/>
                    <a:pt x="5120" y="2"/>
                  </a:cubicBezTo>
                  <a:cubicBezTo>
                    <a:pt x="5025" y="26"/>
                    <a:pt x="4954" y="97"/>
                    <a:pt x="4966" y="193"/>
                  </a:cubicBezTo>
                  <a:cubicBezTo>
                    <a:pt x="4966" y="264"/>
                    <a:pt x="4989" y="323"/>
                    <a:pt x="4989" y="395"/>
                  </a:cubicBezTo>
                  <a:lnTo>
                    <a:pt x="4989" y="1145"/>
                  </a:lnTo>
                  <a:lnTo>
                    <a:pt x="167" y="1145"/>
                  </a:lnTo>
                  <a:cubicBezTo>
                    <a:pt x="72" y="1145"/>
                    <a:pt x="1" y="1216"/>
                    <a:pt x="1" y="1300"/>
                  </a:cubicBezTo>
                  <a:cubicBezTo>
                    <a:pt x="1" y="1395"/>
                    <a:pt x="72" y="1466"/>
                    <a:pt x="167" y="1466"/>
                  </a:cubicBezTo>
                  <a:lnTo>
                    <a:pt x="5144" y="1466"/>
                  </a:lnTo>
                  <a:cubicBezTo>
                    <a:pt x="5239" y="1466"/>
                    <a:pt x="5311" y="1395"/>
                    <a:pt x="5311" y="1300"/>
                  </a:cubicBezTo>
                  <a:lnTo>
                    <a:pt x="5311" y="395"/>
                  </a:lnTo>
                  <a:cubicBezTo>
                    <a:pt x="5311" y="323"/>
                    <a:pt x="5311" y="252"/>
                    <a:pt x="5299" y="157"/>
                  </a:cubicBezTo>
                  <a:cubicBezTo>
                    <a:pt x="5288" y="69"/>
                    <a:pt x="5216" y="1"/>
                    <a:pt x="51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0" name="Google Shape;13790;p89"/>
            <p:cNvSpPr/>
            <p:nvPr/>
          </p:nvSpPr>
          <p:spPr>
            <a:xfrm>
              <a:off x="2189142" y="2460149"/>
              <a:ext cx="266714" cy="310844"/>
            </a:xfrm>
            <a:custGeom>
              <a:avLst/>
              <a:gdLst/>
              <a:ahLst/>
              <a:cxnLst/>
              <a:rect l="l" t="t" r="r" b="b"/>
              <a:pathLst>
                <a:path w="8419" h="9812" extrusionOk="0">
                  <a:moveTo>
                    <a:pt x="3525" y="787"/>
                  </a:moveTo>
                  <a:lnTo>
                    <a:pt x="3525" y="787"/>
                  </a:lnTo>
                  <a:cubicBezTo>
                    <a:pt x="3322" y="1382"/>
                    <a:pt x="2977" y="1703"/>
                    <a:pt x="2751" y="1834"/>
                  </a:cubicBezTo>
                  <a:cubicBezTo>
                    <a:pt x="2787" y="1358"/>
                    <a:pt x="3096" y="941"/>
                    <a:pt x="3525" y="787"/>
                  </a:cubicBezTo>
                  <a:close/>
                  <a:moveTo>
                    <a:pt x="4692" y="715"/>
                  </a:moveTo>
                  <a:cubicBezTo>
                    <a:pt x="5323" y="715"/>
                    <a:pt x="5846" y="1239"/>
                    <a:pt x="5846" y="1870"/>
                  </a:cubicBezTo>
                  <a:lnTo>
                    <a:pt x="5846" y="2608"/>
                  </a:lnTo>
                  <a:cubicBezTo>
                    <a:pt x="5168" y="2561"/>
                    <a:pt x="4644" y="2215"/>
                    <a:pt x="4299" y="1596"/>
                  </a:cubicBezTo>
                  <a:cubicBezTo>
                    <a:pt x="4108" y="1251"/>
                    <a:pt x="4013" y="906"/>
                    <a:pt x="3977" y="715"/>
                  </a:cubicBezTo>
                  <a:close/>
                  <a:moveTo>
                    <a:pt x="2048" y="2454"/>
                  </a:moveTo>
                  <a:lnTo>
                    <a:pt x="2048" y="3525"/>
                  </a:lnTo>
                  <a:cubicBezTo>
                    <a:pt x="1858" y="3454"/>
                    <a:pt x="1715" y="3275"/>
                    <a:pt x="1715" y="3049"/>
                  </a:cubicBezTo>
                  <a:lnTo>
                    <a:pt x="1715" y="2930"/>
                  </a:lnTo>
                  <a:cubicBezTo>
                    <a:pt x="1715" y="2704"/>
                    <a:pt x="1846" y="2525"/>
                    <a:pt x="2048" y="2454"/>
                  </a:cubicBezTo>
                  <a:close/>
                  <a:moveTo>
                    <a:pt x="6549" y="2454"/>
                  </a:moveTo>
                  <a:cubicBezTo>
                    <a:pt x="6739" y="2537"/>
                    <a:pt x="6894" y="2715"/>
                    <a:pt x="6894" y="2930"/>
                  </a:cubicBezTo>
                  <a:lnTo>
                    <a:pt x="6894" y="3049"/>
                  </a:lnTo>
                  <a:cubicBezTo>
                    <a:pt x="6894" y="3275"/>
                    <a:pt x="6751" y="3454"/>
                    <a:pt x="6549" y="3525"/>
                  </a:cubicBezTo>
                  <a:lnTo>
                    <a:pt x="6549" y="2454"/>
                  </a:lnTo>
                  <a:close/>
                  <a:moveTo>
                    <a:pt x="3739" y="1168"/>
                  </a:moveTo>
                  <a:cubicBezTo>
                    <a:pt x="3799" y="1346"/>
                    <a:pt x="3870" y="1549"/>
                    <a:pt x="3989" y="1763"/>
                  </a:cubicBezTo>
                  <a:cubicBezTo>
                    <a:pt x="4394" y="2489"/>
                    <a:pt x="5025" y="2906"/>
                    <a:pt x="5835" y="2954"/>
                  </a:cubicBezTo>
                  <a:lnTo>
                    <a:pt x="5835" y="3251"/>
                  </a:lnTo>
                  <a:cubicBezTo>
                    <a:pt x="5846" y="3894"/>
                    <a:pt x="5501" y="4489"/>
                    <a:pt x="4942" y="4835"/>
                  </a:cubicBezTo>
                  <a:lnTo>
                    <a:pt x="4692" y="4990"/>
                  </a:lnTo>
                  <a:cubicBezTo>
                    <a:pt x="4573" y="5055"/>
                    <a:pt x="4439" y="5088"/>
                    <a:pt x="4305" y="5088"/>
                  </a:cubicBezTo>
                  <a:cubicBezTo>
                    <a:pt x="4171" y="5088"/>
                    <a:pt x="4037" y="5055"/>
                    <a:pt x="3918" y="4990"/>
                  </a:cubicBezTo>
                  <a:lnTo>
                    <a:pt x="3656" y="4835"/>
                  </a:lnTo>
                  <a:cubicBezTo>
                    <a:pt x="3096" y="4513"/>
                    <a:pt x="2751" y="3906"/>
                    <a:pt x="2751" y="3251"/>
                  </a:cubicBezTo>
                  <a:lnTo>
                    <a:pt x="2751" y="2215"/>
                  </a:lnTo>
                  <a:cubicBezTo>
                    <a:pt x="2965" y="2108"/>
                    <a:pt x="3418" y="1834"/>
                    <a:pt x="3739" y="1168"/>
                  </a:cubicBezTo>
                  <a:close/>
                  <a:moveTo>
                    <a:pt x="4942" y="5228"/>
                  </a:moveTo>
                  <a:lnTo>
                    <a:pt x="4942" y="5656"/>
                  </a:lnTo>
                  <a:cubicBezTo>
                    <a:pt x="4894" y="5656"/>
                    <a:pt x="4834" y="5668"/>
                    <a:pt x="4787" y="5668"/>
                  </a:cubicBezTo>
                  <a:cubicBezTo>
                    <a:pt x="4751" y="5549"/>
                    <a:pt x="4668" y="5454"/>
                    <a:pt x="4573" y="5382"/>
                  </a:cubicBezTo>
                  <a:cubicBezTo>
                    <a:pt x="4668" y="5359"/>
                    <a:pt x="4763" y="5335"/>
                    <a:pt x="4846" y="5275"/>
                  </a:cubicBezTo>
                  <a:lnTo>
                    <a:pt x="4942" y="5228"/>
                  </a:lnTo>
                  <a:close/>
                  <a:moveTo>
                    <a:pt x="4299" y="5656"/>
                  </a:moveTo>
                  <a:cubicBezTo>
                    <a:pt x="4406" y="5656"/>
                    <a:pt x="4477" y="5728"/>
                    <a:pt x="4477" y="5835"/>
                  </a:cubicBezTo>
                  <a:cubicBezTo>
                    <a:pt x="4477" y="5942"/>
                    <a:pt x="4406" y="6013"/>
                    <a:pt x="4299" y="6013"/>
                  </a:cubicBezTo>
                  <a:cubicBezTo>
                    <a:pt x="4215" y="6013"/>
                    <a:pt x="4120" y="5930"/>
                    <a:pt x="4120" y="5835"/>
                  </a:cubicBezTo>
                  <a:cubicBezTo>
                    <a:pt x="4120" y="5728"/>
                    <a:pt x="4192" y="5656"/>
                    <a:pt x="4299" y="5656"/>
                  </a:cubicBezTo>
                  <a:close/>
                  <a:moveTo>
                    <a:pt x="3656" y="5228"/>
                  </a:moveTo>
                  <a:lnTo>
                    <a:pt x="3751" y="5263"/>
                  </a:lnTo>
                  <a:cubicBezTo>
                    <a:pt x="3834" y="5323"/>
                    <a:pt x="3941" y="5359"/>
                    <a:pt x="4037" y="5382"/>
                  </a:cubicBezTo>
                  <a:cubicBezTo>
                    <a:pt x="3882" y="5478"/>
                    <a:pt x="3775" y="5644"/>
                    <a:pt x="3775" y="5835"/>
                  </a:cubicBezTo>
                  <a:cubicBezTo>
                    <a:pt x="3775" y="6121"/>
                    <a:pt x="4013" y="6359"/>
                    <a:pt x="4299" y="6359"/>
                  </a:cubicBezTo>
                  <a:cubicBezTo>
                    <a:pt x="4525" y="6359"/>
                    <a:pt x="4715" y="6204"/>
                    <a:pt x="4787" y="6013"/>
                  </a:cubicBezTo>
                  <a:cubicBezTo>
                    <a:pt x="4834" y="6013"/>
                    <a:pt x="4894" y="6013"/>
                    <a:pt x="4942" y="6002"/>
                  </a:cubicBezTo>
                  <a:lnTo>
                    <a:pt x="4942" y="6073"/>
                  </a:lnTo>
                  <a:lnTo>
                    <a:pt x="4299" y="6514"/>
                  </a:lnTo>
                  <a:lnTo>
                    <a:pt x="3656" y="6061"/>
                  </a:lnTo>
                  <a:lnTo>
                    <a:pt x="3656" y="5228"/>
                  </a:lnTo>
                  <a:close/>
                  <a:moveTo>
                    <a:pt x="3656" y="6466"/>
                  </a:moveTo>
                  <a:lnTo>
                    <a:pt x="4049" y="6740"/>
                  </a:lnTo>
                  <a:lnTo>
                    <a:pt x="3656" y="7204"/>
                  </a:lnTo>
                  <a:lnTo>
                    <a:pt x="3656" y="6549"/>
                  </a:lnTo>
                  <a:lnTo>
                    <a:pt x="3656" y="6466"/>
                  </a:lnTo>
                  <a:close/>
                  <a:moveTo>
                    <a:pt x="4942" y="6466"/>
                  </a:moveTo>
                  <a:lnTo>
                    <a:pt x="4942" y="6549"/>
                  </a:lnTo>
                  <a:lnTo>
                    <a:pt x="4942" y="7204"/>
                  </a:lnTo>
                  <a:lnTo>
                    <a:pt x="4549" y="6740"/>
                  </a:lnTo>
                  <a:lnTo>
                    <a:pt x="4942" y="6466"/>
                  </a:lnTo>
                  <a:close/>
                  <a:moveTo>
                    <a:pt x="3858" y="1"/>
                  </a:moveTo>
                  <a:cubicBezTo>
                    <a:pt x="2858" y="1"/>
                    <a:pt x="2048" y="799"/>
                    <a:pt x="2048" y="1799"/>
                  </a:cubicBezTo>
                  <a:lnTo>
                    <a:pt x="2048" y="2096"/>
                  </a:lnTo>
                  <a:cubicBezTo>
                    <a:pt x="1667" y="2168"/>
                    <a:pt x="1382" y="2513"/>
                    <a:pt x="1382" y="2918"/>
                  </a:cubicBezTo>
                  <a:lnTo>
                    <a:pt x="1382" y="3037"/>
                  </a:lnTo>
                  <a:cubicBezTo>
                    <a:pt x="1382" y="3501"/>
                    <a:pt x="1751" y="3870"/>
                    <a:pt x="2215" y="3870"/>
                  </a:cubicBezTo>
                  <a:cubicBezTo>
                    <a:pt x="2310" y="3870"/>
                    <a:pt x="2382" y="3799"/>
                    <a:pt x="2382" y="3704"/>
                  </a:cubicBezTo>
                  <a:lnTo>
                    <a:pt x="2382" y="2251"/>
                  </a:lnTo>
                  <a:lnTo>
                    <a:pt x="2382" y="1799"/>
                  </a:lnTo>
                  <a:cubicBezTo>
                    <a:pt x="2382" y="1001"/>
                    <a:pt x="3037" y="346"/>
                    <a:pt x="3834" y="346"/>
                  </a:cubicBezTo>
                  <a:lnTo>
                    <a:pt x="4727" y="346"/>
                  </a:lnTo>
                  <a:cubicBezTo>
                    <a:pt x="5537" y="346"/>
                    <a:pt x="6192" y="1001"/>
                    <a:pt x="6192" y="1799"/>
                  </a:cubicBezTo>
                  <a:lnTo>
                    <a:pt x="6192" y="2251"/>
                  </a:lnTo>
                  <a:lnTo>
                    <a:pt x="6192" y="4180"/>
                  </a:lnTo>
                  <a:cubicBezTo>
                    <a:pt x="6192" y="4811"/>
                    <a:pt x="5799" y="5335"/>
                    <a:pt x="5251" y="5549"/>
                  </a:cubicBezTo>
                  <a:lnTo>
                    <a:pt x="5251" y="5001"/>
                  </a:lnTo>
                  <a:cubicBezTo>
                    <a:pt x="5823" y="4597"/>
                    <a:pt x="6156" y="3930"/>
                    <a:pt x="6156" y="3227"/>
                  </a:cubicBezTo>
                  <a:lnTo>
                    <a:pt x="6156" y="1870"/>
                  </a:lnTo>
                  <a:cubicBezTo>
                    <a:pt x="6156" y="1037"/>
                    <a:pt x="5489" y="370"/>
                    <a:pt x="4656" y="370"/>
                  </a:cubicBezTo>
                  <a:lnTo>
                    <a:pt x="3894" y="370"/>
                  </a:lnTo>
                  <a:cubicBezTo>
                    <a:pt x="3834" y="370"/>
                    <a:pt x="3775" y="370"/>
                    <a:pt x="3715" y="382"/>
                  </a:cubicBezTo>
                  <a:cubicBezTo>
                    <a:pt x="2965" y="477"/>
                    <a:pt x="2394" y="1120"/>
                    <a:pt x="2394" y="1870"/>
                  </a:cubicBezTo>
                  <a:lnTo>
                    <a:pt x="2394" y="2084"/>
                  </a:lnTo>
                  <a:lnTo>
                    <a:pt x="2394" y="3227"/>
                  </a:lnTo>
                  <a:cubicBezTo>
                    <a:pt x="2394" y="3930"/>
                    <a:pt x="2739" y="4585"/>
                    <a:pt x="3299" y="5001"/>
                  </a:cubicBezTo>
                  <a:lnTo>
                    <a:pt x="3299" y="6013"/>
                  </a:lnTo>
                  <a:lnTo>
                    <a:pt x="1596" y="6561"/>
                  </a:lnTo>
                  <a:cubicBezTo>
                    <a:pt x="643" y="6859"/>
                    <a:pt x="1" y="7740"/>
                    <a:pt x="1" y="8740"/>
                  </a:cubicBezTo>
                  <a:lnTo>
                    <a:pt x="1" y="9645"/>
                  </a:lnTo>
                  <a:cubicBezTo>
                    <a:pt x="1" y="9740"/>
                    <a:pt x="72" y="9812"/>
                    <a:pt x="167" y="9812"/>
                  </a:cubicBezTo>
                  <a:lnTo>
                    <a:pt x="2739" y="9812"/>
                  </a:lnTo>
                  <a:cubicBezTo>
                    <a:pt x="2822" y="9812"/>
                    <a:pt x="2906" y="9740"/>
                    <a:pt x="2906" y="9645"/>
                  </a:cubicBezTo>
                  <a:cubicBezTo>
                    <a:pt x="2906" y="9550"/>
                    <a:pt x="2822" y="9478"/>
                    <a:pt x="2739" y="9478"/>
                  </a:cubicBezTo>
                  <a:lnTo>
                    <a:pt x="322" y="9478"/>
                  </a:lnTo>
                  <a:lnTo>
                    <a:pt x="322" y="8740"/>
                  </a:lnTo>
                  <a:cubicBezTo>
                    <a:pt x="322" y="7883"/>
                    <a:pt x="882" y="7133"/>
                    <a:pt x="1679" y="6871"/>
                  </a:cubicBezTo>
                  <a:lnTo>
                    <a:pt x="3287" y="6359"/>
                  </a:lnTo>
                  <a:lnTo>
                    <a:pt x="3287" y="6537"/>
                  </a:lnTo>
                  <a:lnTo>
                    <a:pt x="3287" y="7657"/>
                  </a:lnTo>
                  <a:cubicBezTo>
                    <a:pt x="3287" y="7728"/>
                    <a:pt x="3334" y="7788"/>
                    <a:pt x="3394" y="7811"/>
                  </a:cubicBezTo>
                  <a:cubicBezTo>
                    <a:pt x="3406" y="7811"/>
                    <a:pt x="3441" y="7835"/>
                    <a:pt x="3453" y="7835"/>
                  </a:cubicBezTo>
                  <a:cubicBezTo>
                    <a:pt x="3501" y="7835"/>
                    <a:pt x="3537" y="7811"/>
                    <a:pt x="3584" y="7776"/>
                  </a:cubicBezTo>
                  <a:lnTo>
                    <a:pt x="4275" y="6966"/>
                  </a:lnTo>
                  <a:lnTo>
                    <a:pt x="4954" y="7776"/>
                  </a:lnTo>
                  <a:cubicBezTo>
                    <a:pt x="4989" y="7811"/>
                    <a:pt x="5025" y="7835"/>
                    <a:pt x="5084" y="7835"/>
                  </a:cubicBezTo>
                  <a:cubicBezTo>
                    <a:pt x="5108" y="7835"/>
                    <a:pt x="5132" y="7835"/>
                    <a:pt x="5144" y="7811"/>
                  </a:cubicBezTo>
                  <a:cubicBezTo>
                    <a:pt x="5204" y="7788"/>
                    <a:pt x="5251" y="7728"/>
                    <a:pt x="5251" y="7657"/>
                  </a:cubicBezTo>
                  <a:lnTo>
                    <a:pt x="5251" y="6359"/>
                  </a:lnTo>
                  <a:lnTo>
                    <a:pt x="6859" y="6871"/>
                  </a:lnTo>
                  <a:cubicBezTo>
                    <a:pt x="7382" y="7037"/>
                    <a:pt x="7811" y="7430"/>
                    <a:pt x="8037" y="7918"/>
                  </a:cubicBezTo>
                  <a:cubicBezTo>
                    <a:pt x="8074" y="7991"/>
                    <a:pt x="8131" y="8022"/>
                    <a:pt x="8198" y="8022"/>
                  </a:cubicBezTo>
                  <a:cubicBezTo>
                    <a:pt x="8219" y="8022"/>
                    <a:pt x="8241" y="8019"/>
                    <a:pt x="8263" y="8014"/>
                  </a:cubicBezTo>
                  <a:cubicBezTo>
                    <a:pt x="8383" y="7990"/>
                    <a:pt x="8418" y="7895"/>
                    <a:pt x="8383" y="7799"/>
                  </a:cubicBezTo>
                  <a:cubicBezTo>
                    <a:pt x="8109" y="7216"/>
                    <a:pt x="7609" y="6775"/>
                    <a:pt x="6989" y="6561"/>
                  </a:cubicBezTo>
                  <a:lnTo>
                    <a:pt x="5287" y="6013"/>
                  </a:lnTo>
                  <a:lnTo>
                    <a:pt x="5287" y="5906"/>
                  </a:lnTo>
                  <a:cubicBezTo>
                    <a:pt x="6013" y="5680"/>
                    <a:pt x="6549" y="5001"/>
                    <a:pt x="6549" y="4180"/>
                  </a:cubicBezTo>
                  <a:lnTo>
                    <a:pt x="6549" y="3858"/>
                  </a:lnTo>
                  <a:cubicBezTo>
                    <a:pt x="6930" y="3775"/>
                    <a:pt x="7216" y="3442"/>
                    <a:pt x="7216" y="3037"/>
                  </a:cubicBezTo>
                  <a:lnTo>
                    <a:pt x="7216" y="2918"/>
                  </a:lnTo>
                  <a:cubicBezTo>
                    <a:pt x="7216" y="2513"/>
                    <a:pt x="6930" y="2168"/>
                    <a:pt x="6549" y="2096"/>
                  </a:cubicBezTo>
                  <a:lnTo>
                    <a:pt x="6549" y="1799"/>
                  </a:lnTo>
                  <a:cubicBezTo>
                    <a:pt x="6549" y="799"/>
                    <a:pt x="5739" y="1"/>
                    <a:pt x="47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1" name="Google Shape;13791;p89"/>
            <p:cNvSpPr/>
            <p:nvPr/>
          </p:nvSpPr>
          <p:spPr>
            <a:xfrm>
              <a:off x="2320012" y="2699682"/>
              <a:ext cx="10993" cy="11341"/>
            </a:xfrm>
            <a:custGeom>
              <a:avLst/>
              <a:gdLst/>
              <a:ahLst/>
              <a:cxnLst/>
              <a:rect l="l" t="t" r="r" b="b"/>
              <a:pathLst>
                <a:path w="347" h="358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84" y="357"/>
                    <a:pt x="168" y="357"/>
                  </a:cubicBezTo>
                  <a:cubicBezTo>
                    <a:pt x="263" y="357"/>
                    <a:pt x="334" y="286"/>
                    <a:pt x="334" y="191"/>
                  </a:cubicBezTo>
                  <a:lnTo>
                    <a:pt x="334" y="167"/>
                  </a:lnTo>
                  <a:cubicBezTo>
                    <a:pt x="346" y="72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2" name="Google Shape;13792;p89"/>
            <p:cNvSpPr/>
            <p:nvPr/>
          </p:nvSpPr>
          <p:spPr>
            <a:xfrm>
              <a:off x="2320012" y="2718151"/>
              <a:ext cx="10993" cy="11341"/>
            </a:xfrm>
            <a:custGeom>
              <a:avLst/>
              <a:gdLst/>
              <a:ahLst/>
              <a:cxnLst/>
              <a:rect l="l" t="t" r="r" b="b"/>
              <a:pathLst>
                <a:path w="347" h="358" extrusionOk="0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84" y="358"/>
                    <a:pt x="168" y="358"/>
                  </a:cubicBezTo>
                  <a:cubicBezTo>
                    <a:pt x="263" y="358"/>
                    <a:pt x="334" y="286"/>
                    <a:pt x="334" y="191"/>
                  </a:cubicBezTo>
                  <a:lnTo>
                    <a:pt x="334" y="167"/>
                  </a:lnTo>
                  <a:cubicBezTo>
                    <a:pt x="346" y="72"/>
                    <a:pt x="263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3" name="Google Shape;13793;p89"/>
            <p:cNvSpPr/>
            <p:nvPr/>
          </p:nvSpPr>
          <p:spPr>
            <a:xfrm>
              <a:off x="2364522" y="2716662"/>
              <a:ext cx="63804" cy="30571"/>
            </a:xfrm>
            <a:custGeom>
              <a:avLst/>
              <a:gdLst/>
              <a:ahLst/>
              <a:cxnLst/>
              <a:rect l="l" t="t" r="r" b="b"/>
              <a:pathLst>
                <a:path w="2014" h="965" extrusionOk="0">
                  <a:moveTo>
                    <a:pt x="1596" y="322"/>
                  </a:moveTo>
                  <a:cubicBezTo>
                    <a:pt x="1632" y="322"/>
                    <a:pt x="1668" y="357"/>
                    <a:pt x="1668" y="405"/>
                  </a:cubicBezTo>
                  <a:lnTo>
                    <a:pt x="1668" y="560"/>
                  </a:lnTo>
                  <a:cubicBezTo>
                    <a:pt x="1668" y="607"/>
                    <a:pt x="1632" y="643"/>
                    <a:pt x="1596" y="643"/>
                  </a:cubicBezTo>
                  <a:lnTo>
                    <a:pt x="382" y="643"/>
                  </a:lnTo>
                  <a:cubicBezTo>
                    <a:pt x="346" y="643"/>
                    <a:pt x="310" y="607"/>
                    <a:pt x="310" y="560"/>
                  </a:cubicBezTo>
                  <a:lnTo>
                    <a:pt x="310" y="405"/>
                  </a:lnTo>
                  <a:cubicBezTo>
                    <a:pt x="310" y="357"/>
                    <a:pt x="346" y="322"/>
                    <a:pt x="382" y="322"/>
                  </a:cubicBezTo>
                  <a:close/>
                  <a:moveTo>
                    <a:pt x="406" y="0"/>
                  </a:moveTo>
                  <a:cubicBezTo>
                    <a:pt x="180" y="0"/>
                    <a:pt x="1" y="179"/>
                    <a:pt x="1" y="405"/>
                  </a:cubicBezTo>
                  <a:lnTo>
                    <a:pt x="1" y="572"/>
                  </a:lnTo>
                  <a:cubicBezTo>
                    <a:pt x="1" y="786"/>
                    <a:pt x="180" y="964"/>
                    <a:pt x="406" y="964"/>
                  </a:cubicBezTo>
                  <a:lnTo>
                    <a:pt x="1608" y="964"/>
                  </a:lnTo>
                  <a:cubicBezTo>
                    <a:pt x="1834" y="964"/>
                    <a:pt x="2013" y="786"/>
                    <a:pt x="2013" y="572"/>
                  </a:cubicBezTo>
                  <a:lnTo>
                    <a:pt x="2013" y="405"/>
                  </a:lnTo>
                  <a:cubicBezTo>
                    <a:pt x="2013" y="179"/>
                    <a:pt x="1834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4" name="Google Shape;13794;p89"/>
            <p:cNvSpPr/>
            <p:nvPr/>
          </p:nvSpPr>
          <p:spPr>
            <a:xfrm>
              <a:off x="2437323" y="2454510"/>
              <a:ext cx="82273" cy="83002"/>
            </a:xfrm>
            <a:custGeom>
              <a:avLst/>
              <a:gdLst/>
              <a:ahLst/>
              <a:cxnLst/>
              <a:rect l="l" t="t" r="r" b="b"/>
              <a:pathLst>
                <a:path w="2597" h="2620" extrusionOk="0">
                  <a:moveTo>
                    <a:pt x="1299" y="655"/>
                  </a:moveTo>
                  <a:cubicBezTo>
                    <a:pt x="1656" y="655"/>
                    <a:pt x="1942" y="953"/>
                    <a:pt x="1942" y="1310"/>
                  </a:cubicBezTo>
                  <a:cubicBezTo>
                    <a:pt x="1930" y="1667"/>
                    <a:pt x="1644" y="1965"/>
                    <a:pt x="1299" y="1965"/>
                  </a:cubicBezTo>
                  <a:cubicBezTo>
                    <a:pt x="941" y="1965"/>
                    <a:pt x="668" y="1667"/>
                    <a:pt x="668" y="1310"/>
                  </a:cubicBezTo>
                  <a:cubicBezTo>
                    <a:pt x="668" y="953"/>
                    <a:pt x="941" y="655"/>
                    <a:pt x="1299" y="655"/>
                  </a:cubicBezTo>
                  <a:close/>
                  <a:moveTo>
                    <a:pt x="1299" y="0"/>
                  </a:moveTo>
                  <a:cubicBezTo>
                    <a:pt x="1215" y="0"/>
                    <a:pt x="1132" y="72"/>
                    <a:pt x="1132" y="167"/>
                  </a:cubicBezTo>
                  <a:lnTo>
                    <a:pt x="1132" y="346"/>
                  </a:lnTo>
                  <a:cubicBezTo>
                    <a:pt x="989" y="369"/>
                    <a:pt x="858" y="429"/>
                    <a:pt x="751" y="500"/>
                  </a:cubicBezTo>
                  <a:lnTo>
                    <a:pt x="620" y="369"/>
                  </a:lnTo>
                  <a:cubicBezTo>
                    <a:pt x="590" y="340"/>
                    <a:pt x="546" y="325"/>
                    <a:pt x="501" y="325"/>
                  </a:cubicBezTo>
                  <a:cubicBezTo>
                    <a:pt x="456" y="325"/>
                    <a:pt x="412" y="340"/>
                    <a:pt x="382" y="369"/>
                  </a:cubicBezTo>
                  <a:cubicBezTo>
                    <a:pt x="322" y="429"/>
                    <a:pt x="322" y="548"/>
                    <a:pt x="382" y="607"/>
                  </a:cubicBezTo>
                  <a:lnTo>
                    <a:pt x="513" y="750"/>
                  </a:lnTo>
                  <a:cubicBezTo>
                    <a:pt x="441" y="857"/>
                    <a:pt x="382" y="1000"/>
                    <a:pt x="346" y="1143"/>
                  </a:cubicBezTo>
                  <a:lnTo>
                    <a:pt x="168" y="1143"/>
                  </a:lnTo>
                  <a:cubicBezTo>
                    <a:pt x="84" y="1143"/>
                    <a:pt x="1" y="1227"/>
                    <a:pt x="1" y="1310"/>
                  </a:cubicBezTo>
                  <a:cubicBezTo>
                    <a:pt x="1" y="1405"/>
                    <a:pt x="84" y="1477"/>
                    <a:pt x="168" y="1477"/>
                  </a:cubicBezTo>
                  <a:lnTo>
                    <a:pt x="346" y="1477"/>
                  </a:lnTo>
                  <a:cubicBezTo>
                    <a:pt x="382" y="1619"/>
                    <a:pt x="441" y="1762"/>
                    <a:pt x="513" y="1881"/>
                  </a:cubicBezTo>
                  <a:lnTo>
                    <a:pt x="382" y="2012"/>
                  </a:lnTo>
                  <a:cubicBezTo>
                    <a:pt x="322" y="2072"/>
                    <a:pt x="322" y="2191"/>
                    <a:pt x="382" y="2251"/>
                  </a:cubicBezTo>
                  <a:cubicBezTo>
                    <a:pt x="406" y="2274"/>
                    <a:pt x="453" y="2298"/>
                    <a:pt x="501" y="2298"/>
                  </a:cubicBezTo>
                  <a:cubicBezTo>
                    <a:pt x="537" y="2298"/>
                    <a:pt x="584" y="2274"/>
                    <a:pt x="620" y="2251"/>
                  </a:cubicBezTo>
                  <a:lnTo>
                    <a:pt x="751" y="2120"/>
                  </a:lnTo>
                  <a:cubicBezTo>
                    <a:pt x="870" y="2191"/>
                    <a:pt x="1001" y="2251"/>
                    <a:pt x="1132" y="2274"/>
                  </a:cubicBezTo>
                  <a:lnTo>
                    <a:pt x="1132" y="2453"/>
                  </a:lnTo>
                  <a:cubicBezTo>
                    <a:pt x="1132" y="2548"/>
                    <a:pt x="1215" y="2620"/>
                    <a:pt x="1299" y="2620"/>
                  </a:cubicBezTo>
                  <a:cubicBezTo>
                    <a:pt x="1394" y="2620"/>
                    <a:pt x="1465" y="2548"/>
                    <a:pt x="1465" y="2453"/>
                  </a:cubicBezTo>
                  <a:lnTo>
                    <a:pt x="1465" y="2274"/>
                  </a:lnTo>
                  <a:cubicBezTo>
                    <a:pt x="1608" y="2251"/>
                    <a:pt x="1751" y="2191"/>
                    <a:pt x="1846" y="2120"/>
                  </a:cubicBezTo>
                  <a:lnTo>
                    <a:pt x="1989" y="2251"/>
                  </a:lnTo>
                  <a:cubicBezTo>
                    <a:pt x="2013" y="2274"/>
                    <a:pt x="2061" y="2298"/>
                    <a:pt x="2108" y="2298"/>
                  </a:cubicBezTo>
                  <a:cubicBezTo>
                    <a:pt x="2144" y="2298"/>
                    <a:pt x="2192" y="2274"/>
                    <a:pt x="2227" y="2251"/>
                  </a:cubicBezTo>
                  <a:cubicBezTo>
                    <a:pt x="2287" y="2191"/>
                    <a:pt x="2287" y="2072"/>
                    <a:pt x="2227" y="2012"/>
                  </a:cubicBezTo>
                  <a:lnTo>
                    <a:pt x="2084" y="1881"/>
                  </a:lnTo>
                  <a:cubicBezTo>
                    <a:pt x="2168" y="1762"/>
                    <a:pt x="2227" y="1619"/>
                    <a:pt x="2251" y="1477"/>
                  </a:cubicBezTo>
                  <a:lnTo>
                    <a:pt x="2430" y="1477"/>
                  </a:lnTo>
                  <a:cubicBezTo>
                    <a:pt x="2525" y="1477"/>
                    <a:pt x="2596" y="1405"/>
                    <a:pt x="2596" y="1310"/>
                  </a:cubicBezTo>
                  <a:cubicBezTo>
                    <a:pt x="2596" y="1227"/>
                    <a:pt x="2525" y="1143"/>
                    <a:pt x="2430" y="1143"/>
                  </a:cubicBezTo>
                  <a:lnTo>
                    <a:pt x="2251" y="1143"/>
                  </a:lnTo>
                  <a:cubicBezTo>
                    <a:pt x="2227" y="1000"/>
                    <a:pt x="2168" y="869"/>
                    <a:pt x="2096" y="750"/>
                  </a:cubicBezTo>
                  <a:lnTo>
                    <a:pt x="2227" y="607"/>
                  </a:lnTo>
                  <a:cubicBezTo>
                    <a:pt x="2287" y="548"/>
                    <a:pt x="2287" y="429"/>
                    <a:pt x="2227" y="369"/>
                  </a:cubicBezTo>
                  <a:cubicBezTo>
                    <a:pt x="2198" y="340"/>
                    <a:pt x="2153" y="325"/>
                    <a:pt x="2108" y="325"/>
                  </a:cubicBezTo>
                  <a:cubicBezTo>
                    <a:pt x="2064" y="325"/>
                    <a:pt x="2019" y="340"/>
                    <a:pt x="1989" y="369"/>
                  </a:cubicBezTo>
                  <a:lnTo>
                    <a:pt x="1846" y="500"/>
                  </a:lnTo>
                  <a:cubicBezTo>
                    <a:pt x="1727" y="429"/>
                    <a:pt x="1596" y="369"/>
                    <a:pt x="1465" y="346"/>
                  </a:cubicBezTo>
                  <a:lnTo>
                    <a:pt x="1465" y="167"/>
                  </a:lnTo>
                  <a:cubicBezTo>
                    <a:pt x="1465" y="72"/>
                    <a:pt x="1394" y="0"/>
                    <a:pt x="1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5" name="Google Shape;13795;p89"/>
            <p:cNvSpPr/>
            <p:nvPr/>
          </p:nvSpPr>
          <p:spPr>
            <a:xfrm>
              <a:off x="2462603" y="2479759"/>
              <a:ext cx="32092" cy="32092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1" y="358"/>
                  </a:moveTo>
                  <a:cubicBezTo>
                    <a:pt x="596" y="358"/>
                    <a:pt x="667" y="441"/>
                    <a:pt x="667" y="525"/>
                  </a:cubicBezTo>
                  <a:cubicBezTo>
                    <a:pt x="667" y="620"/>
                    <a:pt x="596" y="692"/>
                    <a:pt x="501" y="692"/>
                  </a:cubicBezTo>
                  <a:cubicBezTo>
                    <a:pt x="417" y="692"/>
                    <a:pt x="346" y="620"/>
                    <a:pt x="346" y="525"/>
                  </a:cubicBezTo>
                  <a:cubicBezTo>
                    <a:pt x="346" y="441"/>
                    <a:pt x="417" y="358"/>
                    <a:pt x="501" y="358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799"/>
                    <a:pt x="227" y="1013"/>
                    <a:pt x="501" y="1013"/>
                  </a:cubicBezTo>
                  <a:cubicBezTo>
                    <a:pt x="786" y="1013"/>
                    <a:pt x="1013" y="799"/>
                    <a:pt x="1013" y="513"/>
                  </a:cubicBezTo>
                  <a:cubicBezTo>
                    <a:pt x="1001" y="251"/>
                    <a:pt x="774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6" name="Google Shape;13796;p89"/>
            <p:cNvSpPr/>
            <p:nvPr/>
          </p:nvSpPr>
          <p:spPr>
            <a:xfrm>
              <a:off x="2314373" y="2546921"/>
              <a:ext cx="21891" cy="36242"/>
            </a:xfrm>
            <a:custGeom>
              <a:avLst/>
              <a:gdLst/>
              <a:ahLst/>
              <a:cxnLst/>
              <a:rect l="l" t="t" r="r" b="b"/>
              <a:pathLst>
                <a:path w="691" h="114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988"/>
                  </a:lnTo>
                  <a:cubicBezTo>
                    <a:pt x="0" y="1072"/>
                    <a:pt x="72" y="1143"/>
                    <a:pt x="167" y="1143"/>
                  </a:cubicBezTo>
                  <a:lnTo>
                    <a:pt x="524" y="1143"/>
                  </a:lnTo>
                  <a:cubicBezTo>
                    <a:pt x="620" y="1143"/>
                    <a:pt x="691" y="1072"/>
                    <a:pt x="691" y="988"/>
                  </a:cubicBezTo>
                  <a:cubicBezTo>
                    <a:pt x="691" y="893"/>
                    <a:pt x="620" y="822"/>
                    <a:pt x="524" y="822"/>
                  </a:cubicBezTo>
                  <a:lnTo>
                    <a:pt x="334" y="822"/>
                  </a:ln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7" name="Google Shape;13797;p89"/>
          <p:cNvSpPr/>
          <p:nvPr/>
        </p:nvSpPr>
        <p:spPr>
          <a:xfrm>
            <a:off x="3518751" y="2415259"/>
            <a:ext cx="364003" cy="361405"/>
          </a:xfrm>
          <a:custGeom>
            <a:avLst/>
            <a:gdLst/>
            <a:ahLst/>
            <a:cxnLst/>
            <a:rect l="l" t="t" r="r" b="b"/>
            <a:pathLst>
              <a:path w="11490" h="11408" extrusionOk="0">
                <a:moveTo>
                  <a:pt x="9311" y="394"/>
                </a:moveTo>
                <a:lnTo>
                  <a:pt x="11073" y="2144"/>
                </a:lnTo>
                <a:lnTo>
                  <a:pt x="10537" y="2680"/>
                </a:lnTo>
                <a:lnTo>
                  <a:pt x="10513" y="2668"/>
                </a:lnTo>
                <a:lnTo>
                  <a:pt x="8799" y="942"/>
                </a:lnTo>
                <a:lnTo>
                  <a:pt x="9311" y="394"/>
                </a:lnTo>
                <a:close/>
                <a:moveTo>
                  <a:pt x="2846" y="1299"/>
                </a:moveTo>
                <a:lnTo>
                  <a:pt x="3000" y="1465"/>
                </a:lnTo>
                <a:cubicBezTo>
                  <a:pt x="3228" y="1693"/>
                  <a:pt x="3531" y="1812"/>
                  <a:pt x="3838" y="1812"/>
                </a:cubicBezTo>
                <a:cubicBezTo>
                  <a:pt x="3852" y="1812"/>
                  <a:pt x="3867" y="1811"/>
                  <a:pt x="3881" y="1811"/>
                </a:cubicBezTo>
                <a:cubicBezTo>
                  <a:pt x="4524" y="1775"/>
                  <a:pt x="5334" y="1704"/>
                  <a:pt x="5763" y="1596"/>
                </a:cubicBezTo>
                <a:cubicBezTo>
                  <a:pt x="5775" y="1608"/>
                  <a:pt x="5798" y="1656"/>
                  <a:pt x="5834" y="1692"/>
                </a:cubicBezTo>
                <a:cubicBezTo>
                  <a:pt x="5858" y="1835"/>
                  <a:pt x="5798" y="1989"/>
                  <a:pt x="5667" y="2073"/>
                </a:cubicBezTo>
                <a:lnTo>
                  <a:pt x="4715" y="2466"/>
                </a:lnTo>
                <a:cubicBezTo>
                  <a:pt x="4655" y="2477"/>
                  <a:pt x="4632" y="2537"/>
                  <a:pt x="4608" y="2585"/>
                </a:cubicBezTo>
                <a:cubicBezTo>
                  <a:pt x="4596" y="2644"/>
                  <a:pt x="4608" y="2704"/>
                  <a:pt x="4655" y="2728"/>
                </a:cubicBezTo>
                <a:lnTo>
                  <a:pt x="5513" y="3597"/>
                </a:lnTo>
                <a:lnTo>
                  <a:pt x="5227" y="3894"/>
                </a:lnTo>
                <a:lnTo>
                  <a:pt x="4929" y="3597"/>
                </a:lnTo>
                <a:cubicBezTo>
                  <a:pt x="4899" y="3567"/>
                  <a:pt x="4852" y="3552"/>
                  <a:pt x="4806" y="3552"/>
                </a:cubicBezTo>
                <a:cubicBezTo>
                  <a:pt x="4760" y="3552"/>
                  <a:pt x="4715" y="3567"/>
                  <a:pt x="4691" y="3597"/>
                </a:cubicBezTo>
                <a:cubicBezTo>
                  <a:pt x="4632" y="3656"/>
                  <a:pt x="4632" y="3775"/>
                  <a:pt x="4691" y="3835"/>
                </a:cubicBezTo>
                <a:lnTo>
                  <a:pt x="4989" y="4132"/>
                </a:lnTo>
                <a:lnTo>
                  <a:pt x="4691" y="4430"/>
                </a:lnTo>
                <a:lnTo>
                  <a:pt x="4191" y="3930"/>
                </a:lnTo>
                <a:cubicBezTo>
                  <a:pt x="4161" y="3900"/>
                  <a:pt x="4117" y="3885"/>
                  <a:pt x="4072" y="3885"/>
                </a:cubicBezTo>
                <a:cubicBezTo>
                  <a:pt x="4027" y="3885"/>
                  <a:pt x="3983" y="3900"/>
                  <a:pt x="3953" y="3930"/>
                </a:cubicBezTo>
                <a:cubicBezTo>
                  <a:pt x="3893" y="3990"/>
                  <a:pt x="3893" y="4109"/>
                  <a:pt x="3953" y="4168"/>
                </a:cubicBezTo>
                <a:lnTo>
                  <a:pt x="4441" y="4668"/>
                </a:lnTo>
                <a:lnTo>
                  <a:pt x="4143" y="4966"/>
                </a:lnTo>
                <a:lnTo>
                  <a:pt x="3846" y="4668"/>
                </a:lnTo>
                <a:cubicBezTo>
                  <a:pt x="3822" y="4638"/>
                  <a:pt x="3777" y="4624"/>
                  <a:pt x="3731" y="4624"/>
                </a:cubicBezTo>
                <a:cubicBezTo>
                  <a:pt x="3685" y="4624"/>
                  <a:pt x="3637" y="4638"/>
                  <a:pt x="3608" y="4668"/>
                </a:cubicBezTo>
                <a:cubicBezTo>
                  <a:pt x="3548" y="4728"/>
                  <a:pt x="3548" y="4847"/>
                  <a:pt x="3608" y="4906"/>
                </a:cubicBezTo>
                <a:lnTo>
                  <a:pt x="3905" y="5204"/>
                </a:lnTo>
                <a:lnTo>
                  <a:pt x="3608" y="5502"/>
                </a:lnTo>
                <a:lnTo>
                  <a:pt x="1976" y="3859"/>
                </a:lnTo>
                <a:cubicBezTo>
                  <a:pt x="1929" y="3811"/>
                  <a:pt x="1881" y="3751"/>
                  <a:pt x="1857" y="3680"/>
                </a:cubicBezTo>
                <a:cubicBezTo>
                  <a:pt x="1822" y="3620"/>
                  <a:pt x="1810" y="3549"/>
                  <a:pt x="1810" y="3478"/>
                </a:cubicBezTo>
                <a:cubicBezTo>
                  <a:pt x="1798" y="3335"/>
                  <a:pt x="1750" y="3216"/>
                  <a:pt x="1667" y="3132"/>
                </a:cubicBezTo>
                <a:lnTo>
                  <a:pt x="1334" y="2799"/>
                </a:lnTo>
                <a:lnTo>
                  <a:pt x="2846" y="1299"/>
                </a:lnTo>
                <a:close/>
                <a:moveTo>
                  <a:pt x="7882" y="5954"/>
                </a:moveTo>
                <a:lnTo>
                  <a:pt x="9525" y="7597"/>
                </a:lnTo>
                <a:cubicBezTo>
                  <a:pt x="9620" y="7704"/>
                  <a:pt x="9680" y="7835"/>
                  <a:pt x="9680" y="7966"/>
                </a:cubicBezTo>
                <a:cubicBezTo>
                  <a:pt x="9680" y="8026"/>
                  <a:pt x="9704" y="8085"/>
                  <a:pt x="9727" y="8145"/>
                </a:cubicBezTo>
                <a:cubicBezTo>
                  <a:pt x="9763" y="8204"/>
                  <a:pt x="9787" y="8252"/>
                  <a:pt x="9835" y="8300"/>
                </a:cubicBezTo>
                <a:lnTo>
                  <a:pt x="10156" y="8621"/>
                </a:lnTo>
                <a:lnTo>
                  <a:pt x="8680" y="10145"/>
                </a:lnTo>
                <a:lnTo>
                  <a:pt x="8513" y="9978"/>
                </a:lnTo>
                <a:cubicBezTo>
                  <a:pt x="8286" y="9751"/>
                  <a:pt x="7993" y="9632"/>
                  <a:pt x="7677" y="9632"/>
                </a:cubicBezTo>
                <a:cubicBezTo>
                  <a:pt x="7662" y="9632"/>
                  <a:pt x="7647" y="9633"/>
                  <a:pt x="7632" y="9633"/>
                </a:cubicBezTo>
                <a:cubicBezTo>
                  <a:pt x="6989" y="9669"/>
                  <a:pt x="6179" y="9740"/>
                  <a:pt x="5763" y="9847"/>
                </a:cubicBezTo>
                <a:cubicBezTo>
                  <a:pt x="5739" y="9824"/>
                  <a:pt x="5715" y="9788"/>
                  <a:pt x="5679" y="9752"/>
                </a:cubicBezTo>
                <a:cubicBezTo>
                  <a:pt x="5656" y="9609"/>
                  <a:pt x="5715" y="9455"/>
                  <a:pt x="5846" y="9371"/>
                </a:cubicBezTo>
                <a:lnTo>
                  <a:pt x="6799" y="8978"/>
                </a:lnTo>
                <a:cubicBezTo>
                  <a:pt x="6858" y="8966"/>
                  <a:pt x="6894" y="8907"/>
                  <a:pt x="6906" y="8859"/>
                </a:cubicBezTo>
                <a:cubicBezTo>
                  <a:pt x="6918" y="8800"/>
                  <a:pt x="6906" y="8740"/>
                  <a:pt x="6858" y="8716"/>
                </a:cubicBezTo>
                <a:lnTo>
                  <a:pt x="6001" y="7847"/>
                </a:lnTo>
                <a:lnTo>
                  <a:pt x="6298" y="7550"/>
                </a:lnTo>
                <a:lnTo>
                  <a:pt x="6596" y="7847"/>
                </a:lnTo>
                <a:cubicBezTo>
                  <a:pt x="6620" y="7883"/>
                  <a:pt x="6668" y="7895"/>
                  <a:pt x="6715" y="7895"/>
                </a:cubicBezTo>
                <a:cubicBezTo>
                  <a:pt x="6751" y="7895"/>
                  <a:pt x="6799" y="7883"/>
                  <a:pt x="6834" y="7847"/>
                </a:cubicBezTo>
                <a:cubicBezTo>
                  <a:pt x="6894" y="7788"/>
                  <a:pt x="6894" y="7669"/>
                  <a:pt x="6834" y="7609"/>
                </a:cubicBezTo>
                <a:lnTo>
                  <a:pt x="6537" y="7311"/>
                </a:lnTo>
                <a:lnTo>
                  <a:pt x="6834" y="7014"/>
                </a:lnTo>
                <a:lnTo>
                  <a:pt x="7322" y="7502"/>
                </a:lnTo>
                <a:cubicBezTo>
                  <a:pt x="7346" y="7538"/>
                  <a:pt x="7394" y="7550"/>
                  <a:pt x="7441" y="7550"/>
                </a:cubicBezTo>
                <a:cubicBezTo>
                  <a:pt x="7477" y="7550"/>
                  <a:pt x="7525" y="7538"/>
                  <a:pt x="7561" y="7502"/>
                </a:cubicBezTo>
                <a:cubicBezTo>
                  <a:pt x="7620" y="7442"/>
                  <a:pt x="7620" y="7323"/>
                  <a:pt x="7561" y="7264"/>
                </a:cubicBezTo>
                <a:lnTo>
                  <a:pt x="7072" y="6776"/>
                </a:lnTo>
                <a:lnTo>
                  <a:pt x="7263" y="6585"/>
                </a:lnTo>
                <a:lnTo>
                  <a:pt x="7346" y="6490"/>
                </a:lnTo>
                <a:lnTo>
                  <a:pt x="7644" y="6788"/>
                </a:lnTo>
                <a:cubicBezTo>
                  <a:pt x="7680" y="6823"/>
                  <a:pt x="7715" y="6835"/>
                  <a:pt x="7763" y="6835"/>
                </a:cubicBezTo>
                <a:cubicBezTo>
                  <a:pt x="7811" y="6835"/>
                  <a:pt x="7858" y="6823"/>
                  <a:pt x="7882" y="6788"/>
                </a:cubicBezTo>
                <a:cubicBezTo>
                  <a:pt x="7942" y="6728"/>
                  <a:pt x="7942" y="6609"/>
                  <a:pt x="7882" y="6549"/>
                </a:cubicBezTo>
                <a:lnTo>
                  <a:pt x="7584" y="6252"/>
                </a:lnTo>
                <a:lnTo>
                  <a:pt x="7882" y="5954"/>
                </a:lnTo>
                <a:close/>
                <a:moveTo>
                  <a:pt x="964" y="8752"/>
                </a:moveTo>
                <a:lnTo>
                  <a:pt x="976" y="8776"/>
                </a:lnTo>
                <a:lnTo>
                  <a:pt x="2703" y="10502"/>
                </a:lnTo>
                <a:lnTo>
                  <a:pt x="2191" y="11050"/>
                </a:lnTo>
                <a:lnTo>
                  <a:pt x="429" y="9288"/>
                </a:lnTo>
                <a:lnTo>
                  <a:pt x="964" y="8752"/>
                </a:lnTo>
                <a:close/>
                <a:moveTo>
                  <a:pt x="10537" y="8752"/>
                </a:moveTo>
                <a:lnTo>
                  <a:pt x="11073" y="9288"/>
                </a:lnTo>
                <a:lnTo>
                  <a:pt x="9311" y="11050"/>
                </a:lnTo>
                <a:lnTo>
                  <a:pt x="8775" y="10514"/>
                </a:lnTo>
                <a:lnTo>
                  <a:pt x="8799" y="10490"/>
                </a:lnTo>
                <a:lnTo>
                  <a:pt x="10525" y="8764"/>
                </a:lnTo>
                <a:lnTo>
                  <a:pt x="10537" y="8752"/>
                </a:lnTo>
                <a:close/>
                <a:moveTo>
                  <a:pt x="2203" y="1"/>
                </a:moveTo>
                <a:cubicBezTo>
                  <a:pt x="2155" y="1"/>
                  <a:pt x="2107" y="13"/>
                  <a:pt x="2084" y="49"/>
                </a:cubicBezTo>
                <a:lnTo>
                  <a:pt x="1429" y="703"/>
                </a:lnTo>
                <a:cubicBezTo>
                  <a:pt x="1369" y="763"/>
                  <a:pt x="1369" y="882"/>
                  <a:pt x="1429" y="942"/>
                </a:cubicBezTo>
                <a:cubicBezTo>
                  <a:pt x="1459" y="971"/>
                  <a:pt x="1503" y="986"/>
                  <a:pt x="1548" y="986"/>
                </a:cubicBezTo>
                <a:cubicBezTo>
                  <a:pt x="1592" y="986"/>
                  <a:pt x="1637" y="971"/>
                  <a:pt x="1667" y="942"/>
                </a:cubicBezTo>
                <a:lnTo>
                  <a:pt x="2203" y="406"/>
                </a:lnTo>
                <a:lnTo>
                  <a:pt x="2738" y="942"/>
                </a:lnTo>
                <a:lnTo>
                  <a:pt x="2727" y="953"/>
                </a:lnTo>
                <a:lnTo>
                  <a:pt x="964" y="2668"/>
                </a:lnTo>
                <a:lnTo>
                  <a:pt x="953" y="2680"/>
                </a:lnTo>
                <a:lnTo>
                  <a:pt x="417" y="2144"/>
                </a:lnTo>
                <a:lnTo>
                  <a:pt x="1155" y="1406"/>
                </a:lnTo>
                <a:cubicBezTo>
                  <a:pt x="1214" y="1346"/>
                  <a:pt x="1214" y="1227"/>
                  <a:pt x="1155" y="1168"/>
                </a:cubicBezTo>
                <a:cubicBezTo>
                  <a:pt x="1125" y="1138"/>
                  <a:pt x="1081" y="1123"/>
                  <a:pt x="1036" y="1123"/>
                </a:cubicBezTo>
                <a:cubicBezTo>
                  <a:pt x="991" y="1123"/>
                  <a:pt x="947" y="1138"/>
                  <a:pt x="917" y="1168"/>
                </a:cubicBezTo>
                <a:lnTo>
                  <a:pt x="60" y="2025"/>
                </a:lnTo>
                <a:cubicBezTo>
                  <a:pt x="24" y="2061"/>
                  <a:pt x="12" y="2096"/>
                  <a:pt x="12" y="2144"/>
                </a:cubicBezTo>
                <a:cubicBezTo>
                  <a:pt x="12" y="2192"/>
                  <a:pt x="24" y="2239"/>
                  <a:pt x="60" y="2263"/>
                </a:cubicBezTo>
                <a:lnTo>
                  <a:pt x="833" y="3037"/>
                </a:lnTo>
                <a:cubicBezTo>
                  <a:pt x="857" y="3073"/>
                  <a:pt x="905" y="3085"/>
                  <a:pt x="953" y="3085"/>
                </a:cubicBezTo>
                <a:cubicBezTo>
                  <a:pt x="1000" y="3085"/>
                  <a:pt x="1036" y="3073"/>
                  <a:pt x="1072" y="3037"/>
                </a:cubicBezTo>
                <a:lnTo>
                  <a:pt x="1084" y="3025"/>
                </a:lnTo>
                <a:lnTo>
                  <a:pt x="1417" y="3347"/>
                </a:lnTo>
                <a:cubicBezTo>
                  <a:pt x="1441" y="3382"/>
                  <a:pt x="1476" y="3430"/>
                  <a:pt x="1476" y="3466"/>
                </a:cubicBezTo>
                <a:cubicBezTo>
                  <a:pt x="1488" y="3573"/>
                  <a:pt x="1500" y="3692"/>
                  <a:pt x="1548" y="3787"/>
                </a:cubicBezTo>
                <a:cubicBezTo>
                  <a:pt x="1595" y="3882"/>
                  <a:pt x="1655" y="3978"/>
                  <a:pt x="1738" y="4049"/>
                </a:cubicBezTo>
                <a:lnTo>
                  <a:pt x="3381" y="5692"/>
                </a:lnTo>
                <a:lnTo>
                  <a:pt x="2691" y="6371"/>
                </a:lnTo>
                <a:lnTo>
                  <a:pt x="2393" y="5645"/>
                </a:lnTo>
                <a:cubicBezTo>
                  <a:pt x="2393" y="5645"/>
                  <a:pt x="2393" y="5633"/>
                  <a:pt x="2381" y="5633"/>
                </a:cubicBezTo>
                <a:cubicBezTo>
                  <a:pt x="2248" y="5404"/>
                  <a:pt x="2016" y="5274"/>
                  <a:pt x="1775" y="5274"/>
                </a:cubicBezTo>
                <a:cubicBezTo>
                  <a:pt x="1715" y="5274"/>
                  <a:pt x="1655" y="5283"/>
                  <a:pt x="1595" y="5299"/>
                </a:cubicBezTo>
                <a:cubicBezTo>
                  <a:pt x="1572" y="5299"/>
                  <a:pt x="1560" y="5311"/>
                  <a:pt x="1548" y="5311"/>
                </a:cubicBezTo>
                <a:cubicBezTo>
                  <a:pt x="1393" y="5406"/>
                  <a:pt x="1214" y="5573"/>
                  <a:pt x="1274" y="5728"/>
                </a:cubicBezTo>
                <a:cubicBezTo>
                  <a:pt x="1369" y="6014"/>
                  <a:pt x="1441" y="6668"/>
                  <a:pt x="1488" y="7573"/>
                </a:cubicBezTo>
                <a:cubicBezTo>
                  <a:pt x="1500" y="7811"/>
                  <a:pt x="1417" y="8038"/>
                  <a:pt x="1250" y="8204"/>
                </a:cubicBezTo>
                <a:lnTo>
                  <a:pt x="1084" y="8371"/>
                </a:lnTo>
                <a:lnTo>
                  <a:pt x="1072" y="8347"/>
                </a:lnTo>
                <a:cubicBezTo>
                  <a:pt x="1042" y="8317"/>
                  <a:pt x="997" y="8303"/>
                  <a:pt x="953" y="8303"/>
                </a:cubicBezTo>
                <a:cubicBezTo>
                  <a:pt x="908" y="8303"/>
                  <a:pt x="863" y="8317"/>
                  <a:pt x="833" y="8347"/>
                </a:cubicBezTo>
                <a:lnTo>
                  <a:pt x="60" y="9121"/>
                </a:lnTo>
                <a:cubicBezTo>
                  <a:pt x="0" y="9181"/>
                  <a:pt x="0" y="9300"/>
                  <a:pt x="60" y="9359"/>
                </a:cubicBezTo>
                <a:lnTo>
                  <a:pt x="2048" y="11360"/>
                </a:lnTo>
                <a:cubicBezTo>
                  <a:pt x="2084" y="11383"/>
                  <a:pt x="2119" y="11407"/>
                  <a:pt x="2167" y="11407"/>
                </a:cubicBezTo>
                <a:cubicBezTo>
                  <a:pt x="2215" y="11407"/>
                  <a:pt x="2262" y="11383"/>
                  <a:pt x="2286" y="11360"/>
                </a:cubicBezTo>
                <a:lnTo>
                  <a:pt x="3060" y="10586"/>
                </a:lnTo>
                <a:cubicBezTo>
                  <a:pt x="3119" y="10526"/>
                  <a:pt x="3119" y="10407"/>
                  <a:pt x="3060" y="10348"/>
                </a:cubicBezTo>
                <a:lnTo>
                  <a:pt x="3048" y="10336"/>
                </a:lnTo>
                <a:lnTo>
                  <a:pt x="3370" y="10002"/>
                </a:lnTo>
                <a:cubicBezTo>
                  <a:pt x="3405" y="9978"/>
                  <a:pt x="3453" y="9943"/>
                  <a:pt x="3489" y="9943"/>
                </a:cubicBezTo>
                <a:cubicBezTo>
                  <a:pt x="3572" y="9943"/>
                  <a:pt x="3631" y="9931"/>
                  <a:pt x="3691" y="9919"/>
                </a:cubicBezTo>
                <a:cubicBezTo>
                  <a:pt x="3751" y="9895"/>
                  <a:pt x="3822" y="9871"/>
                  <a:pt x="3881" y="9836"/>
                </a:cubicBezTo>
                <a:cubicBezTo>
                  <a:pt x="3953" y="9800"/>
                  <a:pt x="3989" y="9693"/>
                  <a:pt x="3941" y="9621"/>
                </a:cubicBezTo>
                <a:cubicBezTo>
                  <a:pt x="3910" y="9566"/>
                  <a:pt x="3853" y="9537"/>
                  <a:pt x="3797" y="9537"/>
                </a:cubicBezTo>
                <a:cubicBezTo>
                  <a:pt x="3768" y="9537"/>
                  <a:pt x="3739" y="9545"/>
                  <a:pt x="3715" y="9562"/>
                </a:cubicBezTo>
                <a:cubicBezTo>
                  <a:pt x="3667" y="9574"/>
                  <a:pt x="3643" y="9597"/>
                  <a:pt x="3596" y="9597"/>
                </a:cubicBezTo>
                <a:cubicBezTo>
                  <a:pt x="3548" y="9621"/>
                  <a:pt x="3512" y="9621"/>
                  <a:pt x="3465" y="9633"/>
                </a:cubicBezTo>
                <a:cubicBezTo>
                  <a:pt x="3334" y="9645"/>
                  <a:pt x="3215" y="9693"/>
                  <a:pt x="3119" y="9776"/>
                </a:cubicBezTo>
                <a:lnTo>
                  <a:pt x="2798" y="10109"/>
                </a:lnTo>
                <a:lnTo>
                  <a:pt x="1286" y="8609"/>
                </a:lnTo>
                <a:lnTo>
                  <a:pt x="1453" y="8443"/>
                </a:lnTo>
                <a:cubicBezTo>
                  <a:pt x="1691" y="8204"/>
                  <a:pt x="1810" y="7895"/>
                  <a:pt x="1798" y="7561"/>
                </a:cubicBezTo>
                <a:cubicBezTo>
                  <a:pt x="1762" y="6919"/>
                  <a:pt x="1691" y="6109"/>
                  <a:pt x="1584" y="5692"/>
                </a:cubicBezTo>
                <a:cubicBezTo>
                  <a:pt x="1607" y="5668"/>
                  <a:pt x="1643" y="5645"/>
                  <a:pt x="1679" y="5609"/>
                </a:cubicBezTo>
                <a:cubicBezTo>
                  <a:pt x="1699" y="5605"/>
                  <a:pt x="1720" y="5604"/>
                  <a:pt x="1741" y="5604"/>
                </a:cubicBezTo>
                <a:cubicBezTo>
                  <a:pt x="1865" y="5604"/>
                  <a:pt x="1989" y="5663"/>
                  <a:pt x="2060" y="5776"/>
                </a:cubicBezTo>
                <a:lnTo>
                  <a:pt x="2453" y="6728"/>
                </a:lnTo>
                <a:cubicBezTo>
                  <a:pt x="2465" y="6788"/>
                  <a:pt x="2524" y="6823"/>
                  <a:pt x="2572" y="6835"/>
                </a:cubicBezTo>
                <a:cubicBezTo>
                  <a:pt x="2586" y="6838"/>
                  <a:pt x="2600" y="6839"/>
                  <a:pt x="2613" y="6839"/>
                </a:cubicBezTo>
                <a:cubicBezTo>
                  <a:pt x="2657" y="6839"/>
                  <a:pt x="2696" y="6824"/>
                  <a:pt x="2715" y="6788"/>
                </a:cubicBezTo>
                <a:lnTo>
                  <a:pt x="4441" y="5061"/>
                </a:lnTo>
                <a:lnTo>
                  <a:pt x="5298" y="4216"/>
                </a:lnTo>
                <a:lnTo>
                  <a:pt x="5382" y="4121"/>
                </a:lnTo>
                <a:cubicBezTo>
                  <a:pt x="5417" y="4085"/>
                  <a:pt x="5465" y="4067"/>
                  <a:pt x="5514" y="4067"/>
                </a:cubicBezTo>
                <a:cubicBezTo>
                  <a:pt x="5563" y="4067"/>
                  <a:pt x="5614" y="4085"/>
                  <a:pt x="5656" y="4121"/>
                </a:cubicBezTo>
                <a:lnTo>
                  <a:pt x="5679" y="4156"/>
                </a:lnTo>
                <a:cubicBezTo>
                  <a:pt x="5715" y="4180"/>
                  <a:pt x="5739" y="4240"/>
                  <a:pt x="5739" y="4287"/>
                </a:cubicBezTo>
                <a:cubicBezTo>
                  <a:pt x="5739" y="4335"/>
                  <a:pt x="5727" y="4382"/>
                  <a:pt x="5679" y="4418"/>
                </a:cubicBezTo>
                <a:lnTo>
                  <a:pt x="5060" y="5049"/>
                </a:lnTo>
                <a:lnTo>
                  <a:pt x="4739" y="5359"/>
                </a:lnTo>
                <a:lnTo>
                  <a:pt x="3584" y="6526"/>
                </a:lnTo>
                <a:cubicBezTo>
                  <a:pt x="3524" y="6585"/>
                  <a:pt x="3524" y="6704"/>
                  <a:pt x="3584" y="6764"/>
                </a:cubicBezTo>
                <a:cubicBezTo>
                  <a:pt x="3608" y="6788"/>
                  <a:pt x="3655" y="6799"/>
                  <a:pt x="3703" y="6799"/>
                </a:cubicBezTo>
                <a:cubicBezTo>
                  <a:pt x="3751" y="6799"/>
                  <a:pt x="3786" y="6788"/>
                  <a:pt x="3822" y="6764"/>
                </a:cubicBezTo>
                <a:lnTo>
                  <a:pt x="5834" y="4752"/>
                </a:lnTo>
                <a:cubicBezTo>
                  <a:pt x="5846" y="4740"/>
                  <a:pt x="5870" y="4716"/>
                  <a:pt x="5894" y="4704"/>
                </a:cubicBezTo>
                <a:cubicBezTo>
                  <a:pt x="5912" y="4696"/>
                  <a:pt x="5934" y="4692"/>
                  <a:pt x="5955" y="4692"/>
                </a:cubicBezTo>
                <a:cubicBezTo>
                  <a:pt x="6002" y="4692"/>
                  <a:pt x="6052" y="4711"/>
                  <a:pt x="6084" y="4752"/>
                </a:cubicBezTo>
                <a:lnTo>
                  <a:pt x="6132" y="4799"/>
                </a:lnTo>
                <a:cubicBezTo>
                  <a:pt x="6203" y="4871"/>
                  <a:pt x="6203" y="4978"/>
                  <a:pt x="6132" y="5049"/>
                </a:cubicBezTo>
                <a:lnTo>
                  <a:pt x="5132" y="6049"/>
                </a:lnTo>
                <a:lnTo>
                  <a:pt x="5072" y="6109"/>
                </a:lnTo>
                <a:lnTo>
                  <a:pt x="3941" y="7240"/>
                </a:lnTo>
                <a:cubicBezTo>
                  <a:pt x="3881" y="7300"/>
                  <a:pt x="3881" y="7419"/>
                  <a:pt x="3941" y="7478"/>
                </a:cubicBezTo>
                <a:cubicBezTo>
                  <a:pt x="3965" y="7502"/>
                  <a:pt x="4012" y="7514"/>
                  <a:pt x="4060" y="7514"/>
                </a:cubicBezTo>
                <a:cubicBezTo>
                  <a:pt x="4108" y="7514"/>
                  <a:pt x="4143" y="7502"/>
                  <a:pt x="4179" y="7478"/>
                </a:cubicBezTo>
                <a:lnTo>
                  <a:pt x="5310" y="6347"/>
                </a:lnTo>
                <a:lnTo>
                  <a:pt x="6310" y="5347"/>
                </a:lnTo>
                <a:cubicBezTo>
                  <a:pt x="6334" y="5311"/>
                  <a:pt x="6382" y="5299"/>
                  <a:pt x="6429" y="5299"/>
                </a:cubicBezTo>
                <a:cubicBezTo>
                  <a:pt x="6465" y="5299"/>
                  <a:pt x="6513" y="5311"/>
                  <a:pt x="6548" y="5347"/>
                </a:cubicBezTo>
                <a:lnTo>
                  <a:pt x="6584" y="5395"/>
                </a:lnTo>
                <a:cubicBezTo>
                  <a:pt x="6620" y="5418"/>
                  <a:pt x="6632" y="5466"/>
                  <a:pt x="6632" y="5514"/>
                </a:cubicBezTo>
                <a:cubicBezTo>
                  <a:pt x="6632" y="5549"/>
                  <a:pt x="6620" y="5597"/>
                  <a:pt x="6584" y="5633"/>
                </a:cubicBezTo>
                <a:lnTo>
                  <a:pt x="5596" y="6621"/>
                </a:lnTo>
                <a:lnTo>
                  <a:pt x="4655" y="7561"/>
                </a:lnTo>
                <a:cubicBezTo>
                  <a:pt x="4596" y="7621"/>
                  <a:pt x="4596" y="7740"/>
                  <a:pt x="4655" y="7800"/>
                </a:cubicBezTo>
                <a:cubicBezTo>
                  <a:pt x="4679" y="7835"/>
                  <a:pt x="4727" y="7847"/>
                  <a:pt x="4774" y="7847"/>
                </a:cubicBezTo>
                <a:cubicBezTo>
                  <a:pt x="4822" y="7847"/>
                  <a:pt x="4858" y="7835"/>
                  <a:pt x="4894" y="7800"/>
                </a:cubicBezTo>
                <a:lnTo>
                  <a:pt x="6691" y="6002"/>
                </a:lnTo>
                <a:cubicBezTo>
                  <a:pt x="6728" y="5965"/>
                  <a:pt x="6764" y="5950"/>
                  <a:pt x="6806" y="5950"/>
                </a:cubicBezTo>
                <a:cubicBezTo>
                  <a:pt x="6819" y="5950"/>
                  <a:pt x="6832" y="5951"/>
                  <a:pt x="6846" y="5954"/>
                </a:cubicBezTo>
                <a:cubicBezTo>
                  <a:pt x="6870" y="5954"/>
                  <a:pt x="6906" y="5966"/>
                  <a:pt x="6918" y="6002"/>
                </a:cubicBezTo>
                <a:lnTo>
                  <a:pt x="6977" y="6061"/>
                </a:lnTo>
                <a:cubicBezTo>
                  <a:pt x="7037" y="6121"/>
                  <a:pt x="7037" y="6228"/>
                  <a:pt x="6977" y="6287"/>
                </a:cubicBezTo>
                <a:lnTo>
                  <a:pt x="5608" y="7657"/>
                </a:lnTo>
                <a:lnTo>
                  <a:pt x="4179" y="9085"/>
                </a:lnTo>
                <a:cubicBezTo>
                  <a:pt x="4120" y="9145"/>
                  <a:pt x="4120" y="9264"/>
                  <a:pt x="4179" y="9324"/>
                </a:cubicBezTo>
                <a:cubicBezTo>
                  <a:pt x="4203" y="9347"/>
                  <a:pt x="4251" y="9359"/>
                  <a:pt x="4298" y="9359"/>
                </a:cubicBezTo>
                <a:cubicBezTo>
                  <a:pt x="4346" y="9359"/>
                  <a:pt x="4382" y="9347"/>
                  <a:pt x="4417" y="9324"/>
                </a:cubicBezTo>
                <a:lnTo>
                  <a:pt x="5727" y="8014"/>
                </a:lnTo>
                <a:lnTo>
                  <a:pt x="6406" y="8693"/>
                </a:lnTo>
                <a:lnTo>
                  <a:pt x="5679" y="8990"/>
                </a:lnTo>
                <a:cubicBezTo>
                  <a:pt x="5679" y="8990"/>
                  <a:pt x="5667" y="8990"/>
                  <a:pt x="5667" y="9002"/>
                </a:cubicBezTo>
                <a:cubicBezTo>
                  <a:pt x="5382" y="9169"/>
                  <a:pt x="5251" y="9502"/>
                  <a:pt x="5334" y="9800"/>
                </a:cubicBezTo>
                <a:cubicBezTo>
                  <a:pt x="5334" y="9812"/>
                  <a:pt x="5358" y="9824"/>
                  <a:pt x="5358" y="9836"/>
                </a:cubicBezTo>
                <a:cubicBezTo>
                  <a:pt x="5430" y="9969"/>
                  <a:pt x="5564" y="10121"/>
                  <a:pt x="5707" y="10121"/>
                </a:cubicBezTo>
                <a:cubicBezTo>
                  <a:pt x="5730" y="10121"/>
                  <a:pt x="5752" y="10117"/>
                  <a:pt x="5775" y="10109"/>
                </a:cubicBezTo>
                <a:cubicBezTo>
                  <a:pt x="6048" y="10014"/>
                  <a:pt x="6703" y="9943"/>
                  <a:pt x="7620" y="9895"/>
                </a:cubicBezTo>
                <a:cubicBezTo>
                  <a:pt x="7633" y="9894"/>
                  <a:pt x="7647" y="9894"/>
                  <a:pt x="7660" y="9894"/>
                </a:cubicBezTo>
                <a:cubicBezTo>
                  <a:pt x="7882" y="9894"/>
                  <a:pt x="8082" y="9987"/>
                  <a:pt x="8239" y="10133"/>
                </a:cubicBezTo>
                <a:lnTo>
                  <a:pt x="8406" y="10300"/>
                </a:lnTo>
                <a:lnTo>
                  <a:pt x="8394" y="10312"/>
                </a:lnTo>
                <a:cubicBezTo>
                  <a:pt x="8334" y="10371"/>
                  <a:pt x="8334" y="10490"/>
                  <a:pt x="8394" y="10550"/>
                </a:cubicBezTo>
                <a:lnTo>
                  <a:pt x="9168" y="11324"/>
                </a:lnTo>
                <a:cubicBezTo>
                  <a:pt x="9192" y="11360"/>
                  <a:pt x="9239" y="11371"/>
                  <a:pt x="9287" y="11371"/>
                </a:cubicBezTo>
                <a:cubicBezTo>
                  <a:pt x="9323" y="11371"/>
                  <a:pt x="9370" y="11360"/>
                  <a:pt x="9406" y="11324"/>
                </a:cubicBezTo>
                <a:lnTo>
                  <a:pt x="11394" y="9335"/>
                </a:lnTo>
                <a:cubicBezTo>
                  <a:pt x="11454" y="9276"/>
                  <a:pt x="11454" y="9157"/>
                  <a:pt x="11394" y="9097"/>
                </a:cubicBezTo>
                <a:lnTo>
                  <a:pt x="10656" y="8395"/>
                </a:lnTo>
                <a:cubicBezTo>
                  <a:pt x="10620" y="8371"/>
                  <a:pt x="10585" y="8359"/>
                  <a:pt x="10537" y="8359"/>
                </a:cubicBezTo>
                <a:cubicBezTo>
                  <a:pt x="10489" y="8359"/>
                  <a:pt x="10442" y="8371"/>
                  <a:pt x="10418" y="8395"/>
                </a:cubicBezTo>
                <a:lnTo>
                  <a:pt x="10406" y="8419"/>
                </a:lnTo>
                <a:lnTo>
                  <a:pt x="10073" y="8085"/>
                </a:lnTo>
                <a:cubicBezTo>
                  <a:pt x="10061" y="8073"/>
                  <a:pt x="10049" y="8050"/>
                  <a:pt x="10025" y="8026"/>
                </a:cubicBezTo>
                <a:cubicBezTo>
                  <a:pt x="10013" y="8014"/>
                  <a:pt x="10013" y="7978"/>
                  <a:pt x="10013" y="7954"/>
                </a:cubicBezTo>
                <a:cubicBezTo>
                  <a:pt x="10001" y="7728"/>
                  <a:pt x="9906" y="7526"/>
                  <a:pt x="9751" y="7359"/>
                </a:cubicBezTo>
                <a:lnTo>
                  <a:pt x="8108" y="5716"/>
                </a:lnTo>
                <a:lnTo>
                  <a:pt x="8799" y="5037"/>
                </a:lnTo>
                <a:lnTo>
                  <a:pt x="9096" y="5764"/>
                </a:lnTo>
                <a:cubicBezTo>
                  <a:pt x="9096" y="5764"/>
                  <a:pt x="9096" y="5776"/>
                  <a:pt x="9108" y="5776"/>
                </a:cubicBezTo>
                <a:cubicBezTo>
                  <a:pt x="9242" y="6004"/>
                  <a:pt x="9474" y="6134"/>
                  <a:pt x="9714" y="6134"/>
                </a:cubicBezTo>
                <a:cubicBezTo>
                  <a:pt x="9774" y="6134"/>
                  <a:pt x="9835" y="6126"/>
                  <a:pt x="9894" y="6109"/>
                </a:cubicBezTo>
                <a:cubicBezTo>
                  <a:pt x="9906" y="6109"/>
                  <a:pt x="9930" y="6097"/>
                  <a:pt x="9942" y="6097"/>
                </a:cubicBezTo>
                <a:cubicBezTo>
                  <a:pt x="10085" y="6002"/>
                  <a:pt x="10263" y="5835"/>
                  <a:pt x="10204" y="5680"/>
                </a:cubicBezTo>
                <a:cubicBezTo>
                  <a:pt x="10120" y="5406"/>
                  <a:pt x="10049" y="4740"/>
                  <a:pt x="10001" y="3835"/>
                </a:cubicBezTo>
                <a:cubicBezTo>
                  <a:pt x="9989" y="3632"/>
                  <a:pt x="10049" y="3442"/>
                  <a:pt x="10168" y="3299"/>
                </a:cubicBezTo>
                <a:cubicBezTo>
                  <a:pt x="10192" y="3263"/>
                  <a:pt x="10204" y="3239"/>
                  <a:pt x="10239" y="3204"/>
                </a:cubicBezTo>
                <a:lnTo>
                  <a:pt x="10406" y="3037"/>
                </a:lnTo>
                <a:lnTo>
                  <a:pt x="10418" y="3061"/>
                </a:lnTo>
                <a:cubicBezTo>
                  <a:pt x="10442" y="3085"/>
                  <a:pt x="10489" y="3097"/>
                  <a:pt x="10537" y="3097"/>
                </a:cubicBezTo>
                <a:cubicBezTo>
                  <a:pt x="10585" y="3097"/>
                  <a:pt x="10620" y="3085"/>
                  <a:pt x="10656" y="3061"/>
                </a:cubicBezTo>
                <a:lnTo>
                  <a:pt x="11430" y="2287"/>
                </a:lnTo>
                <a:cubicBezTo>
                  <a:pt x="11490" y="2227"/>
                  <a:pt x="11490" y="2096"/>
                  <a:pt x="11430" y="2037"/>
                </a:cubicBezTo>
                <a:lnTo>
                  <a:pt x="9430" y="49"/>
                </a:lnTo>
                <a:cubicBezTo>
                  <a:pt x="9406" y="13"/>
                  <a:pt x="9358" y="1"/>
                  <a:pt x="9311" y="1"/>
                </a:cubicBezTo>
                <a:cubicBezTo>
                  <a:pt x="9275" y="1"/>
                  <a:pt x="9227" y="25"/>
                  <a:pt x="9192" y="49"/>
                </a:cubicBezTo>
                <a:lnTo>
                  <a:pt x="8418" y="823"/>
                </a:lnTo>
                <a:cubicBezTo>
                  <a:pt x="8358" y="882"/>
                  <a:pt x="8358" y="1001"/>
                  <a:pt x="8418" y="1061"/>
                </a:cubicBezTo>
                <a:lnTo>
                  <a:pt x="8442" y="1073"/>
                </a:lnTo>
                <a:lnTo>
                  <a:pt x="8108" y="1406"/>
                </a:lnTo>
                <a:cubicBezTo>
                  <a:pt x="8096" y="1418"/>
                  <a:pt x="8084" y="1430"/>
                  <a:pt x="8049" y="1454"/>
                </a:cubicBezTo>
                <a:cubicBezTo>
                  <a:pt x="8037" y="1465"/>
                  <a:pt x="8001" y="1465"/>
                  <a:pt x="7977" y="1465"/>
                </a:cubicBezTo>
                <a:cubicBezTo>
                  <a:pt x="7751" y="1477"/>
                  <a:pt x="7549" y="1573"/>
                  <a:pt x="7382" y="1727"/>
                </a:cubicBezTo>
                <a:lnTo>
                  <a:pt x="7191" y="1930"/>
                </a:lnTo>
                <a:cubicBezTo>
                  <a:pt x="7132" y="1989"/>
                  <a:pt x="7132" y="2108"/>
                  <a:pt x="7191" y="2168"/>
                </a:cubicBezTo>
                <a:cubicBezTo>
                  <a:pt x="7215" y="2192"/>
                  <a:pt x="7263" y="2204"/>
                  <a:pt x="7310" y="2204"/>
                </a:cubicBezTo>
                <a:cubicBezTo>
                  <a:pt x="7346" y="2204"/>
                  <a:pt x="7394" y="2192"/>
                  <a:pt x="7418" y="2168"/>
                </a:cubicBezTo>
                <a:lnTo>
                  <a:pt x="7632" y="1954"/>
                </a:lnTo>
                <a:cubicBezTo>
                  <a:pt x="7739" y="1846"/>
                  <a:pt x="7870" y="1787"/>
                  <a:pt x="8001" y="1787"/>
                </a:cubicBezTo>
                <a:cubicBezTo>
                  <a:pt x="8061" y="1787"/>
                  <a:pt x="8132" y="1775"/>
                  <a:pt x="8180" y="1751"/>
                </a:cubicBezTo>
                <a:cubicBezTo>
                  <a:pt x="8239" y="1715"/>
                  <a:pt x="8287" y="1692"/>
                  <a:pt x="8346" y="1644"/>
                </a:cubicBezTo>
                <a:lnTo>
                  <a:pt x="8680" y="1311"/>
                </a:lnTo>
                <a:lnTo>
                  <a:pt x="10180" y="2823"/>
                </a:lnTo>
                <a:lnTo>
                  <a:pt x="10013" y="2978"/>
                </a:lnTo>
                <a:cubicBezTo>
                  <a:pt x="9966" y="3025"/>
                  <a:pt x="9942" y="3073"/>
                  <a:pt x="9894" y="3120"/>
                </a:cubicBezTo>
                <a:cubicBezTo>
                  <a:pt x="9727" y="3335"/>
                  <a:pt x="9656" y="3597"/>
                  <a:pt x="9668" y="3859"/>
                </a:cubicBezTo>
                <a:cubicBezTo>
                  <a:pt x="9704" y="4502"/>
                  <a:pt x="9775" y="5311"/>
                  <a:pt x="9882" y="5740"/>
                </a:cubicBezTo>
                <a:cubicBezTo>
                  <a:pt x="9870" y="5752"/>
                  <a:pt x="9823" y="5776"/>
                  <a:pt x="9787" y="5811"/>
                </a:cubicBezTo>
                <a:cubicBezTo>
                  <a:pt x="9766" y="5815"/>
                  <a:pt x="9745" y="5816"/>
                  <a:pt x="9725" y="5816"/>
                </a:cubicBezTo>
                <a:cubicBezTo>
                  <a:pt x="9601" y="5816"/>
                  <a:pt x="9477" y="5757"/>
                  <a:pt x="9406" y="5645"/>
                </a:cubicBezTo>
                <a:lnTo>
                  <a:pt x="9013" y="4692"/>
                </a:lnTo>
                <a:cubicBezTo>
                  <a:pt x="9001" y="4633"/>
                  <a:pt x="8942" y="4609"/>
                  <a:pt x="8894" y="4585"/>
                </a:cubicBezTo>
                <a:cubicBezTo>
                  <a:pt x="8880" y="4582"/>
                  <a:pt x="8866" y="4581"/>
                  <a:pt x="8852" y="4581"/>
                </a:cubicBezTo>
                <a:cubicBezTo>
                  <a:pt x="8808" y="4581"/>
                  <a:pt x="8769" y="4596"/>
                  <a:pt x="8751" y="4633"/>
                </a:cubicBezTo>
                <a:lnTo>
                  <a:pt x="7346" y="6026"/>
                </a:lnTo>
                <a:lnTo>
                  <a:pt x="7263" y="5895"/>
                </a:lnTo>
                <a:lnTo>
                  <a:pt x="7203" y="5835"/>
                </a:lnTo>
                <a:cubicBezTo>
                  <a:pt x="7156" y="5799"/>
                  <a:pt x="7108" y="5764"/>
                  <a:pt x="7072" y="5752"/>
                </a:cubicBezTo>
                <a:lnTo>
                  <a:pt x="7906" y="4918"/>
                </a:lnTo>
                <a:cubicBezTo>
                  <a:pt x="7965" y="4859"/>
                  <a:pt x="7965" y="4740"/>
                  <a:pt x="7906" y="4680"/>
                </a:cubicBezTo>
                <a:cubicBezTo>
                  <a:pt x="7876" y="4650"/>
                  <a:pt x="7831" y="4635"/>
                  <a:pt x="7787" y="4635"/>
                </a:cubicBezTo>
                <a:cubicBezTo>
                  <a:pt x="7742" y="4635"/>
                  <a:pt x="7697" y="4650"/>
                  <a:pt x="7668" y="4680"/>
                </a:cubicBezTo>
                <a:lnTo>
                  <a:pt x="6977" y="5359"/>
                </a:lnTo>
                <a:cubicBezTo>
                  <a:pt x="6953" y="5299"/>
                  <a:pt x="6918" y="5252"/>
                  <a:pt x="6870" y="5216"/>
                </a:cubicBezTo>
                <a:lnTo>
                  <a:pt x="6834" y="5168"/>
                </a:lnTo>
                <a:cubicBezTo>
                  <a:pt x="6787" y="5121"/>
                  <a:pt x="6739" y="5097"/>
                  <a:pt x="6679" y="5061"/>
                </a:cubicBezTo>
                <a:lnTo>
                  <a:pt x="7549" y="4204"/>
                </a:lnTo>
                <a:cubicBezTo>
                  <a:pt x="7608" y="4144"/>
                  <a:pt x="7608" y="4025"/>
                  <a:pt x="7549" y="3966"/>
                </a:cubicBezTo>
                <a:cubicBezTo>
                  <a:pt x="7519" y="3936"/>
                  <a:pt x="7474" y="3921"/>
                  <a:pt x="7430" y="3921"/>
                </a:cubicBezTo>
                <a:cubicBezTo>
                  <a:pt x="7385" y="3921"/>
                  <a:pt x="7340" y="3936"/>
                  <a:pt x="7310" y="3966"/>
                </a:cubicBezTo>
                <a:lnTo>
                  <a:pt x="6513" y="4752"/>
                </a:lnTo>
                <a:cubicBezTo>
                  <a:pt x="6489" y="4692"/>
                  <a:pt x="6453" y="4644"/>
                  <a:pt x="6418" y="4597"/>
                </a:cubicBezTo>
                <a:lnTo>
                  <a:pt x="6370" y="4561"/>
                </a:lnTo>
                <a:cubicBezTo>
                  <a:pt x="6322" y="4513"/>
                  <a:pt x="6275" y="4478"/>
                  <a:pt x="6215" y="4454"/>
                </a:cubicBezTo>
                <a:lnTo>
                  <a:pt x="6834" y="3847"/>
                </a:lnTo>
                <a:cubicBezTo>
                  <a:pt x="6894" y="3787"/>
                  <a:pt x="6894" y="3668"/>
                  <a:pt x="6834" y="3609"/>
                </a:cubicBezTo>
                <a:cubicBezTo>
                  <a:pt x="6804" y="3579"/>
                  <a:pt x="6760" y="3564"/>
                  <a:pt x="6715" y="3564"/>
                </a:cubicBezTo>
                <a:cubicBezTo>
                  <a:pt x="6671" y="3564"/>
                  <a:pt x="6626" y="3579"/>
                  <a:pt x="6596" y="3609"/>
                </a:cubicBezTo>
                <a:lnTo>
                  <a:pt x="6084" y="4109"/>
                </a:lnTo>
                <a:cubicBezTo>
                  <a:pt x="6060" y="4049"/>
                  <a:pt x="6025" y="3990"/>
                  <a:pt x="5977" y="3942"/>
                </a:cubicBezTo>
                <a:lnTo>
                  <a:pt x="5953" y="3918"/>
                </a:lnTo>
                <a:cubicBezTo>
                  <a:pt x="5906" y="3871"/>
                  <a:pt x="5846" y="3823"/>
                  <a:pt x="5786" y="3811"/>
                </a:cubicBezTo>
                <a:lnTo>
                  <a:pt x="6965" y="2632"/>
                </a:lnTo>
                <a:cubicBezTo>
                  <a:pt x="7025" y="2573"/>
                  <a:pt x="7025" y="2454"/>
                  <a:pt x="6965" y="2394"/>
                </a:cubicBezTo>
                <a:cubicBezTo>
                  <a:pt x="6935" y="2364"/>
                  <a:pt x="6891" y="2349"/>
                  <a:pt x="6846" y="2349"/>
                </a:cubicBezTo>
                <a:cubicBezTo>
                  <a:pt x="6801" y="2349"/>
                  <a:pt x="6757" y="2364"/>
                  <a:pt x="6727" y="2394"/>
                </a:cubicBezTo>
                <a:lnTo>
                  <a:pt x="5751" y="3370"/>
                </a:lnTo>
                <a:lnTo>
                  <a:pt x="5072" y="2680"/>
                </a:lnTo>
                <a:lnTo>
                  <a:pt x="5798" y="2382"/>
                </a:lnTo>
                <a:cubicBezTo>
                  <a:pt x="5798" y="2382"/>
                  <a:pt x="5810" y="2382"/>
                  <a:pt x="5810" y="2370"/>
                </a:cubicBezTo>
                <a:cubicBezTo>
                  <a:pt x="6096" y="2204"/>
                  <a:pt x="6227" y="1882"/>
                  <a:pt x="6144" y="1585"/>
                </a:cubicBezTo>
                <a:cubicBezTo>
                  <a:pt x="6144" y="1561"/>
                  <a:pt x="6132" y="1549"/>
                  <a:pt x="6132" y="1537"/>
                </a:cubicBezTo>
                <a:cubicBezTo>
                  <a:pt x="6049" y="1403"/>
                  <a:pt x="5914" y="1251"/>
                  <a:pt x="5778" y="1251"/>
                </a:cubicBezTo>
                <a:cubicBezTo>
                  <a:pt x="5757" y="1251"/>
                  <a:pt x="5736" y="1255"/>
                  <a:pt x="5715" y="1263"/>
                </a:cubicBezTo>
                <a:cubicBezTo>
                  <a:pt x="5429" y="1358"/>
                  <a:pt x="4774" y="1430"/>
                  <a:pt x="3870" y="1477"/>
                </a:cubicBezTo>
                <a:cubicBezTo>
                  <a:pt x="3855" y="1478"/>
                  <a:pt x="3840" y="1478"/>
                  <a:pt x="3825" y="1478"/>
                </a:cubicBezTo>
                <a:cubicBezTo>
                  <a:pt x="3603" y="1478"/>
                  <a:pt x="3395" y="1395"/>
                  <a:pt x="3239" y="1239"/>
                </a:cubicBezTo>
                <a:lnTo>
                  <a:pt x="3072" y="1073"/>
                </a:lnTo>
                <a:lnTo>
                  <a:pt x="3096" y="1061"/>
                </a:lnTo>
                <a:cubicBezTo>
                  <a:pt x="3155" y="1001"/>
                  <a:pt x="3155" y="882"/>
                  <a:pt x="3096" y="823"/>
                </a:cubicBezTo>
                <a:lnTo>
                  <a:pt x="2322" y="49"/>
                </a:lnTo>
                <a:cubicBezTo>
                  <a:pt x="2286" y="13"/>
                  <a:pt x="2238" y="1"/>
                  <a:pt x="220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98" name="Google Shape;13798;p89"/>
          <p:cNvGrpSpPr/>
          <p:nvPr/>
        </p:nvGrpSpPr>
        <p:grpSpPr>
          <a:xfrm>
            <a:off x="3961923" y="2486317"/>
            <a:ext cx="364415" cy="220936"/>
            <a:chOff x="3961923" y="2486317"/>
            <a:chExt cx="364415" cy="220936"/>
          </a:xfrm>
          <a:solidFill>
            <a:schemeClr val="bg1"/>
          </a:solidFill>
        </p:grpSpPr>
        <p:sp>
          <p:nvSpPr>
            <p:cNvPr id="13799" name="Google Shape;13799;p89"/>
            <p:cNvSpPr/>
            <p:nvPr/>
          </p:nvSpPr>
          <p:spPr>
            <a:xfrm>
              <a:off x="4106764" y="2486507"/>
              <a:ext cx="219574" cy="220746"/>
            </a:xfrm>
            <a:custGeom>
              <a:avLst/>
              <a:gdLst/>
              <a:ahLst/>
              <a:cxnLst/>
              <a:rect l="l" t="t" r="r" b="b"/>
              <a:pathLst>
                <a:path w="6931" h="6968" extrusionOk="0">
                  <a:moveTo>
                    <a:pt x="4114" y="1"/>
                  </a:moveTo>
                  <a:cubicBezTo>
                    <a:pt x="4035" y="1"/>
                    <a:pt x="3953" y="69"/>
                    <a:pt x="3942" y="157"/>
                  </a:cubicBezTo>
                  <a:cubicBezTo>
                    <a:pt x="3930" y="240"/>
                    <a:pt x="4001" y="336"/>
                    <a:pt x="4085" y="348"/>
                  </a:cubicBezTo>
                  <a:cubicBezTo>
                    <a:pt x="4906" y="455"/>
                    <a:pt x="5633" y="895"/>
                    <a:pt x="6085" y="1574"/>
                  </a:cubicBezTo>
                  <a:cubicBezTo>
                    <a:pt x="6764" y="2610"/>
                    <a:pt x="6728" y="3943"/>
                    <a:pt x="5954" y="4908"/>
                  </a:cubicBezTo>
                  <a:cubicBezTo>
                    <a:pt x="5918" y="4943"/>
                    <a:pt x="5906" y="4991"/>
                    <a:pt x="5918" y="5027"/>
                  </a:cubicBezTo>
                  <a:lnTo>
                    <a:pt x="5990" y="6539"/>
                  </a:lnTo>
                  <a:lnTo>
                    <a:pt x="5990" y="6539"/>
                  </a:lnTo>
                  <a:lnTo>
                    <a:pt x="4644" y="5896"/>
                  </a:lnTo>
                  <a:cubicBezTo>
                    <a:pt x="4609" y="5884"/>
                    <a:pt x="4561" y="5884"/>
                    <a:pt x="4525" y="5884"/>
                  </a:cubicBezTo>
                  <a:cubicBezTo>
                    <a:pt x="4272" y="5957"/>
                    <a:pt x="4014" y="5992"/>
                    <a:pt x="3758" y="5992"/>
                  </a:cubicBezTo>
                  <a:cubicBezTo>
                    <a:pt x="2969" y="5992"/>
                    <a:pt x="2201" y="5659"/>
                    <a:pt x="1644" y="5074"/>
                  </a:cubicBezTo>
                  <a:cubicBezTo>
                    <a:pt x="1584" y="5015"/>
                    <a:pt x="1549" y="4955"/>
                    <a:pt x="1501" y="4896"/>
                  </a:cubicBezTo>
                  <a:cubicBezTo>
                    <a:pt x="1453" y="4836"/>
                    <a:pt x="1430" y="4789"/>
                    <a:pt x="1382" y="4729"/>
                  </a:cubicBezTo>
                  <a:lnTo>
                    <a:pt x="1382" y="4717"/>
                  </a:lnTo>
                  <a:cubicBezTo>
                    <a:pt x="1620" y="4300"/>
                    <a:pt x="1751" y="3836"/>
                    <a:pt x="1787" y="3384"/>
                  </a:cubicBezTo>
                  <a:cubicBezTo>
                    <a:pt x="1787" y="3288"/>
                    <a:pt x="1727" y="3205"/>
                    <a:pt x="1632" y="3205"/>
                  </a:cubicBezTo>
                  <a:cubicBezTo>
                    <a:pt x="1549" y="3205"/>
                    <a:pt x="1453" y="3265"/>
                    <a:pt x="1453" y="3348"/>
                  </a:cubicBezTo>
                  <a:cubicBezTo>
                    <a:pt x="1430" y="3836"/>
                    <a:pt x="1263" y="4312"/>
                    <a:pt x="977" y="4729"/>
                  </a:cubicBezTo>
                  <a:cubicBezTo>
                    <a:pt x="739" y="5074"/>
                    <a:pt x="441" y="5360"/>
                    <a:pt x="96" y="5586"/>
                  </a:cubicBezTo>
                  <a:cubicBezTo>
                    <a:pt x="25" y="5622"/>
                    <a:pt x="1" y="5729"/>
                    <a:pt x="37" y="5801"/>
                  </a:cubicBezTo>
                  <a:cubicBezTo>
                    <a:pt x="72" y="5848"/>
                    <a:pt x="132" y="5884"/>
                    <a:pt x="191" y="5884"/>
                  </a:cubicBezTo>
                  <a:cubicBezTo>
                    <a:pt x="215" y="5884"/>
                    <a:pt x="251" y="5860"/>
                    <a:pt x="275" y="5848"/>
                  </a:cubicBezTo>
                  <a:cubicBezTo>
                    <a:pt x="632" y="5622"/>
                    <a:pt x="953" y="5348"/>
                    <a:pt x="1192" y="5015"/>
                  </a:cubicBezTo>
                  <a:cubicBezTo>
                    <a:pt x="1203" y="5051"/>
                    <a:pt x="1215" y="5062"/>
                    <a:pt x="1251" y="5086"/>
                  </a:cubicBezTo>
                  <a:cubicBezTo>
                    <a:pt x="1311" y="5170"/>
                    <a:pt x="1370" y="5229"/>
                    <a:pt x="1406" y="5301"/>
                  </a:cubicBezTo>
                  <a:cubicBezTo>
                    <a:pt x="1811" y="5729"/>
                    <a:pt x="2323" y="6039"/>
                    <a:pt x="2894" y="6205"/>
                  </a:cubicBezTo>
                  <a:cubicBezTo>
                    <a:pt x="3179" y="6284"/>
                    <a:pt x="3465" y="6323"/>
                    <a:pt x="3749" y="6323"/>
                  </a:cubicBezTo>
                  <a:cubicBezTo>
                    <a:pt x="4021" y="6323"/>
                    <a:pt x="4293" y="6287"/>
                    <a:pt x="4561" y="6217"/>
                  </a:cubicBezTo>
                  <a:lnTo>
                    <a:pt x="6109" y="6956"/>
                  </a:lnTo>
                  <a:cubicBezTo>
                    <a:pt x="6145" y="6967"/>
                    <a:pt x="6156" y="6967"/>
                    <a:pt x="6192" y="6967"/>
                  </a:cubicBezTo>
                  <a:cubicBezTo>
                    <a:pt x="6216" y="6967"/>
                    <a:pt x="6252" y="6956"/>
                    <a:pt x="6275" y="6932"/>
                  </a:cubicBezTo>
                  <a:cubicBezTo>
                    <a:pt x="6323" y="6908"/>
                    <a:pt x="6347" y="6848"/>
                    <a:pt x="6347" y="6789"/>
                  </a:cubicBezTo>
                  <a:lnTo>
                    <a:pt x="6275" y="5074"/>
                  </a:lnTo>
                  <a:cubicBezTo>
                    <a:pt x="6668" y="4574"/>
                    <a:pt x="6883" y="3955"/>
                    <a:pt x="6918" y="3300"/>
                  </a:cubicBezTo>
                  <a:cubicBezTo>
                    <a:pt x="6930" y="2622"/>
                    <a:pt x="6752" y="1967"/>
                    <a:pt x="6371" y="1383"/>
                  </a:cubicBezTo>
                  <a:cubicBezTo>
                    <a:pt x="5859" y="633"/>
                    <a:pt x="5037" y="121"/>
                    <a:pt x="4132" y="2"/>
                  </a:cubicBezTo>
                  <a:cubicBezTo>
                    <a:pt x="4126" y="1"/>
                    <a:pt x="4120" y="1"/>
                    <a:pt x="4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0" name="Google Shape;13800;p89"/>
            <p:cNvSpPr/>
            <p:nvPr/>
          </p:nvSpPr>
          <p:spPr>
            <a:xfrm>
              <a:off x="3961923" y="2486317"/>
              <a:ext cx="259839" cy="220936"/>
            </a:xfrm>
            <a:custGeom>
              <a:avLst/>
              <a:gdLst/>
              <a:ahLst/>
              <a:cxnLst/>
              <a:rect l="l" t="t" r="r" b="b"/>
              <a:pathLst>
                <a:path w="8202" h="6974" extrusionOk="0">
                  <a:moveTo>
                    <a:pt x="3198" y="1"/>
                  </a:moveTo>
                  <a:cubicBezTo>
                    <a:pt x="2177" y="1"/>
                    <a:pt x="1174" y="493"/>
                    <a:pt x="560" y="1413"/>
                  </a:cubicBezTo>
                  <a:cubicBezTo>
                    <a:pt x="179" y="1973"/>
                    <a:pt x="1" y="2640"/>
                    <a:pt x="25" y="3318"/>
                  </a:cubicBezTo>
                  <a:cubicBezTo>
                    <a:pt x="60" y="3949"/>
                    <a:pt x="287" y="4556"/>
                    <a:pt x="668" y="5080"/>
                  </a:cubicBezTo>
                  <a:lnTo>
                    <a:pt x="596" y="6795"/>
                  </a:lnTo>
                  <a:cubicBezTo>
                    <a:pt x="596" y="6854"/>
                    <a:pt x="620" y="6914"/>
                    <a:pt x="668" y="6938"/>
                  </a:cubicBezTo>
                  <a:cubicBezTo>
                    <a:pt x="703" y="6962"/>
                    <a:pt x="727" y="6973"/>
                    <a:pt x="763" y="6973"/>
                  </a:cubicBezTo>
                  <a:cubicBezTo>
                    <a:pt x="787" y="6973"/>
                    <a:pt x="799" y="6973"/>
                    <a:pt x="834" y="6962"/>
                  </a:cubicBezTo>
                  <a:lnTo>
                    <a:pt x="2382" y="6235"/>
                  </a:lnTo>
                  <a:cubicBezTo>
                    <a:pt x="2647" y="6300"/>
                    <a:pt x="2916" y="6333"/>
                    <a:pt x="3186" y="6333"/>
                  </a:cubicBezTo>
                  <a:cubicBezTo>
                    <a:pt x="3512" y="6333"/>
                    <a:pt x="3837" y="6285"/>
                    <a:pt x="4156" y="6188"/>
                  </a:cubicBezTo>
                  <a:cubicBezTo>
                    <a:pt x="4240" y="6152"/>
                    <a:pt x="4287" y="6069"/>
                    <a:pt x="4251" y="5973"/>
                  </a:cubicBezTo>
                  <a:cubicBezTo>
                    <a:pt x="4233" y="5909"/>
                    <a:pt x="4172" y="5866"/>
                    <a:pt x="4107" y="5866"/>
                  </a:cubicBezTo>
                  <a:cubicBezTo>
                    <a:pt x="4088" y="5866"/>
                    <a:pt x="4068" y="5870"/>
                    <a:pt x="4049" y="5878"/>
                  </a:cubicBezTo>
                  <a:cubicBezTo>
                    <a:pt x="3772" y="5971"/>
                    <a:pt x="3484" y="6015"/>
                    <a:pt x="3198" y="6015"/>
                  </a:cubicBezTo>
                  <a:cubicBezTo>
                    <a:pt x="2931" y="6015"/>
                    <a:pt x="2664" y="5976"/>
                    <a:pt x="2406" y="5902"/>
                  </a:cubicBezTo>
                  <a:cubicBezTo>
                    <a:pt x="2391" y="5897"/>
                    <a:pt x="2376" y="5894"/>
                    <a:pt x="2361" y="5894"/>
                  </a:cubicBezTo>
                  <a:cubicBezTo>
                    <a:pt x="2339" y="5894"/>
                    <a:pt x="2315" y="5900"/>
                    <a:pt x="2287" y="5914"/>
                  </a:cubicBezTo>
                  <a:lnTo>
                    <a:pt x="941" y="6533"/>
                  </a:lnTo>
                  <a:lnTo>
                    <a:pt x="941" y="6533"/>
                  </a:lnTo>
                  <a:lnTo>
                    <a:pt x="1013" y="5021"/>
                  </a:lnTo>
                  <a:cubicBezTo>
                    <a:pt x="1013" y="4985"/>
                    <a:pt x="1001" y="4949"/>
                    <a:pt x="977" y="4902"/>
                  </a:cubicBezTo>
                  <a:cubicBezTo>
                    <a:pt x="203" y="3937"/>
                    <a:pt x="168" y="2604"/>
                    <a:pt x="846" y="1568"/>
                  </a:cubicBezTo>
                  <a:cubicBezTo>
                    <a:pt x="1393" y="759"/>
                    <a:pt x="2293" y="318"/>
                    <a:pt x="3208" y="318"/>
                  </a:cubicBezTo>
                  <a:cubicBezTo>
                    <a:pt x="3748" y="318"/>
                    <a:pt x="4294" y="472"/>
                    <a:pt x="4775" y="794"/>
                  </a:cubicBezTo>
                  <a:cubicBezTo>
                    <a:pt x="5430" y="1247"/>
                    <a:pt x="5883" y="1949"/>
                    <a:pt x="6002" y="2735"/>
                  </a:cubicBezTo>
                  <a:cubicBezTo>
                    <a:pt x="6013" y="2811"/>
                    <a:pt x="6083" y="2867"/>
                    <a:pt x="6168" y="2867"/>
                  </a:cubicBezTo>
                  <a:cubicBezTo>
                    <a:pt x="6176" y="2867"/>
                    <a:pt x="6184" y="2867"/>
                    <a:pt x="6192" y="2866"/>
                  </a:cubicBezTo>
                  <a:cubicBezTo>
                    <a:pt x="6275" y="2854"/>
                    <a:pt x="6335" y="2759"/>
                    <a:pt x="6323" y="2675"/>
                  </a:cubicBezTo>
                  <a:cubicBezTo>
                    <a:pt x="6264" y="2282"/>
                    <a:pt x="6133" y="1913"/>
                    <a:pt x="5954" y="1592"/>
                  </a:cubicBezTo>
                  <a:cubicBezTo>
                    <a:pt x="5990" y="1532"/>
                    <a:pt x="6025" y="1473"/>
                    <a:pt x="6073" y="1413"/>
                  </a:cubicBezTo>
                  <a:cubicBezTo>
                    <a:pt x="6133" y="1330"/>
                    <a:pt x="6192" y="1270"/>
                    <a:pt x="6252" y="1199"/>
                  </a:cubicBezTo>
                  <a:cubicBezTo>
                    <a:pt x="6395" y="1056"/>
                    <a:pt x="6561" y="901"/>
                    <a:pt x="6740" y="782"/>
                  </a:cubicBezTo>
                  <a:cubicBezTo>
                    <a:pt x="7121" y="520"/>
                    <a:pt x="7585" y="365"/>
                    <a:pt x="8050" y="318"/>
                  </a:cubicBezTo>
                  <a:cubicBezTo>
                    <a:pt x="8057" y="320"/>
                    <a:pt x="8065" y="322"/>
                    <a:pt x="8073" y="322"/>
                  </a:cubicBezTo>
                  <a:cubicBezTo>
                    <a:pt x="8137" y="322"/>
                    <a:pt x="8202" y="238"/>
                    <a:pt x="8180" y="163"/>
                  </a:cubicBezTo>
                  <a:cubicBezTo>
                    <a:pt x="8169" y="75"/>
                    <a:pt x="8107" y="7"/>
                    <a:pt x="8022" y="7"/>
                  </a:cubicBezTo>
                  <a:cubicBezTo>
                    <a:pt x="8016" y="7"/>
                    <a:pt x="8009" y="7"/>
                    <a:pt x="8002" y="8"/>
                  </a:cubicBezTo>
                  <a:cubicBezTo>
                    <a:pt x="7490" y="56"/>
                    <a:pt x="6978" y="234"/>
                    <a:pt x="6549" y="532"/>
                  </a:cubicBezTo>
                  <a:cubicBezTo>
                    <a:pt x="6359" y="663"/>
                    <a:pt x="6156" y="818"/>
                    <a:pt x="6002" y="996"/>
                  </a:cubicBezTo>
                  <a:cubicBezTo>
                    <a:pt x="5918" y="1068"/>
                    <a:pt x="5859" y="1139"/>
                    <a:pt x="5799" y="1211"/>
                  </a:cubicBezTo>
                  <a:cubicBezTo>
                    <a:pt x="5787" y="1247"/>
                    <a:pt x="5764" y="1258"/>
                    <a:pt x="5740" y="1294"/>
                  </a:cubicBezTo>
                  <a:cubicBezTo>
                    <a:pt x="5525" y="996"/>
                    <a:pt x="5252" y="735"/>
                    <a:pt x="4954" y="532"/>
                  </a:cubicBezTo>
                  <a:cubicBezTo>
                    <a:pt x="4414" y="174"/>
                    <a:pt x="3803" y="1"/>
                    <a:pt x="31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1" name="Google Shape;13801;p89"/>
            <p:cNvSpPr/>
            <p:nvPr/>
          </p:nvSpPr>
          <p:spPr>
            <a:xfrm>
              <a:off x="4015113" y="2540870"/>
              <a:ext cx="96212" cy="95832"/>
            </a:xfrm>
            <a:custGeom>
              <a:avLst/>
              <a:gdLst/>
              <a:ahLst/>
              <a:cxnLst/>
              <a:rect l="l" t="t" r="r" b="b"/>
              <a:pathLst>
                <a:path w="3037" h="3025" extrusionOk="0">
                  <a:moveTo>
                    <a:pt x="1418" y="346"/>
                  </a:moveTo>
                  <a:cubicBezTo>
                    <a:pt x="2013" y="346"/>
                    <a:pt x="2501" y="834"/>
                    <a:pt x="2501" y="1430"/>
                  </a:cubicBezTo>
                  <a:cubicBezTo>
                    <a:pt x="2501" y="1668"/>
                    <a:pt x="2430" y="1894"/>
                    <a:pt x="2299" y="2072"/>
                  </a:cubicBezTo>
                  <a:lnTo>
                    <a:pt x="1537" y="1310"/>
                  </a:lnTo>
                  <a:cubicBezTo>
                    <a:pt x="1507" y="1281"/>
                    <a:pt x="1462" y="1266"/>
                    <a:pt x="1418" y="1266"/>
                  </a:cubicBezTo>
                  <a:cubicBezTo>
                    <a:pt x="1373" y="1266"/>
                    <a:pt x="1328" y="1281"/>
                    <a:pt x="1298" y="1310"/>
                  </a:cubicBezTo>
                  <a:cubicBezTo>
                    <a:pt x="1239" y="1370"/>
                    <a:pt x="1239" y="1489"/>
                    <a:pt x="1298" y="1549"/>
                  </a:cubicBezTo>
                  <a:lnTo>
                    <a:pt x="2060" y="2311"/>
                  </a:lnTo>
                  <a:cubicBezTo>
                    <a:pt x="1870" y="2442"/>
                    <a:pt x="1656" y="2513"/>
                    <a:pt x="1418" y="2513"/>
                  </a:cubicBezTo>
                  <a:cubicBezTo>
                    <a:pt x="822" y="2513"/>
                    <a:pt x="334" y="2025"/>
                    <a:pt x="334" y="1430"/>
                  </a:cubicBezTo>
                  <a:cubicBezTo>
                    <a:pt x="334" y="834"/>
                    <a:pt x="822" y="346"/>
                    <a:pt x="1418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30"/>
                  </a:cubicBezTo>
                  <a:cubicBezTo>
                    <a:pt x="1" y="2215"/>
                    <a:pt x="644" y="2858"/>
                    <a:pt x="1429" y="2858"/>
                  </a:cubicBezTo>
                  <a:cubicBezTo>
                    <a:pt x="1763" y="2858"/>
                    <a:pt x="2072" y="2739"/>
                    <a:pt x="2310" y="2549"/>
                  </a:cubicBezTo>
                  <a:lnTo>
                    <a:pt x="2739" y="2977"/>
                  </a:lnTo>
                  <a:cubicBezTo>
                    <a:pt x="2775" y="3001"/>
                    <a:pt x="2811" y="3025"/>
                    <a:pt x="2858" y="3025"/>
                  </a:cubicBezTo>
                  <a:cubicBezTo>
                    <a:pt x="2906" y="3025"/>
                    <a:pt x="2953" y="3001"/>
                    <a:pt x="2977" y="2977"/>
                  </a:cubicBezTo>
                  <a:cubicBezTo>
                    <a:pt x="3037" y="2918"/>
                    <a:pt x="3037" y="2811"/>
                    <a:pt x="2977" y="2739"/>
                  </a:cubicBezTo>
                  <a:lnTo>
                    <a:pt x="2549" y="2311"/>
                  </a:lnTo>
                  <a:cubicBezTo>
                    <a:pt x="2739" y="2072"/>
                    <a:pt x="2858" y="1751"/>
                    <a:pt x="2858" y="1430"/>
                  </a:cubicBezTo>
                  <a:cubicBezTo>
                    <a:pt x="2858" y="644"/>
                    <a:pt x="2215" y="1"/>
                    <a:pt x="1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2" name="Google Shape;13802;p89"/>
            <p:cNvSpPr/>
            <p:nvPr/>
          </p:nvSpPr>
          <p:spPr>
            <a:xfrm>
              <a:off x="4186375" y="2539381"/>
              <a:ext cx="77331" cy="90541"/>
            </a:xfrm>
            <a:custGeom>
              <a:avLst/>
              <a:gdLst/>
              <a:ahLst/>
              <a:cxnLst/>
              <a:rect l="l" t="t" r="r" b="b"/>
              <a:pathLst>
                <a:path w="2441" h="2858" extrusionOk="0">
                  <a:moveTo>
                    <a:pt x="1203" y="607"/>
                  </a:moveTo>
                  <a:lnTo>
                    <a:pt x="1572" y="1524"/>
                  </a:lnTo>
                  <a:lnTo>
                    <a:pt x="834" y="1524"/>
                  </a:lnTo>
                  <a:lnTo>
                    <a:pt x="1203" y="607"/>
                  </a:lnTo>
                  <a:close/>
                  <a:moveTo>
                    <a:pt x="1215" y="0"/>
                  </a:moveTo>
                  <a:cubicBezTo>
                    <a:pt x="1155" y="0"/>
                    <a:pt x="1084" y="48"/>
                    <a:pt x="1072" y="107"/>
                  </a:cubicBezTo>
                  <a:lnTo>
                    <a:pt x="441" y="1619"/>
                  </a:lnTo>
                  <a:lnTo>
                    <a:pt x="24" y="2620"/>
                  </a:lnTo>
                  <a:cubicBezTo>
                    <a:pt x="0" y="2715"/>
                    <a:pt x="24" y="2798"/>
                    <a:pt x="119" y="2846"/>
                  </a:cubicBezTo>
                  <a:cubicBezTo>
                    <a:pt x="139" y="2851"/>
                    <a:pt x="159" y="2854"/>
                    <a:pt x="179" y="2854"/>
                  </a:cubicBezTo>
                  <a:cubicBezTo>
                    <a:pt x="245" y="2854"/>
                    <a:pt x="309" y="2823"/>
                    <a:pt x="345" y="2750"/>
                  </a:cubicBezTo>
                  <a:lnTo>
                    <a:pt x="714" y="1858"/>
                  </a:lnTo>
                  <a:lnTo>
                    <a:pt x="1750" y="1858"/>
                  </a:lnTo>
                  <a:lnTo>
                    <a:pt x="2131" y="2750"/>
                  </a:lnTo>
                  <a:cubicBezTo>
                    <a:pt x="2155" y="2810"/>
                    <a:pt x="2215" y="2858"/>
                    <a:pt x="2274" y="2858"/>
                  </a:cubicBezTo>
                  <a:cubicBezTo>
                    <a:pt x="2286" y="2858"/>
                    <a:pt x="2322" y="2858"/>
                    <a:pt x="2334" y="2846"/>
                  </a:cubicBezTo>
                  <a:cubicBezTo>
                    <a:pt x="2405" y="2798"/>
                    <a:pt x="2441" y="2715"/>
                    <a:pt x="2405" y="2620"/>
                  </a:cubicBezTo>
                  <a:lnTo>
                    <a:pt x="1988" y="1619"/>
                  </a:lnTo>
                  <a:lnTo>
                    <a:pt x="1369" y="107"/>
                  </a:lnTo>
                  <a:cubicBezTo>
                    <a:pt x="1334" y="48"/>
                    <a:pt x="1274" y="0"/>
                    <a:pt x="1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03" name="Google Shape;13803;p89"/>
          <p:cNvSpPr/>
          <p:nvPr/>
        </p:nvSpPr>
        <p:spPr>
          <a:xfrm>
            <a:off x="1747839" y="2414150"/>
            <a:ext cx="361754" cy="362514"/>
          </a:xfrm>
          <a:custGeom>
            <a:avLst/>
            <a:gdLst/>
            <a:ahLst/>
            <a:cxnLst/>
            <a:rect l="l" t="t" r="r" b="b"/>
            <a:pathLst>
              <a:path w="11419" h="11443" extrusionOk="0">
                <a:moveTo>
                  <a:pt x="4644" y="3560"/>
                </a:moveTo>
                <a:lnTo>
                  <a:pt x="4727" y="3655"/>
                </a:lnTo>
                <a:lnTo>
                  <a:pt x="4132" y="4263"/>
                </a:lnTo>
                <a:cubicBezTo>
                  <a:pt x="3989" y="4084"/>
                  <a:pt x="3965" y="3834"/>
                  <a:pt x="4108" y="3655"/>
                </a:cubicBezTo>
                <a:lnTo>
                  <a:pt x="4120" y="3655"/>
                </a:lnTo>
                <a:cubicBezTo>
                  <a:pt x="4298" y="3655"/>
                  <a:pt x="4465" y="3620"/>
                  <a:pt x="4644" y="3560"/>
                </a:cubicBezTo>
                <a:close/>
                <a:moveTo>
                  <a:pt x="8751" y="5739"/>
                </a:moveTo>
                <a:lnTo>
                  <a:pt x="8918" y="5906"/>
                </a:lnTo>
                <a:cubicBezTo>
                  <a:pt x="8944" y="5932"/>
                  <a:pt x="8994" y="5951"/>
                  <a:pt x="9043" y="5951"/>
                </a:cubicBezTo>
                <a:cubicBezTo>
                  <a:pt x="9061" y="5951"/>
                  <a:pt x="9080" y="5948"/>
                  <a:pt x="9097" y="5941"/>
                </a:cubicBezTo>
                <a:cubicBezTo>
                  <a:pt x="9275" y="5894"/>
                  <a:pt x="9430" y="5858"/>
                  <a:pt x="9597" y="5846"/>
                </a:cubicBezTo>
                <a:lnTo>
                  <a:pt x="9704" y="5858"/>
                </a:lnTo>
                <a:cubicBezTo>
                  <a:pt x="10478" y="5918"/>
                  <a:pt x="11073" y="6561"/>
                  <a:pt x="11073" y="7335"/>
                </a:cubicBezTo>
                <a:cubicBezTo>
                  <a:pt x="11085" y="7454"/>
                  <a:pt x="11073" y="7585"/>
                  <a:pt x="11025" y="7716"/>
                </a:cubicBezTo>
                <a:lnTo>
                  <a:pt x="10121" y="6811"/>
                </a:lnTo>
                <a:cubicBezTo>
                  <a:pt x="10061" y="6739"/>
                  <a:pt x="9966" y="6692"/>
                  <a:pt x="9870" y="6644"/>
                </a:cubicBezTo>
                <a:cubicBezTo>
                  <a:pt x="9787" y="6620"/>
                  <a:pt x="9704" y="6608"/>
                  <a:pt x="9609" y="6608"/>
                </a:cubicBezTo>
                <a:cubicBezTo>
                  <a:pt x="9418" y="6608"/>
                  <a:pt x="9239" y="6680"/>
                  <a:pt x="9108" y="6811"/>
                </a:cubicBezTo>
                <a:cubicBezTo>
                  <a:pt x="8918" y="7001"/>
                  <a:pt x="8858" y="7299"/>
                  <a:pt x="8942" y="7573"/>
                </a:cubicBezTo>
                <a:cubicBezTo>
                  <a:pt x="8978" y="7680"/>
                  <a:pt x="9037" y="7763"/>
                  <a:pt x="9108" y="7823"/>
                </a:cubicBezTo>
                <a:lnTo>
                  <a:pt x="10013" y="8728"/>
                </a:lnTo>
                <a:cubicBezTo>
                  <a:pt x="9882" y="8775"/>
                  <a:pt x="9751" y="8787"/>
                  <a:pt x="9609" y="8787"/>
                </a:cubicBezTo>
                <a:cubicBezTo>
                  <a:pt x="8835" y="8787"/>
                  <a:pt x="8204" y="8180"/>
                  <a:pt x="8156" y="7418"/>
                </a:cubicBezTo>
                <a:lnTo>
                  <a:pt x="8144" y="7323"/>
                </a:lnTo>
                <a:cubicBezTo>
                  <a:pt x="8144" y="7156"/>
                  <a:pt x="8168" y="6977"/>
                  <a:pt x="8227" y="6811"/>
                </a:cubicBezTo>
                <a:cubicBezTo>
                  <a:pt x="8263" y="6751"/>
                  <a:pt x="8239" y="6680"/>
                  <a:pt x="8180" y="6632"/>
                </a:cubicBezTo>
                <a:lnTo>
                  <a:pt x="8025" y="6465"/>
                </a:lnTo>
                <a:lnTo>
                  <a:pt x="8751" y="5739"/>
                </a:lnTo>
                <a:close/>
                <a:moveTo>
                  <a:pt x="2393" y="6537"/>
                </a:moveTo>
                <a:lnTo>
                  <a:pt x="2751" y="6894"/>
                </a:lnTo>
                <a:lnTo>
                  <a:pt x="4632" y="8775"/>
                </a:lnTo>
                <a:lnTo>
                  <a:pt x="4894" y="9037"/>
                </a:lnTo>
                <a:lnTo>
                  <a:pt x="4358" y="9573"/>
                </a:lnTo>
                <a:lnTo>
                  <a:pt x="1858" y="7084"/>
                </a:lnTo>
                <a:lnTo>
                  <a:pt x="2393" y="6537"/>
                </a:lnTo>
                <a:close/>
                <a:moveTo>
                  <a:pt x="4155" y="0"/>
                </a:moveTo>
                <a:cubicBezTo>
                  <a:pt x="3882" y="0"/>
                  <a:pt x="3632" y="60"/>
                  <a:pt x="3382" y="179"/>
                </a:cubicBezTo>
                <a:cubicBezTo>
                  <a:pt x="3334" y="203"/>
                  <a:pt x="3286" y="250"/>
                  <a:pt x="3286" y="298"/>
                </a:cubicBezTo>
                <a:cubicBezTo>
                  <a:pt x="3274" y="357"/>
                  <a:pt x="3298" y="393"/>
                  <a:pt x="3334" y="441"/>
                </a:cubicBezTo>
                <a:lnTo>
                  <a:pt x="4417" y="1524"/>
                </a:lnTo>
                <a:cubicBezTo>
                  <a:pt x="4453" y="1560"/>
                  <a:pt x="4477" y="1608"/>
                  <a:pt x="4513" y="1667"/>
                </a:cubicBezTo>
                <a:cubicBezTo>
                  <a:pt x="4548" y="1810"/>
                  <a:pt x="4525" y="1965"/>
                  <a:pt x="4417" y="2060"/>
                </a:cubicBezTo>
                <a:cubicBezTo>
                  <a:pt x="4346" y="2143"/>
                  <a:pt x="4251" y="2167"/>
                  <a:pt x="4155" y="2167"/>
                </a:cubicBezTo>
                <a:cubicBezTo>
                  <a:pt x="4108" y="2167"/>
                  <a:pt x="4060" y="2155"/>
                  <a:pt x="4013" y="2143"/>
                </a:cubicBezTo>
                <a:cubicBezTo>
                  <a:pt x="3953" y="2108"/>
                  <a:pt x="3917" y="2096"/>
                  <a:pt x="3882" y="2048"/>
                </a:cubicBezTo>
                <a:lnTo>
                  <a:pt x="2798" y="965"/>
                </a:lnTo>
                <a:cubicBezTo>
                  <a:pt x="2762" y="928"/>
                  <a:pt x="2725" y="913"/>
                  <a:pt x="2684" y="913"/>
                </a:cubicBezTo>
                <a:cubicBezTo>
                  <a:pt x="2671" y="913"/>
                  <a:pt x="2657" y="914"/>
                  <a:pt x="2643" y="917"/>
                </a:cubicBezTo>
                <a:cubicBezTo>
                  <a:pt x="2584" y="929"/>
                  <a:pt x="2548" y="965"/>
                  <a:pt x="2524" y="1012"/>
                </a:cubicBezTo>
                <a:cubicBezTo>
                  <a:pt x="2405" y="1262"/>
                  <a:pt x="2346" y="1512"/>
                  <a:pt x="2346" y="1786"/>
                </a:cubicBezTo>
                <a:cubicBezTo>
                  <a:pt x="2346" y="2239"/>
                  <a:pt x="2524" y="2679"/>
                  <a:pt x="2846" y="3013"/>
                </a:cubicBezTo>
                <a:cubicBezTo>
                  <a:pt x="3096" y="3286"/>
                  <a:pt x="3417" y="3465"/>
                  <a:pt x="3798" y="3548"/>
                </a:cubicBezTo>
                <a:cubicBezTo>
                  <a:pt x="3655" y="3846"/>
                  <a:pt x="3715" y="4203"/>
                  <a:pt x="3941" y="4465"/>
                </a:cubicBezTo>
                <a:lnTo>
                  <a:pt x="3560" y="4846"/>
                </a:lnTo>
                <a:cubicBezTo>
                  <a:pt x="3405" y="5001"/>
                  <a:pt x="3334" y="5191"/>
                  <a:pt x="3334" y="5394"/>
                </a:cubicBezTo>
                <a:cubicBezTo>
                  <a:pt x="3334" y="5596"/>
                  <a:pt x="3405" y="5775"/>
                  <a:pt x="3524" y="5906"/>
                </a:cubicBezTo>
                <a:lnTo>
                  <a:pt x="2917" y="6513"/>
                </a:lnTo>
                <a:lnTo>
                  <a:pt x="2560" y="6156"/>
                </a:lnTo>
                <a:cubicBezTo>
                  <a:pt x="2530" y="6126"/>
                  <a:pt x="2486" y="6111"/>
                  <a:pt x="2441" y="6111"/>
                </a:cubicBezTo>
                <a:cubicBezTo>
                  <a:pt x="2396" y="6111"/>
                  <a:pt x="2352" y="6126"/>
                  <a:pt x="2322" y="6156"/>
                </a:cubicBezTo>
                <a:lnTo>
                  <a:pt x="1417" y="7061"/>
                </a:lnTo>
                <a:lnTo>
                  <a:pt x="60" y="8418"/>
                </a:lnTo>
                <a:cubicBezTo>
                  <a:pt x="0" y="8478"/>
                  <a:pt x="0" y="8597"/>
                  <a:pt x="60" y="8656"/>
                </a:cubicBezTo>
                <a:lnTo>
                  <a:pt x="1096" y="9704"/>
                </a:lnTo>
                <a:cubicBezTo>
                  <a:pt x="1125" y="9734"/>
                  <a:pt x="1170" y="9748"/>
                  <a:pt x="1215" y="9748"/>
                </a:cubicBezTo>
                <a:cubicBezTo>
                  <a:pt x="1259" y="9748"/>
                  <a:pt x="1304" y="9734"/>
                  <a:pt x="1334" y="9704"/>
                </a:cubicBezTo>
                <a:cubicBezTo>
                  <a:pt x="1393" y="9644"/>
                  <a:pt x="1393" y="9525"/>
                  <a:pt x="1334" y="9466"/>
                </a:cubicBezTo>
                <a:lnTo>
                  <a:pt x="417" y="8537"/>
                </a:lnTo>
                <a:lnTo>
                  <a:pt x="1667" y="7287"/>
                </a:lnTo>
                <a:lnTo>
                  <a:pt x="4167" y="9787"/>
                </a:lnTo>
                <a:lnTo>
                  <a:pt x="2917" y="11037"/>
                </a:lnTo>
                <a:lnTo>
                  <a:pt x="1810" y="9942"/>
                </a:lnTo>
                <a:cubicBezTo>
                  <a:pt x="1780" y="9912"/>
                  <a:pt x="1736" y="9897"/>
                  <a:pt x="1691" y="9897"/>
                </a:cubicBezTo>
                <a:cubicBezTo>
                  <a:pt x="1646" y="9897"/>
                  <a:pt x="1602" y="9912"/>
                  <a:pt x="1572" y="9942"/>
                </a:cubicBezTo>
                <a:cubicBezTo>
                  <a:pt x="1512" y="10002"/>
                  <a:pt x="1512" y="10121"/>
                  <a:pt x="1572" y="10180"/>
                </a:cubicBezTo>
                <a:lnTo>
                  <a:pt x="2798" y="11395"/>
                </a:lnTo>
                <a:cubicBezTo>
                  <a:pt x="2822" y="11430"/>
                  <a:pt x="2870" y="11442"/>
                  <a:pt x="2917" y="11442"/>
                </a:cubicBezTo>
                <a:cubicBezTo>
                  <a:pt x="2965" y="11442"/>
                  <a:pt x="3001" y="11430"/>
                  <a:pt x="3036" y="11395"/>
                </a:cubicBezTo>
                <a:lnTo>
                  <a:pt x="4394" y="10037"/>
                </a:lnTo>
                <a:lnTo>
                  <a:pt x="5298" y="9132"/>
                </a:lnTo>
                <a:cubicBezTo>
                  <a:pt x="5322" y="9109"/>
                  <a:pt x="5346" y="9061"/>
                  <a:pt x="5346" y="9013"/>
                </a:cubicBezTo>
                <a:cubicBezTo>
                  <a:pt x="5346" y="8966"/>
                  <a:pt x="5322" y="8930"/>
                  <a:pt x="5298" y="8894"/>
                </a:cubicBezTo>
                <a:lnTo>
                  <a:pt x="5025" y="8632"/>
                </a:lnTo>
                <a:lnTo>
                  <a:pt x="5644" y="8013"/>
                </a:lnTo>
                <a:cubicBezTo>
                  <a:pt x="5770" y="8094"/>
                  <a:pt x="5916" y="8135"/>
                  <a:pt x="6062" y="8135"/>
                </a:cubicBezTo>
                <a:cubicBezTo>
                  <a:pt x="6217" y="8135"/>
                  <a:pt x="6372" y="8088"/>
                  <a:pt x="6501" y="7989"/>
                </a:cubicBezTo>
                <a:cubicBezTo>
                  <a:pt x="6572" y="7930"/>
                  <a:pt x="6596" y="7823"/>
                  <a:pt x="6537" y="7751"/>
                </a:cubicBezTo>
                <a:cubicBezTo>
                  <a:pt x="6500" y="7708"/>
                  <a:pt x="6446" y="7682"/>
                  <a:pt x="6393" y="7682"/>
                </a:cubicBezTo>
                <a:cubicBezTo>
                  <a:pt x="6360" y="7682"/>
                  <a:pt x="6326" y="7692"/>
                  <a:pt x="6299" y="7716"/>
                </a:cubicBezTo>
                <a:cubicBezTo>
                  <a:pt x="6220" y="7778"/>
                  <a:pt x="6131" y="7806"/>
                  <a:pt x="6041" y="7806"/>
                </a:cubicBezTo>
                <a:cubicBezTo>
                  <a:pt x="5927" y="7806"/>
                  <a:pt x="5814" y="7760"/>
                  <a:pt x="5727" y="7680"/>
                </a:cubicBezTo>
                <a:cubicBezTo>
                  <a:pt x="5703" y="7644"/>
                  <a:pt x="5656" y="7632"/>
                  <a:pt x="5608" y="7632"/>
                </a:cubicBezTo>
                <a:cubicBezTo>
                  <a:pt x="5560" y="7632"/>
                  <a:pt x="5525" y="7644"/>
                  <a:pt x="5489" y="7680"/>
                </a:cubicBezTo>
                <a:lnTo>
                  <a:pt x="4763" y="8406"/>
                </a:lnTo>
                <a:lnTo>
                  <a:pt x="3108" y="6799"/>
                </a:lnTo>
                <a:lnTo>
                  <a:pt x="3834" y="6072"/>
                </a:lnTo>
                <a:cubicBezTo>
                  <a:pt x="3894" y="6013"/>
                  <a:pt x="3894" y="5894"/>
                  <a:pt x="3834" y="5834"/>
                </a:cubicBezTo>
                <a:lnTo>
                  <a:pt x="3751" y="5739"/>
                </a:lnTo>
                <a:cubicBezTo>
                  <a:pt x="3655" y="5644"/>
                  <a:pt x="3620" y="5549"/>
                  <a:pt x="3620" y="5430"/>
                </a:cubicBezTo>
                <a:cubicBezTo>
                  <a:pt x="3620" y="5310"/>
                  <a:pt x="3655" y="5203"/>
                  <a:pt x="3751" y="5108"/>
                </a:cubicBezTo>
                <a:lnTo>
                  <a:pt x="4251" y="4608"/>
                </a:lnTo>
                <a:lnTo>
                  <a:pt x="5096" y="3763"/>
                </a:lnTo>
                <a:lnTo>
                  <a:pt x="6013" y="2846"/>
                </a:lnTo>
                <a:cubicBezTo>
                  <a:pt x="6025" y="2834"/>
                  <a:pt x="6037" y="2822"/>
                  <a:pt x="6049" y="2822"/>
                </a:cubicBezTo>
                <a:cubicBezTo>
                  <a:pt x="6106" y="2780"/>
                  <a:pt x="6170" y="2761"/>
                  <a:pt x="6233" y="2761"/>
                </a:cubicBezTo>
                <a:cubicBezTo>
                  <a:pt x="6314" y="2761"/>
                  <a:pt x="6393" y="2792"/>
                  <a:pt x="6453" y="2846"/>
                </a:cubicBezTo>
                <a:lnTo>
                  <a:pt x="6477" y="2870"/>
                </a:lnTo>
                <a:cubicBezTo>
                  <a:pt x="6572" y="2965"/>
                  <a:pt x="6596" y="3132"/>
                  <a:pt x="6501" y="3263"/>
                </a:cubicBezTo>
                <a:cubicBezTo>
                  <a:pt x="6489" y="3286"/>
                  <a:pt x="6477" y="3298"/>
                  <a:pt x="6477" y="3310"/>
                </a:cubicBezTo>
                <a:lnTo>
                  <a:pt x="5477" y="4310"/>
                </a:lnTo>
                <a:cubicBezTo>
                  <a:pt x="5418" y="4370"/>
                  <a:pt x="5418" y="4489"/>
                  <a:pt x="5477" y="4548"/>
                </a:cubicBezTo>
                <a:cubicBezTo>
                  <a:pt x="5501" y="4584"/>
                  <a:pt x="5549" y="4596"/>
                  <a:pt x="5596" y="4596"/>
                </a:cubicBezTo>
                <a:cubicBezTo>
                  <a:pt x="5644" y="4596"/>
                  <a:pt x="5679" y="4572"/>
                  <a:pt x="5715" y="4548"/>
                </a:cubicBezTo>
                <a:lnTo>
                  <a:pt x="6715" y="3548"/>
                </a:lnTo>
                <a:cubicBezTo>
                  <a:pt x="6727" y="3536"/>
                  <a:pt x="6739" y="3525"/>
                  <a:pt x="6751" y="3525"/>
                </a:cubicBezTo>
                <a:cubicBezTo>
                  <a:pt x="6805" y="3481"/>
                  <a:pt x="6872" y="3460"/>
                  <a:pt x="6939" y="3460"/>
                </a:cubicBezTo>
                <a:cubicBezTo>
                  <a:pt x="7018" y="3460"/>
                  <a:pt x="7098" y="3490"/>
                  <a:pt x="7156" y="3548"/>
                </a:cubicBezTo>
                <a:lnTo>
                  <a:pt x="7168" y="3560"/>
                </a:lnTo>
                <a:cubicBezTo>
                  <a:pt x="7275" y="3667"/>
                  <a:pt x="7287" y="3834"/>
                  <a:pt x="7203" y="3965"/>
                </a:cubicBezTo>
                <a:cubicBezTo>
                  <a:pt x="7192" y="3989"/>
                  <a:pt x="7192" y="4001"/>
                  <a:pt x="7168" y="4013"/>
                </a:cubicBezTo>
                <a:lnTo>
                  <a:pt x="6180" y="5013"/>
                </a:lnTo>
                <a:cubicBezTo>
                  <a:pt x="6120" y="5072"/>
                  <a:pt x="6120" y="5191"/>
                  <a:pt x="6180" y="5251"/>
                </a:cubicBezTo>
                <a:cubicBezTo>
                  <a:pt x="6203" y="5275"/>
                  <a:pt x="6251" y="5299"/>
                  <a:pt x="6299" y="5299"/>
                </a:cubicBezTo>
                <a:cubicBezTo>
                  <a:pt x="6334" y="5299"/>
                  <a:pt x="6382" y="5275"/>
                  <a:pt x="6418" y="5251"/>
                </a:cubicBezTo>
                <a:lnTo>
                  <a:pt x="7406" y="4251"/>
                </a:lnTo>
                <a:cubicBezTo>
                  <a:pt x="7430" y="4239"/>
                  <a:pt x="7442" y="4215"/>
                  <a:pt x="7454" y="4215"/>
                </a:cubicBezTo>
                <a:cubicBezTo>
                  <a:pt x="7506" y="4179"/>
                  <a:pt x="7569" y="4160"/>
                  <a:pt x="7633" y="4160"/>
                </a:cubicBezTo>
                <a:cubicBezTo>
                  <a:pt x="7715" y="4160"/>
                  <a:pt x="7798" y="4191"/>
                  <a:pt x="7858" y="4251"/>
                </a:cubicBezTo>
                <a:lnTo>
                  <a:pt x="7870" y="4263"/>
                </a:lnTo>
                <a:cubicBezTo>
                  <a:pt x="7977" y="4370"/>
                  <a:pt x="7989" y="4537"/>
                  <a:pt x="7906" y="4668"/>
                </a:cubicBezTo>
                <a:cubicBezTo>
                  <a:pt x="7882" y="4679"/>
                  <a:pt x="7882" y="4703"/>
                  <a:pt x="7870" y="4715"/>
                </a:cubicBezTo>
                <a:lnTo>
                  <a:pt x="6870" y="5715"/>
                </a:lnTo>
                <a:cubicBezTo>
                  <a:pt x="6811" y="5775"/>
                  <a:pt x="6811" y="5894"/>
                  <a:pt x="6870" y="5953"/>
                </a:cubicBezTo>
                <a:cubicBezTo>
                  <a:pt x="6906" y="5977"/>
                  <a:pt x="6953" y="5989"/>
                  <a:pt x="6989" y="5989"/>
                </a:cubicBezTo>
                <a:cubicBezTo>
                  <a:pt x="7037" y="5989"/>
                  <a:pt x="7084" y="5977"/>
                  <a:pt x="7108" y="5953"/>
                </a:cubicBezTo>
                <a:lnTo>
                  <a:pt x="8108" y="4953"/>
                </a:lnTo>
                <a:cubicBezTo>
                  <a:pt x="8120" y="4941"/>
                  <a:pt x="8144" y="4918"/>
                  <a:pt x="8156" y="4918"/>
                </a:cubicBezTo>
                <a:cubicBezTo>
                  <a:pt x="8208" y="4881"/>
                  <a:pt x="8272" y="4863"/>
                  <a:pt x="8335" y="4863"/>
                </a:cubicBezTo>
                <a:cubicBezTo>
                  <a:pt x="8418" y="4863"/>
                  <a:pt x="8501" y="4893"/>
                  <a:pt x="8561" y="4953"/>
                </a:cubicBezTo>
                <a:lnTo>
                  <a:pt x="8573" y="4965"/>
                </a:lnTo>
                <a:cubicBezTo>
                  <a:pt x="8680" y="5072"/>
                  <a:pt x="8692" y="5239"/>
                  <a:pt x="8597" y="5370"/>
                </a:cubicBezTo>
                <a:cubicBezTo>
                  <a:pt x="8585" y="5382"/>
                  <a:pt x="8573" y="5394"/>
                  <a:pt x="8573" y="5418"/>
                </a:cubicBezTo>
                <a:lnTo>
                  <a:pt x="6715" y="7275"/>
                </a:lnTo>
                <a:cubicBezTo>
                  <a:pt x="6656" y="7335"/>
                  <a:pt x="6656" y="7454"/>
                  <a:pt x="6715" y="7513"/>
                </a:cubicBezTo>
                <a:cubicBezTo>
                  <a:pt x="6739" y="7537"/>
                  <a:pt x="6787" y="7561"/>
                  <a:pt x="6834" y="7561"/>
                </a:cubicBezTo>
                <a:cubicBezTo>
                  <a:pt x="6870" y="7561"/>
                  <a:pt x="6918" y="7537"/>
                  <a:pt x="6953" y="7513"/>
                </a:cubicBezTo>
                <a:lnTo>
                  <a:pt x="7787" y="6680"/>
                </a:lnTo>
                <a:lnTo>
                  <a:pt x="7870" y="6763"/>
                </a:lnTo>
                <a:cubicBezTo>
                  <a:pt x="7811" y="6942"/>
                  <a:pt x="7787" y="7120"/>
                  <a:pt x="7787" y="7287"/>
                </a:cubicBezTo>
                <a:lnTo>
                  <a:pt x="7787" y="7299"/>
                </a:lnTo>
                <a:lnTo>
                  <a:pt x="7799" y="7406"/>
                </a:lnTo>
                <a:cubicBezTo>
                  <a:pt x="7823" y="7870"/>
                  <a:pt x="8037" y="8287"/>
                  <a:pt x="8358" y="8597"/>
                </a:cubicBezTo>
                <a:cubicBezTo>
                  <a:pt x="8692" y="8906"/>
                  <a:pt x="9132" y="9085"/>
                  <a:pt x="9597" y="9085"/>
                </a:cubicBezTo>
                <a:cubicBezTo>
                  <a:pt x="9870" y="9085"/>
                  <a:pt x="10121" y="9025"/>
                  <a:pt x="10371" y="8906"/>
                </a:cubicBezTo>
                <a:cubicBezTo>
                  <a:pt x="10418" y="8882"/>
                  <a:pt x="10466" y="8835"/>
                  <a:pt x="10466" y="8787"/>
                </a:cubicBezTo>
                <a:cubicBezTo>
                  <a:pt x="10478" y="8728"/>
                  <a:pt x="10442" y="8692"/>
                  <a:pt x="10418" y="8644"/>
                </a:cubicBezTo>
                <a:lnTo>
                  <a:pt x="9335" y="7537"/>
                </a:lnTo>
                <a:cubicBezTo>
                  <a:pt x="9287" y="7501"/>
                  <a:pt x="9251" y="7454"/>
                  <a:pt x="9251" y="7406"/>
                </a:cubicBezTo>
                <a:cubicBezTo>
                  <a:pt x="9192" y="7263"/>
                  <a:pt x="9239" y="7108"/>
                  <a:pt x="9347" y="7001"/>
                </a:cubicBezTo>
                <a:cubicBezTo>
                  <a:pt x="9418" y="6930"/>
                  <a:pt x="9513" y="6882"/>
                  <a:pt x="9609" y="6882"/>
                </a:cubicBezTo>
                <a:cubicBezTo>
                  <a:pt x="9656" y="6882"/>
                  <a:pt x="9704" y="6906"/>
                  <a:pt x="9751" y="6918"/>
                </a:cubicBezTo>
                <a:cubicBezTo>
                  <a:pt x="9811" y="6942"/>
                  <a:pt x="9847" y="6965"/>
                  <a:pt x="9882" y="7001"/>
                </a:cubicBezTo>
                <a:lnTo>
                  <a:pt x="10966" y="8097"/>
                </a:lnTo>
                <a:cubicBezTo>
                  <a:pt x="11000" y="8122"/>
                  <a:pt x="11034" y="8142"/>
                  <a:pt x="11073" y="8142"/>
                </a:cubicBezTo>
                <a:cubicBezTo>
                  <a:pt x="11088" y="8142"/>
                  <a:pt x="11104" y="8139"/>
                  <a:pt x="11121" y="8132"/>
                </a:cubicBezTo>
                <a:cubicBezTo>
                  <a:pt x="11180" y="8120"/>
                  <a:pt x="11216" y="8097"/>
                  <a:pt x="11240" y="8049"/>
                </a:cubicBezTo>
                <a:cubicBezTo>
                  <a:pt x="11359" y="7799"/>
                  <a:pt x="11418" y="7537"/>
                  <a:pt x="11418" y="7275"/>
                </a:cubicBezTo>
                <a:cubicBezTo>
                  <a:pt x="11418" y="6858"/>
                  <a:pt x="11252" y="6430"/>
                  <a:pt x="10918" y="6084"/>
                </a:cubicBezTo>
                <a:cubicBezTo>
                  <a:pt x="10609" y="5751"/>
                  <a:pt x="10180" y="5549"/>
                  <a:pt x="9728" y="5513"/>
                </a:cubicBezTo>
                <a:lnTo>
                  <a:pt x="9632" y="5501"/>
                </a:lnTo>
                <a:lnTo>
                  <a:pt x="9609" y="5501"/>
                </a:lnTo>
                <a:cubicBezTo>
                  <a:pt x="9454" y="5501"/>
                  <a:pt x="9275" y="5537"/>
                  <a:pt x="9097" y="5596"/>
                </a:cubicBezTo>
                <a:lnTo>
                  <a:pt x="8954" y="5453"/>
                </a:lnTo>
                <a:cubicBezTo>
                  <a:pt x="9049" y="5215"/>
                  <a:pt x="9001" y="4953"/>
                  <a:pt x="8811" y="4763"/>
                </a:cubicBezTo>
                <a:lnTo>
                  <a:pt x="8799" y="4739"/>
                </a:lnTo>
                <a:cubicBezTo>
                  <a:pt x="8656" y="4608"/>
                  <a:pt x="8477" y="4548"/>
                  <a:pt x="8299" y="4548"/>
                </a:cubicBezTo>
                <a:cubicBezTo>
                  <a:pt x="8323" y="4370"/>
                  <a:pt x="8239" y="4191"/>
                  <a:pt x="8108" y="4060"/>
                </a:cubicBezTo>
                <a:lnTo>
                  <a:pt x="8096" y="4048"/>
                </a:lnTo>
                <a:cubicBezTo>
                  <a:pt x="7965" y="3906"/>
                  <a:pt x="7775" y="3846"/>
                  <a:pt x="7596" y="3846"/>
                </a:cubicBezTo>
                <a:cubicBezTo>
                  <a:pt x="7620" y="3667"/>
                  <a:pt x="7537" y="3489"/>
                  <a:pt x="7406" y="3358"/>
                </a:cubicBezTo>
                <a:lnTo>
                  <a:pt x="7394" y="3346"/>
                </a:lnTo>
                <a:cubicBezTo>
                  <a:pt x="7263" y="3215"/>
                  <a:pt x="7084" y="3155"/>
                  <a:pt x="6906" y="3155"/>
                </a:cubicBezTo>
                <a:cubicBezTo>
                  <a:pt x="6918" y="2977"/>
                  <a:pt x="6846" y="2798"/>
                  <a:pt x="6703" y="2655"/>
                </a:cubicBezTo>
                <a:lnTo>
                  <a:pt x="6692" y="2643"/>
                </a:lnTo>
                <a:cubicBezTo>
                  <a:pt x="6565" y="2516"/>
                  <a:pt x="6400" y="2453"/>
                  <a:pt x="6235" y="2453"/>
                </a:cubicBezTo>
                <a:cubicBezTo>
                  <a:pt x="6152" y="2453"/>
                  <a:pt x="6068" y="2469"/>
                  <a:pt x="5989" y="2501"/>
                </a:cubicBezTo>
                <a:lnTo>
                  <a:pt x="5858" y="2358"/>
                </a:lnTo>
                <a:cubicBezTo>
                  <a:pt x="5918" y="2179"/>
                  <a:pt x="5953" y="2001"/>
                  <a:pt x="5953" y="1846"/>
                </a:cubicBezTo>
                <a:lnTo>
                  <a:pt x="5953" y="1822"/>
                </a:lnTo>
                <a:lnTo>
                  <a:pt x="5930" y="1727"/>
                </a:lnTo>
                <a:cubicBezTo>
                  <a:pt x="5918" y="1465"/>
                  <a:pt x="5846" y="1215"/>
                  <a:pt x="5727" y="988"/>
                </a:cubicBezTo>
                <a:cubicBezTo>
                  <a:pt x="5693" y="937"/>
                  <a:pt x="5628" y="898"/>
                  <a:pt x="5567" y="898"/>
                </a:cubicBezTo>
                <a:cubicBezTo>
                  <a:pt x="5544" y="898"/>
                  <a:pt x="5521" y="904"/>
                  <a:pt x="5501" y="917"/>
                </a:cubicBezTo>
                <a:cubicBezTo>
                  <a:pt x="5429" y="965"/>
                  <a:pt x="5382" y="1072"/>
                  <a:pt x="5429" y="1143"/>
                </a:cubicBezTo>
                <a:cubicBezTo>
                  <a:pt x="5537" y="1334"/>
                  <a:pt x="5596" y="1524"/>
                  <a:pt x="5608" y="1739"/>
                </a:cubicBezTo>
                <a:lnTo>
                  <a:pt x="5620" y="1846"/>
                </a:lnTo>
                <a:cubicBezTo>
                  <a:pt x="5620" y="2001"/>
                  <a:pt x="5596" y="2167"/>
                  <a:pt x="5513" y="2346"/>
                </a:cubicBezTo>
                <a:cubicBezTo>
                  <a:pt x="5489" y="2405"/>
                  <a:pt x="5513" y="2477"/>
                  <a:pt x="5560" y="2524"/>
                </a:cubicBezTo>
                <a:lnTo>
                  <a:pt x="5727" y="2691"/>
                </a:lnTo>
                <a:lnTo>
                  <a:pt x="5001" y="3417"/>
                </a:lnTo>
                <a:lnTo>
                  <a:pt x="4834" y="3251"/>
                </a:lnTo>
                <a:cubicBezTo>
                  <a:pt x="4800" y="3225"/>
                  <a:pt x="4753" y="3205"/>
                  <a:pt x="4707" y="3205"/>
                </a:cubicBezTo>
                <a:cubicBezTo>
                  <a:pt x="4690" y="3205"/>
                  <a:pt x="4672" y="3208"/>
                  <a:pt x="4656" y="3215"/>
                </a:cubicBezTo>
                <a:cubicBezTo>
                  <a:pt x="4477" y="3274"/>
                  <a:pt x="4310" y="3298"/>
                  <a:pt x="4155" y="3298"/>
                </a:cubicBezTo>
                <a:lnTo>
                  <a:pt x="4048" y="3286"/>
                </a:lnTo>
                <a:cubicBezTo>
                  <a:pt x="3274" y="3227"/>
                  <a:pt x="2679" y="2584"/>
                  <a:pt x="2679" y="1822"/>
                </a:cubicBezTo>
                <a:cubicBezTo>
                  <a:pt x="2679" y="1691"/>
                  <a:pt x="2691" y="1560"/>
                  <a:pt x="2739" y="1429"/>
                </a:cubicBezTo>
                <a:lnTo>
                  <a:pt x="3644" y="2334"/>
                </a:lnTo>
                <a:cubicBezTo>
                  <a:pt x="3703" y="2405"/>
                  <a:pt x="3798" y="2453"/>
                  <a:pt x="3894" y="2501"/>
                </a:cubicBezTo>
                <a:cubicBezTo>
                  <a:pt x="3989" y="2524"/>
                  <a:pt x="4060" y="2536"/>
                  <a:pt x="4155" y="2536"/>
                </a:cubicBezTo>
                <a:cubicBezTo>
                  <a:pt x="4346" y="2536"/>
                  <a:pt x="4525" y="2465"/>
                  <a:pt x="4656" y="2334"/>
                </a:cubicBezTo>
                <a:cubicBezTo>
                  <a:pt x="4846" y="2143"/>
                  <a:pt x="4929" y="1846"/>
                  <a:pt x="4822" y="1572"/>
                </a:cubicBezTo>
                <a:lnTo>
                  <a:pt x="4822" y="1560"/>
                </a:lnTo>
                <a:cubicBezTo>
                  <a:pt x="4787" y="1489"/>
                  <a:pt x="4751" y="1393"/>
                  <a:pt x="4656" y="1310"/>
                </a:cubicBezTo>
                <a:lnTo>
                  <a:pt x="3751" y="393"/>
                </a:lnTo>
                <a:cubicBezTo>
                  <a:pt x="3882" y="357"/>
                  <a:pt x="4013" y="334"/>
                  <a:pt x="4144" y="334"/>
                </a:cubicBezTo>
                <a:cubicBezTo>
                  <a:pt x="4489" y="334"/>
                  <a:pt x="4798" y="441"/>
                  <a:pt x="5060" y="655"/>
                </a:cubicBezTo>
                <a:cubicBezTo>
                  <a:pt x="5088" y="678"/>
                  <a:pt x="5121" y="689"/>
                  <a:pt x="5155" y="689"/>
                </a:cubicBezTo>
                <a:cubicBezTo>
                  <a:pt x="5208" y="689"/>
                  <a:pt x="5262" y="663"/>
                  <a:pt x="5298" y="619"/>
                </a:cubicBezTo>
                <a:cubicBezTo>
                  <a:pt x="5358" y="548"/>
                  <a:pt x="5346" y="441"/>
                  <a:pt x="5263" y="381"/>
                </a:cubicBezTo>
                <a:cubicBezTo>
                  <a:pt x="4941" y="131"/>
                  <a:pt x="4548" y="0"/>
                  <a:pt x="41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04" name="Google Shape;13804;p89"/>
          <p:cNvGrpSpPr/>
          <p:nvPr/>
        </p:nvGrpSpPr>
        <p:grpSpPr>
          <a:xfrm>
            <a:off x="1303876" y="2419377"/>
            <a:ext cx="363275" cy="354626"/>
            <a:chOff x="1303876" y="2419377"/>
            <a:chExt cx="363275" cy="354626"/>
          </a:xfrm>
          <a:solidFill>
            <a:schemeClr val="bg1"/>
          </a:solidFill>
        </p:grpSpPr>
        <p:sp>
          <p:nvSpPr>
            <p:cNvPr id="13805" name="Google Shape;13805;p89"/>
            <p:cNvSpPr/>
            <p:nvPr/>
          </p:nvSpPr>
          <p:spPr>
            <a:xfrm>
              <a:off x="1303876" y="2507701"/>
              <a:ext cx="363275" cy="266302"/>
            </a:xfrm>
            <a:custGeom>
              <a:avLst/>
              <a:gdLst/>
              <a:ahLst/>
              <a:cxnLst/>
              <a:rect l="l" t="t" r="r" b="b"/>
              <a:pathLst>
                <a:path w="11467" h="8406" extrusionOk="0">
                  <a:moveTo>
                    <a:pt x="3251" y="1631"/>
                  </a:moveTo>
                  <a:lnTo>
                    <a:pt x="3680" y="2060"/>
                  </a:lnTo>
                  <a:lnTo>
                    <a:pt x="2060" y="3691"/>
                  </a:lnTo>
                  <a:lnTo>
                    <a:pt x="1620" y="3262"/>
                  </a:lnTo>
                  <a:lnTo>
                    <a:pt x="3251" y="1631"/>
                  </a:lnTo>
                  <a:close/>
                  <a:moveTo>
                    <a:pt x="8156" y="1929"/>
                  </a:moveTo>
                  <a:lnTo>
                    <a:pt x="9799" y="3560"/>
                  </a:lnTo>
                  <a:lnTo>
                    <a:pt x="9371" y="3989"/>
                  </a:lnTo>
                  <a:lnTo>
                    <a:pt x="7728" y="2357"/>
                  </a:lnTo>
                  <a:lnTo>
                    <a:pt x="8156" y="1929"/>
                  </a:lnTo>
                  <a:close/>
                  <a:moveTo>
                    <a:pt x="7609" y="2715"/>
                  </a:moveTo>
                  <a:lnTo>
                    <a:pt x="9014" y="4108"/>
                  </a:lnTo>
                  <a:lnTo>
                    <a:pt x="8692" y="4405"/>
                  </a:lnTo>
                  <a:cubicBezTo>
                    <a:pt x="8656" y="4453"/>
                    <a:pt x="8621" y="4501"/>
                    <a:pt x="8597" y="4560"/>
                  </a:cubicBezTo>
                  <a:cubicBezTo>
                    <a:pt x="8561" y="4620"/>
                    <a:pt x="8549" y="4679"/>
                    <a:pt x="8549" y="4739"/>
                  </a:cubicBezTo>
                  <a:cubicBezTo>
                    <a:pt x="8537" y="4870"/>
                    <a:pt x="8490" y="4989"/>
                    <a:pt x="8383" y="5072"/>
                  </a:cubicBezTo>
                  <a:lnTo>
                    <a:pt x="7847" y="5620"/>
                  </a:lnTo>
                  <a:lnTo>
                    <a:pt x="5930" y="3691"/>
                  </a:lnTo>
                  <a:lnTo>
                    <a:pt x="6609" y="3429"/>
                  </a:lnTo>
                  <a:cubicBezTo>
                    <a:pt x="6609" y="3429"/>
                    <a:pt x="6632" y="3429"/>
                    <a:pt x="6632" y="3417"/>
                  </a:cubicBezTo>
                  <a:cubicBezTo>
                    <a:pt x="6739" y="3358"/>
                    <a:pt x="6823" y="3262"/>
                    <a:pt x="6882" y="3155"/>
                  </a:cubicBezTo>
                  <a:cubicBezTo>
                    <a:pt x="7109" y="3119"/>
                    <a:pt x="7299" y="3012"/>
                    <a:pt x="7466" y="2858"/>
                  </a:cubicBezTo>
                  <a:lnTo>
                    <a:pt x="7609" y="2715"/>
                  </a:lnTo>
                  <a:close/>
                  <a:moveTo>
                    <a:pt x="3846" y="6084"/>
                  </a:moveTo>
                  <a:lnTo>
                    <a:pt x="4120" y="6358"/>
                  </a:lnTo>
                  <a:lnTo>
                    <a:pt x="3739" y="6727"/>
                  </a:lnTo>
                  <a:lnTo>
                    <a:pt x="3656" y="6822"/>
                  </a:lnTo>
                  <a:cubicBezTo>
                    <a:pt x="3620" y="6846"/>
                    <a:pt x="3584" y="6858"/>
                    <a:pt x="3537" y="6858"/>
                  </a:cubicBezTo>
                  <a:cubicBezTo>
                    <a:pt x="3489" y="6858"/>
                    <a:pt x="3441" y="6846"/>
                    <a:pt x="3418" y="6822"/>
                  </a:cubicBezTo>
                  <a:lnTo>
                    <a:pt x="3382" y="6787"/>
                  </a:lnTo>
                  <a:cubicBezTo>
                    <a:pt x="3322" y="6727"/>
                    <a:pt x="3322" y="6608"/>
                    <a:pt x="3382" y="6548"/>
                  </a:cubicBezTo>
                  <a:lnTo>
                    <a:pt x="3846" y="6084"/>
                  </a:lnTo>
                  <a:close/>
                  <a:moveTo>
                    <a:pt x="4334" y="6608"/>
                  </a:moveTo>
                  <a:lnTo>
                    <a:pt x="4608" y="6882"/>
                  </a:lnTo>
                  <a:lnTo>
                    <a:pt x="4311" y="7156"/>
                  </a:lnTo>
                  <a:lnTo>
                    <a:pt x="4227" y="7239"/>
                  </a:lnTo>
                  <a:cubicBezTo>
                    <a:pt x="4203" y="7263"/>
                    <a:pt x="4156" y="7275"/>
                    <a:pt x="4108" y="7275"/>
                  </a:cubicBezTo>
                  <a:cubicBezTo>
                    <a:pt x="4072" y="7275"/>
                    <a:pt x="4025" y="7263"/>
                    <a:pt x="3989" y="7239"/>
                  </a:cubicBezTo>
                  <a:lnTo>
                    <a:pt x="3965" y="7203"/>
                  </a:lnTo>
                  <a:cubicBezTo>
                    <a:pt x="3906" y="7144"/>
                    <a:pt x="3906" y="7037"/>
                    <a:pt x="3965" y="6977"/>
                  </a:cubicBezTo>
                  <a:lnTo>
                    <a:pt x="4334" y="6608"/>
                  </a:lnTo>
                  <a:close/>
                  <a:moveTo>
                    <a:pt x="4858" y="7096"/>
                  </a:moveTo>
                  <a:lnTo>
                    <a:pt x="5132" y="7370"/>
                  </a:lnTo>
                  <a:lnTo>
                    <a:pt x="4954" y="7537"/>
                  </a:lnTo>
                  <a:lnTo>
                    <a:pt x="4811" y="7668"/>
                  </a:lnTo>
                  <a:cubicBezTo>
                    <a:pt x="4781" y="7697"/>
                    <a:pt x="4742" y="7712"/>
                    <a:pt x="4704" y="7712"/>
                  </a:cubicBezTo>
                  <a:cubicBezTo>
                    <a:pt x="4665" y="7712"/>
                    <a:pt x="4626" y="7697"/>
                    <a:pt x="4596" y="7668"/>
                  </a:cubicBezTo>
                  <a:lnTo>
                    <a:pt x="4549" y="7620"/>
                  </a:lnTo>
                  <a:cubicBezTo>
                    <a:pt x="4513" y="7596"/>
                    <a:pt x="4501" y="7549"/>
                    <a:pt x="4501" y="7513"/>
                  </a:cubicBezTo>
                  <a:cubicBezTo>
                    <a:pt x="4501" y="7477"/>
                    <a:pt x="4513" y="7441"/>
                    <a:pt x="4549" y="7418"/>
                  </a:cubicBezTo>
                  <a:lnTo>
                    <a:pt x="4858" y="7096"/>
                  </a:lnTo>
                  <a:close/>
                  <a:moveTo>
                    <a:pt x="3811" y="2417"/>
                  </a:moveTo>
                  <a:lnTo>
                    <a:pt x="3965" y="2560"/>
                  </a:lnTo>
                  <a:cubicBezTo>
                    <a:pt x="4181" y="2776"/>
                    <a:pt x="4462" y="2894"/>
                    <a:pt x="4756" y="2894"/>
                  </a:cubicBezTo>
                  <a:cubicBezTo>
                    <a:pt x="4771" y="2894"/>
                    <a:pt x="4785" y="2894"/>
                    <a:pt x="4799" y="2893"/>
                  </a:cubicBezTo>
                  <a:cubicBezTo>
                    <a:pt x="5394" y="2858"/>
                    <a:pt x="6168" y="2798"/>
                    <a:pt x="6549" y="2703"/>
                  </a:cubicBezTo>
                  <a:cubicBezTo>
                    <a:pt x="6573" y="2715"/>
                    <a:pt x="6597" y="2738"/>
                    <a:pt x="6609" y="2774"/>
                  </a:cubicBezTo>
                  <a:cubicBezTo>
                    <a:pt x="6632" y="2834"/>
                    <a:pt x="6632" y="2893"/>
                    <a:pt x="6597" y="2953"/>
                  </a:cubicBezTo>
                  <a:cubicBezTo>
                    <a:pt x="6573" y="3024"/>
                    <a:pt x="6525" y="3084"/>
                    <a:pt x="6466" y="3119"/>
                  </a:cubicBezTo>
                  <a:lnTo>
                    <a:pt x="5561" y="3489"/>
                  </a:lnTo>
                  <a:cubicBezTo>
                    <a:pt x="5501" y="3500"/>
                    <a:pt x="5466" y="3560"/>
                    <a:pt x="5454" y="3608"/>
                  </a:cubicBezTo>
                  <a:cubicBezTo>
                    <a:pt x="5442" y="3667"/>
                    <a:pt x="5454" y="3727"/>
                    <a:pt x="5501" y="3750"/>
                  </a:cubicBezTo>
                  <a:lnTo>
                    <a:pt x="7716" y="5977"/>
                  </a:lnTo>
                  <a:lnTo>
                    <a:pt x="8013" y="6275"/>
                  </a:lnTo>
                  <a:cubicBezTo>
                    <a:pt x="8097" y="6346"/>
                    <a:pt x="8097" y="6453"/>
                    <a:pt x="8025" y="6513"/>
                  </a:cubicBezTo>
                  <a:lnTo>
                    <a:pt x="8002" y="6537"/>
                  </a:lnTo>
                  <a:cubicBezTo>
                    <a:pt x="7972" y="6566"/>
                    <a:pt x="7927" y="6581"/>
                    <a:pt x="7882" y="6581"/>
                  </a:cubicBezTo>
                  <a:cubicBezTo>
                    <a:pt x="7838" y="6581"/>
                    <a:pt x="7793" y="6566"/>
                    <a:pt x="7763" y="6537"/>
                  </a:cubicBezTo>
                  <a:lnTo>
                    <a:pt x="7668" y="6453"/>
                  </a:lnTo>
                  <a:lnTo>
                    <a:pt x="5775" y="4560"/>
                  </a:lnTo>
                  <a:cubicBezTo>
                    <a:pt x="5745" y="4530"/>
                    <a:pt x="5701" y="4515"/>
                    <a:pt x="5656" y="4515"/>
                  </a:cubicBezTo>
                  <a:cubicBezTo>
                    <a:pt x="5611" y="4515"/>
                    <a:pt x="5567" y="4530"/>
                    <a:pt x="5537" y="4560"/>
                  </a:cubicBezTo>
                  <a:cubicBezTo>
                    <a:pt x="5477" y="4620"/>
                    <a:pt x="5477" y="4739"/>
                    <a:pt x="5537" y="4798"/>
                  </a:cubicBezTo>
                  <a:lnTo>
                    <a:pt x="7430" y="6691"/>
                  </a:lnTo>
                  <a:cubicBezTo>
                    <a:pt x="7490" y="6751"/>
                    <a:pt x="7490" y="6846"/>
                    <a:pt x="7430" y="6906"/>
                  </a:cubicBezTo>
                  <a:lnTo>
                    <a:pt x="7406" y="6941"/>
                  </a:lnTo>
                  <a:cubicBezTo>
                    <a:pt x="7376" y="6971"/>
                    <a:pt x="7335" y="6986"/>
                    <a:pt x="7293" y="6986"/>
                  </a:cubicBezTo>
                  <a:cubicBezTo>
                    <a:pt x="7251" y="6986"/>
                    <a:pt x="7210" y="6971"/>
                    <a:pt x="7180" y="6941"/>
                  </a:cubicBezTo>
                  <a:lnTo>
                    <a:pt x="7120" y="6882"/>
                  </a:lnTo>
                  <a:lnTo>
                    <a:pt x="5120" y="4882"/>
                  </a:lnTo>
                  <a:cubicBezTo>
                    <a:pt x="5096" y="4852"/>
                    <a:pt x="5055" y="4837"/>
                    <a:pt x="5010" y="4837"/>
                  </a:cubicBezTo>
                  <a:cubicBezTo>
                    <a:pt x="4965" y="4837"/>
                    <a:pt x="4918" y="4852"/>
                    <a:pt x="4882" y="4882"/>
                  </a:cubicBezTo>
                  <a:cubicBezTo>
                    <a:pt x="4823" y="4941"/>
                    <a:pt x="4823" y="5060"/>
                    <a:pt x="4882" y="5120"/>
                  </a:cubicBezTo>
                  <a:lnTo>
                    <a:pt x="6882" y="7120"/>
                  </a:lnTo>
                  <a:cubicBezTo>
                    <a:pt x="6906" y="7144"/>
                    <a:pt x="6930" y="7191"/>
                    <a:pt x="6930" y="7227"/>
                  </a:cubicBezTo>
                  <a:cubicBezTo>
                    <a:pt x="6930" y="7251"/>
                    <a:pt x="6906" y="7299"/>
                    <a:pt x="6882" y="7322"/>
                  </a:cubicBezTo>
                  <a:lnTo>
                    <a:pt x="6835" y="7370"/>
                  </a:lnTo>
                  <a:cubicBezTo>
                    <a:pt x="6805" y="7400"/>
                    <a:pt x="6763" y="7415"/>
                    <a:pt x="6722" y="7415"/>
                  </a:cubicBezTo>
                  <a:cubicBezTo>
                    <a:pt x="6680" y="7415"/>
                    <a:pt x="6638" y="7400"/>
                    <a:pt x="6609" y="7370"/>
                  </a:cubicBezTo>
                  <a:lnTo>
                    <a:pt x="6478" y="7239"/>
                  </a:lnTo>
                  <a:lnTo>
                    <a:pt x="4799" y="5560"/>
                  </a:lnTo>
                  <a:cubicBezTo>
                    <a:pt x="4769" y="5530"/>
                    <a:pt x="4724" y="5516"/>
                    <a:pt x="4680" y="5516"/>
                  </a:cubicBezTo>
                  <a:cubicBezTo>
                    <a:pt x="4635" y="5516"/>
                    <a:pt x="4590" y="5530"/>
                    <a:pt x="4561" y="5560"/>
                  </a:cubicBezTo>
                  <a:cubicBezTo>
                    <a:pt x="4501" y="5620"/>
                    <a:pt x="4501" y="5739"/>
                    <a:pt x="4561" y="5798"/>
                  </a:cubicBezTo>
                  <a:lnTo>
                    <a:pt x="6239" y="7477"/>
                  </a:lnTo>
                  <a:cubicBezTo>
                    <a:pt x="6275" y="7501"/>
                    <a:pt x="6287" y="7537"/>
                    <a:pt x="6287" y="7584"/>
                  </a:cubicBezTo>
                  <a:cubicBezTo>
                    <a:pt x="6287" y="7620"/>
                    <a:pt x="6275" y="7656"/>
                    <a:pt x="6239" y="7680"/>
                  </a:cubicBezTo>
                  <a:lnTo>
                    <a:pt x="6180" y="7739"/>
                  </a:lnTo>
                  <a:cubicBezTo>
                    <a:pt x="6150" y="7769"/>
                    <a:pt x="6114" y="7784"/>
                    <a:pt x="6080" y="7784"/>
                  </a:cubicBezTo>
                  <a:cubicBezTo>
                    <a:pt x="6046" y="7784"/>
                    <a:pt x="6013" y="7769"/>
                    <a:pt x="5989" y="7739"/>
                  </a:cubicBezTo>
                  <a:lnTo>
                    <a:pt x="3037" y="4798"/>
                  </a:lnTo>
                  <a:cubicBezTo>
                    <a:pt x="2953" y="4703"/>
                    <a:pt x="2894" y="4584"/>
                    <a:pt x="2882" y="4453"/>
                  </a:cubicBezTo>
                  <a:cubicBezTo>
                    <a:pt x="2882" y="4393"/>
                    <a:pt x="2858" y="4334"/>
                    <a:pt x="2834" y="4274"/>
                  </a:cubicBezTo>
                  <a:cubicBezTo>
                    <a:pt x="2799" y="4215"/>
                    <a:pt x="2775" y="4167"/>
                    <a:pt x="2727" y="4131"/>
                  </a:cubicBezTo>
                  <a:lnTo>
                    <a:pt x="2418" y="3810"/>
                  </a:lnTo>
                  <a:lnTo>
                    <a:pt x="3811" y="2417"/>
                  </a:lnTo>
                  <a:close/>
                  <a:moveTo>
                    <a:pt x="5370" y="7572"/>
                  </a:moveTo>
                  <a:lnTo>
                    <a:pt x="5632" y="7846"/>
                  </a:lnTo>
                  <a:lnTo>
                    <a:pt x="5454" y="8025"/>
                  </a:lnTo>
                  <a:cubicBezTo>
                    <a:pt x="5430" y="8061"/>
                    <a:pt x="5394" y="8072"/>
                    <a:pt x="5346" y="8072"/>
                  </a:cubicBezTo>
                  <a:cubicBezTo>
                    <a:pt x="5311" y="8072"/>
                    <a:pt x="5275" y="8049"/>
                    <a:pt x="5251" y="8025"/>
                  </a:cubicBezTo>
                  <a:lnTo>
                    <a:pt x="5192" y="7965"/>
                  </a:lnTo>
                  <a:cubicBezTo>
                    <a:pt x="5156" y="7941"/>
                    <a:pt x="5144" y="7906"/>
                    <a:pt x="5144" y="7858"/>
                  </a:cubicBezTo>
                  <a:cubicBezTo>
                    <a:pt x="5144" y="7822"/>
                    <a:pt x="5156" y="7787"/>
                    <a:pt x="5192" y="7751"/>
                  </a:cubicBezTo>
                  <a:lnTo>
                    <a:pt x="5370" y="7572"/>
                  </a:lnTo>
                  <a:close/>
                  <a:moveTo>
                    <a:pt x="2251" y="0"/>
                  </a:moveTo>
                  <a:cubicBezTo>
                    <a:pt x="2203" y="0"/>
                    <a:pt x="2167" y="12"/>
                    <a:pt x="2132" y="48"/>
                  </a:cubicBezTo>
                  <a:lnTo>
                    <a:pt x="1394" y="786"/>
                  </a:lnTo>
                  <a:cubicBezTo>
                    <a:pt x="1334" y="845"/>
                    <a:pt x="1334" y="964"/>
                    <a:pt x="1394" y="1024"/>
                  </a:cubicBezTo>
                  <a:cubicBezTo>
                    <a:pt x="1423" y="1054"/>
                    <a:pt x="1468" y="1069"/>
                    <a:pt x="1513" y="1069"/>
                  </a:cubicBezTo>
                  <a:cubicBezTo>
                    <a:pt x="1557" y="1069"/>
                    <a:pt x="1602" y="1054"/>
                    <a:pt x="1632" y="1024"/>
                  </a:cubicBezTo>
                  <a:lnTo>
                    <a:pt x="2251" y="405"/>
                  </a:lnTo>
                  <a:lnTo>
                    <a:pt x="3156" y="1310"/>
                  </a:lnTo>
                  <a:lnTo>
                    <a:pt x="1334" y="3143"/>
                  </a:lnTo>
                  <a:lnTo>
                    <a:pt x="417" y="2238"/>
                  </a:lnTo>
                  <a:lnTo>
                    <a:pt x="1155" y="1500"/>
                  </a:lnTo>
                  <a:cubicBezTo>
                    <a:pt x="1215" y="1441"/>
                    <a:pt x="1215" y="1322"/>
                    <a:pt x="1155" y="1262"/>
                  </a:cubicBezTo>
                  <a:cubicBezTo>
                    <a:pt x="1126" y="1232"/>
                    <a:pt x="1081" y="1217"/>
                    <a:pt x="1036" y="1217"/>
                  </a:cubicBezTo>
                  <a:cubicBezTo>
                    <a:pt x="992" y="1217"/>
                    <a:pt x="947" y="1232"/>
                    <a:pt x="917" y="1262"/>
                  </a:cubicBezTo>
                  <a:lnTo>
                    <a:pt x="60" y="2119"/>
                  </a:lnTo>
                  <a:cubicBezTo>
                    <a:pt x="1" y="2179"/>
                    <a:pt x="1" y="2298"/>
                    <a:pt x="60" y="2357"/>
                  </a:cubicBezTo>
                  <a:lnTo>
                    <a:pt x="1191" y="3489"/>
                  </a:lnTo>
                  <a:cubicBezTo>
                    <a:pt x="1227" y="3512"/>
                    <a:pt x="1275" y="3524"/>
                    <a:pt x="1310" y="3524"/>
                  </a:cubicBezTo>
                  <a:cubicBezTo>
                    <a:pt x="1346" y="3524"/>
                    <a:pt x="1370" y="3512"/>
                    <a:pt x="1405" y="3500"/>
                  </a:cubicBezTo>
                  <a:lnTo>
                    <a:pt x="1953" y="4048"/>
                  </a:lnTo>
                  <a:cubicBezTo>
                    <a:pt x="1989" y="4084"/>
                    <a:pt x="2025" y="4096"/>
                    <a:pt x="2072" y="4096"/>
                  </a:cubicBezTo>
                  <a:cubicBezTo>
                    <a:pt x="2120" y="4096"/>
                    <a:pt x="2167" y="4084"/>
                    <a:pt x="2191" y="4048"/>
                  </a:cubicBezTo>
                  <a:lnTo>
                    <a:pt x="2501" y="4358"/>
                  </a:lnTo>
                  <a:cubicBezTo>
                    <a:pt x="2525" y="4382"/>
                    <a:pt x="2537" y="4393"/>
                    <a:pt x="2537" y="4405"/>
                  </a:cubicBezTo>
                  <a:cubicBezTo>
                    <a:pt x="2548" y="4417"/>
                    <a:pt x="2548" y="4453"/>
                    <a:pt x="2548" y="4465"/>
                  </a:cubicBezTo>
                  <a:cubicBezTo>
                    <a:pt x="2560" y="4679"/>
                    <a:pt x="2656" y="4882"/>
                    <a:pt x="2799" y="5036"/>
                  </a:cubicBezTo>
                  <a:lnTo>
                    <a:pt x="3632" y="5870"/>
                  </a:lnTo>
                  <a:lnTo>
                    <a:pt x="3180" y="6322"/>
                  </a:lnTo>
                  <a:cubicBezTo>
                    <a:pt x="2977" y="6525"/>
                    <a:pt x="2977" y="6846"/>
                    <a:pt x="3180" y="7037"/>
                  </a:cubicBezTo>
                  <a:lnTo>
                    <a:pt x="3203" y="7072"/>
                  </a:lnTo>
                  <a:cubicBezTo>
                    <a:pt x="3299" y="7156"/>
                    <a:pt x="3430" y="7215"/>
                    <a:pt x="3561" y="7215"/>
                  </a:cubicBezTo>
                  <a:lnTo>
                    <a:pt x="3632" y="7215"/>
                  </a:lnTo>
                  <a:cubicBezTo>
                    <a:pt x="3656" y="7310"/>
                    <a:pt x="3691" y="7382"/>
                    <a:pt x="3775" y="7453"/>
                  </a:cubicBezTo>
                  <a:lnTo>
                    <a:pt x="3799" y="7489"/>
                  </a:lnTo>
                  <a:cubicBezTo>
                    <a:pt x="3894" y="7572"/>
                    <a:pt x="4025" y="7632"/>
                    <a:pt x="4156" y="7632"/>
                  </a:cubicBezTo>
                  <a:lnTo>
                    <a:pt x="4203" y="7632"/>
                  </a:lnTo>
                  <a:cubicBezTo>
                    <a:pt x="4215" y="7727"/>
                    <a:pt x="4263" y="7811"/>
                    <a:pt x="4334" y="7870"/>
                  </a:cubicBezTo>
                  <a:lnTo>
                    <a:pt x="4382" y="7918"/>
                  </a:lnTo>
                  <a:cubicBezTo>
                    <a:pt x="4475" y="8011"/>
                    <a:pt x="4593" y="8062"/>
                    <a:pt x="4713" y="8062"/>
                  </a:cubicBezTo>
                  <a:cubicBezTo>
                    <a:pt x="4762" y="8062"/>
                    <a:pt x="4810" y="8054"/>
                    <a:pt x="4858" y="8037"/>
                  </a:cubicBezTo>
                  <a:cubicBezTo>
                    <a:pt x="4882" y="8096"/>
                    <a:pt x="4918" y="8156"/>
                    <a:pt x="4977" y="8215"/>
                  </a:cubicBezTo>
                  <a:lnTo>
                    <a:pt x="5037" y="8275"/>
                  </a:lnTo>
                  <a:cubicBezTo>
                    <a:pt x="5120" y="8370"/>
                    <a:pt x="5239" y="8406"/>
                    <a:pt x="5382" y="8406"/>
                  </a:cubicBezTo>
                  <a:cubicBezTo>
                    <a:pt x="5513" y="8406"/>
                    <a:pt x="5632" y="8370"/>
                    <a:pt x="5716" y="8275"/>
                  </a:cubicBezTo>
                  <a:lnTo>
                    <a:pt x="5918" y="8084"/>
                  </a:lnTo>
                  <a:cubicBezTo>
                    <a:pt x="5977" y="8108"/>
                    <a:pt x="6049" y="8132"/>
                    <a:pt x="6120" y="8132"/>
                  </a:cubicBezTo>
                  <a:cubicBezTo>
                    <a:pt x="6239" y="8132"/>
                    <a:pt x="6358" y="8084"/>
                    <a:pt x="6466" y="7989"/>
                  </a:cubicBezTo>
                  <a:lnTo>
                    <a:pt x="6525" y="7930"/>
                  </a:lnTo>
                  <a:cubicBezTo>
                    <a:pt x="6573" y="7894"/>
                    <a:pt x="6609" y="7834"/>
                    <a:pt x="6644" y="7751"/>
                  </a:cubicBezTo>
                  <a:cubicBezTo>
                    <a:pt x="6687" y="7763"/>
                    <a:pt x="6732" y="7769"/>
                    <a:pt x="6777" y="7769"/>
                  </a:cubicBezTo>
                  <a:cubicBezTo>
                    <a:pt x="6905" y="7769"/>
                    <a:pt x="7032" y="7720"/>
                    <a:pt x="7120" y="7632"/>
                  </a:cubicBezTo>
                  <a:lnTo>
                    <a:pt x="7168" y="7596"/>
                  </a:lnTo>
                  <a:cubicBezTo>
                    <a:pt x="7240" y="7513"/>
                    <a:pt x="7287" y="7441"/>
                    <a:pt x="7299" y="7358"/>
                  </a:cubicBezTo>
                  <a:cubicBezTo>
                    <a:pt x="7313" y="7359"/>
                    <a:pt x="7327" y="7360"/>
                    <a:pt x="7341" y="7360"/>
                  </a:cubicBezTo>
                  <a:cubicBezTo>
                    <a:pt x="7470" y="7360"/>
                    <a:pt x="7597" y="7311"/>
                    <a:pt x="7704" y="7203"/>
                  </a:cubicBezTo>
                  <a:lnTo>
                    <a:pt x="7728" y="7179"/>
                  </a:lnTo>
                  <a:cubicBezTo>
                    <a:pt x="7799" y="7096"/>
                    <a:pt x="7835" y="7025"/>
                    <a:pt x="7859" y="6941"/>
                  </a:cubicBezTo>
                  <a:cubicBezTo>
                    <a:pt x="7874" y="6943"/>
                    <a:pt x="7889" y="6943"/>
                    <a:pt x="7905" y="6943"/>
                  </a:cubicBezTo>
                  <a:cubicBezTo>
                    <a:pt x="8046" y="6943"/>
                    <a:pt x="8192" y="6894"/>
                    <a:pt x="8299" y="6787"/>
                  </a:cubicBezTo>
                  <a:lnTo>
                    <a:pt x="8323" y="6763"/>
                  </a:lnTo>
                  <a:cubicBezTo>
                    <a:pt x="8514" y="6560"/>
                    <a:pt x="8514" y="6239"/>
                    <a:pt x="8323" y="6048"/>
                  </a:cubicBezTo>
                  <a:lnTo>
                    <a:pt x="8144" y="5870"/>
                  </a:lnTo>
                  <a:lnTo>
                    <a:pt x="8680" y="5334"/>
                  </a:lnTo>
                  <a:cubicBezTo>
                    <a:pt x="8835" y="5179"/>
                    <a:pt x="8918" y="4989"/>
                    <a:pt x="8930" y="4763"/>
                  </a:cubicBezTo>
                  <a:cubicBezTo>
                    <a:pt x="8930" y="4751"/>
                    <a:pt x="8930" y="4715"/>
                    <a:pt x="8954" y="4703"/>
                  </a:cubicBezTo>
                  <a:cubicBezTo>
                    <a:pt x="8966" y="4691"/>
                    <a:pt x="8966" y="4679"/>
                    <a:pt x="8978" y="4655"/>
                  </a:cubicBezTo>
                  <a:lnTo>
                    <a:pt x="9287" y="4346"/>
                  </a:lnTo>
                  <a:cubicBezTo>
                    <a:pt x="9323" y="4382"/>
                    <a:pt x="9371" y="4393"/>
                    <a:pt x="9406" y="4393"/>
                  </a:cubicBezTo>
                  <a:cubicBezTo>
                    <a:pt x="9454" y="4393"/>
                    <a:pt x="9502" y="4382"/>
                    <a:pt x="9526" y="4346"/>
                  </a:cubicBezTo>
                  <a:lnTo>
                    <a:pt x="10085" y="3798"/>
                  </a:lnTo>
                  <a:cubicBezTo>
                    <a:pt x="10109" y="3810"/>
                    <a:pt x="10145" y="3822"/>
                    <a:pt x="10168" y="3822"/>
                  </a:cubicBezTo>
                  <a:cubicBezTo>
                    <a:pt x="10216" y="3822"/>
                    <a:pt x="10264" y="3810"/>
                    <a:pt x="10288" y="3786"/>
                  </a:cubicBezTo>
                  <a:lnTo>
                    <a:pt x="11419" y="2655"/>
                  </a:lnTo>
                  <a:cubicBezTo>
                    <a:pt x="11466" y="2560"/>
                    <a:pt x="11466" y="2465"/>
                    <a:pt x="11395" y="2393"/>
                  </a:cubicBezTo>
                  <a:lnTo>
                    <a:pt x="10490" y="1488"/>
                  </a:lnTo>
                  <a:cubicBezTo>
                    <a:pt x="10460" y="1459"/>
                    <a:pt x="10416" y="1444"/>
                    <a:pt x="10369" y="1444"/>
                  </a:cubicBezTo>
                  <a:cubicBezTo>
                    <a:pt x="10323" y="1444"/>
                    <a:pt x="10276" y="1459"/>
                    <a:pt x="10240" y="1488"/>
                  </a:cubicBezTo>
                  <a:cubicBezTo>
                    <a:pt x="10180" y="1548"/>
                    <a:pt x="10180" y="1667"/>
                    <a:pt x="10240" y="1726"/>
                  </a:cubicBezTo>
                  <a:lnTo>
                    <a:pt x="11038" y="2512"/>
                  </a:lnTo>
                  <a:lnTo>
                    <a:pt x="10121" y="3429"/>
                  </a:lnTo>
                  <a:lnTo>
                    <a:pt x="8299" y="1595"/>
                  </a:lnTo>
                  <a:lnTo>
                    <a:pt x="9204" y="691"/>
                  </a:lnTo>
                  <a:lnTo>
                    <a:pt x="9787" y="1262"/>
                  </a:lnTo>
                  <a:cubicBezTo>
                    <a:pt x="9817" y="1292"/>
                    <a:pt x="9862" y="1307"/>
                    <a:pt x="9907" y="1307"/>
                  </a:cubicBezTo>
                  <a:cubicBezTo>
                    <a:pt x="9951" y="1307"/>
                    <a:pt x="9996" y="1292"/>
                    <a:pt x="10026" y="1262"/>
                  </a:cubicBezTo>
                  <a:cubicBezTo>
                    <a:pt x="10085" y="1203"/>
                    <a:pt x="10085" y="1083"/>
                    <a:pt x="10026" y="1024"/>
                  </a:cubicBezTo>
                  <a:lnTo>
                    <a:pt x="9323" y="333"/>
                  </a:lnTo>
                  <a:cubicBezTo>
                    <a:pt x="9287" y="298"/>
                    <a:pt x="9252" y="286"/>
                    <a:pt x="9204" y="286"/>
                  </a:cubicBezTo>
                  <a:cubicBezTo>
                    <a:pt x="9156" y="286"/>
                    <a:pt x="9109" y="298"/>
                    <a:pt x="9085" y="333"/>
                  </a:cubicBezTo>
                  <a:lnTo>
                    <a:pt x="7954" y="1464"/>
                  </a:lnTo>
                  <a:cubicBezTo>
                    <a:pt x="7894" y="1524"/>
                    <a:pt x="7894" y="1607"/>
                    <a:pt x="7942" y="1667"/>
                  </a:cubicBezTo>
                  <a:lnTo>
                    <a:pt x="7382" y="2215"/>
                  </a:lnTo>
                  <a:cubicBezTo>
                    <a:pt x="7359" y="2250"/>
                    <a:pt x="7347" y="2298"/>
                    <a:pt x="7347" y="2334"/>
                  </a:cubicBezTo>
                  <a:cubicBezTo>
                    <a:pt x="7347" y="2381"/>
                    <a:pt x="7359" y="2429"/>
                    <a:pt x="7382" y="2453"/>
                  </a:cubicBezTo>
                  <a:lnTo>
                    <a:pt x="7240" y="2607"/>
                  </a:lnTo>
                  <a:cubicBezTo>
                    <a:pt x="7168" y="2679"/>
                    <a:pt x="7073" y="2738"/>
                    <a:pt x="6966" y="2786"/>
                  </a:cubicBezTo>
                  <a:cubicBezTo>
                    <a:pt x="6966" y="2738"/>
                    <a:pt x="6954" y="2691"/>
                    <a:pt x="6942" y="2655"/>
                  </a:cubicBezTo>
                  <a:cubicBezTo>
                    <a:pt x="6942" y="2631"/>
                    <a:pt x="6930" y="2619"/>
                    <a:pt x="6930" y="2607"/>
                  </a:cubicBezTo>
                  <a:cubicBezTo>
                    <a:pt x="6849" y="2476"/>
                    <a:pt x="6734" y="2344"/>
                    <a:pt x="6599" y="2344"/>
                  </a:cubicBezTo>
                  <a:cubicBezTo>
                    <a:pt x="6575" y="2344"/>
                    <a:pt x="6550" y="2349"/>
                    <a:pt x="6525" y="2357"/>
                  </a:cubicBezTo>
                  <a:cubicBezTo>
                    <a:pt x="6275" y="2441"/>
                    <a:pt x="5644" y="2500"/>
                    <a:pt x="4799" y="2548"/>
                  </a:cubicBezTo>
                  <a:cubicBezTo>
                    <a:pt x="4785" y="2549"/>
                    <a:pt x="4770" y="2549"/>
                    <a:pt x="4756" y="2549"/>
                  </a:cubicBezTo>
                  <a:cubicBezTo>
                    <a:pt x="4547" y="2549"/>
                    <a:pt x="4360" y="2467"/>
                    <a:pt x="4215" y="2322"/>
                  </a:cubicBezTo>
                  <a:lnTo>
                    <a:pt x="4072" y="2179"/>
                  </a:lnTo>
                  <a:cubicBezTo>
                    <a:pt x="4132" y="2119"/>
                    <a:pt x="4132" y="2000"/>
                    <a:pt x="4072" y="1941"/>
                  </a:cubicBezTo>
                  <a:lnTo>
                    <a:pt x="3513" y="1381"/>
                  </a:lnTo>
                  <a:cubicBezTo>
                    <a:pt x="3561" y="1322"/>
                    <a:pt x="3561" y="1238"/>
                    <a:pt x="3501" y="1179"/>
                  </a:cubicBezTo>
                  <a:lnTo>
                    <a:pt x="2370" y="48"/>
                  </a:lnTo>
                  <a:cubicBezTo>
                    <a:pt x="2346" y="12"/>
                    <a:pt x="2298" y="0"/>
                    <a:pt x="2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6" name="Google Shape;13806;p89"/>
            <p:cNvSpPr/>
            <p:nvPr/>
          </p:nvSpPr>
          <p:spPr>
            <a:xfrm>
              <a:off x="1399296" y="2419377"/>
              <a:ext cx="172054" cy="104924"/>
            </a:xfrm>
            <a:custGeom>
              <a:avLst/>
              <a:gdLst/>
              <a:ahLst/>
              <a:cxnLst/>
              <a:rect l="l" t="t" r="r" b="b"/>
              <a:pathLst>
                <a:path w="5431" h="3312" extrusionOk="0">
                  <a:moveTo>
                    <a:pt x="1561" y="323"/>
                  </a:moveTo>
                  <a:cubicBezTo>
                    <a:pt x="1787" y="323"/>
                    <a:pt x="2013" y="395"/>
                    <a:pt x="2215" y="514"/>
                  </a:cubicBezTo>
                  <a:cubicBezTo>
                    <a:pt x="2751" y="883"/>
                    <a:pt x="2894" y="1609"/>
                    <a:pt x="2537" y="2157"/>
                  </a:cubicBezTo>
                  <a:cubicBezTo>
                    <a:pt x="2313" y="2493"/>
                    <a:pt x="1942" y="2675"/>
                    <a:pt x="1558" y="2675"/>
                  </a:cubicBezTo>
                  <a:cubicBezTo>
                    <a:pt x="1452" y="2675"/>
                    <a:pt x="1345" y="2662"/>
                    <a:pt x="1239" y="2633"/>
                  </a:cubicBezTo>
                  <a:cubicBezTo>
                    <a:pt x="1218" y="2623"/>
                    <a:pt x="1201" y="2617"/>
                    <a:pt x="1185" y="2617"/>
                  </a:cubicBezTo>
                  <a:cubicBezTo>
                    <a:pt x="1165" y="2617"/>
                    <a:pt x="1146" y="2625"/>
                    <a:pt x="1120" y="2645"/>
                  </a:cubicBezTo>
                  <a:lnTo>
                    <a:pt x="656" y="2871"/>
                  </a:lnTo>
                  <a:lnTo>
                    <a:pt x="656" y="2871"/>
                  </a:lnTo>
                  <a:lnTo>
                    <a:pt x="679" y="2347"/>
                  </a:lnTo>
                  <a:cubicBezTo>
                    <a:pt x="679" y="2300"/>
                    <a:pt x="668" y="2276"/>
                    <a:pt x="656" y="2228"/>
                  </a:cubicBezTo>
                  <a:cubicBezTo>
                    <a:pt x="346" y="1824"/>
                    <a:pt x="310" y="1276"/>
                    <a:pt x="596" y="847"/>
                  </a:cubicBezTo>
                  <a:cubicBezTo>
                    <a:pt x="775" y="585"/>
                    <a:pt x="1025" y="407"/>
                    <a:pt x="1346" y="347"/>
                  </a:cubicBezTo>
                  <a:cubicBezTo>
                    <a:pt x="1418" y="335"/>
                    <a:pt x="1489" y="323"/>
                    <a:pt x="1561" y="323"/>
                  </a:cubicBezTo>
                  <a:close/>
                  <a:moveTo>
                    <a:pt x="3883" y="0"/>
                  </a:moveTo>
                  <a:cubicBezTo>
                    <a:pt x="3588" y="0"/>
                    <a:pt x="3291" y="87"/>
                    <a:pt x="3037" y="264"/>
                  </a:cubicBezTo>
                  <a:cubicBezTo>
                    <a:pt x="2942" y="323"/>
                    <a:pt x="2858" y="395"/>
                    <a:pt x="2787" y="478"/>
                  </a:cubicBezTo>
                  <a:lnTo>
                    <a:pt x="2739" y="526"/>
                  </a:lnTo>
                  <a:cubicBezTo>
                    <a:pt x="2644" y="419"/>
                    <a:pt x="2549" y="335"/>
                    <a:pt x="2442" y="264"/>
                  </a:cubicBezTo>
                  <a:cubicBezTo>
                    <a:pt x="2191" y="94"/>
                    <a:pt x="1906" y="11"/>
                    <a:pt x="1608" y="11"/>
                  </a:cubicBezTo>
                  <a:cubicBezTo>
                    <a:pt x="1510" y="11"/>
                    <a:pt x="1411" y="20"/>
                    <a:pt x="1311" y="38"/>
                  </a:cubicBezTo>
                  <a:cubicBezTo>
                    <a:pt x="906" y="109"/>
                    <a:pt x="584" y="347"/>
                    <a:pt x="358" y="681"/>
                  </a:cubicBezTo>
                  <a:cubicBezTo>
                    <a:pt x="1" y="1193"/>
                    <a:pt x="13" y="1883"/>
                    <a:pt x="382" y="2407"/>
                  </a:cubicBezTo>
                  <a:lnTo>
                    <a:pt x="358" y="3133"/>
                  </a:lnTo>
                  <a:cubicBezTo>
                    <a:pt x="358" y="3193"/>
                    <a:pt x="382" y="3252"/>
                    <a:pt x="429" y="3276"/>
                  </a:cubicBezTo>
                  <a:cubicBezTo>
                    <a:pt x="465" y="3300"/>
                    <a:pt x="489" y="3312"/>
                    <a:pt x="525" y="3312"/>
                  </a:cubicBezTo>
                  <a:cubicBezTo>
                    <a:pt x="549" y="3312"/>
                    <a:pt x="560" y="3312"/>
                    <a:pt x="596" y="3300"/>
                  </a:cubicBezTo>
                  <a:lnTo>
                    <a:pt x="1251" y="2979"/>
                  </a:lnTo>
                  <a:cubicBezTo>
                    <a:pt x="1369" y="3009"/>
                    <a:pt x="1489" y="3024"/>
                    <a:pt x="1608" y="3024"/>
                  </a:cubicBezTo>
                  <a:cubicBezTo>
                    <a:pt x="2040" y="3024"/>
                    <a:pt x="2459" y="2829"/>
                    <a:pt x="2739" y="2502"/>
                  </a:cubicBezTo>
                  <a:cubicBezTo>
                    <a:pt x="2751" y="2526"/>
                    <a:pt x="2751" y="2538"/>
                    <a:pt x="2763" y="2538"/>
                  </a:cubicBezTo>
                  <a:cubicBezTo>
                    <a:pt x="3049" y="2848"/>
                    <a:pt x="3466" y="3026"/>
                    <a:pt x="3882" y="3026"/>
                  </a:cubicBezTo>
                  <a:cubicBezTo>
                    <a:pt x="4001" y="3026"/>
                    <a:pt x="4120" y="3014"/>
                    <a:pt x="4228" y="2979"/>
                  </a:cubicBezTo>
                  <a:lnTo>
                    <a:pt x="4882" y="3300"/>
                  </a:lnTo>
                  <a:cubicBezTo>
                    <a:pt x="4906" y="3312"/>
                    <a:pt x="4930" y="3312"/>
                    <a:pt x="4954" y="3312"/>
                  </a:cubicBezTo>
                  <a:cubicBezTo>
                    <a:pt x="4990" y="3312"/>
                    <a:pt x="5013" y="3300"/>
                    <a:pt x="5049" y="3276"/>
                  </a:cubicBezTo>
                  <a:cubicBezTo>
                    <a:pt x="5085" y="3252"/>
                    <a:pt x="5121" y="3193"/>
                    <a:pt x="5121" y="3133"/>
                  </a:cubicBezTo>
                  <a:lnTo>
                    <a:pt x="5085" y="2407"/>
                  </a:lnTo>
                  <a:cubicBezTo>
                    <a:pt x="5359" y="1978"/>
                    <a:pt x="5430" y="1419"/>
                    <a:pt x="5251" y="943"/>
                  </a:cubicBezTo>
                  <a:cubicBezTo>
                    <a:pt x="5234" y="882"/>
                    <a:pt x="5173" y="840"/>
                    <a:pt x="5109" y="840"/>
                  </a:cubicBezTo>
                  <a:cubicBezTo>
                    <a:pt x="5085" y="840"/>
                    <a:pt x="5060" y="846"/>
                    <a:pt x="5037" y="859"/>
                  </a:cubicBezTo>
                  <a:cubicBezTo>
                    <a:pt x="4942" y="883"/>
                    <a:pt x="4894" y="990"/>
                    <a:pt x="4942" y="1074"/>
                  </a:cubicBezTo>
                  <a:cubicBezTo>
                    <a:pt x="5085" y="1466"/>
                    <a:pt x="5013" y="1895"/>
                    <a:pt x="4763" y="2228"/>
                  </a:cubicBezTo>
                  <a:cubicBezTo>
                    <a:pt x="4740" y="2252"/>
                    <a:pt x="4716" y="2300"/>
                    <a:pt x="4740" y="2347"/>
                  </a:cubicBezTo>
                  <a:lnTo>
                    <a:pt x="4763" y="2859"/>
                  </a:lnTo>
                  <a:lnTo>
                    <a:pt x="4299" y="2645"/>
                  </a:lnTo>
                  <a:cubicBezTo>
                    <a:pt x="4275" y="2621"/>
                    <a:pt x="4228" y="2621"/>
                    <a:pt x="4180" y="2621"/>
                  </a:cubicBezTo>
                  <a:cubicBezTo>
                    <a:pt x="4077" y="2651"/>
                    <a:pt x="3971" y="2665"/>
                    <a:pt x="3864" y="2665"/>
                  </a:cubicBezTo>
                  <a:cubicBezTo>
                    <a:pt x="3539" y="2665"/>
                    <a:pt x="3213" y="2533"/>
                    <a:pt x="2989" y="2300"/>
                  </a:cubicBezTo>
                  <a:cubicBezTo>
                    <a:pt x="2977" y="2288"/>
                    <a:pt x="2942" y="2252"/>
                    <a:pt x="2930" y="2228"/>
                  </a:cubicBezTo>
                  <a:cubicBezTo>
                    <a:pt x="2930" y="2205"/>
                    <a:pt x="2918" y="2205"/>
                    <a:pt x="2918" y="2193"/>
                  </a:cubicBezTo>
                  <a:cubicBezTo>
                    <a:pt x="3144" y="1752"/>
                    <a:pt x="3144" y="1240"/>
                    <a:pt x="2918" y="812"/>
                  </a:cubicBezTo>
                  <a:cubicBezTo>
                    <a:pt x="2918" y="800"/>
                    <a:pt x="2930" y="800"/>
                    <a:pt x="2930" y="776"/>
                  </a:cubicBezTo>
                  <a:cubicBezTo>
                    <a:pt x="2965" y="752"/>
                    <a:pt x="2977" y="716"/>
                    <a:pt x="3001" y="693"/>
                  </a:cubicBezTo>
                  <a:cubicBezTo>
                    <a:pt x="3061" y="633"/>
                    <a:pt x="3144" y="573"/>
                    <a:pt x="3216" y="526"/>
                  </a:cubicBezTo>
                  <a:cubicBezTo>
                    <a:pt x="3411" y="396"/>
                    <a:pt x="3639" y="332"/>
                    <a:pt x="3865" y="332"/>
                  </a:cubicBezTo>
                  <a:cubicBezTo>
                    <a:pt x="4134" y="332"/>
                    <a:pt x="4401" y="422"/>
                    <a:pt x="4609" y="597"/>
                  </a:cubicBezTo>
                  <a:cubicBezTo>
                    <a:pt x="4646" y="624"/>
                    <a:pt x="4686" y="636"/>
                    <a:pt x="4724" y="636"/>
                  </a:cubicBezTo>
                  <a:cubicBezTo>
                    <a:pt x="4770" y="636"/>
                    <a:pt x="4814" y="618"/>
                    <a:pt x="4847" y="585"/>
                  </a:cubicBezTo>
                  <a:cubicBezTo>
                    <a:pt x="4906" y="514"/>
                    <a:pt x="4894" y="407"/>
                    <a:pt x="4835" y="347"/>
                  </a:cubicBezTo>
                  <a:cubicBezTo>
                    <a:pt x="4566" y="117"/>
                    <a:pt x="4226" y="0"/>
                    <a:pt x="3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7" name="Google Shape;13807;p89"/>
            <p:cNvSpPr/>
            <p:nvPr/>
          </p:nvSpPr>
          <p:spPr>
            <a:xfrm>
              <a:off x="1428346" y="2463191"/>
              <a:ext cx="10581" cy="11341"/>
            </a:xfrm>
            <a:custGeom>
              <a:avLst/>
              <a:gdLst/>
              <a:ahLst/>
              <a:cxnLst/>
              <a:rect l="l" t="t" r="r" b="b"/>
              <a:pathLst>
                <a:path w="334" h="358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7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8" name="Google Shape;13808;p89"/>
            <p:cNvSpPr/>
            <p:nvPr/>
          </p:nvSpPr>
          <p:spPr>
            <a:xfrm>
              <a:off x="1443426" y="2463191"/>
              <a:ext cx="10613" cy="11341"/>
            </a:xfrm>
            <a:custGeom>
              <a:avLst/>
              <a:gdLst/>
              <a:ahLst/>
              <a:cxnLst/>
              <a:rect l="l" t="t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9" name="Google Shape;13809;p89"/>
            <p:cNvSpPr/>
            <p:nvPr/>
          </p:nvSpPr>
          <p:spPr>
            <a:xfrm>
              <a:off x="1458537" y="2463191"/>
              <a:ext cx="10581" cy="11341"/>
            </a:xfrm>
            <a:custGeom>
              <a:avLst/>
              <a:gdLst/>
              <a:ahLst/>
              <a:cxnLst/>
              <a:rect l="l" t="t" r="r" b="b"/>
              <a:pathLst>
                <a:path w="334" h="358" extrusionOk="0">
                  <a:moveTo>
                    <a:pt x="167" y="0"/>
                  </a:moveTo>
                  <a:cubicBezTo>
                    <a:pt x="83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83" y="357"/>
                    <a:pt x="167" y="357"/>
                  </a:cubicBezTo>
                  <a:cubicBezTo>
                    <a:pt x="262" y="357"/>
                    <a:pt x="333" y="274"/>
                    <a:pt x="333" y="191"/>
                  </a:cubicBezTo>
                  <a:lnTo>
                    <a:pt x="333" y="155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0" name="Google Shape;13810;p89"/>
            <p:cNvSpPr/>
            <p:nvPr/>
          </p:nvSpPr>
          <p:spPr>
            <a:xfrm>
              <a:off x="1502287" y="2463191"/>
              <a:ext cx="10201" cy="11341"/>
            </a:xfrm>
            <a:custGeom>
              <a:avLst/>
              <a:gdLst/>
              <a:ahLst/>
              <a:cxnLst/>
              <a:rect l="l" t="t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0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1" name="Google Shape;13811;p89"/>
            <p:cNvSpPr/>
            <p:nvPr/>
          </p:nvSpPr>
          <p:spPr>
            <a:xfrm>
              <a:off x="1517367" y="2463191"/>
              <a:ext cx="10201" cy="11341"/>
            </a:xfrm>
            <a:custGeom>
              <a:avLst/>
              <a:gdLst/>
              <a:ahLst/>
              <a:cxnLst/>
              <a:rect l="l" t="t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1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2" name="Google Shape;13812;p89"/>
            <p:cNvSpPr/>
            <p:nvPr/>
          </p:nvSpPr>
          <p:spPr>
            <a:xfrm>
              <a:off x="1532067" y="2463191"/>
              <a:ext cx="10613" cy="11341"/>
            </a:xfrm>
            <a:custGeom>
              <a:avLst/>
              <a:gdLst/>
              <a:ahLst/>
              <a:cxnLst/>
              <a:rect l="l" t="t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3" name="Google Shape;13813;p89"/>
          <p:cNvGrpSpPr/>
          <p:nvPr/>
        </p:nvGrpSpPr>
        <p:grpSpPr>
          <a:xfrm>
            <a:off x="861053" y="2414910"/>
            <a:ext cx="362134" cy="363623"/>
            <a:chOff x="861053" y="2414910"/>
            <a:chExt cx="362134" cy="363623"/>
          </a:xfrm>
          <a:solidFill>
            <a:schemeClr val="bg1"/>
          </a:solidFill>
        </p:grpSpPr>
        <p:sp>
          <p:nvSpPr>
            <p:cNvPr id="13814" name="Google Shape;13814;p89"/>
            <p:cNvSpPr/>
            <p:nvPr/>
          </p:nvSpPr>
          <p:spPr>
            <a:xfrm>
              <a:off x="965153" y="2609235"/>
              <a:ext cx="64912" cy="63677"/>
            </a:xfrm>
            <a:custGeom>
              <a:avLst/>
              <a:gdLst/>
              <a:ahLst/>
              <a:cxnLst/>
              <a:rect l="l" t="t" r="r" b="b"/>
              <a:pathLst>
                <a:path w="2049" h="2010" extrusionOk="0">
                  <a:moveTo>
                    <a:pt x="1382" y="1"/>
                  </a:moveTo>
                  <a:cubicBezTo>
                    <a:pt x="1337" y="1"/>
                    <a:pt x="1293" y="16"/>
                    <a:pt x="1263" y="45"/>
                  </a:cubicBezTo>
                  <a:lnTo>
                    <a:pt x="858" y="450"/>
                  </a:lnTo>
                  <a:cubicBezTo>
                    <a:pt x="798" y="510"/>
                    <a:pt x="798" y="629"/>
                    <a:pt x="858" y="688"/>
                  </a:cubicBezTo>
                  <a:cubicBezTo>
                    <a:pt x="888" y="718"/>
                    <a:pt x="932" y="733"/>
                    <a:pt x="977" y="733"/>
                  </a:cubicBezTo>
                  <a:cubicBezTo>
                    <a:pt x="1022" y="733"/>
                    <a:pt x="1066" y="718"/>
                    <a:pt x="1096" y="688"/>
                  </a:cubicBezTo>
                  <a:lnTo>
                    <a:pt x="1382" y="403"/>
                  </a:lnTo>
                  <a:lnTo>
                    <a:pt x="1620" y="641"/>
                  </a:lnTo>
                  <a:lnTo>
                    <a:pt x="656" y="1605"/>
                  </a:lnTo>
                  <a:lnTo>
                    <a:pt x="417" y="1367"/>
                  </a:lnTo>
                  <a:lnTo>
                    <a:pt x="620" y="1165"/>
                  </a:lnTo>
                  <a:cubicBezTo>
                    <a:pt x="679" y="1105"/>
                    <a:pt x="679" y="986"/>
                    <a:pt x="620" y="926"/>
                  </a:cubicBezTo>
                  <a:cubicBezTo>
                    <a:pt x="590" y="897"/>
                    <a:pt x="545" y="882"/>
                    <a:pt x="501" y="882"/>
                  </a:cubicBezTo>
                  <a:cubicBezTo>
                    <a:pt x="456" y="882"/>
                    <a:pt x="411" y="897"/>
                    <a:pt x="382" y="926"/>
                  </a:cubicBezTo>
                  <a:lnTo>
                    <a:pt x="60" y="1248"/>
                  </a:lnTo>
                  <a:cubicBezTo>
                    <a:pt x="1" y="1307"/>
                    <a:pt x="1" y="1427"/>
                    <a:pt x="60" y="1486"/>
                  </a:cubicBezTo>
                  <a:lnTo>
                    <a:pt x="537" y="1962"/>
                  </a:lnTo>
                  <a:cubicBezTo>
                    <a:pt x="560" y="1998"/>
                    <a:pt x="608" y="2010"/>
                    <a:pt x="656" y="2010"/>
                  </a:cubicBezTo>
                  <a:cubicBezTo>
                    <a:pt x="703" y="2010"/>
                    <a:pt x="739" y="1998"/>
                    <a:pt x="775" y="1962"/>
                  </a:cubicBezTo>
                  <a:lnTo>
                    <a:pt x="1977" y="760"/>
                  </a:lnTo>
                  <a:cubicBezTo>
                    <a:pt x="2049" y="676"/>
                    <a:pt x="2049" y="581"/>
                    <a:pt x="1977" y="522"/>
                  </a:cubicBezTo>
                  <a:lnTo>
                    <a:pt x="1501" y="45"/>
                  </a:lnTo>
                  <a:cubicBezTo>
                    <a:pt x="1471" y="16"/>
                    <a:pt x="1426" y="1"/>
                    <a:pt x="1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5" name="Google Shape;13815;p89"/>
            <p:cNvSpPr/>
            <p:nvPr/>
          </p:nvSpPr>
          <p:spPr>
            <a:xfrm>
              <a:off x="861053" y="2479854"/>
              <a:ext cx="298394" cy="298679"/>
            </a:xfrm>
            <a:custGeom>
              <a:avLst/>
              <a:gdLst/>
              <a:ahLst/>
              <a:cxnLst/>
              <a:rect l="l" t="t" r="r" b="b"/>
              <a:pathLst>
                <a:path w="9419" h="9428" extrusionOk="0">
                  <a:moveTo>
                    <a:pt x="6938" y="1115"/>
                  </a:moveTo>
                  <a:cubicBezTo>
                    <a:pt x="7280" y="1115"/>
                    <a:pt x="7617" y="1256"/>
                    <a:pt x="7883" y="1510"/>
                  </a:cubicBezTo>
                  <a:cubicBezTo>
                    <a:pt x="8156" y="1772"/>
                    <a:pt x="8287" y="2165"/>
                    <a:pt x="8275" y="2534"/>
                  </a:cubicBezTo>
                  <a:lnTo>
                    <a:pt x="6859" y="1117"/>
                  </a:lnTo>
                  <a:cubicBezTo>
                    <a:pt x="6885" y="1115"/>
                    <a:pt x="6912" y="1115"/>
                    <a:pt x="6938" y="1115"/>
                  </a:cubicBezTo>
                  <a:close/>
                  <a:moveTo>
                    <a:pt x="4799" y="2903"/>
                  </a:moveTo>
                  <a:lnTo>
                    <a:pt x="4954" y="3058"/>
                  </a:lnTo>
                  <a:lnTo>
                    <a:pt x="6335" y="4439"/>
                  </a:lnTo>
                  <a:lnTo>
                    <a:pt x="6490" y="4582"/>
                  </a:lnTo>
                  <a:lnTo>
                    <a:pt x="6311" y="4760"/>
                  </a:lnTo>
                  <a:lnTo>
                    <a:pt x="4620" y="3082"/>
                  </a:lnTo>
                  <a:lnTo>
                    <a:pt x="4799" y="2903"/>
                  </a:lnTo>
                  <a:close/>
                  <a:moveTo>
                    <a:pt x="751" y="7856"/>
                  </a:moveTo>
                  <a:lnTo>
                    <a:pt x="1525" y="8630"/>
                  </a:lnTo>
                  <a:lnTo>
                    <a:pt x="1156" y="9011"/>
                  </a:lnTo>
                  <a:lnTo>
                    <a:pt x="382" y="8237"/>
                  </a:lnTo>
                  <a:lnTo>
                    <a:pt x="751" y="7856"/>
                  </a:lnTo>
                  <a:close/>
                  <a:moveTo>
                    <a:pt x="5668" y="1"/>
                  </a:moveTo>
                  <a:cubicBezTo>
                    <a:pt x="5623" y="1"/>
                    <a:pt x="5579" y="16"/>
                    <a:pt x="5549" y="46"/>
                  </a:cubicBezTo>
                  <a:lnTo>
                    <a:pt x="5073" y="522"/>
                  </a:lnTo>
                  <a:cubicBezTo>
                    <a:pt x="5013" y="581"/>
                    <a:pt x="5013" y="700"/>
                    <a:pt x="5073" y="760"/>
                  </a:cubicBezTo>
                  <a:cubicBezTo>
                    <a:pt x="5102" y="790"/>
                    <a:pt x="5147" y="805"/>
                    <a:pt x="5192" y="805"/>
                  </a:cubicBezTo>
                  <a:cubicBezTo>
                    <a:pt x="5236" y="805"/>
                    <a:pt x="5281" y="790"/>
                    <a:pt x="5311" y="760"/>
                  </a:cubicBezTo>
                  <a:lnTo>
                    <a:pt x="5668" y="403"/>
                  </a:lnTo>
                  <a:lnTo>
                    <a:pt x="9014" y="3760"/>
                  </a:lnTo>
                  <a:lnTo>
                    <a:pt x="8549" y="4213"/>
                  </a:lnTo>
                  <a:cubicBezTo>
                    <a:pt x="8287" y="4487"/>
                    <a:pt x="7942" y="4618"/>
                    <a:pt x="7573" y="4618"/>
                  </a:cubicBezTo>
                  <a:cubicBezTo>
                    <a:pt x="7204" y="4618"/>
                    <a:pt x="6859" y="4475"/>
                    <a:pt x="6585" y="4213"/>
                  </a:cubicBezTo>
                  <a:lnTo>
                    <a:pt x="5906" y="3534"/>
                  </a:lnTo>
                  <a:lnTo>
                    <a:pt x="5216" y="2844"/>
                  </a:lnTo>
                  <a:cubicBezTo>
                    <a:pt x="4799" y="2427"/>
                    <a:pt x="4704" y="1796"/>
                    <a:pt x="4954" y="1260"/>
                  </a:cubicBezTo>
                  <a:cubicBezTo>
                    <a:pt x="5001" y="1165"/>
                    <a:pt x="4954" y="1081"/>
                    <a:pt x="4882" y="1034"/>
                  </a:cubicBezTo>
                  <a:cubicBezTo>
                    <a:pt x="4856" y="1020"/>
                    <a:pt x="4830" y="1015"/>
                    <a:pt x="4806" y="1015"/>
                  </a:cubicBezTo>
                  <a:cubicBezTo>
                    <a:pt x="4743" y="1015"/>
                    <a:pt x="4690" y="1054"/>
                    <a:pt x="4656" y="1105"/>
                  </a:cubicBezTo>
                  <a:cubicBezTo>
                    <a:pt x="4418" y="1593"/>
                    <a:pt x="4430" y="2165"/>
                    <a:pt x="4668" y="2629"/>
                  </a:cubicBezTo>
                  <a:lnTo>
                    <a:pt x="4299" y="2998"/>
                  </a:lnTo>
                  <a:cubicBezTo>
                    <a:pt x="4263" y="3022"/>
                    <a:pt x="4251" y="3070"/>
                    <a:pt x="4251" y="3117"/>
                  </a:cubicBezTo>
                  <a:cubicBezTo>
                    <a:pt x="4251" y="3165"/>
                    <a:pt x="4263" y="3201"/>
                    <a:pt x="4299" y="3236"/>
                  </a:cubicBezTo>
                  <a:lnTo>
                    <a:pt x="4442" y="3379"/>
                  </a:lnTo>
                  <a:lnTo>
                    <a:pt x="489" y="7344"/>
                  </a:lnTo>
                  <a:cubicBezTo>
                    <a:pt x="453" y="7368"/>
                    <a:pt x="441" y="7416"/>
                    <a:pt x="441" y="7463"/>
                  </a:cubicBezTo>
                  <a:cubicBezTo>
                    <a:pt x="441" y="7511"/>
                    <a:pt x="453" y="7547"/>
                    <a:pt x="489" y="7582"/>
                  </a:cubicBezTo>
                  <a:lnTo>
                    <a:pt x="548" y="7642"/>
                  </a:lnTo>
                  <a:lnTo>
                    <a:pt x="60" y="8130"/>
                  </a:lnTo>
                  <a:cubicBezTo>
                    <a:pt x="1" y="8189"/>
                    <a:pt x="1" y="8309"/>
                    <a:pt x="60" y="8368"/>
                  </a:cubicBezTo>
                  <a:lnTo>
                    <a:pt x="1072" y="9380"/>
                  </a:lnTo>
                  <a:cubicBezTo>
                    <a:pt x="1096" y="9416"/>
                    <a:pt x="1144" y="9428"/>
                    <a:pt x="1191" y="9428"/>
                  </a:cubicBezTo>
                  <a:cubicBezTo>
                    <a:pt x="1227" y="9428"/>
                    <a:pt x="1275" y="9404"/>
                    <a:pt x="1310" y="9380"/>
                  </a:cubicBezTo>
                  <a:lnTo>
                    <a:pt x="1798" y="8892"/>
                  </a:lnTo>
                  <a:lnTo>
                    <a:pt x="1858" y="8951"/>
                  </a:lnTo>
                  <a:cubicBezTo>
                    <a:pt x="1882" y="8975"/>
                    <a:pt x="1929" y="8987"/>
                    <a:pt x="1977" y="8987"/>
                  </a:cubicBezTo>
                  <a:cubicBezTo>
                    <a:pt x="2025" y="8987"/>
                    <a:pt x="2060" y="8975"/>
                    <a:pt x="2096" y="8951"/>
                  </a:cubicBezTo>
                  <a:lnTo>
                    <a:pt x="3251" y="7785"/>
                  </a:lnTo>
                  <a:cubicBezTo>
                    <a:pt x="3311" y="7725"/>
                    <a:pt x="3311" y="7606"/>
                    <a:pt x="3251" y="7547"/>
                  </a:cubicBezTo>
                  <a:cubicBezTo>
                    <a:pt x="3221" y="7517"/>
                    <a:pt x="3177" y="7502"/>
                    <a:pt x="3132" y="7502"/>
                  </a:cubicBezTo>
                  <a:cubicBezTo>
                    <a:pt x="3087" y="7502"/>
                    <a:pt x="3043" y="7517"/>
                    <a:pt x="3013" y="7547"/>
                  </a:cubicBezTo>
                  <a:lnTo>
                    <a:pt x="1977" y="8594"/>
                  </a:lnTo>
                  <a:lnTo>
                    <a:pt x="1918" y="8535"/>
                  </a:lnTo>
                  <a:lnTo>
                    <a:pt x="905" y="7523"/>
                  </a:lnTo>
                  <a:lnTo>
                    <a:pt x="846" y="7463"/>
                  </a:lnTo>
                  <a:lnTo>
                    <a:pt x="4680" y="3617"/>
                  </a:lnTo>
                  <a:lnTo>
                    <a:pt x="5835" y="4772"/>
                  </a:lnTo>
                  <a:lnTo>
                    <a:pt x="3489" y="7106"/>
                  </a:lnTo>
                  <a:cubicBezTo>
                    <a:pt x="3430" y="7166"/>
                    <a:pt x="3430" y="7285"/>
                    <a:pt x="3489" y="7344"/>
                  </a:cubicBezTo>
                  <a:cubicBezTo>
                    <a:pt x="3525" y="7368"/>
                    <a:pt x="3572" y="7392"/>
                    <a:pt x="3608" y="7392"/>
                  </a:cubicBezTo>
                  <a:cubicBezTo>
                    <a:pt x="3656" y="7392"/>
                    <a:pt x="3703" y="7368"/>
                    <a:pt x="3727" y="7344"/>
                  </a:cubicBezTo>
                  <a:lnTo>
                    <a:pt x="6073" y="5010"/>
                  </a:lnTo>
                  <a:lnTo>
                    <a:pt x="6216" y="5153"/>
                  </a:lnTo>
                  <a:cubicBezTo>
                    <a:pt x="6251" y="5189"/>
                    <a:pt x="6287" y="5201"/>
                    <a:pt x="6335" y="5201"/>
                  </a:cubicBezTo>
                  <a:cubicBezTo>
                    <a:pt x="6382" y="5201"/>
                    <a:pt x="6430" y="5189"/>
                    <a:pt x="6454" y="5153"/>
                  </a:cubicBezTo>
                  <a:lnTo>
                    <a:pt x="6811" y="4796"/>
                  </a:lnTo>
                  <a:cubicBezTo>
                    <a:pt x="7049" y="4915"/>
                    <a:pt x="7323" y="4975"/>
                    <a:pt x="7585" y="4975"/>
                  </a:cubicBezTo>
                  <a:cubicBezTo>
                    <a:pt x="8049" y="4975"/>
                    <a:pt x="8478" y="4796"/>
                    <a:pt x="8811" y="4475"/>
                  </a:cubicBezTo>
                  <a:lnTo>
                    <a:pt x="9383" y="3891"/>
                  </a:lnTo>
                  <a:cubicBezTo>
                    <a:pt x="9418" y="3784"/>
                    <a:pt x="9418" y="3677"/>
                    <a:pt x="9359" y="3617"/>
                  </a:cubicBezTo>
                  <a:lnTo>
                    <a:pt x="8573" y="2832"/>
                  </a:lnTo>
                  <a:cubicBezTo>
                    <a:pt x="8704" y="2272"/>
                    <a:pt x="8537" y="1689"/>
                    <a:pt x="8121" y="1284"/>
                  </a:cubicBezTo>
                  <a:cubicBezTo>
                    <a:pt x="7809" y="972"/>
                    <a:pt x="7384" y="795"/>
                    <a:pt x="6956" y="795"/>
                  </a:cubicBezTo>
                  <a:cubicBezTo>
                    <a:pt x="6827" y="795"/>
                    <a:pt x="6699" y="810"/>
                    <a:pt x="6573" y="843"/>
                  </a:cubicBezTo>
                  <a:lnTo>
                    <a:pt x="5787" y="46"/>
                  </a:lnTo>
                  <a:cubicBezTo>
                    <a:pt x="5757" y="16"/>
                    <a:pt x="5713" y="1"/>
                    <a:pt x="56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6" name="Google Shape;13816;p89"/>
            <p:cNvSpPr/>
            <p:nvPr/>
          </p:nvSpPr>
          <p:spPr>
            <a:xfrm>
              <a:off x="1128875" y="2455366"/>
              <a:ext cx="54711" cy="53856"/>
            </a:xfrm>
            <a:custGeom>
              <a:avLst/>
              <a:gdLst/>
              <a:ahLst/>
              <a:cxnLst/>
              <a:rect l="l" t="t" r="r" b="b"/>
              <a:pathLst>
                <a:path w="1727" h="1700" extrusionOk="0">
                  <a:moveTo>
                    <a:pt x="1548" y="0"/>
                  </a:moveTo>
                  <a:cubicBezTo>
                    <a:pt x="1503" y="0"/>
                    <a:pt x="1459" y="15"/>
                    <a:pt x="1429" y="45"/>
                  </a:cubicBezTo>
                  <a:lnTo>
                    <a:pt x="60" y="1414"/>
                  </a:lnTo>
                  <a:cubicBezTo>
                    <a:pt x="0" y="1473"/>
                    <a:pt x="0" y="1592"/>
                    <a:pt x="60" y="1652"/>
                  </a:cubicBezTo>
                  <a:cubicBezTo>
                    <a:pt x="83" y="1688"/>
                    <a:pt x="131" y="1700"/>
                    <a:pt x="179" y="1700"/>
                  </a:cubicBezTo>
                  <a:cubicBezTo>
                    <a:pt x="214" y="1700"/>
                    <a:pt x="262" y="1688"/>
                    <a:pt x="298" y="1652"/>
                  </a:cubicBezTo>
                  <a:lnTo>
                    <a:pt x="1667" y="283"/>
                  </a:lnTo>
                  <a:cubicBezTo>
                    <a:pt x="1726" y="223"/>
                    <a:pt x="1726" y="104"/>
                    <a:pt x="1667" y="45"/>
                  </a:cubicBezTo>
                  <a:cubicBezTo>
                    <a:pt x="1637" y="15"/>
                    <a:pt x="1592" y="0"/>
                    <a:pt x="1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7" name="Google Shape;13817;p89"/>
            <p:cNvSpPr/>
            <p:nvPr/>
          </p:nvSpPr>
          <p:spPr>
            <a:xfrm>
              <a:off x="1099445" y="2414910"/>
              <a:ext cx="10581" cy="71692"/>
            </a:xfrm>
            <a:custGeom>
              <a:avLst/>
              <a:gdLst/>
              <a:ahLst/>
              <a:cxnLst/>
              <a:rect l="l" t="t" r="r" b="b"/>
              <a:pathLst>
                <a:path w="334" h="226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2096"/>
                  </a:lnTo>
                  <a:cubicBezTo>
                    <a:pt x="0" y="2191"/>
                    <a:pt x="72" y="2262"/>
                    <a:pt x="167" y="2262"/>
                  </a:cubicBezTo>
                  <a:cubicBezTo>
                    <a:pt x="250" y="2262"/>
                    <a:pt x="334" y="2191"/>
                    <a:pt x="334" y="2096"/>
                  </a:cubicBezTo>
                  <a:lnTo>
                    <a:pt x="334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8" name="Google Shape;13818;p89"/>
            <p:cNvSpPr/>
            <p:nvPr/>
          </p:nvSpPr>
          <p:spPr>
            <a:xfrm>
              <a:off x="1151495" y="2528420"/>
              <a:ext cx="71692" cy="10613"/>
            </a:xfrm>
            <a:custGeom>
              <a:avLst/>
              <a:gdLst/>
              <a:ahLst/>
              <a:cxnLst/>
              <a:rect l="l" t="t" r="r" b="b"/>
              <a:pathLst>
                <a:path w="2263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2096" y="334"/>
                  </a:lnTo>
                  <a:cubicBezTo>
                    <a:pt x="2179" y="334"/>
                    <a:pt x="2263" y="263"/>
                    <a:pt x="2263" y="168"/>
                  </a:cubicBezTo>
                  <a:cubicBezTo>
                    <a:pt x="2263" y="84"/>
                    <a:pt x="2203" y="1"/>
                    <a:pt x="2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9" name="Google Shape;13819;p89"/>
          <p:cNvGrpSpPr/>
          <p:nvPr/>
        </p:nvGrpSpPr>
        <p:grpSpPr>
          <a:xfrm>
            <a:off x="7594288" y="2415259"/>
            <a:ext cx="279513" cy="355735"/>
            <a:chOff x="7594288" y="2415259"/>
            <a:chExt cx="279513" cy="355735"/>
          </a:xfrm>
          <a:solidFill>
            <a:schemeClr val="bg1"/>
          </a:solidFill>
        </p:grpSpPr>
        <p:sp>
          <p:nvSpPr>
            <p:cNvPr id="13820" name="Google Shape;13820;p89"/>
            <p:cNvSpPr/>
            <p:nvPr/>
          </p:nvSpPr>
          <p:spPr>
            <a:xfrm>
              <a:off x="7696108" y="2531841"/>
              <a:ext cx="10233" cy="16220"/>
            </a:xfrm>
            <a:custGeom>
              <a:avLst/>
              <a:gdLst/>
              <a:ahLst/>
              <a:cxnLst/>
              <a:rect l="l" t="t" r="r" b="b"/>
              <a:pathLst>
                <a:path w="323" h="512" extrusionOk="0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1" name="Google Shape;13821;p89"/>
            <p:cNvSpPr/>
            <p:nvPr/>
          </p:nvSpPr>
          <p:spPr>
            <a:xfrm>
              <a:off x="7762889" y="2531841"/>
              <a:ext cx="10581" cy="16220"/>
            </a:xfrm>
            <a:custGeom>
              <a:avLst/>
              <a:gdLst/>
              <a:ahLst/>
              <a:cxnLst/>
              <a:rect l="l" t="t" r="r" b="b"/>
              <a:pathLst>
                <a:path w="334" h="512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62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2" name="Google Shape;13822;p89"/>
            <p:cNvSpPr/>
            <p:nvPr/>
          </p:nvSpPr>
          <p:spPr>
            <a:xfrm>
              <a:off x="7711948" y="2571156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8" y="0"/>
                  </a:moveTo>
                  <a:cubicBezTo>
                    <a:pt x="147" y="0"/>
                    <a:pt x="102" y="15"/>
                    <a:pt x="60" y="45"/>
                  </a:cubicBezTo>
                  <a:cubicBezTo>
                    <a:pt x="1" y="93"/>
                    <a:pt x="1" y="200"/>
                    <a:pt x="60" y="283"/>
                  </a:cubicBezTo>
                  <a:cubicBezTo>
                    <a:pt x="215" y="414"/>
                    <a:pt x="453" y="497"/>
                    <a:pt x="703" y="497"/>
                  </a:cubicBezTo>
                  <a:cubicBezTo>
                    <a:pt x="977" y="497"/>
                    <a:pt x="1215" y="414"/>
                    <a:pt x="1346" y="283"/>
                  </a:cubicBezTo>
                  <a:cubicBezTo>
                    <a:pt x="1430" y="223"/>
                    <a:pt x="1430" y="116"/>
                    <a:pt x="1370" y="45"/>
                  </a:cubicBezTo>
                  <a:cubicBezTo>
                    <a:pt x="1340" y="15"/>
                    <a:pt x="1302" y="0"/>
                    <a:pt x="1260" y="0"/>
                  </a:cubicBezTo>
                  <a:cubicBezTo>
                    <a:pt x="1218" y="0"/>
                    <a:pt x="1174" y="15"/>
                    <a:pt x="1132" y="45"/>
                  </a:cubicBezTo>
                  <a:cubicBezTo>
                    <a:pt x="1072" y="93"/>
                    <a:pt x="930" y="176"/>
                    <a:pt x="715" y="176"/>
                  </a:cubicBezTo>
                  <a:cubicBezTo>
                    <a:pt x="513" y="176"/>
                    <a:pt x="358" y="93"/>
                    <a:pt x="298" y="45"/>
                  </a:cubicBezTo>
                  <a:cubicBezTo>
                    <a:pt x="269" y="15"/>
                    <a:pt x="230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3" name="Google Shape;13823;p89"/>
            <p:cNvSpPr/>
            <p:nvPr/>
          </p:nvSpPr>
          <p:spPr>
            <a:xfrm>
              <a:off x="7594288" y="2415259"/>
              <a:ext cx="279513" cy="355735"/>
            </a:xfrm>
            <a:custGeom>
              <a:avLst/>
              <a:gdLst/>
              <a:ahLst/>
              <a:cxnLst/>
              <a:rect l="l" t="t" r="r" b="b"/>
              <a:pathLst>
                <a:path w="8823" h="11229" extrusionOk="0">
                  <a:moveTo>
                    <a:pt x="6846" y="2323"/>
                  </a:moveTo>
                  <a:lnTo>
                    <a:pt x="6751" y="3501"/>
                  </a:lnTo>
                  <a:lnTo>
                    <a:pt x="6727" y="3501"/>
                  </a:lnTo>
                  <a:cubicBezTo>
                    <a:pt x="6620" y="3501"/>
                    <a:pt x="6537" y="3418"/>
                    <a:pt x="6537" y="3311"/>
                  </a:cubicBezTo>
                  <a:lnTo>
                    <a:pt x="6537" y="2406"/>
                  </a:lnTo>
                  <a:cubicBezTo>
                    <a:pt x="6632" y="2406"/>
                    <a:pt x="6739" y="2370"/>
                    <a:pt x="6846" y="2323"/>
                  </a:cubicBezTo>
                  <a:close/>
                  <a:moveTo>
                    <a:pt x="6358" y="346"/>
                  </a:moveTo>
                  <a:cubicBezTo>
                    <a:pt x="6846" y="346"/>
                    <a:pt x="7251" y="751"/>
                    <a:pt x="7251" y="1239"/>
                  </a:cubicBezTo>
                  <a:cubicBezTo>
                    <a:pt x="7251" y="1727"/>
                    <a:pt x="6846" y="2132"/>
                    <a:pt x="6358" y="2132"/>
                  </a:cubicBezTo>
                  <a:cubicBezTo>
                    <a:pt x="6037" y="2132"/>
                    <a:pt x="5739" y="1954"/>
                    <a:pt x="5584" y="1680"/>
                  </a:cubicBezTo>
                  <a:cubicBezTo>
                    <a:pt x="5551" y="1630"/>
                    <a:pt x="5490" y="1604"/>
                    <a:pt x="5432" y="1604"/>
                  </a:cubicBezTo>
                  <a:cubicBezTo>
                    <a:pt x="5406" y="1604"/>
                    <a:pt x="5380" y="1609"/>
                    <a:pt x="5358" y="1620"/>
                  </a:cubicBezTo>
                  <a:cubicBezTo>
                    <a:pt x="5286" y="1668"/>
                    <a:pt x="5251" y="1775"/>
                    <a:pt x="5298" y="1846"/>
                  </a:cubicBezTo>
                  <a:cubicBezTo>
                    <a:pt x="5310" y="1858"/>
                    <a:pt x="5310" y="1882"/>
                    <a:pt x="5322" y="1894"/>
                  </a:cubicBezTo>
                  <a:cubicBezTo>
                    <a:pt x="5263" y="1942"/>
                    <a:pt x="5191" y="1954"/>
                    <a:pt x="5120" y="1954"/>
                  </a:cubicBezTo>
                  <a:cubicBezTo>
                    <a:pt x="4917" y="1954"/>
                    <a:pt x="4763" y="1787"/>
                    <a:pt x="4763" y="1596"/>
                  </a:cubicBezTo>
                  <a:cubicBezTo>
                    <a:pt x="4763" y="1501"/>
                    <a:pt x="4679" y="1430"/>
                    <a:pt x="4596" y="1430"/>
                  </a:cubicBezTo>
                  <a:cubicBezTo>
                    <a:pt x="4513" y="1430"/>
                    <a:pt x="4429" y="1501"/>
                    <a:pt x="4429" y="1596"/>
                  </a:cubicBezTo>
                  <a:cubicBezTo>
                    <a:pt x="4429" y="1977"/>
                    <a:pt x="4739" y="2299"/>
                    <a:pt x="5132" y="2299"/>
                  </a:cubicBezTo>
                  <a:cubicBezTo>
                    <a:pt x="5286" y="2299"/>
                    <a:pt x="5429" y="2251"/>
                    <a:pt x="5548" y="2156"/>
                  </a:cubicBezTo>
                  <a:cubicBezTo>
                    <a:pt x="5727" y="2323"/>
                    <a:pt x="5965" y="2430"/>
                    <a:pt x="6215" y="2454"/>
                  </a:cubicBezTo>
                  <a:lnTo>
                    <a:pt x="6215" y="3347"/>
                  </a:lnTo>
                  <a:cubicBezTo>
                    <a:pt x="6215" y="3632"/>
                    <a:pt x="6453" y="3871"/>
                    <a:pt x="6739" y="3871"/>
                  </a:cubicBezTo>
                  <a:lnTo>
                    <a:pt x="7001" y="3871"/>
                  </a:lnTo>
                  <a:cubicBezTo>
                    <a:pt x="7084" y="3871"/>
                    <a:pt x="7156" y="3906"/>
                    <a:pt x="7215" y="3966"/>
                  </a:cubicBezTo>
                  <a:cubicBezTo>
                    <a:pt x="7275" y="4025"/>
                    <a:pt x="7287" y="4097"/>
                    <a:pt x="7287" y="4168"/>
                  </a:cubicBezTo>
                  <a:cubicBezTo>
                    <a:pt x="7275" y="4299"/>
                    <a:pt x="7144" y="4418"/>
                    <a:pt x="6989" y="4418"/>
                  </a:cubicBezTo>
                  <a:lnTo>
                    <a:pt x="6918" y="4418"/>
                  </a:lnTo>
                  <a:lnTo>
                    <a:pt x="6918" y="4406"/>
                  </a:lnTo>
                  <a:cubicBezTo>
                    <a:pt x="6918" y="4323"/>
                    <a:pt x="6846" y="4240"/>
                    <a:pt x="6751" y="4240"/>
                  </a:cubicBezTo>
                  <a:cubicBezTo>
                    <a:pt x="6668" y="4240"/>
                    <a:pt x="6596" y="4323"/>
                    <a:pt x="6596" y="4406"/>
                  </a:cubicBezTo>
                  <a:cubicBezTo>
                    <a:pt x="6596" y="5585"/>
                    <a:pt x="5644" y="6526"/>
                    <a:pt x="4465" y="6526"/>
                  </a:cubicBezTo>
                  <a:cubicBezTo>
                    <a:pt x="3274" y="6490"/>
                    <a:pt x="2322" y="5561"/>
                    <a:pt x="2322" y="4382"/>
                  </a:cubicBezTo>
                  <a:cubicBezTo>
                    <a:pt x="2322" y="4287"/>
                    <a:pt x="2250" y="4216"/>
                    <a:pt x="2155" y="4216"/>
                  </a:cubicBezTo>
                  <a:cubicBezTo>
                    <a:pt x="2072" y="4216"/>
                    <a:pt x="1988" y="4287"/>
                    <a:pt x="1988" y="4382"/>
                  </a:cubicBezTo>
                  <a:lnTo>
                    <a:pt x="1988" y="4394"/>
                  </a:lnTo>
                  <a:lnTo>
                    <a:pt x="1893" y="4394"/>
                  </a:lnTo>
                  <a:cubicBezTo>
                    <a:pt x="1810" y="4394"/>
                    <a:pt x="1738" y="4371"/>
                    <a:pt x="1679" y="4311"/>
                  </a:cubicBezTo>
                  <a:cubicBezTo>
                    <a:pt x="1619" y="4252"/>
                    <a:pt x="1607" y="4168"/>
                    <a:pt x="1607" y="4097"/>
                  </a:cubicBezTo>
                  <a:cubicBezTo>
                    <a:pt x="1619" y="3966"/>
                    <a:pt x="1750" y="3847"/>
                    <a:pt x="1905" y="3847"/>
                  </a:cubicBezTo>
                  <a:lnTo>
                    <a:pt x="2143" y="3847"/>
                  </a:lnTo>
                  <a:cubicBezTo>
                    <a:pt x="2429" y="3847"/>
                    <a:pt x="2667" y="3609"/>
                    <a:pt x="2667" y="3323"/>
                  </a:cubicBezTo>
                  <a:lnTo>
                    <a:pt x="2667" y="2549"/>
                  </a:lnTo>
                  <a:cubicBezTo>
                    <a:pt x="2667" y="2251"/>
                    <a:pt x="2905" y="2013"/>
                    <a:pt x="3203" y="2013"/>
                  </a:cubicBezTo>
                  <a:lnTo>
                    <a:pt x="3882" y="2013"/>
                  </a:lnTo>
                  <a:cubicBezTo>
                    <a:pt x="3965" y="2013"/>
                    <a:pt x="4048" y="1942"/>
                    <a:pt x="4048" y="1846"/>
                  </a:cubicBezTo>
                  <a:cubicBezTo>
                    <a:pt x="4048" y="1763"/>
                    <a:pt x="3965" y="1680"/>
                    <a:pt x="3882" y="1680"/>
                  </a:cubicBezTo>
                  <a:lnTo>
                    <a:pt x="3203" y="1680"/>
                  </a:lnTo>
                  <a:cubicBezTo>
                    <a:pt x="2727" y="1680"/>
                    <a:pt x="2334" y="2073"/>
                    <a:pt x="2334" y="2549"/>
                  </a:cubicBezTo>
                  <a:lnTo>
                    <a:pt x="2334" y="3323"/>
                  </a:lnTo>
                  <a:cubicBezTo>
                    <a:pt x="2334" y="3430"/>
                    <a:pt x="2250" y="3513"/>
                    <a:pt x="2143" y="3513"/>
                  </a:cubicBezTo>
                  <a:lnTo>
                    <a:pt x="2107" y="3513"/>
                  </a:lnTo>
                  <a:lnTo>
                    <a:pt x="1929" y="1704"/>
                  </a:lnTo>
                  <a:cubicBezTo>
                    <a:pt x="1905" y="1358"/>
                    <a:pt x="2012" y="1001"/>
                    <a:pt x="2238" y="751"/>
                  </a:cubicBezTo>
                  <a:cubicBezTo>
                    <a:pt x="2477" y="489"/>
                    <a:pt x="2810" y="346"/>
                    <a:pt x="3167" y="346"/>
                  </a:cubicBezTo>
                  <a:close/>
                  <a:moveTo>
                    <a:pt x="5525" y="6597"/>
                  </a:moveTo>
                  <a:lnTo>
                    <a:pt x="5525" y="7169"/>
                  </a:lnTo>
                  <a:cubicBezTo>
                    <a:pt x="5525" y="7466"/>
                    <a:pt x="5727" y="7740"/>
                    <a:pt x="6013" y="7835"/>
                  </a:cubicBezTo>
                  <a:lnTo>
                    <a:pt x="6310" y="7919"/>
                  </a:lnTo>
                  <a:cubicBezTo>
                    <a:pt x="6239" y="8204"/>
                    <a:pt x="6084" y="8454"/>
                    <a:pt x="5894" y="8681"/>
                  </a:cubicBezTo>
                  <a:cubicBezTo>
                    <a:pt x="5834" y="8752"/>
                    <a:pt x="5834" y="8859"/>
                    <a:pt x="5906" y="8919"/>
                  </a:cubicBezTo>
                  <a:cubicBezTo>
                    <a:pt x="5941" y="8954"/>
                    <a:pt x="5977" y="8966"/>
                    <a:pt x="6013" y="8966"/>
                  </a:cubicBezTo>
                  <a:cubicBezTo>
                    <a:pt x="6060" y="8966"/>
                    <a:pt x="6096" y="8954"/>
                    <a:pt x="6132" y="8907"/>
                  </a:cubicBezTo>
                  <a:cubicBezTo>
                    <a:pt x="6358" y="8657"/>
                    <a:pt x="6513" y="8359"/>
                    <a:pt x="6608" y="8026"/>
                  </a:cubicBezTo>
                  <a:lnTo>
                    <a:pt x="6965" y="8133"/>
                  </a:lnTo>
                  <a:cubicBezTo>
                    <a:pt x="6810" y="8621"/>
                    <a:pt x="6501" y="9097"/>
                    <a:pt x="6084" y="9443"/>
                  </a:cubicBezTo>
                  <a:cubicBezTo>
                    <a:pt x="5608" y="9824"/>
                    <a:pt x="5048" y="10026"/>
                    <a:pt x="4429" y="10026"/>
                  </a:cubicBezTo>
                  <a:cubicBezTo>
                    <a:pt x="3822" y="10026"/>
                    <a:pt x="3262" y="9812"/>
                    <a:pt x="2786" y="9443"/>
                  </a:cubicBezTo>
                  <a:cubicBezTo>
                    <a:pt x="2346" y="9097"/>
                    <a:pt x="2036" y="8633"/>
                    <a:pt x="1893" y="8121"/>
                  </a:cubicBezTo>
                  <a:lnTo>
                    <a:pt x="2250" y="8014"/>
                  </a:lnTo>
                  <a:cubicBezTo>
                    <a:pt x="2381" y="8454"/>
                    <a:pt x="2631" y="8847"/>
                    <a:pt x="2989" y="9145"/>
                  </a:cubicBezTo>
                  <a:cubicBezTo>
                    <a:pt x="3393" y="9466"/>
                    <a:pt x="3917" y="9669"/>
                    <a:pt x="4429" y="9669"/>
                  </a:cubicBezTo>
                  <a:cubicBezTo>
                    <a:pt x="4834" y="9669"/>
                    <a:pt x="5227" y="9562"/>
                    <a:pt x="5560" y="9371"/>
                  </a:cubicBezTo>
                  <a:cubicBezTo>
                    <a:pt x="5644" y="9324"/>
                    <a:pt x="5667" y="9216"/>
                    <a:pt x="5620" y="9145"/>
                  </a:cubicBezTo>
                  <a:cubicBezTo>
                    <a:pt x="5595" y="9096"/>
                    <a:pt x="5537" y="9064"/>
                    <a:pt x="5480" y="9064"/>
                  </a:cubicBezTo>
                  <a:cubicBezTo>
                    <a:pt x="5454" y="9064"/>
                    <a:pt x="5428" y="9070"/>
                    <a:pt x="5406" y="9085"/>
                  </a:cubicBezTo>
                  <a:cubicBezTo>
                    <a:pt x="5108" y="9252"/>
                    <a:pt x="4774" y="9335"/>
                    <a:pt x="4429" y="9335"/>
                  </a:cubicBezTo>
                  <a:cubicBezTo>
                    <a:pt x="3572" y="9335"/>
                    <a:pt x="2798" y="8752"/>
                    <a:pt x="2560" y="7919"/>
                  </a:cubicBezTo>
                  <a:lnTo>
                    <a:pt x="2881" y="7835"/>
                  </a:lnTo>
                  <a:cubicBezTo>
                    <a:pt x="3179" y="7740"/>
                    <a:pt x="3381" y="7478"/>
                    <a:pt x="3381" y="7169"/>
                  </a:cubicBezTo>
                  <a:lnTo>
                    <a:pt x="3381" y="6597"/>
                  </a:lnTo>
                  <a:cubicBezTo>
                    <a:pt x="3703" y="6764"/>
                    <a:pt x="4060" y="6835"/>
                    <a:pt x="4453" y="6835"/>
                  </a:cubicBezTo>
                  <a:cubicBezTo>
                    <a:pt x="4834" y="6835"/>
                    <a:pt x="5191" y="6752"/>
                    <a:pt x="5525" y="6597"/>
                  </a:cubicBezTo>
                  <a:close/>
                  <a:moveTo>
                    <a:pt x="3155" y="1"/>
                  </a:moveTo>
                  <a:cubicBezTo>
                    <a:pt x="2703" y="1"/>
                    <a:pt x="2286" y="191"/>
                    <a:pt x="1988" y="525"/>
                  </a:cubicBezTo>
                  <a:cubicBezTo>
                    <a:pt x="1691" y="846"/>
                    <a:pt x="1548" y="1299"/>
                    <a:pt x="1596" y="1727"/>
                  </a:cubicBezTo>
                  <a:lnTo>
                    <a:pt x="1774" y="3525"/>
                  </a:lnTo>
                  <a:cubicBezTo>
                    <a:pt x="1500" y="3573"/>
                    <a:pt x="1298" y="3799"/>
                    <a:pt x="1262" y="4073"/>
                  </a:cubicBezTo>
                  <a:cubicBezTo>
                    <a:pt x="1250" y="4228"/>
                    <a:pt x="1310" y="4406"/>
                    <a:pt x="1417" y="4525"/>
                  </a:cubicBezTo>
                  <a:cubicBezTo>
                    <a:pt x="1536" y="4644"/>
                    <a:pt x="1691" y="4716"/>
                    <a:pt x="1857" y="4716"/>
                  </a:cubicBezTo>
                  <a:lnTo>
                    <a:pt x="1977" y="4716"/>
                  </a:lnTo>
                  <a:cubicBezTo>
                    <a:pt x="2060" y="5406"/>
                    <a:pt x="2453" y="6014"/>
                    <a:pt x="3000" y="6395"/>
                  </a:cubicBezTo>
                  <a:lnTo>
                    <a:pt x="3000" y="7145"/>
                  </a:lnTo>
                  <a:cubicBezTo>
                    <a:pt x="3000" y="7311"/>
                    <a:pt x="2905" y="7442"/>
                    <a:pt x="2739" y="7490"/>
                  </a:cubicBezTo>
                  <a:lnTo>
                    <a:pt x="881" y="8038"/>
                  </a:lnTo>
                  <a:cubicBezTo>
                    <a:pt x="357" y="8192"/>
                    <a:pt x="0" y="8681"/>
                    <a:pt x="0" y="9216"/>
                  </a:cubicBezTo>
                  <a:lnTo>
                    <a:pt x="0" y="11062"/>
                  </a:lnTo>
                  <a:cubicBezTo>
                    <a:pt x="0" y="11157"/>
                    <a:pt x="72" y="11229"/>
                    <a:pt x="155" y="11229"/>
                  </a:cubicBezTo>
                  <a:cubicBezTo>
                    <a:pt x="250" y="11229"/>
                    <a:pt x="322" y="11157"/>
                    <a:pt x="322" y="11062"/>
                  </a:cubicBezTo>
                  <a:lnTo>
                    <a:pt x="322" y="9216"/>
                  </a:lnTo>
                  <a:cubicBezTo>
                    <a:pt x="322" y="8835"/>
                    <a:pt x="595" y="8478"/>
                    <a:pt x="964" y="8371"/>
                  </a:cubicBezTo>
                  <a:lnTo>
                    <a:pt x="1500" y="8204"/>
                  </a:lnTo>
                  <a:cubicBezTo>
                    <a:pt x="1667" y="8788"/>
                    <a:pt x="2024" y="9324"/>
                    <a:pt x="2500" y="9693"/>
                  </a:cubicBezTo>
                  <a:cubicBezTo>
                    <a:pt x="3012" y="10109"/>
                    <a:pt x="3691" y="10348"/>
                    <a:pt x="4358" y="10348"/>
                  </a:cubicBezTo>
                  <a:cubicBezTo>
                    <a:pt x="5025" y="10348"/>
                    <a:pt x="5691" y="10109"/>
                    <a:pt x="6215" y="9693"/>
                  </a:cubicBezTo>
                  <a:cubicBezTo>
                    <a:pt x="6691" y="9300"/>
                    <a:pt x="7049" y="8788"/>
                    <a:pt x="7215" y="8192"/>
                  </a:cubicBezTo>
                  <a:lnTo>
                    <a:pt x="7775" y="8347"/>
                  </a:lnTo>
                  <a:cubicBezTo>
                    <a:pt x="8156" y="8454"/>
                    <a:pt x="8418" y="8812"/>
                    <a:pt x="8418" y="9205"/>
                  </a:cubicBezTo>
                  <a:lnTo>
                    <a:pt x="8418" y="11050"/>
                  </a:lnTo>
                  <a:cubicBezTo>
                    <a:pt x="8418" y="11133"/>
                    <a:pt x="8489" y="11217"/>
                    <a:pt x="8584" y="11217"/>
                  </a:cubicBezTo>
                  <a:cubicBezTo>
                    <a:pt x="8668" y="11217"/>
                    <a:pt x="8751" y="11133"/>
                    <a:pt x="8751" y="11050"/>
                  </a:cubicBezTo>
                  <a:lnTo>
                    <a:pt x="8751" y="9216"/>
                  </a:lnTo>
                  <a:cubicBezTo>
                    <a:pt x="8823" y="8681"/>
                    <a:pt x="8465" y="8192"/>
                    <a:pt x="7942" y="8038"/>
                  </a:cubicBezTo>
                  <a:lnTo>
                    <a:pt x="6084" y="7490"/>
                  </a:lnTo>
                  <a:cubicBezTo>
                    <a:pt x="5941" y="7442"/>
                    <a:pt x="5822" y="7300"/>
                    <a:pt x="5822" y="7145"/>
                  </a:cubicBezTo>
                  <a:lnTo>
                    <a:pt x="5822" y="6395"/>
                  </a:lnTo>
                  <a:cubicBezTo>
                    <a:pt x="6370" y="6002"/>
                    <a:pt x="6751" y="5406"/>
                    <a:pt x="6846" y="4716"/>
                  </a:cubicBezTo>
                  <a:lnTo>
                    <a:pt x="6953" y="4716"/>
                  </a:lnTo>
                  <a:cubicBezTo>
                    <a:pt x="7275" y="4716"/>
                    <a:pt x="7549" y="4478"/>
                    <a:pt x="7572" y="4180"/>
                  </a:cubicBezTo>
                  <a:cubicBezTo>
                    <a:pt x="7584" y="4025"/>
                    <a:pt x="7525" y="3847"/>
                    <a:pt x="7430" y="3728"/>
                  </a:cubicBezTo>
                  <a:cubicBezTo>
                    <a:pt x="7334" y="3620"/>
                    <a:pt x="7203" y="3549"/>
                    <a:pt x="7072" y="3525"/>
                  </a:cubicBezTo>
                  <a:lnTo>
                    <a:pt x="7168" y="2120"/>
                  </a:lnTo>
                  <a:cubicBezTo>
                    <a:pt x="7406" y="1894"/>
                    <a:pt x="7561" y="1585"/>
                    <a:pt x="7561" y="1227"/>
                  </a:cubicBezTo>
                  <a:cubicBezTo>
                    <a:pt x="7561" y="549"/>
                    <a:pt x="7013" y="1"/>
                    <a:pt x="6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4" name="Google Shape;13824;p89"/>
            <p:cNvSpPr/>
            <p:nvPr/>
          </p:nvSpPr>
          <p:spPr>
            <a:xfrm>
              <a:off x="7690469" y="2515241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72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5" name="Google Shape;13825;p89"/>
            <p:cNvSpPr/>
            <p:nvPr/>
          </p:nvSpPr>
          <p:spPr>
            <a:xfrm>
              <a:off x="7757218" y="2515241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524" y="334"/>
                  </a:lnTo>
                  <a:cubicBezTo>
                    <a:pt x="620" y="334"/>
                    <a:pt x="691" y="262"/>
                    <a:pt x="691" y="167"/>
                  </a:cubicBezTo>
                  <a:cubicBezTo>
                    <a:pt x="691" y="72"/>
                    <a:pt x="620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26" name="Google Shape;13826;p89"/>
          <p:cNvGrpSpPr/>
          <p:nvPr/>
        </p:nvGrpSpPr>
        <p:grpSpPr>
          <a:xfrm>
            <a:off x="7145794" y="2415639"/>
            <a:ext cx="278784" cy="355735"/>
            <a:chOff x="7145794" y="2415639"/>
            <a:chExt cx="278784" cy="355735"/>
          </a:xfrm>
          <a:solidFill>
            <a:schemeClr val="bg1"/>
          </a:solidFill>
        </p:grpSpPr>
        <p:sp>
          <p:nvSpPr>
            <p:cNvPr id="13827" name="Google Shape;13827;p89"/>
            <p:cNvSpPr/>
            <p:nvPr/>
          </p:nvSpPr>
          <p:spPr>
            <a:xfrm>
              <a:off x="7247265" y="2520880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8" name="Google Shape;13828;p89"/>
            <p:cNvSpPr/>
            <p:nvPr/>
          </p:nvSpPr>
          <p:spPr>
            <a:xfrm>
              <a:off x="7313635" y="2520880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68" y="513"/>
                  </a:cubicBezTo>
                  <a:cubicBezTo>
                    <a:pt x="251" y="513"/>
                    <a:pt x="334" y="441"/>
                    <a:pt x="334" y="346"/>
                  </a:cubicBezTo>
                  <a:lnTo>
                    <a:pt x="334" y="167"/>
                  </a:lnTo>
                  <a:cubicBezTo>
                    <a:pt x="334" y="84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9" name="Google Shape;13829;p89"/>
            <p:cNvSpPr/>
            <p:nvPr/>
          </p:nvSpPr>
          <p:spPr>
            <a:xfrm>
              <a:off x="7145794" y="2415639"/>
              <a:ext cx="278784" cy="355735"/>
            </a:xfrm>
            <a:custGeom>
              <a:avLst/>
              <a:gdLst/>
              <a:ahLst/>
              <a:cxnLst/>
              <a:rect l="l" t="t" r="r" b="b"/>
              <a:pathLst>
                <a:path w="8800" h="11229" extrusionOk="0">
                  <a:moveTo>
                    <a:pt x="4763" y="310"/>
                  </a:moveTo>
                  <a:cubicBezTo>
                    <a:pt x="5525" y="310"/>
                    <a:pt x="6192" y="751"/>
                    <a:pt x="6501" y="1382"/>
                  </a:cubicBezTo>
                  <a:lnTo>
                    <a:pt x="6180" y="1382"/>
                  </a:lnTo>
                  <a:cubicBezTo>
                    <a:pt x="6085" y="1382"/>
                    <a:pt x="6013" y="1453"/>
                    <a:pt x="6013" y="1537"/>
                  </a:cubicBezTo>
                  <a:cubicBezTo>
                    <a:pt x="6013" y="1632"/>
                    <a:pt x="6085" y="1703"/>
                    <a:pt x="6180" y="1703"/>
                  </a:cubicBezTo>
                  <a:lnTo>
                    <a:pt x="6644" y="1703"/>
                  </a:lnTo>
                  <a:cubicBezTo>
                    <a:pt x="6668" y="1823"/>
                    <a:pt x="6704" y="1954"/>
                    <a:pt x="6716" y="2073"/>
                  </a:cubicBezTo>
                  <a:lnTo>
                    <a:pt x="2132" y="2073"/>
                  </a:lnTo>
                  <a:cubicBezTo>
                    <a:pt x="2203" y="1096"/>
                    <a:pt x="3037" y="310"/>
                    <a:pt x="4061" y="310"/>
                  </a:cubicBezTo>
                  <a:close/>
                  <a:moveTo>
                    <a:pt x="6501" y="2418"/>
                  </a:moveTo>
                  <a:lnTo>
                    <a:pt x="6501" y="2787"/>
                  </a:lnTo>
                  <a:lnTo>
                    <a:pt x="6311" y="2787"/>
                  </a:lnTo>
                  <a:cubicBezTo>
                    <a:pt x="6228" y="2787"/>
                    <a:pt x="6144" y="2870"/>
                    <a:pt x="6144" y="2954"/>
                  </a:cubicBezTo>
                  <a:cubicBezTo>
                    <a:pt x="6144" y="3049"/>
                    <a:pt x="6228" y="3120"/>
                    <a:pt x="6311" y="3120"/>
                  </a:cubicBezTo>
                  <a:lnTo>
                    <a:pt x="6501" y="3120"/>
                  </a:lnTo>
                  <a:lnTo>
                    <a:pt x="6501" y="3311"/>
                  </a:lnTo>
                  <a:cubicBezTo>
                    <a:pt x="6501" y="3406"/>
                    <a:pt x="6573" y="3478"/>
                    <a:pt x="6668" y="3478"/>
                  </a:cubicBezTo>
                  <a:lnTo>
                    <a:pt x="6930" y="3478"/>
                  </a:lnTo>
                  <a:cubicBezTo>
                    <a:pt x="7013" y="3478"/>
                    <a:pt x="7085" y="3501"/>
                    <a:pt x="7144" y="3561"/>
                  </a:cubicBezTo>
                  <a:cubicBezTo>
                    <a:pt x="7204" y="3620"/>
                    <a:pt x="7216" y="3704"/>
                    <a:pt x="7216" y="3775"/>
                  </a:cubicBezTo>
                  <a:cubicBezTo>
                    <a:pt x="7204" y="3906"/>
                    <a:pt x="7073" y="4025"/>
                    <a:pt x="6918" y="4025"/>
                  </a:cubicBezTo>
                  <a:lnTo>
                    <a:pt x="6847" y="4025"/>
                  </a:lnTo>
                  <a:lnTo>
                    <a:pt x="6847" y="4013"/>
                  </a:lnTo>
                  <a:cubicBezTo>
                    <a:pt x="6847" y="3918"/>
                    <a:pt x="6775" y="3847"/>
                    <a:pt x="6680" y="3847"/>
                  </a:cubicBezTo>
                  <a:cubicBezTo>
                    <a:pt x="6597" y="3847"/>
                    <a:pt x="6525" y="3918"/>
                    <a:pt x="6525" y="4013"/>
                  </a:cubicBezTo>
                  <a:cubicBezTo>
                    <a:pt x="6537" y="5192"/>
                    <a:pt x="5585" y="6145"/>
                    <a:pt x="4406" y="6145"/>
                  </a:cubicBezTo>
                  <a:cubicBezTo>
                    <a:pt x="3227" y="6145"/>
                    <a:pt x="2275" y="5192"/>
                    <a:pt x="2275" y="4013"/>
                  </a:cubicBezTo>
                  <a:cubicBezTo>
                    <a:pt x="2275" y="3918"/>
                    <a:pt x="2203" y="3847"/>
                    <a:pt x="2120" y="3847"/>
                  </a:cubicBezTo>
                  <a:cubicBezTo>
                    <a:pt x="2025" y="3847"/>
                    <a:pt x="1953" y="3918"/>
                    <a:pt x="1953" y="4013"/>
                  </a:cubicBezTo>
                  <a:lnTo>
                    <a:pt x="1953" y="4025"/>
                  </a:lnTo>
                  <a:lnTo>
                    <a:pt x="1846" y="4025"/>
                  </a:lnTo>
                  <a:cubicBezTo>
                    <a:pt x="1775" y="4025"/>
                    <a:pt x="1703" y="4001"/>
                    <a:pt x="1644" y="3942"/>
                  </a:cubicBezTo>
                  <a:cubicBezTo>
                    <a:pt x="1584" y="3882"/>
                    <a:pt x="1560" y="3799"/>
                    <a:pt x="1560" y="3728"/>
                  </a:cubicBezTo>
                  <a:cubicBezTo>
                    <a:pt x="1584" y="3597"/>
                    <a:pt x="1715" y="3478"/>
                    <a:pt x="1858" y="3478"/>
                  </a:cubicBezTo>
                  <a:lnTo>
                    <a:pt x="2096" y="3478"/>
                  </a:lnTo>
                  <a:cubicBezTo>
                    <a:pt x="2144" y="3478"/>
                    <a:pt x="2191" y="3466"/>
                    <a:pt x="2215" y="3430"/>
                  </a:cubicBezTo>
                  <a:cubicBezTo>
                    <a:pt x="2251" y="3406"/>
                    <a:pt x="2263" y="3358"/>
                    <a:pt x="2263" y="3311"/>
                  </a:cubicBezTo>
                  <a:lnTo>
                    <a:pt x="2263" y="3120"/>
                  </a:lnTo>
                  <a:lnTo>
                    <a:pt x="5608" y="3120"/>
                  </a:lnTo>
                  <a:cubicBezTo>
                    <a:pt x="5704" y="3120"/>
                    <a:pt x="5775" y="3049"/>
                    <a:pt x="5775" y="2954"/>
                  </a:cubicBezTo>
                  <a:cubicBezTo>
                    <a:pt x="5775" y="2870"/>
                    <a:pt x="5704" y="2787"/>
                    <a:pt x="5608" y="2787"/>
                  </a:cubicBezTo>
                  <a:lnTo>
                    <a:pt x="2263" y="2787"/>
                  </a:lnTo>
                  <a:lnTo>
                    <a:pt x="2263" y="2418"/>
                  </a:lnTo>
                  <a:close/>
                  <a:moveTo>
                    <a:pt x="4049" y="1"/>
                  </a:moveTo>
                  <a:cubicBezTo>
                    <a:pt x="2846" y="1"/>
                    <a:pt x="1858" y="941"/>
                    <a:pt x="1786" y="2120"/>
                  </a:cubicBezTo>
                  <a:lnTo>
                    <a:pt x="536" y="2120"/>
                  </a:lnTo>
                  <a:cubicBezTo>
                    <a:pt x="453" y="2120"/>
                    <a:pt x="370" y="2192"/>
                    <a:pt x="370" y="2287"/>
                  </a:cubicBezTo>
                  <a:cubicBezTo>
                    <a:pt x="370" y="2370"/>
                    <a:pt x="453" y="2454"/>
                    <a:pt x="536" y="2454"/>
                  </a:cubicBezTo>
                  <a:lnTo>
                    <a:pt x="1965" y="2454"/>
                  </a:lnTo>
                  <a:lnTo>
                    <a:pt x="1965" y="3180"/>
                  </a:lnTo>
                  <a:lnTo>
                    <a:pt x="1894" y="3180"/>
                  </a:lnTo>
                  <a:cubicBezTo>
                    <a:pt x="1560" y="3180"/>
                    <a:pt x="1298" y="3418"/>
                    <a:pt x="1263" y="3716"/>
                  </a:cubicBezTo>
                  <a:cubicBezTo>
                    <a:pt x="1251" y="3882"/>
                    <a:pt x="1310" y="4061"/>
                    <a:pt x="1417" y="4180"/>
                  </a:cubicBezTo>
                  <a:cubicBezTo>
                    <a:pt x="1536" y="4299"/>
                    <a:pt x="1703" y="4370"/>
                    <a:pt x="1858" y="4370"/>
                  </a:cubicBezTo>
                  <a:lnTo>
                    <a:pt x="1977" y="4370"/>
                  </a:lnTo>
                  <a:cubicBezTo>
                    <a:pt x="2072" y="5049"/>
                    <a:pt x="2453" y="5668"/>
                    <a:pt x="3001" y="6037"/>
                  </a:cubicBezTo>
                  <a:lnTo>
                    <a:pt x="3001" y="6799"/>
                  </a:lnTo>
                  <a:cubicBezTo>
                    <a:pt x="3001" y="6954"/>
                    <a:pt x="2906" y="7097"/>
                    <a:pt x="2739" y="7133"/>
                  </a:cubicBezTo>
                  <a:lnTo>
                    <a:pt x="882" y="7692"/>
                  </a:lnTo>
                  <a:cubicBezTo>
                    <a:pt x="358" y="7835"/>
                    <a:pt x="1" y="8323"/>
                    <a:pt x="1" y="8859"/>
                  </a:cubicBezTo>
                  <a:lnTo>
                    <a:pt x="1" y="11062"/>
                  </a:lnTo>
                  <a:cubicBezTo>
                    <a:pt x="1" y="11157"/>
                    <a:pt x="72" y="11228"/>
                    <a:pt x="167" y="11228"/>
                  </a:cubicBezTo>
                  <a:cubicBezTo>
                    <a:pt x="251" y="11228"/>
                    <a:pt x="322" y="11157"/>
                    <a:pt x="322" y="11062"/>
                  </a:cubicBezTo>
                  <a:lnTo>
                    <a:pt x="322" y="8859"/>
                  </a:lnTo>
                  <a:cubicBezTo>
                    <a:pt x="322" y="8478"/>
                    <a:pt x="596" y="8121"/>
                    <a:pt x="965" y="8014"/>
                  </a:cubicBezTo>
                  <a:lnTo>
                    <a:pt x="1501" y="7847"/>
                  </a:lnTo>
                  <a:lnTo>
                    <a:pt x="1501" y="7883"/>
                  </a:lnTo>
                  <a:cubicBezTo>
                    <a:pt x="1513" y="7954"/>
                    <a:pt x="1596" y="8002"/>
                    <a:pt x="1667" y="8002"/>
                  </a:cubicBezTo>
                  <a:lnTo>
                    <a:pt x="1715" y="8002"/>
                  </a:lnTo>
                  <a:cubicBezTo>
                    <a:pt x="1798" y="7966"/>
                    <a:pt x="1846" y="7883"/>
                    <a:pt x="1810" y="7788"/>
                  </a:cubicBezTo>
                  <a:lnTo>
                    <a:pt x="1810" y="7776"/>
                  </a:lnTo>
                  <a:lnTo>
                    <a:pt x="2346" y="7609"/>
                  </a:lnTo>
                  <a:cubicBezTo>
                    <a:pt x="2608" y="8502"/>
                    <a:pt x="3441" y="9133"/>
                    <a:pt x="4370" y="9133"/>
                  </a:cubicBezTo>
                  <a:cubicBezTo>
                    <a:pt x="4715" y="9133"/>
                    <a:pt x="5025" y="9062"/>
                    <a:pt x="5323" y="8907"/>
                  </a:cubicBezTo>
                  <a:cubicBezTo>
                    <a:pt x="5406" y="8859"/>
                    <a:pt x="5442" y="8776"/>
                    <a:pt x="5406" y="8681"/>
                  </a:cubicBezTo>
                  <a:cubicBezTo>
                    <a:pt x="5373" y="8623"/>
                    <a:pt x="5317" y="8588"/>
                    <a:pt x="5258" y="8588"/>
                  </a:cubicBezTo>
                  <a:cubicBezTo>
                    <a:pt x="5232" y="8588"/>
                    <a:pt x="5205" y="8595"/>
                    <a:pt x="5180" y="8609"/>
                  </a:cubicBezTo>
                  <a:cubicBezTo>
                    <a:pt x="4930" y="8740"/>
                    <a:pt x="4656" y="8800"/>
                    <a:pt x="4370" y="8800"/>
                  </a:cubicBezTo>
                  <a:cubicBezTo>
                    <a:pt x="3584" y="8800"/>
                    <a:pt x="2882" y="8264"/>
                    <a:pt x="2679" y="7526"/>
                  </a:cubicBezTo>
                  <a:lnTo>
                    <a:pt x="2810" y="7478"/>
                  </a:lnTo>
                  <a:cubicBezTo>
                    <a:pt x="3108" y="7383"/>
                    <a:pt x="3299" y="7121"/>
                    <a:pt x="3299" y="6811"/>
                  </a:cubicBezTo>
                  <a:lnTo>
                    <a:pt x="3299" y="6228"/>
                  </a:lnTo>
                  <a:cubicBezTo>
                    <a:pt x="3632" y="6395"/>
                    <a:pt x="3989" y="6466"/>
                    <a:pt x="4370" y="6466"/>
                  </a:cubicBezTo>
                  <a:cubicBezTo>
                    <a:pt x="4763" y="6466"/>
                    <a:pt x="5120" y="6383"/>
                    <a:pt x="5442" y="6228"/>
                  </a:cubicBezTo>
                  <a:lnTo>
                    <a:pt x="5442" y="6787"/>
                  </a:lnTo>
                  <a:cubicBezTo>
                    <a:pt x="5442" y="7085"/>
                    <a:pt x="5656" y="7371"/>
                    <a:pt x="5942" y="7466"/>
                  </a:cubicBezTo>
                  <a:lnTo>
                    <a:pt x="6073" y="7502"/>
                  </a:lnTo>
                  <a:cubicBezTo>
                    <a:pt x="6001" y="7764"/>
                    <a:pt x="5882" y="7978"/>
                    <a:pt x="5704" y="8180"/>
                  </a:cubicBezTo>
                  <a:cubicBezTo>
                    <a:pt x="5644" y="8252"/>
                    <a:pt x="5644" y="8359"/>
                    <a:pt x="5716" y="8419"/>
                  </a:cubicBezTo>
                  <a:cubicBezTo>
                    <a:pt x="5739" y="8442"/>
                    <a:pt x="5787" y="8454"/>
                    <a:pt x="5823" y="8454"/>
                  </a:cubicBezTo>
                  <a:cubicBezTo>
                    <a:pt x="5858" y="8454"/>
                    <a:pt x="5906" y="8442"/>
                    <a:pt x="5942" y="8395"/>
                  </a:cubicBezTo>
                  <a:cubicBezTo>
                    <a:pt x="6144" y="8157"/>
                    <a:pt x="6299" y="7895"/>
                    <a:pt x="6370" y="7597"/>
                  </a:cubicBezTo>
                  <a:lnTo>
                    <a:pt x="6894" y="7740"/>
                  </a:lnTo>
                  <a:cubicBezTo>
                    <a:pt x="6870" y="7799"/>
                    <a:pt x="6847" y="7883"/>
                    <a:pt x="6835" y="7942"/>
                  </a:cubicBezTo>
                  <a:cubicBezTo>
                    <a:pt x="6799" y="8026"/>
                    <a:pt x="6847" y="8121"/>
                    <a:pt x="6930" y="8145"/>
                  </a:cubicBezTo>
                  <a:cubicBezTo>
                    <a:pt x="6954" y="8145"/>
                    <a:pt x="6978" y="8157"/>
                    <a:pt x="6990" y="8157"/>
                  </a:cubicBezTo>
                  <a:cubicBezTo>
                    <a:pt x="7049" y="8157"/>
                    <a:pt x="7132" y="8121"/>
                    <a:pt x="7144" y="8061"/>
                  </a:cubicBezTo>
                  <a:cubicBezTo>
                    <a:pt x="7168" y="7978"/>
                    <a:pt x="7192" y="7907"/>
                    <a:pt x="7216" y="7835"/>
                  </a:cubicBezTo>
                  <a:lnTo>
                    <a:pt x="7787" y="8002"/>
                  </a:lnTo>
                  <a:cubicBezTo>
                    <a:pt x="8156" y="8097"/>
                    <a:pt x="8418" y="8454"/>
                    <a:pt x="8418" y="8847"/>
                  </a:cubicBezTo>
                  <a:lnTo>
                    <a:pt x="8418" y="11050"/>
                  </a:lnTo>
                  <a:cubicBezTo>
                    <a:pt x="8418" y="11133"/>
                    <a:pt x="8502" y="11217"/>
                    <a:pt x="8585" y="11217"/>
                  </a:cubicBezTo>
                  <a:cubicBezTo>
                    <a:pt x="8680" y="11217"/>
                    <a:pt x="8752" y="11133"/>
                    <a:pt x="8752" y="11050"/>
                  </a:cubicBezTo>
                  <a:lnTo>
                    <a:pt x="8752" y="8847"/>
                  </a:lnTo>
                  <a:cubicBezTo>
                    <a:pt x="8799" y="8311"/>
                    <a:pt x="8442" y="7835"/>
                    <a:pt x="7918" y="7680"/>
                  </a:cubicBezTo>
                  <a:lnTo>
                    <a:pt x="6061" y="7133"/>
                  </a:lnTo>
                  <a:cubicBezTo>
                    <a:pt x="5906" y="7085"/>
                    <a:pt x="5787" y="6942"/>
                    <a:pt x="5787" y="6787"/>
                  </a:cubicBezTo>
                  <a:lnTo>
                    <a:pt x="5787" y="6037"/>
                  </a:lnTo>
                  <a:cubicBezTo>
                    <a:pt x="6347" y="5644"/>
                    <a:pt x="6728" y="5049"/>
                    <a:pt x="6823" y="4370"/>
                  </a:cubicBezTo>
                  <a:lnTo>
                    <a:pt x="6918" y="4370"/>
                  </a:lnTo>
                  <a:cubicBezTo>
                    <a:pt x="7251" y="4370"/>
                    <a:pt x="7513" y="4132"/>
                    <a:pt x="7549" y="3835"/>
                  </a:cubicBezTo>
                  <a:cubicBezTo>
                    <a:pt x="7561" y="3668"/>
                    <a:pt x="7501" y="3489"/>
                    <a:pt x="7394" y="3370"/>
                  </a:cubicBezTo>
                  <a:cubicBezTo>
                    <a:pt x="7275" y="3251"/>
                    <a:pt x="7120" y="3180"/>
                    <a:pt x="6954" y="3180"/>
                  </a:cubicBezTo>
                  <a:lnTo>
                    <a:pt x="6847" y="3180"/>
                  </a:lnTo>
                  <a:lnTo>
                    <a:pt x="6847" y="2442"/>
                  </a:lnTo>
                  <a:lnTo>
                    <a:pt x="6859" y="2442"/>
                  </a:lnTo>
                  <a:cubicBezTo>
                    <a:pt x="6954" y="2442"/>
                    <a:pt x="7025" y="2370"/>
                    <a:pt x="7025" y="2287"/>
                  </a:cubicBezTo>
                  <a:cubicBezTo>
                    <a:pt x="7025" y="1037"/>
                    <a:pt x="6001" y="1"/>
                    <a:pt x="47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0" name="Google Shape;13830;p89"/>
            <p:cNvSpPr/>
            <p:nvPr/>
          </p:nvSpPr>
          <p:spPr>
            <a:xfrm>
              <a:off x="7254045" y="2717834"/>
              <a:ext cx="23031" cy="12799"/>
            </a:xfrm>
            <a:custGeom>
              <a:avLst/>
              <a:gdLst/>
              <a:ahLst/>
              <a:cxnLst/>
              <a:rect l="l" t="t" r="r" b="b"/>
              <a:pathLst>
                <a:path w="727" h="404" extrusionOk="0">
                  <a:moveTo>
                    <a:pt x="195" y="0"/>
                  </a:moveTo>
                  <a:cubicBezTo>
                    <a:pt x="124" y="0"/>
                    <a:pt x="65" y="54"/>
                    <a:pt x="36" y="130"/>
                  </a:cubicBezTo>
                  <a:cubicBezTo>
                    <a:pt x="1" y="213"/>
                    <a:pt x="72" y="308"/>
                    <a:pt x="155" y="332"/>
                  </a:cubicBezTo>
                  <a:cubicBezTo>
                    <a:pt x="274" y="368"/>
                    <a:pt x="394" y="392"/>
                    <a:pt x="513" y="404"/>
                  </a:cubicBezTo>
                  <a:lnTo>
                    <a:pt x="548" y="404"/>
                  </a:lnTo>
                  <a:cubicBezTo>
                    <a:pt x="620" y="404"/>
                    <a:pt x="691" y="344"/>
                    <a:pt x="703" y="273"/>
                  </a:cubicBezTo>
                  <a:cubicBezTo>
                    <a:pt x="727" y="189"/>
                    <a:pt x="667" y="94"/>
                    <a:pt x="572" y="82"/>
                  </a:cubicBezTo>
                  <a:cubicBezTo>
                    <a:pt x="465" y="70"/>
                    <a:pt x="346" y="35"/>
                    <a:pt x="251" y="11"/>
                  </a:cubicBezTo>
                  <a:cubicBezTo>
                    <a:pt x="232" y="4"/>
                    <a:pt x="213" y="0"/>
                    <a:pt x="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1" name="Google Shape;13831;p89"/>
            <p:cNvSpPr/>
            <p:nvPr/>
          </p:nvSpPr>
          <p:spPr>
            <a:xfrm>
              <a:off x="7287626" y="2719703"/>
              <a:ext cx="22271" cy="12070"/>
            </a:xfrm>
            <a:custGeom>
              <a:avLst/>
              <a:gdLst/>
              <a:ahLst/>
              <a:cxnLst/>
              <a:rect l="l" t="t" r="r" b="b"/>
              <a:pathLst>
                <a:path w="703" h="381" extrusionOk="0">
                  <a:moveTo>
                    <a:pt x="551" y="1"/>
                  </a:moveTo>
                  <a:cubicBezTo>
                    <a:pt x="534" y="1"/>
                    <a:pt x="517" y="4"/>
                    <a:pt x="500" y="11"/>
                  </a:cubicBezTo>
                  <a:cubicBezTo>
                    <a:pt x="393" y="35"/>
                    <a:pt x="274" y="59"/>
                    <a:pt x="167" y="59"/>
                  </a:cubicBezTo>
                  <a:cubicBezTo>
                    <a:pt x="84" y="71"/>
                    <a:pt x="0" y="142"/>
                    <a:pt x="24" y="237"/>
                  </a:cubicBezTo>
                  <a:cubicBezTo>
                    <a:pt x="36" y="321"/>
                    <a:pt x="96" y="380"/>
                    <a:pt x="179" y="380"/>
                  </a:cubicBezTo>
                  <a:lnTo>
                    <a:pt x="203" y="380"/>
                  </a:lnTo>
                  <a:cubicBezTo>
                    <a:pt x="310" y="368"/>
                    <a:pt x="453" y="357"/>
                    <a:pt x="572" y="321"/>
                  </a:cubicBezTo>
                  <a:cubicBezTo>
                    <a:pt x="643" y="297"/>
                    <a:pt x="703" y="214"/>
                    <a:pt x="691" y="130"/>
                  </a:cubicBezTo>
                  <a:cubicBezTo>
                    <a:pt x="681" y="54"/>
                    <a:pt x="618" y="1"/>
                    <a:pt x="5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2" name="Google Shape;13832;p89"/>
            <p:cNvSpPr/>
            <p:nvPr/>
          </p:nvSpPr>
          <p:spPr>
            <a:xfrm>
              <a:off x="7224614" y="2703357"/>
              <a:ext cx="21162" cy="17107"/>
            </a:xfrm>
            <a:custGeom>
              <a:avLst/>
              <a:gdLst/>
              <a:ahLst/>
              <a:cxnLst/>
              <a:rect l="l" t="t" r="r" b="b"/>
              <a:pathLst>
                <a:path w="668" h="540" extrusionOk="0">
                  <a:moveTo>
                    <a:pt x="193" y="1"/>
                  </a:moveTo>
                  <a:cubicBezTo>
                    <a:pt x="143" y="1"/>
                    <a:pt x="94" y="22"/>
                    <a:pt x="60" y="63"/>
                  </a:cubicBezTo>
                  <a:cubicBezTo>
                    <a:pt x="1" y="134"/>
                    <a:pt x="13" y="241"/>
                    <a:pt x="84" y="301"/>
                  </a:cubicBezTo>
                  <a:cubicBezTo>
                    <a:pt x="191" y="372"/>
                    <a:pt x="299" y="456"/>
                    <a:pt x="406" y="515"/>
                  </a:cubicBezTo>
                  <a:cubicBezTo>
                    <a:pt x="430" y="527"/>
                    <a:pt x="465" y="539"/>
                    <a:pt x="489" y="539"/>
                  </a:cubicBezTo>
                  <a:cubicBezTo>
                    <a:pt x="549" y="539"/>
                    <a:pt x="596" y="515"/>
                    <a:pt x="644" y="468"/>
                  </a:cubicBezTo>
                  <a:cubicBezTo>
                    <a:pt x="668" y="361"/>
                    <a:pt x="644" y="253"/>
                    <a:pt x="561" y="218"/>
                  </a:cubicBezTo>
                  <a:cubicBezTo>
                    <a:pt x="477" y="158"/>
                    <a:pt x="370" y="99"/>
                    <a:pt x="299" y="39"/>
                  </a:cubicBezTo>
                  <a:cubicBezTo>
                    <a:pt x="268" y="13"/>
                    <a:pt x="230" y="1"/>
                    <a:pt x="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3" name="Google Shape;13833;p89"/>
            <p:cNvSpPr/>
            <p:nvPr/>
          </p:nvSpPr>
          <p:spPr>
            <a:xfrm>
              <a:off x="7319306" y="2706335"/>
              <a:ext cx="21162" cy="15998"/>
            </a:xfrm>
            <a:custGeom>
              <a:avLst/>
              <a:gdLst/>
              <a:ahLst/>
              <a:cxnLst/>
              <a:rect l="l" t="t" r="r" b="b"/>
              <a:pathLst>
                <a:path w="668" h="505" extrusionOk="0">
                  <a:moveTo>
                    <a:pt x="498" y="1"/>
                  </a:moveTo>
                  <a:cubicBezTo>
                    <a:pt x="466" y="1"/>
                    <a:pt x="433" y="10"/>
                    <a:pt x="405" y="28"/>
                  </a:cubicBezTo>
                  <a:cubicBezTo>
                    <a:pt x="310" y="88"/>
                    <a:pt x="215" y="147"/>
                    <a:pt x="119" y="195"/>
                  </a:cubicBezTo>
                  <a:cubicBezTo>
                    <a:pt x="48" y="243"/>
                    <a:pt x="0" y="326"/>
                    <a:pt x="48" y="421"/>
                  </a:cubicBezTo>
                  <a:cubicBezTo>
                    <a:pt x="72" y="481"/>
                    <a:pt x="131" y="505"/>
                    <a:pt x="191" y="505"/>
                  </a:cubicBezTo>
                  <a:cubicBezTo>
                    <a:pt x="227" y="505"/>
                    <a:pt x="239" y="505"/>
                    <a:pt x="274" y="493"/>
                  </a:cubicBezTo>
                  <a:cubicBezTo>
                    <a:pt x="370" y="433"/>
                    <a:pt x="489" y="374"/>
                    <a:pt x="596" y="302"/>
                  </a:cubicBezTo>
                  <a:cubicBezTo>
                    <a:pt x="655" y="255"/>
                    <a:pt x="667" y="147"/>
                    <a:pt x="631" y="76"/>
                  </a:cubicBezTo>
                  <a:cubicBezTo>
                    <a:pt x="602" y="25"/>
                    <a:pt x="550" y="1"/>
                    <a:pt x="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4" name="Google Shape;13834;p89"/>
            <p:cNvSpPr/>
            <p:nvPr/>
          </p:nvSpPr>
          <p:spPr>
            <a:xfrm>
              <a:off x="7202375" y="2678234"/>
              <a:ext cx="18501" cy="19578"/>
            </a:xfrm>
            <a:custGeom>
              <a:avLst/>
              <a:gdLst/>
              <a:ahLst/>
              <a:cxnLst/>
              <a:rect l="l" t="t" r="r" b="b"/>
              <a:pathLst>
                <a:path w="584" h="618" extrusionOk="0">
                  <a:moveTo>
                    <a:pt x="183" y="1"/>
                  </a:moveTo>
                  <a:cubicBezTo>
                    <a:pt x="156" y="1"/>
                    <a:pt x="130" y="7"/>
                    <a:pt x="108" y="22"/>
                  </a:cubicBezTo>
                  <a:cubicBezTo>
                    <a:pt x="36" y="70"/>
                    <a:pt x="0" y="177"/>
                    <a:pt x="48" y="249"/>
                  </a:cubicBezTo>
                  <a:cubicBezTo>
                    <a:pt x="108" y="356"/>
                    <a:pt x="179" y="451"/>
                    <a:pt x="251" y="558"/>
                  </a:cubicBezTo>
                  <a:cubicBezTo>
                    <a:pt x="286" y="606"/>
                    <a:pt x="334" y="618"/>
                    <a:pt x="393" y="618"/>
                  </a:cubicBezTo>
                  <a:cubicBezTo>
                    <a:pt x="417" y="618"/>
                    <a:pt x="465" y="606"/>
                    <a:pt x="489" y="594"/>
                  </a:cubicBezTo>
                  <a:cubicBezTo>
                    <a:pt x="572" y="534"/>
                    <a:pt x="584" y="427"/>
                    <a:pt x="524" y="356"/>
                  </a:cubicBezTo>
                  <a:cubicBezTo>
                    <a:pt x="453" y="261"/>
                    <a:pt x="393" y="177"/>
                    <a:pt x="334" y="82"/>
                  </a:cubicBezTo>
                  <a:cubicBezTo>
                    <a:pt x="301" y="33"/>
                    <a:pt x="240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5" name="Google Shape;13835;p89"/>
            <p:cNvSpPr/>
            <p:nvPr/>
          </p:nvSpPr>
          <p:spPr>
            <a:xfrm>
              <a:off x="7345695" y="2683335"/>
              <a:ext cx="18913" cy="19388"/>
            </a:xfrm>
            <a:custGeom>
              <a:avLst/>
              <a:gdLst/>
              <a:ahLst/>
              <a:cxnLst/>
              <a:rect l="l" t="t" r="r" b="b"/>
              <a:pathLst>
                <a:path w="597" h="612" extrusionOk="0">
                  <a:moveTo>
                    <a:pt x="397" y="0"/>
                  </a:moveTo>
                  <a:cubicBezTo>
                    <a:pt x="346" y="0"/>
                    <a:pt x="297" y="25"/>
                    <a:pt x="275" y="76"/>
                  </a:cubicBezTo>
                  <a:cubicBezTo>
                    <a:pt x="215" y="159"/>
                    <a:pt x="132" y="254"/>
                    <a:pt x="60" y="326"/>
                  </a:cubicBezTo>
                  <a:cubicBezTo>
                    <a:pt x="1" y="397"/>
                    <a:pt x="1" y="504"/>
                    <a:pt x="72" y="564"/>
                  </a:cubicBezTo>
                  <a:cubicBezTo>
                    <a:pt x="108" y="588"/>
                    <a:pt x="156" y="612"/>
                    <a:pt x="179" y="612"/>
                  </a:cubicBezTo>
                  <a:cubicBezTo>
                    <a:pt x="227" y="612"/>
                    <a:pt x="263" y="588"/>
                    <a:pt x="299" y="552"/>
                  </a:cubicBezTo>
                  <a:cubicBezTo>
                    <a:pt x="382" y="457"/>
                    <a:pt x="465" y="350"/>
                    <a:pt x="525" y="254"/>
                  </a:cubicBezTo>
                  <a:cubicBezTo>
                    <a:pt x="596" y="171"/>
                    <a:pt x="572" y="76"/>
                    <a:pt x="489" y="28"/>
                  </a:cubicBezTo>
                  <a:cubicBezTo>
                    <a:pt x="461" y="10"/>
                    <a:pt x="429" y="0"/>
                    <a:pt x="3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6" name="Google Shape;13836;p89"/>
            <p:cNvSpPr/>
            <p:nvPr/>
          </p:nvSpPr>
          <p:spPr>
            <a:xfrm>
              <a:off x="7280086" y="2559751"/>
              <a:ext cx="21891" cy="10201"/>
            </a:xfrm>
            <a:custGeom>
              <a:avLst/>
              <a:gdLst/>
              <a:ahLst/>
              <a:cxnLst/>
              <a:rect l="l" t="t" r="r" b="b"/>
              <a:pathLst>
                <a:path w="691" h="322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524" y="322"/>
                  </a:lnTo>
                  <a:cubicBezTo>
                    <a:pt x="619" y="322"/>
                    <a:pt x="691" y="250"/>
                    <a:pt x="691" y="167"/>
                  </a:cubicBezTo>
                  <a:cubicBezTo>
                    <a:pt x="691" y="72"/>
                    <a:pt x="619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37" name="Google Shape;13837;p89"/>
          <p:cNvGrpSpPr/>
          <p:nvPr/>
        </p:nvGrpSpPr>
        <p:grpSpPr>
          <a:xfrm>
            <a:off x="6698441" y="2414530"/>
            <a:ext cx="277644" cy="357984"/>
            <a:chOff x="6698441" y="2414530"/>
            <a:chExt cx="277644" cy="357984"/>
          </a:xfrm>
          <a:solidFill>
            <a:schemeClr val="bg1"/>
          </a:solidFill>
        </p:grpSpPr>
        <p:sp>
          <p:nvSpPr>
            <p:cNvPr id="13838" name="Google Shape;13838;p89"/>
            <p:cNvSpPr/>
            <p:nvPr/>
          </p:nvSpPr>
          <p:spPr>
            <a:xfrm>
              <a:off x="6764462" y="2710611"/>
              <a:ext cx="10201" cy="60382"/>
            </a:xfrm>
            <a:custGeom>
              <a:avLst/>
              <a:gdLst/>
              <a:ahLst/>
              <a:cxnLst/>
              <a:rect l="l" t="t" r="r" b="b"/>
              <a:pathLst>
                <a:path w="322" h="190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739"/>
                  </a:lnTo>
                  <a:cubicBezTo>
                    <a:pt x="0" y="1834"/>
                    <a:pt x="72" y="1906"/>
                    <a:pt x="167" y="1906"/>
                  </a:cubicBezTo>
                  <a:cubicBezTo>
                    <a:pt x="250" y="1906"/>
                    <a:pt x="322" y="1834"/>
                    <a:pt x="322" y="1739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9" name="Google Shape;13839;p89"/>
            <p:cNvSpPr/>
            <p:nvPr/>
          </p:nvSpPr>
          <p:spPr>
            <a:xfrm>
              <a:off x="6898374" y="2710611"/>
              <a:ext cx="10201" cy="60382"/>
            </a:xfrm>
            <a:custGeom>
              <a:avLst/>
              <a:gdLst/>
              <a:ahLst/>
              <a:cxnLst/>
              <a:rect l="l" t="t" r="r" b="b"/>
              <a:pathLst>
                <a:path w="322" h="1906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1739"/>
                  </a:lnTo>
                  <a:cubicBezTo>
                    <a:pt x="0" y="1834"/>
                    <a:pt x="71" y="1906"/>
                    <a:pt x="167" y="1906"/>
                  </a:cubicBezTo>
                  <a:cubicBezTo>
                    <a:pt x="250" y="1906"/>
                    <a:pt x="322" y="1834"/>
                    <a:pt x="322" y="1739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0" name="Google Shape;13840;p89"/>
            <p:cNvSpPr/>
            <p:nvPr/>
          </p:nvSpPr>
          <p:spPr>
            <a:xfrm>
              <a:off x="6698441" y="2414530"/>
              <a:ext cx="277644" cy="357984"/>
            </a:xfrm>
            <a:custGeom>
              <a:avLst/>
              <a:gdLst/>
              <a:ahLst/>
              <a:cxnLst/>
              <a:rect l="l" t="t" r="r" b="b"/>
              <a:pathLst>
                <a:path w="8764" h="11300" extrusionOk="0">
                  <a:moveTo>
                    <a:pt x="3835" y="3334"/>
                  </a:moveTo>
                  <a:lnTo>
                    <a:pt x="3835" y="3691"/>
                  </a:lnTo>
                  <a:cubicBezTo>
                    <a:pt x="3835" y="3798"/>
                    <a:pt x="3751" y="3882"/>
                    <a:pt x="3644" y="3882"/>
                  </a:cubicBezTo>
                  <a:lnTo>
                    <a:pt x="3120" y="3882"/>
                  </a:lnTo>
                  <a:cubicBezTo>
                    <a:pt x="3025" y="3882"/>
                    <a:pt x="2930" y="3786"/>
                    <a:pt x="2930" y="3691"/>
                  </a:cubicBezTo>
                  <a:lnTo>
                    <a:pt x="2930" y="3334"/>
                  </a:lnTo>
                  <a:lnTo>
                    <a:pt x="3215" y="3334"/>
                  </a:lnTo>
                  <a:lnTo>
                    <a:pt x="3215" y="3346"/>
                  </a:lnTo>
                  <a:lnTo>
                    <a:pt x="3215" y="3524"/>
                  </a:lnTo>
                  <a:cubicBezTo>
                    <a:pt x="3227" y="3620"/>
                    <a:pt x="3299" y="3691"/>
                    <a:pt x="3394" y="3691"/>
                  </a:cubicBezTo>
                  <a:cubicBezTo>
                    <a:pt x="3477" y="3691"/>
                    <a:pt x="3561" y="3620"/>
                    <a:pt x="3561" y="3524"/>
                  </a:cubicBezTo>
                  <a:lnTo>
                    <a:pt x="3561" y="3346"/>
                  </a:lnTo>
                  <a:lnTo>
                    <a:pt x="3561" y="3334"/>
                  </a:lnTo>
                  <a:close/>
                  <a:moveTo>
                    <a:pt x="5775" y="3334"/>
                  </a:moveTo>
                  <a:lnTo>
                    <a:pt x="5775" y="3691"/>
                  </a:lnTo>
                  <a:cubicBezTo>
                    <a:pt x="5775" y="3798"/>
                    <a:pt x="5680" y="3882"/>
                    <a:pt x="5585" y="3882"/>
                  </a:cubicBezTo>
                  <a:lnTo>
                    <a:pt x="5061" y="3882"/>
                  </a:lnTo>
                  <a:cubicBezTo>
                    <a:pt x="4954" y="3882"/>
                    <a:pt x="4870" y="3786"/>
                    <a:pt x="4870" y="3691"/>
                  </a:cubicBezTo>
                  <a:lnTo>
                    <a:pt x="4870" y="3334"/>
                  </a:lnTo>
                  <a:lnTo>
                    <a:pt x="5144" y="3334"/>
                  </a:lnTo>
                  <a:lnTo>
                    <a:pt x="5144" y="3346"/>
                  </a:lnTo>
                  <a:lnTo>
                    <a:pt x="5144" y="3524"/>
                  </a:lnTo>
                  <a:cubicBezTo>
                    <a:pt x="5168" y="3620"/>
                    <a:pt x="5239" y="3691"/>
                    <a:pt x="5323" y="3691"/>
                  </a:cubicBezTo>
                  <a:cubicBezTo>
                    <a:pt x="5418" y="3691"/>
                    <a:pt x="5490" y="3620"/>
                    <a:pt x="5490" y="3524"/>
                  </a:cubicBezTo>
                  <a:lnTo>
                    <a:pt x="5490" y="3346"/>
                  </a:lnTo>
                  <a:lnTo>
                    <a:pt x="5490" y="3334"/>
                  </a:lnTo>
                  <a:close/>
                  <a:moveTo>
                    <a:pt x="1858" y="1512"/>
                  </a:moveTo>
                  <a:lnTo>
                    <a:pt x="1858" y="1512"/>
                  </a:lnTo>
                  <a:cubicBezTo>
                    <a:pt x="1644" y="1905"/>
                    <a:pt x="1549" y="2346"/>
                    <a:pt x="1549" y="2810"/>
                  </a:cubicBezTo>
                  <a:lnTo>
                    <a:pt x="1549" y="3239"/>
                  </a:lnTo>
                  <a:cubicBezTo>
                    <a:pt x="1358" y="3334"/>
                    <a:pt x="1215" y="3513"/>
                    <a:pt x="1203" y="3715"/>
                  </a:cubicBezTo>
                  <a:cubicBezTo>
                    <a:pt x="1191" y="3882"/>
                    <a:pt x="1251" y="4060"/>
                    <a:pt x="1358" y="4179"/>
                  </a:cubicBezTo>
                  <a:cubicBezTo>
                    <a:pt x="1477" y="4298"/>
                    <a:pt x="1632" y="4370"/>
                    <a:pt x="1799" y="4370"/>
                  </a:cubicBezTo>
                  <a:lnTo>
                    <a:pt x="1918" y="4370"/>
                  </a:lnTo>
                  <a:cubicBezTo>
                    <a:pt x="1965" y="4691"/>
                    <a:pt x="2072" y="4965"/>
                    <a:pt x="2215" y="5239"/>
                  </a:cubicBezTo>
                  <a:cubicBezTo>
                    <a:pt x="1918" y="5191"/>
                    <a:pt x="1668" y="5108"/>
                    <a:pt x="1501" y="5025"/>
                  </a:cubicBezTo>
                  <a:cubicBezTo>
                    <a:pt x="1382" y="4965"/>
                    <a:pt x="1299" y="4929"/>
                    <a:pt x="1215" y="4882"/>
                  </a:cubicBezTo>
                  <a:cubicBezTo>
                    <a:pt x="1275" y="4751"/>
                    <a:pt x="1358" y="4548"/>
                    <a:pt x="1358" y="4405"/>
                  </a:cubicBezTo>
                  <a:cubicBezTo>
                    <a:pt x="1358" y="4370"/>
                    <a:pt x="1334" y="4334"/>
                    <a:pt x="1322" y="4298"/>
                  </a:cubicBezTo>
                  <a:lnTo>
                    <a:pt x="834" y="3655"/>
                  </a:lnTo>
                  <a:cubicBezTo>
                    <a:pt x="858" y="3501"/>
                    <a:pt x="977" y="3036"/>
                    <a:pt x="1179" y="2560"/>
                  </a:cubicBezTo>
                  <a:cubicBezTo>
                    <a:pt x="1394" y="2048"/>
                    <a:pt x="1632" y="1727"/>
                    <a:pt x="1858" y="1512"/>
                  </a:cubicBezTo>
                  <a:close/>
                  <a:moveTo>
                    <a:pt x="4347" y="334"/>
                  </a:moveTo>
                  <a:cubicBezTo>
                    <a:pt x="5644" y="334"/>
                    <a:pt x="6728" y="1346"/>
                    <a:pt x="6811" y="2643"/>
                  </a:cubicBezTo>
                  <a:cubicBezTo>
                    <a:pt x="6811" y="2732"/>
                    <a:pt x="6893" y="2799"/>
                    <a:pt x="6971" y="2799"/>
                  </a:cubicBezTo>
                  <a:cubicBezTo>
                    <a:pt x="6977" y="2799"/>
                    <a:pt x="6984" y="2799"/>
                    <a:pt x="6990" y="2798"/>
                  </a:cubicBezTo>
                  <a:cubicBezTo>
                    <a:pt x="7085" y="2798"/>
                    <a:pt x="7156" y="2703"/>
                    <a:pt x="7144" y="2620"/>
                  </a:cubicBezTo>
                  <a:cubicBezTo>
                    <a:pt x="7109" y="2215"/>
                    <a:pt x="7002" y="1846"/>
                    <a:pt x="6835" y="1500"/>
                  </a:cubicBezTo>
                  <a:lnTo>
                    <a:pt x="6835" y="1500"/>
                  </a:lnTo>
                  <a:cubicBezTo>
                    <a:pt x="7144" y="1786"/>
                    <a:pt x="7371" y="2179"/>
                    <a:pt x="7514" y="2536"/>
                  </a:cubicBezTo>
                  <a:cubicBezTo>
                    <a:pt x="7728" y="3012"/>
                    <a:pt x="7823" y="3477"/>
                    <a:pt x="7859" y="3643"/>
                  </a:cubicBezTo>
                  <a:lnTo>
                    <a:pt x="7371" y="4286"/>
                  </a:lnTo>
                  <a:cubicBezTo>
                    <a:pt x="7347" y="4310"/>
                    <a:pt x="7335" y="4346"/>
                    <a:pt x="7335" y="4382"/>
                  </a:cubicBezTo>
                  <a:cubicBezTo>
                    <a:pt x="7335" y="4525"/>
                    <a:pt x="7406" y="4727"/>
                    <a:pt x="7466" y="4858"/>
                  </a:cubicBezTo>
                  <a:cubicBezTo>
                    <a:pt x="7406" y="4906"/>
                    <a:pt x="7311" y="4953"/>
                    <a:pt x="7192" y="5013"/>
                  </a:cubicBezTo>
                  <a:cubicBezTo>
                    <a:pt x="7025" y="5084"/>
                    <a:pt x="6775" y="5191"/>
                    <a:pt x="6454" y="5251"/>
                  </a:cubicBezTo>
                  <a:cubicBezTo>
                    <a:pt x="6609" y="4989"/>
                    <a:pt x="6704" y="4691"/>
                    <a:pt x="6752" y="4394"/>
                  </a:cubicBezTo>
                  <a:lnTo>
                    <a:pt x="6859" y="4394"/>
                  </a:lnTo>
                  <a:cubicBezTo>
                    <a:pt x="7192" y="4394"/>
                    <a:pt x="7454" y="4144"/>
                    <a:pt x="7490" y="3846"/>
                  </a:cubicBezTo>
                  <a:cubicBezTo>
                    <a:pt x="7502" y="3691"/>
                    <a:pt x="7442" y="3513"/>
                    <a:pt x="7335" y="3393"/>
                  </a:cubicBezTo>
                  <a:cubicBezTo>
                    <a:pt x="7216" y="3274"/>
                    <a:pt x="7049" y="3203"/>
                    <a:pt x="6894" y="3203"/>
                  </a:cubicBezTo>
                  <a:lnTo>
                    <a:pt x="6085" y="3203"/>
                  </a:lnTo>
                  <a:lnTo>
                    <a:pt x="6085" y="3179"/>
                  </a:lnTo>
                  <a:cubicBezTo>
                    <a:pt x="6085" y="3096"/>
                    <a:pt x="6013" y="3012"/>
                    <a:pt x="5918" y="3012"/>
                  </a:cubicBezTo>
                  <a:lnTo>
                    <a:pt x="4692" y="3012"/>
                  </a:lnTo>
                  <a:cubicBezTo>
                    <a:pt x="4597" y="3012"/>
                    <a:pt x="4525" y="3096"/>
                    <a:pt x="4525" y="3179"/>
                  </a:cubicBezTo>
                  <a:lnTo>
                    <a:pt x="4525" y="3227"/>
                  </a:lnTo>
                  <a:cubicBezTo>
                    <a:pt x="4466" y="3191"/>
                    <a:pt x="4406" y="3191"/>
                    <a:pt x="4335" y="3191"/>
                  </a:cubicBezTo>
                  <a:cubicBezTo>
                    <a:pt x="4251" y="3191"/>
                    <a:pt x="4192" y="3215"/>
                    <a:pt x="4132" y="3227"/>
                  </a:cubicBezTo>
                  <a:lnTo>
                    <a:pt x="4132" y="3179"/>
                  </a:lnTo>
                  <a:cubicBezTo>
                    <a:pt x="4132" y="3096"/>
                    <a:pt x="4061" y="3012"/>
                    <a:pt x="3977" y="3012"/>
                  </a:cubicBezTo>
                  <a:lnTo>
                    <a:pt x="2739" y="3012"/>
                  </a:lnTo>
                  <a:cubicBezTo>
                    <a:pt x="2644" y="3012"/>
                    <a:pt x="2572" y="3096"/>
                    <a:pt x="2572" y="3179"/>
                  </a:cubicBezTo>
                  <a:lnTo>
                    <a:pt x="2572" y="3203"/>
                  </a:lnTo>
                  <a:lnTo>
                    <a:pt x="1846" y="3203"/>
                  </a:lnTo>
                  <a:lnTo>
                    <a:pt x="1846" y="2810"/>
                  </a:lnTo>
                  <a:lnTo>
                    <a:pt x="1870" y="2810"/>
                  </a:lnTo>
                  <a:cubicBezTo>
                    <a:pt x="1870" y="1441"/>
                    <a:pt x="2989" y="334"/>
                    <a:pt x="4347" y="334"/>
                  </a:cubicBezTo>
                  <a:close/>
                  <a:moveTo>
                    <a:pt x="6906" y="3513"/>
                  </a:moveTo>
                  <a:cubicBezTo>
                    <a:pt x="6978" y="3513"/>
                    <a:pt x="7049" y="3536"/>
                    <a:pt x="7109" y="3596"/>
                  </a:cubicBezTo>
                  <a:cubicBezTo>
                    <a:pt x="7168" y="3655"/>
                    <a:pt x="7192" y="3739"/>
                    <a:pt x="7192" y="3810"/>
                  </a:cubicBezTo>
                  <a:cubicBezTo>
                    <a:pt x="7168" y="3941"/>
                    <a:pt x="7037" y="4060"/>
                    <a:pt x="6894" y="4060"/>
                  </a:cubicBezTo>
                  <a:lnTo>
                    <a:pt x="6811" y="4060"/>
                  </a:lnTo>
                  <a:lnTo>
                    <a:pt x="6811" y="4048"/>
                  </a:lnTo>
                  <a:cubicBezTo>
                    <a:pt x="6811" y="3953"/>
                    <a:pt x="6740" y="3882"/>
                    <a:pt x="6656" y="3882"/>
                  </a:cubicBezTo>
                  <a:cubicBezTo>
                    <a:pt x="6561" y="3882"/>
                    <a:pt x="6490" y="3953"/>
                    <a:pt x="6490" y="4048"/>
                  </a:cubicBezTo>
                  <a:cubicBezTo>
                    <a:pt x="6490" y="4536"/>
                    <a:pt x="6323" y="5001"/>
                    <a:pt x="6025" y="5370"/>
                  </a:cubicBezTo>
                  <a:cubicBezTo>
                    <a:pt x="5763" y="5679"/>
                    <a:pt x="5430" y="5918"/>
                    <a:pt x="5049" y="6060"/>
                  </a:cubicBezTo>
                  <a:lnTo>
                    <a:pt x="5049" y="5644"/>
                  </a:lnTo>
                  <a:cubicBezTo>
                    <a:pt x="5049" y="5548"/>
                    <a:pt x="4966" y="5477"/>
                    <a:pt x="4882" y="5477"/>
                  </a:cubicBezTo>
                  <a:lnTo>
                    <a:pt x="3823" y="5477"/>
                  </a:lnTo>
                  <a:cubicBezTo>
                    <a:pt x="3739" y="5477"/>
                    <a:pt x="3656" y="5548"/>
                    <a:pt x="3656" y="5644"/>
                  </a:cubicBezTo>
                  <a:lnTo>
                    <a:pt x="3656" y="6060"/>
                  </a:lnTo>
                  <a:cubicBezTo>
                    <a:pt x="3287" y="5918"/>
                    <a:pt x="2942" y="5679"/>
                    <a:pt x="2692" y="5370"/>
                  </a:cubicBezTo>
                  <a:cubicBezTo>
                    <a:pt x="2394" y="4989"/>
                    <a:pt x="2227" y="4536"/>
                    <a:pt x="2227" y="4048"/>
                  </a:cubicBezTo>
                  <a:cubicBezTo>
                    <a:pt x="2227" y="3953"/>
                    <a:pt x="2156" y="3882"/>
                    <a:pt x="2072" y="3882"/>
                  </a:cubicBezTo>
                  <a:cubicBezTo>
                    <a:pt x="1977" y="3882"/>
                    <a:pt x="1906" y="3953"/>
                    <a:pt x="1906" y="4048"/>
                  </a:cubicBezTo>
                  <a:lnTo>
                    <a:pt x="1906" y="4060"/>
                  </a:lnTo>
                  <a:lnTo>
                    <a:pt x="1799" y="4060"/>
                  </a:lnTo>
                  <a:cubicBezTo>
                    <a:pt x="1727" y="4060"/>
                    <a:pt x="1656" y="4036"/>
                    <a:pt x="1596" y="3977"/>
                  </a:cubicBezTo>
                  <a:cubicBezTo>
                    <a:pt x="1537" y="3917"/>
                    <a:pt x="1513" y="3834"/>
                    <a:pt x="1513" y="3763"/>
                  </a:cubicBezTo>
                  <a:cubicBezTo>
                    <a:pt x="1537" y="3632"/>
                    <a:pt x="1668" y="3513"/>
                    <a:pt x="1810" y="3513"/>
                  </a:cubicBezTo>
                  <a:lnTo>
                    <a:pt x="2584" y="3513"/>
                  </a:lnTo>
                  <a:lnTo>
                    <a:pt x="2584" y="3703"/>
                  </a:lnTo>
                  <a:cubicBezTo>
                    <a:pt x="2584" y="3989"/>
                    <a:pt x="2823" y="4227"/>
                    <a:pt x="3108" y="4227"/>
                  </a:cubicBezTo>
                  <a:lnTo>
                    <a:pt x="3632" y="4227"/>
                  </a:lnTo>
                  <a:cubicBezTo>
                    <a:pt x="3918" y="4227"/>
                    <a:pt x="4156" y="3989"/>
                    <a:pt x="4156" y="3703"/>
                  </a:cubicBezTo>
                  <a:cubicBezTo>
                    <a:pt x="4156" y="3596"/>
                    <a:pt x="4239" y="3513"/>
                    <a:pt x="4347" y="3513"/>
                  </a:cubicBezTo>
                  <a:cubicBezTo>
                    <a:pt x="4454" y="3513"/>
                    <a:pt x="4537" y="3596"/>
                    <a:pt x="4537" y="3703"/>
                  </a:cubicBezTo>
                  <a:cubicBezTo>
                    <a:pt x="4537" y="3989"/>
                    <a:pt x="4775" y="4227"/>
                    <a:pt x="5061" y="4227"/>
                  </a:cubicBezTo>
                  <a:lnTo>
                    <a:pt x="5585" y="4227"/>
                  </a:lnTo>
                  <a:cubicBezTo>
                    <a:pt x="5859" y="4227"/>
                    <a:pt x="6097" y="3989"/>
                    <a:pt x="6097" y="3703"/>
                  </a:cubicBezTo>
                  <a:lnTo>
                    <a:pt x="6097" y="3513"/>
                  </a:lnTo>
                  <a:close/>
                  <a:moveTo>
                    <a:pt x="4716" y="5799"/>
                  </a:moveTo>
                  <a:lnTo>
                    <a:pt x="4716" y="6156"/>
                  </a:lnTo>
                  <a:cubicBezTo>
                    <a:pt x="4716" y="6346"/>
                    <a:pt x="4549" y="6513"/>
                    <a:pt x="4358" y="6513"/>
                  </a:cubicBezTo>
                  <a:cubicBezTo>
                    <a:pt x="4156" y="6513"/>
                    <a:pt x="3989" y="6370"/>
                    <a:pt x="3989" y="6156"/>
                  </a:cubicBezTo>
                  <a:lnTo>
                    <a:pt x="3989" y="5799"/>
                  </a:lnTo>
                  <a:close/>
                  <a:moveTo>
                    <a:pt x="5418" y="6263"/>
                  </a:moveTo>
                  <a:lnTo>
                    <a:pt x="5418" y="6822"/>
                  </a:lnTo>
                  <a:lnTo>
                    <a:pt x="5418" y="6942"/>
                  </a:lnTo>
                  <a:lnTo>
                    <a:pt x="4347" y="7561"/>
                  </a:lnTo>
                  <a:lnTo>
                    <a:pt x="3275" y="6942"/>
                  </a:lnTo>
                  <a:lnTo>
                    <a:pt x="3275" y="6822"/>
                  </a:lnTo>
                  <a:lnTo>
                    <a:pt x="3275" y="6263"/>
                  </a:lnTo>
                  <a:cubicBezTo>
                    <a:pt x="3406" y="6322"/>
                    <a:pt x="3561" y="6382"/>
                    <a:pt x="3692" y="6430"/>
                  </a:cubicBezTo>
                  <a:cubicBezTo>
                    <a:pt x="3811" y="6668"/>
                    <a:pt x="4061" y="6858"/>
                    <a:pt x="4358" y="6858"/>
                  </a:cubicBezTo>
                  <a:cubicBezTo>
                    <a:pt x="4656" y="6858"/>
                    <a:pt x="4894" y="6680"/>
                    <a:pt x="5001" y="6430"/>
                  </a:cubicBezTo>
                  <a:cubicBezTo>
                    <a:pt x="5144" y="6382"/>
                    <a:pt x="5287" y="6334"/>
                    <a:pt x="5418" y="6263"/>
                  </a:cubicBezTo>
                  <a:close/>
                  <a:moveTo>
                    <a:pt x="3204" y="7251"/>
                  </a:moveTo>
                  <a:lnTo>
                    <a:pt x="4096" y="7751"/>
                  </a:lnTo>
                  <a:lnTo>
                    <a:pt x="3632" y="8227"/>
                  </a:lnTo>
                  <a:cubicBezTo>
                    <a:pt x="3585" y="8275"/>
                    <a:pt x="3537" y="8287"/>
                    <a:pt x="3501" y="8287"/>
                  </a:cubicBezTo>
                  <a:cubicBezTo>
                    <a:pt x="3430" y="8287"/>
                    <a:pt x="3394" y="8263"/>
                    <a:pt x="3358" y="8215"/>
                  </a:cubicBezTo>
                  <a:lnTo>
                    <a:pt x="2882" y="7644"/>
                  </a:lnTo>
                  <a:lnTo>
                    <a:pt x="2989" y="7549"/>
                  </a:lnTo>
                  <a:cubicBezTo>
                    <a:pt x="3073" y="7453"/>
                    <a:pt x="3132" y="7370"/>
                    <a:pt x="3204" y="7251"/>
                  </a:cubicBezTo>
                  <a:close/>
                  <a:moveTo>
                    <a:pt x="5513" y="7275"/>
                  </a:moveTo>
                  <a:cubicBezTo>
                    <a:pt x="5561" y="7382"/>
                    <a:pt x="5632" y="7477"/>
                    <a:pt x="5728" y="7573"/>
                  </a:cubicBezTo>
                  <a:lnTo>
                    <a:pt x="5835" y="7668"/>
                  </a:lnTo>
                  <a:lnTo>
                    <a:pt x="5359" y="8227"/>
                  </a:lnTo>
                  <a:cubicBezTo>
                    <a:pt x="5323" y="8275"/>
                    <a:pt x="5263" y="8287"/>
                    <a:pt x="5216" y="8299"/>
                  </a:cubicBezTo>
                  <a:cubicBezTo>
                    <a:pt x="5156" y="8299"/>
                    <a:pt x="5120" y="8287"/>
                    <a:pt x="5085" y="8239"/>
                  </a:cubicBezTo>
                  <a:lnTo>
                    <a:pt x="4620" y="7775"/>
                  </a:lnTo>
                  <a:lnTo>
                    <a:pt x="5513" y="7275"/>
                  </a:lnTo>
                  <a:close/>
                  <a:moveTo>
                    <a:pt x="4358" y="7965"/>
                  </a:moveTo>
                  <a:lnTo>
                    <a:pt x="4704" y="8299"/>
                  </a:lnTo>
                  <a:lnTo>
                    <a:pt x="4632" y="8513"/>
                  </a:lnTo>
                  <a:cubicBezTo>
                    <a:pt x="4608" y="8561"/>
                    <a:pt x="4585" y="8585"/>
                    <a:pt x="4537" y="8620"/>
                  </a:cubicBezTo>
                  <a:lnTo>
                    <a:pt x="4525" y="8620"/>
                  </a:lnTo>
                  <a:cubicBezTo>
                    <a:pt x="4489" y="8632"/>
                    <a:pt x="4477" y="8632"/>
                    <a:pt x="4454" y="8632"/>
                  </a:cubicBezTo>
                  <a:lnTo>
                    <a:pt x="4251" y="8632"/>
                  </a:lnTo>
                  <a:cubicBezTo>
                    <a:pt x="4180" y="8632"/>
                    <a:pt x="4108" y="8585"/>
                    <a:pt x="4073" y="8501"/>
                  </a:cubicBezTo>
                  <a:lnTo>
                    <a:pt x="4013" y="8299"/>
                  </a:lnTo>
                  <a:lnTo>
                    <a:pt x="4358" y="7965"/>
                  </a:lnTo>
                  <a:close/>
                  <a:moveTo>
                    <a:pt x="4370" y="0"/>
                  </a:moveTo>
                  <a:cubicBezTo>
                    <a:pt x="3573" y="0"/>
                    <a:pt x="2823" y="345"/>
                    <a:pt x="2322" y="893"/>
                  </a:cubicBezTo>
                  <a:cubicBezTo>
                    <a:pt x="953" y="1250"/>
                    <a:pt x="537" y="3560"/>
                    <a:pt x="525" y="3643"/>
                  </a:cubicBezTo>
                  <a:cubicBezTo>
                    <a:pt x="501" y="3691"/>
                    <a:pt x="525" y="3739"/>
                    <a:pt x="548" y="3774"/>
                  </a:cubicBezTo>
                  <a:lnTo>
                    <a:pt x="1037" y="4429"/>
                  </a:lnTo>
                  <a:cubicBezTo>
                    <a:pt x="1025" y="4536"/>
                    <a:pt x="941" y="4727"/>
                    <a:pt x="894" y="4834"/>
                  </a:cubicBezTo>
                  <a:cubicBezTo>
                    <a:pt x="858" y="4906"/>
                    <a:pt x="882" y="4989"/>
                    <a:pt x="941" y="5048"/>
                  </a:cubicBezTo>
                  <a:cubicBezTo>
                    <a:pt x="965" y="5060"/>
                    <a:pt x="1549" y="5525"/>
                    <a:pt x="2513" y="5620"/>
                  </a:cubicBezTo>
                  <a:cubicBezTo>
                    <a:pt x="2644" y="5787"/>
                    <a:pt x="2811" y="5941"/>
                    <a:pt x="2989" y="6060"/>
                  </a:cubicBezTo>
                  <a:lnTo>
                    <a:pt x="2989" y="6358"/>
                  </a:lnTo>
                  <a:cubicBezTo>
                    <a:pt x="2703" y="6453"/>
                    <a:pt x="1977" y="6751"/>
                    <a:pt x="1537" y="7489"/>
                  </a:cubicBezTo>
                  <a:lnTo>
                    <a:pt x="882" y="7680"/>
                  </a:lnTo>
                  <a:cubicBezTo>
                    <a:pt x="358" y="7823"/>
                    <a:pt x="1" y="8311"/>
                    <a:pt x="1" y="8858"/>
                  </a:cubicBezTo>
                  <a:lnTo>
                    <a:pt x="1" y="11085"/>
                  </a:lnTo>
                  <a:cubicBezTo>
                    <a:pt x="1" y="11180"/>
                    <a:pt x="72" y="11252"/>
                    <a:pt x="156" y="11252"/>
                  </a:cubicBezTo>
                  <a:cubicBezTo>
                    <a:pt x="251" y="11252"/>
                    <a:pt x="322" y="11180"/>
                    <a:pt x="322" y="11085"/>
                  </a:cubicBezTo>
                  <a:lnTo>
                    <a:pt x="322" y="8858"/>
                  </a:lnTo>
                  <a:cubicBezTo>
                    <a:pt x="322" y="8466"/>
                    <a:pt x="596" y="8108"/>
                    <a:pt x="965" y="8001"/>
                  </a:cubicBezTo>
                  <a:lnTo>
                    <a:pt x="1334" y="7894"/>
                  </a:lnTo>
                  <a:lnTo>
                    <a:pt x="1334" y="7894"/>
                  </a:lnTo>
                  <a:cubicBezTo>
                    <a:pt x="1322" y="7942"/>
                    <a:pt x="1310" y="7977"/>
                    <a:pt x="1287" y="8013"/>
                  </a:cubicBezTo>
                  <a:cubicBezTo>
                    <a:pt x="1251" y="8168"/>
                    <a:pt x="1263" y="8346"/>
                    <a:pt x="1346" y="8477"/>
                  </a:cubicBezTo>
                  <a:lnTo>
                    <a:pt x="1549" y="8763"/>
                  </a:lnTo>
                  <a:lnTo>
                    <a:pt x="1072" y="9239"/>
                  </a:lnTo>
                  <a:cubicBezTo>
                    <a:pt x="953" y="9358"/>
                    <a:pt x="894" y="9537"/>
                    <a:pt x="929" y="9716"/>
                  </a:cubicBezTo>
                  <a:lnTo>
                    <a:pt x="1251" y="11144"/>
                  </a:lnTo>
                  <a:cubicBezTo>
                    <a:pt x="1263" y="11216"/>
                    <a:pt x="1334" y="11275"/>
                    <a:pt x="1406" y="11275"/>
                  </a:cubicBezTo>
                  <a:lnTo>
                    <a:pt x="1441" y="11275"/>
                  </a:lnTo>
                  <a:cubicBezTo>
                    <a:pt x="1525" y="11263"/>
                    <a:pt x="1584" y="11168"/>
                    <a:pt x="1560" y="11085"/>
                  </a:cubicBezTo>
                  <a:lnTo>
                    <a:pt x="1251" y="9656"/>
                  </a:lnTo>
                  <a:cubicBezTo>
                    <a:pt x="1227" y="9597"/>
                    <a:pt x="1251" y="9525"/>
                    <a:pt x="1287" y="9478"/>
                  </a:cubicBezTo>
                  <a:lnTo>
                    <a:pt x="1858" y="8906"/>
                  </a:lnTo>
                  <a:cubicBezTo>
                    <a:pt x="1918" y="8858"/>
                    <a:pt x="1918" y="8763"/>
                    <a:pt x="1870" y="8704"/>
                  </a:cubicBezTo>
                  <a:lnTo>
                    <a:pt x="1608" y="8311"/>
                  </a:lnTo>
                  <a:cubicBezTo>
                    <a:pt x="1572" y="8275"/>
                    <a:pt x="1560" y="8215"/>
                    <a:pt x="1584" y="8156"/>
                  </a:cubicBezTo>
                  <a:cubicBezTo>
                    <a:pt x="1870" y="7287"/>
                    <a:pt x="2620" y="6882"/>
                    <a:pt x="2977" y="6751"/>
                  </a:cubicBezTo>
                  <a:lnTo>
                    <a:pt x="2977" y="6858"/>
                  </a:lnTo>
                  <a:cubicBezTo>
                    <a:pt x="2977" y="7049"/>
                    <a:pt x="2894" y="7227"/>
                    <a:pt x="2763" y="7370"/>
                  </a:cubicBezTo>
                  <a:lnTo>
                    <a:pt x="2561" y="7573"/>
                  </a:lnTo>
                  <a:cubicBezTo>
                    <a:pt x="2263" y="7870"/>
                    <a:pt x="2096" y="8263"/>
                    <a:pt x="2096" y="8692"/>
                  </a:cubicBezTo>
                  <a:lnTo>
                    <a:pt x="2096" y="8835"/>
                  </a:lnTo>
                  <a:cubicBezTo>
                    <a:pt x="2096" y="8930"/>
                    <a:pt x="2168" y="9001"/>
                    <a:pt x="2263" y="9001"/>
                  </a:cubicBezTo>
                  <a:cubicBezTo>
                    <a:pt x="2346" y="9001"/>
                    <a:pt x="2418" y="8930"/>
                    <a:pt x="2418" y="8835"/>
                  </a:cubicBezTo>
                  <a:lnTo>
                    <a:pt x="2418" y="8692"/>
                  </a:lnTo>
                  <a:cubicBezTo>
                    <a:pt x="2418" y="8418"/>
                    <a:pt x="2513" y="8156"/>
                    <a:pt x="2680" y="7942"/>
                  </a:cubicBezTo>
                  <a:lnTo>
                    <a:pt x="3120" y="8477"/>
                  </a:lnTo>
                  <a:cubicBezTo>
                    <a:pt x="3215" y="8585"/>
                    <a:pt x="3346" y="8656"/>
                    <a:pt x="3489" y="8656"/>
                  </a:cubicBezTo>
                  <a:lnTo>
                    <a:pt x="3525" y="8656"/>
                  </a:lnTo>
                  <a:cubicBezTo>
                    <a:pt x="3608" y="8656"/>
                    <a:pt x="3704" y="8632"/>
                    <a:pt x="3775" y="8596"/>
                  </a:cubicBezTo>
                  <a:lnTo>
                    <a:pt x="3787" y="8656"/>
                  </a:lnTo>
                  <a:cubicBezTo>
                    <a:pt x="3823" y="8751"/>
                    <a:pt x="3882" y="8823"/>
                    <a:pt x="3942" y="8882"/>
                  </a:cubicBezTo>
                  <a:lnTo>
                    <a:pt x="3692" y="11121"/>
                  </a:lnTo>
                  <a:cubicBezTo>
                    <a:pt x="3668" y="11204"/>
                    <a:pt x="3751" y="11299"/>
                    <a:pt x="3835" y="11299"/>
                  </a:cubicBezTo>
                  <a:lnTo>
                    <a:pt x="3846" y="11299"/>
                  </a:lnTo>
                  <a:cubicBezTo>
                    <a:pt x="3942" y="11299"/>
                    <a:pt x="4001" y="11240"/>
                    <a:pt x="4013" y="11144"/>
                  </a:cubicBezTo>
                  <a:lnTo>
                    <a:pt x="4251" y="9001"/>
                  </a:lnTo>
                  <a:lnTo>
                    <a:pt x="4501" y="9001"/>
                  </a:lnTo>
                  <a:lnTo>
                    <a:pt x="4739" y="11144"/>
                  </a:lnTo>
                  <a:cubicBezTo>
                    <a:pt x="4763" y="11240"/>
                    <a:pt x="4823" y="11299"/>
                    <a:pt x="4906" y="11299"/>
                  </a:cubicBezTo>
                  <a:lnTo>
                    <a:pt x="4918" y="11299"/>
                  </a:lnTo>
                  <a:cubicBezTo>
                    <a:pt x="5013" y="11275"/>
                    <a:pt x="5073" y="11204"/>
                    <a:pt x="5073" y="11121"/>
                  </a:cubicBezTo>
                  <a:lnTo>
                    <a:pt x="4823" y="8882"/>
                  </a:lnTo>
                  <a:cubicBezTo>
                    <a:pt x="4894" y="8823"/>
                    <a:pt x="4942" y="8751"/>
                    <a:pt x="4966" y="8656"/>
                  </a:cubicBezTo>
                  <a:lnTo>
                    <a:pt x="4978" y="8596"/>
                  </a:lnTo>
                  <a:cubicBezTo>
                    <a:pt x="5061" y="8644"/>
                    <a:pt x="5144" y="8656"/>
                    <a:pt x="5239" y="8656"/>
                  </a:cubicBezTo>
                  <a:lnTo>
                    <a:pt x="5263" y="8656"/>
                  </a:lnTo>
                  <a:cubicBezTo>
                    <a:pt x="5418" y="8656"/>
                    <a:pt x="5549" y="8585"/>
                    <a:pt x="5632" y="8477"/>
                  </a:cubicBezTo>
                  <a:lnTo>
                    <a:pt x="6085" y="7942"/>
                  </a:lnTo>
                  <a:cubicBezTo>
                    <a:pt x="6252" y="8156"/>
                    <a:pt x="6335" y="8418"/>
                    <a:pt x="6335" y="8692"/>
                  </a:cubicBezTo>
                  <a:lnTo>
                    <a:pt x="6335" y="8835"/>
                  </a:lnTo>
                  <a:cubicBezTo>
                    <a:pt x="6335" y="8930"/>
                    <a:pt x="6406" y="9001"/>
                    <a:pt x="6502" y="9001"/>
                  </a:cubicBezTo>
                  <a:cubicBezTo>
                    <a:pt x="6585" y="9001"/>
                    <a:pt x="6668" y="8930"/>
                    <a:pt x="6668" y="8835"/>
                  </a:cubicBezTo>
                  <a:lnTo>
                    <a:pt x="6668" y="8692"/>
                  </a:lnTo>
                  <a:cubicBezTo>
                    <a:pt x="6668" y="8275"/>
                    <a:pt x="6502" y="7870"/>
                    <a:pt x="6204" y="7573"/>
                  </a:cubicBezTo>
                  <a:lnTo>
                    <a:pt x="5990" y="7370"/>
                  </a:lnTo>
                  <a:cubicBezTo>
                    <a:pt x="5859" y="7227"/>
                    <a:pt x="5787" y="7049"/>
                    <a:pt x="5787" y="6858"/>
                  </a:cubicBezTo>
                  <a:lnTo>
                    <a:pt x="5787" y="6715"/>
                  </a:lnTo>
                  <a:cubicBezTo>
                    <a:pt x="6144" y="6858"/>
                    <a:pt x="6883" y="7251"/>
                    <a:pt x="7168" y="8108"/>
                  </a:cubicBezTo>
                  <a:cubicBezTo>
                    <a:pt x="7180" y="8168"/>
                    <a:pt x="7180" y="8227"/>
                    <a:pt x="7156" y="8275"/>
                  </a:cubicBezTo>
                  <a:lnTo>
                    <a:pt x="6883" y="8656"/>
                  </a:lnTo>
                  <a:cubicBezTo>
                    <a:pt x="6847" y="8716"/>
                    <a:pt x="6859" y="8811"/>
                    <a:pt x="6906" y="8870"/>
                  </a:cubicBezTo>
                  <a:lnTo>
                    <a:pt x="7466" y="9430"/>
                  </a:lnTo>
                  <a:cubicBezTo>
                    <a:pt x="7514" y="9478"/>
                    <a:pt x="7525" y="9537"/>
                    <a:pt x="7514" y="9609"/>
                  </a:cubicBezTo>
                  <a:lnTo>
                    <a:pt x="7204" y="11037"/>
                  </a:lnTo>
                  <a:cubicBezTo>
                    <a:pt x="7180" y="11132"/>
                    <a:pt x="7228" y="11216"/>
                    <a:pt x="7323" y="11240"/>
                  </a:cubicBezTo>
                  <a:lnTo>
                    <a:pt x="7347" y="11240"/>
                  </a:lnTo>
                  <a:cubicBezTo>
                    <a:pt x="7418" y="11240"/>
                    <a:pt x="7502" y="11180"/>
                    <a:pt x="7514" y="11097"/>
                  </a:cubicBezTo>
                  <a:lnTo>
                    <a:pt x="7823" y="9668"/>
                  </a:lnTo>
                  <a:cubicBezTo>
                    <a:pt x="7871" y="9489"/>
                    <a:pt x="7811" y="9311"/>
                    <a:pt x="7692" y="9192"/>
                  </a:cubicBezTo>
                  <a:lnTo>
                    <a:pt x="7216" y="8716"/>
                  </a:lnTo>
                  <a:lnTo>
                    <a:pt x="7406" y="8430"/>
                  </a:lnTo>
                  <a:cubicBezTo>
                    <a:pt x="7502" y="8299"/>
                    <a:pt x="7514" y="8132"/>
                    <a:pt x="7466" y="7977"/>
                  </a:cubicBezTo>
                  <a:cubicBezTo>
                    <a:pt x="7454" y="7930"/>
                    <a:pt x="7442" y="7894"/>
                    <a:pt x="7418" y="7858"/>
                  </a:cubicBezTo>
                  <a:lnTo>
                    <a:pt x="7418" y="7858"/>
                  </a:lnTo>
                  <a:lnTo>
                    <a:pt x="7799" y="7965"/>
                  </a:lnTo>
                  <a:cubicBezTo>
                    <a:pt x="8168" y="8061"/>
                    <a:pt x="8430" y="8418"/>
                    <a:pt x="8430" y="8811"/>
                  </a:cubicBezTo>
                  <a:lnTo>
                    <a:pt x="8430" y="11037"/>
                  </a:lnTo>
                  <a:cubicBezTo>
                    <a:pt x="8430" y="11132"/>
                    <a:pt x="8514" y="11204"/>
                    <a:pt x="8597" y="11204"/>
                  </a:cubicBezTo>
                  <a:cubicBezTo>
                    <a:pt x="8692" y="11204"/>
                    <a:pt x="8764" y="11132"/>
                    <a:pt x="8764" y="11037"/>
                  </a:cubicBezTo>
                  <a:lnTo>
                    <a:pt x="8764" y="8811"/>
                  </a:lnTo>
                  <a:cubicBezTo>
                    <a:pt x="8740" y="8311"/>
                    <a:pt x="8383" y="7846"/>
                    <a:pt x="7871" y="7680"/>
                  </a:cubicBezTo>
                  <a:lnTo>
                    <a:pt x="7216" y="7489"/>
                  </a:lnTo>
                  <a:cubicBezTo>
                    <a:pt x="6775" y="6751"/>
                    <a:pt x="6061" y="6453"/>
                    <a:pt x="5763" y="6358"/>
                  </a:cubicBezTo>
                  <a:lnTo>
                    <a:pt x="5763" y="6060"/>
                  </a:lnTo>
                  <a:cubicBezTo>
                    <a:pt x="5942" y="5941"/>
                    <a:pt x="6097" y="5787"/>
                    <a:pt x="6240" y="5620"/>
                  </a:cubicBezTo>
                  <a:cubicBezTo>
                    <a:pt x="7204" y="5525"/>
                    <a:pt x="7787" y="5072"/>
                    <a:pt x="7811" y="5048"/>
                  </a:cubicBezTo>
                  <a:cubicBezTo>
                    <a:pt x="7871" y="5001"/>
                    <a:pt x="7883" y="4906"/>
                    <a:pt x="7859" y="4834"/>
                  </a:cubicBezTo>
                  <a:cubicBezTo>
                    <a:pt x="7799" y="4727"/>
                    <a:pt x="7716" y="4536"/>
                    <a:pt x="7704" y="4429"/>
                  </a:cubicBezTo>
                  <a:lnTo>
                    <a:pt x="8192" y="3774"/>
                  </a:lnTo>
                  <a:cubicBezTo>
                    <a:pt x="8228" y="3751"/>
                    <a:pt x="8240" y="3691"/>
                    <a:pt x="8228" y="3643"/>
                  </a:cubicBezTo>
                  <a:cubicBezTo>
                    <a:pt x="8216" y="3536"/>
                    <a:pt x="7799" y="1250"/>
                    <a:pt x="6430" y="893"/>
                  </a:cubicBezTo>
                  <a:cubicBezTo>
                    <a:pt x="5906" y="345"/>
                    <a:pt x="5180" y="0"/>
                    <a:pt x="4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1" name="Google Shape;13841;p89"/>
            <p:cNvSpPr/>
            <p:nvPr/>
          </p:nvSpPr>
          <p:spPr>
            <a:xfrm>
              <a:off x="6813503" y="2560195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3" y="1"/>
                  </a:moveTo>
                  <a:cubicBezTo>
                    <a:pt x="140" y="1"/>
                    <a:pt x="95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03" y="415"/>
                    <a:pt x="441" y="510"/>
                    <a:pt x="703" y="510"/>
                  </a:cubicBezTo>
                  <a:cubicBezTo>
                    <a:pt x="965" y="510"/>
                    <a:pt x="1203" y="415"/>
                    <a:pt x="1334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1" y="46"/>
                  </a:cubicBezTo>
                  <a:cubicBezTo>
                    <a:pt x="1072" y="105"/>
                    <a:pt x="917" y="177"/>
                    <a:pt x="715" y="177"/>
                  </a:cubicBezTo>
                  <a:cubicBezTo>
                    <a:pt x="500" y="177"/>
                    <a:pt x="357" y="105"/>
                    <a:pt x="298" y="46"/>
                  </a:cubicBezTo>
                  <a:cubicBezTo>
                    <a:pt x="268" y="16"/>
                    <a:pt x="226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2" name="Google Shape;13842;p89"/>
            <p:cNvSpPr/>
            <p:nvPr/>
          </p:nvSpPr>
          <p:spPr>
            <a:xfrm>
              <a:off x="6792372" y="2493350"/>
              <a:ext cx="26801" cy="10233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62" y="322"/>
                    <a:pt x="846" y="251"/>
                    <a:pt x="846" y="155"/>
                  </a:cubicBezTo>
                  <a:cubicBezTo>
                    <a:pt x="846" y="72"/>
                    <a:pt x="786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3" name="Google Shape;13843;p89"/>
            <p:cNvSpPr/>
            <p:nvPr/>
          </p:nvSpPr>
          <p:spPr>
            <a:xfrm>
              <a:off x="6853483" y="2493350"/>
              <a:ext cx="26801" cy="10233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86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44" name="Google Shape;13844;p89"/>
          <p:cNvGrpSpPr/>
          <p:nvPr/>
        </p:nvGrpSpPr>
        <p:grpSpPr>
          <a:xfrm>
            <a:off x="4897750" y="2415639"/>
            <a:ext cx="279513" cy="357255"/>
            <a:chOff x="4897750" y="2415639"/>
            <a:chExt cx="279513" cy="357255"/>
          </a:xfrm>
          <a:solidFill>
            <a:schemeClr val="bg1"/>
          </a:solidFill>
        </p:grpSpPr>
        <p:sp>
          <p:nvSpPr>
            <p:cNvPr id="13845" name="Google Shape;13845;p89"/>
            <p:cNvSpPr/>
            <p:nvPr/>
          </p:nvSpPr>
          <p:spPr>
            <a:xfrm>
              <a:off x="4964119" y="2715522"/>
              <a:ext cx="10613" cy="55472"/>
            </a:xfrm>
            <a:custGeom>
              <a:avLst/>
              <a:gdLst/>
              <a:ahLst/>
              <a:cxnLst/>
              <a:rect l="l" t="t" r="r" b="b"/>
              <a:pathLst>
                <a:path w="335" h="1751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63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6" name="Google Shape;13846;p89"/>
            <p:cNvSpPr/>
            <p:nvPr/>
          </p:nvSpPr>
          <p:spPr>
            <a:xfrm>
              <a:off x="5098031" y="2715522"/>
              <a:ext cx="10581" cy="55472"/>
            </a:xfrm>
            <a:custGeom>
              <a:avLst/>
              <a:gdLst/>
              <a:ahLst/>
              <a:cxnLst/>
              <a:rect l="l" t="t" r="r" b="b"/>
              <a:pathLst>
                <a:path w="334" h="1751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51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7" name="Google Shape;13847;p89"/>
            <p:cNvSpPr/>
            <p:nvPr/>
          </p:nvSpPr>
          <p:spPr>
            <a:xfrm>
              <a:off x="4897750" y="2415639"/>
              <a:ext cx="279513" cy="357255"/>
            </a:xfrm>
            <a:custGeom>
              <a:avLst/>
              <a:gdLst/>
              <a:ahLst/>
              <a:cxnLst/>
              <a:rect l="l" t="t" r="r" b="b"/>
              <a:pathLst>
                <a:path w="8823" h="11277" extrusionOk="0">
                  <a:moveTo>
                    <a:pt x="4787" y="299"/>
                  </a:moveTo>
                  <a:cubicBezTo>
                    <a:pt x="5418" y="299"/>
                    <a:pt x="6013" y="584"/>
                    <a:pt x="6430" y="1061"/>
                  </a:cubicBezTo>
                  <a:cubicBezTo>
                    <a:pt x="6834" y="1549"/>
                    <a:pt x="6989" y="2180"/>
                    <a:pt x="6894" y="2799"/>
                  </a:cubicBezTo>
                  <a:lnTo>
                    <a:pt x="6799" y="3311"/>
                  </a:lnTo>
                  <a:lnTo>
                    <a:pt x="6715" y="3311"/>
                  </a:lnTo>
                  <a:cubicBezTo>
                    <a:pt x="6656" y="3311"/>
                    <a:pt x="6608" y="3299"/>
                    <a:pt x="6573" y="3251"/>
                  </a:cubicBezTo>
                  <a:cubicBezTo>
                    <a:pt x="6549" y="3204"/>
                    <a:pt x="6513" y="3156"/>
                    <a:pt x="6537" y="3097"/>
                  </a:cubicBezTo>
                  <a:lnTo>
                    <a:pt x="6561" y="2882"/>
                  </a:lnTo>
                  <a:cubicBezTo>
                    <a:pt x="6596" y="2585"/>
                    <a:pt x="6501" y="2287"/>
                    <a:pt x="6311" y="2061"/>
                  </a:cubicBezTo>
                  <a:cubicBezTo>
                    <a:pt x="6120" y="1834"/>
                    <a:pt x="5834" y="1715"/>
                    <a:pt x="5537" y="1715"/>
                  </a:cubicBezTo>
                  <a:lnTo>
                    <a:pt x="5465" y="1715"/>
                  </a:lnTo>
                  <a:cubicBezTo>
                    <a:pt x="5370" y="1715"/>
                    <a:pt x="5299" y="1787"/>
                    <a:pt x="5299" y="1882"/>
                  </a:cubicBezTo>
                  <a:cubicBezTo>
                    <a:pt x="5299" y="1965"/>
                    <a:pt x="5370" y="2049"/>
                    <a:pt x="5465" y="2049"/>
                  </a:cubicBezTo>
                  <a:lnTo>
                    <a:pt x="5537" y="2049"/>
                  </a:lnTo>
                  <a:cubicBezTo>
                    <a:pt x="5751" y="2049"/>
                    <a:pt x="5942" y="2132"/>
                    <a:pt x="6072" y="2287"/>
                  </a:cubicBezTo>
                  <a:cubicBezTo>
                    <a:pt x="6203" y="2430"/>
                    <a:pt x="6263" y="2644"/>
                    <a:pt x="6251" y="2835"/>
                  </a:cubicBezTo>
                  <a:lnTo>
                    <a:pt x="6215" y="3061"/>
                  </a:lnTo>
                  <a:cubicBezTo>
                    <a:pt x="6203" y="3204"/>
                    <a:pt x="6251" y="3358"/>
                    <a:pt x="6358" y="3466"/>
                  </a:cubicBezTo>
                  <a:cubicBezTo>
                    <a:pt x="6453" y="3561"/>
                    <a:pt x="6596" y="3644"/>
                    <a:pt x="6739" y="3644"/>
                  </a:cubicBezTo>
                  <a:lnTo>
                    <a:pt x="6965" y="3644"/>
                  </a:lnTo>
                  <a:cubicBezTo>
                    <a:pt x="7037" y="3644"/>
                    <a:pt x="7108" y="3668"/>
                    <a:pt x="7168" y="3728"/>
                  </a:cubicBezTo>
                  <a:cubicBezTo>
                    <a:pt x="7239" y="3787"/>
                    <a:pt x="7251" y="3859"/>
                    <a:pt x="7251" y="3942"/>
                  </a:cubicBezTo>
                  <a:cubicBezTo>
                    <a:pt x="7239" y="4073"/>
                    <a:pt x="7096" y="4192"/>
                    <a:pt x="6954" y="4192"/>
                  </a:cubicBezTo>
                  <a:lnTo>
                    <a:pt x="6870" y="4192"/>
                  </a:lnTo>
                  <a:lnTo>
                    <a:pt x="6870" y="4180"/>
                  </a:lnTo>
                  <a:cubicBezTo>
                    <a:pt x="6870" y="4085"/>
                    <a:pt x="6799" y="4013"/>
                    <a:pt x="6715" y="4013"/>
                  </a:cubicBezTo>
                  <a:cubicBezTo>
                    <a:pt x="6620" y="4013"/>
                    <a:pt x="6549" y="4085"/>
                    <a:pt x="6549" y="4180"/>
                  </a:cubicBezTo>
                  <a:cubicBezTo>
                    <a:pt x="6549" y="5347"/>
                    <a:pt x="5596" y="6287"/>
                    <a:pt x="4418" y="6287"/>
                  </a:cubicBezTo>
                  <a:cubicBezTo>
                    <a:pt x="4395" y="6288"/>
                    <a:pt x="4373" y="6288"/>
                    <a:pt x="4351" y="6288"/>
                  </a:cubicBezTo>
                  <a:cubicBezTo>
                    <a:pt x="3169" y="6288"/>
                    <a:pt x="2251" y="5349"/>
                    <a:pt x="2251" y="4192"/>
                  </a:cubicBezTo>
                  <a:cubicBezTo>
                    <a:pt x="2251" y="4097"/>
                    <a:pt x="2179" y="4025"/>
                    <a:pt x="2084" y="4025"/>
                  </a:cubicBezTo>
                  <a:cubicBezTo>
                    <a:pt x="2001" y="4025"/>
                    <a:pt x="1917" y="4097"/>
                    <a:pt x="1917" y="4192"/>
                  </a:cubicBezTo>
                  <a:lnTo>
                    <a:pt x="1917" y="4204"/>
                  </a:lnTo>
                  <a:lnTo>
                    <a:pt x="1822" y="4204"/>
                  </a:lnTo>
                  <a:cubicBezTo>
                    <a:pt x="1739" y="4204"/>
                    <a:pt x="1667" y="4168"/>
                    <a:pt x="1608" y="4109"/>
                  </a:cubicBezTo>
                  <a:cubicBezTo>
                    <a:pt x="1548" y="4061"/>
                    <a:pt x="1536" y="3978"/>
                    <a:pt x="1536" y="3906"/>
                  </a:cubicBezTo>
                  <a:cubicBezTo>
                    <a:pt x="1548" y="3775"/>
                    <a:pt x="1679" y="3656"/>
                    <a:pt x="1834" y="3656"/>
                  </a:cubicBezTo>
                  <a:lnTo>
                    <a:pt x="2024" y="3656"/>
                  </a:lnTo>
                  <a:cubicBezTo>
                    <a:pt x="2179" y="3656"/>
                    <a:pt x="2310" y="3597"/>
                    <a:pt x="2405" y="3478"/>
                  </a:cubicBezTo>
                  <a:cubicBezTo>
                    <a:pt x="2513" y="3370"/>
                    <a:pt x="2560" y="3216"/>
                    <a:pt x="2548" y="3073"/>
                  </a:cubicBezTo>
                  <a:lnTo>
                    <a:pt x="2513" y="2846"/>
                  </a:lnTo>
                  <a:cubicBezTo>
                    <a:pt x="2489" y="2644"/>
                    <a:pt x="2560" y="2442"/>
                    <a:pt x="2691" y="2299"/>
                  </a:cubicBezTo>
                  <a:cubicBezTo>
                    <a:pt x="2834" y="2144"/>
                    <a:pt x="3024" y="2061"/>
                    <a:pt x="3227" y="2061"/>
                  </a:cubicBezTo>
                  <a:lnTo>
                    <a:pt x="4703" y="2061"/>
                  </a:lnTo>
                  <a:cubicBezTo>
                    <a:pt x="4787" y="2061"/>
                    <a:pt x="4870" y="1989"/>
                    <a:pt x="4870" y="1894"/>
                  </a:cubicBezTo>
                  <a:cubicBezTo>
                    <a:pt x="4870" y="1811"/>
                    <a:pt x="4787" y="1727"/>
                    <a:pt x="4703" y="1727"/>
                  </a:cubicBezTo>
                  <a:lnTo>
                    <a:pt x="3227" y="1727"/>
                  </a:lnTo>
                  <a:cubicBezTo>
                    <a:pt x="2929" y="1727"/>
                    <a:pt x="2643" y="1870"/>
                    <a:pt x="2453" y="2073"/>
                  </a:cubicBezTo>
                  <a:cubicBezTo>
                    <a:pt x="2262" y="2299"/>
                    <a:pt x="2155" y="2596"/>
                    <a:pt x="2203" y="2894"/>
                  </a:cubicBezTo>
                  <a:lnTo>
                    <a:pt x="2227" y="3120"/>
                  </a:lnTo>
                  <a:cubicBezTo>
                    <a:pt x="2227" y="3180"/>
                    <a:pt x="2215" y="3216"/>
                    <a:pt x="2191" y="3263"/>
                  </a:cubicBezTo>
                  <a:cubicBezTo>
                    <a:pt x="2155" y="3311"/>
                    <a:pt x="2096" y="3323"/>
                    <a:pt x="2048" y="3323"/>
                  </a:cubicBezTo>
                  <a:lnTo>
                    <a:pt x="1893" y="3323"/>
                  </a:lnTo>
                  <a:lnTo>
                    <a:pt x="1798" y="2763"/>
                  </a:lnTo>
                  <a:cubicBezTo>
                    <a:pt x="1691" y="2144"/>
                    <a:pt x="1881" y="1525"/>
                    <a:pt x="2274" y="1049"/>
                  </a:cubicBezTo>
                  <a:cubicBezTo>
                    <a:pt x="2679" y="572"/>
                    <a:pt x="3275" y="299"/>
                    <a:pt x="3882" y="299"/>
                  </a:cubicBezTo>
                  <a:close/>
                  <a:moveTo>
                    <a:pt x="5453" y="6395"/>
                  </a:moveTo>
                  <a:lnTo>
                    <a:pt x="5453" y="6954"/>
                  </a:lnTo>
                  <a:lnTo>
                    <a:pt x="5453" y="7073"/>
                  </a:lnTo>
                  <a:lnTo>
                    <a:pt x="4370" y="7692"/>
                  </a:lnTo>
                  <a:lnTo>
                    <a:pt x="3298" y="7073"/>
                  </a:lnTo>
                  <a:lnTo>
                    <a:pt x="3298" y="6954"/>
                  </a:lnTo>
                  <a:lnTo>
                    <a:pt x="3298" y="6395"/>
                  </a:lnTo>
                  <a:cubicBezTo>
                    <a:pt x="3632" y="6561"/>
                    <a:pt x="3989" y="6633"/>
                    <a:pt x="4370" y="6633"/>
                  </a:cubicBezTo>
                  <a:cubicBezTo>
                    <a:pt x="4763" y="6633"/>
                    <a:pt x="5120" y="6537"/>
                    <a:pt x="5453" y="6395"/>
                  </a:cubicBezTo>
                  <a:close/>
                  <a:moveTo>
                    <a:pt x="3215" y="7383"/>
                  </a:moveTo>
                  <a:lnTo>
                    <a:pt x="4108" y="7895"/>
                  </a:lnTo>
                  <a:lnTo>
                    <a:pt x="3644" y="8371"/>
                  </a:lnTo>
                  <a:cubicBezTo>
                    <a:pt x="3608" y="8419"/>
                    <a:pt x="3560" y="8431"/>
                    <a:pt x="3513" y="8431"/>
                  </a:cubicBezTo>
                  <a:cubicBezTo>
                    <a:pt x="3453" y="8431"/>
                    <a:pt x="3405" y="8395"/>
                    <a:pt x="3382" y="8359"/>
                  </a:cubicBezTo>
                  <a:lnTo>
                    <a:pt x="2905" y="7788"/>
                  </a:lnTo>
                  <a:lnTo>
                    <a:pt x="3001" y="7680"/>
                  </a:lnTo>
                  <a:cubicBezTo>
                    <a:pt x="3096" y="7597"/>
                    <a:pt x="3155" y="7502"/>
                    <a:pt x="3215" y="7383"/>
                  </a:cubicBezTo>
                  <a:close/>
                  <a:moveTo>
                    <a:pt x="5537" y="7407"/>
                  </a:moveTo>
                  <a:cubicBezTo>
                    <a:pt x="5584" y="7514"/>
                    <a:pt x="5656" y="7609"/>
                    <a:pt x="5751" y="7704"/>
                  </a:cubicBezTo>
                  <a:lnTo>
                    <a:pt x="5846" y="7788"/>
                  </a:lnTo>
                  <a:lnTo>
                    <a:pt x="5370" y="8359"/>
                  </a:lnTo>
                  <a:cubicBezTo>
                    <a:pt x="5346" y="8395"/>
                    <a:pt x="5287" y="8419"/>
                    <a:pt x="5239" y="8431"/>
                  </a:cubicBezTo>
                  <a:cubicBezTo>
                    <a:pt x="5180" y="8431"/>
                    <a:pt x="5132" y="8419"/>
                    <a:pt x="5108" y="8371"/>
                  </a:cubicBezTo>
                  <a:lnTo>
                    <a:pt x="4644" y="7907"/>
                  </a:lnTo>
                  <a:lnTo>
                    <a:pt x="5537" y="7407"/>
                  </a:lnTo>
                  <a:close/>
                  <a:moveTo>
                    <a:pt x="4394" y="8121"/>
                  </a:moveTo>
                  <a:lnTo>
                    <a:pt x="4727" y="8466"/>
                  </a:lnTo>
                  <a:lnTo>
                    <a:pt x="4656" y="8657"/>
                  </a:lnTo>
                  <a:cubicBezTo>
                    <a:pt x="4632" y="8728"/>
                    <a:pt x="4560" y="8788"/>
                    <a:pt x="4477" y="8788"/>
                  </a:cubicBezTo>
                  <a:lnTo>
                    <a:pt x="4287" y="8788"/>
                  </a:lnTo>
                  <a:cubicBezTo>
                    <a:pt x="4215" y="8788"/>
                    <a:pt x="4144" y="8740"/>
                    <a:pt x="4108" y="8657"/>
                  </a:cubicBezTo>
                  <a:lnTo>
                    <a:pt x="4048" y="8466"/>
                  </a:lnTo>
                  <a:lnTo>
                    <a:pt x="4394" y="8121"/>
                  </a:lnTo>
                  <a:close/>
                  <a:moveTo>
                    <a:pt x="3906" y="1"/>
                  </a:moveTo>
                  <a:cubicBezTo>
                    <a:pt x="3191" y="1"/>
                    <a:pt x="2501" y="322"/>
                    <a:pt x="2036" y="870"/>
                  </a:cubicBezTo>
                  <a:cubicBezTo>
                    <a:pt x="1584" y="1418"/>
                    <a:pt x="1370" y="2132"/>
                    <a:pt x="1489" y="2846"/>
                  </a:cubicBezTo>
                  <a:lnTo>
                    <a:pt x="1584" y="3430"/>
                  </a:lnTo>
                  <a:cubicBezTo>
                    <a:pt x="1393" y="3513"/>
                    <a:pt x="1262" y="3692"/>
                    <a:pt x="1250" y="3906"/>
                  </a:cubicBezTo>
                  <a:cubicBezTo>
                    <a:pt x="1239" y="4073"/>
                    <a:pt x="1298" y="4251"/>
                    <a:pt x="1393" y="4370"/>
                  </a:cubicBezTo>
                  <a:cubicBezTo>
                    <a:pt x="1512" y="4490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2048" y="5240"/>
                    <a:pt x="2441" y="5859"/>
                    <a:pt x="2989" y="6228"/>
                  </a:cubicBezTo>
                  <a:lnTo>
                    <a:pt x="2989" y="6526"/>
                  </a:lnTo>
                  <a:cubicBezTo>
                    <a:pt x="2703" y="6633"/>
                    <a:pt x="1977" y="6930"/>
                    <a:pt x="1536" y="7657"/>
                  </a:cubicBezTo>
                  <a:lnTo>
                    <a:pt x="881" y="7847"/>
                  </a:lnTo>
                  <a:cubicBezTo>
                    <a:pt x="357" y="8002"/>
                    <a:pt x="0" y="8490"/>
                    <a:pt x="0" y="9026"/>
                  </a:cubicBezTo>
                  <a:lnTo>
                    <a:pt x="0" y="11074"/>
                  </a:lnTo>
                  <a:cubicBezTo>
                    <a:pt x="0" y="11169"/>
                    <a:pt x="72" y="11240"/>
                    <a:pt x="167" y="11240"/>
                  </a:cubicBezTo>
                  <a:cubicBezTo>
                    <a:pt x="250" y="11240"/>
                    <a:pt x="334" y="11169"/>
                    <a:pt x="334" y="11074"/>
                  </a:cubicBezTo>
                  <a:lnTo>
                    <a:pt x="334" y="9026"/>
                  </a:lnTo>
                  <a:cubicBezTo>
                    <a:pt x="334" y="8633"/>
                    <a:pt x="596" y="8276"/>
                    <a:pt x="965" y="8180"/>
                  </a:cubicBezTo>
                  <a:lnTo>
                    <a:pt x="1346" y="8073"/>
                  </a:lnTo>
                  <a:lnTo>
                    <a:pt x="1346" y="8073"/>
                  </a:lnTo>
                  <a:cubicBezTo>
                    <a:pt x="1322" y="8121"/>
                    <a:pt x="1310" y="8145"/>
                    <a:pt x="1298" y="8192"/>
                  </a:cubicBezTo>
                  <a:cubicBezTo>
                    <a:pt x="1250" y="8335"/>
                    <a:pt x="1262" y="8514"/>
                    <a:pt x="1358" y="8657"/>
                  </a:cubicBezTo>
                  <a:lnTo>
                    <a:pt x="1548" y="8931"/>
                  </a:lnTo>
                  <a:lnTo>
                    <a:pt x="1084" y="9395"/>
                  </a:lnTo>
                  <a:cubicBezTo>
                    <a:pt x="953" y="9526"/>
                    <a:pt x="905" y="9704"/>
                    <a:pt x="953" y="9883"/>
                  </a:cubicBezTo>
                  <a:lnTo>
                    <a:pt x="1250" y="11133"/>
                  </a:lnTo>
                  <a:cubicBezTo>
                    <a:pt x="1262" y="11217"/>
                    <a:pt x="1346" y="11252"/>
                    <a:pt x="1417" y="11252"/>
                  </a:cubicBezTo>
                  <a:lnTo>
                    <a:pt x="1465" y="11252"/>
                  </a:lnTo>
                  <a:cubicBezTo>
                    <a:pt x="1548" y="11240"/>
                    <a:pt x="1608" y="11157"/>
                    <a:pt x="1584" y="11062"/>
                  </a:cubicBezTo>
                  <a:lnTo>
                    <a:pt x="1286" y="9812"/>
                  </a:lnTo>
                  <a:cubicBezTo>
                    <a:pt x="1262" y="9752"/>
                    <a:pt x="1286" y="9681"/>
                    <a:pt x="1322" y="9633"/>
                  </a:cubicBezTo>
                  <a:lnTo>
                    <a:pt x="1893" y="9073"/>
                  </a:lnTo>
                  <a:cubicBezTo>
                    <a:pt x="1953" y="9014"/>
                    <a:pt x="1953" y="8919"/>
                    <a:pt x="1905" y="8859"/>
                  </a:cubicBezTo>
                  <a:lnTo>
                    <a:pt x="1631" y="8478"/>
                  </a:lnTo>
                  <a:cubicBezTo>
                    <a:pt x="1608" y="8431"/>
                    <a:pt x="1596" y="8371"/>
                    <a:pt x="1620" y="8311"/>
                  </a:cubicBezTo>
                  <a:cubicBezTo>
                    <a:pt x="1905" y="7442"/>
                    <a:pt x="2655" y="7049"/>
                    <a:pt x="3001" y="6907"/>
                  </a:cubicBezTo>
                  <a:lnTo>
                    <a:pt x="3001" y="7014"/>
                  </a:lnTo>
                  <a:cubicBezTo>
                    <a:pt x="3001" y="7204"/>
                    <a:pt x="2929" y="7383"/>
                    <a:pt x="2798" y="7526"/>
                  </a:cubicBezTo>
                  <a:lnTo>
                    <a:pt x="2584" y="7728"/>
                  </a:lnTo>
                  <a:cubicBezTo>
                    <a:pt x="2286" y="8026"/>
                    <a:pt x="2132" y="8419"/>
                    <a:pt x="2132" y="8847"/>
                  </a:cubicBezTo>
                  <a:lnTo>
                    <a:pt x="2132" y="8990"/>
                  </a:lnTo>
                  <a:cubicBezTo>
                    <a:pt x="2132" y="9085"/>
                    <a:pt x="2203" y="9157"/>
                    <a:pt x="2286" y="9157"/>
                  </a:cubicBezTo>
                  <a:cubicBezTo>
                    <a:pt x="2382" y="9157"/>
                    <a:pt x="2453" y="9085"/>
                    <a:pt x="2453" y="8990"/>
                  </a:cubicBezTo>
                  <a:lnTo>
                    <a:pt x="2453" y="8847"/>
                  </a:lnTo>
                  <a:cubicBezTo>
                    <a:pt x="2453" y="8573"/>
                    <a:pt x="2548" y="8311"/>
                    <a:pt x="2703" y="8097"/>
                  </a:cubicBezTo>
                  <a:lnTo>
                    <a:pt x="3155" y="8633"/>
                  </a:lnTo>
                  <a:cubicBezTo>
                    <a:pt x="3239" y="8740"/>
                    <a:pt x="3382" y="8812"/>
                    <a:pt x="3525" y="8812"/>
                  </a:cubicBezTo>
                  <a:lnTo>
                    <a:pt x="3560" y="8812"/>
                  </a:lnTo>
                  <a:cubicBezTo>
                    <a:pt x="3644" y="8812"/>
                    <a:pt x="3739" y="8788"/>
                    <a:pt x="3810" y="8752"/>
                  </a:cubicBezTo>
                  <a:lnTo>
                    <a:pt x="3822" y="8812"/>
                  </a:lnTo>
                  <a:cubicBezTo>
                    <a:pt x="3858" y="8907"/>
                    <a:pt x="3894" y="8978"/>
                    <a:pt x="3977" y="9038"/>
                  </a:cubicBezTo>
                  <a:lnTo>
                    <a:pt x="3715" y="11097"/>
                  </a:lnTo>
                  <a:cubicBezTo>
                    <a:pt x="3703" y="11181"/>
                    <a:pt x="3775" y="11276"/>
                    <a:pt x="3870" y="11276"/>
                  </a:cubicBezTo>
                  <a:lnTo>
                    <a:pt x="3882" y="11276"/>
                  </a:lnTo>
                  <a:cubicBezTo>
                    <a:pt x="3977" y="11276"/>
                    <a:pt x="4037" y="11217"/>
                    <a:pt x="4048" y="11121"/>
                  </a:cubicBezTo>
                  <a:lnTo>
                    <a:pt x="4287" y="9157"/>
                  </a:lnTo>
                  <a:lnTo>
                    <a:pt x="4537" y="9157"/>
                  </a:lnTo>
                  <a:lnTo>
                    <a:pt x="4775" y="11121"/>
                  </a:lnTo>
                  <a:cubicBezTo>
                    <a:pt x="4787" y="11217"/>
                    <a:pt x="4846" y="11276"/>
                    <a:pt x="4941" y="11276"/>
                  </a:cubicBezTo>
                  <a:lnTo>
                    <a:pt x="4953" y="11276"/>
                  </a:lnTo>
                  <a:cubicBezTo>
                    <a:pt x="5049" y="11252"/>
                    <a:pt x="5108" y="11181"/>
                    <a:pt x="5108" y="11097"/>
                  </a:cubicBezTo>
                  <a:lnTo>
                    <a:pt x="4846" y="9038"/>
                  </a:lnTo>
                  <a:cubicBezTo>
                    <a:pt x="4906" y="8978"/>
                    <a:pt x="4965" y="8907"/>
                    <a:pt x="5001" y="8812"/>
                  </a:cubicBezTo>
                  <a:lnTo>
                    <a:pt x="5013" y="8752"/>
                  </a:lnTo>
                  <a:cubicBezTo>
                    <a:pt x="5084" y="8800"/>
                    <a:pt x="5180" y="8812"/>
                    <a:pt x="5263" y="8812"/>
                  </a:cubicBezTo>
                  <a:lnTo>
                    <a:pt x="5299" y="8812"/>
                  </a:lnTo>
                  <a:cubicBezTo>
                    <a:pt x="5441" y="8812"/>
                    <a:pt x="5584" y="8740"/>
                    <a:pt x="5668" y="8633"/>
                  </a:cubicBezTo>
                  <a:lnTo>
                    <a:pt x="6120" y="8097"/>
                  </a:lnTo>
                  <a:cubicBezTo>
                    <a:pt x="6275" y="8311"/>
                    <a:pt x="6370" y="8573"/>
                    <a:pt x="6370" y="8847"/>
                  </a:cubicBezTo>
                  <a:lnTo>
                    <a:pt x="6370" y="8990"/>
                  </a:lnTo>
                  <a:cubicBezTo>
                    <a:pt x="6370" y="9085"/>
                    <a:pt x="6442" y="9157"/>
                    <a:pt x="6537" y="9157"/>
                  </a:cubicBezTo>
                  <a:cubicBezTo>
                    <a:pt x="6620" y="9157"/>
                    <a:pt x="6692" y="9085"/>
                    <a:pt x="6692" y="8990"/>
                  </a:cubicBezTo>
                  <a:lnTo>
                    <a:pt x="6692" y="8847"/>
                  </a:lnTo>
                  <a:cubicBezTo>
                    <a:pt x="6692" y="8431"/>
                    <a:pt x="6537" y="8026"/>
                    <a:pt x="6239" y="7728"/>
                  </a:cubicBezTo>
                  <a:lnTo>
                    <a:pt x="6025" y="7526"/>
                  </a:lnTo>
                  <a:cubicBezTo>
                    <a:pt x="5894" y="7383"/>
                    <a:pt x="5822" y="7204"/>
                    <a:pt x="5822" y="7014"/>
                  </a:cubicBezTo>
                  <a:lnTo>
                    <a:pt x="5822" y="6907"/>
                  </a:lnTo>
                  <a:cubicBezTo>
                    <a:pt x="6180" y="7061"/>
                    <a:pt x="6918" y="7442"/>
                    <a:pt x="7204" y="8311"/>
                  </a:cubicBezTo>
                  <a:cubicBezTo>
                    <a:pt x="7215" y="8371"/>
                    <a:pt x="7215" y="8431"/>
                    <a:pt x="7192" y="8478"/>
                  </a:cubicBezTo>
                  <a:lnTo>
                    <a:pt x="6918" y="8859"/>
                  </a:lnTo>
                  <a:cubicBezTo>
                    <a:pt x="6870" y="8919"/>
                    <a:pt x="6894" y="9014"/>
                    <a:pt x="6930" y="9073"/>
                  </a:cubicBezTo>
                  <a:lnTo>
                    <a:pt x="7501" y="9633"/>
                  </a:lnTo>
                  <a:cubicBezTo>
                    <a:pt x="7549" y="9681"/>
                    <a:pt x="7561" y="9752"/>
                    <a:pt x="7549" y="9812"/>
                  </a:cubicBezTo>
                  <a:lnTo>
                    <a:pt x="7251" y="11062"/>
                  </a:lnTo>
                  <a:cubicBezTo>
                    <a:pt x="7227" y="11157"/>
                    <a:pt x="7275" y="11240"/>
                    <a:pt x="7370" y="11252"/>
                  </a:cubicBezTo>
                  <a:lnTo>
                    <a:pt x="7406" y="11252"/>
                  </a:lnTo>
                  <a:cubicBezTo>
                    <a:pt x="7489" y="11252"/>
                    <a:pt x="7549" y="11217"/>
                    <a:pt x="7573" y="11133"/>
                  </a:cubicBezTo>
                  <a:lnTo>
                    <a:pt x="7870" y="9883"/>
                  </a:lnTo>
                  <a:cubicBezTo>
                    <a:pt x="7918" y="9704"/>
                    <a:pt x="7858" y="9526"/>
                    <a:pt x="7739" y="9395"/>
                  </a:cubicBezTo>
                  <a:lnTo>
                    <a:pt x="7275" y="8931"/>
                  </a:lnTo>
                  <a:lnTo>
                    <a:pt x="7466" y="8657"/>
                  </a:lnTo>
                  <a:cubicBezTo>
                    <a:pt x="7561" y="8514"/>
                    <a:pt x="7573" y="8359"/>
                    <a:pt x="7525" y="8192"/>
                  </a:cubicBezTo>
                  <a:cubicBezTo>
                    <a:pt x="7513" y="8145"/>
                    <a:pt x="7501" y="8121"/>
                    <a:pt x="7489" y="8073"/>
                  </a:cubicBezTo>
                  <a:lnTo>
                    <a:pt x="7489" y="8073"/>
                  </a:lnTo>
                  <a:lnTo>
                    <a:pt x="7858" y="8180"/>
                  </a:lnTo>
                  <a:cubicBezTo>
                    <a:pt x="8228" y="8276"/>
                    <a:pt x="8501" y="8633"/>
                    <a:pt x="8501" y="9026"/>
                  </a:cubicBezTo>
                  <a:lnTo>
                    <a:pt x="8501" y="11074"/>
                  </a:lnTo>
                  <a:cubicBezTo>
                    <a:pt x="8501" y="11169"/>
                    <a:pt x="8573" y="11240"/>
                    <a:pt x="8656" y="11240"/>
                  </a:cubicBezTo>
                  <a:cubicBezTo>
                    <a:pt x="8751" y="11240"/>
                    <a:pt x="8823" y="11169"/>
                    <a:pt x="8823" y="11074"/>
                  </a:cubicBezTo>
                  <a:lnTo>
                    <a:pt x="8823" y="9026"/>
                  </a:lnTo>
                  <a:cubicBezTo>
                    <a:pt x="8763" y="8466"/>
                    <a:pt x="8406" y="7966"/>
                    <a:pt x="7894" y="7823"/>
                  </a:cubicBezTo>
                  <a:lnTo>
                    <a:pt x="7239" y="7633"/>
                  </a:lnTo>
                  <a:cubicBezTo>
                    <a:pt x="6787" y="6895"/>
                    <a:pt x="6072" y="6597"/>
                    <a:pt x="5775" y="6502"/>
                  </a:cubicBezTo>
                  <a:lnTo>
                    <a:pt x="5775" y="6204"/>
                  </a:lnTo>
                  <a:cubicBezTo>
                    <a:pt x="6323" y="5811"/>
                    <a:pt x="6715" y="5216"/>
                    <a:pt x="6799" y="4537"/>
                  </a:cubicBezTo>
                  <a:lnTo>
                    <a:pt x="6906" y="4537"/>
                  </a:lnTo>
                  <a:cubicBezTo>
                    <a:pt x="7239" y="4537"/>
                    <a:pt x="7501" y="4299"/>
                    <a:pt x="7537" y="4001"/>
                  </a:cubicBezTo>
                  <a:cubicBezTo>
                    <a:pt x="7549" y="3835"/>
                    <a:pt x="7489" y="3656"/>
                    <a:pt x="7382" y="3537"/>
                  </a:cubicBezTo>
                  <a:cubicBezTo>
                    <a:pt x="7311" y="3466"/>
                    <a:pt x="7215" y="3406"/>
                    <a:pt x="7132" y="3370"/>
                  </a:cubicBezTo>
                  <a:lnTo>
                    <a:pt x="7215" y="2894"/>
                  </a:lnTo>
                  <a:cubicBezTo>
                    <a:pt x="7358" y="2180"/>
                    <a:pt x="7156" y="1430"/>
                    <a:pt x="6704" y="882"/>
                  </a:cubicBezTo>
                  <a:cubicBezTo>
                    <a:pt x="6239" y="334"/>
                    <a:pt x="5537" y="1"/>
                    <a:pt x="4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8" name="Google Shape;13848;p89"/>
            <p:cNvSpPr/>
            <p:nvPr/>
          </p:nvSpPr>
          <p:spPr>
            <a:xfrm>
              <a:off x="4997700" y="2526551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9" name="Google Shape;13849;p89"/>
            <p:cNvSpPr/>
            <p:nvPr/>
          </p:nvSpPr>
          <p:spPr>
            <a:xfrm>
              <a:off x="5064830" y="2526551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0" name="Google Shape;13850;p89"/>
            <p:cNvSpPr/>
            <p:nvPr/>
          </p:nvSpPr>
          <p:spPr>
            <a:xfrm>
              <a:off x="5013160" y="2565865"/>
              <a:ext cx="46063" cy="16157"/>
            </a:xfrm>
            <a:custGeom>
              <a:avLst/>
              <a:gdLst/>
              <a:ahLst/>
              <a:cxnLst/>
              <a:rect l="l" t="t" r="r" b="b"/>
              <a:pathLst>
                <a:path w="1454" h="510" extrusionOk="0">
                  <a:moveTo>
                    <a:pt x="188" y="1"/>
                  </a:moveTo>
                  <a:cubicBezTo>
                    <a:pt x="146" y="1"/>
                    <a:pt x="102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15" y="414"/>
                    <a:pt x="453" y="510"/>
                    <a:pt x="703" y="510"/>
                  </a:cubicBezTo>
                  <a:cubicBezTo>
                    <a:pt x="977" y="510"/>
                    <a:pt x="1215" y="414"/>
                    <a:pt x="1346" y="283"/>
                  </a:cubicBezTo>
                  <a:cubicBezTo>
                    <a:pt x="1453" y="212"/>
                    <a:pt x="1453" y="105"/>
                    <a:pt x="1370" y="45"/>
                  </a:cubicBezTo>
                  <a:cubicBezTo>
                    <a:pt x="1340" y="15"/>
                    <a:pt x="1301" y="1"/>
                    <a:pt x="1260" y="1"/>
                  </a:cubicBezTo>
                  <a:cubicBezTo>
                    <a:pt x="1218" y="1"/>
                    <a:pt x="1173" y="15"/>
                    <a:pt x="1132" y="45"/>
                  </a:cubicBezTo>
                  <a:cubicBezTo>
                    <a:pt x="1072" y="105"/>
                    <a:pt x="929" y="176"/>
                    <a:pt x="715" y="176"/>
                  </a:cubicBezTo>
                  <a:cubicBezTo>
                    <a:pt x="513" y="176"/>
                    <a:pt x="358" y="105"/>
                    <a:pt x="298" y="45"/>
                  </a:cubicBezTo>
                  <a:cubicBezTo>
                    <a:pt x="268" y="15"/>
                    <a:pt x="230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1" name="Google Shape;13851;p89"/>
            <p:cNvSpPr/>
            <p:nvPr/>
          </p:nvSpPr>
          <p:spPr>
            <a:xfrm>
              <a:off x="4992030" y="2509570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2"/>
                    <a:pt x="691" y="167"/>
                  </a:cubicBezTo>
                  <a:cubicBezTo>
                    <a:pt x="691" y="84"/>
                    <a:pt x="608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2" name="Google Shape;13852;p89"/>
            <p:cNvSpPr/>
            <p:nvPr/>
          </p:nvSpPr>
          <p:spPr>
            <a:xfrm>
              <a:off x="5059191" y="2509570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84"/>
                    <a:pt x="607" y="1"/>
                    <a:pt x="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53" name="Google Shape;13853;p89"/>
          <p:cNvGrpSpPr/>
          <p:nvPr/>
        </p:nvGrpSpPr>
        <p:grpSpPr>
          <a:xfrm>
            <a:off x="5812066" y="2416019"/>
            <a:ext cx="264813" cy="353454"/>
            <a:chOff x="5812066" y="2416019"/>
            <a:chExt cx="264813" cy="353454"/>
          </a:xfrm>
          <a:solidFill>
            <a:schemeClr val="bg1"/>
          </a:solidFill>
        </p:grpSpPr>
        <p:sp>
          <p:nvSpPr>
            <p:cNvPr id="13854" name="Google Shape;13854;p89"/>
            <p:cNvSpPr/>
            <p:nvPr/>
          </p:nvSpPr>
          <p:spPr>
            <a:xfrm>
              <a:off x="5812066" y="2416019"/>
              <a:ext cx="264813" cy="353454"/>
            </a:xfrm>
            <a:custGeom>
              <a:avLst/>
              <a:gdLst/>
              <a:ahLst/>
              <a:cxnLst/>
              <a:rect l="l" t="t" r="r" b="b"/>
              <a:pathLst>
                <a:path w="8359" h="11157" extrusionOk="0">
                  <a:moveTo>
                    <a:pt x="1572" y="346"/>
                  </a:moveTo>
                  <a:cubicBezTo>
                    <a:pt x="1905" y="346"/>
                    <a:pt x="2215" y="501"/>
                    <a:pt x="2405" y="751"/>
                  </a:cubicBezTo>
                  <a:cubicBezTo>
                    <a:pt x="1846" y="1144"/>
                    <a:pt x="1405" y="1715"/>
                    <a:pt x="1203" y="2394"/>
                  </a:cubicBezTo>
                  <a:cubicBezTo>
                    <a:pt x="798" y="2239"/>
                    <a:pt x="524" y="1834"/>
                    <a:pt x="524" y="1406"/>
                  </a:cubicBezTo>
                  <a:cubicBezTo>
                    <a:pt x="524" y="822"/>
                    <a:pt x="1000" y="346"/>
                    <a:pt x="1572" y="346"/>
                  </a:cubicBezTo>
                  <a:close/>
                  <a:moveTo>
                    <a:pt x="6799" y="358"/>
                  </a:moveTo>
                  <a:cubicBezTo>
                    <a:pt x="7382" y="358"/>
                    <a:pt x="7858" y="834"/>
                    <a:pt x="7858" y="1406"/>
                  </a:cubicBezTo>
                  <a:cubicBezTo>
                    <a:pt x="7858" y="1858"/>
                    <a:pt x="7572" y="2239"/>
                    <a:pt x="7168" y="2394"/>
                  </a:cubicBezTo>
                  <a:cubicBezTo>
                    <a:pt x="6965" y="1727"/>
                    <a:pt x="6537" y="1144"/>
                    <a:pt x="5965" y="751"/>
                  </a:cubicBezTo>
                  <a:cubicBezTo>
                    <a:pt x="6167" y="501"/>
                    <a:pt x="6465" y="358"/>
                    <a:pt x="6799" y="358"/>
                  </a:cubicBezTo>
                  <a:close/>
                  <a:moveTo>
                    <a:pt x="4191" y="548"/>
                  </a:moveTo>
                  <a:cubicBezTo>
                    <a:pt x="5739" y="548"/>
                    <a:pt x="6989" y="1799"/>
                    <a:pt x="6989" y="3346"/>
                  </a:cubicBezTo>
                  <a:cubicBezTo>
                    <a:pt x="6989" y="3537"/>
                    <a:pt x="6977" y="3727"/>
                    <a:pt x="6929" y="3930"/>
                  </a:cubicBezTo>
                  <a:cubicBezTo>
                    <a:pt x="6870" y="3894"/>
                    <a:pt x="6799" y="3882"/>
                    <a:pt x="6727" y="3882"/>
                  </a:cubicBezTo>
                  <a:lnTo>
                    <a:pt x="6620" y="3882"/>
                  </a:lnTo>
                  <a:lnTo>
                    <a:pt x="6620" y="3489"/>
                  </a:lnTo>
                  <a:lnTo>
                    <a:pt x="6632" y="3489"/>
                  </a:lnTo>
                  <a:cubicBezTo>
                    <a:pt x="6727" y="3489"/>
                    <a:pt x="6799" y="3418"/>
                    <a:pt x="6799" y="3335"/>
                  </a:cubicBezTo>
                  <a:cubicBezTo>
                    <a:pt x="6799" y="3239"/>
                    <a:pt x="6727" y="3168"/>
                    <a:pt x="6632" y="3168"/>
                  </a:cubicBezTo>
                  <a:cubicBezTo>
                    <a:pt x="5263" y="3168"/>
                    <a:pt x="4286" y="2715"/>
                    <a:pt x="3703" y="2346"/>
                  </a:cubicBezTo>
                  <a:cubicBezTo>
                    <a:pt x="3060" y="1942"/>
                    <a:pt x="2750" y="1525"/>
                    <a:pt x="2738" y="1525"/>
                  </a:cubicBezTo>
                  <a:cubicBezTo>
                    <a:pt x="2705" y="1484"/>
                    <a:pt x="2656" y="1463"/>
                    <a:pt x="2608" y="1463"/>
                  </a:cubicBezTo>
                  <a:cubicBezTo>
                    <a:pt x="2573" y="1463"/>
                    <a:pt x="2538" y="1475"/>
                    <a:pt x="2512" y="1501"/>
                  </a:cubicBezTo>
                  <a:cubicBezTo>
                    <a:pt x="2441" y="1561"/>
                    <a:pt x="2417" y="1668"/>
                    <a:pt x="2477" y="1715"/>
                  </a:cubicBezTo>
                  <a:cubicBezTo>
                    <a:pt x="2500" y="1739"/>
                    <a:pt x="2834" y="2168"/>
                    <a:pt x="3512" y="2596"/>
                  </a:cubicBezTo>
                  <a:cubicBezTo>
                    <a:pt x="4084" y="2965"/>
                    <a:pt x="5024" y="3382"/>
                    <a:pt x="6287" y="3466"/>
                  </a:cubicBezTo>
                  <a:lnTo>
                    <a:pt x="6287" y="4013"/>
                  </a:lnTo>
                  <a:cubicBezTo>
                    <a:pt x="6287" y="4073"/>
                    <a:pt x="6322" y="4120"/>
                    <a:pt x="6370" y="4144"/>
                  </a:cubicBezTo>
                  <a:cubicBezTo>
                    <a:pt x="6406" y="4180"/>
                    <a:pt x="6406" y="4180"/>
                    <a:pt x="6572" y="4180"/>
                  </a:cubicBezTo>
                  <a:lnTo>
                    <a:pt x="6715" y="4180"/>
                  </a:lnTo>
                  <a:cubicBezTo>
                    <a:pt x="6858" y="4180"/>
                    <a:pt x="6977" y="4299"/>
                    <a:pt x="6977" y="4442"/>
                  </a:cubicBezTo>
                  <a:cubicBezTo>
                    <a:pt x="6977" y="4597"/>
                    <a:pt x="6858" y="4716"/>
                    <a:pt x="6715" y="4716"/>
                  </a:cubicBezTo>
                  <a:lnTo>
                    <a:pt x="6608" y="4716"/>
                  </a:lnTo>
                  <a:lnTo>
                    <a:pt x="6608" y="4692"/>
                  </a:lnTo>
                  <a:cubicBezTo>
                    <a:pt x="6608" y="4609"/>
                    <a:pt x="6537" y="4537"/>
                    <a:pt x="6441" y="4537"/>
                  </a:cubicBezTo>
                  <a:cubicBezTo>
                    <a:pt x="6358" y="4537"/>
                    <a:pt x="6275" y="4609"/>
                    <a:pt x="6275" y="4692"/>
                  </a:cubicBezTo>
                  <a:cubicBezTo>
                    <a:pt x="6275" y="5859"/>
                    <a:pt x="5346" y="6799"/>
                    <a:pt x="4179" y="6799"/>
                  </a:cubicBezTo>
                  <a:cubicBezTo>
                    <a:pt x="3024" y="6799"/>
                    <a:pt x="2096" y="5871"/>
                    <a:pt x="2096" y="4716"/>
                  </a:cubicBezTo>
                  <a:cubicBezTo>
                    <a:pt x="2096" y="4620"/>
                    <a:pt x="2024" y="4549"/>
                    <a:pt x="1929" y="4549"/>
                  </a:cubicBezTo>
                  <a:cubicBezTo>
                    <a:pt x="1846" y="4549"/>
                    <a:pt x="1774" y="4620"/>
                    <a:pt x="1774" y="4716"/>
                  </a:cubicBezTo>
                  <a:lnTo>
                    <a:pt x="1774" y="4728"/>
                  </a:lnTo>
                  <a:lnTo>
                    <a:pt x="1667" y="4728"/>
                  </a:lnTo>
                  <a:cubicBezTo>
                    <a:pt x="1512" y="4728"/>
                    <a:pt x="1393" y="4609"/>
                    <a:pt x="1393" y="4466"/>
                  </a:cubicBezTo>
                  <a:cubicBezTo>
                    <a:pt x="1393" y="4311"/>
                    <a:pt x="1512" y="4192"/>
                    <a:pt x="1667" y="4192"/>
                  </a:cubicBezTo>
                  <a:lnTo>
                    <a:pt x="1798" y="4192"/>
                  </a:lnTo>
                  <a:cubicBezTo>
                    <a:pt x="1976" y="4192"/>
                    <a:pt x="1976" y="4192"/>
                    <a:pt x="2012" y="4180"/>
                  </a:cubicBezTo>
                  <a:cubicBezTo>
                    <a:pt x="2072" y="4144"/>
                    <a:pt x="2096" y="4085"/>
                    <a:pt x="2096" y="4025"/>
                  </a:cubicBezTo>
                  <a:lnTo>
                    <a:pt x="2096" y="3847"/>
                  </a:lnTo>
                  <a:cubicBezTo>
                    <a:pt x="2096" y="3335"/>
                    <a:pt x="2262" y="2882"/>
                    <a:pt x="2572" y="2513"/>
                  </a:cubicBezTo>
                  <a:cubicBezTo>
                    <a:pt x="2631" y="2442"/>
                    <a:pt x="2619" y="2334"/>
                    <a:pt x="2560" y="2287"/>
                  </a:cubicBezTo>
                  <a:cubicBezTo>
                    <a:pt x="2528" y="2260"/>
                    <a:pt x="2488" y="2248"/>
                    <a:pt x="2450" y="2248"/>
                  </a:cubicBezTo>
                  <a:cubicBezTo>
                    <a:pt x="2404" y="2248"/>
                    <a:pt x="2360" y="2266"/>
                    <a:pt x="2334" y="2299"/>
                  </a:cubicBezTo>
                  <a:cubicBezTo>
                    <a:pt x="1965" y="2739"/>
                    <a:pt x="1774" y="3251"/>
                    <a:pt x="1774" y="3870"/>
                  </a:cubicBezTo>
                  <a:lnTo>
                    <a:pt x="1774" y="3882"/>
                  </a:lnTo>
                  <a:lnTo>
                    <a:pt x="1667" y="3882"/>
                  </a:lnTo>
                  <a:cubicBezTo>
                    <a:pt x="1595" y="3882"/>
                    <a:pt x="1512" y="3894"/>
                    <a:pt x="1453" y="3930"/>
                  </a:cubicBezTo>
                  <a:cubicBezTo>
                    <a:pt x="1417" y="3727"/>
                    <a:pt x="1393" y="3537"/>
                    <a:pt x="1393" y="3346"/>
                  </a:cubicBezTo>
                  <a:cubicBezTo>
                    <a:pt x="1393" y="1799"/>
                    <a:pt x="2643" y="548"/>
                    <a:pt x="4191" y="548"/>
                  </a:cubicBezTo>
                  <a:close/>
                  <a:moveTo>
                    <a:pt x="5084" y="6990"/>
                  </a:moveTo>
                  <a:lnTo>
                    <a:pt x="5084" y="7537"/>
                  </a:lnTo>
                  <a:cubicBezTo>
                    <a:pt x="5084" y="7895"/>
                    <a:pt x="5310" y="8228"/>
                    <a:pt x="5667" y="8347"/>
                  </a:cubicBezTo>
                  <a:lnTo>
                    <a:pt x="6001" y="8466"/>
                  </a:lnTo>
                  <a:lnTo>
                    <a:pt x="5620" y="8811"/>
                  </a:lnTo>
                  <a:cubicBezTo>
                    <a:pt x="5489" y="8942"/>
                    <a:pt x="5429" y="9109"/>
                    <a:pt x="5429" y="9300"/>
                  </a:cubicBezTo>
                  <a:lnTo>
                    <a:pt x="5429" y="9359"/>
                  </a:lnTo>
                  <a:cubicBezTo>
                    <a:pt x="5060" y="9514"/>
                    <a:pt x="4643" y="9621"/>
                    <a:pt x="4191" y="9621"/>
                  </a:cubicBezTo>
                  <a:cubicBezTo>
                    <a:pt x="3762" y="9621"/>
                    <a:pt x="3334" y="9538"/>
                    <a:pt x="2965" y="9359"/>
                  </a:cubicBezTo>
                  <a:lnTo>
                    <a:pt x="2965" y="9300"/>
                  </a:lnTo>
                  <a:cubicBezTo>
                    <a:pt x="2965" y="9121"/>
                    <a:pt x="2881" y="8942"/>
                    <a:pt x="2762" y="8811"/>
                  </a:cubicBezTo>
                  <a:lnTo>
                    <a:pt x="2429" y="8466"/>
                  </a:lnTo>
                  <a:lnTo>
                    <a:pt x="2750" y="8347"/>
                  </a:lnTo>
                  <a:cubicBezTo>
                    <a:pt x="3096" y="8228"/>
                    <a:pt x="3334" y="7895"/>
                    <a:pt x="3334" y="7537"/>
                  </a:cubicBezTo>
                  <a:lnTo>
                    <a:pt x="3334" y="6990"/>
                  </a:lnTo>
                  <a:cubicBezTo>
                    <a:pt x="3596" y="7097"/>
                    <a:pt x="3893" y="7156"/>
                    <a:pt x="4215" y="7156"/>
                  </a:cubicBezTo>
                  <a:cubicBezTo>
                    <a:pt x="4524" y="7156"/>
                    <a:pt x="4822" y="7097"/>
                    <a:pt x="5084" y="6990"/>
                  </a:cubicBezTo>
                  <a:close/>
                  <a:moveTo>
                    <a:pt x="1560" y="1"/>
                  </a:moveTo>
                  <a:cubicBezTo>
                    <a:pt x="798" y="1"/>
                    <a:pt x="179" y="620"/>
                    <a:pt x="179" y="1382"/>
                  </a:cubicBezTo>
                  <a:cubicBezTo>
                    <a:pt x="179" y="1977"/>
                    <a:pt x="548" y="2501"/>
                    <a:pt x="1119" y="2692"/>
                  </a:cubicBezTo>
                  <a:cubicBezTo>
                    <a:pt x="1072" y="2882"/>
                    <a:pt x="1060" y="3096"/>
                    <a:pt x="1060" y="3299"/>
                  </a:cubicBezTo>
                  <a:cubicBezTo>
                    <a:pt x="1060" y="3573"/>
                    <a:pt x="1084" y="3835"/>
                    <a:pt x="1155" y="4108"/>
                  </a:cubicBezTo>
                  <a:cubicBezTo>
                    <a:pt x="1095" y="4192"/>
                    <a:pt x="1060" y="4311"/>
                    <a:pt x="1060" y="4442"/>
                  </a:cubicBezTo>
                  <a:cubicBezTo>
                    <a:pt x="1060" y="4775"/>
                    <a:pt x="1322" y="5037"/>
                    <a:pt x="1655" y="5037"/>
                  </a:cubicBezTo>
                  <a:lnTo>
                    <a:pt x="1774" y="5037"/>
                  </a:lnTo>
                  <a:cubicBezTo>
                    <a:pt x="1869" y="5799"/>
                    <a:pt x="2334" y="6442"/>
                    <a:pt x="2965" y="6811"/>
                  </a:cubicBezTo>
                  <a:lnTo>
                    <a:pt x="2965" y="7526"/>
                  </a:lnTo>
                  <a:cubicBezTo>
                    <a:pt x="2965" y="7752"/>
                    <a:pt x="2810" y="7954"/>
                    <a:pt x="2596" y="8038"/>
                  </a:cubicBezTo>
                  <a:lnTo>
                    <a:pt x="798" y="8669"/>
                  </a:lnTo>
                  <a:cubicBezTo>
                    <a:pt x="322" y="8835"/>
                    <a:pt x="0" y="9300"/>
                    <a:pt x="0" y="9823"/>
                  </a:cubicBezTo>
                  <a:lnTo>
                    <a:pt x="0" y="10990"/>
                  </a:lnTo>
                  <a:cubicBezTo>
                    <a:pt x="0" y="11085"/>
                    <a:pt x="71" y="11157"/>
                    <a:pt x="155" y="11157"/>
                  </a:cubicBezTo>
                  <a:cubicBezTo>
                    <a:pt x="250" y="11157"/>
                    <a:pt x="322" y="11085"/>
                    <a:pt x="322" y="10990"/>
                  </a:cubicBezTo>
                  <a:lnTo>
                    <a:pt x="322" y="9823"/>
                  </a:lnTo>
                  <a:cubicBezTo>
                    <a:pt x="322" y="9442"/>
                    <a:pt x="560" y="9109"/>
                    <a:pt x="917" y="8990"/>
                  </a:cubicBezTo>
                  <a:lnTo>
                    <a:pt x="2048" y="8585"/>
                  </a:lnTo>
                  <a:lnTo>
                    <a:pt x="2512" y="9050"/>
                  </a:lnTo>
                  <a:cubicBezTo>
                    <a:pt x="2584" y="9121"/>
                    <a:pt x="2619" y="9204"/>
                    <a:pt x="2619" y="9300"/>
                  </a:cubicBezTo>
                  <a:lnTo>
                    <a:pt x="2619" y="10990"/>
                  </a:lnTo>
                  <a:cubicBezTo>
                    <a:pt x="2619" y="11085"/>
                    <a:pt x="2691" y="11157"/>
                    <a:pt x="2774" y="11157"/>
                  </a:cubicBezTo>
                  <a:cubicBezTo>
                    <a:pt x="2869" y="11157"/>
                    <a:pt x="2941" y="11085"/>
                    <a:pt x="2941" y="10990"/>
                  </a:cubicBezTo>
                  <a:lnTo>
                    <a:pt x="2941" y="9704"/>
                  </a:lnTo>
                  <a:cubicBezTo>
                    <a:pt x="3334" y="9847"/>
                    <a:pt x="3751" y="9943"/>
                    <a:pt x="4179" y="9943"/>
                  </a:cubicBezTo>
                  <a:cubicBezTo>
                    <a:pt x="4608" y="9943"/>
                    <a:pt x="5024" y="9859"/>
                    <a:pt x="5417" y="9704"/>
                  </a:cubicBezTo>
                  <a:lnTo>
                    <a:pt x="5417" y="9776"/>
                  </a:lnTo>
                  <a:cubicBezTo>
                    <a:pt x="5417" y="9859"/>
                    <a:pt x="5489" y="9943"/>
                    <a:pt x="5572" y="9943"/>
                  </a:cubicBezTo>
                  <a:cubicBezTo>
                    <a:pt x="5667" y="9943"/>
                    <a:pt x="5739" y="9859"/>
                    <a:pt x="5739" y="9776"/>
                  </a:cubicBezTo>
                  <a:lnTo>
                    <a:pt x="5739" y="9300"/>
                  </a:lnTo>
                  <a:cubicBezTo>
                    <a:pt x="5739" y="9204"/>
                    <a:pt x="5786" y="9109"/>
                    <a:pt x="5846" y="9038"/>
                  </a:cubicBezTo>
                  <a:lnTo>
                    <a:pt x="6310" y="8585"/>
                  </a:lnTo>
                  <a:lnTo>
                    <a:pt x="7441" y="8978"/>
                  </a:lnTo>
                  <a:cubicBezTo>
                    <a:pt x="7799" y="9097"/>
                    <a:pt x="8037" y="9442"/>
                    <a:pt x="8037" y="9812"/>
                  </a:cubicBezTo>
                  <a:lnTo>
                    <a:pt x="8037" y="10990"/>
                  </a:lnTo>
                  <a:cubicBezTo>
                    <a:pt x="8037" y="11085"/>
                    <a:pt x="8108" y="11157"/>
                    <a:pt x="8192" y="11157"/>
                  </a:cubicBezTo>
                  <a:cubicBezTo>
                    <a:pt x="8287" y="11157"/>
                    <a:pt x="8358" y="11085"/>
                    <a:pt x="8358" y="10990"/>
                  </a:cubicBezTo>
                  <a:lnTo>
                    <a:pt x="8358" y="9812"/>
                  </a:lnTo>
                  <a:cubicBezTo>
                    <a:pt x="8358" y="9300"/>
                    <a:pt x="8037" y="8835"/>
                    <a:pt x="7561" y="8669"/>
                  </a:cubicBezTo>
                  <a:lnTo>
                    <a:pt x="5763" y="8038"/>
                  </a:lnTo>
                  <a:cubicBezTo>
                    <a:pt x="5548" y="7954"/>
                    <a:pt x="5405" y="7752"/>
                    <a:pt x="5405" y="7526"/>
                  </a:cubicBezTo>
                  <a:lnTo>
                    <a:pt x="5405" y="6811"/>
                  </a:lnTo>
                  <a:cubicBezTo>
                    <a:pt x="6037" y="6442"/>
                    <a:pt x="6489" y="5799"/>
                    <a:pt x="6596" y="5037"/>
                  </a:cubicBezTo>
                  <a:lnTo>
                    <a:pt x="6715" y="5037"/>
                  </a:lnTo>
                  <a:cubicBezTo>
                    <a:pt x="7037" y="5037"/>
                    <a:pt x="7310" y="4775"/>
                    <a:pt x="7310" y="4442"/>
                  </a:cubicBezTo>
                  <a:cubicBezTo>
                    <a:pt x="7310" y="4323"/>
                    <a:pt x="7263" y="4204"/>
                    <a:pt x="7203" y="4108"/>
                  </a:cubicBezTo>
                  <a:cubicBezTo>
                    <a:pt x="7275" y="3847"/>
                    <a:pt x="7310" y="3585"/>
                    <a:pt x="7310" y="3299"/>
                  </a:cubicBezTo>
                  <a:cubicBezTo>
                    <a:pt x="7310" y="3096"/>
                    <a:pt x="7287" y="2882"/>
                    <a:pt x="7251" y="2692"/>
                  </a:cubicBezTo>
                  <a:cubicBezTo>
                    <a:pt x="7799" y="2501"/>
                    <a:pt x="8180" y="1977"/>
                    <a:pt x="8180" y="1382"/>
                  </a:cubicBezTo>
                  <a:cubicBezTo>
                    <a:pt x="8180" y="620"/>
                    <a:pt x="7561" y="1"/>
                    <a:pt x="6799" y="1"/>
                  </a:cubicBezTo>
                  <a:cubicBezTo>
                    <a:pt x="6358" y="1"/>
                    <a:pt x="5953" y="203"/>
                    <a:pt x="5679" y="560"/>
                  </a:cubicBezTo>
                  <a:cubicBezTo>
                    <a:pt x="5239" y="310"/>
                    <a:pt x="4727" y="179"/>
                    <a:pt x="4179" y="179"/>
                  </a:cubicBezTo>
                  <a:cubicBezTo>
                    <a:pt x="3631" y="179"/>
                    <a:pt x="3119" y="310"/>
                    <a:pt x="2679" y="560"/>
                  </a:cubicBezTo>
                  <a:cubicBezTo>
                    <a:pt x="2429" y="203"/>
                    <a:pt x="2012" y="1"/>
                    <a:pt x="1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5" name="Google Shape;13855;p89"/>
            <p:cNvSpPr/>
            <p:nvPr/>
          </p:nvSpPr>
          <p:spPr>
            <a:xfrm>
              <a:off x="5923707" y="2588136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4"/>
                    <a:pt x="0" y="199"/>
                    <a:pt x="60" y="259"/>
                  </a:cubicBezTo>
                  <a:cubicBezTo>
                    <a:pt x="191" y="402"/>
                    <a:pt x="429" y="485"/>
                    <a:pt x="703" y="485"/>
                  </a:cubicBezTo>
                  <a:cubicBezTo>
                    <a:pt x="953" y="485"/>
                    <a:pt x="1191" y="402"/>
                    <a:pt x="1334" y="259"/>
                  </a:cubicBezTo>
                  <a:cubicBezTo>
                    <a:pt x="1370" y="199"/>
                    <a:pt x="1370" y="104"/>
                    <a:pt x="1310" y="45"/>
                  </a:cubicBezTo>
                  <a:cubicBezTo>
                    <a:pt x="1280" y="15"/>
                    <a:pt x="1239" y="0"/>
                    <a:pt x="1197" y="0"/>
                  </a:cubicBezTo>
                  <a:cubicBezTo>
                    <a:pt x="1155" y="0"/>
                    <a:pt x="1114" y="15"/>
                    <a:pt x="1084" y="45"/>
                  </a:cubicBezTo>
                  <a:cubicBezTo>
                    <a:pt x="1024" y="104"/>
                    <a:pt x="881" y="176"/>
                    <a:pt x="679" y="176"/>
                  </a:cubicBezTo>
                  <a:cubicBezTo>
                    <a:pt x="488" y="176"/>
                    <a:pt x="346" y="104"/>
                    <a:pt x="286" y="45"/>
                  </a:cubicBez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6" name="Google Shape;13856;p89"/>
            <p:cNvSpPr/>
            <p:nvPr/>
          </p:nvSpPr>
          <p:spPr>
            <a:xfrm>
              <a:off x="5983677" y="2742291"/>
              <a:ext cx="10201" cy="26833"/>
            </a:xfrm>
            <a:custGeom>
              <a:avLst/>
              <a:gdLst/>
              <a:ahLst/>
              <a:cxnLst/>
              <a:rect l="l" t="t" r="r" b="b"/>
              <a:pathLst>
                <a:path w="322" h="847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679"/>
                  </a:lnTo>
                  <a:cubicBezTo>
                    <a:pt x="0" y="775"/>
                    <a:pt x="72" y="846"/>
                    <a:pt x="155" y="846"/>
                  </a:cubicBezTo>
                  <a:cubicBezTo>
                    <a:pt x="250" y="846"/>
                    <a:pt x="322" y="775"/>
                    <a:pt x="322" y="679"/>
                  </a:cubicBezTo>
                  <a:lnTo>
                    <a:pt x="322" y="155"/>
                  </a:lnTo>
                  <a:cubicBezTo>
                    <a:pt x="322" y="72"/>
                    <a:pt x="262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7" name="Google Shape;13857;p89"/>
            <p:cNvSpPr/>
            <p:nvPr/>
          </p:nvSpPr>
          <p:spPr>
            <a:xfrm>
              <a:off x="5906726" y="2543531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67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8" name="Google Shape;13858;p89"/>
            <p:cNvSpPr/>
            <p:nvPr/>
          </p:nvSpPr>
          <p:spPr>
            <a:xfrm>
              <a:off x="5972747" y="2543531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9" name="Google Shape;13859;p89"/>
            <p:cNvSpPr/>
            <p:nvPr/>
          </p:nvSpPr>
          <p:spPr>
            <a:xfrm>
              <a:off x="5901055" y="2526931"/>
              <a:ext cx="16252" cy="10581"/>
            </a:xfrm>
            <a:custGeom>
              <a:avLst/>
              <a:gdLst/>
              <a:ahLst/>
              <a:cxnLst/>
              <a:rect l="l" t="t" r="r" b="b"/>
              <a:pathLst>
                <a:path w="513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346" y="334"/>
                  </a:lnTo>
                  <a:cubicBezTo>
                    <a:pt x="430" y="334"/>
                    <a:pt x="501" y="262"/>
                    <a:pt x="501" y="167"/>
                  </a:cubicBezTo>
                  <a:cubicBezTo>
                    <a:pt x="513" y="84"/>
                    <a:pt x="430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0" name="Google Shape;13860;p89"/>
            <p:cNvSpPr/>
            <p:nvPr/>
          </p:nvSpPr>
          <p:spPr>
            <a:xfrm>
              <a:off x="5972367" y="2526899"/>
              <a:ext cx="16220" cy="10613"/>
            </a:xfrm>
            <a:custGeom>
              <a:avLst/>
              <a:gdLst/>
              <a:ahLst/>
              <a:cxnLst/>
              <a:rect l="l" t="t" r="r" b="b"/>
              <a:pathLst>
                <a:path w="512" h="335" extrusionOk="0">
                  <a:moveTo>
                    <a:pt x="364" y="0"/>
                  </a:moveTo>
                  <a:cubicBezTo>
                    <a:pt x="358" y="0"/>
                    <a:pt x="352" y="0"/>
                    <a:pt x="345" y="1"/>
                  </a:cubicBezTo>
                  <a:lnTo>
                    <a:pt x="167" y="1"/>
                  </a:lnTo>
                  <a:cubicBezTo>
                    <a:pt x="72" y="1"/>
                    <a:pt x="0" y="85"/>
                    <a:pt x="0" y="168"/>
                  </a:cubicBezTo>
                  <a:cubicBezTo>
                    <a:pt x="0" y="263"/>
                    <a:pt x="72" y="335"/>
                    <a:pt x="167" y="335"/>
                  </a:cubicBezTo>
                  <a:lnTo>
                    <a:pt x="345" y="335"/>
                  </a:lnTo>
                  <a:cubicBezTo>
                    <a:pt x="429" y="335"/>
                    <a:pt x="500" y="263"/>
                    <a:pt x="500" y="168"/>
                  </a:cubicBezTo>
                  <a:cubicBezTo>
                    <a:pt x="511" y="79"/>
                    <a:pt x="450" y="0"/>
                    <a:pt x="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1" name="Google Shape;13861;p89"/>
          <p:cNvGrpSpPr/>
          <p:nvPr/>
        </p:nvGrpSpPr>
        <p:grpSpPr>
          <a:xfrm>
            <a:off x="8054820" y="2416399"/>
            <a:ext cx="264433" cy="353454"/>
            <a:chOff x="8054820" y="2416399"/>
            <a:chExt cx="264433" cy="353454"/>
          </a:xfrm>
          <a:solidFill>
            <a:schemeClr val="bg1"/>
          </a:solidFill>
        </p:grpSpPr>
        <p:sp>
          <p:nvSpPr>
            <p:cNvPr id="13862" name="Google Shape;13862;p89"/>
            <p:cNvSpPr/>
            <p:nvPr/>
          </p:nvSpPr>
          <p:spPr>
            <a:xfrm>
              <a:off x="8148371" y="2538621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3" name="Google Shape;13863;p89"/>
            <p:cNvSpPr/>
            <p:nvPr/>
          </p:nvSpPr>
          <p:spPr>
            <a:xfrm>
              <a:off x="8214361" y="2538621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4" name="Google Shape;13864;p89"/>
            <p:cNvSpPr/>
            <p:nvPr/>
          </p:nvSpPr>
          <p:spPr>
            <a:xfrm>
              <a:off x="8054820" y="2416399"/>
              <a:ext cx="264433" cy="353454"/>
            </a:xfrm>
            <a:custGeom>
              <a:avLst/>
              <a:gdLst/>
              <a:ahLst/>
              <a:cxnLst/>
              <a:rect l="l" t="t" r="r" b="b"/>
              <a:pathLst>
                <a:path w="8347" h="11157" extrusionOk="0">
                  <a:moveTo>
                    <a:pt x="1703" y="5025"/>
                  </a:moveTo>
                  <a:cubicBezTo>
                    <a:pt x="1787" y="5204"/>
                    <a:pt x="1882" y="5418"/>
                    <a:pt x="1882" y="5573"/>
                  </a:cubicBezTo>
                  <a:cubicBezTo>
                    <a:pt x="1882" y="5680"/>
                    <a:pt x="1787" y="5763"/>
                    <a:pt x="1703" y="5763"/>
                  </a:cubicBezTo>
                  <a:cubicBezTo>
                    <a:pt x="1608" y="5763"/>
                    <a:pt x="1525" y="5668"/>
                    <a:pt x="1525" y="5573"/>
                  </a:cubicBezTo>
                  <a:cubicBezTo>
                    <a:pt x="1525" y="5430"/>
                    <a:pt x="1608" y="5204"/>
                    <a:pt x="1703" y="5025"/>
                  </a:cubicBezTo>
                  <a:close/>
                  <a:moveTo>
                    <a:pt x="6585" y="5025"/>
                  </a:moveTo>
                  <a:cubicBezTo>
                    <a:pt x="6668" y="5204"/>
                    <a:pt x="6763" y="5418"/>
                    <a:pt x="6763" y="5573"/>
                  </a:cubicBezTo>
                  <a:cubicBezTo>
                    <a:pt x="6763" y="5680"/>
                    <a:pt x="6668" y="5763"/>
                    <a:pt x="6585" y="5763"/>
                  </a:cubicBezTo>
                  <a:cubicBezTo>
                    <a:pt x="6490" y="5763"/>
                    <a:pt x="6406" y="5668"/>
                    <a:pt x="6406" y="5573"/>
                  </a:cubicBezTo>
                  <a:cubicBezTo>
                    <a:pt x="6406" y="5430"/>
                    <a:pt x="6490" y="5204"/>
                    <a:pt x="6585" y="5025"/>
                  </a:cubicBezTo>
                  <a:close/>
                  <a:moveTo>
                    <a:pt x="4144" y="322"/>
                  </a:moveTo>
                  <a:cubicBezTo>
                    <a:pt x="6073" y="322"/>
                    <a:pt x="7633" y="1894"/>
                    <a:pt x="7633" y="3823"/>
                  </a:cubicBezTo>
                  <a:cubicBezTo>
                    <a:pt x="7633" y="5847"/>
                    <a:pt x="6478" y="7752"/>
                    <a:pt x="6299" y="8049"/>
                  </a:cubicBezTo>
                  <a:lnTo>
                    <a:pt x="5716" y="7847"/>
                  </a:lnTo>
                  <a:cubicBezTo>
                    <a:pt x="5513" y="7764"/>
                    <a:pt x="5358" y="7561"/>
                    <a:pt x="5358" y="7335"/>
                  </a:cubicBezTo>
                  <a:lnTo>
                    <a:pt x="5358" y="6621"/>
                  </a:lnTo>
                  <a:cubicBezTo>
                    <a:pt x="5692" y="6430"/>
                    <a:pt x="5966" y="6180"/>
                    <a:pt x="6180" y="5859"/>
                  </a:cubicBezTo>
                  <a:cubicBezTo>
                    <a:pt x="6263" y="6001"/>
                    <a:pt x="6418" y="6073"/>
                    <a:pt x="6597" y="6073"/>
                  </a:cubicBezTo>
                  <a:cubicBezTo>
                    <a:pt x="6882" y="6073"/>
                    <a:pt x="7097" y="5847"/>
                    <a:pt x="7097" y="5561"/>
                  </a:cubicBezTo>
                  <a:cubicBezTo>
                    <a:pt x="7097" y="5323"/>
                    <a:pt x="6966" y="5025"/>
                    <a:pt x="6859" y="4823"/>
                  </a:cubicBezTo>
                  <a:cubicBezTo>
                    <a:pt x="7097" y="4751"/>
                    <a:pt x="7275" y="4525"/>
                    <a:pt x="7275" y="4251"/>
                  </a:cubicBezTo>
                  <a:cubicBezTo>
                    <a:pt x="7275" y="3930"/>
                    <a:pt x="7013" y="3656"/>
                    <a:pt x="6680" y="3656"/>
                  </a:cubicBezTo>
                  <a:lnTo>
                    <a:pt x="6597" y="3656"/>
                  </a:lnTo>
                  <a:cubicBezTo>
                    <a:pt x="6597" y="3656"/>
                    <a:pt x="6585" y="3656"/>
                    <a:pt x="6585" y="3644"/>
                  </a:cubicBezTo>
                  <a:lnTo>
                    <a:pt x="6585" y="3120"/>
                  </a:lnTo>
                  <a:cubicBezTo>
                    <a:pt x="6585" y="2453"/>
                    <a:pt x="6049" y="1918"/>
                    <a:pt x="5370" y="1918"/>
                  </a:cubicBezTo>
                  <a:lnTo>
                    <a:pt x="5192" y="1918"/>
                  </a:lnTo>
                  <a:cubicBezTo>
                    <a:pt x="5108" y="1918"/>
                    <a:pt x="5037" y="1989"/>
                    <a:pt x="5037" y="2084"/>
                  </a:cubicBezTo>
                  <a:cubicBezTo>
                    <a:pt x="5037" y="2168"/>
                    <a:pt x="5108" y="2251"/>
                    <a:pt x="5192" y="2251"/>
                  </a:cubicBezTo>
                  <a:lnTo>
                    <a:pt x="5370" y="2251"/>
                  </a:lnTo>
                  <a:cubicBezTo>
                    <a:pt x="5870" y="2251"/>
                    <a:pt x="6251" y="2644"/>
                    <a:pt x="6251" y="3120"/>
                  </a:cubicBezTo>
                  <a:lnTo>
                    <a:pt x="6251" y="3644"/>
                  </a:lnTo>
                  <a:cubicBezTo>
                    <a:pt x="6251" y="3823"/>
                    <a:pt x="6406" y="3989"/>
                    <a:pt x="6597" y="3989"/>
                  </a:cubicBezTo>
                  <a:lnTo>
                    <a:pt x="6680" y="3989"/>
                  </a:lnTo>
                  <a:cubicBezTo>
                    <a:pt x="6835" y="3989"/>
                    <a:pt x="6954" y="4108"/>
                    <a:pt x="6954" y="4251"/>
                  </a:cubicBezTo>
                  <a:cubicBezTo>
                    <a:pt x="6954" y="4406"/>
                    <a:pt x="6835" y="4525"/>
                    <a:pt x="6680" y="4525"/>
                  </a:cubicBezTo>
                  <a:lnTo>
                    <a:pt x="6585" y="4525"/>
                  </a:lnTo>
                  <a:lnTo>
                    <a:pt x="6585" y="4501"/>
                  </a:lnTo>
                  <a:cubicBezTo>
                    <a:pt x="6585" y="4418"/>
                    <a:pt x="6501" y="4346"/>
                    <a:pt x="6418" y="4346"/>
                  </a:cubicBezTo>
                  <a:cubicBezTo>
                    <a:pt x="6323" y="4346"/>
                    <a:pt x="6251" y="4418"/>
                    <a:pt x="6251" y="4501"/>
                  </a:cubicBezTo>
                  <a:cubicBezTo>
                    <a:pt x="6251" y="5668"/>
                    <a:pt x="5311" y="6609"/>
                    <a:pt x="4156" y="6609"/>
                  </a:cubicBezTo>
                  <a:cubicBezTo>
                    <a:pt x="2989" y="6609"/>
                    <a:pt x="2060" y="5668"/>
                    <a:pt x="2060" y="4501"/>
                  </a:cubicBezTo>
                  <a:cubicBezTo>
                    <a:pt x="2060" y="4418"/>
                    <a:pt x="1977" y="4346"/>
                    <a:pt x="1894" y="4346"/>
                  </a:cubicBezTo>
                  <a:cubicBezTo>
                    <a:pt x="1798" y="4346"/>
                    <a:pt x="1727" y="4418"/>
                    <a:pt x="1727" y="4501"/>
                  </a:cubicBezTo>
                  <a:lnTo>
                    <a:pt x="1727" y="4525"/>
                  </a:lnTo>
                  <a:lnTo>
                    <a:pt x="1620" y="4525"/>
                  </a:lnTo>
                  <a:cubicBezTo>
                    <a:pt x="1477" y="4525"/>
                    <a:pt x="1358" y="4406"/>
                    <a:pt x="1358" y="4251"/>
                  </a:cubicBezTo>
                  <a:cubicBezTo>
                    <a:pt x="1358" y="4108"/>
                    <a:pt x="1477" y="3989"/>
                    <a:pt x="1620" y="3989"/>
                  </a:cubicBezTo>
                  <a:lnTo>
                    <a:pt x="1715" y="3989"/>
                  </a:lnTo>
                  <a:cubicBezTo>
                    <a:pt x="1894" y="3989"/>
                    <a:pt x="2060" y="3835"/>
                    <a:pt x="2060" y="3644"/>
                  </a:cubicBezTo>
                  <a:lnTo>
                    <a:pt x="2060" y="3120"/>
                  </a:lnTo>
                  <a:cubicBezTo>
                    <a:pt x="2060" y="2632"/>
                    <a:pt x="2453" y="2251"/>
                    <a:pt x="2930" y="2251"/>
                  </a:cubicBezTo>
                  <a:lnTo>
                    <a:pt x="4501" y="2251"/>
                  </a:lnTo>
                  <a:cubicBezTo>
                    <a:pt x="4585" y="2251"/>
                    <a:pt x="4656" y="2168"/>
                    <a:pt x="4656" y="2084"/>
                  </a:cubicBezTo>
                  <a:cubicBezTo>
                    <a:pt x="4656" y="1989"/>
                    <a:pt x="4585" y="1918"/>
                    <a:pt x="4501" y="1918"/>
                  </a:cubicBezTo>
                  <a:lnTo>
                    <a:pt x="2930" y="1918"/>
                  </a:lnTo>
                  <a:cubicBezTo>
                    <a:pt x="2632" y="1918"/>
                    <a:pt x="2394" y="1679"/>
                    <a:pt x="2394" y="1382"/>
                  </a:cubicBezTo>
                  <a:cubicBezTo>
                    <a:pt x="2394" y="798"/>
                    <a:pt x="3025" y="322"/>
                    <a:pt x="3799" y="322"/>
                  </a:cubicBezTo>
                  <a:close/>
                  <a:moveTo>
                    <a:pt x="2084" y="1310"/>
                  </a:moveTo>
                  <a:lnTo>
                    <a:pt x="2084" y="1406"/>
                  </a:lnTo>
                  <a:cubicBezTo>
                    <a:pt x="2084" y="1679"/>
                    <a:pt x="2203" y="1918"/>
                    <a:pt x="2394" y="2084"/>
                  </a:cubicBezTo>
                  <a:cubicBezTo>
                    <a:pt x="2013" y="2275"/>
                    <a:pt x="1727" y="2692"/>
                    <a:pt x="1727" y="3156"/>
                  </a:cubicBezTo>
                  <a:lnTo>
                    <a:pt x="1727" y="3680"/>
                  </a:lnTo>
                  <a:cubicBezTo>
                    <a:pt x="1727" y="3680"/>
                    <a:pt x="1727" y="3692"/>
                    <a:pt x="1715" y="3692"/>
                  </a:cubicBezTo>
                  <a:lnTo>
                    <a:pt x="1620" y="3692"/>
                  </a:lnTo>
                  <a:cubicBezTo>
                    <a:pt x="1298" y="3692"/>
                    <a:pt x="1025" y="3954"/>
                    <a:pt x="1025" y="4287"/>
                  </a:cubicBezTo>
                  <a:cubicBezTo>
                    <a:pt x="1025" y="4549"/>
                    <a:pt x="1203" y="4775"/>
                    <a:pt x="1441" y="4847"/>
                  </a:cubicBezTo>
                  <a:cubicBezTo>
                    <a:pt x="1346" y="5037"/>
                    <a:pt x="1203" y="5335"/>
                    <a:pt x="1203" y="5597"/>
                  </a:cubicBezTo>
                  <a:cubicBezTo>
                    <a:pt x="1203" y="5870"/>
                    <a:pt x="1429" y="6097"/>
                    <a:pt x="1715" y="6097"/>
                  </a:cubicBezTo>
                  <a:cubicBezTo>
                    <a:pt x="1894" y="6097"/>
                    <a:pt x="2037" y="6013"/>
                    <a:pt x="2132" y="5894"/>
                  </a:cubicBezTo>
                  <a:cubicBezTo>
                    <a:pt x="2334" y="6204"/>
                    <a:pt x="2620" y="6466"/>
                    <a:pt x="2953" y="6656"/>
                  </a:cubicBezTo>
                  <a:lnTo>
                    <a:pt x="2953" y="7347"/>
                  </a:lnTo>
                  <a:cubicBezTo>
                    <a:pt x="2953" y="7573"/>
                    <a:pt x="2799" y="7787"/>
                    <a:pt x="2584" y="7859"/>
                  </a:cubicBezTo>
                  <a:lnTo>
                    <a:pt x="1965" y="8085"/>
                  </a:lnTo>
                  <a:cubicBezTo>
                    <a:pt x="1715" y="7621"/>
                    <a:pt x="834" y="5847"/>
                    <a:pt x="834" y="3882"/>
                  </a:cubicBezTo>
                  <a:cubicBezTo>
                    <a:pt x="834" y="3275"/>
                    <a:pt x="989" y="2727"/>
                    <a:pt x="1263" y="2227"/>
                  </a:cubicBezTo>
                  <a:cubicBezTo>
                    <a:pt x="1477" y="1870"/>
                    <a:pt x="1739" y="1560"/>
                    <a:pt x="2084" y="1310"/>
                  </a:cubicBezTo>
                  <a:close/>
                  <a:moveTo>
                    <a:pt x="3811" y="1"/>
                  </a:moveTo>
                  <a:cubicBezTo>
                    <a:pt x="3346" y="1"/>
                    <a:pt x="2918" y="132"/>
                    <a:pt x="2608" y="382"/>
                  </a:cubicBezTo>
                  <a:cubicBezTo>
                    <a:pt x="2453" y="489"/>
                    <a:pt x="2358" y="620"/>
                    <a:pt x="2263" y="763"/>
                  </a:cubicBezTo>
                  <a:cubicBezTo>
                    <a:pt x="1715" y="1084"/>
                    <a:pt x="1286" y="1537"/>
                    <a:pt x="1001" y="2037"/>
                  </a:cubicBezTo>
                  <a:cubicBezTo>
                    <a:pt x="691" y="2572"/>
                    <a:pt x="524" y="3192"/>
                    <a:pt x="524" y="3858"/>
                  </a:cubicBezTo>
                  <a:cubicBezTo>
                    <a:pt x="524" y="5108"/>
                    <a:pt x="870" y="6251"/>
                    <a:pt x="1144" y="6990"/>
                  </a:cubicBezTo>
                  <a:cubicBezTo>
                    <a:pt x="1358" y="7525"/>
                    <a:pt x="1548" y="7942"/>
                    <a:pt x="1667" y="8156"/>
                  </a:cubicBezTo>
                  <a:lnTo>
                    <a:pt x="810" y="8454"/>
                  </a:lnTo>
                  <a:cubicBezTo>
                    <a:pt x="334" y="8621"/>
                    <a:pt x="1" y="9073"/>
                    <a:pt x="1" y="9597"/>
                  </a:cubicBezTo>
                  <a:lnTo>
                    <a:pt x="1" y="10954"/>
                  </a:lnTo>
                  <a:cubicBezTo>
                    <a:pt x="1" y="11038"/>
                    <a:pt x="72" y="11121"/>
                    <a:pt x="167" y="11121"/>
                  </a:cubicBezTo>
                  <a:cubicBezTo>
                    <a:pt x="251" y="11121"/>
                    <a:pt x="322" y="11038"/>
                    <a:pt x="322" y="10954"/>
                  </a:cubicBezTo>
                  <a:lnTo>
                    <a:pt x="322" y="9633"/>
                  </a:lnTo>
                  <a:cubicBezTo>
                    <a:pt x="322" y="9252"/>
                    <a:pt x="560" y="8918"/>
                    <a:pt x="917" y="8799"/>
                  </a:cubicBezTo>
                  <a:lnTo>
                    <a:pt x="1191" y="8704"/>
                  </a:lnTo>
                  <a:cubicBezTo>
                    <a:pt x="1810" y="9561"/>
                    <a:pt x="2941" y="10097"/>
                    <a:pt x="4180" y="10097"/>
                  </a:cubicBezTo>
                  <a:cubicBezTo>
                    <a:pt x="4727" y="10097"/>
                    <a:pt x="5287" y="10002"/>
                    <a:pt x="5775" y="9788"/>
                  </a:cubicBezTo>
                  <a:cubicBezTo>
                    <a:pt x="5858" y="9764"/>
                    <a:pt x="5894" y="9657"/>
                    <a:pt x="5858" y="9585"/>
                  </a:cubicBezTo>
                  <a:cubicBezTo>
                    <a:pt x="5840" y="9512"/>
                    <a:pt x="5773" y="9481"/>
                    <a:pt x="5711" y="9481"/>
                  </a:cubicBezTo>
                  <a:cubicBezTo>
                    <a:pt x="5692" y="9481"/>
                    <a:pt x="5673" y="9484"/>
                    <a:pt x="5656" y="9490"/>
                  </a:cubicBezTo>
                  <a:cubicBezTo>
                    <a:pt x="5204" y="9680"/>
                    <a:pt x="4704" y="9788"/>
                    <a:pt x="4180" y="9788"/>
                  </a:cubicBezTo>
                  <a:cubicBezTo>
                    <a:pt x="3096" y="9788"/>
                    <a:pt x="2084" y="9347"/>
                    <a:pt x="1513" y="8609"/>
                  </a:cubicBezTo>
                  <a:lnTo>
                    <a:pt x="2727" y="8180"/>
                  </a:lnTo>
                  <a:cubicBezTo>
                    <a:pt x="3061" y="8061"/>
                    <a:pt x="3299" y="7740"/>
                    <a:pt x="3299" y="7383"/>
                  </a:cubicBezTo>
                  <a:lnTo>
                    <a:pt x="3299" y="6823"/>
                  </a:lnTo>
                  <a:cubicBezTo>
                    <a:pt x="3572" y="6930"/>
                    <a:pt x="3870" y="6990"/>
                    <a:pt x="4180" y="6990"/>
                  </a:cubicBezTo>
                  <a:cubicBezTo>
                    <a:pt x="4489" y="6990"/>
                    <a:pt x="4787" y="6930"/>
                    <a:pt x="5061" y="6823"/>
                  </a:cubicBezTo>
                  <a:lnTo>
                    <a:pt x="5061" y="7383"/>
                  </a:lnTo>
                  <a:cubicBezTo>
                    <a:pt x="5061" y="7740"/>
                    <a:pt x="5287" y="8061"/>
                    <a:pt x="5644" y="8180"/>
                  </a:cubicBezTo>
                  <a:lnTo>
                    <a:pt x="6847" y="8609"/>
                  </a:lnTo>
                  <a:cubicBezTo>
                    <a:pt x="6680" y="8823"/>
                    <a:pt x="6478" y="9014"/>
                    <a:pt x="6239" y="9180"/>
                  </a:cubicBezTo>
                  <a:cubicBezTo>
                    <a:pt x="6156" y="9228"/>
                    <a:pt x="6144" y="9323"/>
                    <a:pt x="6192" y="9407"/>
                  </a:cubicBezTo>
                  <a:cubicBezTo>
                    <a:pt x="6216" y="9442"/>
                    <a:pt x="6275" y="9478"/>
                    <a:pt x="6323" y="9478"/>
                  </a:cubicBezTo>
                  <a:cubicBezTo>
                    <a:pt x="6359" y="9478"/>
                    <a:pt x="6382" y="9466"/>
                    <a:pt x="6418" y="9442"/>
                  </a:cubicBezTo>
                  <a:cubicBezTo>
                    <a:pt x="6716" y="9240"/>
                    <a:pt x="6966" y="9002"/>
                    <a:pt x="7156" y="8716"/>
                  </a:cubicBezTo>
                  <a:lnTo>
                    <a:pt x="7430" y="8811"/>
                  </a:lnTo>
                  <a:cubicBezTo>
                    <a:pt x="7787" y="8930"/>
                    <a:pt x="8025" y="9264"/>
                    <a:pt x="8025" y="9645"/>
                  </a:cubicBezTo>
                  <a:lnTo>
                    <a:pt x="8025" y="10990"/>
                  </a:lnTo>
                  <a:cubicBezTo>
                    <a:pt x="8025" y="11085"/>
                    <a:pt x="8097" y="11157"/>
                    <a:pt x="8180" y="11157"/>
                  </a:cubicBezTo>
                  <a:cubicBezTo>
                    <a:pt x="8275" y="11157"/>
                    <a:pt x="8347" y="11085"/>
                    <a:pt x="8347" y="10990"/>
                  </a:cubicBezTo>
                  <a:lnTo>
                    <a:pt x="8347" y="9633"/>
                  </a:lnTo>
                  <a:cubicBezTo>
                    <a:pt x="8323" y="9109"/>
                    <a:pt x="7990" y="8657"/>
                    <a:pt x="7513" y="8478"/>
                  </a:cubicBezTo>
                  <a:lnTo>
                    <a:pt x="6620" y="8168"/>
                  </a:lnTo>
                  <a:cubicBezTo>
                    <a:pt x="6740" y="7978"/>
                    <a:pt x="7013" y="7525"/>
                    <a:pt x="7263" y="6918"/>
                  </a:cubicBezTo>
                  <a:cubicBezTo>
                    <a:pt x="7847" y="5561"/>
                    <a:pt x="7978" y="4489"/>
                    <a:pt x="7978" y="3823"/>
                  </a:cubicBezTo>
                  <a:cubicBezTo>
                    <a:pt x="7978" y="1703"/>
                    <a:pt x="6263" y="1"/>
                    <a:pt x="4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5" name="Google Shape;13865;p89"/>
            <p:cNvSpPr/>
            <p:nvPr/>
          </p:nvSpPr>
          <p:spPr>
            <a:xfrm>
              <a:off x="8164972" y="2582371"/>
              <a:ext cx="43782" cy="15492"/>
            </a:xfrm>
            <a:custGeom>
              <a:avLst/>
              <a:gdLst/>
              <a:ahLst/>
              <a:cxnLst/>
              <a:rect l="l" t="t" r="r" b="b"/>
              <a:pathLst>
                <a:path w="1382" h="489" extrusionOk="0">
                  <a:moveTo>
                    <a:pt x="179" y="0"/>
                  </a:moveTo>
                  <a:cubicBezTo>
                    <a:pt x="140" y="0"/>
                    <a:pt x="101" y="12"/>
                    <a:pt x="72" y="36"/>
                  </a:cubicBezTo>
                  <a:cubicBezTo>
                    <a:pt x="0" y="96"/>
                    <a:pt x="0" y="203"/>
                    <a:pt x="72" y="262"/>
                  </a:cubicBezTo>
                  <a:cubicBezTo>
                    <a:pt x="203" y="393"/>
                    <a:pt x="441" y="489"/>
                    <a:pt x="703" y="489"/>
                  </a:cubicBezTo>
                  <a:cubicBezTo>
                    <a:pt x="965" y="489"/>
                    <a:pt x="1191" y="393"/>
                    <a:pt x="1346" y="262"/>
                  </a:cubicBezTo>
                  <a:cubicBezTo>
                    <a:pt x="1381" y="203"/>
                    <a:pt x="1381" y="120"/>
                    <a:pt x="1322" y="36"/>
                  </a:cubicBezTo>
                  <a:cubicBezTo>
                    <a:pt x="1292" y="12"/>
                    <a:pt x="1250" y="0"/>
                    <a:pt x="1209" y="0"/>
                  </a:cubicBezTo>
                  <a:cubicBezTo>
                    <a:pt x="1167" y="0"/>
                    <a:pt x="1125" y="12"/>
                    <a:pt x="1096" y="36"/>
                  </a:cubicBezTo>
                  <a:cubicBezTo>
                    <a:pt x="1036" y="96"/>
                    <a:pt x="881" y="179"/>
                    <a:pt x="691" y="179"/>
                  </a:cubicBezTo>
                  <a:cubicBezTo>
                    <a:pt x="488" y="179"/>
                    <a:pt x="346" y="96"/>
                    <a:pt x="286" y="36"/>
                  </a:cubicBezTo>
                  <a:cubicBezTo>
                    <a:pt x="256" y="12"/>
                    <a:pt x="218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6" name="Google Shape;13866;p89"/>
            <p:cNvSpPr/>
            <p:nvPr/>
          </p:nvSpPr>
          <p:spPr>
            <a:xfrm>
              <a:off x="8141592" y="2519137"/>
              <a:ext cx="18501" cy="13844"/>
            </a:xfrm>
            <a:custGeom>
              <a:avLst/>
              <a:gdLst/>
              <a:ahLst/>
              <a:cxnLst/>
              <a:rect l="l" t="t" r="r" b="b"/>
              <a:pathLst>
                <a:path w="584" h="437" extrusionOk="0">
                  <a:moveTo>
                    <a:pt x="404" y="1"/>
                  </a:moveTo>
                  <a:cubicBezTo>
                    <a:pt x="381" y="1"/>
                    <a:pt x="357" y="7"/>
                    <a:pt x="333" y="20"/>
                  </a:cubicBezTo>
                  <a:lnTo>
                    <a:pt x="119" y="115"/>
                  </a:lnTo>
                  <a:cubicBezTo>
                    <a:pt x="48" y="163"/>
                    <a:pt x="0" y="258"/>
                    <a:pt x="48" y="341"/>
                  </a:cubicBezTo>
                  <a:cubicBezTo>
                    <a:pt x="71" y="401"/>
                    <a:pt x="131" y="437"/>
                    <a:pt x="191" y="437"/>
                  </a:cubicBezTo>
                  <a:cubicBezTo>
                    <a:pt x="226" y="437"/>
                    <a:pt x="238" y="437"/>
                    <a:pt x="274" y="413"/>
                  </a:cubicBezTo>
                  <a:lnTo>
                    <a:pt x="476" y="318"/>
                  </a:lnTo>
                  <a:cubicBezTo>
                    <a:pt x="548" y="270"/>
                    <a:pt x="583" y="163"/>
                    <a:pt x="548" y="91"/>
                  </a:cubicBezTo>
                  <a:cubicBezTo>
                    <a:pt x="522" y="40"/>
                    <a:pt x="465" y="1"/>
                    <a:pt x="4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7" name="Google Shape;13867;p89"/>
            <p:cNvSpPr/>
            <p:nvPr/>
          </p:nvSpPr>
          <p:spPr>
            <a:xfrm>
              <a:off x="8211731" y="2518409"/>
              <a:ext cx="18881" cy="13812"/>
            </a:xfrm>
            <a:custGeom>
              <a:avLst/>
              <a:gdLst/>
              <a:ahLst/>
              <a:cxnLst/>
              <a:rect l="l" t="t" r="r" b="b"/>
              <a:pathLst>
                <a:path w="596" h="436" extrusionOk="0">
                  <a:moveTo>
                    <a:pt x="208" y="0"/>
                  </a:moveTo>
                  <a:cubicBezTo>
                    <a:pt x="148" y="0"/>
                    <a:pt x="83" y="39"/>
                    <a:pt x="48" y="91"/>
                  </a:cubicBezTo>
                  <a:cubicBezTo>
                    <a:pt x="1" y="174"/>
                    <a:pt x="48" y="269"/>
                    <a:pt x="120" y="317"/>
                  </a:cubicBezTo>
                  <a:lnTo>
                    <a:pt x="334" y="424"/>
                  </a:lnTo>
                  <a:cubicBezTo>
                    <a:pt x="358" y="436"/>
                    <a:pt x="382" y="436"/>
                    <a:pt x="405" y="436"/>
                  </a:cubicBezTo>
                  <a:cubicBezTo>
                    <a:pt x="465" y="436"/>
                    <a:pt x="524" y="412"/>
                    <a:pt x="560" y="353"/>
                  </a:cubicBezTo>
                  <a:cubicBezTo>
                    <a:pt x="596" y="257"/>
                    <a:pt x="572" y="174"/>
                    <a:pt x="477" y="126"/>
                  </a:cubicBezTo>
                  <a:lnTo>
                    <a:pt x="274" y="19"/>
                  </a:lnTo>
                  <a:cubicBezTo>
                    <a:pt x="255" y="6"/>
                    <a:pt x="232" y="0"/>
                    <a:pt x="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8" name="Google Shape;13868;p89"/>
          <p:cNvGrpSpPr/>
          <p:nvPr/>
        </p:nvGrpSpPr>
        <p:grpSpPr>
          <a:xfrm>
            <a:off x="5356413" y="2413390"/>
            <a:ext cx="271212" cy="361374"/>
            <a:chOff x="5356413" y="2413390"/>
            <a:chExt cx="271212" cy="361374"/>
          </a:xfrm>
          <a:solidFill>
            <a:schemeClr val="bg1"/>
          </a:solidFill>
        </p:grpSpPr>
        <p:sp>
          <p:nvSpPr>
            <p:cNvPr id="13869" name="Google Shape;13869;p89"/>
            <p:cNvSpPr/>
            <p:nvPr/>
          </p:nvSpPr>
          <p:spPr>
            <a:xfrm>
              <a:off x="5453734" y="252579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0" name="Google Shape;13870;p89"/>
            <p:cNvSpPr/>
            <p:nvPr/>
          </p:nvSpPr>
          <p:spPr>
            <a:xfrm>
              <a:off x="5521624" y="252579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1" name="Google Shape;13871;p89"/>
            <p:cNvSpPr/>
            <p:nvPr/>
          </p:nvSpPr>
          <p:spPr>
            <a:xfrm>
              <a:off x="5356413" y="2413390"/>
              <a:ext cx="271212" cy="361374"/>
            </a:xfrm>
            <a:custGeom>
              <a:avLst/>
              <a:gdLst/>
              <a:ahLst/>
              <a:cxnLst/>
              <a:rect l="l" t="t" r="r" b="b"/>
              <a:pathLst>
                <a:path w="8561" h="11407" extrusionOk="0">
                  <a:moveTo>
                    <a:pt x="4215" y="298"/>
                  </a:moveTo>
                  <a:cubicBezTo>
                    <a:pt x="4394" y="298"/>
                    <a:pt x="4560" y="381"/>
                    <a:pt x="4679" y="512"/>
                  </a:cubicBezTo>
                  <a:cubicBezTo>
                    <a:pt x="4707" y="549"/>
                    <a:pt x="4762" y="564"/>
                    <a:pt x="4813" y="564"/>
                  </a:cubicBezTo>
                  <a:cubicBezTo>
                    <a:pt x="4829" y="564"/>
                    <a:pt x="4844" y="563"/>
                    <a:pt x="4858" y="560"/>
                  </a:cubicBezTo>
                  <a:cubicBezTo>
                    <a:pt x="4965" y="512"/>
                    <a:pt x="5072" y="501"/>
                    <a:pt x="5180" y="501"/>
                  </a:cubicBezTo>
                  <a:cubicBezTo>
                    <a:pt x="5644" y="501"/>
                    <a:pt x="6037" y="834"/>
                    <a:pt x="6072" y="1310"/>
                  </a:cubicBezTo>
                  <a:cubicBezTo>
                    <a:pt x="6072" y="1370"/>
                    <a:pt x="6120" y="1429"/>
                    <a:pt x="6180" y="1453"/>
                  </a:cubicBezTo>
                  <a:cubicBezTo>
                    <a:pt x="6453" y="1560"/>
                    <a:pt x="6608" y="1822"/>
                    <a:pt x="6608" y="2120"/>
                  </a:cubicBezTo>
                  <a:cubicBezTo>
                    <a:pt x="6608" y="2525"/>
                    <a:pt x="6287" y="2846"/>
                    <a:pt x="5882" y="2846"/>
                  </a:cubicBezTo>
                  <a:cubicBezTo>
                    <a:pt x="5632" y="2846"/>
                    <a:pt x="5406" y="2715"/>
                    <a:pt x="5275" y="2501"/>
                  </a:cubicBezTo>
                  <a:cubicBezTo>
                    <a:pt x="5239" y="2465"/>
                    <a:pt x="5180" y="2429"/>
                    <a:pt x="5120" y="2429"/>
                  </a:cubicBezTo>
                  <a:cubicBezTo>
                    <a:pt x="5096" y="2429"/>
                    <a:pt x="5084" y="2429"/>
                    <a:pt x="5049" y="2441"/>
                  </a:cubicBezTo>
                  <a:cubicBezTo>
                    <a:pt x="4977" y="2489"/>
                    <a:pt x="4882" y="2501"/>
                    <a:pt x="4810" y="2501"/>
                  </a:cubicBezTo>
                  <a:cubicBezTo>
                    <a:pt x="4513" y="2501"/>
                    <a:pt x="4263" y="2263"/>
                    <a:pt x="4263" y="1953"/>
                  </a:cubicBezTo>
                  <a:cubicBezTo>
                    <a:pt x="4263" y="1905"/>
                    <a:pt x="4263" y="1858"/>
                    <a:pt x="4275" y="1822"/>
                  </a:cubicBezTo>
                  <a:cubicBezTo>
                    <a:pt x="4287" y="1774"/>
                    <a:pt x="4275" y="1715"/>
                    <a:pt x="4251" y="1691"/>
                  </a:cubicBezTo>
                  <a:cubicBezTo>
                    <a:pt x="4215" y="1644"/>
                    <a:pt x="4167" y="1632"/>
                    <a:pt x="4132" y="1608"/>
                  </a:cubicBezTo>
                  <a:cubicBezTo>
                    <a:pt x="3798" y="1584"/>
                    <a:pt x="3548" y="1310"/>
                    <a:pt x="3548" y="989"/>
                  </a:cubicBezTo>
                  <a:cubicBezTo>
                    <a:pt x="3572" y="596"/>
                    <a:pt x="3858" y="298"/>
                    <a:pt x="4215" y="298"/>
                  </a:cubicBezTo>
                  <a:close/>
                  <a:moveTo>
                    <a:pt x="6763" y="2715"/>
                  </a:moveTo>
                  <a:cubicBezTo>
                    <a:pt x="6787" y="2858"/>
                    <a:pt x="6811" y="3013"/>
                    <a:pt x="6811" y="3179"/>
                  </a:cubicBezTo>
                  <a:lnTo>
                    <a:pt x="6811" y="3370"/>
                  </a:lnTo>
                  <a:lnTo>
                    <a:pt x="6608" y="3370"/>
                  </a:lnTo>
                  <a:cubicBezTo>
                    <a:pt x="6513" y="3370"/>
                    <a:pt x="6418" y="3275"/>
                    <a:pt x="6418" y="3179"/>
                  </a:cubicBezTo>
                  <a:lnTo>
                    <a:pt x="6418" y="3025"/>
                  </a:lnTo>
                  <a:cubicBezTo>
                    <a:pt x="6549" y="2953"/>
                    <a:pt x="6668" y="2834"/>
                    <a:pt x="6763" y="2715"/>
                  </a:cubicBezTo>
                  <a:close/>
                  <a:moveTo>
                    <a:pt x="1608" y="2215"/>
                  </a:moveTo>
                  <a:cubicBezTo>
                    <a:pt x="1512" y="2513"/>
                    <a:pt x="1465" y="2810"/>
                    <a:pt x="1465" y="3144"/>
                  </a:cubicBezTo>
                  <a:lnTo>
                    <a:pt x="1465" y="3382"/>
                  </a:lnTo>
                  <a:cubicBezTo>
                    <a:pt x="1250" y="3489"/>
                    <a:pt x="1108" y="3691"/>
                    <a:pt x="1108" y="3930"/>
                  </a:cubicBezTo>
                  <a:cubicBezTo>
                    <a:pt x="1108" y="4275"/>
                    <a:pt x="1370" y="4549"/>
                    <a:pt x="1715" y="4549"/>
                  </a:cubicBezTo>
                  <a:lnTo>
                    <a:pt x="1822" y="4549"/>
                  </a:lnTo>
                  <a:lnTo>
                    <a:pt x="1822" y="4561"/>
                  </a:lnTo>
                  <a:cubicBezTo>
                    <a:pt x="1822" y="5049"/>
                    <a:pt x="1953" y="5501"/>
                    <a:pt x="2203" y="5882"/>
                  </a:cubicBezTo>
                  <a:cubicBezTo>
                    <a:pt x="2092" y="5973"/>
                    <a:pt x="1972" y="6004"/>
                    <a:pt x="1844" y="6004"/>
                  </a:cubicBezTo>
                  <a:cubicBezTo>
                    <a:pt x="1821" y="6004"/>
                    <a:pt x="1798" y="6003"/>
                    <a:pt x="1774" y="6001"/>
                  </a:cubicBezTo>
                  <a:cubicBezTo>
                    <a:pt x="1334" y="5989"/>
                    <a:pt x="953" y="5632"/>
                    <a:pt x="917" y="5180"/>
                  </a:cubicBezTo>
                  <a:lnTo>
                    <a:pt x="917" y="4989"/>
                  </a:lnTo>
                  <a:cubicBezTo>
                    <a:pt x="929" y="4811"/>
                    <a:pt x="881" y="4644"/>
                    <a:pt x="762" y="4549"/>
                  </a:cubicBezTo>
                  <a:cubicBezTo>
                    <a:pt x="631" y="4406"/>
                    <a:pt x="536" y="4215"/>
                    <a:pt x="536" y="4025"/>
                  </a:cubicBezTo>
                  <a:cubicBezTo>
                    <a:pt x="536" y="3751"/>
                    <a:pt x="691" y="3513"/>
                    <a:pt x="917" y="3394"/>
                  </a:cubicBezTo>
                  <a:cubicBezTo>
                    <a:pt x="1072" y="3310"/>
                    <a:pt x="1155" y="3120"/>
                    <a:pt x="1096" y="2941"/>
                  </a:cubicBezTo>
                  <a:cubicBezTo>
                    <a:pt x="1060" y="2834"/>
                    <a:pt x="1060" y="2727"/>
                    <a:pt x="1096" y="2620"/>
                  </a:cubicBezTo>
                  <a:cubicBezTo>
                    <a:pt x="1131" y="2429"/>
                    <a:pt x="1298" y="2286"/>
                    <a:pt x="1489" y="2239"/>
                  </a:cubicBezTo>
                  <a:cubicBezTo>
                    <a:pt x="1536" y="2215"/>
                    <a:pt x="1572" y="2215"/>
                    <a:pt x="1608" y="2215"/>
                  </a:cubicBezTo>
                  <a:close/>
                  <a:moveTo>
                    <a:pt x="6977" y="2251"/>
                  </a:moveTo>
                  <a:cubicBezTo>
                    <a:pt x="7025" y="2251"/>
                    <a:pt x="7061" y="2251"/>
                    <a:pt x="7108" y="2263"/>
                  </a:cubicBezTo>
                  <a:cubicBezTo>
                    <a:pt x="7299" y="2310"/>
                    <a:pt x="7442" y="2453"/>
                    <a:pt x="7501" y="2656"/>
                  </a:cubicBezTo>
                  <a:cubicBezTo>
                    <a:pt x="7537" y="2763"/>
                    <a:pt x="7537" y="2858"/>
                    <a:pt x="7501" y="2965"/>
                  </a:cubicBezTo>
                  <a:cubicBezTo>
                    <a:pt x="7442" y="3144"/>
                    <a:pt x="7525" y="3334"/>
                    <a:pt x="7680" y="3429"/>
                  </a:cubicBezTo>
                  <a:cubicBezTo>
                    <a:pt x="7918" y="3560"/>
                    <a:pt x="8061" y="3799"/>
                    <a:pt x="8061" y="4049"/>
                  </a:cubicBezTo>
                  <a:cubicBezTo>
                    <a:pt x="8061" y="4251"/>
                    <a:pt x="7977" y="4441"/>
                    <a:pt x="7835" y="4572"/>
                  </a:cubicBezTo>
                  <a:cubicBezTo>
                    <a:pt x="7727" y="4680"/>
                    <a:pt x="7668" y="4846"/>
                    <a:pt x="7680" y="5025"/>
                  </a:cubicBezTo>
                  <a:cubicBezTo>
                    <a:pt x="7704" y="5084"/>
                    <a:pt x="7704" y="5156"/>
                    <a:pt x="7680" y="5215"/>
                  </a:cubicBezTo>
                  <a:cubicBezTo>
                    <a:pt x="7644" y="5644"/>
                    <a:pt x="7263" y="6001"/>
                    <a:pt x="6823" y="6037"/>
                  </a:cubicBezTo>
                  <a:cubicBezTo>
                    <a:pt x="6668" y="6037"/>
                    <a:pt x="6525" y="6001"/>
                    <a:pt x="6394" y="5942"/>
                  </a:cubicBezTo>
                  <a:cubicBezTo>
                    <a:pt x="6632" y="5561"/>
                    <a:pt x="6775" y="5108"/>
                    <a:pt x="6775" y="4620"/>
                  </a:cubicBezTo>
                  <a:lnTo>
                    <a:pt x="6775" y="4608"/>
                  </a:lnTo>
                  <a:lnTo>
                    <a:pt x="6882" y="4608"/>
                  </a:lnTo>
                  <a:cubicBezTo>
                    <a:pt x="7227" y="4608"/>
                    <a:pt x="7489" y="4334"/>
                    <a:pt x="7489" y="3989"/>
                  </a:cubicBezTo>
                  <a:cubicBezTo>
                    <a:pt x="7489" y="3739"/>
                    <a:pt x="7346" y="3537"/>
                    <a:pt x="7132" y="3441"/>
                  </a:cubicBezTo>
                  <a:lnTo>
                    <a:pt x="7132" y="3179"/>
                  </a:lnTo>
                  <a:cubicBezTo>
                    <a:pt x="7132" y="2858"/>
                    <a:pt x="7085" y="2548"/>
                    <a:pt x="6977" y="2251"/>
                  </a:cubicBezTo>
                  <a:close/>
                  <a:moveTo>
                    <a:pt x="3239" y="893"/>
                  </a:moveTo>
                  <a:lnTo>
                    <a:pt x="3239" y="941"/>
                  </a:lnTo>
                  <a:cubicBezTo>
                    <a:pt x="3239" y="1370"/>
                    <a:pt x="3536" y="1763"/>
                    <a:pt x="3953" y="1870"/>
                  </a:cubicBezTo>
                  <a:lnTo>
                    <a:pt x="3953" y="1905"/>
                  </a:lnTo>
                  <a:cubicBezTo>
                    <a:pt x="3953" y="2394"/>
                    <a:pt x="4334" y="2787"/>
                    <a:pt x="4822" y="2787"/>
                  </a:cubicBezTo>
                  <a:cubicBezTo>
                    <a:pt x="4918" y="2787"/>
                    <a:pt x="4989" y="2775"/>
                    <a:pt x="5084" y="2739"/>
                  </a:cubicBezTo>
                  <a:cubicBezTo>
                    <a:pt x="5275" y="3001"/>
                    <a:pt x="5572" y="3132"/>
                    <a:pt x="5894" y="3132"/>
                  </a:cubicBezTo>
                  <a:cubicBezTo>
                    <a:pt x="5953" y="3132"/>
                    <a:pt x="6037" y="3132"/>
                    <a:pt x="6096" y="3120"/>
                  </a:cubicBezTo>
                  <a:lnTo>
                    <a:pt x="6096" y="3144"/>
                  </a:lnTo>
                  <a:cubicBezTo>
                    <a:pt x="6096" y="3429"/>
                    <a:pt x="6334" y="3668"/>
                    <a:pt x="6608" y="3668"/>
                  </a:cubicBezTo>
                  <a:lnTo>
                    <a:pt x="6882" y="3668"/>
                  </a:lnTo>
                  <a:cubicBezTo>
                    <a:pt x="7025" y="3668"/>
                    <a:pt x="7168" y="3787"/>
                    <a:pt x="7168" y="3953"/>
                  </a:cubicBezTo>
                  <a:cubicBezTo>
                    <a:pt x="7168" y="4096"/>
                    <a:pt x="7049" y="4227"/>
                    <a:pt x="6882" y="4227"/>
                  </a:cubicBezTo>
                  <a:lnTo>
                    <a:pt x="6775" y="4227"/>
                  </a:lnTo>
                  <a:lnTo>
                    <a:pt x="6775" y="4215"/>
                  </a:lnTo>
                  <a:cubicBezTo>
                    <a:pt x="6775" y="4132"/>
                    <a:pt x="6704" y="4049"/>
                    <a:pt x="6608" y="4049"/>
                  </a:cubicBezTo>
                  <a:cubicBezTo>
                    <a:pt x="6525" y="4049"/>
                    <a:pt x="6453" y="4132"/>
                    <a:pt x="6453" y="4215"/>
                  </a:cubicBezTo>
                  <a:lnTo>
                    <a:pt x="6453" y="4572"/>
                  </a:lnTo>
                  <a:cubicBezTo>
                    <a:pt x="6453" y="5763"/>
                    <a:pt x="5477" y="6716"/>
                    <a:pt x="4310" y="6716"/>
                  </a:cubicBezTo>
                  <a:cubicBezTo>
                    <a:pt x="4289" y="6716"/>
                    <a:pt x="4268" y="6717"/>
                    <a:pt x="4247" y="6717"/>
                  </a:cubicBezTo>
                  <a:cubicBezTo>
                    <a:pt x="3086" y="6717"/>
                    <a:pt x="2167" y="5754"/>
                    <a:pt x="2167" y="4584"/>
                  </a:cubicBezTo>
                  <a:lnTo>
                    <a:pt x="2167" y="4227"/>
                  </a:lnTo>
                  <a:cubicBezTo>
                    <a:pt x="2167" y="4144"/>
                    <a:pt x="2084" y="4072"/>
                    <a:pt x="2001" y="4072"/>
                  </a:cubicBezTo>
                  <a:cubicBezTo>
                    <a:pt x="1905" y="4072"/>
                    <a:pt x="1834" y="4144"/>
                    <a:pt x="1834" y="4227"/>
                  </a:cubicBezTo>
                  <a:lnTo>
                    <a:pt x="1834" y="4251"/>
                  </a:lnTo>
                  <a:lnTo>
                    <a:pt x="1727" y="4251"/>
                  </a:lnTo>
                  <a:cubicBezTo>
                    <a:pt x="1584" y="4251"/>
                    <a:pt x="1453" y="4132"/>
                    <a:pt x="1453" y="3965"/>
                  </a:cubicBezTo>
                  <a:cubicBezTo>
                    <a:pt x="1453" y="3810"/>
                    <a:pt x="1572" y="3679"/>
                    <a:pt x="1727" y="3679"/>
                  </a:cubicBezTo>
                  <a:lnTo>
                    <a:pt x="2001" y="3679"/>
                  </a:lnTo>
                  <a:cubicBezTo>
                    <a:pt x="2286" y="3679"/>
                    <a:pt x="2524" y="3441"/>
                    <a:pt x="2524" y="3156"/>
                  </a:cubicBezTo>
                  <a:cubicBezTo>
                    <a:pt x="2524" y="2667"/>
                    <a:pt x="2715" y="2191"/>
                    <a:pt x="3084" y="1846"/>
                  </a:cubicBezTo>
                  <a:cubicBezTo>
                    <a:pt x="3155" y="1786"/>
                    <a:pt x="3155" y="1691"/>
                    <a:pt x="3084" y="1608"/>
                  </a:cubicBezTo>
                  <a:cubicBezTo>
                    <a:pt x="3054" y="1572"/>
                    <a:pt x="3013" y="1554"/>
                    <a:pt x="2969" y="1554"/>
                  </a:cubicBezTo>
                  <a:cubicBezTo>
                    <a:pt x="2926" y="1554"/>
                    <a:pt x="2882" y="1572"/>
                    <a:pt x="2846" y="1608"/>
                  </a:cubicBezTo>
                  <a:cubicBezTo>
                    <a:pt x="2417" y="2013"/>
                    <a:pt x="2179" y="2560"/>
                    <a:pt x="2179" y="3156"/>
                  </a:cubicBezTo>
                  <a:cubicBezTo>
                    <a:pt x="2179" y="3263"/>
                    <a:pt x="2084" y="3358"/>
                    <a:pt x="1989" y="3358"/>
                  </a:cubicBezTo>
                  <a:lnTo>
                    <a:pt x="1786" y="3358"/>
                  </a:lnTo>
                  <a:lnTo>
                    <a:pt x="1786" y="3179"/>
                  </a:lnTo>
                  <a:cubicBezTo>
                    <a:pt x="1786" y="2191"/>
                    <a:pt x="2358" y="1310"/>
                    <a:pt x="3239" y="893"/>
                  </a:cubicBezTo>
                  <a:close/>
                  <a:moveTo>
                    <a:pt x="5227" y="6894"/>
                  </a:moveTo>
                  <a:lnTo>
                    <a:pt x="5227" y="7251"/>
                  </a:lnTo>
                  <a:cubicBezTo>
                    <a:pt x="5227" y="7359"/>
                    <a:pt x="5215" y="7454"/>
                    <a:pt x="5168" y="7561"/>
                  </a:cubicBezTo>
                  <a:cubicBezTo>
                    <a:pt x="5144" y="7656"/>
                    <a:pt x="5180" y="7740"/>
                    <a:pt x="5275" y="7775"/>
                  </a:cubicBezTo>
                  <a:cubicBezTo>
                    <a:pt x="5287" y="7775"/>
                    <a:pt x="5322" y="7787"/>
                    <a:pt x="5334" y="7787"/>
                  </a:cubicBezTo>
                  <a:cubicBezTo>
                    <a:pt x="5406" y="7787"/>
                    <a:pt x="5465" y="7740"/>
                    <a:pt x="5501" y="7680"/>
                  </a:cubicBezTo>
                  <a:cubicBezTo>
                    <a:pt x="5537" y="7549"/>
                    <a:pt x="5572" y="7418"/>
                    <a:pt x="5572" y="7263"/>
                  </a:cubicBezTo>
                  <a:lnTo>
                    <a:pt x="5572" y="7192"/>
                  </a:lnTo>
                  <a:cubicBezTo>
                    <a:pt x="5930" y="7251"/>
                    <a:pt x="6299" y="7359"/>
                    <a:pt x="6644" y="7478"/>
                  </a:cubicBezTo>
                  <a:cubicBezTo>
                    <a:pt x="6644" y="7478"/>
                    <a:pt x="6656" y="7478"/>
                    <a:pt x="6656" y="7489"/>
                  </a:cubicBezTo>
                  <a:cubicBezTo>
                    <a:pt x="6561" y="8037"/>
                    <a:pt x="6299" y="8573"/>
                    <a:pt x="5882" y="8978"/>
                  </a:cubicBezTo>
                  <a:cubicBezTo>
                    <a:pt x="5453" y="9383"/>
                    <a:pt x="4906" y="9585"/>
                    <a:pt x="4310" y="9585"/>
                  </a:cubicBezTo>
                  <a:cubicBezTo>
                    <a:pt x="3727" y="9585"/>
                    <a:pt x="3155" y="9371"/>
                    <a:pt x="2727" y="8978"/>
                  </a:cubicBezTo>
                  <a:cubicBezTo>
                    <a:pt x="2298" y="8597"/>
                    <a:pt x="2048" y="8049"/>
                    <a:pt x="1989" y="7478"/>
                  </a:cubicBezTo>
                  <a:cubicBezTo>
                    <a:pt x="1989" y="7478"/>
                    <a:pt x="1989" y="7454"/>
                    <a:pt x="2001" y="7454"/>
                  </a:cubicBezTo>
                  <a:cubicBezTo>
                    <a:pt x="2346" y="7347"/>
                    <a:pt x="2715" y="7251"/>
                    <a:pt x="3072" y="7180"/>
                  </a:cubicBezTo>
                  <a:lnTo>
                    <a:pt x="3072" y="7251"/>
                  </a:lnTo>
                  <a:cubicBezTo>
                    <a:pt x="3072" y="7942"/>
                    <a:pt x="3620" y="8490"/>
                    <a:pt x="4310" y="8490"/>
                  </a:cubicBezTo>
                  <a:cubicBezTo>
                    <a:pt x="4525" y="8490"/>
                    <a:pt x="4739" y="8430"/>
                    <a:pt x="4929" y="8323"/>
                  </a:cubicBezTo>
                  <a:cubicBezTo>
                    <a:pt x="5001" y="8275"/>
                    <a:pt x="5037" y="8168"/>
                    <a:pt x="4989" y="8097"/>
                  </a:cubicBezTo>
                  <a:cubicBezTo>
                    <a:pt x="4956" y="8048"/>
                    <a:pt x="4901" y="8015"/>
                    <a:pt x="4843" y="8015"/>
                  </a:cubicBezTo>
                  <a:cubicBezTo>
                    <a:pt x="4816" y="8015"/>
                    <a:pt x="4789" y="8022"/>
                    <a:pt x="4763" y="8037"/>
                  </a:cubicBezTo>
                  <a:cubicBezTo>
                    <a:pt x="4632" y="8109"/>
                    <a:pt x="4465" y="8156"/>
                    <a:pt x="4322" y="8156"/>
                  </a:cubicBezTo>
                  <a:cubicBezTo>
                    <a:pt x="3834" y="8156"/>
                    <a:pt x="3417" y="7751"/>
                    <a:pt x="3417" y="7251"/>
                  </a:cubicBezTo>
                  <a:lnTo>
                    <a:pt x="3417" y="6894"/>
                  </a:lnTo>
                  <a:cubicBezTo>
                    <a:pt x="3691" y="7001"/>
                    <a:pt x="3989" y="7061"/>
                    <a:pt x="4322" y="7061"/>
                  </a:cubicBezTo>
                  <a:cubicBezTo>
                    <a:pt x="4644" y="7061"/>
                    <a:pt x="4941" y="7001"/>
                    <a:pt x="5227" y="6894"/>
                  </a:cubicBezTo>
                  <a:close/>
                  <a:moveTo>
                    <a:pt x="4203" y="0"/>
                  </a:moveTo>
                  <a:cubicBezTo>
                    <a:pt x="3834" y="0"/>
                    <a:pt x="3501" y="215"/>
                    <a:pt x="3334" y="524"/>
                  </a:cubicBezTo>
                  <a:cubicBezTo>
                    <a:pt x="2620" y="774"/>
                    <a:pt x="2060" y="1298"/>
                    <a:pt x="1727" y="1953"/>
                  </a:cubicBezTo>
                  <a:cubicBezTo>
                    <a:pt x="1687" y="1948"/>
                    <a:pt x="1646" y="1945"/>
                    <a:pt x="1602" y="1945"/>
                  </a:cubicBezTo>
                  <a:cubicBezTo>
                    <a:pt x="1541" y="1945"/>
                    <a:pt x="1475" y="1951"/>
                    <a:pt x="1405" y="1965"/>
                  </a:cubicBezTo>
                  <a:cubicBezTo>
                    <a:pt x="1096" y="2048"/>
                    <a:pt x="834" y="2286"/>
                    <a:pt x="762" y="2596"/>
                  </a:cubicBezTo>
                  <a:cubicBezTo>
                    <a:pt x="715" y="2763"/>
                    <a:pt x="715" y="2941"/>
                    <a:pt x="762" y="3084"/>
                  </a:cubicBezTo>
                  <a:cubicBezTo>
                    <a:pt x="774" y="3120"/>
                    <a:pt x="762" y="3144"/>
                    <a:pt x="738" y="3144"/>
                  </a:cubicBezTo>
                  <a:cubicBezTo>
                    <a:pt x="393" y="3322"/>
                    <a:pt x="179" y="3679"/>
                    <a:pt x="179" y="4072"/>
                  </a:cubicBezTo>
                  <a:cubicBezTo>
                    <a:pt x="179" y="4346"/>
                    <a:pt x="298" y="4620"/>
                    <a:pt x="512" y="4822"/>
                  </a:cubicBezTo>
                  <a:cubicBezTo>
                    <a:pt x="560" y="4870"/>
                    <a:pt x="560" y="4965"/>
                    <a:pt x="560" y="4989"/>
                  </a:cubicBezTo>
                  <a:cubicBezTo>
                    <a:pt x="536" y="5084"/>
                    <a:pt x="536" y="5168"/>
                    <a:pt x="560" y="5263"/>
                  </a:cubicBezTo>
                  <a:cubicBezTo>
                    <a:pt x="619" y="5858"/>
                    <a:pt x="1131" y="6346"/>
                    <a:pt x="1727" y="6370"/>
                  </a:cubicBezTo>
                  <a:lnTo>
                    <a:pt x="1774" y="6370"/>
                  </a:lnTo>
                  <a:cubicBezTo>
                    <a:pt x="1989" y="6370"/>
                    <a:pt x="2191" y="6311"/>
                    <a:pt x="2370" y="6227"/>
                  </a:cubicBezTo>
                  <a:cubicBezTo>
                    <a:pt x="2560" y="6454"/>
                    <a:pt x="2786" y="6632"/>
                    <a:pt x="3024" y="6775"/>
                  </a:cubicBezTo>
                  <a:lnTo>
                    <a:pt x="3024" y="6882"/>
                  </a:lnTo>
                  <a:cubicBezTo>
                    <a:pt x="2620" y="6954"/>
                    <a:pt x="2227" y="7049"/>
                    <a:pt x="1846" y="7180"/>
                  </a:cubicBezTo>
                  <a:cubicBezTo>
                    <a:pt x="1703" y="7228"/>
                    <a:pt x="1608" y="7359"/>
                    <a:pt x="1608" y="7501"/>
                  </a:cubicBezTo>
                  <a:lnTo>
                    <a:pt x="941" y="7740"/>
                  </a:lnTo>
                  <a:cubicBezTo>
                    <a:pt x="381" y="7942"/>
                    <a:pt x="0" y="8478"/>
                    <a:pt x="0" y="9085"/>
                  </a:cubicBezTo>
                  <a:lnTo>
                    <a:pt x="0" y="11240"/>
                  </a:lnTo>
                  <a:cubicBezTo>
                    <a:pt x="0" y="11335"/>
                    <a:pt x="84" y="11407"/>
                    <a:pt x="167" y="11407"/>
                  </a:cubicBezTo>
                  <a:cubicBezTo>
                    <a:pt x="262" y="11407"/>
                    <a:pt x="334" y="11335"/>
                    <a:pt x="334" y="11240"/>
                  </a:cubicBezTo>
                  <a:lnTo>
                    <a:pt x="334" y="9085"/>
                  </a:lnTo>
                  <a:cubicBezTo>
                    <a:pt x="334" y="8621"/>
                    <a:pt x="619" y="8216"/>
                    <a:pt x="1048" y="8073"/>
                  </a:cubicBezTo>
                  <a:lnTo>
                    <a:pt x="1655" y="7859"/>
                  </a:lnTo>
                  <a:cubicBezTo>
                    <a:pt x="1774" y="8394"/>
                    <a:pt x="2036" y="8894"/>
                    <a:pt x="2465" y="9275"/>
                  </a:cubicBezTo>
                  <a:cubicBezTo>
                    <a:pt x="2905" y="9692"/>
                    <a:pt x="3489" y="9930"/>
                    <a:pt x="4096" y="9978"/>
                  </a:cubicBezTo>
                  <a:lnTo>
                    <a:pt x="4096" y="11240"/>
                  </a:lnTo>
                  <a:cubicBezTo>
                    <a:pt x="4096" y="11335"/>
                    <a:pt x="4167" y="11407"/>
                    <a:pt x="4263" y="11407"/>
                  </a:cubicBezTo>
                  <a:cubicBezTo>
                    <a:pt x="4346" y="11407"/>
                    <a:pt x="4418" y="11335"/>
                    <a:pt x="4418" y="11240"/>
                  </a:cubicBezTo>
                  <a:lnTo>
                    <a:pt x="4418" y="9978"/>
                  </a:lnTo>
                  <a:cubicBezTo>
                    <a:pt x="5037" y="9930"/>
                    <a:pt x="5596" y="9692"/>
                    <a:pt x="6061" y="9275"/>
                  </a:cubicBezTo>
                  <a:cubicBezTo>
                    <a:pt x="6477" y="8906"/>
                    <a:pt x="6739" y="8418"/>
                    <a:pt x="6858" y="7859"/>
                  </a:cubicBezTo>
                  <a:lnTo>
                    <a:pt x="7477" y="8073"/>
                  </a:lnTo>
                  <a:cubicBezTo>
                    <a:pt x="7906" y="8216"/>
                    <a:pt x="8192" y="8632"/>
                    <a:pt x="8192" y="9085"/>
                  </a:cubicBezTo>
                  <a:lnTo>
                    <a:pt x="8192" y="11240"/>
                  </a:lnTo>
                  <a:cubicBezTo>
                    <a:pt x="8192" y="11335"/>
                    <a:pt x="8263" y="11407"/>
                    <a:pt x="8347" y="11407"/>
                  </a:cubicBezTo>
                  <a:cubicBezTo>
                    <a:pt x="8442" y="11407"/>
                    <a:pt x="8513" y="11335"/>
                    <a:pt x="8513" y="11240"/>
                  </a:cubicBezTo>
                  <a:lnTo>
                    <a:pt x="8513" y="9085"/>
                  </a:lnTo>
                  <a:cubicBezTo>
                    <a:pt x="8561" y="8442"/>
                    <a:pt x="8192" y="7906"/>
                    <a:pt x="7620" y="7716"/>
                  </a:cubicBezTo>
                  <a:lnTo>
                    <a:pt x="6954" y="7478"/>
                  </a:lnTo>
                  <a:cubicBezTo>
                    <a:pt x="6954" y="7323"/>
                    <a:pt x="6870" y="7192"/>
                    <a:pt x="6715" y="7144"/>
                  </a:cubicBezTo>
                  <a:cubicBezTo>
                    <a:pt x="6334" y="7013"/>
                    <a:pt x="5942" y="6906"/>
                    <a:pt x="5537" y="6847"/>
                  </a:cubicBezTo>
                  <a:lnTo>
                    <a:pt x="5537" y="6751"/>
                  </a:lnTo>
                  <a:cubicBezTo>
                    <a:pt x="5799" y="6597"/>
                    <a:pt x="6013" y="6418"/>
                    <a:pt x="6192" y="6192"/>
                  </a:cubicBezTo>
                  <a:cubicBezTo>
                    <a:pt x="6370" y="6299"/>
                    <a:pt x="6584" y="6346"/>
                    <a:pt x="6787" y="6346"/>
                  </a:cubicBezTo>
                  <a:lnTo>
                    <a:pt x="6834" y="6346"/>
                  </a:lnTo>
                  <a:cubicBezTo>
                    <a:pt x="7442" y="6311"/>
                    <a:pt x="7954" y="5835"/>
                    <a:pt x="8013" y="5227"/>
                  </a:cubicBezTo>
                  <a:cubicBezTo>
                    <a:pt x="8025" y="5132"/>
                    <a:pt x="8025" y="5049"/>
                    <a:pt x="8013" y="4965"/>
                  </a:cubicBezTo>
                  <a:cubicBezTo>
                    <a:pt x="8013" y="4930"/>
                    <a:pt x="8001" y="4846"/>
                    <a:pt x="8061" y="4799"/>
                  </a:cubicBezTo>
                  <a:cubicBezTo>
                    <a:pt x="8263" y="4608"/>
                    <a:pt x="8382" y="4322"/>
                    <a:pt x="8382" y="4037"/>
                  </a:cubicBezTo>
                  <a:cubicBezTo>
                    <a:pt x="8382" y="3644"/>
                    <a:pt x="8180" y="3287"/>
                    <a:pt x="7835" y="3108"/>
                  </a:cubicBezTo>
                  <a:cubicBezTo>
                    <a:pt x="7823" y="3096"/>
                    <a:pt x="7799" y="3072"/>
                    <a:pt x="7799" y="3048"/>
                  </a:cubicBezTo>
                  <a:cubicBezTo>
                    <a:pt x="7847" y="2894"/>
                    <a:pt x="7847" y="2727"/>
                    <a:pt x="7799" y="2560"/>
                  </a:cubicBezTo>
                  <a:cubicBezTo>
                    <a:pt x="7716" y="2251"/>
                    <a:pt x="7466" y="2013"/>
                    <a:pt x="7168" y="1941"/>
                  </a:cubicBezTo>
                  <a:cubicBezTo>
                    <a:pt x="7107" y="1924"/>
                    <a:pt x="7052" y="1913"/>
                    <a:pt x="6999" y="1913"/>
                  </a:cubicBezTo>
                  <a:cubicBezTo>
                    <a:pt x="6980" y="1913"/>
                    <a:pt x="6961" y="1914"/>
                    <a:pt x="6942" y="1917"/>
                  </a:cubicBezTo>
                  <a:cubicBezTo>
                    <a:pt x="6882" y="1608"/>
                    <a:pt x="6692" y="1322"/>
                    <a:pt x="6406" y="1179"/>
                  </a:cubicBezTo>
                  <a:cubicBezTo>
                    <a:pt x="6299" y="596"/>
                    <a:pt x="5799" y="167"/>
                    <a:pt x="5180" y="167"/>
                  </a:cubicBezTo>
                  <a:cubicBezTo>
                    <a:pt x="5060" y="167"/>
                    <a:pt x="4941" y="179"/>
                    <a:pt x="4822" y="227"/>
                  </a:cubicBezTo>
                  <a:cubicBezTo>
                    <a:pt x="4644" y="72"/>
                    <a:pt x="4441" y="0"/>
                    <a:pt x="4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2" name="Google Shape;13872;p89"/>
            <p:cNvSpPr/>
            <p:nvPr/>
          </p:nvSpPr>
          <p:spPr>
            <a:xfrm>
              <a:off x="5459373" y="2530701"/>
              <a:ext cx="66813" cy="72832"/>
            </a:xfrm>
            <a:custGeom>
              <a:avLst/>
              <a:gdLst/>
              <a:ahLst/>
              <a:cxnLst/>
              <a:rect l="l" t="t" r="r" b="b"/>
              <a:pathLst>
                <a:path w="2109" h="2299" extrusionOk="0">
                  <a:moveTo>
                    <a:pt x="1060" y="346"/>
                  </a:moveTo>
                  <a:cubicBezTo>
                    <a:pt x="1263" y="346"/>
                    <a:pt x="1429" y="512"/>
                    <a:pt x="1429" y="727"/>
                  </a:cubicBezTo>
                  <a:cubicBezTo>
                    <a:pt x="1429" y="929"/>
                    <a:pt x="1263" y="1096"/>
                    <a:pt x="1060" y="1096"/>
                  </a:cubicBezTo>
                  <a:cubicBezTo>
                    <a:pt x="846" y="1096"/>
                    <a:pt x="679" y="929"/>
                    <a:pt x="679" y="727"/>
                  </a:cubicBezTo>
                  <a:cubicBezTo>
                    <a:pt x="679" y="512"/>
                    <a:pt x="846" y="346"/>
                    <a:pt x="1060" y="346"/>
                  </a:cubicBezTo>
                  <a:close/>
                  <a:moveTo>
                    <a:pt x="1775" y="1417"/>
                  </a:moveTo>
                  <a:cubicBezTo>
                    <a:pt x="1679" y="1739"/>
                    <a:pt x="1394" y="1965"/>
                    <a:pt x="1060" y="1965"/>
                  </a:cubicBezTo>
                  <a:cubicBezTo>
                    <a:pt x="715" y="1965"/>
                    <a:pt x="429" y="1727"/>
                    <a:pt x="358" y="1417"/>
                  </a:cubicBezTo>
                  <a:close/>
                  <a:moveTo>
                    <a:pt x="1060" y="0"/>
                  </a:moveTo>
                  <a:cubicBezTo>
                    <a:pt x="667" y="0"/>
                    <a:pt x="358" y="322"/>
                    <a:pt x="358" y="703"/>
                  </a:cubicBezTo>
                  <a:cubicBezTo>
                    <a:pt x="358" y="834"/>
                    <a:pt x="406" y="977"/>
                    <a:pt x="465" y="1072"/>
                  </a:cubicBezTo>
                  <a:lnTo>
                    <a:pt x="167" y="1072"/>
                  </a:lnTo>
                  <a:cubicBezTo>
                    <a:pt x="72" y="1072"/>
                    <a:pt x="1" y="1155"/>
                    <a:pt x="1" y="1239"/>
                  </a:cubicBezTo>
                  <a:cubicBezTo>
                    <a:pt x="1" y="1822"/>
                    <a:pt x="477" y="2298"/>
                    <a:pt x="1060" y="2298"/>
                  </a:cubicBezTo>
                  <a:cubicBezTo>
                    <a:pt x="1632" y="2298"/>
                    <a:pt x="2108" y="1822"/>
                    <a:pt x="2108" y="1239"/>
                  </a:cubicBezTo>
                  <a:cubicBezTo>
                    <a:pt x="2108" y="1155"/>
                    <a:pt x="2037" y="1072"/>
                    <a:pt x="1953" y="1072"/>
                  </a:cubicBezTo>
                  <a:lnTo>
                    <a:pt x="1656" y="1072"/>
                  </a:lnTo>
                  <a:cubicBezTo>
                    <a:pt x="1715" y="977"/>
                    <a:pt x="1751" y="834"/>
                    <a:pt x="1751" y="703"/>
                  </a:cubicBezTo>
                  <a:cubicBezTo>
                    <a:pt x="1751" y="322"/>
                    <a:pt x="1441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3" name="Google Shape;13873;p89"/>
            <p:cNvSpPr/>
            <p:nvPr/>
          </p:nvSpPr>
          <p:spPr>
            <a:xfrm>
              <a:off x="5446923" y="2502854"/>
              <a:ext cx="23792" cy="16188"/>
            </a:xfrm>
            <a:custGeom>
              <a:avLst/>
              <a:gdLst/>
              <a:ahLst/>
              <a:cxnLst/>
              <a:rect l="l" t="t" r="r" b="b"/>
              <a:pathLst>
                <a:path w="751" h="511" extrusionOk="0">
                  <a:moveTo>
                    <a:pt x="560" y="1"/>
                  </a:moveTo>
                  <a:cubicBezTo>
                    <a:pt x="534" y="1"/>
                    <a:pt x="506" y="7"/>
                    <a:pt x="477" y="22"/>
                  </a:cubicBezTo>
                  <a:lnTo>
                    <a:pt x="120" y="201"/>
                  </a:lnTo>
                  <a:cubicBezTo>
                    <a:pt x="37" y="248"/>
                    <a:pt x="1" y="355"/>
                    <a:pt x="48" y="427"/>
                  </a:cubicBezTo>
                  <a:cubicBezTo>
                    <a:pt x="84" y="486"/>
                    <a:pt x="132" y="510"/>
                    <a:pt x="203" y="510"/>
                  </a:cubicBezTo>
                  <a:cubicBezTo>
                    <a:pt x="227" y="510"/>
                    <a:pt x="239" y="510"/>
                    <a:pt x="275" y="498"/>
                  </a:cubicBezTo>
                  <a:lnTo>
                    <a:pt x="632" y="320"/>
                  </a:lnTo>
                  <a:cubicBezTo>
                    <a:pt x="715" y="272"/>
                    <a:pt x="751" y="165"/>
                    <a:pt x="703" y="93"/>
                  </a:cubicBezTo>
                  <a:cubicBezTo>
                    <a:pt x="670" y="36"/>
                    <a:pt x="620" y="1"/>
                    <a:pt x="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74" name="Google Shape;13874;p89"/>
          <p:cNvGrpSpPr/>
          <p:nvPr/>
        </p:nvGrpSpPr>
        <p:grpSpPr>
          <a:xfrm>
            <a:off x="6255238" y="2412249"/>
            <a:ext cx="271244" cy="360994"/>
            <a:chOff x="6255238" y="2412249"/>
            <a:chExt cx="271244" cy="360994"/>
          </a:xfrm>
          <a:solidFill>
            <a:schemeClr val="bg1"/>
          </a:solidFill>
        </p:grpSpPr>
        <p:sp>
          <p:nvSpPr>
            <p:cNvPr id="13875" name="Google Shape;13875;p89"/>
            <p:cNvSpPr/>
            <p:nvPr/>
          </p:nvSpPr>
          <p:spPr>
            <a:xfrm>
              <a:off x="6351799" y="2554080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6" name="Google Shape;13876;p89"/>
            <p:cNvSpPr/>
            <p:nvPr/>
          </p:nvSpPr>
          <p:spPr>
            <a:xfrm>
              <a:off x="6419720" y="2554080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1" y="501"/>
                    <a:pt x="167" y="501"/>
                  </a:cubicBezTo>
                  <a:cubicBezTo>
                    <a:pt x="250" y="501"/>
                    <a:pt x="321" y="429"/>
                    <a:pt x="321" y="346"/>
                  </a:cubicBezTo>
                  <a:lnTo>
                    <a:pt x="321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7" name="Google Shape;13877;p89"/>
            <p:cNvSpPr/>
            <p:nvPr/>
          </p:nvSpPr>
          <p:spPr>
            <a:xfrm>
              <a:off x="6368399" y="2593775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79" y="1"/>
                  </a:moveTo>
                  <a:cubicBezTo>
                    <a:pt x="135" y="1"/>
                    <a:pt x="90" y="15"/>
                    <a:pt x="60" y="45"/>
                  </a:cubicBezTo>
                  <a:cubicBezTo>
                    <a:pt x="1" y="105"/>
                    <a:pt x="1" y="224"/>
                    <a:pt x="60" y="283"/>
                  </a:cubicBezTo>
                  <a:cubicBezTo>
                    <a:pt x="203" y="426"/>
                    <a:pt x="441" y="498"/>
                    <a:pt x="715" y="498"/>
                  </a:cubicBezTo>
                  <a:cubicBezTo>
                    <a:pt x="977" y="498"/>
                    <a:pt x="1215" y="414"/>
                    <a:pt x="1370" y="283"/>
                  </a:cubicBezTo>
                  <a:cubicBezTo>
                    <a:pt x="1430" y="200"/>
                    <a:pt x="1430" y="105"/>
                    <a:pt x="1370" y="45"/>
                  </a:cubicBezTo>
                  <a:cubicBezTo>
                    <a:pt x="1340" y="15"/>
                    <a:pt x="1299" y="1"/>
                    <a:pt x="1255" y="1"/>
                  </a:cubicBezTo>
                  <a:cubicBezTo>
                    <a:pt x="1212" y="1"/>
                    <a:pt x="1168" y="15"/>
                    <a:pt x="1132" y="45"/>
                  </a:cubicBezTo>
                  <a:cubicBezTo>
                    <a:pt x="1072" y="105"/>
                    <a:pt x="918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9" y="15"/>
                    <a:pt x="22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8" name="Google Shape;13878;p89"/>
            <p:cNvSpPr/>
            <p:nvPr/>
          </p:nvSpPr>
          <p:spPr>
            <a:xfrm>
              <a:off x="6255238" y="2412249"/>
              <a:ext cx="271244" cy="360994"/>
            </a:xfrm>
            <a:custGeom>
              <a:avLst/>
              <a:gdLst/>
              <a:ahLst/>
              <a:cxnLst/>
              <a:rect l="l" t="t" r="r" b="b"/>
              <a:pathLst>
                <a:path w="8562" h="11395" extrusionOk="0">
                  <a:moveTo>
                    <a:pt x="4287" y="334"/>
                  </a:moveTo>
                  <a:cubicBezTo>
                    <a:pt x="5621" y="334"/>
                    <a:pt x="6442" y="751"/>
                    <a:pt x="6442" y="1072"/>
                  </a:cubicBezTo>
                  <a:lnTo>
                    <a:pt x="6442" y="1489"/>
                  </a:lnTo>
                  <a:cubicBezTo>
                    <a:pt x="5823" y="1215"/>
                    <a:pt x="5073" y="1084"/>
                    <a:pt x="4287" y="1084"/>
                  </a:cubicBezTo>
                  <a:cubicBezTo>
                    <a:pt x="3501" y="1084"/>
                    <a:pt x="2763" y="1227"/>
                    <a:pt x="2132" y="1489"/>
                  </a:cubicBezTo>
                  <a:lnTo>
                    <a:pt x="2132" y="1072"/>
                  </a:lnTo>
                  <a:cubicBezTo>
                    <a:pt x="2132" y="775"/>
                    <a:pt x="2942" y="334"/>
                    <a:pt x="4287" y="334"/>
                  </a:cubicBezTo>
                  <a:close/>
                  <a:moveTo>
                    <a:pt x="4299" y="1394"/>
                  </a:moveTo>
                  <a:cubicBezTo>
                    <a:pt x="5263" y="1394"/>
                    <a:pt x="6168" y="1632"/>
                    <a:pt x="6859" y="2049"/>
                  </a:cubicBezTo>
                  <a:cubicBezTo>
                    <a:pt x="7514" y="2453"/>
                    <a:pt x="7871" y="2989"/>
                    <a:pt x="7871" y="3549"/>
                  </a:cubicBezTo>
                  <a:cubicBezTo>
                    <a:pt x="7871" y="3882"/>
                    <a:pt x="7740" y="4204"/>
                    <a:pt x="7478" y="4501"/>
                  </a:cubicBezTo>
                  <a:lnTo>
                    <a:pt x="7478" y="3549"/>
                  </a:lnTo>
                  <a:cubicBezTo>
                    <a:pt x="7478" y="3084"/>
                    <a:pt x="7180" y="2656"/>
                    <a:pt x="6633" y="2334"/>
                  </a:cubicBezTo>
                  <a:cubicBezTo>
                    <a:pt x="6608" y="2318"/>
                    <a:pt x="6579" y="2310"/>
                    <a:pt x="6550" y="2310"/>
                  </a:cubicBezTo>
                  <a:cubicBezTo>
                    <a:pt x="6495" y="2310"/>
                    <a:pt x="6438" y="2339"/>
                    <a:pt x="6406" y="2394"/>
                  </a:cubicBezTo>
                  <a:cubicBezTo>
                    <a:pt x="6371" y="2465"/>
                    <a:pt x="6395" y="2572"/>
                    <a:pt x="6466" y="2608"/>
                  </a:cubicBezTo>
                  <a:cubicBezTo>
                    <a:pt x="6918" y="2882"/>
                    <a:pt x="7157" y="3204"/>
                    <a:pt x="7157" y="3537"/>
                  </a:cubicBezTo>
                  <a:lnTo>
                    <a:pt x="7157" y="6394"/>
                  </a:lnTo>
                  <a:cubicBezTo>
                    <a:pt x="7157" y="6990"/>
                    <a:pt x="7299" y="7490"/>
                    <a:pt x="7418" y="7823"/>
                  </a:cubicBezTo>
                  <a:cubicBezTo>
                    <a:pt x="7454" y="7906"/>
                    <a:pt x="7418" y="8002"/>
                    <a:pt x="7359" y="8049"/>
                  </a:cubicBezTo>
                  <a:cubicBezTo>
                    <a:pt x="7157" y="8216"/>
                    <a:pt x="6847" y="8407"/>
                    <a:pt x="6395" y="8573"/>
                  </a:cubicBezTo>
                  <a:lnTo>
                    <a:pt x="5894" y="8383"/>
                  </a:lnTo>
                  <a:cubicBezTo>
                    <a:pt x="5668" y="8311"/>
                    <a:pt x="5537" y="8109"/>
                    <a:pt x="5537" y="7871"/>
                  </a:cubicBezTo>
                  <a:lnTo>
                    <a:pt x="5537" y="7144"/>
                  </a:lnTo>
                  <a:cubicBezTo>
                    <a:pt x="6275" y="6704"/>
                    <a:pt x="6787" y="5906"/>
                    <a:pt x="6787" y="4978"/>
                  </a:cubicBezTo>
                  <a:lnTo>
                    <a:pt x="6787" y="4263"/>
                  </a:lnTo>
                  <a:cubicBezTo>
                    <a:pt x="6787" y="3775"/>
                    <a:pt x="6383" y="3394"/>
                    <a:pt x="5906" y="3394"/>
                  </a:cubicBezTo>
                  <a:lnTo>
                    <a:pt x="5621" y="3394"/>
                  </a:lnTo>
                  <a:lnTo>
                    <a:pt x="4775" y="2537"/>
                  </a:lnTo>
                  <a:cubicBezTo>
                    <a:pt x="4744" y="2514"/>
                    <a:pt x="4703" y="2495"/>
                    <a:pt x="4662" y="2495"/>
                  </a:cubicBezTo>
                  <a:cubicBezTo>
                    <a:pt x="4640" y="2495"/>
                    <a:pt x="4617" y="2501"/>
                    <a:pt x="4597" y="2513"/>
                  </a:cubicBezTo>
                  <a:cubicBezTo>
                    <a:pt x="4537" y="2537"/>
                    <a:pt x="4490" y="2596"/>
                    <a:pt x="4490" y="2656"/>
                  </a:cubicBezTo>
                  <a:lnTo>
                    <a:pt x="4490" y="3382"/>
                  </a:lnTo>
                  <a:lnTo>
                    <a:pt x="3585" y="3382"/>
                  </a:lnTo>
                  <a:cubicBezTo>
                    <a:pt x="3489" y="3382"/>
                    <a:pt x="3418" y="3465"/>
                    <a:pt x="3418" y="3549"/>
                  </a:cubicBezTo>
                  <a:cubicBezTo>
                    <a:pt x="3418" y="3644"/>
                    <a:pt x="3489" y="3715"/>
                    <a:pt x="3585" y="3715"/>
                  </a:cubicBezTo>
                  <a:lnTo>
                    <a:pt x="4656" y="3715"/>
                  </a:lnTo>
                  <a:cubicBezTo>
                    <a:pt x="4740" y="3715"/>
                    <a:pt x="4823" y="3644"/>
                    <a:pt x="4823" y="3549"/>
                  </a:cubicBezTo>
                  <a:lnTo>
                    <a:pt x="4823" y="3061"/>
                  </a:lnTo>
                  <a:lnTo>
                    <a:pt x="5430" y="3668"/>
                  </a:lnTo>
                  <a:cubicBezTo>
                    <a:pt x="5454" y="3704"/>
                    <a:pt x="5502" y="3715"/>
                    <a:pt x="5549" y="3715"/>
                  </a:cubicBezTo>
                  <a:lnTo>
                    <a:pt x="5906" y="3715"/>
                  </a:lnTo>
                  <a:cubicBezTo>
                    <a:pt x="6204" y="3715"/>
                    <a:pt x="6454" y="3954"/>
                    <a:pt x="6454" y="4263"/>
                  </a:cubicBezTo>
                  <a:lnTo>
                    <a:pt x="6454" y="4978"/>
                  </a:lnTo>
                  <a:cubicBezTo>
                    <a:pt x="6454" y="6168"/>
                    <a:pt x="5490" y="7144"/>
                    <a:pt x="4299" y="7144"/>
                  </a:cubicBezTo>
                  <a:cubicBezTo>
                    <a:pt x="3108" y="7144"/>
                    <a:pt x="2144" y="6168"/>
                    <a:pt x="2144" y="4978"/>
                  </a:cubicBezTo>
                  <a:lnTo>
                    <a:pt x="2144" y="4263"/>
                  </a:lnTo>
                  <a:cubicBezTo>
                    <a:pt x="2144" y="3966"/>
                    <a:pt x="2382" y="3715"/>
                    <a:pt x="2692" y="3715"/>
                  </a:cubicBezTo>
                  <a:lnTo>
                    <a:pt x="2870" y="3715"/>
                  </a:lnTo>
                  <a:cubicBezTo>
                    <a:pt x="2954" y="3715"/>
                    <a:pt x="3037" y="3644"/>
                    <a:pt x="3037" y="3549"/>
                  </a:cubicBezTo>
                  <a:cubicBezTo>
                    <a:pt x="3037" y="3465"/>
                    <a:pt x="2954" y="3382"/>
                    <a:pt x="2870" y="3382"/>
                  </a:cubicBezTo>
                  <a:lnTo>
                    <a:pt x="2692" y="3382"/>
                  </a:lnTo>
                  <a:cubicBezTo>
                    <a:pt x="2204" y="3382"/>
                    <a:pt x="1811" y="3787"/>
                    <a:pt x="1811" y="4263"/>
                  </a:cubicBezTo>
                  <a:lnTo>
                    <a:pt x="1811" y="4978"/>
                  </a:lnTo>
                  <a:cubicBezTo>
                    <a:pt x="1811" y="5906"/>
                    <a:pt x="2323" y="6704"/>
                    <a:pt x="3061" y="7133"/>
                  </a:cubicBezTo>
                  <a:lnTo>
                    <a:pt x="3061" y="7871"/>
                  </a:lnTo>
                  <a:cubicBezTo>
                    <a:pt x="3061" y="8109"/>
                    <a:pt x="2918" y="8299"/>
                    <a:pt x="2704" y="8383"/>
                  </a:cubicBezTo>
                  <a:lnTo>
                    <a:pt x="2204" y="8561"/>
                  </a:lnTo>
                  <a:cubicBezTo>
                    <a:pt x="1751" y="8407"/>
                    <a:pt x="1430" y="8204"/>
                    <a:pt x="1251" y="8061"/>
                  </a:cubicBezTo>
                  <a:cubicBezTo>
                    <a:pt x="1168" y="8014"/>
                    <a:pt x="1144" y="7930"/>
                    <a:pt x="1192" y="7835"/>
                  </a:cubicBezTo>
                  <a:cubicBezTo>
                    <a:pt x="1311" y="7514"/>
                    <a:pt x="1453" y="7002"/>
                    <a:pt x="1453" y="6406"/>
                  </a:cubicBezTo>
                  <a:lnTo>
                    <a:pt x="1453" y="3549"/>
                  </a:lnTo>
                  <a:cubicBezTo>
                    <a:pt x="1453" y="2775"/>
                    <a:pt x="2763" y="2108"/>
                    <a:pt x="4311" y="2108"/>
                  </a:cubicBezTo>
                  <a:cubicBezTo>
                    <a:pt x="4859" y="2108"/>
                    <a:pt x="5394" y="2180"/>
                    <a:pt x="5859" y="2346"/>
                  </a:cubicBezTo>
                  <a:cubicBezTo>
                    <a:pt x="5878" y="2351"/>
                    <a:pt x="5896" y="2353"/>
                    <a:pt x="5914" y="2353"/>
                  </a:cubicBezTo>
                  <a:cubicBezTo>
                    <a:pt x="5985" y="2353"/>
                    <a:pt x="6044" y="2315"/>
                    <a:pt x="6073" y="2239"/>
                  </a:cubicBezTo>
                  <a:cubicBezTo>
                    <a:pt x="6097" y="2156"/>
                    <a:pt x="6049" y="2061"/>
                    <a:pt x="5966" y="2037"/>
                  </a:cubicBezTo>
                  <a:cubicBezTo>
                    <a:pt x="5478" y="1870"/>
                    <a:pt x="4894" y="1775"/>
                    <a:pt x="4311" y="1775"/>
                  </a:cubicBezTo>
                  <a:cubicBezTo>
                    <a:pt x="3478" y="1775"/>
                    <a:pt x="2692" y="1953"/>
                    <a:pt x="2096" y="2275"/>
                  </a:cubicBezTo>
                  <a:cubicBezTo>
                    <a:pt x="1465" y="2596"/>
                    <a:pt x="1108" y="3061"/>
                    <a:pt x="1108" y="3549"/>
                  </a:cubicBezTo>
                  <a:lnTo>
                    <a:pt x="1108" y="4501"/>
                  </a:lnTo>
                  <a:cubicBezTo>
                    <a:pt x="858" y="4204"/>
                    <a:pt x="727" y="3882"/>
                    <a:pt x="727" y="3549"/>
                  </a:cubicBezTo>
                  <a:cubicBezTo>
                    <a:pt x="727" y="2989"/>
                    <a:pt x="1084" y="2465"/>
                    <a:pt x="1739" y="2049"/>
                  </a:cubicBezTo>
                  <a:cubicBezTo>
                    <a:pt x="2418" y="1632"/>
                    <a:pt x="3335" y="1394"/>
                    <a:pt x="4299" y="1394"/>
                  </a:cubicBezTo>
                  <a:close/>
                  <a:moveTo>
                    <a:pt x="5192" y="7323"/>
                  </a:moveTo>
                  <a:lnTo>
                    <a:pt x="5192" y="7883"/>
                  </a:lnTo>
                  <a:cubicBezTo>
                    <a:pt x="5192" y="8252"/>
                    <a:pt x="5430" y="8585"/>
                    <a:pt x="5775" y="8716"/>
                  </a:cubicBezTo>
                  <a:lnTo>
                    <a:pt x="6430" y="8942"/>
                  </a:lnTo>
                  <a:cubicBezTo>
                    <a:pt x="6264" y="9323"/>
                    <a:pt x="5978" y="9669"/>
                    <a:pt x="5621" y="9919"/>
                  </a:cubicBezTo>
                  <a:cubicBezTo>
                    <a:pt x="5240" y="10204"/>
                    <a:pt x="4763" y="10359"/>
                    <a:pt x="4287" y="10359"/>
                  </a:cubicBezTo>
                  <a:cubicBezTo>
                    <a:pt x="3347" y="10359"/>
                    <a:pt x="2501" y="9788"/>
                    <a:pt x="2144" y="8942"/>
                  </a:cubicBezTo>
                  <a:lnTo>
                    <a:pt x="2799" y="8716"/>
                  </a:lnTo>
                  <a:cubicBezTo>
                    <a:pt x="3156" y="8597"/>
                    <a:pt x="3382" y="8252"/>
                    <a:pt x="3382" y="7883"/>
                  </a:cubicBezTo>
                  <a:lnTo>
                    <a:pt x="3382" y="7323"/>
                  </a:lnTo>
                  <a:cubicBezTo>
                    <a:pt x="3656" y="7418"/>
                    <a:pt x="3954" y="7478"/>
                    <a:pt x="4287" y="7478"/>
                  </a:cubicBezTo>
                  <a:cubicBezTo>
                    <a:pt x="4597" y="7478"/>
                    <a:pt x="4906" y="7418"/>
                    <a:pt x="5192" y="7323"/>
                  </a:cubicBezTo>
                  <a:close/>
                  <a:moveTo>
                    <a:pt x="4263" y="1"/>
                  </a:moveTo>
                  <a:cubicBezTo>
                    <a:pt x="3061" y="1"/>
                    <a:pt x="1787" y="370"/>
                    <a:pt x="1787" y="1048"/>
                  </a:cubicBezTo>
                  <a:lnTo>
                    <a:pt x="1787" y="1632"/>
                  </a:lnTo>
                  <a:cubicBezTo>
                    <a:pt x="1692" y="1680"/>
                    <a:pt x="1620" y="1727"/>
                    <a:pt x="1525" y="1787"/>
                  </a:cubicBezTo>
                  <a:cubicBezTo>
                    <a:pt x="775" y="2263"/>
                    <a:pt x="358" y="2882"/>
                    <a:pt x="358" y="3573"/>
                  </a:cubicBezTo>
                  <a:cubicBezTo>
                    <a:pt x="358" y="4085"/>
                    <a:pt x="608" y="4573"/>
                    <a:pt x="1072" y="5001"/>
                  </a:cubicBezTo>
                  <a:lnTo>
                    <a:pt x="1072" y="6406"/>
                  </a:lnTo>
                  <a:cubicBezTo>
                    <a:pt x="1072" y="6978"/>
                    <a:pt x="918" y="7478"/>
                    <a:pt x="811" y="7716"/>
                  </a:cubicBezTo>
                  <a:cubicBezTo>
                    <a:pt x="727" y="7942"/>
                    <a:pt x="799" y="8192"/>
                    <a:pt x="989" y="8335"/>
                  </a:cubicBezTo>
                  <a:cubicBezTo>
                    <a:pt x="1144" y="8430"/>
                    <a:pt x="1370" y="8585"/>
                    <a:pt x="1680" y="8728"/>
                  </a:cubicBezTo>
                  <a:lnTo>
                    <a:pt x="811" y="9049"/>
                  </a:lnTo>
                  <a:cubicBezTo>
                    <a:pt x="322" y="9228"/>
                    <a:pt x="1" y="9681"/>
                    <a:pt x="1" y="10204"/>
                  </a:cubicBezTo>
                  <a:lnTo>
                    <a:pt x="1" y="11228"/>
                  </a:lnTo>
                  <a:cubicBezTo>
                    <a:pt x="1" y="11324"/>
                    <a:pt x="72" y="11395"/>
                    <a:pt x="156" y="11395"/>
                  </a:cubicBezTo>
                  <a:cubicBezTo>
                    <a:pt x="251" y="11395"/>
                    <a:pt x="322" y="11324"/>
                    <a:pt x="322" y="11228"/>
                  </a:cubicBezTo>
                  <a:lnTo>
                    <a:pt x="322" y="10204"/>
                  </a:lnTo>
                  <a:cubicBezTo>
                    <a:pt x="322" y="9823"/>
                    <a:pt x="560" y="9478"/>
                    <a:pt x="918" y="9359"/>
                  </a:cubicBezTo>
                  <a:lnTo>
                    <a:pt x="1799" y="9038"/>
                  </a:lnTo>
                  <a:cubicBezTo>
                    <a:pt x="2215" y="10026"/>
                    <a:pt x="3180" y="10681"/>
                    <a:pt x="4251" y="10681"/>
                  </a:cubicBezTo>
                  <a:cubicBezTo>
                    <a:pt x="4799" y="10681"/>
                    <a:pt x="5335" y="10514"/>
                    <a:pt x="5787" y="10192"/>
                  </a:cubicBezTo>
                  <a:cubicBezTo>
                    <a:pt x="6204" y="9895"/>
                    <a:pt x="6514" y="9502"/>
                    <a:pt x="6704" y="9038"/>
                  </a:cubicBezTo>
                  <a:lnTo>
                    <a:pt x="7585" y="9359"/>
                  </a:lnTo>
                  <a:cubicBezTo>
                    <a:pt x="7942" y="9490"/>
                    <a:pt x="8180" y="9835"/>
                    <a:pt x="8180" y="10204"/>
                  </a:cubicBezTo>
                  <a:lnTo>
                    <a:pt x="8180" y="11228"/>
                  </a:lnTo>
                  <a:cubicBezTo>
                    <a:pt x="8180" y="11324"/>
                    <a:pt x="8252" y="11395"/>
                    <a:pt x="8347" y="11395"/>
                  </a:cubicBezTo>
                  <a:cubicBezTo>
                    <a:pt x="8431" y="11395"/>
                    <a:pt x="8514" y="11324"/>
                    <a:pt x="8514" y="11228"/>
                  </a:cubicBezTo>
                  <a:lnTo>
                    <a:pt x="8514" y="10204"/>
                  </a:lnTo>
                  <a:cubicBezTo>
                    <a:pt x="8561" y="9681"/>
                    <a:pt x="8216" y="9204"/>
                    <a:pt x="7728" y="9049"/>
                  </a:cubicBezTo>
                  <a:lnTo>
                    <a:pt x="6859" y="8728"/>
                  </a:lnTo>
                  <a:cubicBezTo>
                    <a:pt x="7157" y="8585"/>
                    <a:pt x="7395" y="8454"/>
                    <a:pt x="7549" y="8335"/>
                  </a:cubicBezTo>
                  <a:cubicBezTo>
                    <a:pt x="7740" y="8192"/>
                    <a:pt x="7811" y="7942"/>
                    <a:pt x="7728" y="7716"/>
                  </a:cubicBezTo>
                  <a:cubicBezTo>
                    <a:pt x="7633" y="7466"/>
                    <a:pt x="7466" y="6978"/>
                    <a:pt x="7466" y="6406"/>
                  </a:cubicBezTo>
                  <a:lnTo>
                    <a:pt x="7466" y="5001"/>
                  </a:lnTo>
                  <a:cubicBezTo>
                    <a:pt x="7930" y="4585"/>
                    <a:pt x="8180" y="4085"/>
                    <a:pt x="8180" y="3573"/>
                  </a:cubicBezTo>
                  <a:cubicBezTo>
                    <a:pt x="8180" y="2882"/>
                    <a:pt x="7764" y="2263"/>
                    <a:pt x="7002" y="1787"/>
                  </a:cubicBezTo>
                  <a:cubicBezTo>
                    <a:pt x="6930" y="1739"/>
                    <a:pt x="6847" y="1680"/>
                    <a:pt x="6752" y="1632"/>
                  </a:cubicBezTo>
                  <a:lnTo>
                    <a:pt x="6752" y="1048"/>
                  </a:lnTo>
                  <a:cubicBezTo>
                    <a:pt x="6752" y="370"/>
                    <a:pt x="5478" y="1"/>
                    <a:pt x="4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9" name="Google Shape;13879;p89"/>
            <p:cNvSpPr/>
            <p:nvPr/>
          </p:nvSpPr>
          <p:spPr>
            <a:xfrm>
              <a:off x="6345779" y="2535167"/>
              <a:ext cx="22651" cy="12545"/>
            </a:xfrm>
            <a:custGeom>
              <a:avLst/>
              <a:gdLst/>
              <a:ahLst/>
              <a:cxnLst/>
              <a:rect l="l" t="t" r="r" b="b"/>
              <a:pathLst>
                <a:path w="715" h="396" extrusionOk="0">
                  <a:moveTo>
                    <a:pt x="529" y="0"/>
                  </a:moveTo>
                  <a:cubicBezTo>
                    <a:pt x="520" y="0"/>
                    <a:pt x="510" y="1"/>
                    <a:pt x="500" y="2"/>
                  </a:cubicBezTo>
                  <a:lnTo>
                    <a:pt x="143" y="74"/>
                  </a:lnTo>
                  <a:cubicBezTo>
                    <a:pt x="60" y="86"/>
                    <a:pt x="0" y="181"/>
                    <a:pt x="12" y="264"/>
                  </a:cubicBezTo>
                  <a:cubicBezTo>
                    <a:pt x="24" y="336"/>
                    <a:pt x="96" y="395"/>
                    <a:pt x="179" y="395"/>
                  </a:cubicBezTo>
                  <a:lnTo>
                    <a:pt x="203" y="395"/>
                  </a:lnTo>
                  <a:lnTo>
                    <a:pt x="560" y="324"/>
                  </a:lnTo>
                  <a:cubicBezTo>
                    <a:pt x="667" y="312"/>
                    <a:pt x="715" y="228"/>
                    <a:pt x="703" y="133"/>
                  </a:cubicBezTo>
                  <a:cubicBezTo>
                    <a:pt x="681" y="48"/>
                    <a:pt x="612" y="0"/>
                    <a:pt x="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0" name="Google Shape;13880;p89"/>
            <p:cNvSpPr/>
            <p:nvPr/>
          </p:nvSpPr>
          <p:spPr>
            <a:xfrm>
              <a:off x="6413670" y="2535167"/>
              <a:ext cx="22651" cy="12545"/>
            </a:xfrm>
            <a:custGeom>
              <a:avLst/>
              <a:gdLst/>
              <a:ahLst/>
              <a:cxnLst/>
              <a:rect l="l" t="t" r="r" b="b"/>
              <a:pathLst>
                <a:path w="715" h="396" extrusionOk="0">
                  <a:moveTo>
                    <a:pt x="177" y="0"/>
                  </a:moveTo>
                  <a:cubicBezTo>
                    <a:pt x="101" y="0"/>
                    <a:pt x="23" y="48"/>
                    <a:pt x="12" y="133"/>
                  </a:cubicBezTo>
                  <a:cubicBezTo>
                    <a:pt x="1" y="228"/>
                    <a:pt x="60" y="312"/>
                    <a:pt x="143" y="324"/>
                  </a:cubicBezTo>
                  <a:lnTo>
                    <a:pt x="501" y="395"/>
                  </a:lnTo>
                  <a:lnTo>
                    <a:pt x="536" y="395"/>
                  </a:lnTo>
                  <a:cubicBezTo>
                    <a:pt x="608" y="395"/>
                    <a:pt x="679" y="336"/>
                    <a:pt x="703" y="264"/>
                  </a:cubicBezTo>
                  <a:cubicBezTo>
                    <a:pt x="715" y="193"/>
                    <a:pt x="655" y="109"/>
                    <a:pt x="560" y="74"/>
                  </a:cubicBezTo>
                  <a:lnTo>
                    <a:pt x="203" y="2"/>
                  </a:lnTo>
                  <a:cubicBezTo>
                    <a:pt x="194" y="1"/>
                    <a:pt x="186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81" name="Google Shape;13881;p89"/>
          <p:cNvGrpSpPr/>
          <p:nvPr/>
        </p:nvGrpSpPr>
        <p:grpSpPr>
          <a:xfrm>
            <a:off x="2185372" y="1957799"/>
            <a:ext cx="366664" cy="366981"/>
            <a:chOff x="2185372" y="1957799"/>
            <a:chExt cx="366664" cy="366981"/>
          </a:xfrm>
          <a:solidFill>
            <a:schemeClr val="bg1"/>
          </a:solidFill>
        </p:grpSpPr>
        <p:sp>
          <p:nvSpPr>
            <p:cNvPr id="13882" name="Google Shape;13882;p89"/>
            <p:cNvSpPr/>
            <p:nvPr/>
          </p:nvSpPr>
          <p:spPr>
            <a:xfrm>
              <a:off x="2228742" y="2000853"/>
              <a:ext cx="75082" cy="74226"/>
            </a:xfrm>
            <a:custGeom>
              <a:avLst/>
              <a:gdLst/>
              <a:ahLst/>
              <a:cxnLst/>
              <a:rect l="l" t="t" r="r" b="b"/>
              <a:pathLst>
                <a:path w="2370" h="2343" extrusionOk="0">
                  <a:moveTo>
                    <a:pt x="179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lnTo>
                    <a:pt x="2072" y="2295"/>
                  </a:lnTo>
                  <a:cubicBezTo>
                    <a:pt x="2096" y="2331"/>
                    <a:pt x="2144" y="2343"/>
                    <a:pt x="2191" y="2343"/>
                  </a:cubicBezTo>
                  <a:cubicBezTo>
                    <a:pt x="2227" y="2343"/>
                    <a:pt x="2275" y="2331"/>
                    <a:pt x="2310" y="2295"/>
                  </a:cubicBezTo>
                  <a:cubicBezTo>
                    <a:pt x="2370" y="2235"/>
                    <a:pt x="2370" y="2116"/>
                    <a:pt x="2310" y="2057"/>
                  </a:cubicBezTo>
                  <a:lnTo>
                    <a:pt x="298" y="45"/>
                  </a:lnTo>
                  <a:cubicBezTo>
                    <a:pt x="269" y="15"/>
                    <a:pt x="22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3" name="Google Shape;13883;p89"/>
            <p:cNvSpPr/>
            <p:nvPr/>
          </p:nvSpPr>
          <p:spPr>
            <a:xfrm>
              <a:off x="2188001" y="2067159"/>
              <a:ext cx="98873" cy="35070"/>
            </a:xfrm>
            <a:custGeom>
              <a:avLst/>
              <a:gdLst/>
              <a:ahLst/>
              <a:cxnLst/>
              <a:rect l="l" t="t" r="r" b="b"/>
              <a:pathLst>
                <a:path w="3121" h="1107" extrusionOk="0">
                  <a:moveTo>
                    <a:pt x="188" y="1"/>
                  </a:moveTo>
                  <a:cubicBezTo>
                    <a:pt x="120" y="1"/>
                    <a:pt x="56" y="54"/>
                    <a:pt x="37" y="131"/>
                  </a:cubicBezTo>
                  <a:cubicBezTo>
                    <a:pt x="1" y="214"/>
                    <a:pt x="60" y="309"/>
                    <a:pt x="156" y="333"/>
                  </a:cubicBezTo>
                  <a:lnTo>
                    <a:pt x="2882" y="1107"/>
                  </a:lnTo>
                  <a:lnTo>
                    <a:pt x="2918" y="1107"/>
                  </a:lnTo>
                  <a:cubicBezTo>
                    <a:pt x="3001" y="1107"/>
                    <a:pt x="3073" y="1071"/>
                    <a:pt x="3085" y="988"/>
                  </a:cubicBezTo>
                  <a:cubicBezTo>
                    <a:pt x="3120" y="904"/>
                    <a:pt x="3061" y="809"/>
                    <a:pt x="2965" y="785"/>
                  </a:cubicBezTo>
                  <a:lnTo>
                    <a:pt x="239" y="11"/>
                  </a:lnTo>
                  <a:cubicBezTo>
                    <a:pt x="222" y="4"/>
                    <a:pt x="205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4" name="Google Shape;13884;p89"/>
            <p:cNvSpPr/>
            <p:nvPr/>
          </p:nvSpPr>
          <p:spPr>
            <a:xfrm>
              <a:off x="2185372" y="2119114"/>
              <a:ext cx="97733" cy="37066"/>
            </a:xfrm>
            <a:custGeom>
              <a:avLst/>
              <a:gdLst/>
              <a:ahLst/>
              <a:cxnLst/>
              <a:rect l="l" t="t" r="r" b="b"/>
              <a:pathLst>
                <a:path w="3085" h="1170" extrusionOk="0">
                  <a:moveTo>
                    <a:pt x="2872" y="1"/>
                  </a:moveTo>
                  <a:cubicBezTo>
                    <a:pt x="2863" y="1"/>
                    <a:pt x="2855" y="1"/>
                    <a:pt x="2846" y="3"/>
                  </a:cubicBezTo>
                  <a:lnTo>
                    <a:pt x="131" y="836"/>
                  </a:lnTo>
                  <a:cubicBezTo>
                    <a:pt x="48" y="872"/>
                    <a:pt x="0" y="955"/>
                    <a:pt x="12" y="1050"/>
                  </a:cubicBezTo>
                  <a:cubicBezTo>
                    <a:pt x="48" y="1122"/>
                    <a:pt x="108" y="1169"/>
                    <a:pt x="179" y="1169"/>
                  </a:cubicBezTo>
                  <a:cubicBezTo>
                    <a:pt x="191" y="1169"/>
                    <a:pt x="203" y="1169"/>
                    <a:pt x="227" y="1158"/>
                  </a:cubicBezTo>
                  <a:lnTo>
                    <a:pt x="2929" y="324"/>
                  </a:lnTo>
                  <a:cubicBezTo>
                    <a:pt x="3037" y="300"/>
                    <a:pt x="3084" y="217"/>
                    <a:pt x="3048" y="122"/>
                  </a:cubicBezTo>
                  <a:cubicBezTo>
                    <a:pt x="3027" y="47"/>
                    <a:pt x="2948" y="1"/>
                    <a:pt x="28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5" name="Google Shape;13885;p89"/>
            <p:cNvSpPr/>
            <p:nvPr/>
          </p:nvSpPr>
          <p:spPr>
            <a:xfrm>
              <a:off x="2294763" y="1960587"/>
              <a:ext cx="36242" cy="97131"/>
            </a:xfrm>
            <a:custGeom>
              <a:avLst/>
              <a:gdLst/>
              <a:ahLst/>
              <a:cxnLst/>
              <a:rect l="l" t="t" r="r" b="b"/>
              <a:pathLst>
                <a:path w="1144" h="3066" extrusionOk="0">
                  <a:moveTo>
                    <a:pt x="185" y="1"/>
                  </a:moveTo>
                  <a:cubicBezTo>
                    <a:pt x="172" y="1"/>
                    <a:pt x="158" y="2"/>
                    <a:pt x="143" y="6"/>
                  </a:cubicBezTo>
                  <a:cubicBezTo>
                    <a:pt x="60" y="42"/>
                    <a:pt x="0" y="125"/>
                    <a:pt x="24" y="220"/>
                  </a:cubicBezTo>
                  <a:lnTo>
                    <a:pt x="798" y="2947"/>
                  </a:lnTo>
                  <a:cubicBezTo>
                    <a:pt x="822" y="3018"/>
                    <a:pt x="893" y="3066"/>
                    <a:pt x="965" y="3066"/>
                  </a:cubicBezTo>
                  <a:lnTo>
                    <a:pt x="1012" y="3066"/>
                  </a:lnTo>
                  <a:cubicBezTo>
                    <a:pt x="1096" y="3030"/>
                    <a:pt x="1143" y="2947"/>
                    <a:pt x="1131" y="2852"/>
                  </a:cubicBezTo>
                  <a:lnTo>
                    <a:pt x="357" y="125"/>
                  </a:lnTo>
                  <a:cubicBezTo>
                    <a:pt x="327" y="54"/>
                    <a:pt x="262" y="1"/>
                    <a:pt x="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6" name="Google Shape;13886;p89"/>
            <p:cNvSpPr/>
            <p:nvPr/>
          </p:nvSpPr>
          <p:spPr>
            <a:xfrm>
              <a:off x="2346433" y="1957799"/>
              <a:ext cx="38491" cy="96909"/>
            </a:xfrm>
            <a:custGeom>
              <a:avLst/>
              <a:gdLst/>
              <a:ahLst/>
              <a:cxnLst/>
              <a:rect l="l" t="t" r="r" b="b"/>
              <a:pathLst>
                <a:path w="1215" h="3059" extrusionOk="0">
                  <a:moveTo>
                    <a:pt x="1021" y="0"/>
                  </a:moveTo>
                  <a:cubicBezTo>
                    <a:pt x="953" y="0"/>
                    <a:pt x="889" y="54"/>
                    <a:pt x="870" y="130"/>
                  </a:cubicBezTo>
                  <a:lnTo>
                    <a:pt x="36" y="2832"/>
                  </a:lnTo>
                  <a:cubicBezTo>
                    <a:pt x="0" y="2928"/>
                    <a:pt x="60" y="3011"/>
                    <a:pt x="155" y="3047"/>
                  </a:cubicBezTo>
                  <a:cubicBezTo>
                    <a:pt x="167" y="3047"/>
                    <a:pt x="179" y="3059"/>
                    <a:pt x="203" y="3059"/>
                  </a:cubicBezTo>
                  <a:cubicBezTo>
                    <a:pt x="274" y="3059"/>
                    <a:pt x="334" y="3011"/>
                    <a:pt x="358" y="2940"/>
                  </a:cubicBezTo>
                  <a:lnTo>
                    <a:pt x="1191" y="237"/>
                  </a:lnTo>
                  <a:cubicBezTo>
                    <a:pt x="1215" y="130"/>
                    <a:pt x="1167" y="23"/>
                    <a:pt x="1072" y="11"/>
                  </a:cubicBezTo>
                  <a:cubicBezTo>
                    <a:pt x="1055" y="4"/>
                    <a:pt x="1038" y="0"/>
                    <a:pt x="10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7" name="Google Shape;13887;p89"/>
            <p:cNvSpPr/>
            <p:nvPr/>
          </p:nvSpPr>
          <p:spPr>
            <a:xfrm>
              <a:off x="2290993" y="2100391"/>
              <a:ext cx="37731" cy="121778"/>
            </a:xfrm>
            <a:custGeom>
              <a:avLst/>
              <a:gdLst/>
              <a:ahLst/>
              <a:cxnLst/>
              <a:rect l="l" t="t" r="r" b="b"/>
              <a:pathLst>
                <a:path w="1191" h="3844" extrusionOk="0">
                  <a:moveTo>
                    <a:pt x="721" y="1"/>
                  </a:moveTo>
                  <a:cubicBezTo>
                    <a:pt x="670" y="1"/>
                    <a:pt x="616" y="30"/>
                    <a:pt x="572" y="82"/>
                  </a:cubicBezTo>
                  <a:cubicBezTo>
                    <a:pt x="191" y="629"/>
                    <a:pt x="0" y="1296"/>
                    <a:pt x="60" y="1987"/>
                  </a:cubicBezTo>
                  <a:cubicBezTo>
                    <a:pt x="119" y="2665"/>
                    <a:pt x="417" y="3308"/>
                    <a:pt x="893" y="3796"/>
                  </a:cubicBezTo>
                  <a:cubicBezTo>
                    <a:pt x="917" y="3832"/>
                    <a:pt x="965" y="3844"/>
                    <a:pt x="1012" y="3844"/>
                  </a:cubicBezTo>
                  <a:cubicBezTo>
                    <a:pt x="1060" y="3844"/>
                    <a:pt x="1096" y="3832"/>
                    <a:pt x="1131" y="3796"/>
                  </a:cubicBezTo>
                  <a:cubicBezTo>
                    <a:pt x="1191" y="3725"/>
                    <a:pt x="1191" y="3618"/>
                    <a:pt x="1131" y="3546"/>
                  </a:cubicBezTo>
                  <a:cubicBezTo>
                    <a:pt x="250" y="2665"/>
                    <a:pt x="131" y="1284"/>
                    <a:pt x="857" y="272"/>
                  </a:cubicBezTo>
                  <a:cubicBezTo>
                    <a:pt x="917" y="201"/>
                    <a:pt x="893" y="94"/>
                    <a:pt x="810" y="34"/>
                  </a:cubicBezTo>
                  <a:cubicBezTo>
                    <a:pt x="783" y="12"/>
                    <a:pt x="752" y="1"/>
                    <a:pt x="7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8" name="Google Shape;13888;p89"/>
            <p:cNvSpPr/>
            <p:nvPr/>
          </p:nvSpPr>
          <p:spPr>
            <a:xfrm>
              <a:off x="2353592" y="2091362"/>
              <a:ext cx="68302" cy="20307"/>
            </a:xfrm>
            <a:custGeom>
              <a:avLst/>
              <a:gdLst/>
              <a:ahLst/>
              <a:cxnLst/>
              <a:rect l="l" t="t" r="r" b="b"/>
              <a:pathLst>
                <a:path w="2156" h="641" extrusionOk="0">
                  <a:moveTo>
                    <a:pt x="971" y="1"/>
                  </a:moveTo>
                  <a:cubicBezTo>
                    <a:pt x="708" y="1"/>
                    <a:pt x="417" y="59"/>
                    <a:pt x="120" y="224"/>
                  </a:cubicBezTo>
                  <a:cubicBezTo>
                    <a:pt x="24" y="271"/>
                    <a:pt x="1" y="379"/>
                    <a:pt x="60" y="462"/>
                  </a:cubicBezTo>
                  <a:cubicBezTo>
                    <a:pt x="90" y="522"/>
                    <a:pt x="144" y="554"/>
                    <a:pt x="201" y="554"/>
                  </a:cubicBezTo>
                  <a:cubicBezTo>
                    <a:pt x="234" y="554"/>
                    <a:pt x="268" y="543"/>
                    <a:pt x="298" y="521"/>
                  </a:cubicBezTo>
                  <a:cubicBezTo>
                    <a:pt x="537" y="391"/>
                    <a:pt x="771" y="345"/>
                    <a:pt x="982" y="345"/>
                  </a:cubicBezTo>
                  <a:cubicBezTo>
                    <a:pt x="1488" y="345"/>
                    <a:pt x="1869" y="608"/>
                    <a:pt x="1894" y="617"/>
                  </a:cubicBezTo>
                  <a:cubicBezTo>
                    <a:pt x="1918" y="629"/>
                    <a:pt x="1953" y="640"/>
                    <a:pt x="2001" y="640"/>
                  </a:cubicBezTo>
                  <a:cubicBezTo>
                    <a:pt x="2060" y="640"/>
                    <a:pt x="2096" y="617"/>
                    <a:pt x="2132" y="569"/>
                  </a:cubicBezTo>
                  <a:cubicBezTo>
                    <a:pt x="2156" y="498"/>
                    <a:pt x="2144" y="390"/>
                    <a:pt x="2072" y="331"/>
                  </a:cubicBezTo>
                  <a:cubicBezTo>
                    <a:pt x="2039" y="314"/>
                    <a:pt x="1581" y="1"/>
                    <a:pt x="9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9" name="Google Shape;13889;p89"/>
            <p:cNvSpPr/>
            <p:nvPr/>
          </p:nvSpPr>
          <p:spPr>
            <a:xfrm>
              <a:off x="2321532" y="2064434"/>
              <a:ext cx="230504" cy="260346"/>
            </a:xfrm>
            <a:custGeom>
              <a:avLst/>
              <a:gdLst/>
              <a:ahLst/>
              <a:cxnLst/>
              <a:rect l="l" t="t" r="r" b="b"/>
              <a:pathLst>
                <a:path w="7276" h="8218" extrusionOk="0">
                  <a:moveTo>
                    <a:pt x="3322" y="3038"/>
                  </a:moveTo>
                  <a:cubicBezTo>
                    <a:pt x="3394" y="3038"/>
                    <a:pt x="3489" y="3074"/>
                    <a:pt x="3549" y="3134"/>
                  </a:cubicBezTo>
                  <a:cubicBezTo>
                    <a:pt x="3668" y="3241"/>
                    <a:pt x="3668" y="3431"/>
                    <a:pt x="3525" y="3562"/>
                  </a:cubicBezTo>
                  <a:cubicBezTo>
                    <a:pt x="3465" y="3622"/>
                    <a:pt x="3388" y="3651"/>
                    <a:pt x="3311" y="3651"/>
                  </a:cubicBezTo>
                  <a:cubicBezTo>
                    <a:pt x="3233" y="3651"/>
                    <a:pt x="3156" y="3622"/>
                    <a:pt x="3096" y="3562"/>
                  </a:cubicBezTo>
                  <a:cubicBezTo>
                    <a:pt x="2977" y="3443"/>
                    <a:pt x="2977" y="3253"/>
                    <a:pt x="3096" y="3134"/>
                  </a:cubicBezTo>
                  <a:cubicBezTo>
                    <a:pt x="3156" y="3074"/>
                    <a:pt x="3227" y="3038"/>
                    <a:pt x="3322" y="3038"/>
                  </a:cubicBezTo>
                  <a:close/>
                  <a:moveTo>
                    <a:pt x="2441" y="3919"/>
                  </a:moveTo>
                  <a:cubicBezTo>
                    <a:pt x="2537" y="3919"/>
                    <a:pt x="2608" y="3955"/>
                    <a:pt x="2668" y="4015"/>
                  </a:cubicBezTo>
                  <a:cubicBezTo>
                    <a:pt x="2727" y="4074"/>
                    <a:pt x="2751" y="4146"/>
                    <a:pt x="2751" y="4229"/>
                  </a:cubicBezTo>
                  <a:cubicBezTo>
                    <a:pt x="2739" y="4312"/>
                    <a:pt x="2715" y="4384"/>
                    <a:pt x="2656" y="4443"/>
                  </a:cubicBezTo>
                  <a:cubicBezTo>
                    <a:pt x="2596" y="4503"/>
                    <a:pt x="2516" y="4533"/>
                    <a:pt x="2435" y="4533"/>
                  </a:cubicBezTo>
                  <a:cubicBezTo>
                    <a:pt x="2355" y="4533"/>
                    <a:pt x="2275" y="4503"/>
                    <a:pt x="2215" y="4443"/>
                  </a:cubicBezTo>
                  <a:cubicBezTo>
                    <a:pt x="2096" y="4324"/>
                    <a:pt x="2096" y="4134"/>
                    <a:pt x="2215" y="4015"/>
                  </a:cubicBezTo>
                  <a:cubicBezTo>
                    <a:pt x="2275" y="3955"/>
                    <a:pt x="2358" y="3919"/>
                    <a:pt x="2441" y="3919"/>
                  </a:cubicBezTo>
                  <a:close/>
                  <a:moveTo>
                    <a:pt x="6109" y="5062"/>
                  </a:moveTo>
                  <a:lnTo>
                    <a:pt x="6620" y="5586"/>
                  </a:lnTo>
                  <a:lnTo>
                    <a:pt x="4775" y="7432"/>
                  </a:lnTo>
                  <a:lnTo>
                    <a:pt x="4656" y="7551"/>
                  </a:lnTo>
                  <a:lnTo>
                    <a:pt x="4144" y="7027"/>
                  </a:lnTo>
                  <a:lnTo>
                    <a:pt x="4215" y="6955"/>
                  </a:lnTo>
                  <a:lnTo>
                    <a:pt x="4680" y="6491"/>
                  </a:lnTo>
                  <a:lnTo>
                    <a:pt x="5573" y="5598"/>
                  </a:lnTo>
                  <a:lnTo>
                    <a:pt x="6025" y="5146"/>
                  </a:lnTo>
                  <a:lnTo>
                    <a:pt x="6109" y="5062"/>
                  </a:lnTo>
                  <a:close/>
                  <a:moveTo>
                    <a:pt x="6644" y="6062"/>
                  </a:moveTo>
                  <a:lnTo>
                    <a:pt x="6668" y="6098"/>
                  </a:lnTo>
                  <a:cubicBezTo>
                    <a:pt x="6859" y="6289"/>
                    <a:pt x="6978" y="6551"/>
                    <a:pt x="6978" y="6836"/>
                  </a:cubicBezTo>
                  <a:cubicBezTo>
                    <a:pt x="6978" y="7122"/>
                    <a:pt x="6859" y="7384"/>
                    <a:pt x="6668" y="7586"/>
                  </a:cubicBezTo>
                  <a:cubicBezTo>
                    <a:pt x="6478" y="7777"/>
                    <a:pt x="6204" y="7896"/>
                    <a:pt x="5930" y="7896"/>
                  </a:cubicBezTo>
                  <a:cubicBezTo>
                    <a:pt x="5644" y="7896"/>
                    <a:pt x="5370" y="7789"/>
                    <a:pt x="5180" y="7586"/>
                  </a:cubicBezTo>
                  <a:lnTo>
                    <a:pt x="5156" y="7551"/>
                  </a:lnTo>
                  <a:lnTo>
                    <a:pt x="6644" y="6062"/>
                  </a:lnTo>
                  <a:close/>
                  <a:moveTo>
                    <a:pt x="1942" y="1"/>
                  </a:moveTo>
                  <a:cubicBezTo>
                    <a:pt x="1249" y="1"/>
                    <a:pt x="584" y="249"/>
                    <a:pt x="72" y="693"/>
                  </a:cubicBezTo>
                  <a:cubicBezTo>
                    <a:pt x="1" y="752"/>
                    <a:pt x="1" y="859"/>
                    <a:pt x="60" y="931"/>
                  </a:cubicBezTo>
                  <a:cubicBezTo>
                    <a:pt x="91" y="968"/>
                    <a:pt x="135" y="986"/>
                    <a:pt x="181" y="986"/>
                  </a:cubicBezTo>
                  <a:cubicBezTo>
                    <a:pt x="222" y="986"/>
                    <a:pt x="264" y="971"/>
                    <a:pt x="298" y="943"/>
                  </a:cubicBezTo>
                  <a:cubicBezTo>
                    <a:pt x="775" y="540"/>
                    <a:pt x="1365" y="340"/>
                    <a:pt x="1953" y="340"/>
                  </a:cubicBezTo>
                  <a:cubicBezTo>
                    <a:pt x="2601" y="340"/>
                    <a:pt x="3247" y="582"/>
                    <a:pt x="3739" y="1062"/>
                  </a:cubicBezTo>
                  <a:cubicBezTo>
                    <a:pt x="4144" y="1467"/>
                    <a:pt x="4406" y="1967"/>
                    <a:pt x="4477" y="2538"/>
                  </a:cubicBezTo>
                  <a:cubicBezTo>
                    <a:pt x="4620" y="3491"/>
                    <a:pt x="5013" y="4336"/>
                    <a:pt x="5668" y="5003"/>
                  </a:cubicBezTo>
                  <a:lnTo>
                    <a:pt x="5454" y="5229"/>
                  </a:lnTo>
                  <a:lnTo>
                    <a:pt x="3882" y="3669"/>
                  </a:lnTo>
                  <a:cubicBezTo>
                    <a:pt x="4037" y="3419"/>
                    <a:pt x="3989" y="3098"/>
                    <a:pt x="3787" y="2884"/>
                  </a:cubicBezTo>
                  <a:cubicBezTo>
                    <a:pt x="3656" y="2753"/>
                    <a:pt x="3486" y="2687"/>
                    <a:pt x="3318" y="2687"/>
                  </a:cubicBezTo>
                  <a:cubicBezTo>
                    <a:pt x="3150" y="2687"/>
                    <a:pt x="2983" y="2753"/>
                    <a:pt x="2858" y="2884"/>
                  </a:cubicBezTo>
                  <a:cubicBezTo>
                    <a:pt x="2656" y="3086"/>
                    <a:pt x="2608" y="3419"/>
                    <a:pt x="2751" y="3669"/>
                  </a:cubicBezTo>
                  <a:cubicBezTo>
                    <a:pt x="2656" y="3610"/>
                    <a:pt x="2549" y="3574"/>
                    <a:pt x="2429" y="3574"/>
                  </a:cubicBezTo>
                  <a:cubicBezTo>
                    <a:pt x="2251" y="3574"/>
                    <a:pt x="2084" y="3657"/>
                    <a:pt x="1965" y="3776"/>
                  </a:cubicBezTo>
                  <a:cubicBezTo>
                    <a:pt x="1715" y="4027"/>
                    <a:pt x="1715" y="4443"/>
                    <a:pt x="1965" y="4693"/>
                  </a:cubicBezTo>
                  <a:cubicBezTo>
                    <a:pt x="2096" y="4824"/>
                    <a:pt x="2263" y="4884"/>
                    <a:pt x="2429" y="4884"/>
                  </a:cubicBezTo>
                  <a:cubicBezTo>
                    <a:pt x="2537" y="4884"/>
                    <a:pt x="2656" y="4860"/>
                    <a:pt x="2739" y="4800"/>
                  </a:cubicBezTo>
                  <a:cubicBezTo>
                    <a:pt x="2834" y="4884"/>
                    <a:pt x="2906" y="4967"/>
                    <a:pt x="2989" y="5039"/>
                  </a:cubicBezTo>
                  <a:cubicBezTo>
                    <a:pt x="3025" y="5062"/>
                    <a:pt x="3072" y="5086"/>
                    <a:pt x="3108" y="5086"/>
                  </a:cubicBezTo>
                  <a:cubicBezTo>
                    <a:pt x="3156" y="5086"/>
                    <a:pt x="3203" y="5062"/>
                    <a:pt x="3227" y="5027"/>
                  </a:cubicBezTo>
                  <a:cubicBezTo>
                    <a:pt x="3287" y="4943"/>
                    <a:pt x="3287" y="4848"/>
                    <a:pt x="3215" y="4789"/>
                  </a:cubicBezTo>
                  <a:cubicBezTo>
                    <a:pt x="3144" y="4705"/>
                    <a:pt x="3049" y="4634"/>
                    <a:pt x="2977" y="4562"/>
                  </a:cubicBezTo>
                  <a:cubicBezTo>
                    <a:pt x="3037" y="4455"/>
                    <a:pt x="3072" y="4348"/>
                    <a:pt x="3072" y="4229"/>
                  </a:cubicBezTo>
                  <a:cubicBezTo>
                    <a:pt x="3072" y="4110"/>
                    <a:pt x="3037" y="3991"/>
                    <a:pt x="2977" y="3907"/>
                  </a:cubicBezTo>
                  <a:lnTo>
                    <a:pt x="2977" y="3907"/>
                  </a:lnTo>
                  <a:cubicBezTo>
                    <a:pt x="3084" y="3967"/>
                    <a:pt x="3203" y="3991"/>
                    <a:pt x="3311" y="3991"/>
                  </a:cubicBezTo>
                  <a:cubicBezTo>
                    <a:pt x="3430" y="3991"/>
                    <a:pt x="3525" y="3967"/>
                    <a:pt x="3632" y="3907"/>
                  </a:cubicBezTo>
                  <a:lnTo>
                    <a:pt x="5192" y="5467"/>
                  </a:lnTo>
                  <a:lnTo>
                    <a:pt x="4537" y="6122"/>
                  </a:lnTo>
                  <a:lnTo>
                    <a:pt x="3751" y="5336"/>
                  </a:lnTo>
                  <a:cubicBezTo>
                    <a:pt x="3721" y="5300"/>
                    <a:pt x="3677" y="5283"/>
                    <a:pt x="3632" y="5283"/>
                  </a:cubicBezTo>
                  <a:cubicBezTo>
                    <a:pt x="3587" y="5283"/>
                    <a:pt x="3543" y="5300"/>
                    <a:pt x="3513" y="5336"/>
                  </a:cubicBezTo>
                  <a:cubicBezTo>
                    <a:pt x="3442" y="5396"/>
                    <a:pt x="3442" y="5515"/>
                    <a:pt x="3513" y="5574"/>
                  </a:cubicBezTo>
                  <a:lnTo>
                    <a:pt x="4299" y="6360"/>
                  </a:lnTo>
                  <a:lnTo>
                    <a:pt x="4084" y="6586"/>
                  </a:lnTo>
                  <a:cubicBezTo>
                    <a:pt x="3394" y="5932"/>
                    <a:pt x="2537" y="5515"/>
                    <a:pt x="1620" y="5396"/>
                  </a:cubicBezTo>
                  <a:cubicBezTo>
                    <a:pt x="1286" y="5348"/>
                    <a:pt x="941" y="5229"/>
                    <a:pt x="644" y="5050"/>
                  </a:cubicBezTo>
                  <a:cubicBezTo>
                    <a:pt x="621" y="5035"/>
                    <a:pt x="595" y="5029"/>
                    <a:pt x="568" y="5029"/>
                  </a:cubicBezTo>
                  <a:cubicBezTo>
                    <a:pt x="510" y="5029"/>
                    <a:pt x="446" y="5061"/>
                    <a:pt x="405" y="5110"/>
                  </a:cubicBezTo>
                  <a:cubicBezTo>
                    <a:pt x="358" y="5181"/>
                    <a:pt x="394" y="5289"/>
                    <a:pt x="465" y="5348"/>
                  </a:cubicBezTo>
                  <a:cubicBezTo>
                    <a:pt x="810" y="5562"/>
                    <a:pt x="1179" y="5681"/>
                    <a:pt x="1560" y="5741"/>
                  </a:cubicBezTo>
                  <a:cubicBezTo>
                    <a:pt x="2394" y="5836"/>
                    <a:pt x="3191" y="6229"/>
                    <a:pt x="3823" y="6824"/>
                  </a:cubicBezTo>
                  <a:lnTo>
                    <a:pt x="3751" y="6896"/>
                  </a:lnTo>
                  <a:cubicBezTo>
                    <a:pt x="3692" y="6955"/>
                    <a:pt x="3692" y="7075"/>
                    <a:pt x="3751" y="7134"/>
                  </a:cubicBezTo>
                  <a:lnTo>
                    <a:pt x="4525" y="7908"/>
                  </a:lnTo>
                  <a:cubicBezTo>
                    <a:pt x="4561" y="7944"/>
                    <a:pt x="4596" y="7956"/>
                    <a:pt x="4644" y="7956"/>
                  </a:cubicBezTo>
                  <a:cubicBezTo>
                    <a:pt x="4692" y="7956"/>
                    <a:pt x="4739" y="7944"/>
                    <a:pt x="4763" y="7908"/>
                  </a:cubicBezTo>
                  <a:lnTo>
                    <a:pt x="4882" y="7789"/>
                  </a:lnTo>
                  <a:lnTo>
                    <a:pt x="4918" y="7825"/>
                  </a:lnTo>
                  <a:cubicBezTo>
                    <a:pt x="5180" y="8087"/>
                    <a:pt x="5525" y="8217"/>
                    <a:pt x="5894" y="8217"/>
                  </a:cubicBezTo>
                  <a:cubicBezTo>
                    <a:pt x="6263" y="8217"/>
                    <a:pt x="6620" y="8075"/>
                    <a:pt x="6882" y="7825"/>
                  </a:cubicBezTo>
                  <a:cubicBezTo>
                    <a:pt x="7144" y="7551"/>
                    <a:pt x="7275" y="7205"/>
                    <a:pt x="7275" y="6836"/>
                  </a:cubicBezTo>
                  <a:cubicBezTo>
                    <a:pt x="7275" y="6467"/>
                    <a:pt x="7180" y="6122"/>
                    <a:pt x="6906" y="5860"/>
                  </a:cubicBezTo>
                  <a:lnTo>
                    <a:pt x="6882" y="5824"/>
                  </a:lnTo>
                  <a:lnTo>
                    <a:pt x="6990" y="5705"/>
                  </a:lnTo>
                  <a:cubicBezTo>
                    <a:pt x="7049" y="5646"/>
                    <a:pt x="7049" y="5527"/>
                    <a:pt x="6990" y="5467"/>
                  </a:cubicBezTo>
                  <a:lnTo>
                    <a:pt x="6216" y="4693"/>
                  </a:lnTo>
                  <a:cubicBezTo>
                    <a:pt x="6192" y="4669"/>
                    <a:pt x="6144" y="4646"/>
                    <a:pt x="6097" y="4646"/>
                  </a:cubicBezTo>
                  <a:cubicBezTo>
                    <a:pt x="6061" y="4646"/>
                    <a:pt x="6013" y="4669"/>
                    <a:pt x="5989" y="4693"/>
                  </a:cubicBezTo>
                  <a:lnTo>
                    <a:pt x="5906" y="4765"/>
                  </a:lnTo>
                  <a:cubicBezTo>
                    <a:pt x="5311" y="4157"/>
                    <a:pt x="4942" y="3372"/>
                    <a:pt x="4823" y="2491"/>
                  </a:cubicBezTo>
                  <a:cubicBezTo>
                    <a:pt x="4739" y="1848"/>
                    <a:pt x="4454" y="1276"/>
                    <a:pt x="3977" y="824"/>
                  </a:cubicBezTo>
                  <a:cubicBezTo>
                    <a:pt x="3453" y="324"/>
                    <a:pt x="2775" y="26"/>
                    <a:pt x="2037" y="2"/>
                  </a:cubicBezTo>
                  <a:cubicBezTo>
                    <a:pt x="2005" y="1"/>
                    <a:pt x="1973" y="1"/>
                    <a:pt x="19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0" name="Google Shape;13890;p89"/>
          <p:cNvGrpSpPr/>
          <p:nvPr/>
        </p:nvGrpSpPr>
        <p:grpSpPr>
          <a:xfrm>
            <a:off x="1737258" y="1988371"/>
            <a:ext cx="370814" cy="307359"/>
            <a:chOff x="1737258" y="1988371"/>
            <a:chExt cx="370814" cy="307359"/>
          </a:xfrm>
          <a:solidFill>
            <a:schemeClr val="bg1"/>
          </a:solidFill>
        </p:grpSpPr>
        <p:sp>
          <p:nvSpPr>
            <p:cNvPr id="13891" name="Google Shape;13891;p89"/>
            <p:cNvSpPr/>
            <p:nvPr/>
          </p:nvSpPr>
          <p:spPr>
            <a:xfrm>
              <a:off x="1963200" y="1996607"/>
              <a:ext cx="144873" cy="144492"/>
            </a:xfrm>
            <a:custGeom>
              <a:avLst/>
              <a:gdLst/>
              <a:ahLst/>
              <a:cxnLst/>
              <a:rect l="l" t="t" r="r" b="b"/>
              <a:pathLst>
                <a:path w="4573" h="4561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4393"/>
                  </a:lnTo>
                  <a:cubicBezTo>
                    <a:pt x="1" y="4489"/>
                    <a:pt x="72" y="4560"/>
                    <a:pt x="167" y="4560"/>
                  </a:cubicBezTo>
                  <a:lnTo>
                    <a:pt x="4394" y="4560"/>
                  </a:lnTo>
                  <a:cubicBezTo>
                    <a:pt x="4477" y="4560"/>
                    <a:pt x="4561" y="4489"/>
                    <a:pt x="4561" y="4393"/>
                  </a:cubicBezTo>
                  <a:cubicBezTo>
                    <a:pt x="4573" y="3596"/>
                    <a:pt x="4346" y="2798"/>
                    <a:pt x="3930" y="2119"/>
                  </a:cubicBezTo>
                  <a:cubicBezTo>
                    <a:pt x="3897" y="2070"/>
                    <a:pt x="3842" y="2038"/>
                    <a:pt x="3780" y="2038"/>
                  </a:cubicBezTo>
                  <a:cubicBezTo>
                    <a:pt x="3751" y="2038"/>
                    <a:pt x="3721" y="2045"/>
                    <a:pt x="3692" y="2060"/>
                  </a:cubicBezTo>
                  <a:cubicBezTo>
                    <a:pt x="3620" y="2107"/>
                    <a:pt x="3584" y="2203"/>
                    <a:pt x="3632" y="2298"/>
                  </a:cubicBezTo>
                  <a:cubicBezTo>
                    <a:pt x="3989" y="2881"/>
                    <a:pt x="4204" y="3548"/>
                    <a:pt x="4227" y="4227"/>
                  </a:cubicBezTo>
                  <a:lnTo>
                    <a:pt x="346" y="4227"/>
                  </a:lnTo>
                  <a:lnTo>
                    <a:pt x="346" y="345"/>
                  </a:lnTo>
                  <a:cubicBezTo>
                    <a:pt x="1465" y="393"/>
                    <a:pt x="2513" y="893"/>
                    <a:pt x="3251" y="1762"/>
                  </a:cubicBezTo>
                  <a:cubicBezTo>
                    <a:pt x="3276" y="1800"/>
                    <a:pt x="3317" y="1817"/>
                    <a:pt x="3363" y="1817"/>
                  </a:cubicBezTo>
                  <a:cubicBezTo>
                    <a:pt x="3404" y="1817"/>
                    <a:pt x="3449" y="1803"/>
                    <a:pt x="3489" y="1774"/>
                  </a:cubicBezTo>
                  <a:cubicBezTo>
                    <a:pt x="3561" y="1715"/>
                    <a:pt x="3561" y="1607"/>
                    <a:pt x="3501" y="1536"/>
                  </a:cubicBezTo>
                  <a:cubicBezTo>
                    <a:pt x="2668" y="560"/>
                    <a:pt x="144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2" name="Google Shape;13892;p89"/>
            <p:cNvSpPr/>
            <p:nvPr/>
          </p:nvSpPr>
          <p:spPr>
            <a:xfrm>
              <a:off x="1737258" y="1988371"/>
              <a:ext cx="350064" cy="307359"/>
            </a:xfrm>
            <a:custGeom>
              <a:avLst/>
              <a:gdLst/>
              <a:ahLst/>
              <a:cxnLst/>
              <a:rect l="l" t="t" r="r" b="b"/>
              <a:pathLst>
                <a:path w="11050" h="9702" extrusionOk="0">
                  <a:moveTo>
                    <a:pt x="10693" y="5463"/>
                  </a:moveTo>
                  <a:cubicBezTo>
                    <a:pt x="10621" y="7320"/>
                    <a:pt x="9323" y="8868"/>
                    <a:pt x="7502" y="9249"/>
                  </a:cubicBezTo>
                  <a:lnTo>
                    <a:pt x="6847" y="5463"/>
                  </a:lnTo>
                  <a:close/>
                  <a:moveTo>
                    <a:pt x="6537" y="5666"/>
                  </a:moveTo>
                  <a:lnTo>
                    <a:pt x="7168" y="9297"/>
                  </a:lnTo>
                  <a:cubicBezTo>
                    <a:pt x="7002" y="9345"/>
                    <a:pt x="6823" y="9345"/>
                    <a:pt x="6656" y="9345"/>
                  </a:cubicBezTo>
                  <a:cubicBezTo>
                    <a:pt x="5752" y="9345"/>
                    <a:pt x="4859" y="9035"/>
                    <a:pt x="4144" y="8463"/>
                  </a:cubicBezTo>
                  <a:lnTo>
                    <a:pt x="4561" y="7975"/>
                  </a:lnTo>
                  <a:lnTo>
                    <a:pt x="6537" y="5666"/>
                  </a:lnTo>
                  <a:close/>
                  <a:moveTo>
                    <a:pt x="2413" y="1"/>
                  </a:moveTo>
                  <a:cubicBezTo>
                    <a:pt x="1956" y="1"/>
                    <a:pt x="1511" y="130"/>
                    <a:pt x="1120" y="379"/>
                  </a:cubicBezTo>
                  <a:cubicBezTo>
                    <a:pt x="394" y="879"/>
                    <a:pt x="1" y="1725"/>
                    <a:pt x="96" y="2582"/>
                  </a:cubicBezTo>
                  <a:cubicBezTo>
                    <a:pt x="107" y="2670"/>
                    <a:pt x="169" y="2738"/>
                    <a:pt x="264" y="2738"/>
                  </a:cubicBezTo>
                  <a:cubicBezTo>
                    <a:pt x="271" y="2738"/>
                    <a:pt x="279" y="2737"/>
                    <a:pt x="287" y="2737"/>
                  </a:cubicBezTo>
                  <a:cubicBezTo>
                    <a:pt x="382" y="2725"/>
                    <a:pt x="453" y="2641"/>
                    <a:pt x="441" y="2546"/>
                  </a:cubicBezTo>
                  <a:cubicBezTo>
                    <a:pt x="346" y="1796"/>
                    <a:pt x="691" y="1070"/>
                    <a:pt x="1311" y="653"/>
                  </a:cubicBezTo>
                  <a:cubicBezTo>
                    <a:pt x="1648" y="431"/>
                    <a:pt x="2026" y="315"/>
                    <a:pt x="2408" y="315"/>
                  </a:cubicBezTo>
                  <a:cubicBezTo>
                    <a:pt x="2538" y="315"/>
                    <a:pt x="2669" y="328"/>
                    <a:pt x="2799" y="355"/>
                  </a:cubicBezTo>
                  <a:cubicBezTo>
                    <a:pt x="3323" y="462"/>
                    <a:pt x="3775" y="760"/>
                    <a:pt x="4073" y="1201"/>
                  </a:cubicBezTo>
                  <a:cubicBezTo>
                    <a:pt x="4168" y="1367"/>
                    <a:pt x="4263" y="1534"/>
                    <a:pt x="4311" y="1713"/>
                  </a:cubicBezTo>
                  <a:lnTo>
                    <a:pt x="4311" y="1725"/>
                  </a:lnTo>
                  <a:cubicBezTo>
                    <a:pt x="4501" y="2332"/>
                    <a:pt x="4382" y="3022"/>
                    <a:pt x="3966" y="3558"/>
                  </a:cubicBezTo>
                  <a:cubicBezTo>
                    <a:pt x="3930" y="3582"/>
                    <a:pt x="3918" y="3630"/>
                    <a:pt x="3930" y="3677"/>
                  </a:cubicBezTo>
                  <a:lnTo>
                    <a:pt x="3978" y="4665"/>
                  </a:lnTo>
                  <a:lnTo>
                    <a:pt x="3073" y="4249"/>
                  </a:lnTo>
                  <a:cubicBezTo>
                    <a:pt x="3037" y="4237"/>
                    <a:pt x="3001" y="4237"/>
                    <a:pt x="2954" y="4237"/>
                  </a:cubicBezTo>
                  <a:cubicBezTo>
                    <a:pt x="2799" y="4284"/>
                    <a:pt x="2644" y="4308"/>
                    <a:pt x="2489" y="4308"/>
                  </a:cubicBezTo>
                  <a:lnTo>
                    <a:pt x="2465" y="4308"/>
                  </a:lnTo>
                  <a:cubicBezTo>
                    <a:pt x="2442" y="4309"/>
                    <a:pt x="2418" y="4309"/>
                    <a:pt x="2395" y="4309"/>
                  </a:cubicBezTo>
                  <a:cubicBezTo>
                    <a:pt x="1742" y="4309"/>
                    <a:pt x="1119" y="3991"/>
                    <a:pt x="751" y="3439"/>
                  </a:cubicBezTo>
                  <a:cubicBezTo>
                    <a:pt x="691" y="3344"/>
                    <a:pt x="644" y="3272"/>
                    <a:pt x="596" y="3177"/>
                  </a:cubicBezTo>
                  <a:cubicBezTo>
                    <a:pt x="571" y="3119"/>
                    <a:pt x="512" y="3084"/>
                    <a:pt x="454" y="3084"/>
                  </a:cubicBezTo>
                  <a:cubicBezTo>
                    <a:pt x="429" y="3084"/>
                    <a:pt x="404" y="3091"/>
                    <a:pt x="382" y="3106"/>
                  </a:cubicBezTo>
                  <a:cubicBezTo>
                    <a:pt x="287" y="3153"/>
                    <a:pt x="263" y="3260"/>
                    <a:pt x="298" y="3332"/>
                  </a:cubicBezTo>
                  <a:cubicBezTo>
                    <a:pt x="346" y="3439"/>
                    <a:pt x="406" y="3534"/>
                    <a:pt x="477" y="3630"/>
                  </a:cubicBezTo>
                  <a:cubicBezTo>
                    <a:pt x="894" y="4249"/>
                    <a:pt x="1584" y="4630"/>
                    <a:pt x="2299" y="4653"/>
                  </a:cubicBezTo>
                  <a:cubicBezTo>
                    <a:pt x="2263" y="4868"/>
                    <a:pt x="2251" y="5082"/>
                    <a:pt x="2251" y="5308"/>
                  </a:cubicBezTo>
                  <a:cubicBezTo>
                    <a:pt x="2251" y="5916"/>
                    <a:pt x="2370" y="6499"/>
                    <a:pt x="2608" y="7047"/>
                  </a:cubicBezTo>
                  <a:cubicBezTo>
                    <a:pt x="2632" y="7106"/>
                    <a:pt x="2692" y="7154"/>
                    <a:pt x="2751" y="7154"/>
                  </a:cubicBezTo>
                  <a:cubicBezTo>
                    <a:pt x="2787" y="7154"/>
                    <a:pt x="2799" y="7154"/>
                    <a:pt x="2835" y="7142"/>
                  </a:cubicBezTo>
                  <a:cubicBezTo>
                    <a:pt x="2918" y="7094"/>
                    <a:pt x="2954" y="7011"/>
                    <a:pt x="2918" y="6916"/>
                  </a:cubicBezTo>
                  <a:cubicBezTo>
                    <a:pt x="2692" y="6416"/>
                    <a:pt x="2596" y="5868"/>
                    <a:pt x="2596" y="5308"/>
                  </a:cubicBezTo>
                  <a:cubicBezTo>
                    <a:pt x="2596" y="5082"/>
                    <a:pt x="2608" y="4856"/>
                    <a:pt x="2656" y="4653"/>
                  </a:cubicBezTo>
                  <a:cubicBezTo>
                    <a:pt x="2775" y="4642"/>
                    <a:pt x="2894" y="4630"/>
                    <a:pt x="3013" y="4594"/>
                  </a:cubicBezTo>
                  <a:lnTo>
                    <a:pt x="4108" y="5118"/>
                  </a:lnTo>
                  <a:cubicBezTo>
                    <a:pt x="4144" y="5130"/>
                    <a:pt x="4156" y="5130"/>
                    <a:pt x="4180" y="5130"/>
                  </a:cubicBezTo>
                  <a:cubicBezTo>
                    <a:pt x="4216" y="5130"/>
                    <a:pt x="4239" y="5118"/>
                    <a:pt x="4275" y="5106"/>
                  </a:cubicBezTo>
                  <a:cubicBezTo>
                    <a:pt x="4323" y="5070"/>
                    <a:pt x="4347" y="5011"/>
                    <a:pt x="4347" y="4951"/>
                  </a:cubicBezTo>
                  <a:lnTo>
                    <a:pt x="4287" y="3737"/>
                  </a:lnTo>
                  <a:cubicBezTo>
                    <a:pt x="4716" y="3153"/>
                    <a:pt x="4859" y="2439"/>
                    <a:pt x="4692" y="1772"/>
                  </a:cubicBezTo>
                  <a:cubicBezTo>
                    <a:pt x="5240" y="1475"/>
                    <a:pt x="5847" y="1296"/>
                    <a:pt x="6478" y="1260"/>
                  </a:cubicBezTo>
                  <a:lnTo>
                    <a:pt x="6478" y="5249"/>
                  </a:lnTo>
                  <a:lnTo>
                    <a:pt x="4787" y="7201"/>
                  </a:lnTo>
                  <a:lnTo>
                    <a:pt x="3870" y="8261"/>
                  </a:lnTo>
                  <a:cubicBezTo>
                    <a:pt x="3632" y="8035"/>
                    <a:pt x="3406" y="7785"/>
                    <a:pt x="3239" y="7499"/>
                  </a:cubicBezTo>
                  <a:cubicBezTo>
                    <a:pt x="3208" y="7453"/>
                    <a:pt x="3152" y="7421"/>
                    <a:pt x="3091" y="7421"/>
                  </a:cubicBezTo>
                  <a:cubicBezTo>
                    <a:pt x="3058" y="7421"/>
                    <a:pt x="3023" y="7431"/>
                    <a:pt x="2989" y="7451"/>
                  </a:cubicBezTo>
                  <a:cubicBezTo>
                    <a:pt x="2918" y="7499"/>
                    <a:pt x="2894" y="7606"/>
                    <a:pt x="2954" y="7690"/>
                  </a:cubicBezTo>
                  <a:cubicBezTo>
                    <a:pt x="3168" y="8047"/>
                    <a:pt x="3454" y="8356"/>
                    <a:pt x="3763" y="8642"/>
                  </a:cubicBezTo>
                  <a:cubicBezTo>
                    <a:pt x="4561" y="9333"/>
                    <a:pt x="5585" y="9702"/>
                    <a:pt x="6645" y="9702"/>
                  </a:cubicBezTo>
                  <a:cubicBezTo>
                    <a:pt x="6895" y="9702"/>
                    <a:pt x="7145" y="9690"/>
                    <a:pt x="7383" y="9642"/>
                  </a:cubicBezTo>
                  <a:cubicBezTo>
                    <a:pt x="8395" y="9464"/>
                    <a:pt x="9323" y="8940"/>
                    <a:pt x="9990" y="8154"/>
                  </a:cubicBezTo>
                  <a:cubicBezTo>
                    <a:pt x="10657" y="7368"/>
                    <a:pt x="11026" y="6356"/>
                    <a:pt x="11026" y="5308"/>
                  </a:cubicBezTo>
                  <a:cubicBezTo>
                    <a:pt x="11050" y="5201"/>
                    <a:pt x="10978" y="5130"/>
                    <a:pt x="10871" y="5130"/>
                  </a:cubicBezTo>
                  <a:lnTo>
                    <a:pt x="6823" y="5130"/>
                  </a:lnTo>
                  <a:lnTo>
                    <a:pt x="6823" y="1082"/>
                  </a:lnTo>
                  <a:cubicBezTo>
                    <a:pt x="6823" y="998"/>
                    <a:pt x="6752" y="915"/>
                    <a:pt x="6656" y="915"/>
                  </a:cubicBezTo>
                  <a:cubicBezTo>
                    <a:pt x="5930" y="915"/>
                    <a:pt x="5228" y="1094"/>
                    <a:pt x="4585" y="1439"/>
                  </a:cubicBezTo>
                  <a:cubicBezTo>
                    <a:pt x="4525" y="1308"/>
                    <a:pt x="4454" y="1177"/>
                    <a:pt x="4370" y="1034"/>
                  </a:cubicBezTo>
                  <a:cubicBezTo>
                    <a:pt x="4025" y="522"/>
                    <a:pt x="3489" y="177"/>
                    <a:pt x="2882" y="46"/>
                  </a:cubicBezTo>
                  <a:cubicBezTo>
                    <a:pt x="2725" y="16"/>
                    <a:pt x="2569" y="1"/>
                    <a:pt x="24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3" name="Google Shape;13893;p89"/>
            <p:cNvSpPr/>
            <p:nvPr/>
          </p:nvSpPr>
          <p:spPr>
            <a:xfrm>
              <a:off x="1799129" y="2040738"/>
              <a:ext cx="28322" cy="53571"/>
            </a:xfrm>
            <a:custGeom>
              <a:avLst/>
              <a:gdLst/>
              <a:ahLst/>
              <a:cxnLst/>
              <a:rect l="l" t="t" r="r" b="b"/>
              <a:pathLst>
                <a:path w="894" h="1691" extrusionOk="0">
                  <a:moveTo>
                    <a:pt x="179" y="0"/>
                  </a:moveTo>
                  <a:cubicBezTo>
                    <a:pt x="84" y="0"/>
                    <a:pt x="12" y="72"/>
                    <a:pt x="12" y="155"/>
                  </a:cubicBezTo>
                  <a:cubicBezTo>
                    <a:pt x="12" y="250"/>
                    <a:pt x="84" y="322"/>
                    <a:pt x="179" y="322"/>
                  </a:cubicBezTo>
                  <a:lnTo>
                    <a:pt x="262" y="322"/>
                  </a:lnTo>
                  <a:lnTo>
                    <a:pt x="262" y="1369"/>
                  </a:lnTo>
                  <a:lnTo>
                    <a:pt x="167" y="1369"/>
                  </a:lnTo>
                  <a:cubicBezTo>
                    <a:pt x="72" y="1369"/>
                    <a:pt x="0" y="1441"/>
                    <a:pt x="0" y="1524"/>
                  </a:cubicBezTo>
                  <a:cubicBezTo>
                    <a:pt x="0" y="1619"/>
                    <a:pt x="72" y="1691"/>
                    <a:pt x="167" y="1691"/>
                  </a:cubicBezTo>
                  <a:lnTo>
                    <a:pt x="727" y="1691"/>
                  </a:lnTo>
                  <a:cubicBezTo>
                    <a:pt x="822" y="1691"/>
                    <a:pt x="893" y="1619"/>
                    <a:pt x="893" y="1524"/>
                  </a:cubicBezTo>
                  <a:cubicBezTo>
                    <a:pt x="893" y="1441"/>
                    <a:pt x="834" y="1381"/>
                    <a:pt x="727" y="1381"/>
                  </a:cubicBezTo>
                  <a:lnTo>
                    <a:pt x="608" y="1381"/>
                  </a:lnTo>
                  <a:lnTo>
                    <a:pt x="608" y="155"/>
                  </a:lnTo>
                  <a:cubicBezTo>
                    <a:pt x="608" y="72"/>
                    <a:pt x="53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4" name="Google Shape;13894;p89"/>
            <p:cNvSpPr/>
            <p:nvPr/>
          </p:nvSpPr>
          <p:spPr>
            <a:xfrm>
              <a:off x="1802899" y="2024137"/>
              <a:ext cx="16252" cy="15872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51" y="0"/>
                  </a:moveTo>
                  <a:cubicBezTo>
                    <a:pt x="120" y="0"/>
                    <a:pt x="1" y="107"/>
                    <a:pt x="1" y="250"/>
                  </a:cubicBezTo>
                  <a:cubicBezTo>
                    <a:pt x="1" y="381"/>
                    <a:pt x="108" y="500"/>
                    <a:pt x="251" y="500"/>
                  </a:cubicBezTo>
                  <a:cubicBezTo>
                    <a:pt x="393" y="500"/>
                    <a:pt x="512" y="405"/>
                    <a:pt x="512" y="250"/>
                  </a:cubicBezTo>
                  <a:cubicBezTo>
                    <a:pt x="512" y="119"/>
                    <a:pt x="393" y="0"/>
                    <a:pt x="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5" name="Google Shape;13895;p89"/>
          <p:cNvGrpSpPr/>
          <p:nvPr/>
        </p:nvGrpSpPr>
        <p:grpSpPr>
          <a:xfrm>
            <a:off x="848983" y="1989511"/>
            <a:ext cx="369294" cy="304350"/>
            <a:chOff x="848983" y="1989511"/>
            <a:chExt cx="369294" cy="304350"/>
          </a:xfrm>
          <a:solidFill>
            <a:schemeClr val="bg1"/>
          </a:solidFill>
        </p:grpSpPr>
        <p:sp>
          <p:nvSpPr>
            <p:cNvPr id="13896" name="Google Shape;13896;p89"/>
            <p:cNvSpPr/>
            <p:nvPr/>
          </p:nvSpPr>
          <p:spPr>
            <a:xfrm>
              <a:off x="890483" y="1989511"/>
              <a:ext cx="286704" cy="304350"/>
            </a:xfrm>
            <a:custGeom>
              <a:avLst/>
              <a:gdLst/>
              <a:ahLst/>
              <a:cxnLst/>
              <a:rect l="l" t="t" r="r" b="b"/>
              <a:pathLst>
                <a:path w="9050" h="9607" extrusionOk="0">
                  <a:moveTo>
                    <a:pt x="3798" y="3677"/>
                  </a:moveTo>
                  <a:cubicBezTo>
                    <a:pt x="3831" y="3677"/>
                    <a:pt x="3864" y="3689"/>
                    <a:pt x="3882" y="3713"/>
                  </a:cubicBezTo>
                  <a:cubicBezTo>
                    <a:pt x="3917" y="3736"/>
                    <a:pt x="3929" y="3772"/>
                    <a:pt x="3929" y="3796"/>
                  </a:cubicBezTo>
                  <a:cubicBezTo>
                    <a:pt x="3929" y="3832"/>
                    <a:pt x="3917" y="3879"/>
                    <a:pt x="3882" y="3891"/>
                  </a:cubicBezTo>
                  <a:cubicBezTo>
                    <a:pt x="3864" y="3915"/>
                    <a:pt x="3831" y="3927"/>
                    <a:pt x="3798" y="3927"/>
                  </a:cubicBezTo>
                  <a:cubicBezTo>
                    <a:pt x="3766" y="3927"/>
                    <a:pt x="3733" y="3915"/>
                    <a:pt x="3715" y="3891"/>
                  </a:cubicBezTo>
                  <a:cubicBezTo>
                    <a:pt x="3656" y="3844"/>
                    <a:pt x="3656" y="3760"/>
                    <a:pt x="3715" y="3713"/>
                  </a:cubicBezTo>
                  <a:cubicBezTo>
                    <a:pt x="3733" y="3689"/>
                    <a:pt x="3766" y="3677"/>
                    <a:pt x="3798" y="3677"/>
                  </a:cubicBezTo>
                  <a:close/>
                  <a:moveTo>
                    <a:pt x="5239" y="3665"/>
                  </a:moveTo>
                  <a:cubicBezTo>
                    <a:pt x="5275" y="3665"/>
                    <a:pt x="5299" y="3677"/>
                    <a:pt x="5334" y="3713"/>
                  </a:cubicBezTo>
                  <a:cubicBezTo>
                    <a:pt x="5382" y="3760"/>
                    <a:pt x="5382" y="3844"/>
                    <a:pt x="5334" y="3891"/>
                  </a:cubicBezTo>
                  <a:cubicBezTo>
                    <a:pt x="5310" y="3915"/>
                    <a:pt x="5278" y="3927"/>
                    <a:pt x="5245" y="3927"/>
                  </a:cubicBezTo>
                  <a:cubicBezTo>
                    <a:pt x="5212" y="3927"/>
                    <a:pt x="5180" y="3915"/>
                    <a:pt x="5156" y="3891"/>
                  </a:cubicBezTo>
                  <a:cubicBezTo>
                    <a:pt x="5120" y="3855"/>
                    <a:pt x="5108" y="3832"/>
                    <a:pt x="5108" y="3796"/>
                  </a:cubicBezTo>
                  <a:cubicBezTo>
                    <a:pt x="5108" y="3772"/>
                    <a:pt x="5120" y="3725"/>
                    <a:pt x="5156" y="3713"/>
                  </a:cubicBezTo>
                  <a:cubicBezTo>
                    <a:pt x="5180" y="3677"/>
                    <a:pt x="5215" y="3665"/>
                    <a:pt x="5239" y="3665"/>
                  </a:cubicBezTo>
                  <a:close/>
                  <a:moveTo>
                    <a:pt x="8323" y="4665"/>
                  </a:moveTo>
                  <a:lnTo>
                    <a:pt x="8323" y="4844"/>
                  </a:lnTo>
                  <a:lnTo>
                    <a:pt x="8358" y="4844"/>
                  </a:lnTo>
                  <a:cubicBezTo>
                    <a:pt x="8335" y="5034"/>
                    <a:pt x="8013" y="5332"/>
                    <a:pt x="7108" y="5570"/>
                  </a:cubicBezTo>
                  <a:cubicBezTo>
                    <a:pt x="6394" y="5749"/>
                    <a:pt x="5465" y="5856"/>
                    <a:pt x="4513" y="5856"/>
                  </a:cubicBezTo>
                  <a:cubicBezTo>
                    <a:pt x="3560" y="5856"/>
                    <a:pt x="2643" y="5749"/>
                    <a:pt x="1929" y="5570"/>
                  </a:cubicBezTo>
                  <a:cubicBezTo>
                    <a:pt x="1000" y="5332"/>
                    <a:pt x="679" y="5034"/>
                    <a:pt x="679" y="4844"/>
                  </a:cubicBezTo>
                  <a:lnTo>
                    <a:pt x="679" y="4665"/>
                  </a:lnTo>
                  <a:cubicBezTo>
                    <a:pt x="893" y="4832"/>
                    <a:pt x="1203" y="4975"/>
                    <a:pt x="1631" y="5094"/>
                  </a:cubicBezTo>
                  <a:cubicBezTo>
                    <a:pt x="2393" y="5320"/>
                    <a:pt x="3417" y="5451"/>
                    <a:pt x="4501" y="5451"/>
                  </a:cubicBezTo>
                  <a:cubicBezTo>
                    <a:pt x="5584" y="5451"/>
                    <a:pt x="6608" y="5332"/>
                    <a:pt x="7370" y="5094"/>
                  </a:cubicBezTo>
                  <a:cubicBezTo>
                    <a:pt x="7787" y="4975"/>
                    <a:pt x="8097" y="4832"/>
                    <a:pt x="8323" y="4665"/>
                  </a:cubicBezTo>
                  <a:close/>
                  <a:moveTo>
                    <a:pt x="8358" y="5403"/>
                  </a:moveTo>
                  <a:lnTo>
                    <a:pt x="8358" y="8249"/>
                  </a:lnTo>
                  <a:cubicBezTo>
                    <a:pt x="8358" y="8439"/>
                    <a:pt x="8025" y="8713"/>
                    <a:pt x="7311" y="8916"/>
                  </a:cubicBezTo>
                  <a:lnTo>
                    <a:pt x="7311" y="5868"/>
                  </a:lnTo>
                  <a:cubicBezTo>
                    <a:pt x="7680" y="5760"/>
                    <a:pt x="8073" y="5618"/>
                    <a:pt x="8358" y="5403"/>
                  </a:cubicBezTo>
                  <a:close/>
                  <a:moveTo>
                    <a:pt x="715" y="5379"/>
                  </a:moveTo>
                  <a:cubicBezTo>
                    <a:pt x="953" y="5558"/>
                    <a:pt x="1298" y="5701"/>
                    <a:pt x="1751" y="5820"/>
                  </a:cubicBezTo>
                  <a:lnTo>
                    <a:pt x="1751" y="6951"/>
                  </a:lnTo>
                  <a:cubicBezTo>
                    <a:pt x="1751" y="7046"/>
                    <a:pt x="1822" y="7118"/>
                    <a:pt x="1905" y="7118"/>
                  </a:cubicBezTo>
                  <a:cubicBezTo>
                    <a:pt x="2001" y="7118"/>
                    <a:pt x="2072" y="7046"/>
                    <a:pt x="2072" y="6951"/>
                  </a:cubicBezTo>
                  <a:lnTo>
                    <a:pt x="2072" y="5915"/>
                  </a:lnTo>
                  <a:cubicBezTo>
                    <a:pt x="2727" y="6058"/>
                    <a:pt x="3536" y="6153"/>
                    <a:pt x="4370" y="6153"/>
                  </a:cubicBezTo>
                  <a:lnTo>
                    <a:pt x="4346" y="9249"/>
                  </a:lnTo>
                  <a:cubicBezTo>
                    <a:pt x="4203" y="9249"/>
                    <a:pt x="4048" y="9249"/>
                    <a:pt x="3906" y="9225"/>
                  </a:cubicBezTo>
                  <a:cubicBezTo>
                    <a:pt x="3334" y="9201"/>
                    <a:pt x="2822" y="9142"/>
                    <a:pt x="2358" y="9059"/>
                  </a:cubicBezTo>
                  <a:cubicBezTo>
                    <a:pt x="2262" y="9035"/>
                    <a:pt x="2167" y="9011"/>
                    <a:pt x="2072" y="8999"/>
                  </a:cubicBezTo>
                  <a:lnTo>
                    <a:pt x="2072" y="7689"/>
                  </a:lnTo>
                  <a:cubicBezTo>
                    <a:pt x="2072" y="7594"/>
                    <a:pt x="2001" y="7523"/>
                    <a:pt x="1905" y="7511"/>
                  </a:cubicBezTo>
                  <a:cubicBezTo>
                    <a:pt x="1822" y="7511"/>
                    <a:pt x="1751" y="7582"/>
                    <a:pt x="1751" y="7665"/>
                  </a:cubicBezTo>
                  <a:lnTo>
                    <a:pt x="1751" y="8892"/>
                  </a:lnTo>
                  <a:cubicBezTo>
                    <a:pt x="1655" y="8856"/>
                    <a:pt x="1548" y="8832"/>
                    <a:pt x="1477" y="8797"/>
                  </a:cubicBezTo>
                  <a:cubicBezTo>
                    <a:pt x="1000" y="8618"/>
                    <a:pt x="715" y="8416"/>
                    <a:pt x="715" y="8225"/>
                  </a:cubicBezTo>
                  <a:lnTo>
                    <a:pt x="715" y="5379"/>
                  </a:lnTo>
                  <a:close/>
                  <a:moveTo>
                    <a:pt x="8870" y="1"/>
                  </a:moveTo>
                  <a:cubicBezTo>
                    <a:pt x="8826" y="1"/>
                    <a:pt x="8781" y="16"/>
                    <a:pt x="8751" y="45"/>
                  </a:cubicBezTo>
                  <a:lnTo>
                    <a:pt x="5977" y="2832"/>
                  </a:lnTo>
                  <a:cubicBezTo>
                    <a:pt x="5680" y="2808"/>
                    <a:pt x="5358" y="2772"/>
                    <a:pt x="5049" y="2760"/>
                  </a:cubicBezTo>
                  <a:cubicBezTo>
                    <a:pt x="4965" y="2760"/>
                    <a:pt x="4870" y="2832"/>
                    <a:pt x="4870" y="2927"/>
                  </a:cubicBezTo>
                  <a:cubicBezTo>
                    <a:pt x="4870" y="3010"/>
                    <a:pt x="4941" y="3105"/>
                    <a:pt x="5037" y="3105"/>
                  </a:cubicBezTo>
                  <a:cubicBezTo>
                    <a:pt x="5263" y="3117"/>
                    <a:pt x="5465" y="3117"/>
                    <a:pt x="5656" y="3141"/>
                  </a:cubicBezTo>
                  <a:lnTo>
                    <a:pt x="5441" y="3367"/>
                  </a:lnTo>
                  <a:cubicBezTo>
                    <a:pt x="5379" y="3342"/>
                    <a:pt x="5311" y="3329"/>
                    <a:pt x="5245" y="3329"/>
                  </a:cubicBezTo>
                  <a:cubicBezTo>
                    <a:pt x="5122" y="3329"/>
                    <a:pt x="5002" y="3374"/>
                    <a:pt x="4918" y="3474"/>
                  </a:cubicBezTo>
                  <a:cubicBezTo>
                    <a:pt x="4822" y="3558"/>
                    <a:pt x="4787" y="3677"/>
                    <a:pt x="4787" y="3796"/>
                  </a:cubicBezTo>
                  <a:cubicBezTo>
                    <a:pt x="4787" y="3915"/>
                    <a:pt x="4822" y="4034"/>
                    <a:pt x="4918" y="4129"/>
                  </a:cubicBezTo>
                  <a:cubicBezTo>
                    <a:pt x="5001" y="4213"/>
                    <a:pt x="5120" y="4260"/>
                    <a:pt x="5239" y="4260"/>
                  </a:cubicBezTo>
                  <a:cubicBezTo>
                    <a:pt x="5358" y="4260"/>
                    <a:pt x="5477" y="4213"/>
                    <a:pt x="5572" y="4129"/>
                  </a:cubicBezTo>
                  <a:cubicBezTo>
                    <a:pt x="5703" y="3998"/>
                    <a:pt x="5751" y="3784"/>
                    <a:pt x="5668" y="3605"/>
                  </a:cubicBezTo>
                  <a:lnTo>
                    <a:pt x="6096" y="3189"/>
                  </a:lnTo>
                  <a:cubicBezTo>
                    <a:pt x="7561" y="3379"/>
                    <a:pt x="8347" y="3796"/>
                    <a:pt x="8347" y="4094"/>
                  </a:cubicBezTo>
                  <a:cubicBezTo>
                    <a:pt x="8347" y="4510"/>
                    <a:pt x="6894" y="5106"/>
                    <a:pt x="4525" y="5106"/>
                  </a:cubicBezTo>
                  <a:cubicBezTo>
                    <a:pt x="2167" y="5106"/>
                    <a:pt x="703" y="4534"/>
                    <a:pt x="703" y="4094"/>
                  </a:cubicBezTo>
                  <a:cubicBezTo>
                    <a:pt x="703" y="3784"/>
                    <a:pt x="1489" y="3367"/>
                    <a:pt x="2965" y="3189"/>
                  </a:cubicBezTo>
                  <a:lnTo>
                    <a:pt x="3394" y="3617"/>
                  </a:lnTo>
                  <a:cubicBezTo>
                    <a:pt x="3322" y="3796"/>
                    <a:pt x="3358" y="4010"/>
                    <a:pt x="3501" y="4141"/>
                  </a:cubicBezTo>
                  <a:cubicBezTo>
                    <a:pt x="3584" y="4236"/>
                    <a:pt x="3715" y="4272"/>
                    <a:pt x="3822" y="4272"/>
                  </a:cubicBezTo>
                  <a:cubicBezTo>
                    <a:pt x="3953" y="4272"/>
                    <a:pt x="4060" y="4225"/>
                    <a:pt x="4156" y="4141"/>
                  </a:cubicBezTo>
                  <a:cubicBezTo>
                    <a:pt x="4239" y="4046"/>
                    <a:pt x="4287" y="3939"/>
                    <a:pt x="4287" y="3820"/>
                  </a:cubicBezTo>
                  <a:cubicBezTo>
                    <a:pt x="4287" y="3701"/>
                    <a:pt x="4239" y="3570"/>
                    <a:pt x="4156" y="3486"/>
                  </a:cubicBezTo>
                  <a:cubicBezTo>
                    <a:pt x="4066" y="3397"/>
                    <a:pt x="3937" y="3346"/>
                    <a:pt x="3807" y="3346"/>
                  </a:cubicBezTo>
                  <a:cubicBezTo>
                    <a:pt x="3748" y="3346"/>
                    <a:pt x="3688" y="3357"/>
                    <a:pt x="3632" y="3379"/>
                  </a:cubicBezTo>
                  <a:lnTo>
                    <a:pt x="3405" y="3165"/>
                  </a:lnTo>
                  <a:cubicBezTo>
                    <a:pt x="3703" y="3129"/>
                    <a:pt x="4048" y="3117"/>
                    <a:pt x="4394" y="3117"/>
                  </a:cubicBezTo>
                  <a:cubicBezTo>
                    <a:pt x="4477" y="3117"/>
                    <a:pt x="4560" y="3046"/>
                    <a:pt x="4560" y="2939"/>
                  </a:cubicBezTo>
                  <a:cubicBezTo>
                    <a:pt x="4560" y="2843"/>
                    <a:pt x="4477" y="2772"/>
                    <a:pt x="4382" y="2772"/>
                  </a:cubicBezTo>
                  <a:cubicBezTo>
                    <a:pt x="3941" y="2772"/>
                    <a:pt x="3501" y="2808"/>
                    <a:pt x="3084" y="2843"/>
                  </a:cubicBezTo>
                  <a:lnTo>
                    <a:pt x="298" y="69"/>
                  </a:lnTo>
                  <a:cubicBezTo>
                    <a:pt x="268" y="40"/>
                    <a:pt x="224" y="25"/>
                    <a:pt x="179" y="25"/>
                  </a:cubicBezTo>
                  <a:cubicBezTo>
                    <a:pt x="134" y="25"/>
                    <a:pt x="90" y="40"/>
                    <a:pt x="60" y="69"/>
                  </a:cubicBezTo>
                  <a:cubicBezTo>
                    <a:pt x="0" y="129"/>
                    <a:pt x="0" y="248"/>
                    <a:pt x="60" y="307"/>
                  </a:cubicBezTo>
                  <a:lnTo>
                    <a:pt x="2667" y="2903"/>
                  </a:lnTo>
                  <a:cubicBezTo>
                    <a:pt x="1370" y="3105"/>
                    <a:pt x="357" y="3522"/>
                    <a:pt x="357" y="4117"/>
                  </a:cubicBezTo>
                  <a:lnTo>
                    <a:pt x="357" y="4415"/>
                  </a:lnTo>
                  <a:lnTo>
                    <a:pt x="357" y="4856"/>
                  </a:lnTo>
                  <a:lnTo>
                    <a:pt x="357" y="8261"/>
                  </a:lnTo>
                  <a:cubicBezTo>
                    <a:pt x="357" y="8499"/>
                    <a:pt x="524" y="8856"/>
                    <a:pt x="1346" y="9154"/>
                  </a:cubicBezTo>
                  <a:cubicBezTo>
                    <a:pt x="1608" y="9261"/>
                    <a:pt x="1941" y="9332"/>
                    <a:pt x="2298" y="9416"/>
                  </a:cubicBezTo>
                  <a:cubicBezTo>
                    <a:pt x="2786" y="9499"/>
                    <a:pt x="3322" y="9570"/>
                    <a:pt x="3906" y="9594"/>
                  </a:cubicBezTo>
                  <a:cubicBezTo>
                    <a:pt x="4108" y="9606"/>
                    <a:pt x="4334" y="9606"/>
                    <a:pt x="4548" y="9606"/>
                  </a:cubicBezTo>
                  <a:cubicBezTo>
                    <a:pt x="4965" y="9606"/>
                    <a:pt x="5382" y="9594"/>
                    <a:pt x="5775" y="9547"/>
                  </a:cubicBezTo>
                  <a:cubicBezTo>
                    <a:pt x="5870" y="9535"/>
                    <a:pt x="5942" y="9451"/>
                    <a:pt x="5930" y="9368"/>
                  </a:cubicBezTo>
                  <a:cubicBezTo>
                    <a:pt x="5919" y="9280"/>
                    <a:pt x="5846" y="9212"/>
                    <a:pt x="5769" y="9212"/>
                  </a:cubicBezTo>
                  <a:cubicBezTo>
                    <a:pt x="5763" y="9212"/>
                    <a:pt x="5757" y="9212"/>
                    <a:pt x="5751" y="9213"/>
                  </a:cubicBezTo>
                  <a:cubicBezTo>
                    <a:pt x="5406" y="9249"/>
                    <a:pt x="5060" y="9261"/>
                    <a:pt x="4703" y="9273"/>
                  </a:cubicBezTo>
                  <a:lnTo>
                    <a:pt x="4703" y="6213"/>
                  </a:lnTo>
                  <a:cubicBezTo>
                    <a:pt x="5537" y="6201"/>
                    <a:pt x="6334" y="6118"/>
                    <a:pt x="7001" y="5975"/>
                  </a:cubicBezTo>
                  <a:lnTo>
                    <a:pt x="7001" y="9035"/>
                  </a:lnTo>
                  <a:cubicBezTo>
                    <a:pt x="6823" y="9082"/>
                    <a:pt x="6632" y="9118"/>
                    <a:pt x="6406" y="9154"/>
                  </a:cubicBezTo>
                  <a:cubicBezTo>
                    <a:pt x="6311" y="9178"/>
                    <a:pt x="6251" y="9261"/>
                    <a:pt x="6251" y="9356"/>
                  </a:cubicBezTo>
                  <a:cubicBezTo>
                    <a:pt x="6275" y="9440"/>
                    <a:pt x="6346" y="9499"/>
                    <a:pt x="6418" y="9499"/>
                  </a:cubicBezTo>
                  <a:lnTo>
                    <a:pt x="6453" y="9499"/>
                  </a:lnTo>
                  <a:cubicBezTo>
                    <a:pt x="6644" y="9475"/>
                    <a:pt x="6906" y="9428"/>
                    <a:pt x="7180" y="9356"/>
                  </a:cubicBezTo>
                  <a:cubicBezTo>
                    <a:pt x="7192" y="9356"/>
                    <a:pt x="7192" y="9356"/>
                    <a:pt x="7204" y="9332"/>
                  </a:cubicBezTo>
                  <a:cubicBezTo>
                    <a:pt x="7906" y="9154"/>
                    <a:pt x="8692" y="8832"/>
                    <a:pt x="8692" y="8297"/>
                  </a:cubicBezTo>
                  <a:lnTo>
                    <a:pt x="8692" y="4903"/>
                  </a:lnTo>
                  <a:lnTo>
                    <a:pt x="8692" y="4891"/>
                  </a:lnTo>
                  <a:lnTo>
                    <a:pt x="8692" y="4141"/>
                  </a:lnTo>
                  <a:cubicBezTo>
                    <a:pt x="8692" y="3772"/>
                    <a:pt x="8311" y="3439"/>
                    <a:pt x="7585" y="3201"/>
                  </a:cubicBezTo>
                  <a:cubicBezTo>
                    <a:pt x="7239" y="3082"/>
                    <a:pt x="6834" y="2998"/>
                    <a:pt x="6406" y="2939"/>
                  </a:cubicBezTo>
                  <a:lnTo>
                    <a:pt x="9013" y="331"/>
                  </a:lnTo>
                  <a:cubicBezTo>
                    <a:pt x="9049" y="224"/>
                    <a:pt x="9049" y="105"/>
                    <a:pt x="8990" y="45"/>
                  </a:cubicBezTo>
                  <a:cubicBezTo>
                    <a:pt x="8960" y="16"/>
                    <a:pt x="8915" y="1"/>
                    <a:pt x="8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7" name="Google Shape;13897;p89"/>
            <p:cNvSpPr/>
            <p:nvPr/>
          </p:nvSpPr>
          <p:spPr>
            <a:xfrm>
              <a:off x="882943" y="2031107"/>
              <a:ext cx="42641" cy="56802"/>
            </a:xfrm>
            <a:custGeom>
              <a:avLst/>
              <a:gdLst/>
              <a:ahLst/>
              <a:cxnLst/>
              <a:rect l="l" t="t" r="r" b="b"/>
              <a:pathLst>
                <a:path w="1346" h="1793" extrusionOk="0">
                  <a:moveTo>
                    <a:pt x="195" y="0"/>
                  </a:moveTo>
                  <a:cubicBezTo>
                    <a:pt x="163" y="0"/>
                    <a:pt x="132" y="9"/>
                    <a:pt x="107" y="30"/>
                  </a:cubicBezTo>
                  <a:cubicBezTo>
                    <a:pt x="36" y="78"/>
                    <a:pt x="0" y="197"/>
                    <a:pt x="60" y="268"/>
                  </a:cubicBezTo>
                  <a:lnTo>
                    <a:pt x="1000" y="1709"/>
                  </a:lnTo>
                  <a:cubicBezTo>
                    <a:pt x="1036" y="1757"/>
                    <a:pt x="1096" y="1792"/>
                    <a:pt x="1155" y="1792"/>
                  </a:cubicBezTo>
                  <a:cubicBezTo>
                    <a:pt x="1179" y="1792"/>
                    <a:pt x="1215" y="1769"/>
                    <a:pt x="1238" y="1757"/>
                  </a:cubicBezTo>
                  <a:cubicBezTo>
                    <a:pt x="1310" y="1697"/>
                    <a:pt x="1346" y="1590"/>
                    <a:pt x="1286" y="1519"/>
                  </a:cubicBezTo>
                  <a:lnTo>
                    <a:pt x="345" y="78"/>
                  </a:lnTo>
                  <a:cubicBezTo>
                    <a:pt x="315" y="32"/>
                    <a:pt x="254" y="0"/>
                    <a:pt x="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8" name="Google Shape;13898;p89"/>
            <p:cNvSpPr/>
            <p:nvPr/>
          </p:nvSpPr>
          <p:spPr>
            <a:xfrm>
              <a:off x="848983" y="2072354"/>
              <a:ext cx="59622" cy="30635"/>
            </a:xfrm>
            <a:custGeom>
              <a:avLst/>
              <a:gdLst/>
              <a:ahLst/>
              <a:cxnLst/>
              <a:rect l="l" t="t" r="r" b="b"/>
              <a:pathLst>
                <a:path w="1882" h="967" extrusionOk="0">
                  <a:moveTo>
                    <a:pt x="187" y="0"/>
                  </a:moveTo>
                  <a:cubicBezTo>
                    <a:pt x="117" y="0"/>
                    <a:pt x="54" y="36"/>
                    <a:pt x="36" y="97"/>
                  </a:cubicBezTo>
                  <a:cubicBezTo>
                    <a:pt x="1" y="193"/>
                    <a:pt x="36" y="288"/>
                    <a:pt x="120" y="324"/>
                  </a:cubicBezTo>
                  <a:lnTo>
                    <a:pt x="1608" y="943"/>
                  </a:lnTo>
                  <a:cubicBezTo>
                    <a:pt x="1620" y="967"/>
                    <a:pt x="1656" y="967"/>
                    <a:pt x="1667" y="967"/>
                  </a:cubicBezTo>
                  <a:cubicBezTo>
                    <a:pt x="1727" y="967"/>
                    <a:pt x="1810" y="919"/>
                    <a:pt x="1834" y="859"/>
                  </a:cubicBezTo>
                  <a:cubicBezTo>
                    <a:pt x="1882" y="764"/>
                    <a:pt x="1834" y="669"/>
                    <a:pt x="1751" y="633"/>
                  </a:cubicBezTo>
                  <a:lnTo>
                    <a:pt x="263" y="14"/>
                  </a:lnTo>
                  <a:cubicBezTo>
                    <a:pt x="238" y="5"/>
                    <a:pt x="212" y="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9" name="Google Shape;13899;p89"/>
            <p:cNvSpPr/>
            <p:nvPr/>
          </p:nvSpPr>
          <p:spPr>
            <a:xfrm>
              <a:off x="1142054" y="2031265"/>
              <a:ext cx="41913" cy="56644"/>
            </a:xfrm>
            <a:custGeom>
              <a:avLst/>
              <a:gdLst/>
              <a:ahLst/>
              <a:cxnLst/>
              <a:rect l="l" t="t" r="r" b="b"/>
              <a:pathLst>
                <a:path w="1323" h="1788" extrusionOk="0">
                  <a:moveTo>
                    <a:pt x="1130" y="0"/>
                  </a:moveTo>
                  <a:cubicBezTo>
                    <a:pt x="1074" y="0"/>
                    <a:pt x="1016" y="27"/>
                    <a:pt x="977" y="73"/>
                  </a:cubicBezTo>
                  <a:lnTo>
                    <a:pt x="36" y="1514"/>
                  </a:lnTo>
                  <a:cubicBezTo>
                    <a:pt x="1" y="1585"/>
                    <a:pt x="13" y="1692"/>
                    <a:pt x="84" y="1752"/>
                  </a:cubicBezTo>
                  <a:cubicBezTo>
                    <a:pt x="120" y="1764"/>
                    <a:pt x="144" y="1787"/>
                    <a:pt x="179" y="1787"/>
                  </a:cubicBezTo>
                  <a:cubicBezTo>
                    <a:pt x="239" y="1787"/>
                    <a:pt x="275" y="1752"/>
                    <a:pt x="322" y="1704"/>
                  </a:cubicBezTo>
                  <a:lnTo>
                    <a:pt x="1263" y="263"/>
                  </a:lnTo>
                  <a:cubicBezTo>
                    <a:pt x="1322" y="180"/>
                    <a:pt x="1287" y="73"/>
                    <a:pt x="1215" y="25"/>
                  </a:cubicBezTo>
                  <a:cubicBezTo>
                    <a:pt x="1190" y="8"/>
                    <a:pt x="1160" y="0"/>
                    <a:pt x="1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0" name="Google Shape;13900;p89"/>
            <p:cNvSpPr/>
            <p:nvPr/>
          </p:nvSpPr>
          <p:spPr>
            <a:xfrm>
              <a:off x="1158274" y="2072196"/>
              <a:ext cx="60002" cy="30413"/>
            </a:xfrm>
            <a:custGeom>
              <a:avLst/>
              <a:gdLst/>
              <a:ahLst/>
              <a:cxnLst/>
              <a:rect l="l" t="t" r="r" b="b"/>
              <a:pathLst>
                <a:path w="1894" h="960" extrusionOk="0">
                  <a:moveTo>
                    <a:pt x="1703" y="0"/>
                  </a:moveTo>
                  <a:cubicBezTo>
                    <a:pt x="1679" y="0"/>
                    <a:pt x="1655" y="6"/>
                    <a:pt x="1632" y="19"/>
                  </a:cubicBezTo>
                  <a:lnTo>
                    <a:pt x="144" y="638"/>
                  </a:lnTo>
                  <a:cubicBezTo>
                    <a:pt x="48" y="662"/>
                    <a:pt x="1" y="769"/>
                    <a:pt x="48" y="864"/>
                  </a:cubicBezTo>
                  <a:cubicBezTo>
                    <a:pt x="84" y="924"/>
                    <a:pt x="144" y="960"/>
                    <a:pt x="215" y="960"/>
                  </a:cubicBezTo>
                  <a:cubicBezTo>
                    <a:pt x="227" y="960"/>
                    <a:pt x="263" y="960"/>
                    <a:pt x="275" y="948"/>
                  </a:cubicBezTo>
                  <a:lnTo>
                    <a:pt x="1763" y="329"/>
                  </a:lnTo>
                  <a:cubicBezTo>
                    <a:pt x="1846" y="293"/>
                    <a:pt x="1894" y="198"/>
                    <a:pt x="1846" y="102"/>
                  </a:cubicBezTo>
                  <a:cubicBezTo>
                    <a:pt x="1829" y="42"/>
                    <a:pt x="1768" y="0"/>
                    <a:pt x="1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01" name="Google Shape;13901;p89"/>
          <p:cNvGrpSpPr/>
          <p:nvPr/>
        </p:nvGrpSpPr>
        <p:grpSpPr>
          <a:xfrm>
            <a:off x="3074027" y="1983777"/>
            <a:ext cx="380604" cy="313854"/>
            <a:chOff x="3074027" y="1983777"/>
            <a:chExt cx="380604" cy="313854"/>
          </a:xfrm>
          <a:solidFill>
            <a:schemeClr val="bg1"/>
          </a:solidFill>
        </p:grpSpPr>
        <p:sp>
          <p:nvSpPr>
            <p:cNvPr id="13902" name="Google Shape;13902;p89"/>
            <p:cNvSpPr/>
            <p:nvPr/>
          </p:nvSpPr>
          <p:spPr>
            <a:xfrm>
              <a:off x="3130608" y="1984886"/>
              <a:ext cx="324023" cy="312745"/>
            </a:xfrm>
            <a:custGeom>
              <a:avLst/>
              <a:gdLst/>
              <a:ahLst/>
              <a:cxnLst/>
              <a:rect l="l" t="t" r="r" b="b"/>
              <a:pathLst>
                <a:path w="10228" h="9872" extrusionOk="0">
                  <a:moveTo>
                    <a:pt x="3918" y="5704"/>
                  </a:moveTo>
                  <a:cubicBezTo>
                    <a:pt x="3941" y="5752"/>
                    <a:pt x="3989" y="5811"/>
                    <a:pt x="4049" y="5847"/>
                  </a:cubicBezTo>
                  <a:cubicBezTo>
                    <a:pt x="4096" y="5895"/>
                    <a:pt x="4156" y="5942"/>
                    <a:pt x="4203" y="5990"/>
                  </a:cubicBezTo>
                  <a:lnTo>
                    <a:pt x="3430" y="6764"/>
                  </a:lnTo>
                  <a:lnTo>
                    <a:pt x="3144" y="6478"/>
                  </a:lnTo>
                  <a:lnTo>
                    <a:pt x="3918" y="5704"/>
                  </a:lnTo>
                  <a:close/>
                  <a:moveTo>
                    <a:pt x="6466" y="1"/>
                  </a:moveTo>
                  <a:cubicBezTo>
                    <a:pt x="5537" y="1"/>
                    <a:pt x="4692" y="358"/>
                    <a:pt x="4037" y="1001"/>
                  </a:cubicBezTo>
                  <a:cubicBezTo>
                    <a:pt x="3394" y="1644"/>
                    <a:pt x="3037" y="2501"/>
                    <a:pt x="3037" y="3430"/>
                  </a:cubicBezTo>
                  <a:cubicBezTo>
                    <a:pt x="3037" y="4156"/>
                    <a:pt x="3263" y="4859"/>
                    <a:pt x="3691" y="5430"/>
                  </a:cubicBezTo>
                  <a:lnTo>
                    <a:pt x="2894" y="6240"/>
                  </a:lnTo>
                  <a:lnTo>
                    <a:pt x="2846" y="6192"/>
                  </a:lnTo>
                  <a:cubicBezTo>
                    <a:pt x="2816" y="6162"/>
                    <a:pt x="2772" y="6148"/>
                    <a:pt x="2727" y="6148"/>
                  </a:cubicBezTo>
                  <a:cubicBezTo>
                    <a:pt x="2682" y="6148"/>
                    <a:pt x="2638" y="6162"/>
                    <a:pt x="2608" y="6192"/>
                  </a:cubicBezTo>
                  <a:lnTo>
                    <a:pt x="1501" y="7288"/>
                  </a:lnTo>
                  <a:cubicBezTo>
                    <a:pt x="1441" y="7347"/>
                    <a:pt x="1441" y="7466"/>
                    <a:pt x="1501" y="7538"/>
                  </a:cubicBezTo>
                  <a:cubicBezTo>
                    <a:pt x="1530" y="7561"/>
                    <a:pt x="1575" y="7573"/>
                    <a:pt x="1620" y="7573"/>
                  </a:cubicBezTo>
                  <a:cubicBezTo>
                    <a:pt x="1664" y="7573"/>
                    <a:pt x="1709" y="7561"/>
                    <a:pt x="1739" y="7538"/>
                  </a:cubicBezTo>
                  <a:lnTo>
                    <a:pt x="2727" y="6549"/>
                  </a:lnTo>
                  <a:lnTo>
                    <a:pt x="2775" y="6597"/>
                  </a:lnTo>
                  <a:lnTo>
                    <a:pt x="3287" y="7121"/>
                  </a:lnTo>
                  <a:lnTo>
                    <a:pt x="3334" y="7157"/>
                  </a:lnTo>
                  <a:lnTo>
                    <a:pt x="1048" y="9455"/>
                  </a:lnTo>
                  <a:lnTo>
                    <a:pt x="417" y="8824"/>
                  </a:lnTo>
                  <a:lnTo>
                    <a:pt x="1251" y="7990"/>
                  </a:lnTo>
                  <a:cubicBezTo>
                    <a:pt x="1310" y="7931"/>
                    <a:pt x="1310" y="7811"/>
                    <a:pt x="1251" y="7752"/>
                  </a:cubicBezTo>
                  <a:cubicBezTo>
                    <a:pt x="1221" y="7722"/>
                    <a:pt x="1176" y="7707"/>
                    <a:pt x="1132" y="7707"/>
                  </a:cubicBezTo>
                  <a:cubicBezTo>
                    <a:pt x="1087" y="7707"/>
                    <a:pt x="1042" y="7722"/>
                    <a:pt x="1013" y="7752"/>
                  </a:cubicBezTo>
                  <a:lnTo>
                    <a:pt x="48" y="8716"/>
                  </a:lnTo>
                  <a:cubicBezTo>
                    <a:pt x="12" y="8752"/>
                    <a:pt x="1" y="8800"/>
                    <a:pt x="1" y="8835"/>
                  </a:cubicBezTo>
                  <a:cubicBezTo>
                    <a:pt x="1" y="8883"/>
                    <a:pt x="12" y="8931"/>
                    <a:pt x="48" y="8954"/>
                  </a:cubicBezTo>
                  <a:lnTo>
                    <a:pt x="905" y="9824"/>
                  </a:lnTo>
                  <a:cubicBezTo>
                    <a:pt x="941" y="9847"/>
                    <a:pt x="989" y="9871"/>
                    <a:pt x="1024" y="9871"/>
                  </a:cubicBezTo>
                  <a:cubicBezTo>
                    <a:pt x="1072" y="9871"/>
                    <a:pt x="1120" y="9847"/>
                    <a:pt x="1144" y="9824"/>
                  </a:cubicBezTo>
                  <a:lnTo>
                    <a:pt x="3691" y="7276"/>
                  </a:lnTo>
                  <a:cubicBezTo>
                    <a:pt x="3727" y="7252"/>
                    <a:pt x="3739" y="7204"/>
                    <a:pt x="3739" y="7157"/>
                  </a:cubicBezTo>
                  <a:cubicBezTo>
                    <a:pt x="3739" y="7109"/>
                    <a:pt x="3715" y="7073"/>
                    <a:pt x="3691" y="7038"/>
                  </a:cubicBezTo>
                  <a:lnTo>
                    <a:pt x="3644" y="6990"/>
                  </a:lnTo>
                  <a:lnTo>
                    <a:pt x="4453" y="6192"/>
                  </a:lnTo>
                  <a:cubicBezTo>
                    <a:pt x="4942" y="6549"/>
                    <a:pt x="5537" y="6776"/>
                    <a:pt x="6144" y="6835"/>
                  </a:cubicBezTo>
                  <a:lnTo>
                    <a:pt x="6168" y="6835"/>
                  </a:lnTo>
                  <a:cubicBezTo>
                    <a:pt x="6251" y="6835"/>
                    <a:pt x="6323" y="6776"/>
                    <a:pt x="6323" y="6680"/>
                  </a:cubicBezTo>
                  <a:cubicBezTo>
                    <a:pt x="6347" y="6597"/>
                    <a:pt x="6263" y="6502"/>
                    <a:pt x="6180" y="6502"/>
                  </a:cubicBezTo>
                  <a:cubicBezTo>
                    <a:pt x="5465" y="6442"/>
                    <a:pt x="4799" y="6121"/>
                    <a:pt x="4287" y="5609"/>
                  </a:cubicBezTo>
                  <a:cubicBezTo>
                    <a:pt x="4192" y="5525"/>
                    <a:pt x="4120" y="5430"/>
                    <a:pt x="4049" y="5347"/>
                  </a:cubicBezTo>
                  <a:cubicBezTo>
                    <a:pt x="3620" y="4787"/>
                    <a:pt x="3382" y="4132"/>
                    <a:pt x="3382" y="3418"/>
                  </a:cubicBezTo>
                  <a:cubicBezTo>
                    <a:pt x="3382" y="2608"/>
                    <a:pt x="3703" y="1835"/>
                    <a:pt x="4287" y="1239"/>
                  </a:cubicBezTo>
                  <a:cubicBezTo>
                    <a:pt x="4870" y="656"/>
                    <a:pt x="5644" y="322"/>
                    <a:pt x="6478" y="322"/>
                  </a:cubicBezTo>
                  <a:cubicBezTo>
                    <a:pt x="7299" y="322"/>
                    <a:pt x="8073" y="656"/>
                    <a:pt x="8668" y="1239"/>
                  </a:cubicBezTo>
                  <a:cubicBezTo>
                    <a:pt x="9871" y="2442"/>
                    <a:pt x="9871" y="4394"/>
                    <a:pt x="8668" y="5597"/>
                  </a:cubicBezTo>
                  <a:cubicBezTo>
                    <a:pt x="8156" y="6097"/>
                    <a:pt x="7537" y="6395"/>
                    <a:pt x="6835" y="6478"/>
                  </a:cubicBezTo>
                  <a:cubicBezTo>
                    <a:pt x="6739" y="6490"/>
                    <a:pt x="6668" y="6561"/>
                    <a:pt x="6680" y="6668"/>
                  </a:cubicBezTo>
                  <a:cubicBezTo>
                    <a:pt x="6702" y="6757"/>
                    <a:pt x="6765" y="6825"/>
                    <a:pt x="6859" y="6825"/>
                  </a:cubicBezTo>
                  <a:cubicBezTo>
                    <a:pt x="6867" y="6825"/>
                    <a:pt x="6874" y="6824"/>
                    <a:pt x="6882" y="6823"/>
                  </a:cubicBezTo>
                  <a:cubicBezTo>
                    <a:pt x="7656" y="6728"/>
                    <a:pt x="8371" y="6383"/>
                    <a:pt x="8918" y="5835"/>
                  </a:cubicBezTo>
                  <a:cubicBezTo>
                    <a:pt x="10228" y="4513"/>
                    <a:pt x="10228" y="2335"/>
                    <a:pt x="8883" y="1001"/>
                  </a:cubicBezTo>
                  <a:cubicBezTo>
                    <a:pt x="8252" y="358"/>
                    <a:pt x="7382" y="1"/>
                    <a:pt x="6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3" name="Google Shape;13903;p89"/>
            <p:cNvSpPr/>
            <p:nvPr/>
          </p:nvSpPr>
          <p:spPr>
            <a:xfrm>
              <a:off x="3243008" y="2008678"/>
              <a:ext cx="185613" cy="169741"/>
            </a:xfrm>
            <a:custGeom>
              <a:avLst/>
              <a:gdLst/>
              <a:ahLst/>
              <a:cxnLst/>
              <a:rect l="l" t="t" r="r" b="b"/>
              <a:pathLst>
                <a:path w="5859" h="5358" extrusionOk="0">
                  <a:moveTo>
                    <a:pt x="2918" y="333"/>
                  </a:moveTo>
                  <a:cubicBezTo>
                    <a:pt x="3513" y="333"/>
                    <a:pt x="4108" y="560"/>
                    <a:pt x="4561" y="1024"/>
                  </a:cubicBezTo>
                  <a:cubicBezTo>
                    <a:pt x="5489" y="1929"/>
                    <a:pt x="5489" y="3417"/>
                    <a:pt x="4561" y="4322"/>
                  </a:cubicBezTo>
                  <a:cubicBezTo>
                    <a:pt x="4108" y="4780"/>
                    <a:pt x="3510" y="5010"/>
                    <a:pt x="2912" y="5010"/>
                  </a:cubicBezTo>
                  <a:cubicBezTo>
                    <a:pt x="2313" y="5010"/>
                    <a:pt x="1715" y="4780"/>
                    <a:pt x="1263" y="4322"/>
                  </a:cubicBezTo>
                  <a:cubicBezTo>
                    <a:pt x="346" y="3417"/>
                    <a:pt x="346" y="1929"/>
                    <a:pt x="1263" y="1024"/>
                  </a:cubicBezTo>
                  <a:cubicBezTo>
                    <a:pt x="1727" y="560"/>
                    <a:pt x="2322" y="333"/>
                    <a:pt x="2918" y="333"/>
                  </a:cubicBezTo>
                  <a:close/>
                  <a:moveTo>
                    <a:pt x="2930" y="0"/>
                  </a:moveTo>
                  <a:cubicBezTo>
                    <a:pt x="2245" y="0"/>
                    <a:pt x="1560" y="262"/>
                    <a:pt x="1036" y="786"/>
                  </a:cubicBezTo>
                  <a:cubicBezTo>
                    <a:pt x="1" y="1822"/>
                    <a:pt x="1" y="3524"/>
                    <a:pt x="1036" y="4560"/>
                  </a:cubicBezTo>
                  <a:cubicBezTo>
                    <a:pt x="1560" y="5084"/>
                    <a:pt x="2239" y="5358"/>
                    <a:pt x="2930" y="5358"/>
                  </a:cubicBezTo>
                  <a:cubicBezTo>
                    <a:pt x="3608" y="5358"/>
                    <a:pt x="4299" y="5084"/>
                    <a:pt x="4823" y="4560"/>
                  </a:cubicBezTo>
                  <a:cubicBezTo>
                    <a:pt x="5858" y="3524"/>
                    <a:pt x="5858" y="1822"/>
                    <a:pt x="4823" y="786"/>
                  </a:cubicBezTo>
                  <a:cubicBezTo>
                    <a:pt x="4299" y="262"/>
                    <a:pt x="3614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4" name="Google Shape;13904;p89"/>
            <p:cNvSpPr/>
            <p:nvPr/>
          </p:nvSpPr>
          <p:spPr>
            <a:xfrm>
              <a:off x="3074027" y="1983777"/>
              <a:ext cx="155802" cy="163342"/>
            </a:xfrm>
            <a:custGeom>
              <a:avLst/>
              <a:gdLst/>
              <a:ahLst/>
              <a:cxnLst/>
              <a:rect l="l" t="t" r="r" b="b"/>
              <a:pathLst>
                <a:path w="4918" h="5156" extrusionOk="0">
                  <a:moveTo>
                    <a:pt x="2370" y="0"/>
                  </a:moveTo>
                  <a:cubicBezTo>
                    <a:pt x="1917" y="24"/>
                    <a:pt x="1489" y="155"/>
                    <a:pt x="1120" y="405"/>
                  </a:cubicBezTo>
                  <a:cubicBezTo>
                    <a:pt x="596" y="750"/>
                    <a:pt x="239" y="1286"/>
                    <a:pt x="120" y="1893"/>
                  </a:cubicBezTo>
                  <a:cubicBezTo>
                    <a:pt x="1" y="2501"/>
                    <a:pt x="120" y="3132"/>
                    <a:pt x="477" y="3655"/>
                  </a:cubicBezTo>
                  <a:cubicBezTo>
                    <a:pt x="913" y="4319"/>
                    <a:pt x="1643" y="4696"/>
                    <a:pt x="2409" y="4696"/>
                  </a:cubicBezTo>
                  <a:cubicBezTo>
                    <a:pt x="2605" y="4696"/>
                    <a:pt x="2804" y="4671"/>
                    <a:pt x="3001" y="4620"/>
                  </a:cubicBezTo>
                  <a:lnTo>
                    <a:pt x="4108" y="5144"/>
                  </a:lnTo>
                  <a:cubicBezTo>
                    <a:pt x="4132" y="5156"/>
                    <a:pt x="4156" y="5156"/>
                    <a:pt x="4180" y="5156"/>
                  </a:cubicBezTo>
                  <a:cubicBezTo>
                    <a:pt x="4215" y="5156"/>
                    <a:pt x="4239" y="5144"/>
                    <a:pt x="4275" y="5120"/>
                  </a:cubicBezTo>
                  <a:cubicBezTo>
                    <a:pt x="4311" y="5096"/>
                    <a:pt x="4346" y="5037"/>
                    <a:pt x="4346" y="4977"/>
                  </a:cubicBezTo>
                  <a:lnTo>
                    <a:pt x="4287" y="3751"/>
                  </a:lnTo>
                  <a:cubicBezTo>
                    <a:pt x="4882" y="2989"/>
                    <a:pt x="4918" y="1893"/>
                    <a:pt x="4358" y="1084"/>
                  </a:cubicBezTo>
                  <a:cubicBezTo>
                    <a:pt x="4061" y="631"/>
                    <a:pt x="3608" y="286"/>
                    <a:pt x="3084" y="143"/>
                  </a:cubicBezTo>
                  <a:cubicBezTo>
                    <a:pt x="3065" y="136"/>
                    <a:pt x="3047" y="133"/>
                    <a:pt x="3029" y="133"/>
                  </a:cubicBezTo>
                  <a:cubicBezTo>
                    <a:pt x="2958" y="133"/>
                    <a:pt x="2899" y="186"/>
                    <a:pt x="2870" y="262"/>
                  </a:cubicBezTo>
                  <a:cubicBezTo>
                    <a:pt x="2846" y="346"/>
                    <a:pt x="2906" y="441"/>
                    <a:pt x="2989" y="465"/>
                  </a:cubicBezTo>
                  <a:cubicBezTo>
                    <a:pt x="3441" y="607"/>
                    <a:pt x="3822" y="881"/>
                    <a:pt x="4096" y="1274"/>
                  </a:cubicBezTo>
                  <a:cubicBezTo>
                    <a:pt x="4584" y="2001"/>
                    <a:pt x="4537" y="2941"/>
                    <a:pt x="4001" y="3620"/>
                  </a:cubicBezTo>
                  <a:cubicBezTo>
                    <a:pt x="3977" y="3655"/>
                    <a:pt x="3965" y="3703"/>
                    <a:pt x="3977" y="3739"/>
                  </a:cubicBezTo>
                  <a:lnTo>
                    <a:pt x="4013" y="4739"/>
                  </a:lnTo>
                  <a:lnTo>
                    <a:pt x="3108" y="4310"/>
                  </a:lnTo>
                  <a:cubicBezTo>
                    <a:pt x="3084" y="4298"/>
                    <a:pt x="3037" y="4298"/>
                    <a:pt x="2989" y="4298"/>
                  </a:cubicBezTo>
                  <a:cubicBezTo>
                    <a:pt x="2810" y="4346"/>
                    <a:pt x="2620" y="4370"/>
                    <a:pt x="2441" y="4370"/>
                  </a:cubicBezTo>
                  <a:cubicBezTo>
                    <a:pt x="1787" y="4370"/>
                    <a:pt x="1155" y="4036"/>
                    <a:pt x="774" y="3477"/>
                  </a:cubicBezTo>
                  <a:cubicBezTo>
                    <a:pt x="477" y="3024"/>
                    <a:pt x="370" y="2489"/>
                    <a:pt x="477" y="1965"/>
                  </a:cubicBezTo>
                  <a:cubicBezTo>
                    <a:pt x="584" y="1453"/>
                    <a:pt x="882" y="988"/>
                    <a:pt x="1322" y="691"/>
                  </a:cubicBezTo>
                  <a:cubicBezTo>
                    <a:pt x="1632" y="477"/>
                    <a:pt x="2013" y="357"/>
                    <a:pt x="2382" y="346"/>
                  </a:cubicBezTo>
                  <a:cubicBezTo>
                    <a:pt x="2465" y="346"/>
                    <a:pt x="2549" y="274"/>
                    <a:pt x="2549" y="167"/>
                  </a:cubicBezTo>
                  <a:cubicBezTo>
                    <a:pt x="2549" y="84"/>
                    <a:pt x="2465" y="0"/>
                    <a:pt x="2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5" name="Google Shape;13905;p89"/>
            <p:cNvSpPr/>
            <p:nvPr/>
          </p:nvSpPr>
          <p:spPr>
            <a:xfrm>
              <a:off x="3135518" y="2038077"/>
              <a:ext cx="28322" cy="54363"/>
            </a:xfrm>
            <a:custGeom>
              <a:avLst/>
              <a:gdLst/>
              <a:ahLst/>
              <a:cxnLst/>
              <a:rect l="l" t="t" r="r" b="b"/>
              <a:pathLst>
                <a:path w="894" h="1716" extrusionOk="0">
                  <a:moveTo>
                    <a:pt x="179" y="1"/>
                  </a:moveTo>
                  <a:cubicBezTo>
                    <a:pt x="84" y="1"/>
                    <a:pt x="12" y="84"/>
                    <a:pt x="12" y="167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262" y="334"/>
                  </a:lnTo>
                  <a:lnTo>
                    <a:pt x="262" y="1394"/>
                  </a:lnTo>
                  <a:lnTo>
                    <a:pt x="155" y="1394"/>
                  </a:lnTo>
                  <a:cubicBezTo>
                    <a:pt x="72" y="1394"/>
                    <a:pt x="0" y="1465"/>
                    <a:pt x="0" y="1549"/>
                  </a:cubicBezTo>
                  <a:cubicBezTo>
                    <a:pt x="0" y="1644"/>
                    <a:pt x="72" y="1715"/>
                    <a:pt x="155" y="1715"/>
                  </a:cubicBezTo>
                  <a:lnTo>
                    <a:pt x="727" y="1715"/>
                  </a:lnTo>
                  <a:cubicBezTo>
                    <a:pt x="810" y="1715"/>
                    <a:pt x="893" y="1644"/>
                    <a:pt x="893" y="1549"/>
                  </a:cubicBezTo>
                  <a:cubicBezTo>
                    <a:pt x="893" y="1465"/>
                    <a:pt x="834" y="1394"/>
                    <a:pt x="727" y="1394"/>
                  </a:cubicBezTo>
                  <a:lnTo>
                    <a:pt x="608" y="1394"/>
                  </a:lnTo>
                  <a:lnTo>
                    <a:pt x="608" y="167"/>
                  </a:lnTo>
                  <a:cubicBezTo>
                    <a:pt x="608" y="84"/>
                    <a:pt x="536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6" name="Google Shape;13906;p89"/>
            <p:cNvSpPr/>
            <p:nvPr/>
          </p:nvSpPr>
          <p:spPr>
            <a:xfrm>
              <a:off x="3138908" y="2021096"/>
              <a:ext cx="16252" cy="16252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62" y="1"/>
                  </a:moveTo>
                  <a:cubicBezTo>
                    <a:pt x="131" y="1"/>
                    <a:pt x="0" y="120"/>
                    <a:pt x="0" y="263"/>
                  </a:cubicBezTo>
                  <a:cubicBezTo>
                    <a:pt x="0" y="394"/>
                    <a:pt x="120" y="513"/>
                    <a:pt x="262" y="513"/>
                  </a:cubicBezTo>
                  <a:cubicBezTo>
                    <a:pt x="393" y="513"/>
                    <a:pt x="512" y="394"/>
                    <a:pt x="512" y="263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07" name="Google Shape;13907;p89"/>
          <p:cNvGrpSpPr/>
          <p:nvPr/>
        </p:nvGrpSpPr>
        <p:grpSpPr>
          <a:xfrm>
            <a:off x="3522521" y="1975857"/>
            <a:ext cx="367013" cy="331278"/>
            <a:chOff x="3522521" y="1975857"/>
            <a:chExt cx="367013" cy="331278"/>
          </a:xfrm>
          <a:solidFill>
            <a:schemeClr val="bg1"/>
          </a:solidFill>
        </p:grpSpPr>
        <p:sp>
          <p:nvSpPr>
            <p:cNvPr id="13908" name="Google Shape;13908;p89"/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9" name="Google Shape;13909;p89"/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0" name="Google Shape;13910;p89"/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1" name="Google Shape;13911;p89"/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2" name="Google Shape;13912;p89"/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3" name="Google Shape;13913;p89"/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4" name="Google Shape;13914;p89"/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15" name="Google Shape;13915;p89"/>
          <p:cNvGrpSpPr/>
          <p:nvPr/>
        </p:nvGrpSpPr>
        <p:grpSpPr>
          <a:xfrm>
            <a:off x="2630824" y="1976966"/>
            <a:ext cx="368185" cy="330454"/>
            <a:chOff x="2630824" y="1976966"/>
            <a:chExt cx="368185" cy="330454"/>
          </a:xfrm>
          <a:solidFill>
            <a:schemeClr val="bg1"/>
          </a:solidFill>
        </p:grpSpPr>
        <p:sp>
          <p:nvSpPr>
            <p:cNvPr id="13916" name="Google Shape;13916;p89"/>
            <p:cNvSpPr/>
            <p:nvPr/>
          </p:nvSpPr>
          <p:spPr>
            <a:xfrm>
              <a:off x="2630824" y="2059967"/>
              <a:ext cx="229743" cy="247072"/>
            </a:xfrm>
            <a:custGeom>
              <a:avLst/>
              <a:gdLst/>
              <a:ahLst/>
              <a:cxnLst/>
              <a:rect l="l" t="t" r="r" b="b"/>
              <a:pathLst>
                <a:path w="7252" h="7799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632"/>
                  </a:lnTo>
                  <a:cubicBezTo>
                    <a:pt x="1" y="7727"/>
                    <a:pt x="72" y="7799"/>
                    <a:pt x="167" y="7799"/>
                  </a:cubicBezTo>
                  <a:lnTo>
                    <a:pt x="7085" y="7799"/>
                  </a:lnTo>
                  <a:cubicBezTo>
                    <a:pt x="7180" y="7799"/>
                    <a:pt x="7252" y="7727"/>
                    <a:pt x="7252" y="7632"/>
                  </a:cubicBezTo>
                  <a:cubicBezTo>
                    <a:pt x="7252" y="7549"/>
                    <a:pt x="7180" y="7454"/>
                    <a:pt x="7085" y="7454"/>
                  </a:cubicBezTo>
                  <a:lnTo>
                    <a:pt x="346" y="7454"/>
                  </a:lnTo>
                  <a:lnTo>
                    <a:pt x="346" y="322"/>
                  </a:lnTo>
                  <a:lnTo>
                    <a:pt x="2715" y="322"/>
                  </a:lnTo>
                  <a:lnTo>
                    <a:pt x="3906" y="1512"/>
                  </a:lnTo>
                  <a:cubicBezTo>
                    <a:pt x="3930" y="1548"/>
                    <a:pt x="3977" y="1560"/>
                    <a:pt x="4025" y="1560"/>
                  </a:cubicBezTo>
                  <a:lnTo>
                    <a:pt x="4597" y="1560"/>
                  </a:lnTo>
                  <a:cubicBezTo>
                    <a:pt x="4692" y="1560"/>
                    <a:pt x="4763" y="1489"/>
                    <a:pt x="4763" y="1393"/>
                  </a:cubicBezTo>
                  <a:cubicBezTo>
                    <a:pt x="4763" y="1310"/>
                    <a:pt x="4692" y="1239"/>
                    <a:pt x="4597" y="1239"/>
                  </a:cubicBezTo>
                  <a:lnTo>
                    <a:pt x="4073" y="1239"/>
                  </a:lnTo>
                  <a:lnTo>
                    <a:pt x="2882" y="48"/>
                  </a:lnTo>
                  <a:cubicBezTo>
                    <a:pt x="2858" y="12"/>
                    <a:pt x="2811" y="0"/>
                    <a:pt x="2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7" name="Google Shape;13917;p89"/>
            <p:cNvSpPr/>
            <p:nvPr/>
          </p:nvSpPr>
          <p:spPr>
            <a:xfrm>
              <a:off x="2792646" y="1976966"/>
              <a:ext cx="206364" cy="330454"/>
            </a:xfrm>
            <a:custGeom>
              <a:avLst/>
              <a:gdLst/>
              <a:ahLst/>
              <a:cxnLst/>
              <a:rect l="l" t="t" r="r" b="b"/>
              <a:pathLst>
                <a:path w="6514" h="10431" extrusionOk="0">
                  <a:moveTo>
                    <a:pt x="3894" y="1"/>
                  </a:moveTo>
                  <a:cubicBezTo>
                    <a:pt x="2453" y="1"/>
                    <a:pt x="1286" y="1180"/>
                    <a:pt x="1286" y="2608"/>
                  </a:cubicBezTo>
                  <a:cubicBezTo>
                    <a:pt x="1286" y="3061"/>
                    <a:pt x="1405" y="3513"/>
                    <a:pt x="1632" y="3882"/>
                  </a:cubicBezTo>
                  <a:lnTo>
                    <a:pt x="155" y="3882"/>
                  </a:lnTo>
                  <a:cubicBezTo>
                    <a:pt x="72" y="3882"/>
                    <a:pt x="1" y="3954"/>
                    <a:pt x="1" y="4049"/>
                  </a:cubicBezTo>
                  <a:cubicBezTo>
                    <a:pt x="1" y="4132"/>
                    <a:pt x="72" y="4216"/>
                    <a:pt x="155" y="4216"/>
                  </a:cubicBezTo>
                  <a:lnTo>
                    <a:pt x="1858" y="4216"/>
                  </a:lnTo>
                  <a:cubicBezTo>
                    <a:pt x="2334" y="4811"/>
                    <a:pt x="3072" y="5192"/>
                    <a:pt x="3894" y="5192"/>
                  </a:cubicBezTo>
                  <a:cubicBezTo>
                    <a:pt x="4061" y="5192"/>
                    <a:pt x="4227" y="5180"/>
                    <a:pt x="4382" y="5144"/>
                  </a:cubicBezTo>
                  <a:lnTo>
                    <a:pt x="4382" y="10109"/>
                  </a:lnTo>
                  <a:lnTo>
                    <a:pt x="2632" y="10109"/>
                  </a:lnTo>
                  <a:cubicBezTo>
                    <a:pt x="2537" y="10109"/>
                    <a:pt x="2465" y="10181"/>
                    <a:pt x="2465" y="10264"/>
                  </a:cubicBezTo>
                  <a:cubicBezTo>
                    <a:pt x="2465" y="10359"/>
                    <a:pt x="2537" y="10431"/>
                    <a:pt x="2632" y="10431"/>
                  </a:cubicBezTo>
                  <a:lnTo>
                    <a:pt x="4549" y="10431"/>
                  </a:lnTo>
                  <a:cubicBezTo>
                    <a:pt x="4644" y="10431"/>
                    <a:pt x="4715" y="10359"/>
                    <a:pt x="4715" y="10264"/>
                  </a:cubicBezTo>
                  <a:lnTo>
                    <a:pt x="4715" y="5061"/>
                  </a:lnTo>
                  <a:cubicBezTo>
                    <a:pt x="5061" y="4942"/>
                    <a:pt x="5382" y="4752"/>
                    <a:pt x="5656" y="4490"/>
                  </a:cubicBezTo>
                  <a:cubicBezTo>
                    <a:pt x="6132" y="4049"/>
                    <a:pt x="6430" y="3442"/>
                    <a:pt x="6466" y="2787"/>
                  </a:cubicBezTo>
                  <a:cubicBezTo>
                    <a:pt x="6513" y="2680"/>
                    <a:pt x="6442" y="2585"/>
                    <a:pt x="6358" y="2585"/>
                  </a:cubicBezTo>
                  <a:cubicBezTo>
                    <a:pt x="6263" y="2585"/>
                    <a:pt x="6168" y="2644"/>
                    <a:pt x="6168" y="2751"/>
                  </a:cubicBezTo>
                  <a:cubicBezTo>
                    <a:pt x="6085" y="3930"/>
                    <a:pt x="5096" y="4847"/>
                    <a:pt x="3906" y="4847"/>
                  </a:cubicBezTo>
                  <a:cubicBezTo>
                    <a:pt x="2656" y="4847"/>
                    <a:pt x="1644" y="3835"/>
                    <a:pt x="1644" y="2585"/>
                  </a:cubicBezTo>
                  <a:cubicBezTo>
                    <a:pt x="1644" y="1334"/>
                    <a:pt x="2656" y="322"/>
                    <a:pt x="3906" y="322"/>
                  </a:cubicBezTo>
                  <a:cubicBezTo>
                    <a:pt x="4977" y="322"/>
                    <a:pt x="5918" y="1084"/>
                    <a:pt x="6132" y="2144"/>
                  </a:cubicBezTo>
                  <a:cubicBezTo>
                    <a:pt x="6143" y="2220"/>
                    <a:pt x="6214" y="2277"/>
                    <a:pt x="6299" y="2277"/>
                  </a:cubicBezTo>
                  <a:cubicBezTo>
                    <a:pt x="6306" y="2277"/>
                    <a:pt x="6315" y="2276"/>
                    <a:pt x="6323" y="2275"/>
                  </a:cubicBezTo>
                  <a:cubicBezTo>
                    <a:pt x="6406" y="2263"/>
                    <a:pt x="6466" y="2168"/>
                    <a:pt x="6454" y="2085"/>
                  </a:cubicBezTo>
                  <a:cubicBezTo>
                    <a:pt x="6204" y="882"/>
                    <a:pt x="5132" y="1"/>
                    <a:pt x="3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8" name="Google Shape;13918;p89"/>
            <p:cNvSpPr/>
            <p:nvPr/>
          </p:nvSpPr>
          <p:spPr>
            <a:xfrm>
              <a:off x="2876376" y="2005256"/>
              <a:ext cx="78123" cy="91333"/>
            </a:xfrm>
            <a:custGeom>
              <a:avLst/>
              <a:gdLst/>
              <a:ahLst/>
              <a:cxnLst/>
              <a:rect l="l" t="t" r="r" b="b"/>
              <a:pathLst>
                <a:path w="2466" h="2883" extrusionOk="0">
                  <a:moveTo>
                    <a:pt x="1239" y="346"/>
                  </a:moveTo>
                  <a:cubicBezTo>
                    <a:pt x="1406" y="346"/>
                    <a:pt x="1537" y="477"/>
                    <a:pt x="1537" y="644"/>
                  </a:cubicBezTo>
                  <a:lnTo>
                    <a:pt x="1537" y="1061"/>
                  </a:lnTo>
                  <a:lnTo>
                    <a:pt x="941" y="1061"/>
                  </a:lnTo>
                  <a:lnTo>
                    <a:pt x="941" y="644"/>
                  </a:lnTo>
                  <a:cubicBezTo>
                    <a:pt x="941" y="477"/>
                    <a:pt x="1072" y="346"/>
                    <a:pt x="1239" y="346"/>
                  </a:cubicBezTo>
                  <a:close/>
                  <a:moveTo>
                    <a:pt x="2120" y="1394"/>
                  </a:moveTo>
                  <a:lnTo>
                    <a:pt x="2120" y="2561"/>
                  </a:lnTo>
                  <a:lnTo>
                    <a:pt x="358" y="2561"/>
                  </a:lnTo>
                  <a:lnTo>
                    <a:pt x="358" y="1394"/>
                  </a:lnTo>
                  <a:close/>
                  <a:moveTo>
                    <a:pt x="1227" y="1"/>
                  </a:moveTo>
                  <a:cubicBezTo>
                    <a:pt x="870" y="1"/>
                    <a:pt x="584" y="275"/>
                    <a:pt x="584" y="644"/>
                  </a:cubicBezTo>
                  <a:lnTo>
                    <a:pt x="584" y="1061"/>
                  </a:lnTo>
                  <a:lnTo>
                    <a:pt x="167" y="1061"/>
                  </a:lnTo>
                  <a:cubicBezTo>
                    <a:pt x="84" y="1061"/>
                    <a:pt x="1" y="1132"/>
                    <a:pt x="1" y="1215"/>
                  </a:cubicBezTo>
                  <a:lnTo>
                    <a:pt x="1" y="2727"/>
                  </a:lnTo>
                  <a:cubicBezTo>
                    <a:pt x="1" y="2811"/>
                    <a:pt x="84" y="2882"/>
                    <a:pt x="167" y="2882"/>
                  </a:cubicBezTo>
                  <a:lnTo>
                    <a:pt x="2263" y="2882"/>
                  </a:lnTo>
                  <a:cubicBezTo>
                    <a:pt x="2358" y="2882"/>
                    <a:pt x="2430" y="2811"/>
                    <a:pt x="2430" y="2727"/>
                  </a:cubicBezTo>
                  <a:lnTo>
                    <a:pt x="2430" y="1215"/>
                  </a:lnTo>
                  <a:cubicBezTo>
                    <a:pt x="2465" y="1132"/>
                    <a:pt x="2382" y="1061"/>
                    <a:pt x="2275" y="1061"/>
                  </a:cubicBezTo>
                  <a:lnTo>
                    <a:pt x="1870" y="1061"/>
                  </a:lnTo>
                  <a:lnTo>
                    <a:pt x="1870" y="644"/>
                  </a:lnTo>
                  <a:cubicBezTo>
                    <a:pt x="1870" y="287"/>
                    <a:pt x="1584" y="1"/>
                    <a:pt x="1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9" name="Google Shape;13919;p89"/>
            <p:cNvSpPr/>
            <p:nvPr/>
          </p:nvSpPr>
          <p:spPr>
            <a:xfrm>
              <a:off x="2715695" y="2177659"/>
              <a:ext cx="43782" cy="43402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1048" y="345"/>
                  </a:moveTo>
                  <a:lnTo>
                    <a:pt x="1048" y="1048"/>
                  </a:lnTo>
                  <a:lnTo>
                    <a:pt x="346" y="1048"/>
                  </a:lnTo>
                  <a:lnTo>
                    <a:pt x="346" y="345"/>
                  </a:lnTo>
                  <a:close/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1215"/>
                  </a:lnTo>
                  <a:cubicBezTo>
                    <a:pt x="1" y="1298"/>
                    <a:pt x="72" y="1369"/>
                    <a:pt x="167" y="1369"/>
                  </a:cubicBezTo>
                  <a:lnTo>
                    <a:pt x="1203" y="1369"/>
                  </a:lnTo>
                  <a:cubicBezTo>
                    <a:pt x="1298" y="1369"/>
                    <a:pt x="1370" y="1298"/>
                    <a:pt x="1370" y="1215"/>
                  </a:cubicBezTo>
                  <a:lnTo>
                    <a:pt x="1370" y="167"/>
                  </a:lnTo>
                  <a:cubicBezTo>
                    <a:pt x="1382" y="83"/>
                    <a:pt x="1310" y="0"/>
                    <a:pt x="1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0" name="Google Shape;13920;p89"/>
            <p:cNvSpPr/>
            <p:nvPr/>
          </p:nvSpPr>
          <p:spPr>
            <a:xfrm>
              <a:off x="2770026" y="2177659"/>
              <a:ext cx="88292" cy="10581"/>
            </a:xfrm>
            <a:custGeom>
              <a:avLst/>
              <a:gdLst/>
              <a:ahLst/>
              <a:cxnLst/>
              <a:rect l="l" t="t" r="r" b="b"/>
              <a:pathLst>
                <a:path w="2787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2620" y="333"/>
                  </a:lnTo>
                  <a:cubicBezTo>
                    <a:pt x="2703" y="333"/>
                    <a:pt x="2786" y="262"/>
                    <a:pt x="2786" y="167"/>
                  </a:cubicBezTo>
                  <a:cubicBezTo>
                    <a:pt x="2786" y="83"/>
                    <a:pt x="2703" y="0"/>
                    <a:pt x="2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1" name="Google Shape;13921;p89"/>
            <p:cNvSpPr/>
            <p:nvPr/>
          </p:nvSpPr>
          <p:spPr>
            <a:xfrm>
              <a:off x="2770026" y="2194227"/>
              <a:ext cx="88292" cy="10613"/>
            </a:xfrm>
            <a:custGeom>
              <a:avLst/>
              <a:gdLst/>
              <a:ahLst/>
              <a:cxnLst/>
              <a:rect l="l" t="t" r="r" b="b"/>
              <a:pathLst>
                <a:path w="2787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620" y="334"/>
                  </a:lnTo>
                  <a:cubicBezTo>
                    <a:pt x="2703" y="334"/>
                    <a:pt x="2786" y="251"/>
                    <a:pt x="2786" y="168"/>
                  </a:cubicBezTo>
                  <a:cubicBezTo>
                    <a:pt x="2786" y="72"/>
                    <a:pt x="2703" y="1"/>
                    <a:pt x="2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2" name="Google Shape;13922;p89"/>
            <p:cNvSpPr/>
            <p:nvPr/>
          </p:nvSpPr>
          <p:spPr>
            <a:xfrm>
              <a:off x="2770026" y="2210828"/>
              <a:ext cx="88292" cy="10233"/>
            </a:xfrm>
            <a:custGeom>
              <a:avLst/>
              <a:gdLst/>
              <a:ahLst/>
              <a:cxnLst/>
              <a:rect l="l" t="t" r="r" b="b"/>
              <a:pathLst>
                <a:path w="2787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620" y="322"/>
                  </a:lnTo>
                  <a:cubicBezTo>
                    <a:pt x="2703" y="322"/>
                    <a:pt x="2786" y="251"/>
                    <a:pt x="2786" y="168"/>
                  </a:cubicBezTo>
                  <a:cubicBezTo>
                    <a:pt x="2786" y="72"/>
                    <a:pt x="2703" y="1"/>
                    <a:pt x="2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3" name="Google Shape;13923;p89"/>
            <p:cNvSpPr/>
            <p:nvPr/>
          </p:nvSpPr>
          <p:spPr>
            <a:xfrm>
              <a:off x="2908436" y="2058447"/>
              <a:ext cx="16252" cy="18913"/>
            </a:xfrm>
            <a:custGeom>
              <a:avLst/>
              <a:gdLst/>
              <a:ahLst/>
              <a:cxnLst/>
              <a:rect l="l" t="t" r="r" b="b"/>
              <a:pathLst>
                <a:path w="513" h="597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27"/>
                    <a:pt x="36" y="286"/>
                    <a:pt x="96" y="310"/>
                  </a:cubicBezTo>
                  <a:lnTo>
                    <a:pt x="96" y="429"/>
                  </a:lnTo>
                  <a:cubicBezTo>
                    <a:pt x="96" y="525"/>
                    <a:pt x="167" y="596"/>
                    <a:pt x="263" y="596"/>
                  </a:cubicBezTo>
                  <a:cubicBezTo>
                    <a:pt x="346" y="596"/>
                    <a:pt x="417" y="525"/>
                    <a:pt x="417" y="429"/>
                  </a:cubicBezTo>
                  <a:lnTo>
                    <a:pt x="417" y="310"/>
                  </a:lnTo>
                  <a:cubicBezTo>
                    <a:pt x="465" y="286"/>
                    <a:pt x="513" y="227"/>
                    <a:pt x="513" y="167"/>
                  </a:cubicBezTo>
                  <a:cubicBezTo>
                    <a:pt x="513" y="72"/>
                    <a:pt x="441" y="1"/>
                    <a:pt x="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24" name="Google Shape;13924;p89"/>
          <p:cNvGrpSpPr/>
          <p:nvPr/>
        </p:nvGrpSpPr>
        <p:grpSpPr>
          <a:xfrm>
            <a:off x="1293706" y="1966416"/>
            <a:ext cx="369294" cy="350444"/>
            <a:chOff x="1293706" y="1966416"/>
            <a:chExt cx="369294" cy="350444"/>
          </a:xfrm>
          <a:solidFill>
            <a:schemeClr val="bg1"/>
          </a:solidFill>
        </p:grpSpPr>
        <p:sp>
          <p:nvSpPr>
            <p:cNvPr id="13925" name="Google Shape;13925;p89"/>
            <p:cNvSpPr/>
            <p:nvPr/>
          </p:nvSpPr>
          <p:spPr>
            <a:xfrm>
              <a:off x="1509067" y="1966416"/>
              <a:ext cx="153933" cy="162994"/>
            </a:xfrm>
            <a:custGeom>
              <a:avLst/>
              <a:gdLst/>
              <a:ahLst/>
              <a:cxnLst/>
              <a:rect l="l" t="t" r="r" b="b"/>
              <a:pathLst>
                <a:path w="4859" h="5145" extrusionOk="0">
                  <a:moveTo>
                    <a:pt x="2514" y="0"/>
                  </a:moveTo>
                  <a:cubicBezTo>
                    <a:pt x="1759" y="0"/>
                    <a:pt x="1016" y="363"/>
                    <a:pt x="560" y="1036"/>
                  </a:cubicBezTo>
                  <a:cubicBezTo>
                    <a:pt x="1" y="1870"/>
                    <a:pt x="36" y="2953"/>
                    <a:pt x="632" y="3739"/>
                  </a:cubicBezTo>
                  <a:lnTo>
                    <a:pt x="572" y="4965"/>
                  </a:lnTo>
                  <a:cubicBezTo>
                    <a:pt x="572" y="5025"/>
                    <a:pt x="596" y="5085"/>
                    <a:pt x="643" y="5108"/>
                  </a:cubicBezTo>
                  <a:cubicBezTo>
                    <a:pt x="679" y="5120"/>
                    <a:pt x="703" y="5144"/>
                    <a:pt x="739" y="5144"/>
                  </a:cubicBezTo>
                  <a:cubicBezTo>
                    <a:pt x="763" y="5144"/>
                    <a:pt x="774" y="5144"/>
                    <a:pt x="810" y="5120"/>
                  </a:cubicBezTo>
                  <a:lnTo>
                    <a:pt x="1929" y="4608"/>
                  </a:lnTo>
                  <a:cubicBezTo>
                    <a:pt x="2120" y="4644"/>
                    <a:pt x="2310" y="4680"/>
                    <a:pt x="2501" y="4680"/>
                  </a:cubicBezTo>
                  <a:cubicBezTo>
                    <a:pt x="3275" y="4680"/>
                    <a:pt x="4013" y="4311"/>
                    <a:pt x="4453" y="3632"/>
                  </a:cubicBezTo>
                  <a:cubicBezTo>
                    <a:pt x="4692" y="3275"/>
                    <a:pt x="4823" y="2858"/>
                    <a:pt x="4846" y="2441"/>
                  </a:cubicBezTo>
                  <a:cubicBezTo>
                    <a:pt x="4858" y="2370"/>
                    <a:pt x="4787" y="2287"/>
                    <a:pt x="4692" y="2287"/>
                  </a:cubicBezTo>
                  <a:cubicBezTo>
                    <a:pt x="4608" y="2287"/>
                    <a:pt x="4513" y="2358"/>
                    <a:pt x="4513" y="2441"/>
                  </a:cubicBezTo>
                  <a:cubicBezTo>
                    <a:pt x="4501" y="2799"/>
                    <a:pt x="4382" y="3156"/>
                    <a:pt x="4168" y="3453"/>
                  </a:cubicBezTo>
                  <a:cubicBezTo>
                    <a:pt x="3786" y="4030"/>
                    <a:pt x="3158" y="4352"/>
                    <a:pt x="2504" y="4352"/>
                  </a:cubicBezTo>
                  <a:cubicBezTo>
                    <a:pt x="2321" y="4352"/>
                    <a:pt x="2136" y="4327"/>
                    <a:pt x="1953" y="4275"/>
                  </a:cubicBezTo>
                  <a:cubicBezTo>
                    <a:pt x="1933" y="4270"/>
                    <a:pt x="1918" y="4267"/>
                    <a:pt x="1903" y="4267"/>
                  </a:cubicBezTo>
                  <a:cubicBezTo>
                    <a:pt x="1882" y="4267"/>
                    <a:pt x="1862" y="4273"/>
                    <a:pt x="1834" y="4287"/>
                  </a:cubicBezTo>
                  <a:lnTo>
                    <a:pt x="929" y="4727"/>
                  </a:lnTo>
                  <a:lnTo>
                    <a:pt x="977" y="3715"/>
                  </a:lnTo>
                  <a:cubicBezTo>
                    <a:pt x="977" y="3668"/>
                    <a:pt x="953" y="3632"/>
                    <a:pt x="941" y="3596"/>
                  </a:cubicBezTo>
                  <a:cubicBezTo>
                    <a:pt x="393" y="2906"/>
                    <a:pt x="358" y="1953"/>
                    <a:pt x="858" y="1227"/>
                  </a:cubicBezTo>
                  <a:cubicBezTo>
                    <a:pt x="1237" y="646"/>
                    <a:pt x="1868" y="336"/>
                    <a:pt x="2512" y="336"/>
                  </a:cubicBezTo>
                  <a:cubicBezTo>
                    <a:pt x="2898" y="336"/>
                    <a:pt x="3288" y="447"/>
                    <a:pt x="3632" y="679"/>
                  </a:cubicBezTo>
                  <a:cubicBezTo>
                    <a:pt x="4037" y="941"/>
                    <a:pt x="4334" y="1358"/>
                    <a:pt x="4453" y="1822"/>
                  </a:cubicBezTo>
                  <a:cubicBezTo>
                    <a:pt x="4484" y="1893"/>
                    <a:pt x="4548" y="1947"/>
                    <a:pt x="4618" y="1947"/>
                  </a:cubicBezTo>
                  <a:cubicBezTo>
                    <a:pt x="4631" y="1947"/>
                    <a:pt x="4643" y="1945"/>
                    <a:pt x="4656" y="1941"/>
                  </a:cubicBezTo>
                  <a:cubicBezTo>
                    <a:pt x="4751" y="1906"/>
                    <a:pt x="4811" y="1822"/>
                    <a:pt x="4787" y="1727"/>
                  </a:cubicBezTo>
                  <a:cubicBezTo>
                    <a:pt x="4632" y="1179"/>
                    <a:pt x="4287" y="703"/>
                    <a:pt x="3811" y="393"/>
                  </a:cubicBezTo>
                  <a:cubicBezTo>
                    <a:pt x="3412" y="128"/>
                    <a:pt x="2961" y="0"/>
                    <a:pt x="25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6" name="Google Shape;13926;p89"/>
            <p:cNvSpPr/>
            <p:nvPr/>
          </p:nvSpPr>
          <p:spPr>
            <a:xfrm>
              <a:off x="1574328" y="2021096"/>
              <a:ext cx="28702" cy="54363"/>
            </a:xfrm>
            <a:custGeom>
              <a:avLst/>
              <a:gdLst/>
              <a:ahLst/>
              <a:cxnLst/>
              <a:rect l="l" t="t" r="r" b="b"/>
              <a:pathLst>
                <a:path w="906" h="1716" extrusionOk="0">
                  <a:moveTo>
                    <a:pt x="179" y="1"/>
                  </a:moveTo>
                  <a:cubicBezTo>
                    <a:pt x="84" y="1"/>
                    <a:pt x="12" y="84"/>
                    <a:pt x="12" y="168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262" y="334"/>
                  </a:lnTo>
                  <a:lnTo>
                    <a:pt x="262" y="1394"/>
                  </a:lnTo>
                  <a:lnTo>
                    <a:pt x="155" y="1394"/>
                  </a:lnTo>
                  <a:cubicBezTo>
                    <a:pt x="72" y="1394"/>
                    <a:pt x="0" y="1465"/>
                    <a:pt x="0" y="1549"/>
                  </a:cubicBezTo>
                  <a:cubicBezTo>
                    <a:pt x="0" y="1644"/>
                    <a:pt x="72" y="1715"/>
                    <a:pt x="155" y="1715"/>
                  </a:cubicBezTo>
                  <a:lnTo>
                    <a:pt x="727" y="1715"/>
                  </a:lnTo>
                  <a:cubicBezTo>
                    <a:pt x="822" y="1715"/>
                    <a:pt x="893" y="1644"/>
                    <a:pt x="893" y="1549"/>
                  </a:cubicBezTo>
                  <a:cubicBezTo>
                    <a:pt x="905" y="1465"/>
                    <a:pt x="834" y="1394"/>
                    <a:pt x="727" y="1394"/>
                  </a:cubicBezTo>
                  <a:lnTo>
                    <a:pt x="608" y="1394"/>
                  </a:lnTo>
                  <a:lnTo>
                    <a:pt x="608" y="168"/>
                  </a:lnTo>
                  <a:cubicBezTo>
                    <a:pt x="608" y="84"/>
                    <a:pt x="536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7" name="Google Shape;13927;p89"/>
            <p:cNvSpPr/>
            <p:nvPr/>
          </p:nvSpPr>
          <p:spPr>
            <a:xfrm>
              <a:off x="1578098" y="2004147"/>
              <a:ext cx="15872" cy="16252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0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393"/>
                    <a:pt x="119" y="512"/>
                    <a:pt x="250" y="512"/>
                  </a:cubicBezTo>
                  <a:cubicBezTo>
                    <a:pt x="381" y="512"/>
                    <a:pt x="500" y="393"/>
                    <a:pt x="500" y="262"/>
                  </a:cubicBezTo>
                  <a:cubicBezTo>
                    <a:pt x="489" y="107"/>
                    <a:pt x="381" y="0"/>
                    <a:pt x="2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8" name="Google Shape;13928;p89"/>
            <p:cNvSpPr/>
            <p:nvPr/>
          </p:nvSpPr>
          <p:spPr>
            <a:xfrm>
              <a:off x="1293706" y="1999997"/>
              <a:ext cx="274982" cy="316863"/>
            </a:xfrm>
            <a:custGeom>
              <a:avLst/>
              <a:gdLst/>
              <a:ahLst/>
              <a:cxnLst/>
              <a:rect l="l" t="t" r="r" b="b"/>
              <a:pathLst>
                <a:path w="8680" h="10002" extrusionOk="0">
                  <a:moveTo>
                    <a:pt x="2096" y="2655"/>
                  </a:moveTo>
                  <a:lnTo>
                    <a:pt x="2096" y="3727"/>
                  </a:lnTo>
                  <a:cubicBezTo>
                    <a:pt x="1905" y="3644"/>
                    <a:pt x="1762" y="3465"/>
                    <a:pt x="1762" y="3251"/>
                  </a:cubicBezTo>
                  <a:lnTo>
                    <a:pt x="1762" y="3132"/>
                  </a:lnTo>
                  <a:cubicBezTo>
                    <a:pt x="1762" y="2905"/>
                    <a:pt x="1893" y="2727"/>
                    <a:pt x="2096" y="2655"/>
                  </a:cubicBezTo>
                  <a:close/>
                  <a:moveTo>
                    <a:pt x="6620" y="2655"/>
                  </a:moveTo>
                  <a:cubicBezTo>
                    <a:pt x="6822" y="2727"/>
                    <a:pt x="6965" y="2905"/>
                    <a:pt x="6965" y="3132"/>
                  </a:cubicBezTo>
                  <a:lnTo>
                    <a:pt x="6965" y="3251"/>
                  </a:lnTo>
                  <a:cubicBezTo>
                    <a:pt x="6965" y="3465"/>
                    <a:pt x="6834" y="3644"/>
                    <a:pt x="6620" y="3727"/>
                  </a:cubicBezTo>
                  <a:lnTo>
                    <a:pt x="6620" y="2655"/>
                  </a:lnTo>
                  <a:close/>
                  <a:moveTo>
                    <a:pt x="6703" y="4060"/>
                  </a:moveTo>
                  <a:lnTo>
                    <a:pt x="6858" y="5394"/>
                  </a:lnTo>
                  <a:lnTo>
                    <a:pt x="6346" y="5394"/>
                  </a:lnTo>
                  <a:cubicBezTo>
                    <a:pt x="6525" y="5108"/>
                    <a:pt x="6620" y="4763"/>
                    <a:pt x="6620" y="4406"/>
                  </a:cubicBezTo>
                  <a:lnTo>
                    <a:pt x="6620" y="4084"/>
                  </a:lnTo>
                  <a:cubicBezTo>
                    <a:pt x="6656" y="4084"/>
                    <a:pt x="6668" y="4060"/>
                    <a:pt x="6703" y="4060"/>
                  </a:cubicBezTo>
                  <a:close/>
                  <a:moveTo>
                    <a:pt x="3739" y="1405"/>
                  </a:moveTo>
                  <a:cubicBezTo>
                    <a:pt x="3810" y="1643"/>
                    <a:pt x="3941" y="1953"/>
                    <a:pt x="4132" y="2251"/>
                  </a:cubicBezTo>
                  <a:cubicBezTo>
                    <a:pt x="4572" y="2870"/>
                    <a:pt x="5179" y="3227"/>
                    <a:pt x="5917" y="3274"/>
                  </a:cubicBezTo>
                  <a:lnTo>
                    <a:pt x="5917" y="3572"/>
                  </a:lnTo>
                  <a:cubicBezTo>
                    <a:pt x="5906" y="4215"/>
                    <a:pt x="5572" y="4822"/>
                    <a:pt x="5001" y="5168"/>
                  </a:cubicBezTo>
                  <a:lnTo>
                    <a:pt x="4751" y="5310"/>
                  </a:lnTo>
                  <a:cubicBezTo>
                    <a:pt x="4632" y="5382"/>
                    <a:pt x="4498" y="5418"/>
                    <a:pt x="4364" y="5418"/>
                  </a:cubicBezTo>
                  <a:cubicBezTo>
                    <a:pt x="4230" y="5418"/>
                    <a:pt x="4096" y="5382"/>
                    <a:pt x="3977" y="5310"/>
                  </a:cubicBezTo>
                  <a:lnTo>
                    <a:pt x="3727" y="5168"/>
                  </a:lnTo>
                  <a:cubicBezTo>
                    <a:pt x="3155" y="4834"/>
                    <a:pt x="2810" y="4227"/>
                    <a:pt x="2810" y="3572"/>
                  </a:cubicBezTo>
                  <a:lnTo>
                    <a:pt x="2810" y="2322"/>
                  </a:lnTo>
                  <a:cubicBezTo>
                    <a:pt x="3024" y="2239"/>
                    <a:pt x="3429" y="1977"/>
                    <a:pt x="3739" y="1405"/>
                  </a:cubicBezTo>
                  <a:close/>
                  <a:moveTo>
                    <a:pt x="5477" y="5715"/>
                  </a:moveTo>
                  <a:cubicBezTo>
                    <a:pt x="5429" y="5727"/>
                    <a:pt x="5394" y="5763"/>
                    <a:pt x="5346" y="5775"/>
                  </a:cubicBezTo>
                  <a:lnTo>
                    <a:pt x="5346" y="5715"/>
                  </a:lnTo>
                  <a:close/>
                  <a:moveTo>
                    <a:pt x="5001" y="5549"/>
                  </a:moveTo>
                  <a:lnTo>
                    <a:pt x="5001" y="5870"/>
                  </a:lnTo>
                  <a:cubicBezTo>
                    <a:pt x="4953" y="5882"/>
                    <a:pt x="4894" y="5882"/>
                    <a:pt x="4846" y="5882"/>
                  </a:cubicBezTo>
                  <a:cubicBezTo>
                    <a:pt x="4822" y="5810"/>
                    <a:pt x="4798" y="5751"/>
                    <a:pt x="4727" y="5691"/>
                  </a:cubicBezTo>
                  <a:cubicBezTo>
                    <a:pt x="4786" y="5656"/>
                    <a:pt x="4846" y="5644"/>
                    <a:pt x="4905" y="5596"/>
                  </a:cubicBezTo>
                  <a:lnTo>
                    <a:pt x="5001" y="5549"/>
                  </a:lnTo>
                  <a:close/>
                  <a:moveTo>
                    <a:pt x="4378" y="5881"/>
                  </a:moveTo>
                  <a:cubicBezTo>
                    <a:pt x="4474" y="5881"/>
                    <a:pt x="4536" y="5960"/>
                    <a:pt x="4536" y="6061"/>
                  </a:cubicBezTo>
                  <a:cubicBezTo>
                    <a:pt x="4536" y="6168"/>
                    <a:pt x="4465" y="6239"/>
                    <a:pt x="4358" y="6239"/>
                  </a:cubicBezTo>
                  <a:cubicBezTo>
                    <a:pt x="4263" y="6239"/>
                    <a:pt x="4179" y="6168"/>
                    <a:pt x="4179" y="6061"/>
                  </a:cubicBezTo>
                  <a:cubicBezTo>
                    <a:pt x="4179" y="5953"/>
                    <a:pt x="4263" y="5882"/>
                    <a:pt x="4358" y="5882"/>
                  </a:cubicBezTo>
                  <a:cubicBezTo>
                    <a:pt x="4365" y="5881"/>
                    <a:pt x="4371" y="5881"/>
                    <a:pt x="4378" y="5881"/>
                  </a:cubicBezTo>
                  <a:close/>
                  <a:moveTo>
                    <a:pt x="3703" y="5537"/>
                  </a:moveTo>
                  <a:lnTo>
                    <a:pt x="3798" y="5584"/>
                  </a:lnTo>
                  <a:lnTo>
                    <a:pt x="3977" y="5668"/>
                  </a:lnTo>
                  <a:cubicBezTo>
                    <a:pt x="3882" y="5763"/>
                    <a:pt x="3822" y="5894"/>
                    <a:pt x="3822" y="6025"/>
                  </a:cubicBezTo>
                  <a:cubicBezTo>
                    <a:pt x="3846" y="6144"/>
                    <a:pt x="3870" y="6251"/>
                    <a:pt x="3917" y="6322"/>
                  </a:cubicBezTo>
                  <a:lnTo>
                    <a:pt x="3703" y="6180"/>
                  </a:lnTo>
                  <a:lnTo>
                    <a:pt x="3703" y="5537"/>
                  </a:lnTo>
                  <a:close/>
                  <a:moveTo>
                    <a:pt x="4870" y="6203"/>
                  </a:moveTo>
                  <a:cubicBezTo>
                    <a:pt x="4882" y="6215"/>
                    <a:pt x="4897" y="6221"/>
                    <a:pt x="4914" y="6221"/>
                  </a:cubicBezTo>
                  <a:cubicBezTo>
                    <a:pt x="4932" y="6221"/>
                    <a:pt x="4953" y="6215"/>
                    <a:pt x="4977" y="6203"/>
                  </a:cubicBezTo>
                  <a:lnTo>
                    <a:pt x="4977" y="6203"/>
                  </a:lnTo>
                  <a:lnTo>
                    <a:pt x="4810" y="6322"/>
                  </a:lnTo>
                  <a:cubicBezTo>
                    <a:pt x="4834" y="6299"/>
                    <a:pt x="4846" y="6251"/>
                    <a:pt x="4870" y="6203"/>
                  </a:cubicBezTo>
                  <a:close/>
                  <a:moveTo>
                    <a:pt x="4465" y="6561"/>
                  </a:moveTo>
                  <a:lnTo>
                    <a:pt x="4358" y="6644"/>
                  </a:lnTo>
                  <a:lnTo>
                    <a:pt x="4239" y="6561"/>
                  </a:lnTo>
                  <a:lnTo>
                    <a:pt x="4239" y="6561"/>
                  </a:lnTo>
                  <a:cubicBezTo>
                    <a:pt x="4274" y="6584"/>
                    <a:pt x="4322" y="6584"/>
                    <a:pt x="4346" y="6584"/>
                  </a:cubicBezTo>
                  <a:cubicBezTo>
                    <a:pt x="4393" y="6584"/>
                    <a:pt x="4417" y="6584"/>
                    <a:pt x="4465" y="6561"/>
                  </a:cubicBezTo>
                  <a:close/>
                  <a:moveTo>
                    <a:pt x="5013" y="6596"/>
                  </a:moveTo>
                  <a:lnTo>
                    <a:pt x="5013" y="7334"/>
                  </a:lnTo>
                  <a:lnTo>
                    <a:pt x="4620" y="6882"/>
                  </a:lnTo>
                  <a:lnTo>
                    <a:pt x="5013" y="6596"/>
                  </a:lnTo>
                  <a:close/>
                  <a:moveTo>
                    <a:pt x="3727" y="6608"/>
                  </a:moveTo>
                  <a:lnTo>
                    <a:pt x="4120" y="6894"/>
                  </a:lnTo>
                  <a:lnTo>
                    <a:pt x="3727" y="7358"/>
                  </a:lnTo>
                  <a:lnTo>
                    <a:pt x="3727" y="6608"/>
                  </a:lnTo>
                  <a:close/>
                  <a:moveTo>
                    <a:pt x="4334" y="0"/>
                  </a:moveTo>
                  <a:cubicBezTo>
                    <a:pt x="3715" y="0"/>
                    <a:pt x="3143" y="226"/>
                    <a:pt x="2691" y="631"/>
                  </a:cubicBezTo>
                  <a:cubicBezTo>
                    <a:pt x="2250" y="1024"/>
                    <a:pt x="1953" y="1584"/>
                    <a:pt x="1869" y="2179"/>
                  </a:cubicBezTo>
                  <a:lnTo>
                    <a:pt x="1846" y="2370"/>
                  </a:lnTo>
                  <a:cubicBezTo>
                    <a:pt x="1560" y="2501"/>
                    <a:pt x="1369" y="2798"/>
                    <a:pt x="1369" y="3132"/>
                  </a:cubicBezTo>
                  <a:lnTo>
                    <a:pt x="1369" y="3251"/>
                  </a:lnTo>
                  <a:cubicBezTo>
                    <a:pt x="1369" y="3501"/>
                    <a:pt x="1488" y="3727"/>
                    <a:pt x="1655" y="3882"/>
                  </a:cubicBezTo>
                  <a:lnTo>
                    <a:pt x="1453" y="5537"/>
                  </a:lnTo>
                  <a:cubicBezTo>
                    <a:pt x="1453" y="5584"/>
                    <a:pt x="1476" y="5644"/>
                    <a:pt x="1500" y="5668"/>
                  </a:cubicBezTo>
                  <a:cubicBezTo>
                    <a:pt x="1536" y="5703"/>
                    <a:pt x="1572" y="5727"/>
                    <a:pt x="1631" y="5727"/>
                  </a:cubicBezTo>
                  <a:lnTo>
                    <a:pt x="3334" y="5727"/>
                  </a:lnTo>
                  <a:lnTo>
                    <a:pt x="3334" y="6168"/>
                  </a:lnTo>
                  <a:lnTo>
                    <a:pt x="1607" y="6715"/>
                  </a:lnTo>
                  <a:cubicBezTo>
                    <a:pt x="655" y="7025"/>
                    <a:pt x="0" y="7906"/>
                    <a:pt x="0" y="8918"/>
                  </a:cubicBezTo>
                  <a:lnTo>
                    <a:pt x="0" y="9835"/>
                  </a:lnTo>
                  <a:cubicBezTo>
                    <a:pt x="0" y="9930"/>
                    <a:pt x="72" y="10001"/>
                    <a:pt x="167" y="10001"/>
                  </a:cubicBezTo>
                  <a:lnTo>
                    <a:pt x="2262" y="10001"/>
                  </a:lnTo>
                  <a:cubicBezTo>
                    <a:pt x="2346" y="10001"/>
                    <a:pt x="2429" y="9930"/>
                    <a:pt x="2429" y="9835"/>
                  </a:cubicBezTo>
                  <a:cubicBezTo>
                    <a:pt x="2429" y="9751"/>
                    <a:pt x="2346" y="9680"/>
                    <a:pt x="2262" y="9680"/>
                  </a:cubicBezTo>
                  <a:lnTo>
                    <a:pt x="322" y="9680"/>
                  </a:lnTo>
                  <a:lnTo>
                    <a:pt x="322" y="8930"/>
                  </a:lnTo>
                  <a:cubicBezTo>
                    <a:pt x="322" y="8073"/>
                    <a:pt x="881" y="7323"/>
                    <a:pt x="1691" y="7061"/>
                  </a:cubicBezTo>
                  <a:lnTo>
                    <a:pt x="3322" y="6537"/>
                  </a:lnTo>
                  <a:lnTo>
                    <a:pt x="3322" y="7835"/>
                  </a:lnTo>
                  <a:cubicBezTo>
                    <a:pt x="3322" y="7906"/>
                    <a:pt x="3358" y="7966"/>
                    <a:pt x="3417" y="7989"/>
                  </a:cubicBezTo>
                  <a:cubicBezTo>
                    <a:pt x="3441" y="7989"/>
                    <a:pt x="3465" y="8013"/>
                    <a:pt x="3477" y="8013"/>
                  </a:cubicBezTo>
                  <a:cubicBezTo>
                    <a:pt x="3524" y="8013"/>
                    <a:pt x="3584" y="7989"/>
                    <a:pt x="3620" y="7954"/>
                  </a:cubicBezTo>
                  <a:lnTo>
                    <a:pt x="4298" y="7144"/>
                  </a:lnTo>
                  <a:lnTo>
                    <a:pt x="4989" y="7954"/>
                  </a:lnTo>
                  <a:cubicBezTo>
                    <a:pt x="5013" y="7989"/>
                    <a:pt x="5060" y="8013"/>
                    <a:pt x="5120" y="8013"/>
                  </a:cubicBezTo>
                  <a:cubicBezTo>
                    <a:pt x="5132" y="8013"/>
                    <a:pt x="5167" y="8013"/>
                    <a:pt x="5179" y="7989"/>
                  </a:cubicBezTo>
                  <a:cubicBezTo>
                    <a:pt x="5251" y="7966"/>
                    <a:pt x="5286" y="7906"/>
                    <a:pt x="5286" y="7835"/>
                  </a:cubicBezTo>
                  <a:lnTo>
                    <a:pt x="5286" y="6537"/>
                  </a:lnTo>
                  <a:lnTo>
                    <a:pt x="6906" y="7061"/>
                  </a:lnTo>
                  <a:cubicBezTo>
                    <a:pt x="7727" y="7323"/>
                    <a:pt x="8275" y="8073"/>
                    <a:pt x="8275" y="8930"/>
                  </a:cubicBezTo>
                  <a:lnTo>
                    <a:pt x="8275" y="9680"/>
                  </a:lnTo>
                  <a:lnTo>
                    <a:pt x="2917" y="9680"/>
                  </a:lnTo>
                  <a:cubicBezTo>
                    <a:pt x="2822" y="9680"/>
                    <a:pt x="2750" y="9751"/>
                    <a:pt x="2750" y="9835"/>
                  </a:cubicBezTo>
                  <a:cubicBezTo>
                    <a:pt x="2750" y="9930"/>
                    <a:pt x="2822" y="10001"/>
                    <a:pt x="2917" y="10001"/>
                  </a:cubicBezTo>
                  <a:lnTo>
                    <a:pt x="8513" y="10001"/>
                  </a:lnTo>
                  <a:cubicBezTo>
                    <a:pt x="8608" y="10001"/>
                    <a:pt x="8680" y="9930"/>
                    <a:pt x="8680" y="9835"/>
                  </a:cubicBezTo>
                  <a:lnTo>
                    <a:pt x="8680" y="8918"/>
                  </a:lnTo>
                  <a:cubicBezTo>
                    <a:pt x="8680" y="7906"/>
                    <a:pt x="8037" y="7013"/>
                    <a:pt x="7072" y="6715"/>
                  </a:cubicBezTo>
                  <a:lnTo>
                    <a:pt x="5346" y="6168"/>
                  </a:lnTo>
                  <a:lnTo>
                    <a:pt x="5346" y="6144"/>
                  </a:lnTo>
                  <a:cubicBezTo>
                    <a:pt x="5608" y="6061"/>
                    <a:pt x="5846" y="5930"/>
                    <a:pt x="6060" y="5727"/>
                  </a:cubicBezTo>
                  <a:lnTo>
                    <a:pt x="7037" y="5727"/>
                  </a:lnTo>
                  <a:cubicBezTo>
                    <a:pt x="7084" y="5727"/>
                    <a:pt x="7132" y="5715"/>
                    <a:pt x="7180" y="5668"/>
                  </a:cubicBezTo>
                  <a:cubicBezTo>
                    <a:pt x="7203" y="5644"/>
                    <a:pt x="7215" y="5584"/>
                    <a:pt x="7215" y="5537"/>
                  </a:cubicBezTo>
                  <a:lnTo>
                    <a:pt x="7025" y="3882"/>
                  </a:lnTo>
                  <a:cubicBezTo>
                    <a:pt x="7203" y="3739"/>
                    <a:pt x="7311" y="3501"/>
                    <a:pt x="7311" y="3251"/>
                  </a:cubicBezTo>
                  <a:lnTo>
                    <a:pt x="7311" y="3132"/>
                  </a:lnTo>
                  <a:cubicBezTo>
                    <a:pt x="7311" y="2798"/>
                    <a:pt x="7108" y="2501"/>
                    <a:pt x="6834" y="2370"/>
                  </a:cubicBezTo>
                  <a:lnTo>
                    <a:pt x="6799" y="2179"/>
                  </a:lnTo>
                  <a:cubicBezTo>
                    <a:pt x="6727" y="1548"/>
                    <a:pt x="6418" y="988"/>
                    <a:pt x="5941" y="584"/>
                  </a:cubicBezTo>
                  <a:cubicBezTo>
                    <a:pt x="5909" y="557"/>
                    <a:pt x="5870" y="545"/>
                    <a:pt x="5831" y="545"/>
                  </a:cubicBezTo>
                  <a:cubicBezTo>
                    <a:pt x="5783" y="545"/>
                    <a:pt x="5736" y="563"/>
                    <a:pt x="5703" y="596"/>
                  </a:cubicBezTo>
                  <a:cubicBezTo>
                    <a:pt x="5644" y="667"/>
                    <a:pt x="5656" y="774"/>
                    <a:pt x="5715" y="834"/>
                  </a:cubicBezTo>
                  <a:cubicBezTo>
                    <a:pt x="6132" y="1179"/>
                    <a:pt x="6382" y="1667"/>
                    <a:pt x="6465" y="2203"/>
                  </a:cubicBezTo>
                  <a:lnTo>
                    <a:pt x="6465" y="2262"/>
                  </a:lnTo>
                  <a:lnTo>
                    <a:pt x="6429" y="2262"/>
                  </a:lnTo>
                  <a:cubicBezTo>
                    <a:pt x="6334" y="2262"/>
                    <a:pt x="6263" y="2334"/>
                    <a:pt x="6263" y="2429"/>
                  </a:cubicBezTo>
                  <a:lnTo>
                    <a:pt x="6263" y="3905"/>
                  </a:lnTo>
                  <a:lnTo>
                    <a:pt x="6263" y="3917"/>
                  </a:lnTo>
                  <a:lnTo>
                    <a:pt x="6263" y="3929"/>
                  </a:lnTo>
                  <a:lnTo>
                    <a:pt x="6263" y="4382"/>
                  </a:lnTo>
                  <a:cubicBezTo>
                    <a:pt x="6263" y="4751"/>
                    <a:pt x="6132" y="5096"/>
                    <a:pt x="5894" y="5358"/>
                  </a:cubicBezTo>
                  <a:lnTo>
                    <a:pt x="5322" y="5358"/>
                  </a:lnTo>
                  <a:lnTo>
                    <a:pt x="5322" y="5310"/>
                  </a:lnTo>
                  <a:cubicBezTo>
                    <a:pt x="5894" y="4894"/>
                    <a:pt x="6239" y="4239"/>
                    <a:pt x="6239" y="3524"/>
                  </a:cubicBezTo>
                  <a:lnTo>
                    <a:pt x="6239" y="3072"/>
                  </a:lnTo>
                  <a:cubicBezTo>
                    <a:pt x="6239" y="2977"/>
                    <a:pt x="6168" y="2905"/>
                    <a:pt x="6072" y="2905"/>
                  </a:cubicBezTo>
                  <a:cubicBezTo>
                    <a:pt x="4596" y="2905"/>
                    <a:pt x="4096" y="1619"/>
                    <a:pt x="3929" y="869"/>
                  </a:cubicBezTo>
                  <a:cubicBezTo>
                    <a:pt x="3929" y="846"/>
                    <a:pt x="3917" y="834"/>
                    <a:pt x="3917" y="822"/>
                  </a:cubicBezTo>
                  <a:cubicBezTo>
                    <a:pt x="3889" y="720"/>
                    <a:pt x="3811" y="683"/>
                    <a:pt x="3755" y="683"/>
                  </a:cubicBezTo>
                  <a:cubicBezTo>
                    <a:pt x="3739" y="683"/>
                    <a:pt x="3725" y="686"/>
                    <a:pt x="3715" y="691"/>
                  </a:cubicBezTo>
                  <a:cubicBezTo>
                    <a:pt x="3655" y="703"/>
                    <a:pt x="3596" y="750"/>
                    <a:pt x="3584" y="810"/>
                  </a:cubicBezTo>
                  <a:cubicBezTo>
                    <a:pt x="3310" y="1679"/>
                    <a:pt x="2750" y="1953"/>
                    <a:pt x="2608" y="2012"/>
                  </a:cubicBezTo>
                  <a:cubicBezTo>
                    <a:pt x="2512" y="2012"/>
                    <a:pt x="2441" y="2084"/>
                    <a:pt x="2441" y="2179"/>
                  </a:cubicBezTo>
                  <a:lnTo>
                    <a:pt x="2441" y="3548"/>
                  </a:lnTo>
                  <a:cubicBezTo>
                    <a:pt x="2441" y="4239"/>
                    <a:pt x="2786" y="4918"/>
                    <a:pt x="3346" y="5334"/>
                  </a:cubicBezTo>
                  <a:lnTo>
                    <a:pt x="3346" y="5370"/>
                  </a:lnTo>
                  <a:lnTo>
                    <a:pt x="1846" y="5370"/>
                  </a:lnTo>
                  <a:lnTo>
                    <a:pt x="2012" y="4048"/>
                  </a:lnTo>
                  <a:cubicBezTo>
                    <a:pt x="2084" y="4060"/>
                    <a:pt x="2155" y="4084"/>
                    <a:pt x="2250" y="4084"/>
                  </a:cubicBezTo>
                  <a:cubicBezTo>
                    <a:pt x="2334" y="4084"/>
                    <a:pt x="2417" y="4001"/>
                    <a:pt x="2417" y="3917"/>
                  </a:cubicBezTo>
                  <a:lnTo>
                    <a:pt x="2417" y="2441"/>
                  </a:lnTo>
                  <a:cubicBezTo>
                    <a:pt x="2417" y="2358"/>
                    <a:pt x="2334" y="2274"/>
                    <a:pt x="2250" y="2274"/>
                  </a:cubicBezTo>
                  <a:lnTo>
                    <a:pt x="2215" y="2274"/>
                  </a:lnTo>
                  <a:lnTo>
                    <a:pt x="2215" y="2215"/>
                  </a:lnTo>
                  <a:cubicBezTo>
                    <a:pt x="2274" y="1703"/>
                    <a:pt x="2536" y="1227"/>
                    <a:pt x="2917" y="881"/>
                  </a:cubicBezTo>
                  <a:cubicBezTo>
                    <a:pt x="3310" y="536"/>
                    <a:pt x="3810" y="346"/>
                    <a:pt x="4334" y="346"/>
                  </a:cubicBezTo>
                  <a:cubicBezTo>
                    <a:pt x="4608" y="346"/>
                    <a:pt x="4894" y="405"/>
                    <a:pt x="5167" y="512"/>
                  </a:cubicBezTo>
                  <a:cubicBezTo>
                    <a:pt x="5187" y="518"/>
                    <a:pt x="5208" y="521"/>
                    <a:pt x="5229" y="521"/>
                  </a:cubicBezTo>
                  <a:cubicBezTo>
                    <a:pt x="5297" y="521"/>
                    <a:pt x="5366" y="490"/>
                    <a:pt x="5394" y="417"/>
                  </a:cubicBezTo>
                  <a:cubicBezTo>
                    <a:pt x="5417" y="334"/>
                    <a:pt x="5394" y="226"/>
                    <a:pt x="5298" y="191"/>
                  </a:cubicBezTo>
                  <a:cubicBezTo>
                    <a:pt x="4989" y="60"/>
                    <a:pt x="4679" y="0"/>
                    <a:pt x="4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9" name="Google Shape;13929;p89"/>
            <p:cNvSpPr/>
            <p:nvPr/>
          </p:nvSpPr>
          <p:spPr>
            <a:xfrm>
              <a:off x="1426826" y="2243648"/>
              <a:ext cx="10233" cy="11341"/>
            </a:xfrm>
            <a:custGeom>
              <a:avLst/>
              <a:gdLst/>
              <a:ahLst/>
              <a:cxnLst/>
              <a:rect l="l" t="t" r="r" b="b"/>
              <a:pathLst>
                <a:path w="323" h="358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203"/>
                  </a:lnTo>
                  <a:cubicBezTo>
                    <a:pt x="1" y="286"/>
                    <a:pt x="72" y="358"/>
                    <a:pt x="156" y="358"/>
                  </a:cubicBezTo>
                  <a:cubicBezTo>
                    <a:pt x="251" y="358"/>
                    <a:pt x="322" y="286"/>
                    <a:pt x="322" y="203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0" name="Google Shape;13930;p89"/>
            <p:cNvSpPr/>
            <p:nvPr/>
          </p:nvSpPr>
          <p:spPr>
            <a:xfrm>
              <a:off x="1426826" y="2262149"/>
              <a:ext cx="10233" cy="11341"/>
            </a:xfrm>
            <a:custGeom>
              <a:avLst/>
              <a:gdLst/>
              <a:ahLst/>
              <a:cxnLst/>
              <a:rect l="l" t="t" r="r" b="b"/>
              <a:pathLst>
                <a:path w="323" h="358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72" y="357"/>
                    <a:pt x="156" y="357"/>
                  </a:cubicBezTo>
                  <a:cubicBezTo>
                    <a:pt x="251" y="357"/>
                    <a:pt x="322" y="286"/>
                    <a:pt x="322" y="191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1" name="Google Shape;13931;p89"/>
            <p:cNvSpPr/>
            <p:nvPr/>
          </p:nvSpPr>
          <p:spPr>
            <a:xfrm>
              <a:off x="1471336" y="2261389"/>
              <a:ext cx="63804" cy="30571"/>
            </a:xfrm>
            <a:custGeom>
              <a:avLst/>
              <a:gdLst/>
              <a:ahLst/>
              <a:cxnLst/>
              <a:rect l="l" t="t" r="r" b="b"/>
              <a:pathLst>
                <a:path w="2014" h="965" extrusionOk="0">
                  <a:moveTo>
                    <a:pt x="1596" y="322"/>
                  </a:moveTo>
                  <a:cubicBezTo>
                    <a:pt x="1644" y="322"/>
                    <a:pt x="1668" y="346"/>
                    <a:pt x="1668" y="393"/>
                  </a:cubicBezTo>
                  <a:lnTo>
                    <a:pt x="1668" y="560"/>
                  </a:lnTo>
                  <a:cubicBezTo>
                    <a:pt x="1668" y="607"/>
                    <a:pt x="1644" y="631"/>
                    <a:pt x="1596" y="631"/>
                  </a:cubicBezTo>
                  <a:lnTo>
                    <a:pt x="394" y="631"/>
                  </a:lnTo>
                  <a:cubicBezTo>
                    <a:pt x="346" y="631"/>
                    <a:pt x="310" y="607"/>
                    <a:pt x="310" y="560"/>
                  </a:cubicBezTo>
                  <a:lnTo>
                    <a:pt x="310" y="393"/>
                  </a:lnTo>
                  <a:cubicBezTo>
                    <a:pt x="310" y="346"/>
                    <a:pt x="346" y="322"/>
                    <a:pt x="394" y="322"/>
                  </a:cubicBezTo>
                  <a:close/>
                  <a:moveTo>
                    <a:pt x="406" y="0"/>
                  </a:moveTo>
                  <a:cubicBezTo>
                    <a:pt x="180" y="0"/>
                    <a:pt x="1" y="179"/>
                    <a:pt x="1" y="393"/>
                  </a:cubicBezTo>
                  <a:lnTo>
                    <a:pt x="1" y="560"/>
                  </a:lnTo>
                  <a:cubicBezTo>
                    <a:pt x="1" y="786"/>
                    <a:pt x="180" y="965"/>
                    <a:pt x="406" y="965"/>
                  </a:cubicBezTo>
                  <a:lnTo>
                    <a:pt x="1608" y="965"/>
                  </a:lnTo>
                  <a:cubicBezTo>
                    <a:pt x="1834" y="965"/>
                    <a:pt x="2013" y="786"/>
                    <a:pt x="2013" y="560"/>
                  </a:cubicBezTo>
                  <a:lnTo>
                    <a:pt x="2013" y="393"/>
                  </a:lnTo>
                  <a:cubicBezTo>
                    <a:pt x="2013" y="179"/>
                    <a:pt x="1834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2" name="Google Shape;13932;p89"/>
            <p:cNvSpPr/>
            <p:nvPr/>
          </p:nvSpPr>
          <p:spPr>
            <a:xfrm>
              <a:off x="1420807" y="2092788"/>
              <a:ext cx="22271" cy="36971"/>
            </a:xfrm>
            <a:custGeom>
              <a:avLst/>
              <a:gdLst/>
              <a:ahLst/>
              <a:cxnLst/>
              <a:rect l="l" t="t" r="r" b="b"/>
              <a:pathLst>
                <a:path w="703" h="1167" extrusionOk="0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1000"/>
                  </a:lnTo>
                  <a:cubicBezTo>
                    <a:pt x="0" y="1096"/>
                    <a:pt x="84" y="1167"/>
                    <a:pt x="167" y="1167"/>
                  </a:cubicBezTo>
                  <a:lnTo>
                    <a:pt x="536" y="1167"/>
                  </a:lnTo>
                  <a:cubicBezTo>
                    <a:pt x="632" y="1167"/>
                    <a:pt x="703" y="1096"/>
                    <a:pt x="703" y="1000"/>
                  </a:cubicBezTo>
                  <a:cubicBezTo>
                    <a:pt x="703" y="893"/>
                    <a:pt x="620" y="822"/>
                    <a:pt x="524" y="822"/>
                  </a:cubicBezTo>
                  <a:lnTo>
                    <a:pt x="334" y="822"/>
                  </a:ln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3" name="Google Shape;13933;p89"/>
          <p:cNvGrpSpPr/>
          <p:nvPr/>
        </p:nvGrpSpPr>
        <p:grpSpPr>
          <a:xfrm>
            <a:off x="3967213" y="1975477"/>
            <a:ext cx="368185" cy="331816"/>
            <a:chOff x="3967213" y="1975477"/>
            <a:chExt cx="368185" cy="331816"/>
          </a:xfrm>
          <a:solidFill>
            <a:schemeClr val="bg1"/>
          </a:solidFill>
        </p:grpSpPr>
        <p:sp>
          <p:nvSpPr>
            <p:cNvPr id="13934" name="Google Shape;13934;p89"/>
            <p:cNvSpPr/>
            <p:nvPr/>
          </p:nvSpPr>
          <p:spPr>
            <a:xfrm>
              <a:off x="3967213" y="1975477"/>
              <a:ext cx="368185" cy="331816"/>
            </a:xfrm>
            <a:custGeom>
              <a:avLst/>
              <a:gdLst/>
              <a:ahLst/>
              <a:cxnLst/>
              <a:rect l="l" t="t" r="r" b="b"/>
              <a:pathLst>
                <a:path w="11622" h="10474" extrusionOk="0">
                  <a:moveTo>
                    <a:pt x="9026" y="0"/>
                  </a:moveTo>
                  <a:cubicBezTo>
                    <a:pt x="7585" y="0"/>
                    <a:pt x="6430" y="1179"/>
                    <a:pt x="6430" y="2608"/>
                  </a:cubicBezTo>
                  <a:cubicBezTo>
                    <a:pt x="6430" y="3072"/>
                    <a:pt x="6549" y="3513"/>
                    <a:pt x="6763" y="3882"/>
                  </a:cubicBezTo>
                  <a:lnTo>
                    <a:pt x="5680" y="3882"/>
                  </a:lnTo>
                  <a:cubicBezTo>
                    <a:pt x="5597" y="3882"/>
                    <a:pt x="5513" y="3965"/>
                    <a:pt x="5513" y="4048"/>
                  </a:cubicBezTo>
                  <a:cubicBezTo>
                    <a:pt x="5513" y="4144"/>
                    <a:pt x="5597" y="4215"/>
                    <a:pt x="5680" y="4215"/>
                  </a:cubicBezTo>
                  <a:lnTo>
                    <a:pt x="6978" y="4215"/>
                  </a:lnTo>
                  <a:cubicBezTo>
                    <a:pt x="7454" y="4810"/>
                    <a:pt x="8192" y="5191"/>
                    <a:pt x="9014" y="5191"/>
                  </a:cubicBezTo>
                  <a:cubicBezTo>
                    <a:pt x="9180" y="5191"/>
                    <a:pt x="9359" y="5180"/>
                    <a:pt x="9502" y="5156"/>
                  </a:cubicBezTo>
                  <a:lnTo>
                    <a:pt x="9502" y="5775"/>
                  </a:lnTo>
                  <a:lnTo>
                    <a:pt x="977" y="5775"/>
                  </a:lnTo>
                  <a:cubicBezTo>
                    <a:pt x="905" y="5775"/>
                    <a:pt x="834" y="5834"/>
                    <a:pt x="810" y="5906"/>
                  </a:cubicBezTo>
                  <a:lnTo>
                    <a:pt x="322" y="8466"/>
                  </a:lnTo>
                  <a:lnTo>
                    <a:pt x="322" y="2965"/>
                  </a:lnTo>
                  <a:lnTo>
                    <a:pt x="2691" y="2965"/>
                  </a:lnTo>
                  <a:lnTo>
                    <a:pt x="3882" y="4156"/>
                  </a:lnTo>
                  <a:cubicBezTo>
                    <a:pt x="3906" y="4179"/>
                    <a:pt x="3953" y="4203"/>
                    <a:pt x="4001" y="4203"/>
                  </a:cubicBezTo>
                  <a:lnTo>
                    <a:pt x="5001" y="4203"/>
                  </a:lnTo>
                  <a:cubicBezTo>
                    <a:pt x="5085" y="4203"/>
                    <a:pt x="5156" y="4120"/>
                    <a:pt x="5156" y="4037"/>
                  </a:cubicBezTo>
                  <a:cubicBezTo>
                    <a:pt x="5156" y="3941"/>
                    <a:pt x="5085" y="3870"/>
                    <a:pt x="5001" y="3870"/>
                  </a:cubicBezTo>
                  <a:lnTo>
                    <a:pt x="4073" y="3870"/>
                  </a:lnTo>
                  <a:lnTo>
                    <a:pt x="2882" y="2679"/>
                  </a:lnTo>
                  <a:cubicBezTo>
                    <a:pt x="2858" y="2655"/>
                    <a:pt x="2810" y="2632"/>
                    <a:pt x="2763" y="2632"/>
                  </a:cubicBezTo>
                  <a:lnTo>
                    <a:pt x="155" y="2632"/>
                  </a:lnTo>
                  <a:cubicBezTo>
                    <a:pt x="72" y="2632"/>
                    <a:pt x="1" y="2715"/>
                    <a:pt x="1" y="2798"/>
                  </a:cubicBezTo>
                  <a:lnTo>
                    <a:pt x="1" y="10299"/>
                  </a:lnTo>
                  <a:cubicBezTo>
                    <a:pt x="1" y="10457"/>
                    <a:pt x="121" y="10466"/>
                    <a:pt x="248" y="10466"/>
                  </a:cubicBezTo>
                  <a:cubicBezTo>
                    <a:pt x="264" y="10466"/>
                    <a:pt x="281" y="10466"/>
                    <a:pt x="298" y="10466"/>
                  </a:cubicBezTo>
                  <a:cubicBezTo>
                    <a:pt x="414" y="10466"/>
                    <a:pt x="3457" y="10474"/>
                    <a:pt x="6062" y="10474"/>
                  </a:cubicBezTo>
                  <a:cubicBezTo>
                    <a:pt x="8016" y="10474"/>
                    <a:pt x="9723" y="10469"/>
                    <a:pt x="9764" y="10454"/>
                  </a:cubicBezTo>
                  <a:cubicBezTo>
                    <a:pt x="9799" y="10418"/>
                    <a:pt x="9847" y="10371"/>
                    <a:pt x="9859" y="10335"/>
                  </a:cubicBezTo>
                  <a:lnTo>
                    <a:pt x="10192" y="8609"/>
                  </a:lnTo>
                  <a:cubicBezTo>
                    <a:pt x="10204" y="8513"/>
                    <a:pt x="10145" y="8430"/>
                    <a:pt x="10061" y="8406"/>
                  </a:cubicBezTo>
                  <a:cubicBezTo>
                    <a:pt x="10053" y="8405"/>
                    <a:pt x="10045" y="8405"/>
                    <a:pt x="10037" y="8405"/>
                  </a:cubicBezTo>
                  <a:cubicBezTo>
                    <a:pt x="9952" y="8405"/>
                    <a:pt x="9881" y="8461"/>
                    <a:pt x="9859" y="8537"/>
                  </a:cubicBezTo>
                  <a:lnTo>
                    <a:pt x="9561" y="10121"/>
                  </a:lnTo>
                  <a:lnTo>
                    <a:pt x="393" y="10121"/>
                  </a:lnTo>
                  <a:lnTo>
                    <a:pt x="1155" y="6132"/>
                  </a:lnTo>
                  <a:lnTo>
                    <a:pt x="10335" y="6132"/>
                  </a:lnTo>
                  <a:lnTo>
                    <a:pt x="10014" y="7870"/>
                  </a:lnTo>
                  <a:cubicBezTo>
                    <a:pt x="10002" y="7966"/>
                    <a:pt x="10061" y="8049"/>
                    <a:pt x="10145" y="8061"/>
                  </a:cubicBezTo>
                  <a:cubicBezTo>
                    <a:pt x="10159" y="8064"/>
                    <a:pt x="10173" y="8066"/>
                    <a:pt x="10186" y="8066"/>
                  </a:cubicBezTo>
                  <a:cubicBezTo>
                    <a:pt x="10263" y="8066"/>
                    <a:pt x="10325" y="8011"/>
                    <a:pt x="10335" y="7930"/>
                  </a:cubicBezTo>
                  <a:lnTo>
                    <a:pt x="10716" y="6001"/>
                  </a:lnTo>
                  <a:cubicBezTo>
                    <a:pt x="10728" y="5953"/>
                    <a:pt x="10716" y="5894"/>
                    <a:pt x="10680" y="5870"/>
                  </a:cubicBezTo>
                  <a:cubicBezTo>
                    <a:pt x="10657" y="5822"/>
                    <a:pt x="10609" y="5811"/>
                    <a:pt x="10550" y="5811"/>
                  </a:cubicBezTo>
                  <a:lnTo>
                    <a:pt x="9847" y="5811"/>
                  </a:lnTo>
                  <a:lnTo>
                    <a:pt x="9847" y="5096"/>
                  </a:lnTo>
                  <a:cubicBezTo>
                    <a:pt x="10776" y="4775"/>
                    <a:pt x="11466" y="3965"/>
                    <a:pt x="11585" y="2965"/>
                  </a:cubicBezTo>
                  <a:cubicBezTo>
                    <a:pt x="11609" y="2858"/>
                    <a:pt x="11550" y="2774"/>
                    <a:pt x="11454" y="2751"/>
                  </a:cubicBezTo>
                  <a:cubicBezTo>
                    <a:pt x="11448" y="2750"/>
                    <a:pt x="11442" y="2749"/>
                    <a:pt x="11436" y="2749"/>
                  </a:cubicBezTo>
                  <a:cubicBezTo>
                    <a:pt x="11358" y="2749"/>
                    <a:pt x="11275" y="2817"/>
                    <a:pt x="11264" y="2905"/>
                  </a:cubicBezTo>
                  <a:cubicBezTo>
                    <a:pt x="11109" y="4025"/>
                    <a:pt x="10145" y="4870"/>
                    <a:pt x="9014" y="4870"/>
                  </a:cubicBezTo>
                  <a:cubicBezTo>
                    <a:pt x="7763" y="4870"/>
                    <a:pt x="6751" y="3858"/>
                    <a:pt x="6751" y="2608"/>
                  </a:cubicBezTo>
                  <a:cubicBezTo>
                    <a:pt x="6751" y="1358"/>
                    <a:pt x="7763" y="346"/>
                    <a:pt x="9014" y="346"/>
                  </a:cubicBezTo>
                  <a:cubicBezTo>
                    <a:pt x="10133" y="346"/>
                    <a:pt x="11097" y="1179"/>
                    <a:pt x="11264" y="2274"/>
                  </a:cubicBezTo>
                  <a:cubicBezTo>
                    <a:pt x="11275" y="2363"/>
                    <a:pt x="11358" y="2431"/>
                    <a:pt x="11436" y="2431"/>
                  </a:cubicBezTo>
                  <a:cubicBezTo>
                    <a:pt x="11442" y="2431"/>
                    <a:pt x="11448" y="2430"/>
                    <a:pt x="11454" y="2429"/>
                  </a:cubicBezTo>
                  <a:cubicBezTo>
                    <a:pt x="11550" y="2417"/>
                    <a:pt x="11621" y="2322"/>
                    <a:pt x="11609" y="2239"/>
                  </a:cubicBezTo>
                  <a:cubicBezTo>
                    <a:pt x="11514" y="1620"/>
                    <a:pt x="11204" y="1060"/>
                    <a:pt x="10740" y="643"/>
                  </a:cubicBezTo>
                  <a:cubicBezTo>
                    <a:pt x="10264" y="227"/>
                    <a:pt x="9657" y="0"/>
                    <a:pt x="9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5" name="Google Shape;13935;p89"/>
            <p:cNvSpPr/>
            <p:nvPr/>
          </p:nvSpPr>
          <p:spPr>
            <a:xfrm>
              <a:off x="4237665" y="2034307"/>
              <a:ext cx="32092" cy="63772"/>
            </a:xfrm>
            <a:custGeom>
              <a:avLst/>
              <a:gdLst/>
              <a:ahLst/>
              <a:cxnLst/>
              <a:rect l="l" t="t" r="r" b="b"/>
              <a:pathLst>
                <a:path w="1013" h="2013" extrusionOk="0">
                  <a:moveTo>
                    <a:pt x="179" y="1"/>
                  </a:moveTo>
                  <a:cubicBezTo>
                    <a:pt x="84" y="1"/>
                    <a:pt x="12" y="72"/>
                    <a:pt x="12" y="167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322" y="334"/>
                  </a:lnTo>
                  <a:lnTo>
                    <a:pt x="322" y="1691"/>
                  </a:lnTo>
                  <a:lnTo>
                    <a:pt x="167" y="1691"/>
                  </a:lnTo>
                  <a:cubicBezTo>
                    <a:pt x="72" y="1691"/>
                    <a:pt x="0" y="1763"/>
                    <a:pt x="0" y="1846"/>
                  </a:cubicBezTo>
                  <a:cubicBezTo>
                    <a:pt x="0" y="1941"/>
                    <a:pt x="72" y="2013"/>
                    <a:pt x="167" y="2013"/>
                  </a:cubicBezTo>
                  <a:lnTo>
                    <a:pt x="846" y="2013"/>
                  </a:lnTo>
                  <a:cubicBezTo>
                    <a:pt x="941" y="2013"/>
                    <a:pt x="1012" y="1941"/>
                    <a:pt x="1012" y="1846"/>
                  </a:cubicBezTo>
                  <a:cubicBezTo>
                    <a:pt x="1012" y="1775"/>
                    <a:pt x="941" y="1703"/>
                    <a:pt x="846" y="1703"/>
                  </a:cubicBezTo>
                  <a:lnTo>
                    <a:pt x="667" y="1703"/>
                  </a:lnTo>
                  <a:lnTo>
                    <a:pt x="667" y="167"/>
                  </a:lnTo>
                  <a:cubicBezTo>
                    <a:pt x="667" y="72"/>
                    <a:pt x="59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6" name="Google Shape;13936;p89"/>
            <p:cNvSpPr/>
            <p:nvPr/>
          </p:nvSpPr>
          <p:spPr>
            <a:xfrm>
              <a:off x="4241815" y="2014317"/>
              <a:ext cx="17012" cy="17012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7" name="Google Shape;13937;p89"/>
          <p:cNvGrpSpPr/>
          <p:nvPr/>
        </p:nvGrpSpPr>
        <p:grpSpPr>
          <a:xfrm>
            <a:off x="8047661" y="1969046"/>
            <a:ext cx="279132" cy="356875"/>
            <a:chOff x="8047661" y="1969046"/>
            <a:chExt cx="279132" cy="356875"/>
          </a:xfrm>
          <a:solidFill>
            <a:schemeClr val="bg1"/>
          </a:solidFill>
        </p:grpSpPr>
        <p:sp>
          <p:nvSpPr>
            <p:cNvPr id="13938" name="Google Shape;13938;p89"/>
            <p:cNvSpPr/>
            <p:nvPr/>
          </p:nvSpPr>
          <p:spPr>
            <a:xfrm>
              <a:off x="8169502" y="2126115"/>
              <a:ext cx="33961" cy="15713"/>
            </a:xfrm>
            <a:custGeom>
              <a:avLst/>
              <a:gdLst/>
              <a:ahLst/>
              <a:cxnLst/>
              <a:rect l="l" t="t" r="r" b="b"/>
              <a:pathLst>
                <a:path w="1072" h="496" extrusionOk="0">
                  <a:moveTo>
                    <a:pt x="175" y="0"/>
                  </a:moveTo>
                  <a:cubicBezTo>
                    <a:pt x="145" y="0"/>
                    <a:pt x="113" y="7"/>
                    <a:pt x="83" y="20"/>
                  </a:cubicBezTo>
                  <a:cubicBezTo>
                    <a:pt x="12" y="67"/>
                    <a:pt x="0" y="175"/>
                    <a:pt x="48" y="246"/>
                  </a:cubicBezTo>
                  <a:cubicBezTo>
                    <a:pt x="143" y="413"/>
                    <a:pt x="322" y="496"/>
                    <a:pt x="536" y="496"/>
                  </a:cubicBezTo>
                  <a:cubicBezTo>
                    <a:pt x="738" y="496"/>
                    <a:pt x="917" y="413"/>
                    <a:pt x="1024" y="246"/>
                  </a:cubicBezTo>
                  <a:cubicBezTo>
                    <a:pt x="1072" y="175"/>
                    <a:pt x="1060" y="67"/>
                    <a:pt x="976" y="20"/>
                  </a:cubicBezTo>
                  <a:cubicBezTo>
                    <a:pt x="951" y="7"/>
                    <a:pt x="921" y="0"/>
                    <a:pt x="891" y="0"/>
                  </a:cubicBezTo>
                  <a:cubicBezTo>
                    <a:pt x="837" y="0"/>
                    <a:pt x="785" y="22"/>
                    <a:pt x="762" y="67"/>
                  </a:cubicBezTo>
                  <a:cubicBezTo>
                    <a:pt x="714" y="127"/>
                    <a:pt x="643" y="175"/>
                    <a:pt x="536" y="175"/>
                  </a:cubicBezTo>
                  <a:cubicBezTo>
                    <a:pt x="429" y="175"/>
                    <a:pt x="357" y="127"/>
                    <a:pt x="310" y="67"/>
                  </a:cubicBezTo>
                  <a:cubicBezTo>
                    <a:pt x="279" y="22"/>
                    <a:pt x="229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9" name="Google Shape;13939;p89"/>
            <p:cNvSpPr/>
            <p:nvPr/>
          </p:nvSpPr>
          <p:spPr>
            <a:xfrm>
              <a:off x="8141592" y="2047517"/>
              <a:ext cx="27562" cy="10581"/>
            </a:xfrm>
            <a:custGeom>
              <a:avLst/>
              <a:gdLst/>
              <a:ahLst/>
              <a:cxnLst/>
              <a:rect l="l" t="t" r="r" b="b"/>
              <a:pathLst>
                <a:path w="870" h="334" extrusionOk="0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cubicBezTo>
                    <a:pt x="0" y="262"/>
                    <a:pt x="71" y="334"/>
                    <a:pt x="167" y="334"/>
                  </a:cubicBezTo>
                  <a:lnTo>
                    <a:pt x="703" y="334"/>
                  </a:lnTo>
                  <a:cubicBezTo>
                    <a:pt x="786" y="334"/>
                    <a:pt x="869" y="262"/>
                    <a:pt x="869" y="167"/>
                  </a:cubicBezTo>
                  <a:cubicBezTo>
                    <a:pt x="869" y="84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0" name="Google Shape;13940;p89"/>
            <p:cNvSpPr/>
            <p:nvPr/>
          </p:nvSpPr>
          <p:spPr>
            <a:xfrm>
              <a:off x="8203431" y="2047517"/>
              <a:ext cx="27181" cy="10581"/>
            </a:xfrm>
            <a:custGeom>
              <a:avLst/>
              <a:gdLst/>
              <a:ahLst/>
              <a:cxnLst/>
              <a:rect l="l" t="t" r="r" b="b"/>
              <a:pathLst>
                <a:path w="858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703" y="334"/>
                  </a:lnTo>
                  <a:cubicBezTo>
                    <a:pt x="786" y="334"/>
                    <a:pt x="858" y="262"/>
                    <a:pt x="858" y="167"/>
                  </a:cubicBezTo>
                  <a:cubicBezTo>
                    <a:pt x="858" y="84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1" name="Google Shape;13941;p89"/>
            <p:cNvSpPr/>
            <p:nvPr/>
          </p:nvSpPr>
          <p:spPr>
            <a:xfrm>
              <a:off x="8047661" y="1969046"/>
              <a:ext cx="279132" cy="356875"/>
            </a:xfrm>
            <a:custGeom>
              <a:avLst/>
              <a:gdLst/>
              <a:ahLst/>
              <a:cxnLst/>
              <a:rect l="l" t="t" r="r" b="b"/>
              <a:pathLst>
                <a:path w="8811" h="11265" extrusionOk="0">
                  <a:moveTo>
                    <a:pt x="4382" y="334"/>
                  </a:moveTo>
                  <a:cubicBezTo>
                    <a:pt x="5751" y="334"/>
                    <a:pt x="6870" y="1453"/>
                    <a:pt x="6870" y="2823"/>
                  </a:cubicBezTo>
                  <a:lnTo>
                    <a:pt x="6870" y="3192"/>
                  </a:lnTo>
                  <a:lnTo>
                    <a:pt x="6132" y="3192"/>
                  </a:lnTo>
                  <a:lnTo>
                    <a:pt x="6132" y="3180"/>
                  </a:lnTo>
                  <a:cubicBezTo>
                    <a:pt x="6132" y="3085"/>
                    <a:pt x="6061" y="3013"/>
                    <a:pt x="5977" y="3013"/>
                  </a:cubicBezTo>
                  <a:lnTo>
                    <a:pt x="4739" y="3013"/>
                  </a:lnTo>
                  <a:cubicBezTo>
                    <a:pt x="4644" y="3013"/>
                    <a:pt x="4572" y="3085"/>
                    <a:pt x="4572" y="3180"/>
                  </a:cubicBezTo>
                  <a:lnTo>
                    <a:pt x="4572" y="3228"/>
                  </a:lnTo>
                  <a:cubicBezTo>
                    <a:pt x="4513" y="3192"/>
                    <a:pt x="4453" y="3192"/>
                    <a:pt x="4382" y="3192"/>
                  </a:cubicBezTo>
                  <a:cubicBezTo>
                    <a:pt x="4310" y="3192"/>
                    <a:pt x="4251" y="3216"/>
                    <a:pt x="4191" y="3228"/>
                  </a:cubicBezTo>
                  <a:lnTo>
                    <a:pt x="4191" y="3180"/>
                  </a:lnTo>
                  <a:cubicBezTo>
                    <a:pt x="4191" y="3085"/>
                    <a:pt x="4108" y="3013"/>
                    <a:pt x="4025" y="3013"/>
                  </a:cubicBezTo>
                  <a:lnTo>
                    <a:pt x="2786" y="3013"/>
                  </a:lnTo>
                  <a:cubicBezTo>
                    <a:pt x="2703" y="3013"/>
                    <a:pt x="2620" y="3085"/>
                    <a:pt x="2620" y="3180"/>
                  </a:cubicBezTo>
                  <a:lnTo>
                    <a:pt x="2620" y="3192"/>
                  </a:lnTo>
                  <a:lnTo>
                    <a:pt x="1893" y="3192"/>
                  </a:lnTo>
                  <a:lnTo>
                    <a:pt x="1893" y="2823"/>
                  </a:lnTo>
                  <a:cubicBezTo>
                    <a:pt x="1893" y="1453"/>
                    <a:pt x="3013" y="334"/>
                    <a:pt x="4382" y="334"/>
                  </a:cubicBezTo>
                  <a:close/>
                  <a:moveTo>
                    <a:pt x="3846" y="3323"/>
                  </a:moveTo>
                  <a:lnTo>
                    <a:pt x="3846" y="3704"/>
                  </a:lnTo>
                  <a:cubicBezTo>
                    <a:pt x="3846" y="3799"/>
                    <a:pt x="3751" y="3894"/>
                    <a:pt x="3656" y="3894"/>
                  </a:cubicBezTo>
                  <a:lnTo>
                    <a:pt x="3120" y="3894"/>
                  </a:lnTo>
                  <a:cubicBezTo>
                    <a:pt x="3013" y="3894"/>
                    <a:pt x="2917" y="3799"/>
                    <a:pt x="2917" y="3704"/>
                  </a:cubicBezTo>
                  <a:lnTo>
                    <a:pt x="2917" y="3323"/>
                  </a:lnTo>
                  <a:lnTo>
                    <a:pt x="3203" y="3323"/>
                  </a:lnTo>
                  <a:lnTo>
                    <a:pt x="3203" y="3525"/>
                  </a:lnTo>
                  <a:cubicBezTo>
                    <a:pt x="3239" y="3609"/>
                    <a:pt x="3310" y="3692"/>
                    <a:pt x="3394" y="3692"/>
                  </a:cubicBezTo>
                  <a:cubicBezTo>
                    <a:pt x="3489" y="3692"/>
                    <a:pt x="3560" y="3609"/>
                    <a:pt x="3560" y="3525"/>
                  </a:cubicBezTo>
                  <a:lnTo>
                    <a:pt x="3560" y="3323"/>
                  </a:lnTo>
                  <a:close/>
                  <a:moveTo>
                    <a:pt x="5799" y="3323"/>
                  </a:moveTo>
                  <a:lnTo>
                    <a:pt x="5799" y="3704"/>
                  </a:lnTo>
                  <a:cubicBezTo>
                    <a:pt x="5799" y="3799"/>
                    <a:pt x="5703" y="3894"/>
                    <a:pt x="5596" y="3894"/>
                  </a:cubicBezTo>
                  <a:lnTo>
                    <a:pt x="5061" y="3894"/>
                  </a:lnTo>
                  <a:cubicBezTo>
                    <a:pt x="4965" y="3894"/>
                    <a:pt x="4870" y="3799"/>
                    <a:pt x="4870" y="3704"/>
                  </a:cubicBezTo>
                  <a:lnTo>
                    <a:pt x="4870" y="3323"/>
                  </a:lnTo>
                  <a:lnTo>
                    <a:pt x="5156" y="3323"/>
                  </a:lnTo>
                  <a:lnTo>
                    <a:pt x="5156" y="3525"/>
                  </a:lnTo>
                  <a:cubicBezTo>
                    <a:pt x="5180" y="3609"/>
                    <a:pt x="5263" y="3692"/>
                    <a:pt x="5346" y="3692"/>
                  </a:cubicBezTo>
                  <a:cubicBezTo>
                    <a:pt x="5442" y="3692"/>
                    <a:pt x="5513" y="3609"/>
                    <a:pt x="5513" y="3525"/>
                  </a:cubicBezTo>
                  <a:lnTo>
                    <a:pt x="5513" y="3323"/>
                  </a:lnTo>
                  <a:close/>
                  <a:moveTo>
                    <a:pt x="6954" y="3525"/>
                  </a:moveTo>
                  <a:cubicBezTo>
                    <a:pt x="7025" y="3525"/>
                    <a:pt x="7097" y="3549"/>
                    <a:pt x="7168" y="3609"/>
                  </a:cubicBezTo>
                  <a:cubicBezTo>
                    <a:pt x="7227" y="3668"/>
                    <a:pt x="7239" y="3751"/>
                    <a:pt x="7239" y="3823"/>
                  </a:cubicBezTo>
                  <a:cubicBezTo>
                    <a:pt x="7227" y="3954"/>
                    <a:pt x="7085" y="4073"/>
                    <a:pt x="6942" y="4073"/>
                  </a:cubicBezTo>
                  <a:lnTo>
                    <a:pt x="6870" y="4073"/>
                  </a:lnTo>
                  <a:lnTo>
                    <a:pt x="6870" y="4061"/>
                  </a:lnTo>
                  <a:cubicBezTo>
                    <a:pt x="6870" y="3966"/>
                    <a:pt x="6787" y="3894"/>
                    <a:pt x="6704" y="3894"/>
                  </a:cubicBezTo>
                  <a:cubicBezTo>
                    <a:pt x="6608" y="3894"/>
                    <a:pt x="6537" y="3966"/>
                    <a:pt x="6537" y="4061"/>
                  </a:cubicBezTo>
                  <a:cubicBezTo>
                    <a:pt x="6537" y="4775"/>
                    <a:pt x="6180" y="5442"/>
                    <a:pt x="5584" y="5835"/>
                  </a:cubicBezTo>
                  <a:lnTo>
                    <a:pt x="5584" y="5799"/>
                  </a:lnTo>
                  <a:lnTo>
                    <a:pt x="5501" y="5037"/>
                  </a:lnTo>
                  <a:cubicBezTo>
                    <a:pt x="5453" y="4680"/>
                    <a:pt x="5156" y="4418"/>
                    <a:pt x="4811" y="4418"/>
                  </a:cubicBezTo>
                  <a:lnTo>
                    <a:pt x="3989" y="4418"/>
                  </a:lnTo>
                  <a:cubicBezTo>
                    <a:pt x="3632" y="4418"/>
                    <a:pt x="3334" y="4680"/>
                    <a:pt x="3310" y="5037"/>
                  </a:cubicBezTo>
                  <a:lnTo>
                    <a:pt x="3215" y="5799"/>
                  </a:lnTo>
                  <a:lnTo>
                    <a:pt x="3215" y="5835"/>
                  </a:lnTo>
                  <a:cubicBezTo>
                    <a:pt x="2953" y="5668"/>
                    <a:pt x="2739" y="5454"/>
                    <a:pt x="2584" y="5204"/>
                  </a:cubicBezTo>
                  <a:cubicBezTo>
                    <a:pt x="2358" y="4859"/>
                    <a:pt x="2239" y="4466"/>
                    <a:pt x="2239" y="4061"/>
                  </a:cubicBezTo>
                  <a:cubicBezTo>
                    <a:pt x="2239" y="3966"/>
                    <a:pt x="2167" y="3894"/>
                    <a:pt x="2072" y="3894"/>
                  </a:cubicBezTo>
                  <a:cubicBezTo>
                    <a:pt x="1989" y="3894"/>
                    <a:pt x="1905" y="3966"/>
                    <a:pt x="1905" y="4061"/>
                  </a:cubicBezTo>
                  <a:lnTo>
                    <a:pt x="1905" y="4073"/>
                  </a:lnTo>
                  <a:lnTo>
                    <a:pt x="1810" y="4073"/>
                  </a:lnTo>
                  <a:cubicBezTo>
                    <a:pt x="1727" y="4073"/>
                    <a:pt x="1655" y="4049"/>
                    <a:pt x="1596" y="3990"/>
                  </a:cubicBezTo>
                  <a:cubicBezTo>
                    <a:pt x="1536" y="3930"/>
                    <a:pt x="1524" y="3847"/>
                    <a:pt x="1524" y="3775"/>
                  </a:cubicBezTo>
                  <a:cubicBezTo>
                    <a:pt x="1536" y="3644"/>
                    <a:pt x="1667" y="3525"/>
                    <a:pt x="1822" y="3525"/>
                  </a:cubicBezTo>
                  <a:lnTo>
                    <a:pt x="2608" y="3525"/>
                  </a:lnTo>
                  <a:lnTo>
                    <a:pt x="2608" y="3716"/>
                  </a:lnTo>
                  <a:cubicBezTo>
                    <a:pt x="2608" y="4001"/>
                    <a:pt x="2846" y="4240"/>
                    <a:pt x="3132" y="4240"/>
                  </a:cubicBezTo>
                  <a:lnTo>
                    <a:pt x="3668" y="4240"/>
                  </a:lnTo>
                  <a:cubicBezTo>
                    <a:pt x="3953" y="4240"/>
                    <a:pt x="4191" y="4001"/>
                    <a:pt x="4191" y="3716"/>
                  </a:cubicBezTo>
                  <a:cubicBezTo>
                    <a:pt x="4191" y="3609"/>
                    <a:pt x="4275" y="3525"/>
                    <a:pt x="4382" y="3525"/>
                  </a:cubicBezTo>
                  <a:cubicBezTo>
                    <a:pt x="4489" y="3525"/>
                    <a:pt x="4572" y="3609"/>
                    <a:pt x="4572" y="3716"/>
                  </a:cubicBezTo>
                  <a:cubicBezTo>
                    <a:pt x="4572" y="4001"/>
                    <a:pt x="4811" y="4240"/>
                    <a:pt x="5096" y="4240"/>
                  </a:cubicBezTo>
                  <a:lnTo>
                    <a:pt x="5632" y="4240"/>
                  </a:lnTo>
                  <a:cubicBezTo>
                    <a:pt x="5906" y="4240"/>
                    <a:pt x="6144" y="4001"/>
                    <a:pt x="6144" y="3716"/>
                  </a:cubicBezTo>
                  <a:lnTo>
                    <a:pt x="6144" y="3525"/>
                  </a:lnTo>
                  <a:close/>
                  <a:moveTo>
                    <a:pt x="4799" y="4740"/>
                  </a:moveTo>
                  <a:cubicBezTo>
                    <a:pt x="4989" y="4740"/>
                    <a:pt x="5144" y="4882"/>
                    <a:pt x="5156" y="5073"/>
                  </a:cubicBezTo>
                  <a:lnTo>
                    <a:pt x="5239" y="5835"/>
                  </a:lnTo>
                  <a:cubicBezTo>
                    <a:pt x="5239" y="5978"/>
                    <a:pt x="5168" y="6133"/>
                    <a:pt x="5037" y="6204"/>
                  </a:cubicBezTo>
                  <a:lnTo>
                    <a:pt x="4549" y="6454"/>
                  </a:lnTo>
                  <a:cubicBezTo>
                    <a:pt x="4495" y="6478"/>
                    <a:pt x="4438" y="6490"/>
                    <a:pt x="4382" y="6490"/>
                  </a:cubicBezTo>
                  <a:cubicBezTo>
                    <a:pt x="4325" y="6490"/>
                    <a:pt x="4269" y="6478"/>
                    <a:pt x="4215" y="6454"/>
                  </a:cubicBezTo>
                  <a:lnTo>
                    <a:pt x="3727" y="6204"/>
                  </a:lnTo>
                  <a:cubicBezTo>
                    <a:pt x="3596" y="6133"/>
                    <a:pt x="3501" y="5990"/>
                    <a:pt x="3537" y="5835"/>
                  </a:cubicBezTo>
                  <a:lnTo>
                    <a:pt x="3620" y="5073"/>
                  </a:lnTo>
                  <a:cubicBezTo>
                    <a:pt x="3632" y="4894"/>
                    <a:pt x="3798" y="4740"/>
                    <a:pt x="3977" y="4740"/>
                  </a:cubicBezTo>
                  <a:close/>
                  <a:moveTo>
                    <a:pt x="2965" y="6633"/>
                  </a:moveTo>
                  <a:lnTo>
                    <a:pt x="2965" y="6966"/>
                  </a:lnTo>
                  <a:cubicBezTo>
                    <a:pt x="2965" y="7109"/>
                    <a:pt x="2882" y="7240"/>
                    <a:pt x="2727" y="7299"/>
                  </a:cubicBezTo>
                  <a:lnTo>
                    <a:pt x="2346" y="7049"/>
                  </a:lnTo>
                  <a:cubicBezTo>
                    <a:pt x="2239" y="6978"/>
                    <a:pt x="2227" y="6871"/>
                    <a:pt x="2251" y="6799"/>
                  </a:cubicBezTo>
                  <a:cubicBezTo>
                    <a:pt x="2286" y="6728"/>
                    <a:pt x="2346" y="6633"/>
                    <a:pt x="2465" y="6633"/>
                  </a:cubicBezTo>
                  <a:close/>
                  <a:moveTo>
                    <a:pt x="6275" y="6633"/>
                  </a:moveTo>
                  <a:cubicBezTo>
                    <a:pt x="6382" y="6633"/>
                    <a:pt x="6465" y="6728"/>
                    <a:pt x="6477" y="6799"/>
                  </a:cubicBezTo>
                  <a:cubicBezTo>
                    <a:pt x="6513" y="6871"/>
                    <a:pt x="6489" y="6978"/>
                    <a:pt x="6394" y="7049"/>
                  </a:cubicBezTo>
                  <a:lnTo>
                    <a:pt x="6001" y="7299"/>
                  </a:lnTo>
                  <a:cubicBezTo>
                    <a:pt x="5870" y="7240"/>
                    <a:pt x="5763" y="7109"/>
                    <a:pt x="5763" y="6966"/>
                  </a:cubicBezTo>
                  <a:lnTo>
                    <a:pt x="5763" y="6633"/>
                  </a:lnTo>
                  <a:close/>
                  <a:moveTo>
                    <a:pt x="2953" y="6109"/>
                  </a:moveTo>
                  <a:lnTo>
                    <a:pt x="2953" y="6311"/>
                  </a:lnTo>
                  <a:lnTo>
                    <a:pt x="2465" y="6311"/>
                  </a:lnTo>
                  <a:cubicBezTo>
                    <a:pt x="2203" y="6311"/>
                    <a:pt x="2001" y="6454"/>
                    <a:pt x="1929" y="6692"/>
                  </a:cubicBezTo>
                  <a:cubicBezTo>
                    <a:pt x="1846" y="6930"/>
                    <a:pt x="1941" y="7168"/>
                    <a:pt x="2144" y="7323"/>
                  </a:cubicBezTo>
                  <a:lnTo>
                    <a:pt x="4191" y="8669"/>
                  </a:lnTo>
                  <a:lnTo>
                    <a:pt x="4191" y="8954"/>
                  </a:lnTo>
                  <a:lnTo>
                    <a:pt x="3489" y="8954"/>
                  </a:lnTo>
                  <a:cubicBezTo>
                    <a:pt x="3370" y="8954"/>
                    <a:pt x="3239" y="8943"/>
                    <a:pt x="3120" y="8931"/>
                  </a:cubicBezTo>
                  <a:lnTo>
                    <a:pt x="3120" y="8776"/>
                  </a:lnTo>
                  <a:cubicBezTo>
                    <a:pt x="3120" y="8692"/>
                    <a:pt x="3036" y="8609"/>
                    <a:pt x="2953" y="8609"/>
                  </a:cubicBezTo>
                  <a:cubicBezTo>
                    <a:pt x="2858" y="8609"/>
                    <a:pt x="2786" y="8692"/>
                    <a:pt x="2786" y="8776"/>
                  </a:cubicBezTo>
                  <a:lnTo>
                    <a:pt x="2786" y="8835"/>
                  </a:lnTo>
                  <a:cubicBezTo>
                    <a:pt x="2060" y="8550"/>
                    <a:pt x="1524" y="7835"/>
                    <a:pt x="1524" y="7002"/>
                  </a:cubicBezTo>
                  <a:cubicBezTo>
                    <a:pt x="1524" y="6514"/>
                    <a:pt x="1929" y="6109"/>
                    <a:pt x="2417" y="6109"/>
                  </a:cubicBezTo>
                  <a:close/>
                  <a:moveTo>
                    <a:pt x="6323" y="6133"/>
                  </a:moveTo>
                  <a:cubicBezTo>
                    <a:pt x="6823" y="6133"/>
                    <a:pt x="7216" y="6526"/>
                    <a:pt x="7216" y="7026"/>
                  </a:cubicBezTo>
                  <a:cubicBezTo>
                    <a:pt x="7227" y="7835"/>
                    <a:pt x="6692" y="8550"/>
                    <a:pt x="5954" y="8835"/>
                  </a:cubicBezTo>
                  <a:lnTo>
                    <a:pt x="5954" y="8776"/>
                  </a:lnTo>
                  <a:cubicBezTo>
                    <a:pt x="5954" y="8692"/>
                    <a:pt x="5882" y="8609"/>
                    <a:pt x="5799" y="8609"/>
                  </a:cubicBezTo>
                  <a:cubicBezTo>
                    <a:pt x="5703" y="8609"/>
                    <a:pt x="5632" y="8692"/>
                    <a:pt x="5632" y="8776"/>
                  </a:cubicBezTo>
                  <a:lnTo>
                    <a:pt x="5632" y="8931"/>
                  </a:lnTo>
                  <a:cubicBezTo>
                    <a:pt x="5513" y="8954"/>
                    <a:pt x="5394" y="8954"/>
                    <a:pt x="5263" y="8954"/>
                  </a:cubicBezTo>
                  <a:lnTo>
                    <a:pt x="4549" y="8954"/>
                  </a:lnTo>
                  <a:lnTo>
                    <a:pt x="4549" y="8669"/>
                  </a:lnTo>
                  <a:lnTo>
                    <a:pt x="5180" y="8252"/>
                  </a:lnTo>
                  <a:cubicBezTo>
                    <a:pt x="5263" y="8216"/>
                    <a:pt x="5275" y="8109"/>
                    <a:pt x="5227" y="8038"/>
                  </a:cubicBezTo>
                  <a:cubicBezTo>
                    <a:pt x="5198" y="7986"/>
                    <a:pt x="5151" y="7962"/>
                    <a:pt x="5099" y="7962"/>
                  </a:cubicBezTo>
                  <a:cubicBezTo>
                    <a:pt x="5067" y="7962"/>
                    <a:pt x="5033" y="7972"/>
                    <a:pt x="5001" y="7990"/>
                  </a:cubicBezTo>
                  <a:lnTo>
                    <a:pt x="4394" y="8407"/>
                  </a:lnTo>
                  <a:lnTo>
                    <a:pt x="3060" y="7514"/>
                  </a:lnTo>
                  <a:cubicBezTo>
                    <a:pt x="3215" y="7383"/>
                    <a:pt x="3322" y="7180"/>
                    <a:pt x="3322" y="6966"/>
                  </a:cubicBezTo>
                  <a:lnTo>
                    <a:pt x="3322" y="6276"/>
                  </a:lnTo>
                  <a:cubicBezTo>
                    <a:pt x="3322" y="6276"/>
                    <a:pt x="3334" y="6276"/>
                    <a:pt x="3358" y="6287"/>
                  </a:cubicBezTo>
                  <a:cubicBezTo>
                    <a:pt x="3417" y="6383"/>
                    <a:pt x="3501" y="6442"/>
                    <a:pt x="3596" y="6502"/>
                  </a:cubicBezTo>
                  <a:lnTo>
                    <a:pt x="4084" y="6752"/>
                  </a:lnTo>
                  <a:cubicBezTo>
                    <a:pt x="4191" y="6799"/>
                    <a:pt x="4287" y="6823"/>
                    <a:pt x="4394" y="6823"/>
                  </a:cubicBezTo>
                  <a:cubicBezTo>
                    <a:pt x="4501" y="6823"/>
                    <a:pt x="4608" y="6799"/>
                    <a:pt x="4703" y="6752"/>
                  </a:cubicBezTo>
                  <a:lnTo>
                    <a:pt x="5192" y="6502"/>
                  </a:lnTo>
                  <a:cubicBezTo>
                    <a:pt x="5299" y="6454"/>
                    <a:pt x="5382" y="6383"/>
                    <a:pt x="5430" y="6287"/>
                  </a:cubicBezTo>
                  <a:cubicBezTo>
                    <a:pt x="5453" y="6287"/>
                    <a:pt x="5453" y="6287"/>
                    <a:pt x="5465" y="6276"/>
                  </a:cubicBezTo>
                  <a:lnTo>
                    <a:pt x="5465" y="6966"/>
                  </a:lnTo>
                  <a:cubicBezTo>
                    <a:pt x="5465" y="7168"/>
                    <a:pt x="5573" y="7383"/>
                    <a:pt x="5727" y="7514"/>
                  </a:cubicBezTo>
                  <a:lnTo>
                    <a:pt x="5632" y="7585"/>
                  </a:lnTo>
                  <a:cubicBezTo>
                    <a:pt x="5549" y="7633"/>
                    <a:pt x="5537" y="7740"/>
                    <a:pt x="5584" y="7811"/>
                  </a:cubicBezTo>
                  <a:cubicBezTo>
                    <a:pt x="5608" y="7859"/>
                    <a:pt x="5668" y="7883"/>
                    <a:pt x="5715" y="7883"/>
                  </a:cubicBezTo>
                  <a:cubicBezTo>
                    <a:pt x="5751" y="7883"/>
                    <a:pt x="5775" y="7871"/>
                    <a:pt x="5811" y="7859"/>
                  </a:cubicBezTo>
                  <a:lnTo>
                    <a:pt x="6596" y="7335"/>
                  </a:lnTo>
                  <a:cubicBezTo>
                    <a:pt x="6799" y="7204"/>
                    <a:pt x="6894" y="6942"/>
                    <a:pt x="6823" y="6704"/>
                  </a:cubicBezTo>
                  <a:cubicBezTo>
                    <a:pt x="6739" y="6466"/>
                    <a:pt x="6537" y="6323"/>
                    <a:pt x="6287" y="6323"/>
                  </a:cubicBezTo>
                  <a:lnTo>
                    <a:pt x="5787" y="6323"/>
                  </a:lnTo>
                  <a:lnTo>
                    <a:pt x="5787" y="6133"/>
                  </a:lnTo>
                  <a:close/>
                  <a:moveTo>
                    <a:pt x="4406" y="1"/>
                  </a:moveTo>
                  <a:cubicBezTo>
                    <a:pt x="2858" y="1"/>
                    <a:pt x="1596" y="1263"/>
                    <a:pt x="1596" y="2811"/>
                  </a:cubicBezTo>
                  <a:lnTo>
                    <a:pt x="1596" y="3239"/>
                  </a:lnTo>
                  <a:cubicBezTo>
                    <a:pt x="1405" y="3335"/>
                    <a:pt x="1262" y="3513"/>
                    <a:pt x="1239" y="3716"/>
                  </a:cubicBezTo>
                  <a:cubicBezTo>
                    <a:pt x="1227" y="3894"/>
                    <a:pt x="1286" y="4061"/>
                    <a:pt x="1382" y="4192"/>
                  </a:cubicBezTo>
                  <a:cubicBezTo>
                    <a:pt x="1501" y="4323"/>
                    <a:pt x="1667" y="4382"/>
                    <a:pt x="1834" y="4382"/>
                  </a:cubicBezTo>
                  <a:lnTo>
                    <a:pt x="1953" y="4382"/>
                  </a:lnTo>
                  <a:cubicBezTo>
                    <a:pt x="2001" y="4740"/>
                    <a:pt x="2132" y="5073"/>
                    <a:pt x="2322" y="5371"/>
                  </a:cubicBezTo>
                  <a:cubicBezTo>
                    <a:pt x="2417" y="5502"/>
                    <a:pt x="2513" y="5633"/>
                    <a:pt x="2632" y="5752"/>
                  </a:cubicBezTo>
                  <a:lnTo>
                    <a:pt x="2453" y="5752"/>
                  </a:lnTo>
                  <a:cubicBezTo>
                    <a:pt x="1786" y="5752"/>
                    <a:pt x="1239" y="6311"/>
                    <a:pt x="1239" y="6978"/>
                  </a:cubicBezTo>
                  <a:cubicBezTo>
                    <a:pt x="1239" y="7228"/>
                    <a:pt x="1286" y="7466"/>
                    <a:pt x="1358" y="7692"/>
                  </a:cubicBezTo>
                  <a:lnTo>
                    <a:pt x="881" y="7823"/>
                  </a:lnTo>
                  <a:cubicBezTo>
                    <a:pt x="358" y="7978"/>
                    <a:pt x="0" y="8466"/>
                    <a:pt x="0" y="9002"/>
                  </a:cubicBezTo>
                  <a:lnTo>
                    <a:pt x="0" y="11098"/>
                  </a:lnTo>
                  <a:cubicBezTo>
                    <a:pt x="0" y="11193"/>
                    <a:pt x="72" y="11264"/>
                    <a:pt x="167" y="11264"/>
                  </a:cubicBezTo>
                  <a:cubicBezTo>
                    <a:pt x="250" y="11264"/>
                    <a:pt x="334" y="11193"/>
                    <a:pt x="334" y="11098"/>
                  </a:cubicBezTo>
                  <a:lnTo>
                    <a:pt x="334" y="9002"/>
                  </a:lnTo>
                  <a:cubicBezTo>
                    <a:pt x="334" y="8597"/>
                    <a:pt x="596" y="8252"/>
                    <a:pt x="965" y="8133"/>
                  </a:cubicBezTo>
                  <a:lnTo>
                    <a:pt x="1477" y="7990"/>
                  </a:lnTo>
                  <a:cubicBezTo>
                    <a:pt x="1739" y="8538"/>
                    <a:pt x="2239" y="8954"/>
                    <a:pt x="2834" y="9145"/>
                  </a:cubicBezTo>
                  <a:lnTo>
                    <a:pt x="2834" y="11098"/>
                  </a:lnTo>
                  <a:cubicBezTo>
                    <a:pt x="2834" y="11193"/>
                    <a:pt x="2906" y="11264"/>
                    <a:pt x="2989" y="11264"/>
                  </a:cubicBezTo>
                  <a:cubicBezTo>
                    <a:pt x="3084" y="11264"/>
                    <a:pt x="3156" y="11193"/>
                    <a:pt x="3156" y="11098"/>
                  </a:cubicBezTo>
                  <a:lnTo>
                    <a:pt x="3156" y="9228"/>
                  </a:lnTo>
                  <a:cubicBezTo>
                    <a:pt x="3275" y="9240"/>
                    <a:pt x="3394" y="9252"/>
                    <a:pt x="3525" y="9252"/>
                  </a:cubicBezTo>
                  <a:lnTo>
                    <a:pt x="4239" y="9252"/>
                  </a:lnTo>
                  <a:lnTo>
                    <a:pt x="4239" y="11098"/>
                  </a:lnTo>
                  <a:cubicBezTo>
                    <a:pt x="4239" y="11193"/>
                    <a:pt x="4322" y="11264"/>
                    <a:pt x="4406" y="11264"/>
                  </a:cubicBezTo>
                  <a:cubicBezTo>
                    <a:pt x="4501" y="11264"/>
                    <a:pt x="4572" y="11193"/>
                    <a:pt x="4572" y="11098"/>
                  </a:cubicBezTo>
                  <a:lnTo>
                    <a:pt x="4572" y="9252"/>
                  </a:lnTo>
                  <a:lnTo>
                    <a:pt x="5287" y="9252"/>
                  </a:lnTo>
                  <a:cubicBezTo>
                    <a:pt x="5406" y="9252"/>
                    <a:pt x="5537" y="9240"/>
                    <a:pt x="5656" y="9228"/>
                  </a:cubicBezTo>
                  <a:lnTo>
                    <a:pt x="5656" y="11098"/>
                  </a:lnTo>
                  <a:cubicBezTo>
                    <a:pt x="5656" y="11193"/>
                    <a:pt x="5727" y="11264"/>
                    <a:pt x="5823" y="11264"/>
                  </a:cubicBezTo>
                  <a:cubicBezTo>
                    <a:pt x="5906" y="11264"/>
                    <a:pt x="5989" y="11193"/>
                    <a:pt x="5989" y="11098"/>
                  </a:cubicBezTo>
                  <a:lnTo>
                    <a:pt x="5989" y="9145"/>
                  </a:lnTo>
                  <a:cubicBezTo>
                    <a:pt x="6585" y="8954"/>
                    <a:pt x="7061" y="8538"/>
                    <a:pt x="7335" y="7990"/>
                  </a:cubicBezTo>
                  <a:lnTo>
                    <a:pt x="7847" y="8133"/>
                  </a:lnTo>
                  <a:cubicBezTo>
                    <a:pt x="8216" y="8240"/>
                    <a:pt x="8490" y="8597"/>
                    <a:pt x="8490" y="9002"/>
                  </a:cubicBezTo>
                  <a:lnTo>
                    <a:pt x="8490" y="11098"/>
                  </a:lnTo>
                  <a:cubicBezTo>
                    <a:pt x="8490" y="11193"/>
                    <a:pt x="8561" y="11264"/>
                    <a:pt x="8644" y="11264"/>
                  </a:cubicBezTo>
                  <a:cubicBezTo>
                    <a:pt x="8740" y="11264"/>
                    <a:pt x="8811" y="11193"/>
                    <a:pt x="8811" y="11098"/>
                  </a:cubicBezTo>
                  <a:lnTo>
                    <a:pt x="8811" y="9002"/>
                  </a:lnTo>
                  <a:cubicBezTo>
                    <a:pt x="8787" y="8490"/>
                    <a:pt x="8430" y="8014"/>
                    <a:pt x="7906" y="7859"/>
                  </a:cubicBezTo>
                  <a:lnTo>
                    <a:pt x="7430" y="7716"/>
                  </a:lnTo>
                  <a:cubicBezTo>
                    <a:pt x="7501" y="7502"/>
                    <a:pt x="7549" y="7264"/>
                    <a:pt x="7549" y="7002"/>
                  </a:cubicBezTo>
                  <a:cubicBezTo>
                    <a:pt x="7549" y="6335"/>
                    <a:pt x="7001" y="5787"/>
                    <a:pt x="6335" y="5787"/>
                  </a:cubicBezTo>
                  <a:lnTo>
                    <a:pt x="6156" y="5787"/>
                  </a:lnTo>
                  <a:cubicBezTo>
                    <a:pt x="6513" y="5418"/>
                    <a:pt x="6763" y="4942"/>
                    <a:pt x="6835" y="4406"/>
                  </a:cubicBezTo>
                  <a:lnTo>
                    <a:pt x="6942" y="4406"/>
                  </a:lnTo>
                  <a:cubicBezTo>
                    <a:pt x="7263" y="4406"/>
                    <a:pt x="7537" y="4168"/>
                    <a:pt x="7561" y="3847"/>
                  </a:cubicBezTo>
                  <a:cubicBezTo>
                    <a:pt x="7573" y="3668"/>
                    <a:pt x="7525" y="3513"/>
                    <a:pt x="7418" y="3370"/>
                  </a:cubicBezTo>
                  <a:cubicBezTo>
                    <a:pt x="7358" y="3311"/>
                    <a:pt x="7299" y="3275"/>
                    <a:pt x="7227" y="3228"/>
                  </a:cubicBezTo>
                  <a:lnTo>
                    <a:pt x="7227" y="2811"/>
                  </a:lnTo>
                  <a:cubicBezTo>
                    <a:pt x="7227" y="1263"/>
                    <a:pt x="5954" y="1"/>
                    <a:pt x="4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42" name="Google Shape;13942;p89"/>
          <p:cNvGrpSpPr/>
          <p:nvPr/>
        </p:nvGrpSpPr>
        <p:grpSpPr>
          <a:xfrm>
            <a:off x="7596157" y="1968159"/>
            <a:ext cx="279544" cy="358142"/>
            <a:chOff x="7596157" y="1968159"/>
            <a:chExt cx="279544" cy="358142"/>
          </a:xfrm>
          <a:solidFill>
            <a:schemeClr val="bg1"/>
          </a:solidFill>
        </p:grpSpPr>
        <p:sp>
          <p:nvSpPr>
            <p:cNvPr id="13943" name="Google Shape;13943;p89"/>
            <p:cNvSpPr/>
            <p:nvPr/>
          </p:nvSpPr>
          <p:spPr>
            <a:xfrm>
              <a:off x="7696868" y="209240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63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4" name="Google Shape;13944;p89"/>
            <p:cNvSpPr/>
            <p:nvPr/>
          </p:nvSpPr>
          <p:spPr>
            <a:xfrm>
              <a:off x="7764378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5" name="Google Shape;13945;p89"/>
            <p:cNvSpPr/>
            <p:nvPr/>
          </p:nvSpPr>
          <p:spPr>
            <a:xfrm>
              <a:off x="7713088" y="2143032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4" y="1"/>
                  </a:moveTo>
                  <a:cubicBezTo>
                    <a:pt x="140" y="1"/>
                    <a:pt x="96" y="16"/>
                    <a:pt x="60" y="45"/>
                  </a:cubicBezTo>
                  <a:cubicBezTo>
                    <a:pt x="1" y="105"/>
                    <a:pt x="1" y="200"/>
                    <a:pt x="60" y="283"/>
                  </a:cubicBezTo>
                  <a:cubicBezTo>
                    <a:pt x="203" y="414"/>
                    <a:pt x="441" y="498"/>
                    <a:pt x="703" y="498"/>
                  </a:cubicBezTo>
                  <a:cubicBezTo>
                    <a:pt x="953" y="498"/>
                    <a:pt x="1203" y="414"/>
                    <a:pt x="1334" y="283"/>
                  </a:cubicBezTo>
                  <a:cubicBezTo>
                    <a:pt x="1429" y="200"/>
                    <a:pt x="1429" y="105"/>
                    <a:pt x="1370" y="45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6"/>
                    <a:pt x="227" y="1"/>
                    <a:pt x="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6" name="Google Shape;13946;p89"/>
            <p:cNvSpPr/>
            <p:nvPr/>
          </p:nvSpPr>
          <p:spPr>
            <a:xfrm>
              <a:off x="7691197" y="2075427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8" y="334"/>
                  </a:cubicBezTo>
                  <a:lnTo>
                    <a:pt x="525" y="334"/>
                  </a:lnTo>
                  <a:cubicBezTo>
                    <a:pt x="620" y="334"/>
                    <a:pt x="692" y="251"/>
                    <a:pt x="692" y="167"/>
                  </a:cubicBezTo>
                  <a:cubicBezTo>
                    <a:pt x="692" y="72"/>
                    <a:pt x="62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7" name="Google Shape;13947;p89"/>
            <p:cNvSpPr/>
            <p:nvPr/>
          </p:nvSpPr>
          <p:spPr>
            <a:xfrm>
              <a:off x="7758739" y="2075427"/>
              <a:ext cx="21891" cy="1058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91" y="251"/>
                    <a:pt x="691" y="167"/>
                  </a:cubicBezTo>
                  <a:cubicBezTo>
                    <a:pt x="691" y="72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8" name="Google Shape;13948;p89"/>
            <p:cNvSpPr/>
            <p:nvPr/>
          </p:nvSpPr>
          <p:spPr>
            <a:xfrm>
              <a:off x="7596157" y="1968159"/>
              <a:ext cx="279544" cy="358142"/>
            </a:xfrm>
            <a:custGeom>
              <a:avLst/>
              <a:gdLst/>
              <a:ahLst/>
              <a:cxnLst/>
              <a:rect l="l" t="t" r="r" b="b"/>
              <a:pathLst>
                <a:path w="8824" h="11305" extrusionOk="0">
                  <a:moveTo>
                    <a:pt x="2287" y="481"/>
                  </a:moveTo>
                  <a:cubicBezTo>
                    <a:pt x="2394" y="565"/>
                    <a:pt x="2525" y="600"/>
                    <a:pt x="2691" y="636"/>
                  </a:cubicBezTo>
                  <a:cubicBezTo>
                    <a:pt x="3001" y="708"/>
                    <a:pt x="3322" y="708"/>
                    <a:pt x="3537" y="708"/>
                  </a:cubicBezTo>
                  <a:lnTo>
                    <a:pt x="5299" y="708"/>
                  </a:lnTo>
                  <a:cubicBezTo>
                    <a:pt x="5739" y="708"/>
                    <a:pt x="6192" y="898"/>
                    <a:pt x="6490" y="1243"/>
                  </a:cubicBezTo>
                  <a:cubicBezTo>
                    <a:pt x="6787" y="1589"/>
                    <a:pt x="6930" y="2029"/>
                    <a:pt x="6894" y="2482"/>
                  </a:cubicBezTo>
                  <a:lnTo>
                    <a:pt x="6751" y="3744"/>
                  </a:lnTo>
                  <a:lnTo>
                    <a:pt x="6728" y="3744"/>
                  </a:lnTo>
                  <a:cubicBezTo>
                    <a:pt x="6620" y="3744"/>
                    <a:pt x="6537" y="3660"/>
                    <a:pt x="6537" y="3553"/>
                  </a:cubicBezTo>
                  <a:lnTo>
                    <a:pt x="6537" y="2839"/>
                  </a:lnTo>
                  <a:cubicBezTo>
                    <a:pt x="6537" y="2446"/>
                    <a:pt x="6216" y="2136"/>
                    <a:pt x="5835" y="2136"/>
                  </a:cubicBezTo>
                  <a:lnTo>
                    <a:pt x="4954" y="2136"/>
                  </a:lnTo>
                  <a:cubicBezTo>
                    <a:pt x="3846" y="2136"/>
                    <a:pt x="3072" y="1886"/>
                    <a:pt x="2644" y="1374"/>
                  </a:cubicBezTo>
                  <a:cubicBezTo>
                    <a:pt x="2382" y="1065"/>
                    <a:pt x="2299" y="719"/>
                    <a:pt x="2287" y="481"/>
                  </a:cubicBezTo>
                  <a:close/>
                  <a:moveTo>
                    <a:pt x="2215" y="1398"/>
                  </a:moveTo>
                  <a:cubicBezTo>
                    <a:pt x="2263" y="1458"/>
                    <a:pt x="2310" y="1529"/>
                    <a:pt x="2370" y="1589"/>
                  </a:cubicBezTo>
                  <a:cubicBezTo>
                    <a:pt x="2858" y="2172"/>
                    <a:pt x="3715" y="2470"/>
                    <a:pt x="4942" y="2470"/>
                  </a:cubicBezTo>
                  <a:lnTo>
                    <a:pt x="5823" y="2470"/>
                  </a:lnTo>
                  <a:cubicBezTo>
                    <a:pt x="6025" y="2470"/>
                    <a:pt x="6192" y="2624"/>
                    <a:pt x="6192" y="2839"/>
                  </a:cubicBezTo>
                  <a:lnTo>
                    <a:pt x="6192" y="3553"/>
                  </a:lnTo>
                  <a:cubicBezTo>
                    <a:pt x="6192" y="3839"/>
                    <a:pt x="6430" y="4077"/>
                    <a:pt x="6716" y="4077"/>
                  </a:cubicBezTo>
                  <a:lnTo>
                    <a:pt x="6978" y="4077"/>
                  </a:lnTo>
                  <a:cubicBezTo>
                    <a:pt x="7049" y="4077"/>
                    <a:pt x="7132" y="4101"/>
                    <a:pt x="7192" y="4160"/>
                  </a:cubicBezTo>
                  <a:cubicBezTo>
                    <a:pt x="7252" y="4220"/>
                    <a:pt x="7263" y="4291"/>
                    <a:pt x="7263" y="4375"/>
                  </a:cubicBezTo>
                  <a:cubicBezTo>
                    <a:pt x="7252" y="4506"/>
                    <a:pt x="7109" y="4625"/>
                    <a:pt x="6966" y="4625"/>
                  </a:cubicBezTo>
                  <a:lnTo>
                    <a:pt x="6894" y="4625"/>
                  </a:lnTo>
                  <a:lnTo>
                    <a:pt x="6894" y="4613"/>
                  </a:lnTo>
                  <a:cubicBezTo>
                    <a:pt x="6894" y="4518"/>
                    <a:pt x="6811" y="4446"/>
                    <a:pt x="6728" y="4446"/>
                  </a:cubicBezTo>
                  <a:cubicBezTo>
                    <a:pt x="6632" y="4446"/>
                    <a:pt x="6561" y="4518"/>
                    <a:pt x="6561" y="4613"/>
                  </a:cubicBezTo>
                  <a:cubicBezTo>
                    <a:pt x="6561" y="4815"/>
                    <a:pt x="6537" y="5006"/>
                    <a:pt x="6478" y="5208"/>
                  </a:cubicBezTo>
                  <a:cubicBezTo>
                    <a:pt x="6359" y="4982"/>
                    <a:pt x="6120" y="4803"/>
                    <a:pt x="5835" y="4803"/>
                  </a:cubicBezTo>
                  <a:lnTo>
                    <a:pt x="3001" y="4803"/>
                  </a:lnTo>
                  <a:cubicBezTo>
                    <a:pt x="2727" y="4803"/>
                    <a:pt x="2489" y="4970"/>
                    <a:pt x="2370" y="5208"/>
                  </a:cubicBezTo>
                  <a:cubicBezTo>
                    <a:pt x="2310" y="5006"/>
                    <a:pt x="2275" y="4815"/>
                    <a:pt x="2275" y="4613"/>
                  </a:cubicBezTo>
                  <a:cubicBezTo>
                    <a:pt x="2275" y="4518"/>
                    <a:pt x="2203" y="4446"/>
                    <a:pt x="2108" y="4446"/>
                  </a:cubicBezTo>
                  <a:cubicBezTo>
                    <a:pt x="2025" y="4446"/>
                    <a:pt x="1953" y="4518"/>
                    <a:pt x="1953" y="4613"/>
                  </a:cubicBezTo>
                  <a:lnTo>
                    <a:pt x="1953" y="4625"/>
                  </a:lnTo>
                  <a:lnTo>
                    <a:pt x="1846" y="4625"/>
                  </a:lnTo>
                  <a:cubicBezTo>
                    <a:pt x="1775" y="4625"/>
                    <a:pt x="1691" y="4589"/>
                    <a:pt x="1632" y="4529"/>
                  </a:cubicBezTo>
                  <a:cubicBezTo>
                    <a:pt x="1572" y="4470"/>
                    <a:pt x="1560" y="4399"/>
                    <a:pt x="1560" y="4327"/>
                  </a:cubicBezTo>
                  <a:cubicBezTo>
                    <a:pt x="1572" y="4196"/>
                    <a:pt x="1715" y="4077"/>
                    <a:pt x="1858" y="4077"/>
                  </a:cubicBezTo>
                  <a:lnTo>
                    <a:pt x="2096" y="4077"/>
                  </a:lnTo>
                  <a:cubicBezTo>
                    <a:pt x="2382" y="4077"/>
                    <a:pt x="2620" y="3839"/>
                    <a:pt x="2620" y="3553"/>
                  </a:cubicBezTo>
                  <a:lnTo>
                    <a:pt x="2620" y="2672"/>
                  </a:lnTo>
                  <a:cubicBezTo>
                    <a:pt x="2620" y="2601"/>
                    <a:pt x="2644" y="2541"/>
                    <a:pt x="2703" y="2505"/>
                  </a:cubicBezTo>
                  <a:cubicBezTo>
                    <a:pt x="2787" y="2470"/>
                    <a:pt x="2810" y="2363"/>
                    <a:pt x="2763" y="2291"/>
                  </a:cubicBezTo>
                  <a:cubicBezTo>
                    <a:pt x="2739" y="2236"/>
                    <a:pt x="2685" y="2207"/>
                    <a:pt x="2630" y="2207"/>
                  </a:cubicBezTo>
                  <a:cubicBezTo>
                    <a:pt x="2602" y="2207"/>
                    <a:pt x="2573" y="2215"/>
                    <a:pt x="2549" y="2232"/>
                  </a:cubicBezTo>
                  <a:cubicBezTo>
                    <a:pt x="2382" y="2315"/>
                    <a:pt x="2287" y="2494"/>
                    <a:pt x="2287" y="2672"/>
                  </a:cubicBezTo>
                  <a:lnTo>
                    <a:pt x="2287" y="3553"/>
                  </a:lnTo>
                  <a:cubicBezTo>
                    <a:pt x="2287" y="3660"/>
                    <a:pt x="2203" y="3744"/>
                    <a:pt x="2096" y="3744"/>
                  </a:cubicBezTo>
                  <a:lnTo>
                    <a:pt x="2072" y="3744"/>
                  </a:lnTo>
                  <a:lnTo>
                    <a:pt x="1929" y="2482"/>
                  </a:lnTo>
                  <a:cubicBezTo>
                    <a:pt x="1894" y="2089"/>
                    <a:pt x="1989" y="1708"/>
                    <a:pt x="2215" y="1398"/>
                  </a:cubicBezTo>
                  <a:close/>
                  <a:moveTo>
                    <a:pt x="5823" y="5125"/>
                  </a:moveTo>
                  <a:cubicBezTo>
                    <a:pt x="6025" y="5125"/>
                    <a:pt x="6192" y="5291"/>
                    <a:pt x="6192" y="5506"/>
                  </a:cubicBezTo>
                  <a:lnTo>
                    <a:pt x="6192" y="5684"/>
                  </a:lnTo>
                  <a:cubicBezTo>
                    <a:pt x="6192" y="6661"/>
                    <a:pt x="5382" y="7470"/>
                    <a:pt x="4406" y="7470"/>
                  </a:cubicBezTo>
                  <a:cubicBezTo>
                    <a:pt x="3418" y="7470"/>
                    <a:pt x="2620" y="6661"/>
                    <a:pt x="2620" y="5684"/>
                  </a:cubicBezTo>
                  <a:lnTo>
                    <a:pt x="2620" y="5506"/>
                  </a:lnTo>
                  <a:cubicBezTo>
                    <a:pt x="2620" y="5291"/>
                    <a:pt x="2775" y="5125"/>
                    <a:pt x="2989" y="5125"/>
                  </a:cubicBezTo>
                  <a:close/>
                  <a:moveTo>
                    <a:pt x="2114" y="1"/>
                  </a:moveTo>
                  <a:cubicBezTo>
                    <a:pt x="2100" y="1"/>
                    <a:pt x="2086" y="2"/>
                    <a:pt x="2072" y="5"/>
                  </a:cubicBezTo>
                  <a:cubicBezTo>
                    <a:pt x="2013" y="29"/>
                    <a:pt x="1965" y="77"/>
                    <a:pt x="1953" y="136"/>
                  </a:cubicBezTo>
                  <a:cubicBezTo>
                    <a:pt x="1953" y="172"/>
                    <a:pt x="1870" y="577"/>
                    <a:pt x="2072" y="1053"/>
                  </a:cubicBezTo>
                  <a:cubicBezTo>
                    <a:pt x="1727" y="1446"/>
                    <a:pt x="1572" y="1970"/>
                    <a:pt x="1620" y="2494"/>
                  </a:cubicBezTo>
                  <a:lnTo>
                    <a:pt x="1751" y="3732"/>
                  </a:lnTo>
                  <a:cubicBezTo>
                    <a:pt x="1489" y="3779"/>
                    <a:pt x="1275" y="3994"/>
                    <a:pt x="1251" y="4268"/>
                  </a:cubicBezTo>
                  <a:cubicBezTo>
                    <a:pt x="1239" y="4446"/>
                    <a:pt x="1298" y="4613"/>
                    <a:pt x="1394" y="4744"/>
                  </a:cubicBezTo>
                  <a:cubicBezTo>
                    <a:pt x="1513" y="4875"/>
                    <a:pt x="1679" y="4934"/>
                    <a:pt x="1846" y="4934"/>
                  </a:cubicBezTo>
                  <a:lnTo>
                    <a:pt x="1965" y="4934"/>
                  </a:lnTo>
                  <a:cubicBezTo>
                    <a:pt x="2013" y="5280"/>
                    <a:pt x="2132" y="5589"/>
                    <a:pt x="2310" y="5887"/>
                  </a:cubicBezTo>
                  <a:cubicBezTo>
                    <a:pt x="2334" y="6196"/>
                    <a:pt x="2441" y="6482"/>
                    <a:pt x="2584" y="6732"/>
                  </a:cubicBezTo>
                  <a:cubicBezTo>
                    <a:pt x="2429" y="6768"/>
                    <a:pt x="2287" y="6899"/>
                    <a:pt x="2287" y="7077"/>
                  </a:cubicBezTo>
                  <a:lnTo>
                    <a:pt x="2287" y="7923"/>
                  </a:lnTo>
                  <a:cubicBezTo>
                    <a:pt x="2287" y="8089"/>
                    <a:pt x="2191" y="8220"/>
                    <a:pt x="2037" y="8268"/>
                  </a:cubicBezTo>
                  <a:lnTo>
                    <a:pt x="858" y="8625"/>
                  </a:lnTo>
                  <a:cubicBezTo>
                    <a:pt x="346" y="8792"/>
                    <a:pt x="1" y="9244"/>
                    <a:pt x="1" y="9804"/>
                  </a:cubicBezTo>
                  <a:lnTo>
                    <a:pt x="1" y="11137"/>
                  </a:lnTo>
                  <a:cubicBezTo>
                    <a:pt x="1" y="11233"/>
                    <a:pt x="72" y="11304"/>
                    <a:pt x="167" y="11304"/>
                  </a:cubicBezTo>
                  <a:cubicBezTo>
                    <a:pt x="251" y="11304"/>
                    <a:pt x="322" y="11233"/>
                    <a:pt x="322" y="11137"/>
                  </a:cubicBezTo>
                  <a:lnTo>
                    <a:pt x="322" y="9804"/>
                  </a:lnTo>
                  <a:cubicBezTo>
                    <a:pt x="322" y="9399"/>
                    <a:pt x="584" y="9054"/>
                    <a:pt x="953" y="8935"/>
                  </a:cubicBezTo>
                  <a:lnTo>
                    <a:pt x="2025" y="8613"/>
                  </a:lnTo>
                  <a:cubicBezTo>
                    <a:pt x="2322" y="9352"/>
                    <a:pt x="3287" y="9887"/>
                    <a:pt x="4394" y="9887"/>
                  </a:cubicBezTo>
                  <a:cubicBezTo>
                    <a:pt x="4775" y="9887"/>
                    <a:pt x="5168" y="9828"/>
                    <a:pt x="5501" y="9697"/>
                  </a:cubicBezTo>
                  <a:cubicBezTo>
                    <a:pt x="5597" y="9661"/>
                    <a:pt x="5644" y="9578"/>
                    <a:pt x="5608" y="9482"/>
                  </a:cubicBezTo>
                  <a:cubicBezTo>
                    <a:pt x="5590" y="9418"/>
                    <a:pt x="5529" y="9375"/>
                    <a:pt x="5464" y="9375"/>
                  </a:cubicBezTo>
                  <a:cubicBezTo>
                    <a:pt x="5445" y="9375"/>
                    <a:pt x="5425" y="9379"/>
                    <a:pt x="5406" y="9387"/>
                  </a:cubicBezTo>
                  <a:cubicBezTo>
                    <a:pt x="5085" y="9482"/>
                    <a:pt x="4751" y="9554"/>
                    <a:pt x="4394" y="9554"/>
                  </a:cubicBezTo>
                  <a:cubicBezTo>
                    <a:pt x="3870" y="9554"/>
                    <a:pt x="3382" y="9435"/>
                    <a:pt x="2989" y="9197"/>
                  </a:cubicBezTo>
                  <a:cubicBezTo>
                    <a:pt x="2668" y="8994"/>
                    <a:pt x="2429" y="8744"/>
                    <a:pt x="2322" y="8459"/>
                  </a:cubicBezTo>
                  <a:cubicBezTo>
                    <a:pt x="2501" y="8328"/>
                    <a:pt x="2608" y="8125"/>
                    <a:pt x="2608" y="7899"/>
                  </a:cubicBezTo>
                  <a:lnTo>
                    <a:pt x="2608" y="7054"/>
                  </a:lnTo>
                  <a:cubicBezTo>
                    <a:pt x="2608" y="7054"/>
                    <a:pt x="2608" y="7030"/>
                    <a:pt x="2620" y="7030"/>
                  </a:cubicBezTo>
                  <a:lnTo>
                    <a:pt x="2810" y="7030"/>
                  </a:lnTo>
                  <a:cubicBezTo>
                    <a:pt x="3191" y="7470"/>
                    <a:pt x="3763" y="7744"/>
                    <a:pt x="4382" y="7744"/>
                  </a:cubicBezTo>
                  <a:cubicBezTo>
                    <a:pt x="5013" y="7744"/>
                    <a:pt x="5573" y="7482"/>
                    <a:pt x="5966" y="7030"/>
                  </a:cubicBezTo>
                  <a:lnTo>
                    <a:pt x="6156" y="7030"/>
                  </a:lnTo>
                  <a:cubicBezTo>
                    <a:pt x="6156" y="7030"/>
                    <a:pt x="6168" y="7030"/>
                    <a:pt x="6168" y="7054"/>
                  </a:cubicBezTo>
                  <a:lnTo>
                    <a:pt x="6168" y="7899"/>
                  </a:lnTo>
                  <a:cubicBezTo>
                    <a:pt x="6168" y="8125"/>
                    <a:pt x="6275" y="8328"/>
                    <a:pt x="6454" y="8459"/>
                  </a:cubicBezTo>
                  <a:cubicBezTo>
                    <a:pt x="6382" y="8673"/>
                    <a:pt x="6216" y="8875"/>
                    <a:pt x="5989" y="9042"/>
                  </a:cubicBezTo>
                  <a:cubicBezTo>
                    <a:pt x="5918" y="9101"/>
                    <a:pt x="5906" y="9209"/>
                    <a:pt x="5966" y="9280"/>
                  </a:cubicBezTo>
                  <a:cubicBezTo>
                    <a:pt x="5989" y="9328"/>
                    <a:pt x="6037" y="9340"/>
                    <a:pt x="6097" y="9340"/>
                  </a:cubicBezTo>
                  <a:cubicBezTo>
                    <a:pt x="6132" y="9340"/>
                    <a:pt x="6168" y="9328"/>
                    <a:pt x="6204" y="9316"/>
                  </a:cubicBezTo>
                  <a:cubicBezTo>
                    <a:pt x="6466" y="9101"/>
                    <a:pt x="6644" y="8863"/>
                    <a:pt x="6751" y="8601"/>
                  </a:cubicBezTo>
                  <a:lnTo>
                    <a:pt x="7823" y="8923"/>
                  </a:lnTo>
                  <a:cubicBezTo>
                    <a:pt x="8204" y="9042"/>
                    <a:pt x="8454" y="9387"/>
                    <a:pt x="8454" y="9792"/>
                  </a:cubicBezTo>
                  <a:lnTo>
                    <a:pt x="8454" y="11126"/>
                  </a:lnTo>
                  <a:cubicBezTo>
                    <a:pt x="8454" y="11221"/>
                    <a:pt x="8525" y="11292"/>
                    <a:pt x="8621" y="11292"/>
                  </a:cubicBezTo>
                  <a:cubicBezTo>
                    <a:pt x="8704" y="11292"/>
                    <a:pt x="8776" y="11221"/>
                    <a:pt x="8776" y="11126"/>
                  </a:cubicBezTo>
                  <a:lnTo>
                    <a:pt x="8776" y="9792"/>
                  </a:lnTo>
                  <a:cubicBezTo>
                    <a:pt x="8823" y="9280"/>
                    <a:pt x="8478" y="8804"/>
                    <a:pt x="7966" y="8661"/>
                  </a:cubicBezTo>
                  <a:lnTo>
                    <a:pt x="6787" y="8304"/>
                  </a:lnTo>
                  <a:cubicBezTo>
                    <a:pt x="6632" y="8256"/>
                    <a:pt x="6537" y="8101"/>
                    <a:pt x="6537" y="7958"/>
                  </a:cubicBezTo>
                  <a:lnTo>
                    <a:pt x="6537" y="7113"/>
                  </a:lnTo>
                  <a:cubicBezTo>
                    <a:pt x="6537" y="6935"/>
                    <a:pt x="6394" y="6792"/>
                    <a:pt x="6239" y="6768"/>
                  </a:cubicBezTo>
                  <a:cubicBezTo>
                    <a:pt x="6382" y="6518"/>
                    <a:pt x="6490" y="6232"/>
                    <a:pt x="6513" y="5923"/>
                  </a:cubicBezTo>
                  <a:cubicBezTo>
                    <a:pt x="6692" y="5625"/>
                    <a:pt x="6811" y="5303"/>
                    <a:pt x="6859" y="4970"/>
                  </a:cubicBezTo>
                  <a:lnTo>
                    <a:pt x="6966" y="4970"/>
                  </a:lnTo>
                  <a:cubicBezTo>
                    <a:pt x="7287" y="4970"/>
                    <a:pt x="7561" y="4732"/>
                    <a:pt x="7585" y="4410"/>
                  </a:cubicBezTo>
                  <a:cubicBezTo>
                    <a:pt x="7609" y="4232"/>
                    <a:pt x="7549" y="4077"/>
                    <a:pt x="7442" y="3934"/>
                  </a:cubicBezTo>
                  <a:cubicBezTo>
                    <a:pt x="7347" y="3839"/>
                    <a:pt x="7216" y="3779"/>
                    <a:pt x="7085" y="3744"/>
                  </a:cubicBezTo>
                  <a:lnTo>
                    <a:pt x="7216" y="2505"/>
                  </a:lnTo>
                  <a:cubicBezTo>
                    <a:pt x="7275" y="1958"/>
                    <a:pt x="7097" y="1422"/>
                    <a:pt x="6728" y="1005"/>
                  </a:cubicBezTo>
                  <a:cubicBezTo>
                    <a:pt x="6359" y="600"/>
                    <a:pt x="5835" y="362"/>
                    <a:pt x="5287" y="362"/>
                  </a:cubicBezTo>
                  <a:lnTo>
                    <a:pt x="3525" y="362"/>
                  </a:lnTo>
                  <a:cubicBezTo>
                    <a:pt x="2918" y="362"/>
                    <a:pt x="2406" y="243"/>
                    <a:pt x="2227" y="53"/>
                  </a:cubicBezTo>
                  <a:cubicBezTo>
                    <a:pt x="2200" y="16"/>
                    <a:pt x="2159" y="1"/>
                    <a:pt x="2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49" name="Google Shape;13949;p89"/>
          <p:cNvGrpSpPr/>
          <p:nvPr/>
        </p:nvGrpSpPr>
        <p:grpSpPr>
          <a:xfrm>
            <a:off x="7147315" y="1969046"/>
            <a:ext cx="279513" cy="357636"/>
            <a:chOff x="7147315" y="1969046"/>
            <a:chExt cx="279513" cy="357636"/>
          </a:xfrm>
          <a:solidFill>
            <a:schemeClr val="bg1"/>
          </a:solidFill>
        </p:grpSpPr>
        <p:sp>
          <p:nvSpPr>
            <p:cNvPr id="13950" name="Google Shape;13950;p89"/>
            <p:cNvSpPr/>
            <p:nvPr/>
          </p:nvSpPr>
          <p:spPr>
            <a:xfrm>
              <a:off x="7248026" y="208109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3" y="512"/>
                    <a:pt x="167" y="512"/>
                  </a:cubicBezTo>
                  <a:cubicBezTo>
                    <a:pt x="262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1" name="Google Shape;13951;p89"/>
            <p:cNvSpPr/>
            <p:nvPr/>
          </p:nvSpPr>
          <p:spPr>
            <a:xfrm>
              <a:off x="7315536" y="208109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2" name="Google Shape;13952;p89"/>
            <p:cNvSpPr/>
            <p:nvPr/>
          </p:nvSpPr>
          <p:spPr>
            <a:xfrm>
              <a:off x="7241595" y="2064308"/>
              <a:ext cx="28702" cy="16442"/>
            </a:xfrm>
            <a:custGeom>
              <a:avLst/>
              <a:gdLst/>
              <a:ahLst/>
              <a:cxnLst/>
              <a:rect l="l" t="t" r="r" b="b"/>
              <a:pathLst>
                <a:path w="906" h="519" extrusionOk="0">
                  <a:moveTo>
                    <a:pt x="190" y="0"/>
                  </a:moveTo>
                  <a:cubicBezTo>
                    <a:pt x="116" y="0"/>
                    <a:pt x="54" y="45"/>
                    <a:pt x="25" y="113"/>
                  </a:cubicBezTo>
                  <a:cubicBezTo>
                    <a:pt x="1" y="209"/>
                    <a:pt x="48" y="292"/>
                    <a:pt x="132" y="316"/>
                  </a:cubicBezTo>
                  <a:lnTo>
                    <a:pt x="667" y="494"/>
                  </a:lnTo>
                  <a:cubicBezTo>
                    <a:pt x="679" y="494"/>
                    <a:pt x="703" y="518"/>
                    <a:pt x="727" y="518"/>
                  </a:cubicBezTo>
                  <a:cubicBezTo>
                    <a:pt x="798" y="518"/>
                    <a:pt x="858" y="471"/>
                    <a:pt x="894" y="399"/>
                  </a:cubicBezTo>
                  <a:cubicBezTo>
                    <a:pt x="906" y="304"/>
                    <a:pt x="858" y="221"/>
                    <a:pt x="775" y="185"/>
                  </a:cubicBezTo>
                  <a:lnTo>
                    <a:pt x="239" y="6"/>
                  </a:lnTo>
                  <a:cubicBezTo>
                    <a:pt x="222" y="2"/>
                    <a:pt x="206" y="0"/>
                    <a:pt x="1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3" name="Google Shape;13953;p89"/>
            <p:cNvSpPr/>
            <p:nvPr/>
          </p:nvSpPr>
          <p:spPr>
            <a:xfrm>
              <a:off x="7303466" y="2064276"/>
              <a:ext cx="28702" cy="16474"/>
            </a:xfrm>
            <a:custGeom>
              <a:avLst/>
              <a:gdLst/>
              <a:ahLst/>
              <a:cxnLst/>
              <a:rect l="l" t="t" r="r" b="b"/>
              <a:pathLst>
                <a:path w="906" h="520" extrusionOk="0">
                  <a:moveTo>
                    <a:pt x="718" y="0"/>
                  </a:moveTo>
                  <a:cubicBezTo>
                    <a:pt x="701" y="0"/>
                    <a:pt x="684" y="2"/>
                    <a:pt x="667" y="7"/>
                  </a:cubicBezTo>
                  <a:lnTo>
                    <a:pt x="131" y="186"/>
                  </a:lnTo>
                  <a:cubicBezTo>
                    <a:pt x="36" y="222"/>
                    <a:pt x="0" y="305"/>
                    <a:pt x="24" y="400"/>
                  </a:cubicBezTo>
                  <a:cubicBezTo>
                    <a:pt x="60" y="472"/>
                    <a:pt x="108" y="519"/>
                    <a:pt x="191" y="519"/>
                  </a:cubicBezTo>
                  <a:cubicBezTo>
                    <a:pt x="203" y="519"/>
                    <a:pt x="215" y="519"/>
                    <a:pt x="250" y="495"/>
                  </a:cubicBezTo>
                  <a:lnTo>
                    <a:pt x="786" y="317"/>
                  </a:lnTo>
                  <a:cubicBezTo>
                    <a:pt x="858" y="293"/>
                    <a:pt x="905" y="210"/>
                    <a:pt x="870" y="114"/>
                  </a:cubicBezTo>
                  <a:cubicBezTo>
                    <a:pt x="850" y="38"/>
                    <a:pt x="786" y="0"/>
                    <a:pt x="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4" name="Google Shape;13954;p89"/>
            <p:cNvSpPr/>
            <p:nvPr/>
          </p:nvSpPr>
          <p:spPr>
            <a:xfrm>
              <a:off x="7281575" y="2277229"/>
              <a:ext cx="10993" cy="49452"/>
            </a:xfrm>
            <a:custGeom>
              <a:avLst/>
              <a:gdLst/>
              <a:ahLst/>
              <a:cxnLst/>
              <a:rect l="l" t="t" r="r" b="b"/>
              <a:pathLst>
                <a:path w="347" h="1561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405"/>
                  </a:lnTo>
                  <a:cubicBezTo>
                    <a:pt x="1" y="1489"/>
                    <a:pt x="72" y="1560"/>
                    <a:pt x="167" y="1560"/>
                  </a:cubicBezTo>
                  <a:cubicBezTo>
                    <a:pt x="251" y="1560"/>
                    <a:pt x="334" y="1489"/>
                    <a:pt x="334" y="1405"/>
                  </a:cubicBezTo>
                  <a:lnTo>
                    <a:pt x="334" y="167"/>
                  </a:lnTo>
                  <a:cubicBezTo>
                    <a:pt x="346" y="72"/>
                    <a:pt x="275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5" name="Google Shape;13955;p89"/>
            <p:cNvSpPr/>
            <p:nvPr/>
          </p:nvSpPr>
          <p:spPr>
            <a:xfrm>
              <a:off x="7147315" y="1969046"/>
              <a:ext cx="279513" cy="357255"/>
            </a:xfrm>
            <a:custGeom>
              <a:avLst/>
              <a:gdLst/>
              <a:ahLst/>
              <a:cxnLst/>
              <a:rect l="l" t="t" r="r" b="b"/>
              <a:pathLst>
                <a:path w="8823" h="11277" extrusionOk="0">
                  <a:moveTo>
                    <a:pt x="4906" y="370"/>
                  </a:moveTo>
                  <a:cubicBezTo>
                    <a:pt x="5977" y="370"/>
                    <a:pt x="6858" y="1239"/>
                    <a:pt x="6858" y="2323"/>
                  </a:cubicBezTo>
                  <a:lnTo>
                    <a:pt x="6858" y="3394"/>
                  </a:lnTo>
                  <a:lnTo>
                    <a:pt x="6632" y="3394"/>
                  </a:lnTo>
                  <a:cubicBezTo>
                    <a:pt x="6632" y="3394"/>
                    <a:pt x="6620" y="3394"/>
                    <a:pt x="6620" y="3370"/>
                  </a:cubicBezTo>
                  <a:cubicBezTo>
                    <a:pt x="6549" y="3001"/>
                    <a:pt x="6275" y="2037"/>
                    <a:pt x="5537" y="1311"/>
                  </a:cubicBezTo>
                  <a:cubicBezTo>
                    <a:pt x="5507" y="1281"/>
                    <a:pt x="5465" y="1266"/>
                    <a:pt x="5422" y="1266"/>
                  </a:cubicBezTo>
                  <a:cubicBezTo>
                    <a:pt x="5379" y="1266"/>
                    <a:pt x="5334" y="1281"/>
                    <a:pt x="5298" y="1311"/>
                  </a:cubicBezTo>
                  <a:cubicBezTo>
                    <a:pt x="5298" y="1311"/>
                    <a:pt x="4822" y="1787"/>
                    <a:pt x="4358" y="1965"/>
                  </a:cubicBezTo>
                  <a:cubicBezTo>
                    <a:pt x="3882" y="1787"/>
                    <a:pt x="3417" y="1323"/>
                    <a:pt x="3417" y="1311"/>
                  </a:cubicBezTo>
                  <a:cubicBezTo>
                    <a:pt x="3387" y="1281"/>
                    <a:pt x="3349" y="1266"/>
                    <a:pt x="3307" y="1266"/>
                  </a:cubicBezTo>
                  <a:cubicBezTo>
                    <a:pt x="3265" y="1266"/>
                    <a:pt x="3221" y="1281"/>
                    <a:pt x="3179" y="1311"/>
                  </a:cubicBezTo>
                  <a:cubicBezTo>
                    <a:pt x="3120" y="1370"/>
                    <a:pt x="3060" y="1442"/>
                    <a:pt x="3001" y="1513"/>
                  </a:cubicBezTo>
                  <a:cubicBezTo>
                    <a:pt x="2941" y="1584"/>
                    <a:pt x="2965" y="1692"/>
                    <a:pt x="3024" y="1751"/>
                  </a:cubicBezTo>
                  <a:cubicBezTo>
                    <a:pt x="3057" y="1778"/>
                    <a:pt x="3096" y="1790"/>
                    <a:pt x="3134" y="1790"/>
                  </a:cubicBezTo>
                  <a:cubicBezTo>
                    <a:pt x="3180" y="1790"/>
                    <a:pt x="3224" y="1772"/>
                    <a:pt x="3251" y="1739"/>
                  </a:cubicBezTo>
                  <a:cubicBezTo>
                    <a:pt x="3274" y="1704"/>
                    <a:pt x="3298" y="1692"/>
                    <a:pt x="3322" y="1680"/>
                  </a:cubicBezTo>
                  <a:cubicBezTo>
                    <a:pt x="3513" y="1858"/>
                    <a:pt x="3917" y="2168"/>
                    <a:pt x="4310" y="2299"/>
                  </a:cubicBezTo>
                  <a:cubicBezTo>
                    <a:pt x="4328" y="2311"/>
                    <a:pt x="4349" y="2317"/>
                    <a:pt x="4368" y="2317"/>
                  </a:cubicBezTo>
                  <a:cubicBezTo>
                    <a:pt x="4388" y="2317"/>
                    <a:pt x="4405" y="2311"/>
                    <a:pt x="4417" y="2299"/>
                  </a:cubicBezTo>
                  <a:cubicBezTo>
                    <a:pt x="4822" y="2168"/>
                    <a:pt x="5227" y="1834"/>
                    <a:pt x="5418" y="1680"/>
                  </a:cubicBezTo>
                  <a:cubicBezTo>
                    <a:pt x="6001" y="2335"/>
                    <a:pt x="6215" y="3132"/>
                    <a:pt x="6299" y="3466"/>
                  </a:cubicBezTo>
                  <a:cubicBezTo>
                    <a:pt x="6322" y="3632"/>
                    <a:pt x="6477" y="3728"/>
                    <a:pt x="6620" y="3728"/>
                  </a:cubicBezTo>
                  <a:lnTo>
                    <a:pt x="6918" y="3728"/>
                  </a:lnTo>
                  <a:cubicBezTo>
                    <a:pt x="6989" y="3728"/>
                    <a:pt x="7072" y="3763"/>
                    <a:pt x="7132" y="3823"/>
                  </a:cubicBezTo>
                  <a:cubicBezTo>
                    <a:pt x="7192" y="3882"/>
                    <a:pt x="7203" y="3954"/>
                    <a:pt x="7203" y="4025"/>
                  </a:cubicBezTo>
                  <a:cubicBezTo>
                    <a:pt x="7192" y="4168"/>
                    <a:pt x="7049" y="4287"/>
                    <a:pt x="6906" y="4287"/>
                  </a:cubicBezTo>
                  <a:lnTo>
                    <a:pt x="6834" y="4287"/>
                  </a:lnTo>
                  <a:lnTo>
                    <a:pt x="6834" y="4263"/>
                  </a:lnTo>
                  <a:cubicBezTo>
                    <a:pt x="6834" y="4180"/>
                    <a:pt x="6751" y="4097"/>
                    <a:pt x="6668" y="4097"/>
                  </a:cubicBezTo>
                  <a:cubicBezTo>
                    <a:pt x="6572" y="4097"/>
                    <a:pt x="6501" y="4180"/>
                    <a:pt x="6501" y="4263"/>
                  </a:cubicBezTo>
                  <a:cubicBezTo>
                    <a:pt x="6501" y="5442"/>
                    <a:pt x="5548" y="6395"/>
                    <a:pt x="4370" y="6395"/>
                  </a:cubicBezTo>
                  <a:cubicBezTo>
                    <a:pt x="3203" y="6395"/>
                    <a:pt x="2250" y="5442"/>
                    <a:pt x="2250" y="4263"/>
                  </a:cubicBezTo>
                  <a:cubicBezTo>
                    <a:pt x="2250" y="4180"/>
                    <a:pt x="2167" y="4097"/>
                    <a:pt x="2084" y="4097"/>
                  </a:cubicBezTo>
                  <a:cubicBezTo>
                    <a:pt x="1989" y="4097"/>
                    <a:pt x="1953" y="4144"/>
                    <a:pt x="1953" y="4240"/>
                  </a:cubicBezTo>
                  <a:lnTo>
                    <a:pt x="1846" y="4251"/>
                  </a:lnTo>
                  <a:cubicBezTo>
                    <a:pt x="1774" y="4251"/>
                    <a:pt x="1691" y="4228"/>
                    <a:pt x="1631" y="4168"/>
                  </a:cubicBezTo>
                  <a:cubicBezTo>
                    <a:pt x="1572" y="4109"/>
                    <a:pt x="1560" y="4025"/>
                    <a:pt x="1560" y="3954"/>
                  </a:cubicBezTo>
                  <a:cubicBezTo>
                    <a:pt x="1572" y="3823"/>
                    <a:pt x="1715" y="3704"/>
                    <a:pt x="1858" y="3704"/>
                  </a:cubicBezTo>
                  <a:lnTo>
                    <a:pt x="2131" y="3704"/>
                  </a:lnTo>
                  <a:cubicBezTo>
                    <a:pt x="2286" y="3704"/>
                    <a:pt x="2429" y="3597"/>
                    <a:pt x="2453" y="3430"/>
                  </a:cubicBezTo>
                  <a:cubicBezTo>
                    <a:pt x="2500" y="3216"/>
                    <a:pt x="2631" y="2751"/>
                    <a:pt x="2905" y="2275"/>
                  </a:cubicBezTo>
                  <a:cubicBezTo>
                    <a:pt x="2941" y="2204"/>
                    <a:pt x="2917" y="2096"/>
                    <a:pt x="2846" y="2049"/>
                  </a:cubicBezTo>
                  <a:cubicBezTo>
                    <a:pt x="2820" y="2034"/>
                    <a:pt x="2791" y="2027"/>
                    <a:pt x="2763" y="2027"/>
                  </a:cubicBezTo>
                  <a:cubicBezTo>
                    <a:pt x="2702" y="2027"/>
                    <a:pt x="2644" y="2059"/>
                    <a:pt x="2620" y="2108"/>
                  </a:cubicBezTo>
                  <a:cubicBezTo>
                    <a:pt x="2322" y="2632"/>
                    <a:pt x="2203" y="3120"/>
                    <a:pt x="2143" y="3370"/>
                  </a:cubicBezTo>
                  <a:cubicBezTo>
                    <a:pt x="2143" y="3370"/>
                    <a:pt x="2143" y="3394"/>
                    <a:pt x="2131" y="3394"/>
                  </a:cubicBezTo>
                  <a:lnTo>
                    <a:pt x="1905" y="3394"/>
                  </a:lnTo>
                  <a:lnTo>
                    <a:pt x="1905" y="2323"/>
                  </a:lnTo>
                  <a:cubicBezTo>
                    <a:pt x="1905" y="1251"/>
                    <a:pt x="2786" y="370"/>
                    <a:pt x="3846" y="370"/>
                  </a:cubicBezTo>
                  <a:close/>
                  <a:moveTo>
                    <a:pt x="2096" y="5121"/>
                  </a:moveTo>
                  <a:cubicBezTo>
                    <a:pt x="2274" y="5573"/>
                    <a:pt x="2584" y="5978"/>
                    <a:pt x="2989" y="6264"/>
                  </a:cubicBezTo>
                  <a:lnTo>
                    <a:pt x="2989" y="7214"/>
                  </a:lnTo>
                  <a:lnTo>
                    <a:pt x="1357" y="5240"/>
                  </a:lnTo>
                  <a:lnTo>
                    <a:pt x="2096" y="5121"/>
                  </a:lnTo>
                  <a:close/>
                  <a:moveTo>
                    <a:pt x="6715" y="5121"/>
                  </a:moveTo>
                  <a:lnTo>
                    <a:pt x="7453" y="5240"/>
                  </a:lnTo>
                  <a:lnTo>
                    <a:pt x="5822" y="7228"/>
                  </a:lnTo>
                  <a:lnTo>
                    <a:pt x="5822" y="6264"/>
                  </a:lnTo>
                  <a:cubicBezTo>
                    <a:pt x="6215" y="5978"/>
                    <a:pt x="6537" y="5573"/>
                    <a:pt x="6715" y="5121"/>
                  </a:cubicBezTo>
                  <a:close/>
                  <a:moveTo>
                    <a:pt x="5489" y="6454"/>
                  </a:moveTo>
                  <a:lnTo>
                    <a:pt x="5489" y="7633"/>
                  </a:lnTo>
                  <a:lnTo>
                    <a:pt x="4417" y="8931"/>
                  </a:lnTo>
                  <a:lnTo>
                    <a:pt x="3346" y="7633"/>
                  </a:lnTo>
                  <a:lnTo>
                    <a:pt x="3346" y="6454"/>
                  </a:lnTo>
                  <a:cubicBezTo>
                    <a:pt x="3679" y="6621"/>
                    <a:pt x="4036" y="6704"/>
                    <a:pt x="4417" y="6704"/>
                  </a:cubicBezTo>
                  <a:cubicBezTo>
                    <a:pt x="4810" y="6704"/>
                    <a:pt x="5167" y="6621"/>
                    <a:pt x="5489" y="6454"/>
                  </a:cubicBezTo>
                  <a:close/>
                  <a:moveTo>
                    <a:pt x="3894" y="1"/>
                  </a:moveTo>
                  <a:cubicBezTo>
                    <a:pt x="2631" y="1"/>
                    <a:pt x="1608" y="1025"/>
                    <a:pt x="1608" y="2287"/>
                  </a:cubicBezTo>
                  <a:lnTo>
                    <a:pt x="1608" y="3418"/>
                  </a:lnTo>
                  <a:cubicBezTo>
                    <a:pt x="1417" y="3513"/>
                    <a:pt x="1274" y="3692"/>
                    <a:pt x="1250" y="3894"/>
                  </a:cubicBezTo>
                  <a:cubicBezTo>
                    <a:pt x="1238" y="4073"/>
                    <a:pt x="1286" y="4240"/>
                    <a:pt x="1393" y="4371"/>
                  </a:cubicBezTo>
                  <a:cubicBezTo>
                    <a:pt x="1512" y="4501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1977" y="4644"/>
                    <a:pt x="1989" y="4716"/>
                    <a:pt x="2000" y="4775"/>
                  </a:cubicBezTo>
                  <a:lnTo>
                    <a:pt x="1262" y="4894"/>
                  </a:lnTo>
                  <a:cubicBezTo>
                    <a:pt x="1155" y="4906"/>
                    <a:pt x="1048" y="4978"/>
                    <a:pt x="1012" y="5073"/>
                  </a:cubicBezTo>
                  <a:cubicBezTo>
                    <a:pt x="965" y="5180"/>
                    <a:pt x="965" y="5275"/>
                    <a:pt x="1012" y="5383"/>
                  </a:cubicBezTo>
                  <a:lnTo>
                    <a:pt x="2108" y="7502"/>
                  </a:lnTo>
                  <a:lnTo>
                    <a:pt x="857" y="7883"/>
                  </a:lnTo>
                  <a:cubicBezTo>
                    <a:pt x="334" y="8050"/>
                    <a:pt x="0" y="8514"/>
                    <a:pt x="0" y="9062"/>
                  </a:cubicBezTo>
                  <a:lnTo>
                    <a:pt x="0" y="11109"/>
                  </a:lnTo>
                  <a:cubicBezTo>
                    <a:pt x="0" y="11205"/>
                    <a:pt x="72" y="11276"/>
                    <a:pt x="155" y="11276"/>
                  </a:cubicBezTo>
                  <a:cubicBezTo>
                    <a:pt x="250" y="11276"/>
                    <a:pt x="322" y="11205"/>
                    <a:pt x="322" y="11109"/>
                  </a:cubicBezTo>
                  <a:lnTo>
                    <a:pt x="322" y="9062"/>
                  </a:lnTo>
                  <a:cubicBezTo>
                    <a:pt x="322" y="8943"/>
                    <a:pt x="357" y="8823"/>
                    <a:pt x="381" y="8716"/>
                  </a:cubicBezTo>
                  <a:lnTo>
                    <a:pt x="1215" y="9431"/>
                  </a:lnTo>
                  <a:cubicBezTo>
                    <a:pt x="1334" y="9538"/>
                    <a:pt x="1405" y="9681"/>
                    <a:pt x="1405" y="9847"/>
                  </a:cubicBezTo>
                  <a:lnTo>
                    <a:pt x="1405" y="11109"/>
                  </a:lnTo>
                  <a:cubicBezTo>
                    <a:pt x="1405" y="11205"/>
                    <a:pt x="1488" y="11276"/>
                    <a:pt x="1572" y="11276"/>
                  </a:cubicBezTo>
                  <a:cubicBezTo>
                    <a:pt x="1667" y="11276"/>
                    <a:pt x="1738" y="11205"/>
                    <a:pt x="1738" y="11109"/>
                  </a:cubicBezTo>
                  <a:lnTo>
                    <a:pt x="1738" y="9847"/>
                  </a:lnTo>
                  <a:cubicBezTo>
                    <a:pt x="1738" y="9597"/>
                    <a:pt x="1631" y="9359"/>
                    <a:pt x="1441" y="9181"/>
                  </a:cubicBezTo>
                  <a:lnTo>
                    <a:pt x="572" y="8431"/>
                  </a:lnTo>
                  <a:cubicBezTo>
                    <a:pt x="679" y="8335"/>
                    <a:pt x="810" y="8240"/>
                    <a:pt x="965" y="8192"/>
                  </a:cubicBezTo>
                  <a:lnTo>
                    <a:pt x="2274" y="7776"/>
                  </a:lnTo>
                  <a:lnTo>
                    <a:pt x="2989" y="9145"/>
                  </a:lnTo>
                  <a:lnTo>
                    <a:pt x="2762" y="9597"/>
                  </a:lnTo>
                  <a:cubicBezTo>
                    <a:pt x="2679" y="9776"/>
                    <a:pt x="2691" y="9966"/>
                    <a:pt x="2810" y="10133"/>
                  </a:cubicBezTo>
                  <a:lnTo>
                    <a:pt x="3572" y="11205"/>
                  </a:lnTo>
                  <a:cubicBezTo>
                    <a:pt x="3596" y="11252"/>
                    <a:pt x="3655" y="11276"/>
                    <a:pt x="3703" y="11276"/>
                  </a:cubicBezTo>
                  <a:cubicBezTo>
                    <a:pt x="3727" y="11276"/>
                    <a:pt x="3763" y="11264"/>
                    <a:pt x="3786" y="11252"/>
                  </a:cubicBezTo>
                  <a:cubicBezTo>
                    <a:pt x="3870" y="11193"/>
                    <a:pt x="3882" y="11086"/>
                    <a:pt x="3834" y="11014"/>
                  </a:cubicBezTo>
                  <a:lnTo>
                    <a:pt x="3072" y="9943"/>
                  </a:lnTo>
                  <a:cubicBezTo>
                    <a:pt x="3036" y="9883"/>
                    <a:pt x="3036" y="9800"/>
                    <a:pt x="3060" y="9740"/>
                  </a:cubicBezTo>
                  <a:lnTo>
                    <a:pt x="3310" y="9228"/>
                  </a:lnTo>
                  <a:cubicBezTo>
                    <a:pt x="3346" y="9181"/>
                    <a:pt x="3346" y="9121"/>
                    <a:pt x="3310" y="9073"/>
                  </a:cubicBezTo>
                  <a:lnTo>
                    <a:pt x="1917" y="6395"/>
                  </a:lnTo>
                  <a:lnTo>
                    <a:pt x="4263" y="9252"/>
                  </a:lnTo>
                  <a:cubicBezTo>
                    <a:pt x="4298" y="9300"/>
                    <a:pt x="4346" y="9312"/>
                    <a:pt x="4405" y="9312"/>
                  </a:cubicBezTo>
                  <a:cubicBezTo>
                    <a:pt x="4441" y="9312"/>
                    <a:pt x="4489" y="9300"/>
                    <a:pt x="4536" y="9252"/>
                  </a:cubicBezTo>
                  <a:lnTo>
                    <a:pt x="6882" y="6395"/>
                  </a:lnTo>
                  <a:lnTo>
                    <a:pt x="5489" y="9073"/>
                  </a:lnTo>
                  <a:cubicBezTo>
                    <a:pt x="5453" y="9121"/>
                    <a:pt x="5453" y="9181"/>
                    <a:pt x="5489" y="9228"/>
                  </a:cubicBezTo>
                  <a:lnTo>
                    <a:pt x="5739" y="9740"/>
                  </a:lnTo>
                  <a:cubicBezTo>
                    <a:pt x="5775" y="9800"/>
                    <a:pt x="5775" y="9871"/>
                    <a:pt x="5727" y="9943"/>
                  </a:cubicBezTo>
                  <a:lnTo>
                    <a:pt x="4965" y="11014"/>
                  </a:lnTo>
                  <a:cubicBezTo>
                    <a:pt x="4906" y="11086"/>
                    <a:pt x="4941" y="11193"/>
                    <a:pt x="5013" y="11252"/>
                  </a:cubicBezTo>
                  <a:cubicBezTo>
                    <a:pt x="5037" y="11264"/>
                    <a:pt x="5072" y="11276"/>
                    <a:pt x="5096" y="11276"/>
                  </a:cubicBezTo>
                  <a:cubicBezTo>
                    <a:pt x="5144" y="11276"/>
                    <a:pt x="5203" y="11252"/>
                    <a:pt x="5239" y="11205"/>
                  </a:cubicBezTo>
                  <a:lnTo>
                    <a:pt x="5989" y="10133"/>
                  </a:lnTo>
                  <a:cubicBezTo>
                    <a:pt x="6108" y="9966"/>
                    <a:pt x="6132" y="9776"/>
                    <a:pt x="6037" y="9597"/>
                  </a:cubicBezTo>
                  <a:lnTo>
                    <a:pt x="5810" y="9145"/>
                  </a:lnTo>
                  <a:lnTo>
                    <a:pt x="6525" y="7776"/>
                  </a:lnTo>
                  <a:lnTo>
                    <a:pt x="7834" y="8192"/>
                  </a:lnTo>
                  <a:cubicBezTo>
                    <a:pt x="7989" y="8240"/>
                    <a:pt x="8120" y="8335"/>
                    <a:pt x="8227" y="8431"/>
                  </a:cubicBezTo>
                  <a:lnTo>
                    <a:pt x="7358" y="9181"/>
                  </a:lnTo>
                  <a:cubicBezTo>
                    <a:pt x="7168" y="9347"/>
                    <a:pt x="7061" y="9585"/>
                    <a:pt x="7061" y="9847"/>
                  </a:cubicBezTo>
                  <a:lnTo>
                    <a:pt x="7061" y="11109"/>
                  </a:lnTo>
                  <a:cubicBezTo>
                    <a:pt x="7061" y="11205"/>
                    <a:pt x="7144" y="11276"/>
                    <a:pt x="7227" y="11276"/>
                  </a:cubicBezTo>
                  <a:cubicBezTo>
                    <a:pt x="7323" y="11276"/>
                    <a:pt x="7394" y="11205"/>
                    <a:pt x="7394" y="11109"/>
                  </a:cubicBezTo>
                  <a:lnTo>
                    <a:pt x="7394" y="9847"/>
                  </a:lnTo>
                  <a:cubicBezTo>
                    <a:pt x="7394" y="9681"/>
                    <a:pt x="7465" y="9538"/>
                    <a:pt x="7584" y="9431"/>
                  </a:cubicBezTo>
                  <a:lnTo>
                    <a:pt x="8418" y="8716"/>
                  </a:lnTo>
                  <a:cubicBezTo>
                    <a:pt x="8466" y="8823"/>
                    <a:pt x="8477" y="8943"/>
                    <a:pt x="8477" y="9062"/>
                  </a:cubicBezTo>
                  <a:lnTo>
                    <a:pt x="8477" y="11109"/>
                  </a:lnTo>
                  <a:cubicBezTo>
                    <a:pt x="8477" y="11205"/>
                    <a:pt x="8549" y="11276"/>
                    <a:pt x="8644" y="11276"/>
                  </a:cubicBezTo>
                  <a:cubicBezTo>
                    <a:pt x="8727" y="11276"/>
                    <a:pt x="8811" y="11205"/>
                    <a:pt x="8811" y="11109"/>
                  </a:cubicBezTo>
                  <a:lnTo>
                    <a:pt x="8811" y="9062"/>
                  </a:lnTo>
                  <a:cubicBezTo>
                    <a:pt x="8823" y="8538"/>
                    <a:pt x="8477" y="8073"/>
                    <a:pt x="7965" y="7919"/>
                  </a:cubicBezTo>
                  <a:lnTo>
                    <a:pt x="6715" y="7526"/>
                  </a:lnTo>
                  <a:lnTo>
                    <a:pt x="7811" y="5418"/>
                  </a:lnTo>
                  <a:cubicBezTo>
                    <a:pt x="7858" y="5311"/>
                    <a:pt x="7858" y="5204"/>
                    <a:pt x="7811" y="5097"/>
                  </a:cubicBezTo>
                  <a:cubicBezTo>
                    <a:pt x="7763" y="5002"/>
                    <a:pt x="7668" y="4942"/>
                    <a:pt x="7561" y="4918"/>
                  </a:cubicBezTo>
                  <a:lnTo>
                    <a:pt x="6811" y="4799"/>
                  </a:lnTo>
                  <a:cubicBezTo>
                    <a:pt x="6822" y="4728"/>
                    <a:pt x="6846" y="4656"/>
                    <a:pt x="6858" y="4597"/>
                  </a:cubicBezTo>
                  <a:lnTo>
                    <a:pt x="6965" y="4597"/>
                  </a:lnTo>
                  <a:cubicBezTo>
                    <a:pt x="7287" y="4597"/>
                    <a:pt x="7561" y="4359"/>
                    <a:pt x="7584" y="4049"/>
                  </a:cubicBezTo>
                  <a:cubicBezTo>
                    <a:pt x="7608" y="3870"/>
                    <a:pt x="7549" y="3704"/>
                    <a:pt x="7442" y="3573"/>
                  </a:cubicBezTo>
                  <a:cubicBezTo>
                    <a:pt x="7382" y="3513"/>
                    <a:pt x="7323" y="3466"/>
                    <a:pt x="7251" y="3418"/>
                  </a:cubicBezTo>
                  <a:lnTo>
                    <a:pt x="7251" y="2287"/>
                  </a:lnTo>
                  <a:cubicBezTo>
                    <a:pt x="7251" y="1025"/>
                    <a:pt x="6215" y="1"/>
                    <a:pt x="4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6" name="Google Shape;13956;p89"/>
            <p:cNvSpPr/>
            <p:nvPr/>
          </p:nvSpPr>
          <p:spPr>
            <a:xfrm>
              <a:off x="7248026" y="2111067"/>
              <a:ext cx="78471" cy="36052"/>
            </a:xfrm>
            <a:custGeom>
              <a:avLst/>
              <a:gdLst/>
              <a:ahLst/>
              <a:cxnLst/>
              <a:rect l="l" t="t" r="r" b="b"/>
              <a:pathLst>
                <a:path w="2477" h="1138" extrusionOk="0">
                  <a:moveTo>
                    <a:pt x="619" y="411"/>
                  </a:moveTo>
                  <a:cubicBezTo>
                    <a:pt x="679" y="411"/>
                    <a:pt x="738" y="423"/>
                    <a:pt x="798" y="423"/>
                  </a:cubicBezTo>
                  <a:lnTo>
                    <a:pt x="703" y="602"/>
                  </a:lnTo>
                  <a:lnTo>
                    <a:pt x="619" y="411"/>
                  </a:lnTo>
                  <a:close/>
                  <a:moveTo>
                    <a:pt x="1846" y="411"/>
                  </a:moveTo>
                  <a:lnTo>
                    <a:pt x="1762" y="602"/>
                  </a:lnTo>
                  <a:lnTo>
                    <a:pt x="1667" y="423"/>
                  </a:lnTo>
                  <a:cubicBezTo>
                    <a:pt x="1727" y="423"/>
                    <a:pt x="1786" y="411"/>
                    <a:pt x="1846" y="411"/>
                  </a:cubicBezTo>
                  <a:close/>
                  <a:moveTo>
                    <a:pt x="2310" y="1"/>
                  </a:moveTo>
                  <a:cubicBezTo>
                    <a:pt x="2295" y="1"/>
                    <a:pt x="2279" y="2"/>
                    <a:pt x="2262" y="7"/>
                  </a:cubicBezTo>
                  <a:cubicBezTo>
                    <a:pt x="1965" y="78"/>
                    <a:pt x="1607" y="114"/>
                    <a:pt x="1238" y="114"/>
                  </a:cubicBezTo>
                  <a:cubicBezTo>
                    <a:pt x="869" y="114"/>
                    <a:pt x="524" y="66"/>
                    <a:pt x="214" y="7"/>
                  </a:cubicBezTo>
                  <a:cubicBezTo>
                    <a:pt x="203" y="5"/>
                    <a:pt x="191" y="4"/>
                    <a:pt x="180" y="4"/>
                  </a:cubicBezTo>
                  <a:cubicBezTo>
                    <a:pt x="100" y="4"/>
                    <a:pt x="34" y="42"/>
                    <a:pt x="24" y="126"/>
                  </a:cubicBezTo>
                  <a:cubicBezTo>
                    <a:pt x="0" y="221"/>
                    <a:pt x="48" y="304"/>
                    <a:pt x="143" y="316"/>
                  </a:cubicBezTo>
                  <a:cubicBezTo>
                    <a:pt x="167" y="316"/>
                    <a:pt x="203" y="340"/>
                    <a:pt x="226" y="340"/>
                  </a:cubicBezTo>
                  <a:lnTo>
                    <a:pt x="560" y="1054"/>
                  </a:lnTo>
                  <a:cubicBezTo>
                    <a:pt x="584" y="1114"/>
                    <a:pt x="643" y="1138"/>
                    <a:pt x="703" y="1138"/>
                  </a:cubicBezTo>
                  <a:cubicBezTo>
                    <a:pt x="762" y="1138"/>
                    <a:pt x="822" y="1114"/>
                    <a:pt x="857" y="1054"/>
                  </a:cubicBezTo>
                  <a:lnTo>
                    <a:pt x="1167" y="435"/>
                  </a:lnTo>
                  <a:lnTo>
                    <a:pt x="1310" y="435"/>
                  </a:lnTo>
                  <a:lnTo>
                    <a:pt x="1619" y="1054"/>
                  </a:lnTo>
                  <a:cubicBezTo>
                    <a:pt x="1655" y="1114"/>
                    <a:pt x="1715" y="1138"/>
                    <a:pt x="1774" y="1138"/>
                  </a:cubicBezTo>
                  <a:cubicBezTo>
                    <a:pt x="1834" y="1138"/>
                    <a:pt x="1893" y="1090"/>
                    <a:pt x="1917" y="1054"/>
                  </a:cubicBezTo>
                  <a:lnTo>
                    <a:pt x="2250" y="340"/>
                  </a:lnTo>
                  <a:cubicBezTo>
                    <a:pt x="2274" y="340"/>
                    <a:pt x="2310" y="316"/>
                    <a:pt x="2334" y="316"/>
                  </a:cubicBezTo>
                  <a:cubicBezTo>
                    <a:pt x="2417" y="304"/>
                    <a:pt x="2477" y="221"/>
                    <a:pt x="2465" y="126"/>
                  </a:cubicBezTo>
                  <a:cubicBezTo>
                    <a:pt x="2445" y="47"/>
                    <a:pt x="2384" y="1"/>
                    <a:pt x="2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7" name="Google Shape;13957;p89"/>
          <p:cNvGrpSpPr/>
          <p:nvPr/>
        </p:nvGrpSpPr>
        <p:grpSpPr>
          <a:xfrm>
            <a:off x="6697681" y="1968317"/>
            <a:ext cx="280305" cy="359093"/>
            <a:chOff x="6697681" y="1968317"/>
            <a:chExt cx="280305" cy="359093"/>
          </a:xfrm>
          <a:solidFill>
            <a:schemeClr val="bg1"/>
          </a:solidFill>
        </p:grpSpPr>
        <p:sp>
          <p:nvSpPr>
            <p:cNvPr id="13958" name="Google Shape;13958;p89"/>
            <p:cNvSpPr/>
            <p:nvPr/>
          </p:nvSpPr>
          <p:spPr>
            <a:xfrm>
              <a:off x="6799152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9" name="Google Shape;13959;p89"/>
            <p:cNvSpPr/>
            <p:nvPr/>
          </p:nvSpPr>
          <p:spPr>
            <a:xfrm>
              <a:off x="6866662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0" name="Google Shape;13960;p89"/>
            <p:cNvSpPr/>
            <p:nvPr/>
          </p:nvSpPr>
          <p:spPr>
            <a:xfrm>
              <a:off x="6815372" y="2143032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4" y="1"/>
                  </a:moveTo>
                  <a:cubicBezTo>
                    <a:pt x="141" y="1"/>
                    <a:pt x="96" y="16"/>
                    <a:pt x="60" y="45"/>
                  </a:cubicBezTo>
                  <a:cubicBezTo>
                    <a:pt x="1" y="105"/>
                    <a:pt x="1" y="200"/>
                    <a:pt x="60" y="283"/>
                  </a:cubicBezTo>
                  <a:cubicBezTo>
                    <a:pt x="203" y="414"/>
                    <a:pt x="441" y="498"/>
                    <a:pt x="703" y="498"/>
                  </a:cubicBezTo>
                  <a:cubicBezTo>
                    <a:pt x="965" y="498"/>
                    <a:pt x="1203" y="414"/>
                    <a:pt x="1334" y="283"/>
                  </a:cubicBezTo>
                  <a:cubicBezTo>
                    <a:pt x="1429" y="200"/>
                    <a:pt x="1429" y="105"/>
                    <a:pt x="1370" y="45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9" y="16"/>
                    <a:pt x="227" y="1"/>
                    <a:pt x="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1" name="Google Shape;13961;p89"/>
            <p:cNvSpPr/>
            <p:nvPr/>
          </p:nvSpPr>
          <p:spPr>
            <a:xfrm>
              <a:off x="6697681" y="1968317"/>
              <a:ext cx="280305" cy="358713"/>
            </a:xfrm>
            <a:custGeom>
              <a:avLst/>
              <a:gdLst/>
              <a:ahLst/>
              <a:cxnLst/>
              <a:rect l="l" t="t" r="r" b="b"/>
              <a:pathLst>
                <a:path w="8848" h="11323" extrusionOk="0">
                  <a:moveTo>
                    <a:pt x="4430" y="345"/>
                  </a:moveTo>
                  <a:cubicBezTo>
                    <a:pt x="4978" y="345"/>
                    <a:pt x="5502" y="512"/>
                    <a:pt x="5918" y="822"/>
                  </a:cubicBezTo>
                  <a:cubicBezTo>
                    <a:pt x="6252" y="1072"/>
                    <a:pt x="6526" y="1417"/>
                    <a:pt x="6668" y="1786"/>
                  </a:cubicBezTo>
                  <a:lnTo>
                    <a:pt x="6371" y="1786"/>
                  </a:lnTo>
                  <a:cubicBezTo>
                    <a:pt x="6287" y="1786"/>
                    <a:pt x="6216" y="1857"/>
                    <a:pt x="6216" y="1953"/>
                  </a:cubicBezTo>
                  <a:cubicBezTo>
                    <a:pt x="6216" y="2048"/>
                    <a:pt x="6287" y="2119"/>
                    <a:pt x="6371" y="2119"/>
                  </a:cubicBezTo>
                  <a:lnTo>
                    <a:pt x="7085" y="2119"/>
                  </a:lnTo>
                  <a:cubicBezTo>
                    <a:pt x="7085" y="2119"/>
                    <a:pt x="7109" y="2119"/>
                    <a:pt x="7109" y="2131"/>
                  </a:cubicBezTo>
                  <a:lnTo>
                    <a:pt x="7109" y="2846"/>
                  </a:lnTo>
                  <a:cubicBezTo>
                    <a:pt x="7109" y="2846"/>
                    <a:pt x="7109" y="2858"/>
                    <a:pt x="7085" y="2858"/>
                  </a:cubicBezTo>
                  <a:lnTo>
                    <a:pt x="1787" y="2858"/>
                  </a:lnTo>
                  <a:cubicBezTo>
                    <a:pt x="1787" y="2858"/>
                    <a:pt x="1775" y="2858"/>
                    <a:pt x="1775" y="2846"/>
                  </a:cubicBezTo>
                  <a:lnTo>
                    <a:pt x="1775" y="2131"/>
                  </a:lnTo>
                  <a:lnTo>
                    <a:pt x="1763" y="2131"/>
                  </a:lnTo>
                  <a:lnTo>
                    <a:pt x="5668" y="2119"/>
                  </a:lnTo>
                  <a:cubicBezTo>
                    <a:pt x="5752" y="2119"/>
                    <a:pt x="5823" y="2048"/>
                    <a:pt x="5823" y="1953"/>
                  </a:cubicBezTo>
                  <a:cubicBezTo>
                    <a:pt x="5823" y="1857"/>
                    <a:pt x="5752" y="1786"/>
                    <a:pt x="5668" y="1786"/>
                  </a:cubicBezTo>
                  <a:lnTo>
                    <a:pt x="2180" y="1786"/>
                  </a:lnTo>
                  <a:cubicBezTo>
                    <a:pt x="2335" y="1417"/>
                    <a:pt x="2585" y="1072"/>
                    <a:pt x="2942" y="822"/>
                  </a:cubicBezTo>
                  <a:cubicBezTo>
                    <a:pt x="3370" y="512"/>
                    <a:pt x="3870" y="345"/>
                    <a:pt x="4430" y="345"/>
                  </a:cubicBezTo>
                  <a:close/>
                  <a:moveTo>
                    <a:pt x="6918" y="3179"/>
                  </a:moveTo>
                  <a:lnTo>
                    <a:pt x="6918" y="3191"/>
                  </a:lnTo>
                  <a:lnTo>
                    <a:pt x="6918" y="3739"/>
                  </a:lnTo>
                  <a:lnTo>
                    <a:pt x="6716" y="3739"/>
                  </a:lnTo>
                  <a:cubicBezTo>
                    <a:pt x="6621" y="3739"/>
                    <a:pt x="6526" y="3643"/>
                    <a:pt x="6526" y="3548"/>
                  </a:cubicBezTo>
                  <a:lnTo>
                    <a:pt x="6526" y="3179"/>
                  </a:lnTo>
                  <a:close/>
                  <a:moveTo>
                    <a:pt x="2335" y="3203"/>
                  </a:moveTo>
                  <a:lnTo>
                    <a:pt x="2335" y="3560"/>
                  </a:lnTo>
                  <a:cubicBezTo>
                    <a:pt x="2335" y="3667"/>
                    <a:pt x="2239" y="3751"/>
                    <a:pt x="2132" y="3751"/>
                  </a:cubicBezTo>
                  <a:lnTo>
                    <a:pt x="1942" y="3751"/>
                  </a:lnTo>
                  <a:lnTo>
                    <a:pt x="1942" y="3203"/>
                  </a:lnTo>
                  <a:close/>
                  <a:moveTo>
                    <a:pt x="6180" y="3179"/>
                  </a:moveTo>
                  <a:lnTo>
                    <a:pt x="6180" y="3548"/>
                  </a:lnTo>
                  <a:cubicBezTo>
                    <a:pt x="6180" y="3834"/>
                    <a:pt x="6418" y="4072"/>
                    <a:pt x="6704" y="4072"/>
                  </a:cubicBezTo>
                  <a:lnTo>
                    <a:pt x="6978" y="4072"/>
                  </a:lnTo>
                  <a:cubicBezTo>
                    <a:pt x="7049" y="4072"/>
                    <a:pt x="7121" y="4096"/>
                    <a:pt x="7180" y="4155"/>
                  </a:cubicBezTo>
                  <a:cubicBezTo>
                    <a:pt x="7240" y="4215"/>
                    <a:pt x="7252" y="4286"/>
                    <a:pt x="7252" y="4370"/>
                  </a:cubicBezTo>
                  <a:cubicBezTo>
                    <a:pt x="7240" y="4501"/>
                    <a:pt x="7109" y="4620"/>
                    <a:pt x="6954" y="4620"/>
                  </a:cubicBezTo>
                  <a:lnTo>
                    <a:pt x="6883" y="4620"/>
                  </a:lnTo>
                  <a:lnTo>
                    <a:pt x="6883" y="4608"/>
                  </a:lnTo>
                  <a:cubicBezTo>
                    <a:pt x="6883" y="4513"/>
                    <a:pt x="6811" y="4441"/>
                    <a:pt x="6716" y="4441"/>
                  </a:cubicBezTo>
                  <a:cubicBezTo>
                    <a:pt x="6633" y="4441"/>
                    <a:pt x="6561" y="4513"/>
                    <a:pt x="6561" y="4608"/>
                  </a:cubicBezTo>
                  <a:cubicBezTo>
                    <a:pt x="6561" y="4810"/>
                    <a:pt x="6526" y="5001"/>
                    <a:pt x="6466" y="5203"/>
                  </a:cubicBezTo>
                  <a:cubicBezTo>
                    <a:pt x="6383" y="4977"/>
                    <a:pt x="6121" y="4798"/>
                    <a:pt x="5847" y="4798"/>
                  </a:cubicBezTo>
                  <a:lnTo>
                    <a:pt x="3013" y="4798"/>
                  </a:lnTo>
                  <a:cubicBezTo>
                    <a:pt x="2727" y="4798"/>
                    <a:pt x="2489" y="4965"/>
                    <a:pt x="2370" y="5203"/>
                  </a:cubicBezTo>
                  <a:cubicBezTo>
                    <a:pt x="2311" y="5001"/>
                    <a:pt x="2287" y="4810"/>
                    <a:pt x="2287" y="4608"/>
                  </a:cubicBezTo>
                  <a:cubicBezTo>
                    <a:pt x="2287" y="4513"/>
                    <a:pt x="2215" y="4441"/>
                    <a:pt x="2120" y="4441"/>
                  </a:cubicBezTo>
                  <a:cubicBezTo>
                    <a:pt x="2037" y="4441"/>
                    <a:pt x="1954" y="4513"/>
                    <a:pt x="1954" y="4608"/>
                  </a:cubicBezTo>
                  <a:lnTo>
                    <a:pt x="1954" y="4620"/>
                  </a:lnTo>
                  <a:lnTo>
                    <a:pt x="1858" y="4620"/>
                  </a:lnTo>
                  <a:cubicBezTo>
                    <a:pt x="1775" y="4620"/>
                    <a:pt x="1704" y="4584"/>
                    <a:pt x="1644" y="4524"/>
                  </a:cubicBezTo>
                  <a:cubicBezTo>
                    <a:pt x="1584" y="4465"/>
                    <a:pt x="1573" y="4394"/>
                    <a:pt x="1573" y="4322"/>
                  </a:cubicBezTo>
                  <a:cubicBezTo>
                    <a:pt x="1584" y="4191"/>
                    <a:pt x="1715" y="4072"/>
                    <a:pt x="1870" y="4072"/>
                  </a:cubicBezTo>
                  <a:lnTo>
                    <a:pt x="2108" y="4072"/>
                  </a:lnTo>
                  <a:cubicBezTo>
                    <a:pt x="2394" y="4072"/>
                    <a:pt x="2632" y="3834"/>
                    <a:pt x="2632" y="3548"/>
                  </a:cubicBezTo>
                  <a:lnTo>
                    <a:pt x="2632" y="3179"/>
                  </a:lnTo>
                  <a:close/>
                  <a:moveTo>
                    <a:pt x="2013" y="5108"/>
                  </a:moveTo>
                  <a:cubicBezTo>
                    <a:pt x="2073" y="5394"/>
                    <a:pt x="2180" y="5656"/>
                    <a:pt x="2335" y="5894"/>
                  </a:cubicBezTo>
                  <a:lnTo>
                    <a:pt x="2335" y="7108"/>
                  </a:lnTo>
                  <a:cubicBezTo>
                    <a:pt x="2335" y="7251"/>
                    <a:pt x="2346" y="7382"/>
                    <a:pt x="2370" y="7537"/>
                  </a:cubicBezTo>
                  <a:lnTo>
                    <a:pt x="1215" y="7846"/>
                  </a:lnTo>
                  <a:cubicBezTo>
                    <a:pt x="1168" y="7727"/>
                    <a:pt x="1120" y="7477"/>
                    <a:pt x="1346" y="7180"/>
                  </a:cubicBezTo>
                  <a:cubicBezTo>
                    <a:pt x="1596" y="6822"/>
                    <a:pt x="1620" y="6584"/>
                    <a:pt x="1620" y="6239"/>
                  </a:cubicBezTo>
                  <a:lnTo>
                    <a:pt x="1620" y="6156"/>
                  </a:lnTo>
                  <a:cubicBezTo>
                    <a:pt x="1632" y="5763"/>
                    <a:pt x="1715" y="5608"/>
                    <a:pt x="1834" y="5429"/>
                  </a:cubicBezTo>
                  <a:cubicBezTo>
                    <a:pt x="1894" y="5346"/>
                    <a:pt x="1954" y="5239"/>
                    <a:pt x="2013" y="5108"/>
                  </a:cubicBezTo>
                  <a:close/>
                  <a:moveTo>
                    <a:pt x="6871" y="5084"/>
                  </a:moveTo>
                  <a:cubicBezTo>
                    <a:pt x="6918" y="5215"/>
                    <a:pt x="6990" y="5322"/>
                    <a:pt x="7049" y="5406"/>
                  </a:cubicBezTo>
                  <a:cubicBezTo>
                    <a:pt x="7168" y="5584"/>
                    <a:pt x="7252" y="5751"/>
                    <a:pt x="7276" y="6120"/>
                  </a:cubicBezTo>
                  <a:lnTo>
                    <a:pt x="7276" y="6215"/>
                  </a:lnTo>
                  <a:cubicBezTo>
                    <a:pt x="7276" y="6549"/>
                    <a:pt x="7288" y="6787"/>
                    <a:pt x="7538" y="7144"/>
                  </a:cubicBezTo>
                  <a:cubicBezTo>
                    <a:pt x="7728" y="7477"/>
                    <a:pt x="7704" y="7727"/>
                    <a:pt x="7657" y="7846"/>
                  </a:cubicBezTo>
                  <a:lnTo>
                    <a:pt x="6514" y="7501"/>
                  </a:lnTo>
                  <a:cubicBezTo>
                    <a:pt x="6537" y="7370"/>
                    <a:pt x="6561" y="7227"/>
                    <a:pt x="6561" y="7072"/>
                  </a:cubicBezTo>
                  <a:lnTo>
                    <a:pt x="6561" y="5870"/>
                  </a:lnTo>
                  <a:cubicBezTo>
                    <a:pt x="6704" y="5632"/>
                    <a:pt x="6811" y="5358"/>
                    <a:pt x="6871" y="5084"/>
                  </a:cubicBezTo>
                  <a:close/>
                  <a:moveTo>
                    <a:pt x="5847" y="5120"/>
                  </a:moveTo>
                  <a:cubicBezTo>
                    <a:pt x="6049" y="5120"/>
                    <a:pt x="6216" y="5286"/>
                    <a:pt x="6216" y="5501"/>
                  </a:cubicBezTo>
                  <a:lnTo>
                    <a:pt x="6216" y="7084"/>
                  </a:lnTo>
                  <a:cubicBezTo>
                    <a:pt x="6216" y="8073"/>
                    <a:pt x="5406" y="8870"/>
                    <a:pt x="4430" y="8870"/>
                  </a:cubicBezTo>
                  <a:cubicBezTo>
                    <a:pt x="3442" y="8870"/>
                    <a:pt x="2644" y="8073"/>
                    <a:pt x="2644" y="7084"/>
                  </a:cubicBezTo>
                  <a:lnTo>
                    <a:pt x="2644" y="5501"/>
                  </a:lnTo>
                  <a:cubicBezTo>
                    <a:pt x="2644" y="5286"/>
                    <a:pt x="2811" y="5120"/>
                    <a:pt x="3013" y="5120"/>
                  </a:cubicBezTo>
                  <a:close/>
                  <a:moveTo>
                    <a:pt x="4442" y="0"/>
                  </a:moveTo>
                  <a:cubicBezTo>
                    <a:pt x="3823" y="0"/>
                    <a:pt x="3239" y="179"/>
                    <a:pt x="2763" y="536"/>
                  </a:cubicBezTo>
                  <a:cubicBezTo>
                    <a:pt x="2335" y="857"/>
                    <a:pt x="2001" y="1286"/>
                    <a:pt x="1858" y="1774"/>
                  </a:cubicBezTo>
                  <a:lnTo>
                    <a:pt x="1799" y="1774"/>
                  </a:lnTo>
                  <a:cubicBezTo>
                    <a:pt x="1596" y="1774"/>
                    <a:pt x="1453" y="1929"/>
                    <a:pt x="1453" y="2119"/>
                  </a:cubicBezTo>
                  <a:lnTo>
                    <a:pt x="1453" y="2834"/>
                  </a:lnTo>
                  <a:cubicBezTo>
                    <a:pt x="1453" y="2965"/>
                    <a:pt x="1525" y="3072"/>
                    <a:pt x="1632" y="3131"/>
                  </a:cubicBezTo>
                  <a:lnTo>
                    <a:pt x="1632" y="3786"/>
                  </a:lnTo>
                  <a:cubicBezTo>
                    <a:pt x="1442" y="3870"/>
                    <a:pt x="1299" y="4048"/>
                    <a:pt x="1275" y="4263"/>
                  </a:cubicBezTo>
                  <a:cubicBezTo>
                    <a:pt x="1263" y="4441"/>
                    <a:pt x="1323" y="4608"/>
                    <a:pt x="1418" y="4739"/>
                  </a:cubicBezTo>
                  <a:cubicBezTo>
                    <a:pt x="1501" y="4822"/>
                    <a:pt x="1620" y="4882"/>
                    <a:pt x="1715" y="4917"/>
                  </a:cubicBezTo>
                  <a:cubicBezTo>
                    <a:pt x="1680" y="5036"/>
                    <a:pt x="1632" y="5120"/>
                    <a:pt x="1561" y="5227"/>
                  </a:cubicBezTo>
                  <a:cubicBezTo>
                    <a:pt x="1442" y="5417"/>
                    <a:pt x="1287" y="5644"/>
                    <a:pt x="1275" y="6120"/>
                  </a:cubicBezTo>
                  <a:lnTo>
                    <a:pt x="1275" y="6227"/>
                  </a:lnTo>
                  <a:cubicBezTo>
                    <a:pt x="1275" y="6549"/>
                    <a:pt x="1263" y="6715"/>
                    <a:pt x="1061" y="6989"/>
                  </a:cubicBezTo>
                  <a:cubicBezTo>
                    <a:pt x="763" y="7382"/>
                    <a:pt x="811" y="7739"/>
                    <a:pt x="882" y="7942"/>
                  </a:cubicBezTo>
                  <a:cubicBezTo>
                    <a:pt x="370" y="8084"/>
                    <a:pt x="1" y="8573"/>
                    <a:pt x="1" y="9108"/>
                  </a:cubicBezTo>
                  <a:lnTo>
                    <a:pt x="1" y="11144"/>
                  </a:lnTo>
                  <a:cubicBezTo>
                    <a:pt x="1" y="11240"/>
                    <a:pt x="84" y="11311"/>
                    <a:pt x="168" y="11311"/>
                  </a:cubicBezTo>
                  <a:cubicBezTo>
                    <a:pt x="263" y="11311"/>
                    <a:pt x="334" y="11240"/>
                    <a:pt x="334" y="11144"/>
                  </a:cubicBezTo>
                  <a:lnTo>
                    <a:pt x="334" y="9108"/>
                  </a:lnTo>
                  <a:cubicBezTo>
                    <a:pt x="334" y="8704"/>
                    <a:pt x="596" y="8370"/>
                    <a:pt x="977" y="8251"/>
                  </a:cubicBezTo>
                  <a:lnTo>
                    <a:pt x="1596" y="8073"/>
                  </a:lnTo>
                  <a:lnTo>
                    <a:pt x="1596" y="11144"/>
                  </a:lnTo>
                  <a:cubicBezTo>
                    <a:pt x="1596" y="11240"/>
                    <a:pt x="1668" y="11311"/>
                    <a:pt x="1763" y="11311"/>
                  </a:cubicBezTo>
                  <a:cubicBezTo>
                    <a:pt x="1846" y="11311"/>
                    <a:pt x="1930" y="11240"/>
                    <a:pt x="1930" y="11144"/>
                  </a:cubicBezTo>
                  <a:lnTo>
                    <a:pt x="1930" y="7977"/>
                  </a:lnTo>
                  <a:lnTo>
                    <a:pt x="2430" y="7834"/>
                  </a:lnTo>
                  <a:cubicBezTo>
                    <a:pt x="2442" y="7858"/>
                    <a:pt x="2466" y="7906"/>
                    <a:pt x="2477" y="7930"/>
                  </a:cubicBezTo>
                  <a:lnTo>
                    <a:pt x="2477" y="11168"/>
                  </a:lnTo>
                  <a:cubicBezTo>
                    <a:pt x="2477" y="11251"/>
                    <a:pt x="2549" y="11323"/>
                    <a:pt x="2644" y="11323"/>
                  </a:cubicBezTo>
                  <a:cubicBezTo>
                    <a:pt x="2727" y="11323"/>
                    <a:pt x="2799" y="11251"/>
                    <a:pt x="2799" y="11168"/>
                  </a:cubicBezTo>
                  <a:lnTo>
                    <a:pt x="2799" y="8465"/>
                  </a:lnTo>
                  <a:cubicBezTo>
                    <a:pt x="3192" y="8918"/>
                    <a:pt x="3775" y="9216"/>
                    <a:pt x="4406" y="9216"/>
                  </a:cubicBezTo>
                  <a:cubicBezTo>
                    <a:pt x="5323" y="9216"/>
                    <a:pt x="6097" y="8644"/>
                    <a:pt x="6395" y="7846"/>
                  </a:cubicBezTo>
                  <a:lnTo>
                    <a:pt x="6895" y="7989"/>
                  </a:lnTo>
                  <a:lnTo>
                    <a:pt x="6895" y="11168"/>
                  </a:lnTo>
                  <a:cubicBezTo>
                    <a:pt x="6895" y="11251"/>
                    <a:pt x="6966" y="11323"/>
                    <a:pt x="7061" y="11323"/>
                  </a:cubicBezTo>
                  <a:cubicBezTo>
                    <a:pt x="7145" y="11323"/>
                    <a:pt x="7228" y="11251"/>
                    <a:pt x="7228" y="11168"/>
                  </a:cubicBezTo>
                  <a:lnTo>
                    <a:pt x="7228" y="8084"/>
                  </a:lnTo>
                  <a:lnTo>
                    <a:pt x="7847" y="8263"/>
                  </a:lnTo>
                  <a:cubicBezTo>
                    <a:pt x="8216" y="8370"/>
                    <a:pt x="8490" y="8727"/>
                    <a:pt x="8490" y="9120"/>
                  </a:cubicBezTo>
                  <a:lnTo>
                    <a:pt x="8490" y="11168"/>
                  </a:lnTo>
                  <a:cubicBezTo>
                    <a:pt x="8490" y="11251"/>
                    <a:pt x="8562" y="11323"/>
                    <a:pt x="8657" y="11323"/>
                  </a:cubicBezTo>
                  <a:cubicBezTo>
                    <a:pt x="8740" y="11323"/>
                    <a:pt x="8812" y="11251"/>
                    <a:pt x="8812" y="11168"/>
                  </a:cubicBezTo>
                  <a:lnTo>
                    <a:pt x="8812" y="9120"/>
                  </a:lnTo>
                  <a:cubicBezTo>
                    <a:pt x="8847" y="8573"/>
                    <a:pt x="8490" y="8096"/>
                    <a:pt x="7966" y="7953"/>
                  </a:cubicBezTo>
                  <a:cubicBezTo>
                    <a:pt x="8026" y="7763"/>
                    <a:pt x="8085" y="7406"/>
                    <a:pt x="7788" y="7001"/>
                  </a:cubicBezTo>
                  <a:cubicBezTo>
                    <a:pt x="7597" y="6727"/>
                    <a:pt x="7597" y="6572"/>
                    <a:pt x="7585" y="6239"/>
                  </a:cubicBezTo>
                  <a:lnTo>
                    <a:pt x="7585" y="6132"/>
                  </a:lnTo>
                  <a:cubicBezTo>
                    <a:pt x="7573" y="5656"/>
                    <a:pt x="7430" y="5441"/>
                    <a:pt x="7299" y="5239"/>
                  </a:cubicBezTo>
                  <a:cubicBezTo>
                    <a:pt x="7240" y="5144"/>
                    <a:pt x="7180" y="5048"/>
                    <a:pt x="7133" y="4929"/>
                  </a:cubicBezTo>
                  <a:cubicBezTo>
                    <a:pt x="7371" y="4870"/>
                    <a:pt x="7573" y="4667"/>
                    <a:pt x="7597" y="4405"/>
                  </a:cubicBezTo>
                  <a:cubicBezTo>
                    <a:pt x="7609" y="4227"/>
                    <a:pt x="7549" y="4072"/>
                    <a:pt x="7442" y="3929"/>
                  </a:cubicBezTo>
                  <a:cubicBezTo>
                    <a:pt x="7383" y="3870"/>
                    <a:pt x="7323" y="3834"/>
                    <a:pt x="7252" y="3786"/>
                  </a:cubicBezTo>
                  <a:lnTo>
                    <a:pt x="7252" y="3131"/>
                  </a:lnTo>
                  <a:cubicBezTo>
                    <a:pt x="7359" y="3072"/>
                    <a:pt x="7430" y="2965"/>
                    <a:pt x="7430" y="2834"/>
                  </a:cubicBezTo>
                  <a:lnTo>
                    <a:pt x="7430" y="2119"/>
                  </a:lnTo>
                  <a:cubicBezTo>
                    <a:pt x="7430" y="1929"/>
                    <a:pt x="7288" y="1774"/>
                    <a:pt x="7097" y="1774"/>
                  </a:cubicBezTo>
                  <a:lnTo>
                    <a:pt x="7026" y="1774"/>
                  </a:lnTo>
                  <a:cubicBezTo>
                    <a:pt x="6871" y="1298"/>
                    <a:pt x="6549" y="857"/>
                    <a:pt x="6121" y="536"/>
                  </a:cubicBezTo>
                  <a:cubicBezTo>
                    <a:pt x="5644" y="179"/>
                    <a:pt x="5049" y="0"/>
                    <a:pt x="4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2" name="Google Shape;13962;p89"/>
            <p:cNvSpPr/>
            <p:nvPr/>
          </p:nvSpPr>
          <p:spPr>
            <a:xfrm>
              <a:off x="6888933" y="2249319"/>
              <a:ext cx="10201" cy="78091"/>
            </a:xfrm>
            <a:custGeom>
              <a:avLst/>
              <a:gdLst/>
              <a:ahLst/>
              <a:cxnLst/>
              <a:rect l="l" t="t" r="r" b="b"/>
              <a:pathLst>
                <a:path w="322" h="246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2298"/>
                  </a:lnTo>
                  <a:cubicBezTo>
                    <a:pt x="0" y="2381"/>
                    <a:pt x="72" y="2465"/>
                    <a:pt x="167" y="2465"/>
                  </a:cubicBezTo>
                  <a:cubicBezTo>
                    <a:pt x="250" y="2465"/>
                    <a:pt x="322" y="2381"/>
                    <a:pt x="322" y="2298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3" name="Google Shape;13963;p89"/>
            <p:cNvSpPr/>
            <p:nvPr/>
          </p:nvSpPr>
          <p:spPr>
            <a:xfrm>
              <a:off x="6793133" y="2075364"/>
              <a:ext cx="22651" cy="13306"/>
            </a:xfrm>
            <a:custGeom>
              <a:avLst/>
              <a:gdLst/>
              <a:ahLst/>
              <a:cxnLst/>
              <a:rect l="l" t="t" r="r" b="b"/>
              <a:pathLst>
                <a:path w="715" h="420" extrusionOk="0">
                  <a:moveTo>
                    <a:pt x="517" y="1"/>
                  </a:moveTo>
                  <a:cubicBezTo>
                    <a:pt x="508" y="1"/>
                    <a:pt x="498" y="1"/>
                    <a:pt x="488" y="2"/>
                  </a:cubicBezTo>
                  <a:lnTo>
                    <a:pt x="131" y="98"/>
                  </a:lnTo>
                  <a:cubicBezTo>
                    <a:pt x="48" y="122"/>
                    <a:pt x="0" y="217"/>
                    <a:pt x="12" y="300"/>
                  </a:cubicBezTo>
                  <a:cubicBezTo>
                    <a:pt x="36" y="372"/>
                    <a:pt x="107" y="419"/>
                    <a:pt x="179" y="419"/>
                  </a:cubicBezTo>
                  <a:lnTo>
                    <a:pt x="226" y="419"/>
                  </a:lnTo>
                  <a:lnTo>
                    <a:pt x="584" y="336"/>
                  </a:lnTo>
                  <a:cubicBezTo>
                    <a:pt x="667" y="300"/>
                    <a:pt x="715" y="217"/>
                    <a:pt x="703" y="122"/>
                  </a:cubicBezTo>
                  <a:cubicBezTo>
                    <a:pt x="671" y="47"/>
                    <a:pt x="600" y="1"/>
                    <a:pt x="5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4" name="Google Shape;13964;p89"/>
            <p:cNvSpPr/>
            <p:nvPr/>
          </p:nvSpPr>
          <p:spPr>
            <a:xfrm>
              <a:off x="6859502" y="2075649"/>
              <a:ext cx="23792" cy="13401"/>
            </a:xfrm>
            <a:custGeom>
              <a:avLst/>
              <a:gdLst/>
              <a:ahLst/>
              <a:cxnLst/>
              <a:rect l="l" t="t" r="r" b="b"/>
              <a:pathLst>
                <a:path w="751" h="423" extrusionOk="0">
                  <a:moveTo>
                    <a:pt x="201" y="0"/>
                  </a:moveTo>
                  <a:cubicBezTo>
                    <a:pt x="128" y="0"/>
                    <a:pt x="57" y="54"/>
                    <a:pt x="36" y="124"/>
                  </a:cubicBezTo>
                  <a:cubicBezTo>
                    <a:pt x="1" y="220"/>
                    <a:pt x="60" y="303"/>
                    <a:pt x="155" y="339"/>
                  </a:cubicBezTo>
                  <a:lnTo>
                    <a:pt x="513" y="422"/>
                  </a:lnTo>
                  <a:lnTo>
                    <a:pt x="548" y="422"/>
                  </a:lnTo>
                  <a:cubicBezTo>
                    <a:pt x="632" y="422"/>
                    <a:pt x="691" y="386"/>
                    <a:pt x="715" y="303"/>
                  </a:cubicBezTo>
                  <a:cubicBezTo>
                    <a:pt x="751" y="220"/>
                    <a:pt x="691" y="124"/>
                    <a:pt x="596" y="101"/>
                  </a:cubicBezTo>
                  <a:lnTo>
                    <a:pt x="239" y="5"/>
                  </a:lnTo>
                  <a:cubicBezTo>
                    <a:pt x="226" y="2"/>
                    <a:pt x="213" y="0"/>
                    <a:pt x="2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5" name="Google Shape;13965;p89"/>
          <p:cNvGrpSpPr/>
          <p:nvPr/>
        </p:nvGrpSpPr>
        <p:grpSpPr>
          <a:xfrm>
            <a:off x="6248839" y="1967937"/>
            <a:ext cx="280273" cy="358744"/>
            <a:chOff x="6248839" y="1967937"/>
            <a:chExt cx="280273" cy="358744"/>
          </a:xfrm>
          <a:solidFill>
            <a:schemeClr val="bg1"/>
          </a:solidFill>
        </p:grpSpPr>
        <p:sp>
          <p:nvSpPr>
            <p:cNvPr id="13966" name="Google Shape;13966;p89"/>
            <p:cNvSpPr/>
            <p:nvPr/>
          </p:nvSpPr>
          <p:spPr>
            <a:xfrm>
              <a:off x="6383859" y="2316449"/>
              <a:ext cx="10613" cy="10233"/>
            </a:xfrm>
            <a:custGeom>
              <a:avLst/>
              <a:gdLst/>
              <a:ahLst/>
              <a:cxnLst/>
              <a:rect l="l" t="t" r="r" b="b"/>
              <a:pathLst>
                <a:path w="335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34" y="251"/>
                    <a:pt x="334" y="167"/>
                  </a:cubicBezTo>
                  <a:cubicBezTo>
                    <a:pt x="334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7" name="Google Shape;13967;p89"/>
            <p:cNvSpPr/>
            <p:nvPr/>
          </p:nvSpPr>
          <p:spPr>
            <a:xfrm>
              <a:off x="6248839" y="1967937"/>
              <a:ext cx="280273" cy="358364"/>
            </a:xfrm>
            <a:custGeom>
              <a:avLst/>
              <a:gdLst/>
              <a:ahLst/>
              <a:cxnLst/>
              <a:rect l="l" t="t" r="r" b="b"/>
              <a:pathLst>
                <a:path w="8847" h="11312" extrusionOk="0">
                  <a:moveTo>
                    <a:pt x="4001" y="357"/>
                  </a:moveTo>
                  <a:cubicBezTo>
                    <a:pt x="4156" y="357"/>
                    <a:pt x="4311" y="476"/>
                    <a:pt x="4358" y="643"/>
                  </a:cubicBezTo>
                  <a:lnTo>
                    <a:pt x="4430" y="953"/>
                  </a:lnTo>
                  <a:cubicBezTo>
                    <a:pt x="4442" y="1024"/>
                    <a:pt x="4513" y="1072"/>
                    <a:pt x="4596" y="1072"/>
                  </a:cubicBezTo>
                  <a:lnTo>
                    <a:pt x="4632" y="1072"/>
                  </a:lnTo>
                  <a:cubicBezTo>
                    <a:pt x="4727" y="1060"/>
                    <a:pt x="4787" y="953"/>
                    <a:pt x="4751" y="881"/>
                  </a:cubicBezTo>
                  <a:lnTo>
                    <a:pt x="4680" y="560"/>
                  </a:lnTo>
                  <a:cubicBezTo>
                    <a:pt x="4668" y="488"/>
                    <a:pt x="4632" y="429"/>
                    <a:pt x="4596" y="369"/>
                  </a:cubicBezTo>
                  <a:lnTo>
                    <a:pt x="5549" y="369"/>
                  </a:lnTo>
                  <a:cubicBezTo>
                    <a:pt x="5942" y="369"/>
                    <a:pt x="6299" y="643"/>
                    <a:pt x="6406" y="1036"/>
                  </a:cubicBezTo>
                  <a:lnTo>
                    <a:pt x="6656" y="1989"/>
                  </a:lnTo>
                  <a:lnTo>
                    <a:pt x="6001" y="1989"/>
                  </a:lnTo>
                  <a:cubicBezTo>
                    <a:pt x="5918" y="1989"/>
                    <a:pt x="5846" y="2072"/>
                    <a:pt x="5846" y="2155"/>
                  </a:cubicBezTo>
                  <a:cubicBezTo>
                    <a:pt x="5846" y="2250"/>
                    <a:pt x="5918" y="2322"/>
                    <a:pt x="6001" y="2322"/>
                  </a:cubicBezTo>
                  <a:lnTo>
                    <a:pt x="6751" y="2322"/>
                  </a:lnTo>
                  <a:lnTo>
                    <a:pt x="6858" y="2691"/>
                  </a:lnTo>
                  <a:lnTo>
                    <a:pt x="1977" y="2691"/>
                  </a:lnTo>
                  <a:lnTo>
                    <a:pt x="2096" y="2310"/>
                  </a:lnTo>
                  <a:lnTo>
                    <a:pt x="5311" y="2310"/>
                  </a:lnTo>
                  <a:cubicBezTo>
                    <a:pt x="5394" y="2310"/>
                    <a:pt x="5465" y="2239"/>
                    <a:pt x="5465" y="2143"/>
                  </a:cubicBezTo>
                  <a:cubicBezTo>
                    <a:pt x="5465" y="2048"/>
                    <a:pt x="5394" y="1977"/>
                    <a:pt x="5311" y="1977"/>
                  </a:cubicBezTo>
                  <a:lnTo>
                    <a:pt x="2167" y="1977"/>
                  </a:lnTo>
                  <a:lnTo>
                    <a:pt x="2417" y="1024"/>
                  </a:lnTo>
                  <a:cubicBezTo>
                    <a:pt x="2525" y="643"/>
                    <a:pt x="2882" y="357"/>
                    <a:pt x="3287" y="357"/>
                  </a:cubicBezTo>
                  <a:close/>
                  <a:moveTo>
                    <a:pt x="2310" y="3024"/>
                  </a:moveTo>
                  <a:lnTo>
                    <a:pt x="2310" y="3572"/>
                  </a:lnTo>
                  <a:lnTo>
                    <a:pt x="1941" y="3572"/>
                  </a:lnTo>
                  <a:lnTo>
                    <a:pt x="1941" y="3024"/>
                  </a:lnTo>
                  <a:close/>
                  <a:moveTo>
                    <a:pt x="6918" y="3024"/>
                  </a:moveTo>
                  <a:lnTo>
                    <a:pt x="6918" y="3572"/>
                  </a:lnTo>
                  <a:lnTo>
                    <a:pt x="6537" y="3572"/>
                  </a:lnTo>
                  <a:lnTo>
                    <a:pt x="6537" y="3024"/>
                  </a:lnTo>
                  <a:close/>
                  <a:moveTo>
                    <a:pt x="6204" y="3024"/>
                  </a:moveTo>
                  <a:lnTo>
                    <a:pt x="6204" y="3572"/>
                  </a:lnTo>
                  <a:lnTo>
                    <a:pt x="6168" y="3572"/>
                  </a:lnTo>
                  <a:lnTo>
                    <a:pt x="6168" y="3560"/>
                  </a:lnTo>
                  <a:cubicBezTo>
                    <a:pt x="6180" y="3465"/>
                    <a:pt x="6108" y="3393"/>
                    <a:pt x="6025" y="3393"/>
                  </a:cubicBezTo>
                  <a:lnTo>
                    <a:pt x="4787" y="3393"/>
                  </a:lnTo>
                  <a:cubicBezTo>
                    <a:pt x="4692" y="3393"/>
                    <a:pt x="4620" y="3465"/>
                    <a:pt x="4620" y="3560"/>
                  </a:cubicBezTo>
                  <a:lnTo>
                    <a:pt x="4620" y="3608"/>
                  </a:lnTo>
                  <a:cubicBezTo>
                    <a:pt x="4561" y="3572"/>
                    <a:pt x="4501" y="3572"/>
                    <a:pt x="4430" y="3572"/>
                  </a:cubicBezTo>
                  <a:cubicBezTo>
                    <a:pt x="4358" y="3572"/>
                    <a:pt x="4299" y="3584"/>
                    <a:pt x="4239" y="3608"/>
                  </a:cubicBezTo>
                  <a:lnTo>
                    <a:pt x="4239" y="3560"/>
                  </a:lnTo>
                  <a:cubicBezTo>
                    <a:pt x="4239" y="3465"/>
                    <a:pt x="4156" y="3393"/>
                    <a:pt x="4072" y="3393"/>
                  </a:cubicBezTo>
                  <a:lnTo>
                    <a:pt x="2834" y="3393"/>
                  </a:lnTo>
                  <a:cubicBezTo>
                    <a:pt x="2751" y="3393"/>
                    <a:pt x="2667" y="3465"/>
                    <a:pt x="2667" y="3560"/>
                  </a:cubicBezTo>
                  <a:lnTo>
                    <a:pt x="2667" y="3572"/>
                  </a:lnTo>
                  <a:lnTo>
                    <a:pt x="2644" y="3572"/>
                  </a:lnTo>
                  <a:lnTo>
                    <a:pt x="2644" y="3024"/>
                  </a:lnTo>
                  <a:close/>
                  <a:moveTo>
                    <a:pt x="3894" y="3727"/>
                  </a:moveTo>
                  <a:lnTo>
                    <a:pt x="3894" y="4096"/>
                  </a:lnTo>
                  <a:cubicBezTo>
                    <a:pt x="3894" y="4203"/>
                    <a:pt x="3799" y="4286"/>
                    <a:pt x="3703" y="4286"/>
                  </a:cubicBezTo>
                  <a:lnTo>
                    <a:pt x="3168" y="4286"/>
                  </a:lnTo>
                  <a:cubicBezTo>
                    <a:pt x="3060" y="4286"/>
                    <a:pt x="2965" y="4203"/>
                    <a:pt x="2965" y="4096"/>
                  </a:cubicBezTo>
                  <a:lnTo>
                    <a:pt x="2965" y="3727"/>
                  </a:lnTo>
                  <a:lnTo>
                    <a:pt x="3287" y="3727"/>
                  </a:lnTo>
                  <a:lnTo>
                    <a:pt x="3287" y="3739"/>
                  </a:lnTo>
                  <a:lnTo>
                    <a:pt x="3287" y="3917"/>
                  </a:lnTo>
                  <a:cubicBezTo>
                    <a:pt x="3287" y="4001"/>
                    <a:pt x="3358" y="4084"/>
                    <a:pt x="3441" y="4084"/>
                  </a:cubicBezTo>
                  <a:cubicBezTo>
                    <a:pt x="3537" y="4084"/>
                    <a:pt x="3608" y="4001"/>
                    <a:pt x="3608" y="3917"/>
                  </a:cubicBezTo>
                  <a:lnTo>
                    <a:pt x="3608" y="3739"/>
                  </a:lnTo>
                  <a:lnTo>
                    <a:pt x="3608" y="3727"/>
                  </a:lnTo>
                  <a:close/>
                  <a:moveTo>
                    <a:pt x="5858" y="3727"/>
                  </a:moveTo>
                  <a:lnTo>
                    <a:pt x="5858" y="4096"/>
                  </a:lnTo>
                  <a:cubicBezTo>
                    <a:pt x="5858" y="4203"/>
                    <a:pt x="5763" y="4286"/>
                    <a:pt x="5668" y="4286"/>
                  </a:cubicBezTo>
                  <a:lnTo>
                    <a:pt x="5132" y="4286"/>
                  </a:lnTo>
                  <a:cubicBezTo>
                    <a:pt x="5025" y="4286"/>
                    <a:pt x="4930" y="4203"/>
                    <a:pt x="4930" y="4096"/>
                  </a:cubicBezTo>
                  <a:lnTo>
                    <a:pt x="4930" y="3727"/>
                  </a:lnTo>
                  <a:lnTo>
                    <a:pt x="5215" y="3727"/>
                  </a:lnTo>
                  <a:lnTo>
                    <a:pt x="5215" y="3739"/>
                  </a:lnTo>
                  <a:lnTo>
                    <a:pt x="5215" y="3917"/>
                  </a:lnTo>
                  <a:cubicBezTo>
                    <a:pt x="5227" y="4001"/>
                    <a:pt x="5311" y="4084"/>
                    <a:pt x="5406" y="4084"/>
                  </a:cubicBezTo>
                  <a:cubicBezTo>
                    <a:pt x="5501" y="4084"/>
                    <a:pt x="5573" y="4001"/>
                    <a:pt x="5573" y="3917"/>
                  </a:cubicBezTo>
                  <a:lnTo>
                    <a:pt x="5573" y="3739"/>
                  </a:lnTo>
                  <a:lnTo>
                    <a:pt x="5573" y="3727"/>
                  </a:lnTo>
                  <a:close/>
                  <a:moveTo>
                    <a:pt x="7013" y="3917"/>
                  </a:moveTo>
                  <a:cubicBezTo>
                    <a:pt x="7085" y="3917"/>
                    <a:pt x="7168" y="3941"/>
                    <a:pt x="7228" y="4001"/>
                  </a:cubicBezTo>
                  <a:cubicBezTo>
                    <a:pt x="7287" y="4060"/>
                    <a:pt x="7299" y="4144"/>
                    <a:pt x="7299" y="4215"/>
                  </a:cubicBezTo>
                  <a:cubicBezTo>
                    <a:pt x="7287" y="4346"/>
                    <a:pt x="7144" y="4465"/>
                    <a:pt x="7001" y="4465"/>
                  </a:cubicBezTo>
                  <a:lnTo>
                    <a:pt x="6930" y="4465"/>
                  </a:lnTo>
                  <a:lnTo>
                    <a:pt x="6930" y="4453"/>
                  </a:lnTo>
                  <a:cubicBezTo>
                    <a:pt x="6930" y="4358"/>
                    <a:pt x="6847" y="4286"/>
                    <a:pt x="6763" y="4286"/>
                  </a:cubicBezTo>
                  <a:cubicBezTo>
                    <a:pt x="6680" y="4286"/>
                    <a:pt x="6597" y="4358"/>
                    <a:pt x="6597" y="4453"/>
                  </a:cubicBezTo>
                  <a:lnTo>
                    <a:pt x="6597" y="4536"/>
                  </a:lnTo>
                  <a:cubicBezTo>
                    <a:pt x="6156" y="4858"/>
                    <a:pt x="5608" y="4941"/>
                    <a:pt x="5418" y="4953"/>
                  </a:cubicBezTo>
                  <a:cubicBezTo>
                    <a:pt x="5311" y="4870"/>
                    <a:pt x="5156" y="4810"/>
                    <a:pt x="4989" y="4810"/>
                  </a:cubicBezTo>
                  <a:lnTo>
                    <a:pt x="3930" y="4810"/>
                  </a:lnTo>
                  <a:cubicBezTo>
                    <a:pt x="3775" y="4810"/>
                    <a:pt x="3620" y="4870"/>
                    <a:pt x="3501" y="4953"/>
                  </a:cubicBezTo>
                  <a:cubicBezTo>
                    <a:pt x="3334" y="4941"/>
                    <a:pt x="2775" y="4858"/>
                    <a:pt x="2322" y="4536"/>
                  </a:cubicBezTo>
                  <a:lnTo>
                    <a:pt x="2322" y="4453"/>
                  </a:lnTo>
                  <a:cubicBezTo>
                    <a:pt x="2298" y="4358"/>
                    <a:pt x="2227" y="4286"/>
                    <a:pt x="2132" y="4286"/>
                  </a:cubicBezTo>
                  <a:cubicBezTo>
                    <a:pt x="2048" y="4286"/>
                    <a:pt x="1977" y="4358"/>
                    <a:pt x="1977" y="4453"/>
                  </a:cubicBezTo>
                  <a:lnTo>
                    <a:pt x="1977" y="4465"/>
                  </a:lnTo>
                  <a:lnTo>
                    <a:pt x="1870" y="4465"/>
                  </a:lnTo>
                  <a:cubicBezTo>
                    <a:pt x="1798" y="4465"/>
                    <a:pt x="1715" y="4441"/>
                    <a:pt x="1655" y="4382"/>
                  </a:cubicBezTo>
                  <a:cubicBezTo>
                    <a:pt x="1596" y="4322"/>
                    <a:pt x="1584" y="4239"/>
                    <a:pt x="1584" y="4167"/>
                  </a:cubicBezTo>
                  <a:cubicBezTo>
                    <a:pt x="1596" y="4036"/>
                    <a:pt x="1739" y="3917"/>
                    <a:pt x="1882" y="3917"/>
                  </a:cubicBezTo>
                  <a:lnTo>
                    <a:pt x="2667" y="3917"/>
                  </a:lnTo>
                  <a:lnTo>
                    <a:pt x="2667" y="4108"/>
                  </a:lnTo>
                  <a:cubicBezTo>
                    <a:pt x="2667" y="4394"/>
                    <a:pt x="2906" y="4632"/>
                    <a:pt x="3191" y="4632"/>
                  </a:cubicBezTo>
                  <a:lnTo>
                    <a:pt x="3727" y="4632"/>
                  </a:lnTo>
                  <a:cubicBezTo>
                    <a:pt x="4013" y="4632"/>
                    <a:pt x="4251" y="4394"/>
                    <a:pt x="4251" y="4108"/>
                  </a:cubicBezTo>
                  <a:cubicBezTo>
                    <a:pt x="4251" y="4001"/>
                    <a:pt x="4334" y="3917"/>
                    <a:pt x="4442" y="3917"/>
                  </a:cubicBezTo>
                  <a:cubicBezTo>
                    <a:pt x="4549" y="3917"/>
                    <a:pt x="4632" y="4001"/>
                    <a:pt x="4632" y="4108"/>
                  </a:cubicBezTo>
                  <a:cubicBezTo>
                    <a:pt x="4632" y="4394"/>
                    <a:pt x="4870" y="4632"/>
                    <a:pt x="5156" y="4632"/>
                  </a:cubicBezTo>
                  <a:lnTo>
                    <a:pt x="5692" y="4632"/>
                  </a:lnTo>
                  <a:cubicBezTo>
                    <a:pt x="5977" y="4632"/>
                    <a:pt x="6216" y="4394"/>
                    <a:pt x="6216" y="4108"/>
                  </a:cubicBezTo>
                  <a:lnTo>
                    <a:pt x="6216" y="3917"/>
                  </a:lnTo>
                  <a:close/>
                  <a:moveTo>
                    <a:pt x="4215" y="5132"/>
                  </a:moveTo>
                  <a:cubicBezTo>
                    <a:pt x="4156" y="5251"/>
                    <a:pt x="4037" y="5334"/>
                    <a:pt x="3894" y="5334"/>
                  </a:cubicBezTo>
                  <a:lnTo>
                    <a:pt x="3560" y="5334"/>
                  </a:lnTo>
                  <a:cubicBezTo>
                    <a:pt x="3620" y="5215"/>
                    <a:pt x="3739" y="5132"/>
                    <a:pt x="3894" y="5132"/>
                  </a:cubicBezTo>
                  <a:close/>
                  <a:moveTo>
                    <a:pt x="5006" y="5152"/>
                  </a:moveTo>
                  <a:cubicBezTo>
                    <a:pt x="5123" y="5152"/>
                    <a:pt x="5234" y="5239"/>
                    <a:pt x="5287" y="5346"/>
                  </a:cubicBezTo>
                  <a:lnTo>
                    <a:pt x="4965" y="5346"/>
                  </a:lnTo>
                  <a:cubicBezTo>
                    <a:pt x="4811" y="5346"/>
                    <a:pt x="4692" y="5275"/>
                    <a:pt x="4632" y="5156"/>
                  </a:cubicBezTo>
                  <a:lnTo>
                    <a:pt x="4965" y="5156"/>
                  </a:lnTo>
                  <a:cubicBezTo>
                    <a:pt x="4979" y="5153"/>
                    <a:pt x="4993" y="5152"/>
                    <a:pt x="5006" y="5152"/>
                  </a:cubicBezTo>
                  <a:close/>
                  <a:moveTo>
                    <a:pt x="6549" y="4941"/>
                  </a:moveTo>
                  <a:lnTo>
                    <a:pt x="6549" y="4941"/>
                  </a:lnTo>
                  <a:cubicBezTo>
                    <a:pt x="6406" y="5965"/>
                    <a:pt x="5513" y="6763"/>
                    <a:pt x="4442" y="6763"/>
                  </a:cubicBezTo>
                  <a:cubicBezTo>
                    <a:pt x="3370" y="6763"/>
                    <a:pt x="2477" y="5965"/>
                    <a:pt x="2334" y="4941"/>
                  </a:cubicBezTo>
                  <a:lnTo>
                    <a:pt x="2334" y="4941"/>
                  </a:lnTo>
                  <a:cubicBezTo>
                    <a:pt x="2667" y="5132"/>
                    <a:pt x="3025" y="5227"/>
                    <a:pt x="3251" y="5251"/>
                  </a:cubicBezTo>
                  <a:cubicBezTo>
                    <a:pt x="3227" y="5334"/>
                    <a:pt x="3203" y="5418"/>
                    <a:pt x="3203" y="5489"/>
                  </a:cubicBezTo>
                  <a:cubicBezTo>
                    <a:pt x="3203" y="5584"/>
                    <a:pt x="3287" y="5656"/>
                    <a:pt x="3370" y="5656"/>
                  </a:cubicBezTo>
                  <a:lnTo>
                    <a:pt x="3906" y="5656"/>
                  </a:lnTo>
                  <a:cubicBezTo>
                    <a:pt x="4120" y="5656"/>
                    <a:pt x="4311" y="5572"/>
                    <a:pt x="4442" y="5406"/>
                  </a:cubicBezTo>
                  <a:cubicBezTo>
                    <a:pt x="4572" y="5549"/>
                    <a:pt x="4751" y="5656"/>
                    <a:pt x="4977" y="5656"/>
                  </a:cubicBezTo>
                  <a:lnTo>
                    <a:pt x="5513" y="5656"/>
                  </a:lnTo>
                  <a:cubicBezTo>
                    <a:pt x="5596" y="5656"/>
                    <a:pt x="5680" y="5584"/>
                    <a:pt x="5680" y="5489"/>
                  </a:cubicBezTo>
                  <a:cubicBezTo>
                    <a:pt x="5680" y="5406"/>
                    <a:pt x="5656" y="5334"/>
                    <a:pt x="5632" y="5251"/>
                  </a:cubicBezTo>
                  <a:cubicBezTo>
                    <a:pt x="5858" y="5215"/>
                    <a:pt x="6216" y="5120"/>
                    <a:pt x="6549" y="4941"/>
                  </a:cubicBezTo>
                  <a:close/>
                  <a:moveTo>
                    <a:pt x="5501" y="6846"/>
                  </a:moveTo>
                  <a:lnTo>
                    <a:pt x="5501" y="7203"/>
                  </a:lnTo>
                  <a:lnTo>
                    <a:pt x="4430" y="7799"/>
                  </a:lnTo>
                  <a:lnTo>
                    <a:pt x="3358" y="7203"/>
                  </a:lnTo>
                  <a:lnTo>
                    <a:pt x="3358" y="6846"/>
                  </a:lnTo>
                  <a:cubicBezTo>
                    <a:pt x="3680" y="7013"/>
                    <a:pt x="4037" y="7096"/>
                    <a:pt x="4430" y="7096"/>
                  </a:cubicBezTo>
                  <a:cubicBezTo>
                    <a:pt x="4811" y="7096"/>
                    <a:pt x="5168" y="7013"/>
                    <a:pt x="5501" y="6846"/>
                  </a:cubicBezTo>
                  <a:close/>
                  <a:moveTo>
                    <a:pt x="5954" y="7323"/>
                  </a:moveTo>
                  <a:lnTo>
                    <a:pt x="6168" y="7751"/>
                  </a:lnTo>
                  <a:lnTo>
                    <a:pt x="5311" y="8501"/>
                  </a:lnTo>
                  <a:cubicBezTo>
                    <a:pt x="5263" y="8525"/>
                    <a:pt x="5215" y="8549"/>
                    <a:pt x="5168" y="8549"/>
                  </a:cubicBezTo>
                  <a:cubicBezTo>
                    <a:pt x="5132" y="8549"/>
                    <a:pt x="5073" y="8513"/>
                    <a:pt x="5037" y="8466"/>
                  </a:cubicBezTo>
                  <a:lnTo>
                    <a:pt x="4680" y="8025"/>
                  </a:lnTo>
                  <a:lnTo>
                    <a:pt x="5942" y="7323"/>
                  </a:lnTo>
                  <a:close/>
                  <a:moveTo>
                    <a:pt x="2906" y="7334"/>
                  </a:moveTo>
                  <a:lnTo>
                    <a:pt x="4180" y="8037"/>
                  </a:lnTo>
                  <a:lnTo>
                    <a:pt x="3822" y="8489"/>
                  </a:lnTo>
                  <a:cubicBezTo>
                    <a:pt x="3787" y="8525"/>
                    <a:pt x="3739" y="8549"/>
                    <a:pt x="3680" y="8561"/>
                  </a:cubicBezTo>
                  <a:cubicBezTo>
                    <a:pt x="3644" y="8561"/>
                    <a:pt x="3584" y="8549"/>
                    <a:pt x="3549" y="8513"/>
                  </a:cubicBezTo>
                  <a:lnTo>
                    <a:pt x="2691" y="7775"/>
                  </a:lnTo>
                  <a:lnTo>
                    <a:pt x="2894" y="7334"/>
                  </a:lnTo>
                  <a:close/>
                  <a:moveTo>
                    <a:pt x="3299" y="0"/>
                  </a:moveTo>
                  <a:cubicBezTo>
                    <a:pt x="2739" y="0"/>
                    <a:pt x="2251" y="369"/>
                    <a:pt x="2108" y="905"/>
                  </a:cubicBezTo>
                  <a:lnTo>
                    <a:pt x="1644" y="2655"/>
                  </a:lnTo>
                  <a:lnTo>
                    <a:pt x="1060" y="2655"/>
                  </a:lnTo>
                  <a:cubicBezTo>
                    <a:pt x="977" y="2655"/>
                    <a:pt x="893" y="2727"/>
                    <a:pt x="893" y="2810"/>
                  </a:cubicBezTo>
                  <a:cubicBezTo>
                    <a:pt x="893" y="2905"/>
                    <a:pt x="977" y="2977"/>
                    <a:pt x="1060" y="2977"/>
                  </a:cubicBezTo>
                  <a:lnTo>
                    <a:pt x="1596" y="2977"/>
                  </a:lnTo>
                  <a:lnTo>
                    <a:pt x="1596" y="3584"/>
                  </a:lnTo>
                  <a:cubicBezTo>
                    <a:pt x="1405" y="3679"/>
                    <a:pt x="1274" y="3858"/>
                    <a:pt x="1239" y="4060"/>
                  </a:cubicBezTo>
                  <a:cubicBezTo>
                    <a:pt x="1227" y="4239"/>
                    <a:pt x="1286" y="4406"/>
                    <a:pt x="1394" y="4536"/>
                  </a:cubicBezTo>
                  <a:cubicBezTo>
                    <a:pt x="1513" y="4679"/>
                    <a:pt x="1667" y="4739"/>
                    <a:pt x="1834" y="4739"/>
                  </a:cubicBezTo>
                  <a:lnTo>
                    <a:pt x="1941" y="4739"/>
                  </a:lnTo>
                  <a:cubicBezTo>
                    <a:pt x="1989" y="5513"/>
                    <a:pt x="2406" y="6180"/>
                    <a:pt x="3001" y="6596"/>
                  </a:cubicBezTo>
                  <a:lnTo>
                    <a:pt x="3001" y="6965"/>
                  </a:lnTo>
                  <a:cubicBezTo>
                    <a:pt x="2959" y="6953"/>
                    <a:pt x="2920" y="6947"/>
                    <a:pt x="2885" y="6947"/>
                  </a:cubicBezTo>
                  <a:cubicBezTo>
                    <a:pt x="2849" y="6947"/>
                    <a:pt x="2816" y="6953"/>
                    <a:pt x="2787" y="6965"/>
                  </a:cubicBezTo>
                  <a:cubicBezTo>
                    <a:pt x="2703" y="7001"/>
                    <a:pt x="2620" y="7061"/>
                    <a:pt x="2584" y="7144"/>
                  </a:cubicBezTo>
                  <a:lnTo>
                    <a:pt x="2322" y="7668"/>
                  </a:lnTo>
                  <a:lnTo>
                    <a:pt x="882" y="8096"/>
                  </a:lnTo>
                  <a:cubicBezTo>
                    <a:pt x="358" y="8251"/>
                    <a:pt x="0" y="8739"/>
                    <a:pt x="0" y="9275"/>
                  </a:cubicBezTo>
                  <a:lnTo>
                    <a:pt x="0" y="11133"/>
                  </a:lnTo>
                  <a:cubicBezTo>
                    <a:pt x="0" y="11228"/>
                    <a:pt x="84" y="11299"/>
                    <a:pt x="167" y="11299"/>
                  </a:cubicBezTo>
                  <a:cubicBezTo>
                    <a:pt x="262" y="11299"/>
                    <a:pt x="334" y="11228"/>
                    <a:pt x="334" y="11133"/>
                  </a:cubicBezTo>
                  <a:lnTo>
                    <a:pt x="334" y="9275"/>
                  </a:lnTo>
                  <a:cubicBezTo>
                    <a:pt x="334" y="8870"/>
                    <a:pt x="596" y="8525"/>
                    <a:pt x="977" y="8406"/>
                  </a:cubicBezTo>
                  <a:lnTo>
                    <a:pt x="1596" y="8227"/>
                  </a:lnTo>
                  <a:lnTo>
                    <a:pt x="1596" y="11133"/>
                  </a:lnTo>
                  <a:cubicBezTo>
                    <a:pt x="1596" y="11228"/>
                    <a:pt x="1667" y="11299"/>
                    <a:pt x="1763" y="11299"/>
                  </a:cubicBezTo>
                  <a:cubicBezTo>
                    <a:pt x="1846" y="11299"/>
                    <a:pt x="1929" y="11228"/>
                    <a:pt x="1929" y="11133"/>
                  </a:cubicBezTo>
                  <a:lnTo>
                    <a:pt x="1929" y="8144"/>
                  </a:lnTo>
                  <a:lnTo>
                    <a:pt x="2298" y="8037"/>
                  </a:lnTo>
                  <a:lnTo>
                    <a:pt x="2298" y="11144"/>
                  </a:lnTo>
                  <a:cubicBezTo>
                    <a:pt x="2298" y="11240"/>
                    <a:pt x="2370" y="11311"/>
                    <a:pt x="2465" y="11311"/>
                  </a:cubicBezTo>
                  <a:cubicBezTo>
                    <a:pt x="2548" y="11311"/>
                    <a:pt x="2620" y="11240"/>
                    <a:pt x="2620" y="11144"/>
                  </a:cubicBezTo>
                  <a:lnTo>
                    <a:pt x="2620" y="8144"/>
                  </a:lnTo>
                  <a:lnTo>
                    <a:pt x="3310" y="8739"/>
                  </a:lnTo>
                  <a:cubicBezTo>
                    <a:pt x="3394" y="8811"/>
                    <a:pt x="3513" y="8858"/>
                    <a:pt x="3656" y="8858"/>
                  </a:cubicBezTo>
                  <a:lnTo>
                    <a:pt x="3691" y="8858"/>
                  </a:lnTo>
                  <a:cubicBezTo>
                    <a:pt x="3846" y="8847"/>
                    <a:pt x="3965" y="8787"/>
                    <a:pt x="4049" y="8668"/>
                  </a:cubicBezTo>
                  <a:lnTo>
                    <a:pt x="4394" y="8227"/>
                  </a:lnTo>
                  <a:lnTo>
                    <a:pt x="4739" y="8668"/>
                  </a:lnTo>
                  <a:cubicBezTo>
                    <a:pt x="4823" y="8763"/>
                    <a:pt x="4942" y="8847"/>
                    <a:pt x="5096" y="8858"/>
                  </a:cubicBezTo>
                  <a:lnTo>
                    <a:pt x="5144" y="8858"/>
                  </a:lnTo>
                  <a:cubicBezTo>
                    <a:pt x="5263" y="8858"/>
                    <a:pt x="5382" y="8811"/>
                    <a:pt x="5477" y="8739"/>
                  </a:cubicBezTo>
                  <a:lnTo>
                    <a:pt x="6347" y="7989"/>
                  </a:lnTo>
                  <a:lnTo>
                    <a:pt x="6882" y="8144"/>
                  </a:lnTo>
                  <a:lnTo>
                    <a:pt x="6882" y="11133"/>
                  </a:lnTo>
                  <a:cubicBezTo>
                    <a:pt x="6882" y="11228"/>
                    <a:pt x="6954" y="11299"/>
                    <a:pt x="7049" y="11299"/>
                  </a:cubicBezTo>
                  <a:cubicBezTo>
                    <a:pt x="7132" y="11299"/>
                    <a:pt x="7204" y="11228"/>
                    <a:pt x="7204" y="11133"/>
                  </a:cubicBezTo>
                  <a:lnTo>
                    <a:pt x="7204" y="8227"/>
                  </a:lnTo>
                  <a:lnTo>
                    <a:pt x="7835" y="8406"/>
                  </a:lnTo>
                  <a:cubicBezTo>
                    <a:pt x="8204" y="8513"/>
                    <a:pt x="8478" y="8870"/>
                    <a:pt x="8478" y="9275"/>
                  </a:cubicBezTo>
                  <a:lnTo>
                    <a:pt x="8478" y="11133"/>
                  </a:lnTo>
                  <a:cubicBezTo>
                    <a:pt x="8478" y="11228"/>
                    <a:pt x="8549" y="11299"/>
                    <a:pt x="8633" y="11299"/>
                  </a:cubicBezTo>
                  <a:cubicBezTo>
                    <a:pt x="8728" y="11299"/>
                    <a:pt x="8799" y="11228"/>
                    <a:pt x="8799" y="11133"/>
                  </a:cubicBezTo>
                  <a:lnTo>
                    <a:pt x="8799" y="9275"/>
                  </a:lnTo>
                  <a:cubicBezTo>
                    <a:pt x="8847" y="8763"/>
                    <a:pt x="8478" y="8287"/>
                    <a:pt x="7954" y="8132"/>
                  </a:cubicBezTo>
                  <a:lnTo>
                    <a:pt x="6513" y="7692"/>
                  </a:lnTo>
                  <a:lnTo>
                    <a:pt x="6263" y="7180"/>
                  </a:lnTo>
                  <a:cubicBezTo>
                    <a:pt x="6216" y="7084"/>
                    <a:pt x="6144" y="7025"/>
                    <a:pt x="6049" y="7001"/>
                  </a:cubicBezTo>
                  <a:cubicBezTo>
                    <a:pt x="6013" y="6989"/>
                    <a:pt x="5977" y="6983"/>
                    <a:pt x="5942" y="6983"/>
                  </a:cubicBezTo>
                  <a:cubicBezTo>
                    <a:pt x="5906" y="6983"/>
                    <a:pt x="5870" y="6989"/>
                    <a:pt x="5835" y="7001"/>
                  </a:cubicBezTo>
                  <a:lnTo>
                    <a:pt x="5835" y="6620"/>
                  </a:lnTo>
                  <a:cubicBezTo>
                    <a:pt x="6430" y="6203"/>
                    <a:pt x="6835" y="5537"/>
                    <a:pt x="6894" y="4763"/>
                  </a:cubicBezTo>
                  <a:lnTo>
                    <a:pt x="6966" y="4763"/>
                  </a:lnTo>
                  <a:cubicBezTo>
                    <a:pt x="7299" y="4763"/>
                    <a:pt x="7561" y="4525"/>
                    <a:pt x="7597" y="4215"/>
                  </a:cubicBezTo>
                  <a:cubicBezTo>
                    <a:pt x="7609" y="4036"/>
                    <a:pt x="7549" y="3870"/>
                    <a:pt x="7442" y="3739"/>
                  </a:cubicBezTo>
                  <a:cubicBezTo>
                    <a:pt x="7382" y="3679"/>
                    <a:pt x="7323" y="3632"/>
                    <a:pt x="7251" y="3584"/>
                  </a:cubicBezTo>
                  <a:lnTo>
                    <a:pt x="7251" y="2977"/>
                  </a:lnTo>
                  <a:lnTo>
                    <a:pt x="7787" y="2977"/>
                  </a:lnTo>
                  <a:cubicBezTo>
                    <a:pt x="7882" y="2977"/>
                    <a:pt x="7954" y="2905"/>
                    <a:pt x="7954" y="2810"/>
                  </a:cubicBezTo>
                  <a:cubicBezTo>
                    <a:pt x="7954" y="2727"/>
                    <a:pt x="7882" y="2655"/>
                    <a:pt x="7787" y="2655"/>
                  </a:cubicBezTo>
                  <a:lnTo>
                    <a:pt x="7204" y="2655"/>
                  </a:lnTo>
                  <a:lnTo>
                    <a:pt x="6751" y="905"/>
                  </a:lnTo>
                  <a:cubicBezTo>
                    <a:pt x="6597" y="369"/>
                    <a:pt x="6120" y="0"/>
                    <a:pt x="5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8" name="Google Shape;13968;p89"/>
            <p:cNvSpPr/>
            <p:nvPr/>
          </p:nvSpPr>
          <p:spPr>
            <a:xfrm>
              <a:off x="6445730" y="2238009"/>
              <a:ext cx="10201" cy="88672"/>
            </a:xfrm>
            <a:custGeom>
              <a:avLst/>
              <a:gdLst/>
              <a:ahLst/>
              <a:cxnLst/>
              <a:rect l="l" t="t" r="r" b="b"/>
              <a:pathLst>
                <a:path w="322" h="2799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2643"/>
                  </a:lnTo>
                  <a:cubicBezTo>
                    <a:pt x="1" y="2727"/>
                    <a:pt x="72" y="2798"/>
                    <a:pt x="167" y="2798"/>
                  </a:cubicBezTo>
                  <a:cubicBezTo>
                    <a:pt x="251" y="2798"/>
                    <a:pt x="322" y="2727"/>
                    <a:pt x="322" y="2643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9" name="Google Shape;13969;p89"/>
            <p:cNvSpPr/>
            <p:nvPr/>
          </p:nvSpPr>
          <p:spPr>
            <a:xfrm>
              <a:off x="6383859" y="2249319"/>
              <a:ext cx="10613" cy="10581"/>
            </a:xfrm>
            <a:custGeom>
              <a:avLst/>
              <a:gdLst/>
              <a:ahLst/>
              <a:cxnLst/>
              <a:rect l="l" t="t" r="r" b="b"/>
              <a:pathLst>
                <a:path w="335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cubicBezTo>
                    <a:pt x="251" y="334"/>
                    <a:pt x="334" y="262"/>
                    <a:pt x="334" y="167"/>
                  </a:cubicBezTo>
                  <a:cubicBezTo>
                    <a:pt x="334" y="84"/>
                    <a:pt x="275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0" name="Google Shape;13970;p89"/>
            <p:cNvSpPr/>
            <p:nvPr/>
          </p:nvSpPr>
          <p:spPr>
            <a:xfrm>
              <a:off x="6383859" y="2282868"/>
              <a:ext cx="10613" cy="10613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34" y="251"/>
                    <a:pt x="334" y="168"/>
                  </a:cubicBezTo>
                  <a:cubicBezTo>
                    <a:pt x="334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1" name="Google Shape;13971;p89"/>
            <p:cNvSpPr/>
            <p:nvPr/>
          </p:nvSpPr>
          <p:spPr>
            <a:xfrm>
              <a:off x="6378220" y="2154247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91" y="251"/>
                    <a:pt x="691" y="168"/>
                  </a:cubicBezTo>
                  <a:cubicBezTo>
                    <a:pt x="691" y="60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72" name="Google Shape;13972;p89"/>
          <p:cNvGrpSpPr/>
          <p:nvPr/>
        </p:nvGrpSpPr>
        <p:grpSpPr>
          <a:xfrm>
            <a:off x="5801485" y="1969046"/>
            <a:ext cx="279164" cy="357794"/>
            <a:chOff x="5801485" y="1969046"/>
            <a:chExt cx="279164" cy="357794"/>
          </a:xfrm>
          <a:solidFill>
            <a:schemeClr val="bg1"/>
          </a:solidFill>
        </p:grpSpPr>
        <p:sp>
          <p:nvSpPr>
            <p:cNvPr id="13973" name="Google Shape;13973;p89"/>
            <p:cNvSpPr/>
            <p:nvPr/>
          </p:nvSpPr>
          <p:spPr>
            <a:xfrm>
              <a:off x="5901436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8" y="512"/>
                  </a:cubicBezTo>
                  <a:cubicBezTo>
                    <a:pt x="263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4" name="Google Shape;13974;p89"/>
            <p:cNvSpPr/>
            <p:nvPr/>
          </p:nvSpPr>
          <p:spPr>
            <a:xfrm>
              <a:off x="5968597" y="209240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5" name="Google Shape;13975;p89"/>
            <p:cNvSpPr/>
            <p:nvPr/>
          </p:nvSpPr>
          <p:spPr>
            <a:xfrm>
              <a:off x="5801485" y="1969046"/>
              <a:ext cx="279164" cy="357636"/>
            </a:xfrm>
            <a:custGeom>
              <a:avLst/>
              <a:gdLst/>
              <a:ahLst/>
              <a:cxnLst/>
              <a:rect l="l" t="t" r="r" b="b"/>
              <a:pathLst>
                <a:path w="8812" h="11289" extrusionOk="0">
                  <a:moveTo>
                    <a:pt x="1739" y="1025"/>
                  </a:moveTo>
                  <a:cubicBezTo>
                    <a:pt x="1834" y="1037"/>
                    <a:pt x="1929" y="1132"/>
                    <a:pt x="1929" y="1227"/>
                  </a:cubicBezTo>
                  <a:lnTo>
                    <a:pt x="1929" y="1275"/>
                  </a:lnTo>
                  <a:cubicBezTo>
                    <a:pt x="1858" y="1323"/>
                    <a:pt x="1822" y="1370"/>
                    <a:pt x="1775" y="1406"/>
                  </a:cubicBezTo>
                  <a:lnTo>
                    <a:pt x="1739" y="1406"/>
                  </a:lnTo>
                  <a:cubicBezTo>
                    <a:pt x="1644" y="1406"/>
                    <a:pt x="1548" y="1323"/>
                    <a:pt x="1548" y="1215"/>
                  </a:cubicBezTo>
                  <a:cubicBezTo>
                    <a:pt x="1548" y="1108"/>
                    <a:pt x="1644" y="1025"/>
                    <a:pt x="1739" y="1025"/>
                  </a:cubicBezTo>
                  <a:close/>
                  <a:moveTo>
                    <a:pt x="7064" y="1048"/>
                  </a:moveTo>
                  <a:cubicBezTo>
                    <a:pt x="7143" y="1048"/>
                    <a:pt x="7228" y="1137"/>
                    <a:pt x="7228" y="1227"/>
                  </a:cubicBezTo>
                  <a:cubicBezTo>
                    <a:pt x="7228" y="1334"/>
                    <a:pt x="7133" y="1430"/>
                    <a:pt x="7025" y="1430"/>
                  </a:cubicBezTo>
                  <a:lnTo>
                    <a:pt x="7002" y="1430"/>
                  </a:lnTo>
                  <a:cubicBezTo>
                    <a:pt x="6954" y="1382"/>
                    <a:pt x="6894" y="1334"/>
                    <a:pt x="6847" y="1287"/>
                  </a:cubicBezTo>
                  <a:lnTo>
                    <a:pt x="6847" y="1251"/>
                  </a:lnTo>
                  <a:cubicBezTo>
                    <a:pt x="6847" y="1144"/>
                    <a:pt x="6942" y="1049"/>
                    <a:pt x="7049" y="1049"/>
                  </a:cubicBezTo>
                  <a:cubicBezTo>
                    <a:pt x="7054" y="1048"/>
                    <a:pt x="7059" y="1048"/>
                    <a:pt x="7064" y="1048"/>
                  </a:cubicBezTo>
                  <a:close/>
                  <a:moveTo>
                    <a:pt x="7025" y="334"/>
                  </a:moveTo>
                  <a:cubicBezTo>
                    <a:pt x="7514" y="334"/>
                    <a:pt x="7918" y="739"/>
                    <a:pt x="7918" y="1227"/>
                  </a:cubicBezTo>
                  <a:cubicBezTo>
                    <a:pt x="7918" y="1549"/>
                    <a:pt x="7764" y="1846"/>
                    <a:pt x="7490" y="1989"/>
                  </a:cubicBezTo>
                  <a:cubicBezTo>
                    <a:pt x="7418" y="1882"/>
                    <a:pt x="7335" y="1787"/>
                    <a:pt x="7252" y="1692"/>
                  </a:cubicBezTo>
                  <a:cubicBezTo>
                    <a:pt x="7418" y="1608"/>
                    <a:pt x="7537" y="1430"/>
                    <a:pt x="7537" y="1227"/>
                  </a:cubicBezTo>
                  <a:cubicBezTo>
                    <a:pt x="7537" y="953"/>
                    <a:pt x="7299" y="715"/>
                    <a:pt x="7013" y="715"/>
                  </a:cubicBezTo>
                  <a:cubicBezTo>
                    <a:pt x="6787" y="715"/>
                    <a:pt x="6609" y="846"/>
                    <a:pt x="6537" y="1037"/>
                  </a:cubicBezTo>
                  <a:cubicBezTo>
                    <a:pt x="6430" y="965"/>
                    <a:pt x="6323" y="906"/>
                    <a:pt x="6204" y="834"/>
                  </a:cubicBezTo>
                  <a:cubicBezTo>
                    <a:pt x="6371" y="537"/>
                    <a:pt x="6692" y="334"/>
                    <a:pt x="7025" y="334"/>
                  </a:cubicBezTo>
                  <a:close/>
                  <a:moveTo>
                    <a:pt x="1727" y="334"/>
                  </a:moveTo>
                  <a:cubicBezTo>
                    <a:pt x="2072" y="334"/>
                    <a:pt x="2382" y="537"/>
                    <a:pt x="2537" y="846"/>
                  </a:cubicBezTo>
                  <a:cubicBezTo>
                    <a:pt x="2430" y="906"/>
                    <a:pt x="2310" y="977"/>
                    <a:pt x="2203" y="1049"/>
                  </a:cubicBezTo>
                  <a:cubicBezTo>
                    <a:pt x="2132" y="858"/>
                    <a:pt x="1941" y="727"/>
                    <a:pt x="1727" y="727"/>
                  </a:cubicBezTo>
                  <a:cubicBezTo>
                    <a:pt x="1441" y="727"/>
                    <a:pt x="1215" y="965"/>
                    <a:pt x="1215" y="1239"/>
                  </a:cubicBezTo>
                  <a:cubicBezTo>
                    <a:pt x="1215" y="1453"/>
                    <a:pt x="1334" y="1620"/>
                    <a:pt x="1489" y="1704"/>
                  </a:cubicBezTo>
                  <a:cubicBezTo>
                    <a:pt x="1406" y="1799"/>
                    <a:pt x="1334" y="1906"/>
                    <a:pt x="1251" y="2001"/>
                  </a:cubicBezTo>
                  <a:cubicBezTo>
                    <a:pt x="1001" y="1823"/>
                    <a:pt x="834" y="1549"/>
                    <a:pt x="834" y="1227"/>
                  </a:cubicBezTo>
                  <a:cubicBezTo>
                    <a:pt x="834" y="739"/>
                    <a:pt x="1239" y="334"/>
                    <a:pt x="1727" y="334"/>
                  </a:cubicBezTo>
                  <a:close/>
                  <a:moveTo>
                    <a:pt x="4382" y="691"/>
                  </a:moveTo>
                  <a:cubicBezTo>
                    <a:pt x="6287" y="691"/>
                    <a:pt x="7835" y="2239"/>
                    <a:pt x="7835" y="4144"/>
                  </a:cubicBezTo>
                  <a:cubicBezTo>
                    <a:pt x="7847" y="6049"/>
                    <a:pt x="6287" y="7597"/>
                    <a:pt x="4382" y="7597"/>
                  </a:cubicBezTo>
                  <a:cubicBezTo>
                    <a:pt x="2477" y="7597"/>
                    <a:pt x="929" y="6049"/>
                    <a:pt x="929" y="4144"/>
                  </a:cubicBezTo>
                  <a:cubicBezTo>
                    <a:pt x="929" y="2239"/>
                    <a:pt x="2477" y="691"/>
                    <a:pt x="4382" y="691"/>
                  </a:cubicBezTo>
                  <a:close/>
                  <a:moveTo>
                    <a:pt x="1739" y="1"/>
                  </a:moveTo>
                  <a:cubicBezTo>
                    <a:pt x="1072" y="1"/>
                    <a:pt x="525" y="549"/>
                    <a:pt x="525" y="1215"/>
                  </a:cubicBezTo>
                  <a:cubicBezTo>
                    <a:pt x="525" y="1644"/>
                    <a:pt x="751" y="2037"/>
                    <a:pt x="1108" y="2263"/>
                  </a:cubicBezTo>
                  <a:cubicBezTo>
                    <a:pt x="786" y="2811"/>
                    <a:pt x="608" y="3454"/>
                    <a:pt x="608" y="4132"/>
                  </a:cubicBezTo>
                  <a:cubicBezTo>
                    <a:pt x="608" y="5621"/>
                    <a:pt x="1477" y="6918"/>
                    <a:pt x="2739" y="7538"/>
                  </a:cubicBezTo>
                  <a:lnTo>
                    <a:pt x="882" y="8097"/>
                  </a:lnTo>
                  <a:cubicBezTo>
                    <a:pt x="358" y="8240"/>
                    <a:pt x="1" y="8728"/>
                    <a:pt x="1" y="9264"/>
                  </a:cubicBezTo>
                  <a:lnTo>
                    <a:pt x="1" y="11133"/>
                  </a:lnTo>
                  <a:cubicBezTo>
                    <a:pt x="1" y="11217"/>
                    <a:pt x="72" y="11288"/>
                    <a:pt x="167" y="11288"/>
                  </a:cubicBezTo>
                  <a:cubicBezTo>
                    <a:pt x="251" y="11288"/>
                    <a:pt x="334" y="11217"/>
                    <a:pt x="334" y="11133"/>
                  </a:cubicBezTo>
                  <a:lnTo>
                    <a:pt x="334" y="9264"/>
                  </a:lnTo>
                  <a:cubicBezTo>
                    <a:pt x="334" y="8871"/>
                    <a:pt x="596" y="8526"/>
                    <a:pt x="965" y="8407"/>
                  </a:cubicBezTo>
                  <a:lnTo>
                    <a:pt x="2834" y="7859"/>
                  </a:lnTo>
                  <a:cubicBezTo>
                    <a:pt x="2930" y="7823"/>
                    <a:pt x="3025" y="7764"/>
                    <a:pt x="3108" y="7692"/>
                  </a:cubicBezTo>
                  <a:cubicBezTo>
                    <a:pt x="3513" y="7835"/>
                    <a:pt x="3965" y="7919"/>
                    <a:pt x="4406" y="7919"/>
                  </a:cubicBezTo>
                  <a:cubicBezTo>
                    <a:pt x="4858" y="7919"/>
                    <a:pt x="5299" y="7835"/>
                    <a:pt x="5704" y="7692"/>
                  </a:cubicBezTo>
                  <a:cubicBezTo>
                    <a:pt x="5775" y="7764"/>
                    <a:pt x="5882" y="7811"/>
                    <a:pt x="5990" y="7859"/>
                  </a:cubicBezTo>
                  <a:lnTo>
                    <a:pt x="7847" y="8407"/>
                  </a:lnTo>
                  <a:cubicBezTo>
                    <a:pt x="8216" y="8514"/>
                    <a:pt x="8490" y="8871"/>
                    <a:pt x="8490" y="9264"/>
                  </a:cubicBezTo>
                  <a:lnTo>
                    <a:pt x="8490" y="11133"/>
                  </a:lnTo>
                  <a:cubicBezTo>
                    <a:pt x="8490" y="11217"/>
                    <a:pt x="8561" y="11288"/>
                    <a:pt x="8645" y="11288"/>
                  </a:cubicBezTo>
                  <a:cubicBezTo>
                    <a:pt x="8740" y="11288"/>
                    <a:pt x="8811" y="11217"/>
                    <a:pt x="8811" y="11133"/>
                  </a:cubicBezTo>
                  <a:lnTo>
                    <a:pt x="8811" y="9264"/>
                  </a:lnTo>
                  <a:cubicBezTo>
                    <a:pt x="8787" y="8728"/>
                    <a:pt x="8430" y="8252"/>
                    <a:pt x="7906" y="8097"/>
                  </a:cubicBezTo>
                  <a:lnTo>
                    <a:pt x="6049" y="7538"/>
                  </a:lnTo>
                  <a:cubicBezTo>
                    <a:pt x="7299" y="6918"/>
                    <a:pt x="8180" y="5633"/>
                    <a:pt x="8180" y="4132"/>
                  </a:cubicBezTo>
                  <a:cubicBezTo>
                    <a:pt x="8180" y="3454"/>
                    <a:pt x="7990" y="2811"/>
                    <a:pt x="7680" y="2263"/>
                  </a:cubicBezTo>
                  <a:cubicBezTo>
                    <a:pt x="8037" y="2037"/>
                    <a:pt x="8264" y="1644"/>
                    <a:pt x="8264" y="1215"/>
                  </a:cubicBezTo>
                  <a:cubicBezTo>
                    <a:pt x="8264" y="549"/>
                    <a:pt x="7716" y="1"/>
                    <a:pt x="7049" y="1"/>
                  </a:cubicBezTo>
                  <a:cubicBezTo>
                    <a:pt x="6573" y="1"/>
                    <a:pt x="6156" y="263"/>
                    <a:pt x="5942" y="680"/>
                  </a:cubicBezTo>
                  <a:cubicBezTo>
                    <a:pt x="5466" y="477"/>
                    <a:pt x="4942" y="358"/>
                    <a:pt x="4394" y="358"/>
                  </a:cubicBezTo>
                  <a:cubicBezTo>
                    <a:pt x="3846" y="358"/>
                    <a:pt x="3323" y="477"/>
                    <a:pt x="2846" y="680"/>
                  </a:cubicBezTo>
                  <a:cubicBezTo>
                    <a:pt x="2632" y="263"/>
                    <a:pt x="2215" y="1"/>
                    <a:pt x="1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6" name="Google Shape;13976;p89"/>
            <p:cNvSpPr/>
            <p:nvPr/>
          </p:nvSpPr>
          <p:spPr>
            <a:xfrm>
              <a:off x="5895797" y="2075427"/>
              <a:ext cx="21891" cy="1058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524" y="334"/>
                  </a:lnTo>
                  <a:cubicBezTo>
                    <a:pt x="619" y="334"/>
                    <a:pt x="691" y="251"/>
                    <a:pt x="691" y="167"/>
                  </a:cubicBezTo>
                  <a:cubicBezTo>
                    <a:pt x="691" y="72"/>
                    <a:pt x="619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7" name="Google Shape;13977;p89"/>
            <p:cNvSpPr/>
            <p:nvPr/>
          </p:nvSpPr>
          <p:spPr>
            <a:xfrm>
              <a:off x="5962927" y="2075427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1"/>
                    <a:pt x="72" y="334"/>
                    <a:pt x="155" y="334"/>
                  </a:cubicBezTo>
                  <a:lnTo>
                    <a:pt x="513" y="334"/>
                  </a:lnTo>
                  <a:cubicBezTo>
                    <a:pt x="608" y="334"/>
                    <a:pt x="679" y="251"/>
                    <a:pt x="679" y="167"/>
                  </a:cubicBezTo>
                  <a:cubicBezTo>
                    <a:pt x="679" y="72"/>
                    <a:pt x="608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8" name="Google Shape;13978;p89"/>
            <p:cNvSpPr/>
            <p:nvPr/>
          </p:nvSpPr>
          <p:spPr>
            <a:xfrm>
              <a:off x="5845615" y="2282868"/>
              <a:ext cx="10233" cy="43813"/>
            </a:xfrm>
            <a:custGeom>
              <a:avLst/>
              <a:gdLst/>
              <a:ahLst/>
              <a:cxnLst/>
              <a:rect l="l" t="t" r="r" b="b"/>
              <a:pathLst>
                <a:path w="323" h="1383" extrusionOk="0">
                  <a:moveTo>
                    <a:pt x="155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1227"/>
                  </a:lnTo>
                  <a:cubicBezTo>
                    <a:pt x="1" y="1311"/>
                    <a:pt x="72" y="1382"/>
                    <a:pt x="155" y="1382"/>
                  </a:cubicBezTo>
                  <a:cubicBezTo>
                    <a:pt x="251" y="1382"/>
                    <a:pt x="322" y="1311"/>
                    <a:pt x="322" y="1227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9" name="Google Shape;13979;p89"/>
            <p:cNvSpPr/>
            <p:nvPr/>
          </p:nvSpPr>
          <p:spPr>
            <a:xfrm>
              <a:off x="6024798" y="2282868"/>
              <a:ext cx="10201" cy="43813"/>
            </a:xfrm>
            <a:custGeom>
              <a:avLst/>
              <a:gdLst/>
              <a:ahLst/>
              <a:cxnLst/>
              <a:rect l="l" t="t" r="r" b="b"/>
              <a:pathLst>
                <a:path w="322" h="1383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227"/>
                  </a:lnTo>
                  <a:cubicBezTo>
                    <a:pt x="0" y="1311"/>
                    <a:pt x="72" y="1382"/>
                    <a:pt x="155" y="1382"/>
                  </a:cubicBezTo>
                  <a:cubicBezTo>
                    <a:pt x="250" y="1382"/>
                    <a:pt x="322" y="1311"/>
                    <a:pt x="322" y="1227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0" name="Google Shape;13980;p89"/>
            <p:cNvSpPr/>
            <p:nvPr/>
          </p:nvSpPr>
          <p:spPr>
            <a:xfrm>
              <a:off x="5868267" y="2260248"/>
              <a:ext cx="144112" cy="66591"/>
            </a:xfrm>
            <a:custGeom>
              <a:avLst/>
              <a:gdLst/>
              <a:ahLst/>
              <a:cxnLst/>
              <a:rect l="l" t="t" r="r" b="b"/>
              <a:pathLst>
                <a:path w="4549" h="2102" extrusionOk="0">
                  <a:moveTo>
                    <a:pt x="2274" y="1"/>
                  </a:moveTo>
                  <a:cubicBezTo>
                    <a:pt x="1715" y="1"/>
                    <a:pt x="1203" y="191"/>
                    <a:pt x="786" y="548"/>
                  </a:cubicBezTo>
                  <a:cubicBezTo>
                    <a:pt x="381" y="894"/>
                    <a:pt x="95" y="1382"/>
                    <a:pt x="12" y="1906"/>
                  </a:cubicBezTo>
                  <a:cubicBezTo>
                    <a:pt x="0" y="2001"/>
                    <a:pt x="48" y="2084"/>
                    <a:pt x="143" y="2096"/>
                  </a:cubicBezTo>
                  <a:cubicBezTo>
                    <a:pt x="155" y="2100"/>
                    <a:pt x="168" y="2101"/>
                    <a:pt x="181" y="2101"/>
                  </a:cubicBezTo>
                  <a:cubicBezTo>
                    <a:pt x="253" y="2101"/>
                    <a:pt x="323" y="2046"/>
                    <a:pt x="333" y="1965"/>
                  </a:cubicBezTo>
                  <a:cubicBezTo>
                    <a:pt x="500" y="1024"/>
                    <a:pt x="1310" y="334"/>
                    <a:pt x="2262" y="334"/>
                  </a:cubicBezTo>
                  <a:cubicBezTo>
                    <a:pt x="3215" y="334"/>
                    <a:pt x="4024" y="1013"/>
                    <a:pt x="4179" y="1965"/>
                  </a:cubicBezTo>
                  <a:cubicBezTo>
                    <a:pt x="4191" y="2036"/>
                    <a:pt x="4263" y="2096"/>
                    <a:pt x="4346" y="2096"/>
                  </a:cubicBezTo>
                  <a:lnTo>
                    <a:pt x="4370" y="2096"/>
                  </a:lnTo>
                  <a:cubicBezTo>
                    <a:pt x="4489" y="2084"/>
                    <a:pt x="4548" y="2001"/>
                    <a:pt x="4536" y="1906"/>
                  </a:cubicBezTo>
                  <a:cubicBezTo>
                    <a:pt x="4441" y="1382"/>
                    <a:pt x="4179" y="894"/>
                    <a:pt x="3762" y="548"/>
                  </a:cubicBezTo>
                  <a:cubicBezTo>
                    <a:pt x="3346" y="191"/>
                    <a:pt x="2822" y="1"/>
                    <a:pt x="2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1" name="Google Shape;13981;p89"/>
            <p:cNvSpPr/>
            <p:nvPr/>
          </p:nvSpPr>
          <p:spPr>
            <a:xfrm>
              <a:off x="5890126" y="2013556"/>
              <a:ext cx="10581" cy="10613"/>
            </a:xfrm>
            <a:custGeom>
              <a:avLst/>
              <a:gdLst/>
              <a:ahLst/>
              <a:cxnLst/>
              <a:rect l="l" t="t" r="r" b="b"/>
              <a:pathLst>
                <a:path w="334" h="335" extrusionOk="0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263"/>
                    <a:pt x="84" y="334"/>
                    <a:pt x="167" y="334"/>
                  </a:cubicBezTo>
                  <a:cubicBezTo>
                    <a:pt x="251" y="334"/>
                    <a:pt x="334" y="263"/>
                    <a:pt x="334" y="168"/>
                  </a:cubicBezTo>
                  <a:cubicBezTo>
                    <a:pt x="334" y="84"/>
                    <a:pt x="26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2" name="Google Shape;13982;p89"/>
            <p:cNvSpPr/>
            <p:nvPr/>
          </p:nvSpPr>
          <p:spPr>
            <a:xfrm>
              <a:off x="5979907" y="2013556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cubicBezTo>
                    <a:pt x="250" y="334"/>
                    <a:pt x="322" y="263"/>
                    <a:pt x="322" y="168"/>
                  </a:cubicBez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3" name="Google Shape;13983;p89"/>
            <p:cNvSpPr/>
            <p:nvPr/>
          </p:nvSpPr>
          <p:spPr>
            <a:xfrm>
              <a:off x="5861455" y="2002247"/>
              <a:ext cx="127892" cy="155454"/>
            </a:xfrm>
            <a:custGeom>
              <a:avLst/>
              <a:gdLst/>
              <a:ahLst/>
              <a:cxnLst/>
              <a:rect l="l" t="t" r="r" b="b"/>
              <a:pathLst>
                <a:path w="4037" h="4907" extrusionOk="0">
                  <a:moveTo>
                    <a:pt x="2489" y="346"/>
                  </a:moveTo>
                  <a:cubicBezTo>
                    <a:pt x="2596" y="346"/>
                    <a:pt x="2680" y="441"/>
                    <a:pt x="2680" y="536"/>
                  </a:cubicBezTo>
                  <a:cubicBezTo>
                    <a:pt x="2680" y="644"/>
                    <a:pt x="2596" y="739"/>
                    <a:pt x="2489" y="739"/>
                  </a:cubicBezTo>
                  <a:cubicBezTo>
                    <a:pt x="2382" y="739"/>
                    <a:pt x="2299" y="644"/>
                    <a:pt x="2299" y="536"/>
                  </a:cubicBezTo>
                  <a:cubicBezTo>
                    <a:pt x="2311" y="441"/>
                    <a:pt x="2382" y="346"/>
                    <a:pt x="2489" y="346"/>
                  </a:cubicBezTo>
                  <a:close/>
                  <a:moveTo>
                    <a:pt x="2954" y="715"/>
                  </a:moveTo>
                  <a:cubicBezTo>
                    <a:pt x="3084" y="775"/>
                    <a:pt x="3192" y="894"/>
                    <a:pt x="3192" y="1060"/>
                  </a:cubicBezTo>
                  <a:cubicBezTo>
                    <a:pt x="3204" y="1275"/>
                    <a:pt x="3037" y="1429"/>
                    <a:pt x="2846" y="1429"/>
                  </a:cubicBezTo>
                  <a:lnTo>
                    <a:pt x="2132" y="1429"/>
                  </a:lnTo>
                  <a:cubicBezTo>
                    <a:pt x="1918" y="1429"/>
                    <a:pt x="1763" y="1275"/>
                    <a:pt x="1763" y="1060"/>
                  </a:cubicBezTo>
                  <a:cubicBezTo>
                    <a:pt x="1763" y="917"/>
                    <a:pt x="1858" y="775"/>
                    <a:pt x="2001" y="715"/>
                  </a:cubicBezTo>
                  <a:cubicBezTo>
                    <a:pt x="2072" y="917"/>
                    <a:pt x="2263" y="1048"/>
                    <a:pt x="2477" y="1048"/>
                  </a:cubicBezTo>
                  <a:cubicBezTo>
                    <a:pt x="2692" y="1048"/>
                    <a:pt x="2870" y="917"/>
                    <a:pt x="2954" y="715"/>
                  </a:cubicBezTo>
                  <a:close/>
                  <a:moveTo>
                    <a:pt x="2501" y="1"/>
                  </a:moveTo>
                  <a:cubicBezTo>
                    <a:pt x="2263" y="1"/>
                    <a:pt x="2072" y="155"/>
                    <a:pt x="2013" y="370"/>
                  </a:cubicBezTo>
                  <a:cubicBezTo>
                    <a:pt x="1703" y="429"/>
                    <a:pt x="1453" y="715"/>
                    <a:pt x="1453" y="1060"/>
                  </a:cubicBezTo>
                  <a:lnTo>
                    <a:pt x="1453" y="1132"/>
                  </a:lnTo>
                  <a:cubicBezTo>
                    <a:pt x="1203" y="1251"/>
                    <a:pt x="965" y="1418"/>
                    <a:pt x="763" y="1632"/>
                  </a:cubicBezTo>
                  <a:cubicBezTo>
                    <a:pt x="346" y="2049"/>
                    <a:pt x="84" y="2596"/>
                    <a:pt x="48" y="3192"/>
                  </a:cubicBezTo>
                  <a:cubicBezTo>
                    <a:pt x="1" y="3763"/>
                    <a:pt x="167" y="4346"/>
                    <a:pt x="501" y="4823"/>
                  </a:cubicBezTo>
                  <a:cubicBezTo>
                    <a:pt x="537" y="4870"/>
                    <a:pt x="596" y="4906"/>
                    <a:pt x="644" y="4906"/>
                  </a:cubicBezTo>
                  <a:cubicBezTo>
                    <a:pt x="668" y="4906"/>
                    <a:pt x="715" y="4882"/>
                    <a:pt x="739" y="4870"/>
                  </a:cubicBezTo>
                  <a:cubicBezTo>
                    <a:pt x="822" y="4811"/>
                    <a:pt x="834" y="4704"/>
                    <a:pt x="775" y="4632"/>
                  </a:cubicBezTo>
                  <a:cubicBezTo>
                    <a:pt x="477" y="4227"/>
                    <a:pt x="334" y="3727"/>
                    <a:pt x="370" y="3215"/>
                  </a:cubicBezTo>
                  <a:cubicBezTo>
                    <a:pt x="406" y="2715"/>
                    <a:pt x="632" y="2227"/>
                    <a:pt x="1001" y="1858"/>
                  </a:cubicBezTo>
                  <a:cubicBezTo>
                    <a:pt x="1156" y="1703"/>
                    <a:pt x="1358" y="1548"/>
                    <a:pt x="1584" y="1465"/>
                  </a:cubicBezTo>
                  <a:cubicBezTo>
                    <a:pt x="1703" y="1656"/>
                    <a:pt x="1918" y="1775"/>
                    <a:pt x="2156" y="1775"/>
                  </a:cubicBezTo>
                  <a:lnTo>
                    <a:pt x="2870" y="1775"/>
                  </a:lnTo>
                  <a:cubicBezTo>
                    <a:pt x="3108" y="1775"/>
                    <a:pt x="3335" y="1656"/>
                    <a:pt x="3454" y="1465"/>
                  </a:cubicBezTo>
                  <a:cubicBezTo>
                    <a:pt x="3573" y="1525"/>
                    <a:pt x="3680" y="1584"/>
                    <a:pt x="3787" y="1656"/>
                  </a:cubicBezTo>
                  <a:cubicBezTo>
                    <a:pt x="3811" y="1668"/>
                    <a:pt x="3846" y="1679"/>
                    <a:pt x="3882" y="1679"/>
                  </a:cubicBezTo>
                  <a:cubicBezTo>
                    <a:pt x="3930" y="1679"/>
                    <a:pt x="3989" y="1656"/>
                    <a:pt x="4025" y="1608"/>
                  </a:cubicBezTo>
                  <a:cubicBezTo>
                    <a:pt x="4037" y="1537"/>
                    <a:pt x="4013" y="1429"/>
                    <a:pt x="3942" y="1370"/>
                  </a:cubicBezTo>
                  <a:cubicBezTo>
                    <a:pt x="3811" y="1287"/>
                    <a:pt x="3680" y="1191"/>
                    <a:pt x="3537" y="1132"/>
                  </a:cubicBezTo>
                  <a:lnTo>
                    <a:pt x="3537" y="1060"/>
                  </a:lnTo>
                  <a:cubicBezTo>
                    <a:pt x="3537" y="739"/>
                    <a:pt x="3311" y="453"/>
                    <a:pt x="2989" y="370"/>
                  </a:cubicBezTo>
                  <a:cubicBezTo>
                    <a:pt x="2930" y="167"/>
                    <a:pt x="2727" y="1"/>
                    <a:pt x="2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4" name="Google Shape;13984;p89"/>
            <p:cNvSpPr/>
            <p:nvPr/>
          </p:nvSpPr>
          <p:spPr>
            <a:xfrm>
              <a:off x="5890886" y="2060633"/>
              <a:ext cx="128652" cy="127227"/>
            </a:xfrm>
            <a:custGeom>
              <a:avLst/>
              <a:gdLst/>
              <a:ahLst/>
              <a:cxnLst/>
              <a:rect l="l" t="t" r="r" b="b"/>
              <a:pathLst>
                <a:path w="4061" h="4016" extrusionOk="0">
                  <a:moveTo>
                    <a:pt x="3421" y="1"/>
                  </a:moveTo>
                  <a:cubicBezTo>
                    <a:pt x="3385" y="1"/>
                    <a:pt x="3346" y="13"/>
                    <a:pt x="3310" y="39"/>
                  </a:cubicBezTo>
                  <a:cubicBezTo>
                    <a:pt x="3239" y="98"/>
                    <a:pt x="3227" y="206"/>
                    <a:pt x="3287" y="277"/>
                  </a:cubicBezTo>
                  <a:cubicBezTo>
                    <a:pt x="3584" y="682"/>
                    <a:pt x="3727" y="1182"/>
                    <a:pt x="3691" y="1694"/>
                  </a:cubicBezTo>
                  <a:cubicBezTo>
                    <a:pt x="3656" y="2194"/>
                    <a:pt x="3429" y="2682"/>
                    <a:pt x="3060" y="3039"/>
                  </a:cubicBezTo>
                  <a:cubicBezTo>
                    <a:pt x="2703" y="3396"/>
                    <a:pt x="2215" y="3623"/>
                    <a:pt x="1703" y="3670"/>
                  </a:cubicBezTo>
                  <a:cubicBezTo>
                    <a:pt x="1665" y="3672"/>
                    <a:pt x="1626" y="3673"/>
                    <a:pt x="1588" y="3673"/>
                  </a:cubicBezTo>
                  <a:cubicBezTo>
                    <a:pt x="1125" y="3673"/>
                    <a:pt x="661" y="3540"/>
                    <a:pt x="298" y="3265"/>
                  </a:cubicBezTo>
                  <a:cubicBezTo>
                    <a:pt x="263" y="3241"/>
                    <a:pt x="227" y="3228"/>
                    <a:pt x="191" y="3228"/>
                  </a:cubicBezTo>
                  <a:cubicBezTo>
                    <a:pt x="142" y="3228"/>
                    <a:pt x="95" y="3253"/>
                    <a:pt x="60" y="3301"/>
                  </a:cubicBezTo>
                  <a:cubicBezTo>
                    <a:pt x="0" y="3373"/>
                    <a:pt x="12" y="3480"/>
                    <a:pt x="84" y="3539"/>
                  </a:cubicBezTo>
                  <a:cubicBezTo>
                    <a:pt x="501" y="3849"/>
                    <a:pt x="1024" y="4016"/>
                    <a:pt x="1548" y="4016"/>
                  </a:cubicBezTo>
                  <a:lnTo>
                    <a:pt x="1727" y="4016"/>
                  </a:lnTo>
                  <a:cubicBezTo>
                    <a:pt x="2322" y="3968"/>
                    <a:pt x="2870" y="3718"/>
                    <a:pt x="3287" y="3301"/>
                  </a:cubicBezTo>
                  <a:cubicBezTo>
                    <a:pt x="3703" y="2884"/>
                    <a:pt x="3953" y="2325"/>
                    <a:pt x="4001" y="1730"/>
                  </a:cubicBezTo>
                  <a:cubicBezTo>
                    <a:pt x="4060" y="1122"/>
                    <a:pt x="3894" y="539"/>
                    <a:pt x="3549" y="63"/>
                  </a:cubicBezTo>
                  <a:cubicBezTo>
                    <a:pt x="3515" y="22"/>
                    <a:pt x="3469" y="1"/>
                    <a:pt x="34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5" name="Google Shape;13985;p89"/>
            <p:cNvSpPr/>
            <p:nvPr/>
          </p:nvSpPr>
          <p:spPr>
            <a:xfrm>
              <a:off x="5910116" y="2122947"/>
              <a:ext cx="61142" cy="33232"/>
            </a:xfrm>
            <a:custGeom>
              <a:avLst/>
              <a:gdLst/>
              <a:ahLst/>
              <a:cxnLst/>
              <a:rect l="l" t="t" r="r" b="b"/>
              <a:pathLst>
                <a:path w="1930" h="1049" extrusionOk="0">
                  <a:moveTo>
                    <a:pt x="1560" y="346"/>
                  </a:moveTo>
                  <a:cubicBezTo>
                    <a:pt x="1477" y="560"/>
                    <a:pt x="1239" y="715"/>
                    <a:pt x="953" y="715"/>
                  </a:cubicBezTo>
                  <a:cubicBezTo>
                    <a:pt x="667" y="715"/>
                    <a:pt x="429" y="548"/>
                    <a:pt x="358" y="346"/>
                  </a:cubicBezTo>
                  <a:close/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644"/>
                    <a:pt x="429" y="1048"/>
                    <a:pt x="965" y="1048"/>
                  </a:cubicBezTo>
                  <a:cubicBezTo>
                    <a:pt x="1501" y="1048"/>
                    <a:pt x="1929" y="656"/>
                    <a:pt x="1929" y="167"/>
                  </a:cubicBezTo>
                  <a:cubicBezTo>
                    <a:pt x="1918" y="84"/>
                    <a:pt x="1846" y="1"/>
                    <a:pt x="17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86" name="Google Shape;13986;p89"/>
          <p:cNvGrpSpPr/>
          <p:nvPr/>
        </p:nvGrpSpPr>
        <p:grpSpPr>
          <a:xfrm>
            <a:off x="5352643" y="1969046"/>
            <a:ext cx="278404" cy="358364"/>
            <a:chOff x="5352643" y="1969046"/>
            <a:chExt cx="278404" cy="358364"/>
          </a:xfrm>
          <a:solidFill>
            <a:schemeClr val="bg1"/>
          </a:solidFill>
        </p:grpSpPr>
        <p:sp>
          <p:nvSpPr>
            <p:cNvPr id="13987" name="Google Shape;13987;p89"/>
            <p:cNvSpPr/>
            <p:nvPr/>
          </p:nvSpPr>
          <p:spPr>
            <a:xfrm>
              <a:off x="5352643" y="1969046"/>
              <a:ext cx="278404" cy="358364"/>
            </a:xfrm>
            <a:custGeom>
              <a:avLst/>
              <a:gdLst/>
              <a:ahLst/>
              <a:cxnLst/>
              <a:rect l="l" t="t" r="r" b="b"/>
              <a:pathLst>
                <a:path w="8788" h="11312" extrusionOk="0">
                  <a:moveTo>
                    <a:pt x="4882" y="453"/>
                  </a:moveTo>
                  <a:cubicBezTo>
                    <a:pt x="5418" y="739"/>
                    <a:pt x="5834" y="1430"/>
                    <a:pt x="5953" y="2299"/>
                  </a:cubicBezTo>
                  <a:lnTo>
                    <a:pt x="5239" y="2299"/>
                  </a:lnTo>
                  <a:cubicBezTo>
                    <a:pt x="5215" y="1632"/>
                    <a:pt x="5096" y="918"/>
                    <a:pt x="4882" y="453"/>
                  </a:cubicBezTo>
                  <a:close/>
                  <a:moveTo>
                    <a:pt x="5667" y="687"/>
                  </a:moveTo>
                  <a:lnTo>
                    <a:pt x="5667" y="687"/>
                  </a:lnTo>
                  <a:cubicBezTo>
                    <a:pt x="6245" y="1045"/>
                    <a:pt x="6669" y="1625"/>
                    <a:pt x="6811" y="2299"/>
                  </a:cubicBezTo>
                  <a:lnTo>
                    <a:pt x="6299" y="2299"/>
                  </a:lnTo>
                  <a:cubicBezTo>
                    <a:pt x="6227" y="1692"/>
                    <a:pt x="6013" y="1144"/>
                    <a:pt x="5691" y="727"/>
                  </a:cubicBezTo>
                  <a:cubicBezTo>
                    <a:pt x="5682" y="708"/>
                    <a:pt x="5680" y="697"/>
                    <a:pt x="5667" y="687"/>
                  </a:cubicBezTo>
                  <a:close/>
                  <a:moveTo>
                    <a:pt x="3894" y="477"/>
                  </a:moveTo>
                  <a:lnTo>
                    <a:pt x="3894" y="477"/>
                  </a:lnTo>
                  <a:cubicBezTo>
                    <a:pt x="3679" y="918"/>
                    <a:pt x="3572" y="1632"/>
                    <a:pt x="3524" y="2311"/>
                  </a:cubicBezTo>
                  <a:lnTo>
                    <a:pt x="2810" y="2311"/>
                  </a:lnTo>
                  <a:cubicBezTo>
                    <a:pt x="2810" y="2263"/>
                    <a:pt x="2834" y="2215"/>
                    <a:pt x="2846" y="2156"/>
                  </a:cubicBezTo>
                  <a:cubicBezTo>
                    <a:pt x="2858" y="2061"/>
                    <a:pt x="2798" y="1977"/>
                    <a:pt x="2715" y="1954"/>
                  </a:cubicBezTo>
                  <a:cubicBezTo>
                    <a:pt x="2707" y="1953"/>
                    <a:pt x="2699" y="1952"/>
                    <a:pt x="2691" y="1952"/>
                  </a:cubicBezTo>
                  <a:cubicBezTo>
                    <a:pt x="2606" y="1952"/>
                    <a:pt x="2534" y="2009"/>
                    <a:pt x="2512" y="2096"/>
                  </a:cubicBezTo>
                  <a:cubicBezTo>
                    <a:pt x="2501" y="2168"/>
                    <a:pt x="2489" y="2239"/>
                    <a:pt x="2489" y="2311"/>
                  </a:cubicBezTo>
                  <a:lnTo>
                    <a:pt x="1977" y="2311"/>
                  </a:lnTo>
                  <a:cubicBezTo>
                    <a:pt x="2108" y="1620"/>
                    <a:pt x="2512" y="1037"/>
                    <a:pt x="3096" y="691"/>
                  </a:cubicBezTo>
                  <a:lnTo>
                    <a:pt x="3096" y="691"/>
                  </a:lnTo>
                  <a:cubicBezTo>
                    <a:pt x="2953" y="870"/>
                    <a:pt x="2834" y="1096"/>
                    <a:pt x="2727" y="1346"/>
                  </a:cubicBezTo>
                  <a:cubicBezTo>
                    <a:pt x="2703" y="1442"/>
                    <a:pt x="2727" y="1525"/>
                    <a:pt x="2810" y="1573"/>
                  </a:cubicBezTo>
                  <a:cubicBezTo>
                    <a:pt x="2835" y="1582"/>
                    <a:pt x="2860" y="1586"/>
                    <a:pt x="2884" y="1586"/>
                  </a:cubicBezTo>
                  <a:cubicBezTo>
                    <a:pt x="2951" y="1586"/>
                    <a:pt x="3010" y="1551"/>
                    <a:pt x="3036" y="1489"/>
                  </a:cubicBezTo>
                  <a:cubicBezTo>
                    <a:pt x="3251" y="1013"/>
                    <a:pt x="3548" y="644"/>
                    <a:pt x="3894" y="477"/>
                  </a:cubicBezTo>
                  <a:close/>
                  <a:moveTo>
                    <a:pt x="4382" y="334"/>
                  </a:moveTo>
                  <a:cubicBezTo>
                    <a:pt x="4417" y="334"/>
                    <a:pt x="4560" y="441"/>
                    <a:pt x="4691" y="894"/>
                  </a:cubicBezTo>
                  <a:cubicBezTo>
                    <a:pt x="4810" y="1263"/>
                    <a:pt x="4882" y="1763"/>
                    <a:pt x="4918" y="2323"/>
                  </a:cubicBezTo>
                  <a:lnTo>
                    <a:pt x="3846" y="2323"/>
                  </a:lnTo>
                  <a:cubicBezTo>
                    <a:pt x="3870" y="1763"/>
                    <a:pt x="3941" y="1263"/>
                    <a:pt x="4060" y="894"/>
                  </a:cubicBezTo>
                  <a:cubicBezTo>
                    <a:pt x="4203" y="430"/>
                    <a:pt x="4334" y="334"/>
                    <a:pt x="4382" y="334"/>
                  </a:cubicBezTo>
                  <a:close/>
                  <a:moveTo>
                    <a:pt x="7025" y="2632"/>
                  </a:moveTo>
                  <a:cubicBezTo>
                    <a:pt x="7025" y="2632"/>
                    <a:pt x="7037" y="2632"/>
                    <a:pt x="7037" y="2644"/>
                  </a:cubicBezTo>
                  <a:lnTo>
                    <a:pt x="7037" y="3180"/>
                  </a:lnTo>
                  <a:lnTo>
                    <a:pt x="1715" y="3180"/>
                  </a:lnTo>
                  <a:lnTo>
                    <a:pt x="1715" y="2644"/>
                  </a:lnTo>
                  <a:cubicBezTo>
                    <a:pt x="1715" y="2644"/>
                    <a:pt x="1715" y="2632"/>
                    <a:pt x="1727" y="2632"/>
                  </a:cubicBezTo>
                  <a:close/>
                  <a:moveTo>
                    <a:pt x="1905" y="3525"/>
                  </a:moveTo>
                  <a:lnTo>
                    <a:pt x="1905" y="3716"/>
                  </a:lnTo>
                  <a:lnTo>
                    <a:pt x="1834" y="3716"/>
                  </a:lnTo>
                  <a:cubicBezTo>
                    <a:pt x="1810" y="3716"/>
                    <a:pt x="1762" y="3716"/>
                    <a:pt x="1715" y="3728"/>
                  </a:cubicBezTo>
                  <a:lnTo>
                    <a:pt x="1715" y="3525"/>
                  </a:lnTo>
                  <a:close/>
                  <a:moveTo>
                    <a:pt x="7049" y="3525"/>
                  </a:moveTo>
                  <a:lnTo>
                    <a:pt x="7049" y="3728"/>
                  </a:lnTo>
                  <a:cubicBezTo>
                    <a:pt x="7013" y="3728"/>
                    <a:pt x="6977" y="3716"/>
                    <a:pt x="6942" y="3716"/>
                  </a:cubicBezTo>
                  <a:lnTo>
                    <a:pt x="6846" y="3716"/>
                  </a:lnTo>
                  <a:lnTo>
                    <a:pt x="6846" y="3525"/>
                  </a:lnTo>
                  <a:close/>
                  <a:moveTo>
                    <a:pt x="1905" y="4049"/>
                  </a:moveTo>
                  <a:lnTo>
                    <a:pt x="1905" y="4585"/>
                  </a:lnTo>
                  <a:lnTo>
                    <a:pt x="1905" y="4597"/>
                  </a:lnTo>
                  <a:lnTo>
                    <a:pt x="1822" y="4597"/>
                  </a:lnTo>
                  <a:cubicBezTo>
                    <a:pt x="1750" y="4597"/>
                    <a:pt x="1667" y="4561"/>
                    <a:pt x="1608" y="4501"/>
                  </a:cubicBezTo>
                  <a:cubicBezTo>
                    <a:pt x="1548" y="4442"/>
                    <a:pt x="1536" y="4371"/>
                    <a:pt x="1536" y="4299"/>
                  </a:cubicBezTo>
                  <a:cubicBezTo>
                    <a:pt x="1548" y="4168"/>
                    <a:pt x="1691" y="4049"/>
                    <a:pt x="1834" y="4049"/>
                  </a:cubicBezTo>
                  <a:close/>
                  <a:moveTo>
                    <a:pt x="6953" y="4049"/>
                  </a:moveTo>
                  <a:cubicBezTo>
                    <a:pt x="7025" y="4049"/>
                    <a:pt x="7108" y="4073"/>
                    <a:pt x="7168" y="4132"/>
                  </a:cubicBezTo>
                  <a:cubicBezTo>
                    <a:pt x="7204" y="4192"/>
                    <a:pt x="7227" y="4263"/>
                    <a:pt x="7227" y="4359"/>
                  </a:cubicBezTo>
                  <a:cubicBezTo>
                    <a:pt x="7204" y="4490"/>
                    <a:pt x="7073" y="4609"/>
                    <a:pt x="6930" y="4609"/>
                  </a:cubicBezTo>
                  <a:lnTo>
                    <a:pt x="6846" y="4609"/>
                  </a:lnTo>
                  <a:lnTo>
                    <a:pt x="6846" y="4597"/>
                  </a:lnTo>
                  <a:lnTo>
                    <a:pt x="6846" y="4049"/>
                  </a:lnTo>
                  <a:close/>
                  <a:moveTo>
                    <a:pt x="6525" y="3525"/>
                  </a:moveTo>
                  <a:lnTo>
                    <a:pt x="6513" y="4049"/>
                  </a:lnTo>
                  <a:lnTo>
                    <a:pt x="5644" y="4644"/>
                  </a:lnTo>
                  <a:cubicBezTo>
                    <a:pt x="5559" y="4703"/>
                    <a:pt x="5463" y="4727"/>
                    <a:pt x="5363" y="4727"/>
                  </a:cubicBezTo>
                  <a:cubicBezTo>
                    <a:pt x="5322" y="4727"/>
                    <a:pt x="5281" y="4723"/>
                    <a:pt x="5239" y="4716"/>
                  </a:cubicBezTo>
                  <a:cubicBezTo>
                    <a:pt x="5108" y="4668"/>
                    <a:pt x="4989" y="4561"/>
                    <a:pt x="4929" y="4442"/>
                  </a:cubicBezTo>
                  <a:cubicBezTo>
                    <a:pt x="4846" y="4228"/>
                    <a:pt x="4620" y="4085"/>
                    <a:pt x="4382" y="4085"/>
                  </a:cubicBezTo>
                  <a:cubicBezTo>
                    <a:pt x="4144" y="4085"/>
                    <a:pt x="3917" y="4228"/>
                    <a:pt x="3834" y="4442"/>
                  </a:cubicBezTo>
                  <a:cubicBezTo>
                    <a:pt x="3775" y="4585"/>
                    <a:pt x="3655" y="4680"/>
                    <a:pt x="3513" y="4716"/>
                  </a:cubicBezTo>
                  <a:cubicBezTo>
                    <a:pt x="3473" y="4730"/>
                    <a:pt x="3431" y="4737"/>
                    <a:pt x="3390" y="4737"/>
                  </a:cubicBezTo>
                  <a:cubicBezTo>
                    <a:pt x="3296" y="4737"/>
                    <a:pt x="3202" y="4702"/>
                    <a:pt x="3120" y="4644"/>
                  </a:cubicBezTo>
                  <a:lnTo>
                    <a:pt x="2251" y="4049"/>
                  </a:lnTo>
                  <a:lnTo>
                    <a:pt x="2251" y="3525"/>
                  </a:lnTo>
                  <a:close/>
                  <a:moveTo>
                    <a:pt x="4382" y="4406"/>
                  </a:moveTo>
                  <a:cubicBezTo>
                    <a:pt x="4501" y="4406"/>
                    <a:pt x="4584" y="4466"/>
                    <a:pt x="4632" y="4561"/>
                  </a:cubicBezTo>
                  <a:cubicBezTo>
                    <a:pt x="4715" y="4787"/>
                    <a:pt x="4918" y="4954"/>
                    <a:pt x="5156" y="5025"/>
                  </a:cubicBezTo>
                  <a:cubicBezTo>
                    <a:pt x="5227" y="5037"/>
                    <a:pt x="5299" y="5061"/>
                    <a:pt x="5382" y="5061"/>
                  </a:cubicBezTo>
                  <a:cubicBezTo>
                    <a:pt x="5537" y="5061"/>
                    <a:pt x="5703" y="5013"/>
                    <a:pt x="5834" y="4906"/>
                  </a:cubicBezTo>
                  <a:lnTo>
                    <a:pt x="6501" y="4442"/>
                  </a:lnTo>
                  <a:lnTo>
                    <a:pt x="6501" y="4597"/>
                  </a:lnTo>
                  <a:cubicBezTo>
                    <a:pt x="6501" y="5775"/>
                    <a:pt x="5549" y="6728"/>
                    <a:pt x="4382" y="6728"/>
                  </a:cubicBezTo>
                  <a:cubicBezTo>
                    <a:pt x="3203" y="6728"/>
                    <a:pt x="2251" y="5775"/>
                    <a:pt x="2251" y="4597"/>
                  </a:cubicBezTo>
                  <a:lnTo>
                    <a:pt x="2251" y="4442"/>
                  </a:lnTo>
                  <a:lnTo>
                    <a:pt x="2917" y="4906"/>
                  </a:lnTo>
                  <a:cubicBezTo>
                    <a:pt x="3070" y="5000"/>
                    <a:pt x="3235" y="5051"/>
                    <a:pt x="3403" y="5051"/>
                  </a:cubicBezTo>
                  <a:cubicBezTo>
                    <a:pt x="3471" y="5051"/>
                    <a:pt x="3539" y="5042"/>
                    <a:pt x="3608" y="5025"/>
                  </a:cubicBezTo>
                  <a:cubicBezTo>
                    <a:pt x="3846" y="4954"/>
                    <a:pt x="4036" y="4787"/>
                    <a:pt x="4120" y="4561"/>
                  </a:cubicBezTo>
                  <a:cubicBezTo>
                    <a:pt x="4167" y="4478"/>
                    <a:pt x="4263" y="4406"/>
                    <a:pt x="4382" y="4406"/>
                  </a:cubicBezTo>
                  <a:close/>
                  <a:moveTo>
                    <a:pt x="2977" y="7228"/>
                  </a:moveTo>
                  <a:lnTo>
                    <a:pt x="2977" y="7561"/>
                  </a:lnTo>
                  <a:cubicBezTo>
                    <a:pt x="2977" y="7704"/>
                    <a:pt x="2893" y="7835"/>
                    <a:pt x="2739" y="7895"/>
                  </a:cubicBezTo>
                  <a:lnTo>
                    <a:pt x="2358" y="7645"/>
                  </a:lnTo>
                  <a:cubicBezTo>
                    <a:pt x="2251" y="7573"/>
                    <a:pt x="2239" y="7466"/>
                    <a:pt x="2262" y="7395"/>
                  </a:cubicBezTo>
                  <a:cubicBezTo>
                    <a:pt x="2298" y="7323"/>
                    <a:pt x="2358" y="7228"/>
                    <a:pt x="2477" y="7228"/>
                  </a:cubicBezTo>
                  <a:close/>
                  <a:moveTo>
                    <a:pt x="6275" y="7228"/>
                  </a:moveTo>
                  <a:cubicBezTo>
                    <a:pt x="6382" y="7228"/>
                    <a:pt x="6465" y="7323"/>
                    <a:pt x="6477" y="7395"/>
                  </a:cubicBezTo>
                  <a:cubicBezTo>
                    <a:pt x="6513" y="7466"/>
                    <a:pt x="6489" y="7573"/>
                    <a:pt x="6394" y="7645"/>
                  </a:cubicBezTo>
                  <a:lnTo>
                    <a:pt x="6001" y="7895"/>
                  </a:lnTo>
                  <a:cubicBezTo>
                    <a:pt x="5882" y="7835"/>
                    <a:pt x="5775" y="7704"/>
                    <a:pt x="5775" y="7561"/>
                  </a:cubicBezTo>
                  <a:lnTo>
                    <a:pt x="5775" y="7228"/>
                  </a:lnTo>
                  <a:close/>
                  <a:moveTo>
                    <a:pt x="2977" y="6704"/>
                  </a:moveTo>
                  <a:lnTo>
                    <a:pt x="2977" y="6907"/>
                  </a:lnTo>
                  <a:lnTo>
                    <a:pt x="2489" y="6907"/>
                  </a:lnTo>
                  <a:cubicBezTo>
                    <a:pt x="2239" y="6907"/>
                    <a:pt x="2024" y="7049"/>
                    <a:pt x="1953" y="7288"/>
                  </a:cubicBezTo>
                  <a:cubicBezTo>
                    <a:pt x="1881" y="7526"/>
                    <a:pt x="1965" y="7764"/>
                    <a:pt x="2179" y="7919"/>
                  </a:cubicBezTo>
                  <a:lnTo>
                    <a:pt x="4167" y="9240"/>
                  </a:lnTo>
                  <a:cubicBezTo>
                    <a:pt x="4036" y="9300"/>
                    <a:pt x="3929" y="9419"/>
                    <a:pt x="3894" y="9550"/>
                  </a:cubicBezTo>
                  <a:lnTo>
                    <a:pt x="3501" y="9550"/>
                  </a:lnTo>
                  <a:cubicBezTo>
                    <a:pt x="2429" y="9550"/>
                    <a:pt x="1548" y="8669"/>
                    <a:pt x="1548" y="7597"/>
                  </a:cubicBezTo>
                  <a:cubicBezTo>
                    <a:pt x="1548" y="7109"/>
                    <a:pt x="1953" y="6704"/>
                    <a:pt x="2441" y="6704"/>
                  </a:cubicBezTo>
                  <a:close/>
                  <a:moveTo>
                    <a:pt x="6311" y="6728"/>
                  </a:moveTo>
                  <a:cubicBezTo>
                    <a:pt x="6811" y="6728"/>
                    <a:pt x="7204" y="7121"/>
                    <a:pt x="7204" y="7621"/>
                  </a:cubicBezTo>
                  <a:cubicBezTo>
                    <a:pt x="7227" y="8669"/>
                    <a:pt x="6346" y="9550"/>
                    <a:pt x="5263" y="9550"/>
                  </a:cubicBezTo>
                  <a:lnTo>
                    <a:pt x="4870" y="9550"/>
                  </a:lnTo>
                  <a:cubicBezTo>
                    <a:pt x="4822" y="9419"/>
                    <a:pt x="4727" y="9300"/>
                    <a:pt x="4584" y="9240"/>
                  </a:cubicBezTo>
                  <a:lnTo>
                    <a:pt x="5168" y="8847"/>
                  </a:lnTo>
                  <a:cubicBezTo>
                    <a:pt x="5239" y="8812"/>
                    <a:pt x="5263" y="8704"/>
                    <a:pt x="5215" y="8633"/>
                  </a:cubicBezTo>
                  <a:cubicBezTo>
                    <a:pt x="5186" y="8582"/>
                    <a:pt x="5134" y="8557"/>
                    <a:pt x="5082" y="8557"/>
                  </a:cubicBezTo>
                  <a:cubicBezTo>
                    <a:pt x="5049" y="8557"/>
                    <a:pt x="5016" y="8567"/>
                    <a:pt x="4989" y="8585"/>
                  </a:cubicBezTo>
                  <a:lnTo>
                    <a:pt x="4382" y="9002"/>
                  </a:lnTo>
                  <a:lnTo>
                    <a:pt x="3036" y="8109"/>
                  </a:lnTo>
                  <a:cubicBezTo>
                    <a:pt x="3203" y="7978"/>
                    <a:pt x="3310" y="7776"/>
                    <a:pt x="3310" y="7561"/>
                  </a:cubicBezTo>
                  <a:lnTo>
                    <a:pt x="3310" y="6811"/>
                  </a:lnTo>
                  <a:cubicBezTo>
                    <a:pt x="3632" y="6978"/>
                    <a:pt x="3989" y="7061"/>
                    <a:pt x="4382" y="7061"/>
                  </a:cubicBezTo>
                  <a:cubicBezTo>
                    <a:pt x="4763" y="7061"/>
                    <a:pt x="5120" y="6978"/>
                    <a:pt x="5453" y="6811"/>
                  </a:cubicBezTo>
                  <a:lnTo>
                    <a:pt x="5453" y="7561"/>
                  </a:lnTo>
                  <a:cubicBezTo>
                    <a:pt x="5453" y="7764"/>
                    <a:pt x="5560" y="7978"/>
                    <a:pt x="5715" y="8109"/>
                  </a:cubicBezTo>
                  <a:lnTo>
                    <a:pt x="5620" y="8181"/>
                  </a:lnTo>
                  <a:cubicBezTo>
                    <a:pt x="5537" y="8228"/>
                    <a:pt x="5525" y="8335"/>
                    <a:pt x="5572" y="8407"/>
                  </a:cubicBezTo>
                  <a:cubicBezTo>
                    <a:pt x="5596" y="8454"/>
                    <a:pt x="5656" y="8478"/>
                    <a:pt x="5703" y="8478"/>
                  </a:cubicBezTo>
                  <a:cubicBezTo>
                    <a:pt x="5739" y="8478"/>
                    <a:pt x="5763" y="8466"/>
                    <a:pt x="5799" y="8454"/>
                  </a:cubicBezTo>
                  <a:lnTo>
                    <a:pt x="6584" y="7930"/>
                  </a:lnTo>
                  <a:cubicBezTo>
                    <a:pt x="6787" y="7800"/>
                    <a:pt x="6882" y="7538"/>
                    <a:pt x="6811" y="7299"/>
                  </a:cubicBezTo>
                  <a:cubicBezTo>
                    <a:pt x="6727" y="7061"/>
                    <a:pt x="6525" y="6918"/>
                    <a:pt x="6275" y="6918"/>
                  </a:cubicBezTo>
                  <a:lnTo>
                    <a:pt x="5775" y="6918"/>
                  </a:lnTo>
                  <a:lnTo>
                    <a:pt x="5775" y="6728"/>
                  </a:lnTo>
                  <a:close/>
                  <a:moveTo>
                    <a:pt x="4382" y="9526"/>
                  </a:moveTo>
                  <a:cubicBezTo>
                    <a:pt x="4489" y="9538"/>
                    <a:pt x="4572" y="9609"/>
                    <a:pt x="4572" y="9716"/>
                  </a:cubicBezTo>
                  <a:cubicBezTo>
                    <a:pt x="4572" y="9824"/>
                    <a:pt x="4489" y="9907"/>
                    <a:pt x="4382" y="9907"/>
                  </a:cubicBezTo>
                  <a:cubicBezTo>
                    <a:pt x="4275" y="9907"/>
                    <a:pt x="4191" y="9824"/>
                    <a:pt x="4191" y="9716"/>
                  </a:cubicBezTo>
                  <a:cubicBezTo>
                    <a:pt x="4191" y="9609"/>
                    <a:pt x="4275" y="9526"/>
                    <a:pt x="4382" y="9526"/>
                  </a:cubicBezTo>
                  <a:close/>
                  <a:moveTo>
                    <a:pt x="4406" y="1"/>
                  </a:moveTo>
                  <a:cubicBezTo>
                    <a:pt x="3727" y="1"/>
                    <a:pt x="3060" y="251"/>
                    <a:pt x="2548" y="691"/>
                  </a:cubicBezTo>
                  <a:cubicBezTo>
                    <a:pt x="2072" y="1108"/>
                    <a:pt x="1750" y="1692"/>
                    <a:pt x="1643" y="2323"/>
                  </a:cubicBezTo>
                  <a:cubicBezTo>
                    <a:pt x="1512" y="2358"/>
                    <a:pt x="1417" y="2501"/>
                    <a:pt x="1417" y="2644"/>
                  </a:cubicBezTo>
                  <a:lnTo>
                    <a:pt x="1417" y="3906"/>
                  </a:lnTo>
                  <a:cubicBezTo>
                    <a:pt x="1334" y="4001"/>
                    <a:pt x="1250" y="4132"/>
                    <a:pt x="1238" y="4263"/>
                  </a:cubicBezTo>
                  <a:cubicBezTo>
                    <a:pt x="1227" y="4442"/>
                    <a:pt x="1286" y="4609"/>
                    <a:pt x="1393" y="4740"/>
                  </a:cubicBezTo>
                  <a:cubicBezTo>
                    <a:pt x="1512" y="4882"/>
                    <a:pt x="1667" y="4942"/>
                    <a:pt x="1834" y="4942"/>
                  </a:cubicBezTo>
                  <a:lnTo>
                    <a:pt x="1953" y="4942"/>
                  </a:lnTo>
                  <a:cubicBezTo>
                    <a:pt x="2024" y="5502"/>
                    <a:pt x="2298" y="5990"/>
                    <a:pt x="2703" y="6383"/>
                  </a:cubicBezTo>
                  <a:lnTo>
                    <a:pt x="2465" y="6383"/>
                  </a:lnTo>
                  <a:cubicBezTo>
                    <a:pt x="1786" y="6383"/>
                    <a:pt x="1238" y="6930"/>
                    <a:pt x="1238" y="7597"/>
                  </a:cubicBezTo>
                  <a:cubicBezTo>
                    <a:pt x="1238" y="7859"/>
                    <a:pt x="1286" y="8097"/>
                    <a:pt x="1358" y="8311"/>
                  </a:cubicBezTo>
                  <a:lnTo>
                    <a:pt x="881" y="8454"/>
                  </a:lnTo>
                  <a:cubicBezTo>
                    <a:pt x="357" y="8597"/>
                    <a:pt x="0" y="9085"/>
                    <a:pt x="0" y="9621"/>
                  </a:cubicBezTo>
                  <a:lnTo>
                    <a:pt x="0" y="11133"/>
                  </a:lnTo>
                  <a:cubicBezTo>
                    <a:pt x="0" y="11217"/>
                    <a:pt x="84" y="11288"/>
                    <a:pt x="167" y="11288"/>
                  </a:cubicBezTo>
                  <a:cubicBezTo>
                    <a:pt x="250" y="11288"/>
                    <a:pt x="334" y="11217"/>
                    <a:pt x="334" y="11133"/>
                  </a:cubicBezTo>
                  <a:lnTo>
                    <a:pt x="334" y="9621"/>
                  </a:lnTo>
                  <a:cubicBezTo>
                    <a:pt x="334" y="9490"/>
                    <a:pt x="357" y="9359"/>
                    <a:pt x="417" y="9252"/>
                  </a:cubicBezTo>
                  <a:lnTo>
                    <a:pt x="1227" y="9955"/>
                  </a:lnTo>
                  <a:cubicBezTo>
                    <a:pt x="1346" y="10050"/>
                    <a:pt x="1417" y="10205"/>
                    <a:pt x="1417" y="10371"/>
                  </a:cubicBezTo>
                  <a:lnTo>
                    <a:pt x="1417" y="11145"/>
                  </a:lnTo>
                  <a:cubicBezTo>
                    <a:pt x="1417" y="11228"/>
                    <a:pt x="1489" y="11312"/>
                    <a:pt x="1584" y="11312"/>
                  </a:cubicBezTo>
                  <a:cubicBezTo>
                    <a:pt x="1667" y="11312"/>
                    <a:pt x="1739" y="11228"/>
                    <a:pt x="1739" y="11145"/>
                  </a:cubicBezTo>
                  <a:lnTo>
                    <a:pt x="1739" y="10359"/>
                  </a:lnTo>
                  <a:cubicBezTo>
                    <a:pt x="1739" y="10097"/>
                    <a:pt x="1643" y="9859"/>
                    <a:pt x="1441" y="9681"/>
                  </a:cubicBezTo>
                  <a:lnTo>
                    <a:pt x="607" y="8966"/>
                  </a:lnTo>
                  <a:cubicBezTo>
                    <a:pt x="715" y="8883"/>
                    <a:pt x="834" y="8812"/>
                    <a:pt x="965" y="8764"/>
                  </a:cubicBezTo>
                  <a:lnTo>
                    <a:pt x="1477" y="8609"/>
                  </a:lnTo>
                  <a:cubicBezTo>
                    <a:pt x="1846" y="9359"/>
                    <a:pt x="2620" y="9883"/>
                    <a:pt x="3513" y="9883"/>
                  </a:cubicBezTo>
                  <a:lnTo>
                    <a:pt x="3905" y="9883"/>
                  </a:lnTo>
                  <a:cubicBezTo>
                    <a:pt x="3941" y="10026"/>
                    <a:pt x="4084" y="10145"/>
                    <a:pt x="4227" y="10205"/>
                  </a:cubicBezTo>
                  <a:lnTo>
                    <a:pt x="4227" y="11133"/>
                  </a:lnTo>
                  <a:cubicBezTo>
                    <a:pt x="4227" y="11217"/>
                    <a:pt x="4298" y="11288"/>
                    <a:pt x="4394" y="11288"/>
                  </a:cubicBezTo>
                  <a:cubicBezTo>
                    <a:pt x="4477" y="11288"/>
                    <a:pt x="4560" y="11217"/>
                    <a:pt x="4560" y="11133"/>
                  </a:cubicBezTo>
                  <a:lnTo>
                    <a:pt x="4560" y="10205"/>
                  </a:lnTo>
                  <a:cubicBezTo>
                    <a:pt x="4703" y="10157"/>
                    <a:pt x="4822" y="10026"/>
                    <a:pt x="4882" y="9883"/>
                  </a:cubicBezTo>
                  <a:lnTo>
                    <a:pt x="5275" y="9883"/>
                  </a:lnTo>
                  <a:cubicBezTo>
                    <a:pt x="6168" y="9883"/>
                    <a:pt x="6942" y="9359"/>
                    <a:pt x="7311" y="8609"/>
                  </a:cubicBezTo>
                  <a:lnTo>
                    <a:pt x="7811" y="8764"/>
                  </a:lnTo>
                  <a:cubicBezTo>
                    <a:pt x="7954" y="8812"/>
                    <a:pt x="8085" y="8883"/>
                    <a:pt x="8168" y="8966"/>
                  </a:cubicBezTo>
                  <a:lnTo>
                    <a:pt x="7346" y="9681"/>
                  </a:lnTo>
                  <a:cubicBezTo>
                    <a:pt x="7144" y="9847"/>
                    <a:pt x="7049" y="10086"/>
                    <a:pt x="7049" y="10359"/>
                  </a:cubicBezTo>
                  <a:lnTo>
                    <a:pt x="7049" y="11133"/>
                  </a:lnTo>
                  <a:cubicBezTo>
                    <a:pt x="7049" y="11217"/>
                    <a:pt x="7120" y="11288"/>
                    <a:pt x="7204" y="11288"/>
                  </a:cubicBezTo>
                  <a:cubicBezTo>
                    <a:pt x="7299" y="11288"/>
                    <a:pt x="7370" y="11217"/>
                    <a:pt x="7370" y="11133"/>
                  </a:cubicBezTo>
                  <a:lnTo>
                    <a:pt x="7370" y="10359"/>
                  </a:lnTo>
                  <a:cubicBezTo>
                    <a:pt x="7370" y="10193"/>
                    <a:pt x="7442" y="10038"/>
                    <a:pt x="7561" y="9943"/>
                  </a:cubicBezTo>
                  <a:lnTo>
                    <a:pt x="8370" y="9240"/>
                  </a:lnTo>
                  <a:cubicBezTo>
                    <a:pt x="8430" y="9359"/>
                    <a:pt x="8454" y="9478"/>
                    <a:pt x="8454" y="9609"/>
                  </a:cubicBezTo>
                  <a:lnTo>
                    <a:pt x="8454" y="11109"/>
                  </a:lnTo>
                  <a:cubicBezTo>
                    <a:pt x="8454" y="11205"/>
                    <a:pt x="8525" y="11276"/>
                    <a:pt x="8620" y="11276"/>
                  </a:cubicBezTo>
                  <a:cubicBezTo>
                    <a:pt x="8704" y="11276"/>
                    <a:pt x="8787" y="11205"/>
                    <a:pt x="8787" y="11109"/>
                  </a:cubicBezTo>
                  <a:lnTo>
                    <a:pt x="8787" y="9609"/>
                  </a:lnTo>
                  <a:cubicBezTo>
                    <a:pt x="8787" y="9085"/>
                    <a:pt x="8430" y="8597"/>
                    <a:pt x="7906" y="8454"/>
                  </a:cubicBezTo>
                  <a:lnTo>
                    <a:pt x="7430" y="8311"/>
                  </a:lnTo>
                  <a:cubicBezTo>
                    <a:pt x="7501" y="8097"/>
                    <a:pt x="7549" y="7859"/>
                    <a:pt x="7549" y="7597"/>
                  </a:cubicBezTo>
                  <a:cubicBezTo>
                    <a:pt x="7549" y="6930"/>
                    <a:pt x="7001" y="6383"/>
                    <a:pt x="6322" y="6383"/>
                  </a:cubicBezTo>
                  <a:lnTo>
                    <a:pt x="6084" y="6383"/>
                  </a:lnTo>
                  <a:cubicBezTo>
                    <a:pt x="6477" y="6014"/>
                    <a:pt x="6751" y="5502"/>
                    <a:pt x="6834" y="4942"/>
                  </a:cubicBezTo>
                  <a:lnTo>
                    <a:pt x="6942" y="4942"/>
                  </a:lnTo>
                  <a:cubicBezTo>
                    <a:pt x="7263" y="4942"/>
                    <a:pt x="7537" y="4704"/>
                    <a:pt x="7561" y="4382"/>
                  </a:cubicBezTo>
                  <a:cubicBezTo>
                    <a:pt x="7573" y="4204"/>
                    <a:pt x="7525" y="4049"/>
                    <a:pt x="7418" y="3906"/>
                  </a:cubicBezTo>
                  <a:lnTo>
                    <a:pt x="7406" y="3894"/>
                  </a:lnTo>
                  <a:lnTo>
                    <a:pt x="7406" y="2644"/>
                  </a:lnTo>
                  <a:cubicBezTo>
                    <a:pt x="7406" y="2501"/>
                    <a:pt x="7311" y="2382"/>
                    <a:pt x="7180" y="2323"/>
                  </a:cubicBezTo>
                  <a:cubicBezTo>
                    <a:pt x="7073" y="1692"/>
                    <a:pt x="6751" y="1132"/>
                    <a:pt x="6275" y="691"/>
                  </a:cubicBezTo>
                  <a:cubicBezTo>
                    <a:pt x="5751" y="239"/>
                    <a:pt x="5096" y="1"/>
                    <a:pt x="4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8" name="Google Shape;13988;p89"/>
            <p:cNvSpPr/>
            <p:nvPr/>
          </p:nvSpPr>
          <p:spPr>
            <a:xfrm>
              <a:off x="5452593" y="209240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50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9" name="Google Shape;13989;p89"/>
            <p:cNvSpPr/>
            <p:nvPr/>
          </p:nvSpPr>
          <p:spPr>
            <a:xfrm>
              <a:off x="5519723" y="2092408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0" name="Google Shape;13990;p89"/>
            <p:cNvSpPr/>
            <p:nvPr/>
          </p:nvSpPr>
          <p:spPr>
            <a:xfrm>
              <a:off x="5474833" y="2137298"/>
              <a:ext cx="32852" cy="10201"/>
            </a:xfrm>
            <a:custGeom>
              <a:avLst/>
              <a:gdLst/>
              <a:ahLst/>
              <a:cxnLst/>
              <a:rect l="l" t="t" r="r" b="b"/>
              <a:pathLst>
                <a:path w="1037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882" y="322"/>
                  </a:lnTo>
                  <a:cubicBezTo>
                    <a:pt x="965" y="322"/>
                    <a:pt x="1037" y="250"/>
                    <a:pt x="1037" y="167"/>
                  </a:cubicBezTo>
                  <a:cubicBezTo>
                    <a:pt x="1037" y="72"/>
                    <a:pt x="965" y="0"/>
                    <a:pt x="8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1" name="Google Shape;13991;p89"/>
          <p:cNvGrpSpPr/>
          <p:nvPr/>
        </p:nvGrpSpPr>
        <p:grpSpPr>
          <a:xfrm>
            <a:off x="4897750" y="1968317"/>
            <a:ext cx="279132" cy="358364"/>
            <a:chOff x="4897750" y="1968317"/>
            <a:chExt cx="279132" cy="358364"/>
          </a:xfrm>
          <a:solidFill>
            <a:schemeClr val="bg1"/>
          </a:solidFill>
        </p:grpSpPr>
        <p:sp>
          <p:nvSpPr>
            <p:cNvPr id="13992" name="Google Shape;13992;p89"/>
            <p:cNvSpPr/>
            <p:nvPr/>
          </p:nvSpPr>
          <p:spPr>
            <a:xfrm>
              <a:off x="4997700" y="2075427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3" name="Google Shape;13993;p89"/>
            <p:cNvSpPr/>
            <p:nvPr/>
          </p:nvSpPr>
          <p:spPr>
            <a:xfrm>
              <a:off x="5064830" y="2075427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56" y="512"/>
                  </a:cubicBezTo>
                  <a:cubicBezTo>
                    <a:pt x="251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4" name="Google Shape;13994;p89"/>
            <p:cNvSpPr/>
            <p:nvPr/>
          </p:nvSpPr>
          <p:spPr>
            <a:xfrm>
              <a:off x="5013920" y="2115122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3" y="1"/>
                  </a:moveTo>
                  <a:cubicBezTo>
                    <a:pt x="140" y="1"/>
                    <a:pt x="96" y="15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cubicBezTo>
                    <a:pt x="203" y="414"/>
                    <a:pt x="441" y="510"/>
                    <a:pt x="691" y="510"/>
                  </a:cubicBezTo>
                  <a:cubicBezTo>
                    <a:pt x="953" y="510"/>
                    <a:pt x="1203" y="414"/>
                    <a:pt x="1334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34" y="15"/>
                    <a:pt x="1292" y="1"/>
                    <a:pt x="1251" y="1"/>
                  </a:cubicBezTo>
                  <a:cubicBezTo>
                    <a:pt x="1209" y="1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0" y="176"/>
                    <a:pt x="358" y="105"/>
                    <a:pt x="298" y="45"/>
                  </a:cubicBezTo>
                  <a:cubicBezTo>
                    <a:pt x="268" y="15"/>
                    <a:pt x="227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5" name="Google Shape;13995;p89"/>
            <p:cNvSpPr/>
            <p:nvPr/>
          </p:nvSpPr>
          <p:spPr>
            <a:xfrm>
              <a:off x="4897750" y="1968317"/>
              <a:ext cx="279132" cy="358364"/>
            </a:xfrm>
            <a:custGeom>
              <a:avLst/>
              <a:gdLst/>
              <a:ahLst/>
              <a:cxnLst/>
              <a:rect l="l" t="t" r="r" b="b"/>
              <a:pathLst>
                <a:path w="8811" h="11312" extrusionOk="0">
                  <a:moveTo>
                    <a:pt x="6108" y="357"/>
                  </a:moveTo>
                  <a:cubicBezTo>
                    <a:pt x="6263" y="357"/>
                    <a:pt x="6418" y="476"/>
                    <a:pt x="6465" y="643"/>
                  </a:cubicBezTo>
                  <a:lnTo>
                    <a:pt x="6668" y="1441"/>
                  </a:lnTo>
                  <a:lnTo>
                    <a:pt x="6180" y="1441"/>
                  </a:lnTo>
                  <a:cubicBezTo>
                    <a:pt x="6084" y="1441"/>
                    <a:pt x="6013" y="1524"/>
                    <a:pt x="6013" y="1607"/>
                  </a:cubicBezTo>
                  <a:cubicBezTo>
                    <a:pt x="6013" y="1703"/>
                    <a:pt x="6084" y="1774"/>
                    <a:pt x="6180" y="1774"/>
                  </a:cubicBezTo>
                  <a:lnTo>
                    <a:pt x="6763" y="1774"/>
                  </a:lnTo>
                  <a:lnTo>
                    <a:pt x="6846" y="2143"/>
                  </a:lnTo>
                  <a:lnTo>
                    <a:pt x="1965" y="2143"/>
                  </a:lnTo>
                  <a:lnTo>
                    <a:pt x="2024" y="1774"/>
                  </a:lnTo>
                  <a:lnTo>
                    <a:pt x="5430" y="1774"/>
                  </a:lnTo>
                  <a:cubicBezTo>
                    <a:pt x="5525" y="1774"/>
                    <a:pt x="5596" y="1703"/>
                    <a:pt x="5596" y="1607"/>
                  </a:cubicBezTo>
                  <a:cubicBezTo>
                    <a:pt x="5596" y="1524"/>
                    <a:pt x="5525" y="1441"/>
                    <a:pt x="5430" y="1441"/>
                  </a:cubicBezTo>
                  <a:lnTo>
                    <a:pt x="2120" y="1441"/>
                  </a:lnTo>
                  <a:lnTo>
                    <a:pt x="2322" y="643"/>
                  </a:lnTo>
                  <a:cubicBezTo>
                    <a:pt x="2370" y="476"/>
                    <a:pt x="2513" y="357"/>
                    <a:pt x="2679" y="357"/>
                  </a:cubicBezTo>
                  <a:close/>
                  <a:moveTo>
                    <a:pt x="2262" y="2477"/>
                  </a:moveTo>
                  <a:lnTo>
                    <a:pt x="2262" y="3012"/>
                  </a:lnTo>
                  <a:cubicBezTo>
                    <a:pt x="2262" y="3120"/>
                    <a:pt x="2179" y="3203"/>
                    <a:pt x="2072" y="3203"/>
                  </a:cubicBezTo>
                  <a:lnTo>
                    <a:pt x="1881" y="3203"/>
                  </a:lnTo>
                  <a:lnTo>
                    <a:pt x="1881" y="2477"/>
                  </a:lnTo>
                  <a:close/>
                  <a:moveTo>
                    <a:pt x="6858" y="2477"/>
                  </a:moveTo>
                  <a:lnTo>
                    <a:pt x="6858" y="3203"/>
                  </a:lnTo>
                  <a:lnTo>
                    <a:pt x="6668" y="3203"/>
                  </a:lnTo>
                  <a:cubicBezTo>
                    <a:pt x="6561" y="3203"/>
                    <a:pt x="6477" y="3108"/>
                    <a:pt x="6477" y="3012"/>
                  </a:cubicBezTo>
                  <a:lnTo>
                    <a:pt x="6477" y="2477"/>
                  </a:lnTo>
                  <a:close/>
                  <a:moveTo>
                    <a:pt x="6144" y="2489"/>
                  </a:moveTo>
                  <a:lnTo>
                    <a:pt x="6144" y="3024"/>
                  </a:lnTo>
                  <a:cubicBezTo>
                    <a:pt x="6144" y="3310"/>
                    <a:pt x="6382" y="3548"/>
                    <a:pt x="6668" y="3548"/>
                  </a:cubicBezTo>
                  <a:lnTo>
                    <a:pt x="6942" y="3548"/>
                  </a:lnTo>
                  <a:cubicBezTo>
                    <a:pt x="7013" y="3548"/>
                    <a:pt x="7085" y="3572"/>
                    <a:pt x="7144" y="3632"/>
                  </a:cubicBezTo>
                  <a:cubicBezTo>
                    <a:pt x="7204" y="3691"/>
                    <a:pt x="7215" y="3774"/>
                    <a:pt x="7215" y="3846"/>
                  </a:cubicBezTo>
                  <a:cubicBezTo>
                    <a:pt x="7204" y="3977"/>
                    <a:pt x="7073" y="4096"/>
                    <a:pt x="6918" y="4096"/>
                  </a:cubicBezTo>
                  <a:lnTo>
                    <a:pt x="6846" y="4096"/>
                  </a:lnTo>
                  <a:lnTo>
                    <a:pt x="6846" y="4084"/>
                  </a:lnTo>
                  <a:cubicBezTo>
                    <a:pt x="6846" y="3989"/>
                    <a:pt x="6775" y="3917"/>
                    <a:pt x="6680" y="3917"/>
                  </a:cubicBezTo>
                  <a:cubicBezTo>
                    <a:pt x="6596" y="3917"/>
                    <a:pt x="6525" y="3989"/>
                    <a:pt x="6525" y="4084"/>
                  </a:cubicBezTo>
                  <a:cubicBezTo>
                    <a:pt x="6525" y="5263"/>
                    <a:pt x="5572" y="6215"/>
                    <a:pt x="4394" y="6215"/>
                  </a:cubicBezTo>
                  <a:cubicBezTo>
                    <a:pt x="3203" y="6215"/>
                    <a:pt x="2251" y="5263"/>
                    <a:pt x="2251" y="4084"/>
                  </a:cubicBezTo>
                  <a:cubicBezTo>
                    <a:pt x="2251" y="3989"/>
                    <a:pt x="2179" y="3917"/>
                    <a:pt x="2084" y="3917"/>
                  </a:cubicBezTo>
                  <a:cubicBezTo>
                    <a:pt x="2001" y="3917"/>
                    <a:pt x="1917" y="3989"/>
                    <a:pt x="1917" y="4084"/>
                  </a:cubicBezTo>
                  <a:lnTo>
                    <a:pt x="1917" y="4096"/>
                  </a:lnTo>
                  <a:lnTo>
                    <a:pt x="1822" y="4096"/>
                  </a:lnTo>
                  <a:cubicBezTo>
                    <a:pt x="1739" y="4096"/>
                    <a:pt x="1667" y="4072"/>
                    <a:pt x="1608" y="4013"/>
                  </a:cubicBezTo>
                  <a:cubicBezTo>
                    <a:pt x="1548" y="3953"/>
                    <a:pt x="1536" y="3870"/>
                    <a:pt x="1536" y="3798"/>
                  </a:cubicBezTo>
                  <a:cubicBezTo>
                    <a:pt x="1548" y="3667"/>
                    <a:pt x="1679" y="3548"/>
                    <a:pt x="1834" y="3548"/>
                  </a:cubicBezTo>
                  <a:lnTo>
                    <a:pt x="2072" y="3548"/>
                  </a:lnTo>
                  <a:cubicBezTo>
                    <a:pt x="2358" y="3548"/>
                    <a:pt x="2584" y="3310"/>
                    <a:pt x="2584" y="3024"/>
                  </a:cubicBezTo>
                  <a:lnTo>
                    <a:pt x="2584" y="2489"/>
                  </a:lnTo>
                  <a:close/>
                  <a:moveTo>
                    <a:pt x="2989" y="6894"/>
                  </a:moveTo>
                  <a:cubicBezTo>
                    <a:pt x="3013" y="6894"/>
                    <a:pt x="3024" y="6894"/>
                    <a:pt x="3036" y="6906"/>
                  </a:cubicBezTo>
                  <a:cubicBezTo>
                    <a:pt x="3227" y="7120"/>
                    <a:pt x="3513" y="7263"/>
                    <a:pt x="3858" y="7358"/>
                  </a:cubicBezTo>
                  <a:lnTo>
                    <a:pt x="3858" y="7370"/>
                  </a:lnTo>
                  <a:lnTo>
                    <a:pt x="3858" y="8120"/>
                  </a:lnTo>
                  <a:cubicBezTo>
                    <a:pt x="3334" y="8025"/>
                    <a:pt x="2858" y="7799"/>
                    <a:pt x="2536" y="7465"/>
                  </a:cubicBezTo>
                  <a:lnTo>
                    <a:pt x="2929" y="6918"/>
                  </a:lnTo>
                  <a:cubicBezTo>
                    <a:pt x="2953" y="6906"/>
                    <a:pt x="2965" y="6894"/>
                    <a:pt x="2989" y="6894"/>
                  </a:cubicBezTo>
                  <a:close/>
                  <a:moveTo>
                    <a:pt x="5763" y="6894"/>
                  </a:moveTo>
                  <a:cubicBezTo>
                    <a:pt x="5775" y="6894"/>
                    <a:pt x="5799" y="6906"/>
                    <a:pt x="5822" y="6918"/>
                  </a:cubicBezTo>
                  <a:lnTo>
                    <a:pt x="6227" y="7465"/>
                  </a:lnTo>
                  <a:cubicBezTo>
                    <a:pt x="5894" y="7799"/>
                    <a:pt x="5418" y="8025"/>
                    <a:pt x="4894" y="8120"/>
                  </a:cubicBezTo>
                  <a:lnTo>
                    <a:pt x="4894" y="7370"/>
                  </a:lnTo>
                  <a:lnTo>
                    <a:pt x="4894" y="7358"/>
                  </a:lnTo>
                  <a:cubicBezTo>
                    <a:pt x="5239" y="7263"/>
                    <a:pt x="5525" y="7120"/>
                    <a:pt x="5715" y="6906"/>
                  </a:cubicBezTo>
                  <a:cubicBezTo>
                    <a:pt x="5727" y="6894"/>
                    <a:pt x="5751" y="6894"/>
                    <a:pt x="5763" y="6894"/>
                  </a:cubicBezTo>
                  <a:close/>
                  <a:moveTo>
                    <a:pt x="5465" y="6299"/>
                  </a:moveTo>
                  <a:lnTo>
                    <a:pt x="5465" y="6727"/>
                  </a:lnTo>
                  <a:cubicBezTo>
                    <a:pt x="5310" y="6882"/>
                    <a:pt x="5096" y="6989"/>
                    <a:pt x="4834" y="7049"/>
                  </a:cubicBezTo>
                  <a:cubicBezTo>
                    <a:pt x="4668" y="7084"/>
                    <a:pt x="4572" y="7227"/>
                    <a:pt x="4572" y="7370"/>
                  </a:cubicBezTo>
                  <a:lnTo>
                    <a:pt x="4572" y="8144"/>
                  </a:lnTo>
                  <a:cubicBezTo>
                    <a:pt x="4513" y="8150"/>
                    <a:pt x="4450" y="8153"/>
                    <a:pt x="4388" y="8153"/>
                  </a:cubicBezTo>
                  <a:cubicBezTo>
                    <a:pt x="4325" y="8153"/>
                    <a:pt x="4263" y="8150"/>
                    <a:pt x="4203" y="8144"/>
                  </a:cubicBezTo>
                  <a:lnTo>
                    <a:pt x="4203" y="7370"/>
                  </a:lnTo>
                  <a:cubicBezTo>
                    <a:pt x="4203" y="7203"/>
                    <a:pt x="4096" y="7072"/>
                    <a:pt x="3941" y="7049"/>
                  </a:cubicBezTo>
                  <a:cubicBezTo>
                    <a:pt x="3691" y="6989"/>
                    <a:pt x="3465" y="6870"/>
                    <a:pt x="3322" y="6727"/>
                  </a:cubicBezTo>
                  <a:lnTo>
                    <a:pt x="3322" y="6299"/>
                  </a:lnTo>
                  <a:cubicBezTo>
                    <a:pt x="3644" y="6465"/>
                    <a:pt x="4001" y="6549"/>
                    <a:pt x="4394" y="6549"/>
                  </a:cubicBezTo>
                  <a:cubicBezTo>
                    <a:pt x="4775" y="6549"/>
                    <a:pt x="5132" y="6465"/>
                    <a:pt x="5465" y="6299"/>
                  </a:cubicBezTo>
                  <a:close/>
                  <a:moveTo>
                    <a:pt x="2691" y="0"/>
                  </a:moveTo>
                  <a:cubicBezTo>
                    <a:pt x="2382" y="0"/>
                    <a:pt x="2096" y="226"/>
                    <a:pt x="2024" y="524"/>
                  </a:cubicBezTo>
                  <a:lnTo>
                    <a:pt x="1596" y="2250"/>
                  </a:lnTo>
                  <a:lnTo>
                    <a:pt x="1596" y="2298"/>
                  </a:lnTo>
                  <a:lnTo>
                    <a:pt x="1596" y="3251"/>
                  </a:lnTo>
                  <a:cubicBezTo>
                    <a:pt x="1393" y="3334"/>
                    <a:pt x="1262" y="3512"/>
                    <a:pt x="1239" y="3727"/>
                  </a:cubicBezTo>
                  <a:cubicBezTo>
                    <a:pt x="1215" y="3905"/>
                    <a:pt x="1274" y="4072"/>
                    <a:pt x="1381" y="4203"/>
                  </a:cubicBezTo>
                  <a:cubicBezTo>
                    <a:pt x="1500" y="4334"/>
                    <a:pt x="1667" y="4394"/>
                    <a:pt x="1834" y="4394"/>
                  </a:cubicBezTo>
                  <a:lnTo>
                    <a:pt x="1953" y="4394"/>
                  </a:lnTo>
                  <a:cubicBezTo>
                    <a:pt x="2048" y="5096"/>
                    <a:pt x="2441" y="5691"/>
                    <a:pt x="2989" y="6072"/>
                  </a:cubicBezTo>
                  <a:lnTo>
                    <a:pt x="2989" y="6537"/>
                  </a:lnTo>
                  <a:cubicBezTo>
                    <a:pt x="2870" y="6537"/>
                    <a:pt x="2763" y="6596"/>
                    <a:pt x="2691" y="6703"/>
                  </a:cubicBezTo>
                  <a:lnTo>
                    <a:pt x="2215" y="7346"/>
                  </a:lnTo>
                  <a:lnTo>
                    <a:pt x="881" y="7739"/>
                  </a:lnTo>
                  <a:cubicBezTo>
                    <a:pt x="357" y="7894"/>
                    <a:pt x="0" y="8382"/>
                    <a:pt x="0" y="8918"/>
                  </a:cubicBezTo>
                  <a:lnTo>
                    <a:pt x="0" y="11132"/>
                  </a:lnTo>
                  <a:cubicBezTo>
                    <a:pt x="0" y="11228"/>
                    <a:pt x="72" y="11299"/>
                    <a:pt x="167" y="11299"/>
                  </a:cubicBezTo>
                  <a:cubicBezTo>
                    <a:pt x="250" y="11299"/>
                    <a:pt x="322" y="11228"/>
                    <a:pt x="322" y="11132"/>
                  </a:cubicBezTo>
                  <a:lnTo>
                    <a:pt x="322" y="8918"/>
                  </a:lnTo>
                  <a:cubicBezTo>
                    <a:pt x="322" y="8513"/>
                    <a:pt x="596" y="8180"/>
                    <a:pt x="965" y="8061"/>
                  </a:cubicBezTo>
                  <a:lnTo>
                    <a:pt x="2322" y="7656"/>
                  </a:lnTo>
                  <a:cubicBezTo>
                    <a:pt x="2501" y="7846"/>
                    <a:pt x="2727" y="8001"/>
                    <a:pt x="2977" y="8132"/>
                  </a:cubicBezTo>
                  <a:lnTo>
                    <a:pt x="2286" y="8132"/>
                  </a:lnTo>
                  <a:cubicBezTo>
                    <a:pt x="1810" y="8132"/>
                    <a:pt x="1417" y="8513"/>
                    <a:pt x="1417" y="9001"/>
                  </a:cubicBezTo>
                  <a:cubicBezTo>
                    <a:pt x="1417" y="9096"/>
                    <a:pt x="1489" y="9168"/>
                    <a:pt x="1572" y="9168"/>
                  </a:cubicBezTo>
                  <a:cubicBezTo>
                    <a:pt x="1667" y="9168"/>
                    <a:pt x="1739" y="9096"/>
                    <a:pt x="1739" y="9001"/>
                  </a:cubicBezTo>
                  <a:cubicBezTo>
                    <a:pt x="1739" y="8704"/>
                    <a:pt x="1977" y="8465"/>
                    <a:pt x="2274" y="8465"/>
                  </a:cubicBezTo>
                  <a:lnTo>
                    <a:pt x="4406" y="8465"/>
                  </a:lnTo>
                  <a:cubicBezTo>
                    <a:pt x="5239" y="8465"/>
                    <a:pt x="6001" y="8168"/>
                    <a:pt x="6489" y="7668"/>
                  </a:cubicBezTo>
                  <a:lnTo>
                    <a:pt x="7847" y="8073"/>
                  </a:lnTo>
                  <a:cubicBezTo>
                    <a:pt x="8216" y="8168"/>
                    <a:pt x="8478" y="8537"/>
                    <a:pt x="8478" y="8930"/>
                  </a:cubicBezTo>
                  <a:lnTo>
                    <a:pt x="8478" y="11144"/>
                  </a:lnTo>
                  <a:cubicBezTo>
                    <a:pt x="8478" y="11240"/>
                    <a:pt x="8561" y="11311"/>
                    <a:pt x="8644" y="11311"/>
                  </a:cubicBezTo>
                  <a:cubicBezTo>
                    <a:pt x="8739" y="11311"/>
                    <a:pt x="8811" y="11240"/>
                    <a:pt x="8811" y="11144"/>
                  </a:cubicBezTo>
                  <a:lnTo>
                    <a:pt x="8811" y="8930"/>
                  </a:lnTo>
                  <a:cubicBezTo>
                    <a:pt x="8787" y="8394"/>
                    <a:pt x="8430" y="7918"/>
                    <a:pt x="7906" y="7775"/>
                  </a:cubicBezTo>
                  <a:lnTo>
                    <a:pt x="6561" y="7370"/>
                  </a:lnTo>
                  <a:lnTo>
                    <a:pt x="6084" y="6727"/>
                  </a:lnTo>
                  <a:cubicBezTo>
                    <a:pt x="6013" y="6644"/>
                    <a:pt x="5906" y="6584"/>
                    <a:pt x="5787" y="6572"/>
                  </a:cubicBezTo>
                  <a:lnTo>
                    <a:pt x="5787" y="6108"/>
                  </a:lnTo>
                  <a:cubicBezTo>
                    <a:pt x="6346" y="5715"/>
                    <a:pt x="6727" y="5120"/>
                    <a:pt x="6834" y="4417"/>
                  </a:cubicBezTo>
                  <a:lnTo>
                    <a:pt x="6942" y="4417"/>
                  </a:lnTo>
                  <a:cubicBezTo>
                    <a:pt x="7263" y="4417"/>
                    <a:pt x="7537" y="4179"/>
                    <a:pt x="7561" y="3870"/>
                  </a:cubicBezTo>
                  <a:cubicBezTo>
                    <a:pt x="7573" y="3691"/>
                    <a:pt x="7513" y="3524"/>
                    <a:pt x="7418" y="3393"/>
                  </a:cubicBezTo>
                  <a:cubicBezTo>
                    <a:pt x="7346" y="3334"/>
                    <a:pt x="7299" y="3298"/>
                    <a:pt x="7215" y="3251"/>
                  </a:cubicBezTo>
                  <a:lnTo>
                    <a:pt x="7215" y="2298"/>
                  </a:lnTo>
                  <a:lnTo>
                    <a:pt x="7215" y="2250"/>
                  </a:lnTo>
                  <a:lnTo>
                    <a:pt x="6787" y="524"/>
                  </a:lnTo>
                  <a:cubicBezTo>
                    <a:pt x="6715" y="214"/>
                    <a:pt x="6430" y="0"/>
                    <a:pt x="6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6" name="Google Shape;13996;p89"/>
            <p:cNvSpPr/>
            <p:nvPr/>
          </p:nvSpPr>
          <p:spPr>
            <a:xfrm>
              <a:off x="4992030" y="2058827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3"/>
                    <a:pt x="691" y="167"/>
                  </a:cubicBezTo>
                  <a:cubicBezTo>
                    <a:pt x="691" y="60"/>
                    <a:pt x="608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7" name="Google Shape;13997;p89"/>
            <p:cNvSpPr/>
            <p:nvPr/>
          </p:nvSpPr>
          <p:spPr>
            <a:xfrm>
              <a:off x="5059191" y="2058827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3"/>
                    <a:pt x="679" y="167"/>
                  </a:cubicBezTo>
                  <a:cubicBezTo>
                    <a:pt x="679" y="60"/>
                    <a:pt x="607" y="1"/>
                    <a:pt x="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8" name="Google Shape;13998;p89"/>
            <p:cNvSpPr/>
            <p:nvPr/>
          </p:nvSpPr>
          <p:spPr>
            <a:xfrm>
              <a:off x="4941500" y="2271558"/>
              <a:ext cx="10581" cy="55123"/>
            </a:xfrm>
            <a:custGeom>
              <a:avLst/>
              <a:gdLst/>
              <a:ahLst/>
              <a:cxnLst/>
              <a:rect l="l" t="t" r="r" b="b"/>
              <a:pathLst>
                <a:path w="334" h="1740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584"/>
                  </a:lnTo>
                  <a:cubicBezTo>
                    <a:pt x="0" y="1668"/>
                    <a:pt x="84" y="1739"/>
                    <a:pt x="167" y="1739"/>
                  </a:cubicBezTo>
                  <a:cubicBezTo>
                    <a:pt x="250" y="1739"/>
                    <a:pt x="334" y="1668"/>
                    <a:pt x="334" y="1584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9" name="Google Shape;13999;p89"/>
            <p:cNvSpPr/>
            <p:nvPr/>
          </p:nvSpPr>
          <p:spPr>
            <a:xfrm>
              <a:off x="4963739" y="2254578"/>
              <a:ext cx="10993" cy="10613"/>
            </a:xfrm>
            <a:custGeom>
              <a:avLst/>
              <a:gdLst/>
              <a:ahLst/>
              <a:cxnLst/>
              <a:rect l="l" t="t" r="r" b="b"/>
              <a:pathLst>
                <a:path w="347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0" name="Google Shape;14000;p89"/>
            <p:cNvSpPr/>
            <p:nvPr/>
          </p:nvSpPr>
          <p:spPr>
            <a:xfrm>
              <a:off x="5098791" y="2254578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1" name="Google Shape;14001;p89"/>
            <p:cNvSpPr/>
            <p:nvPr/>
          </p:nvSpPr>
          <p:spPr>
            <a:xfrm>
              <a:off x="5098791" y="2282868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2" name="Google Shape;14002;p89"/>
            <p:cNvSpPr/>
            <p:nvPr/>
          </p:nvSpPr>
          <p:spPr>
            <a:xfrm>
              <a:off x="4963739" y="2282868"/>
              <a:ext cx="10993" cy="10613"/>
            </a:xfrm>
            <a:custGeom>
              <a:avLst/>
              <a:gdLst/>
              <a:ahLst/>
              <a:cxnLst/>
              <a:rect l="l" t="t" r="r" b="b"/>
              <a:pathLst>
                <a:path w="347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3" name="Google Shape;14003;p89"/>
            <p:cNvSpPr/>
            <p:nvPr/>
          </p:nvSpPr>
          <p:spPr>
            <a:xfrm>
              <a:off x="5098791" y="2310778"/>
              <a:ext cx="10201" cy="10233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4" name="Google Shape;14004;p89"/>
            <p:cNvSpPr/>
            <p:nvPr/>
          </p:nvSpPr>
          <p:spPr>
            <a:xfrm>
              <a:off x="4963739" y="2310778"/>
              <a:ext cx="10233" cy="10233"/>
            </a:xfrm>
            <a:custGeom>
              <a:avLst/>
              <a:gdLst/>
              <a:ahLst/>
              <a:cxnLst/>
              <a:rect l="l" t="t" r="r" b="b"/>
              <a:pathLst>
                <a:path w="323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22" y="251"/>
                    <a:pt x="322" y="168"/>
                  </a:cubicBezTo>
                  <a:cubicBezTo>
                    <a:pt x="322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05" name="Google Shape;14005;p89"/>
          <p:cNvSpPr/>
          <p:nvPr/>
        </p:nvSpPr>
        <p:spPr>
          <a:xfrm>
            <a:off x="872362" y="1513044"/>
            <a:ext cx="325164" cy="347783"/>
          </a:xfrm>
          <a:custGeom>
            <a:avLst/>
            <a:gdLst/>
            <a:ahLst/>
            <a:cxnLst/>
            <a:rect l="l" t="t" r="r" b="b"/>
            <a:pathLst>
              <a:path w="10264" h="10978" extrusionOk="0">
                <a:moveTo>
                  <a:pt x="3096" y="310"/>
                </a:moveTo>
                <a:lnTo>
                  <a:pt x="3096" y="381"/>
                </a:lnTo>
                <a:lnTo>
                  <a:pt x="3096" y="3870"/>
                </a:lnTo>
                <a:cubicBezTo>
                  <a:pt x="3096" y="4787"/>
                  <a:pt x="3811" y="5549"/>
                  <a:pt x="4704" y="5644"/>
                </a:cubicBezTo>
                <a:lnTo>
                  <a:pt x="4704" y="6965"/>
                </a:lnTo>
                <a:lnTo>
                  <a:pt x="2656" y="6965"/>
                </a:lnTo>
                <a:lnTo>
                  <a:pt x="2656" y="310"/>
                </a:lnTo>
                <a:close/>
                <a:moveTo>
                  <a:pt x="7585" y="310"/>
                </a:moveTo>
                <a:lnTo>
                  <a:pt x="7585" y="6965"/>
                </a:lnTo>
                <a:lnTo>
                  <a:pt x="5549" y="6965"/>
                </a:lnTo>
                <a:lnTo>
                  <a:pt x="5549" y="5644"/>
                </a:lnTo>
                <a:cubicBezTo>
                  <a:pt x="6454" y="5549"/>
                  <a:pt x="7168" y="4787"/>
                  <a:pt x="7168" y="3870"/>
                </a:cubicBezTo>
                <a:lnTo>
                  <a:pt x="7168" y="381"/>
                </a:lnTo>
                <a:lnTo>
                  <a:pt x="7168" y="310"/>
                </a:lnTo>
                <a:close/>
                <a:moveTo>
                  <a:pt x="2370" y="310"/>
                </a:moveTo>
                <a:lnTo>
                  <a:pt x="2370" y="7132"/>
                </a:lnTo>
                <a:cubicBezTo>
                  <a:pt x="2370" y="7215"/>
                  <a:pt x="2453" y="7287"/>
                  <a:pt x="2537" y="7287"/>
                </a:cubicBezTo>
                <a:lnTo>
                  <a:pt x="4728" y="7287"/>
                </a:lnTo>
                <a:lnTo>
                  <a:pt x="4728" y="7823"/>
                </a:lnTo>
                <a:lnTo>
                  <a:pt x="334" y="7823"/>
                </a:lnTo>
                <a:lnTo>
                  <a:pt x="334" y="7287"/>
                </a:lnTo>
                <a:lnTo>
                  <a:pt x="1668" y="7287"/>
                </a:lnTo>
                <a:cubicBezTo>
                  <a:pt x="1751" y="7287"/>
                  <a:pt x="1822" y="7215"/>
                  <a:pt x="1822" y="7132"/>
                </a:cubicBezTo>
                <a:lnTo>
                  <a:pt x="1822" y="6692"/>
                </a:lnTo>
                <a:cubicBezTo>
                  <a:pt x="1822" y="6608"/>
                  <a:pt x="1751" y="6537"/>
                  <a:pt x="1668" y="6537"/>
                </a:cubicBezTo>
                <a:cubicBezTo>
                  <a:pt x="1572" y="6537"/>
                  <a:pt x="1501" y="6608"/>
                  <a:pt x="1501" y="6692"/>
                </a:cubicBezTo>
                <a:lnTo>
                  <a:pt x="1501" y="6965"/>
                </a:lnTo>
                <a:lnTo>
                  <a:pt x="322" y="6965"/>
                </a:lnTo>
                <a:lnTo>
                  <a:pt x="322" y="5501"/>
                </a:lnTo>
                <a:cubicBezTo>
                  <a:pt x="596" y="5477"/>
                  <a:pt x="846" y="5346"/>
                  <a:pt x="1049" y="5144"/>
                </a:cubicBezTo>
                <a:cubicBezTo>
                  <a:pt x="1287" y="4906"/>
                  <a:pt x="1430" y="4596"/>
                  <a:pt x="1430" y="4275"/>
                </a:cubicBezTo>
                <a:lnTo>
                  <a:pt x="1430" y="310"/>
                </a:lnTo>
                <a:lnTo>
                  <a:pt x="1513" y="310"/>
                </a:lnTo>
                <a:lnTo>
                  <a:pt x="1513" y="6061"/>
                </a:lnTo>
                <a:cubicBezTo>
                  <a:pt x="1513" y="6144"/>
                  <a:pt x="1584" y="6215"/>
                  <a:pt x="1680" y="6215"/>
                </a:cubicBezTo>
                <a:cubicBezTo>
                  <a:pt x="1763" y="6215"/>
                  <a:pt x="1846" y="6144"/>
                  <a:pt x="1846" y="6061"/>
                </a:cubicBezTo>
                <a:lnTo>
                  <a:pt x="1846" y="310"/>
                </a:lnTo>
                <a:close/>
                <a:moveTo>
                  <a:pt x="8430" y="310"/>
                </a:moveTo>
                <a:lnTo>
                  <a:pt x="8430" y="7132"/>
                </a:lnTo>
                <a:cubicBezTo>
                  <a:pt x="8430" y="7215"/>
                  <a:pt x="8502" y="7287"/>
                  <a:pt x="8597" y="7287"/>
                </a:cubicBezTo>
                <a:lnTo>
                  <a:pt x="9943" y="7287"/>
                </a:lnTo>
                <a:lnTo>
                  <a:pt x="9943" y="7823"/>
                </a:lnTo>
                <a:lnTo>
                  <a:pt x="5549" y="7823"/>
                </a:lnTo>
                <a:lnTo>
                  <a:pt x="5549" y="7287"/>
                </a:lnTo>
                <a:lnTo>
                  <a:pt x="7728" y="7287"/>
                </a:lnTo>
                <a:cubicBezTo>
                  <a:pt x="7823" y="7287"/>
                  <a:pt x="7895" y="7215"/>
                  <a:pt x="7895" y="7132"/>
                </a:cubicBezTo>
                <a:lnTo>
                  <a:pt x="7895" y="310"/>
                </a:lnTo>
                <a:close/>
                <a:moveTo>
                  <a:pt x="4716" y="8144"/>
                </a:moveTo>
                <a:lnTo>
                  <a:pt x="4716" y="8751"/>
                </a:lnTo>
                <a:lnTo>
                  <a:pt x="322" y="8751"/>
                </a:lnTo>
                <a:lnTo>
                  <a:pt x="322" y="8144"/>
                </a:lnTo>
                <a:close/>
                <a:moveTo>
                  <a:pt x="9943" y="8144"/>
                </a:moveTo>
                <a:lnTo>
                  <a:pt x="9943" y="8751"/>
                </a:lnTo>
                <a:lnTo>
                  <a:pt x="5549" y="8751"/>
                </a:lnTo>
                <a:lnTo>
                  <a:pt x="5549" y="8144"/>
                </a:lnTo>
                <a:close/>
                <a:moveTo>
                  <a:pt x="4716" y="9073"/>
                </a:moveTo>
                <a:lnTo>
                  <a:pt x="4716" y="9609"/>
                </a:lnTo>
                <a:lnTo>
                  <a:pt x="322" y="9609"/>
                </a:lnTo>
                <a:lnTo>
                  <a:pt x="322" y="9073"/>
                </a:lnTo>
                <a:close/>
                <a:moveTo>
                  <a:pt x="9943" y="9073"/>
                </a:moveTo>
                <a:lnTo>
                  <a:pt x="9943" y="9609"/>
                </a:lnTo>
                <a:lnTo>
                  <a:pt x="5549" y="9609"/>
                </a:lnTo>
                <a:lnTo>
                  <a:pt x="5549" y="9073"/>
                </a:lnTo>
                <a:close/>
                <a:moveTo>
                  <a:pt x="6823" y="619"/>
                </a:moveTo>
                <a:lnTo>
                  <a:pt x="6823" y="3834"/>
                </a:lnTo>
                <a:cubicBezTo>
                  <a:pt x="6847" y="4668"/>
                  <a:pt x="6192" y="5322"/>
                  <a:pt x="5394" y="5322"/>
                </a:cubicBezTo>
                <a:cubicBezTo>
                  <a:pt x="5311" y="5322"/>
                  <a:pt x="5240" y="5406"/>
                  <a:pt x="5240" y="5489"/>
                </a:cubicBezTo>
                <a:lnTo>
                  <a:pt x="5240" y="7132"/>
                </a:lnTo>
                <a:lnTo>
                  <a:pt x="5240" y="7977"/>
                </a:lnTo>
                <a:lnTo>
                  <a:pt x="5240" y="8918"/>
                </a:lnTo>
                <a:lnTo>
                  <a:pt x="5240" y="9763"/>
                </a:lnTo>
                <a:lnTo>
                  <a:pt x="5240" y="10644"/>
                </a:lnTo>
                <a:lnTo>
                  <a:pt x="5025" y="10644"/>
                </a:lnTo>
                <a:lnTo>
                  <a:pt x="5025" y="9752"/>
                </a:lnTo>
                <a:lnTo>
                  <a:pt x="5025" y="8894"/>
                </a:lnTo>
                <a:lnTo>
                  <a:pt x="5025" y="7966"/>
                </a:lnTo>
                <a:lnTo>
                  <a:pt x="5025" y="7108"/>
                </a:lnTo>
                <a:lnTo>
                  <a:pt x="5025" y="5465"/>
                </a:lnTo>
                <a:cubicBezTo>
                  <a:pt x="5025" y="5370"/>
                  <a:pt x="4954" y="5299"/>
                  <a:pt x="4859" y="5299"/>
                </a:cubicBezTo>
                <a:cubicBezTo>
                  <a:pt x="4061" y="5299"/>
                  <a:pt x="3406" y="4644"/>
                  <a:pt x="3406" y="3834"/>
                </a:cubicBezTo>
                <a:lnTo>
                  <a:pt x="3406" y="619"/>
                </a:lnTo>
                <a:cubicBezTo>
                  <a:pt x="3942" y="869"/>
                  <a:pt x="4525" y="1012"/>
                  <a:pt x="5120" y="1012"/>
                </a:cubicBezTo>
                <a:cubicBezTo>
                  <a:pt x="5716" y="1012"/>
                  <a:pt x="6287" y="881"/>
                  <a:pt x="6823" y="619"/>
                </a:cubicBezTo>
                <a:close/>
                <a:moveTo>
                  <a:pt x="4716" y="9930"/>
                </a:moveTo>
                <a:lnTo>
                  <a:pt x="4716" y="10656"/>
                </a:lnTo>
                <a:lnTo>
                  <a:pt x="322" y="10656"/>
                </a:lnTo>
                <a:lnTo>
                  <a:pt x="322" y="9930"/>
                </a:lnTo>
                <a:close/>
                <a:moveTo>
                  <a:pt x="1251" y="0"/>
                </a:moveTo>
                <a:cubicBezTo>
                  <a:pt x="1156" y="0"/>
                  <a:pt x="1084" y="72"/>
                  <a:pt x="1084" y="155"/>
                </a:cubicBezTo>
                <a:lnTo>
                  <a:pt x="1084" y="4287"/>
                </a:lnTo>
                <a:cubicBezTo>
                  <a:pt x="1084" y="4537"/>
                  <a:pt x="989" y="4763"/>
                  <a:pt x="810" y="4941"/>
                </a:cubicBezTo>
                <a:cubicBezTo>
                  <a:pt x="632" y="5120"/>
                  <a:pt x="418" y="5203"/>
                  <a:pt x="156" y="5203"/>
                </a:cubicBezTo>
                <a:cubicBezTo>
                  <a:pt x="72" y="5203"/>
                  <a:pt x="1" y="5275"/>
                  <a:pt x="1" y="5370"/>
                </a:cubicBezTo>
                <a:lnTo>
                  <a:pt x="1" y="7144"/>
                </a:lnTo>
                <a:lnTo>
                  <a:pt x="1" y="7989"/>
                </a:lnTo>
                <a:lnTo>
                  <a:pt x="1" y="8930"/>
                </a:lnTo>
                <a:lnTo>
                  <a:pt x="1" y="9775"/>
                </a:lnTo>
                <a:lnTo>
                  <a:pt x="1" y="10811"/>
                </a:lnTo>
                <a:cubicBezTo>
                  <a:pt x="1" y="10906"/>
                  <a:pt x="72" y="10978"/>
                  <a:pt x="156" y="10978"/>
                </a:cubicBezTo>
                <a:lnTo>
                  <a:pt x="8180" y="10978"/>
                </a:lnTo>
                <a:cubicBezTo>
                  <a:pt x="8276" y="10978"/>
                  <a:pt x="8347" y="10906"/>
                  <a:pt x="8347" y="10811"/>
                </a:cubicBezTo>
                <a:cubicBezTo>
                  <a:pt x="8347" y="10728"/>
                  <a:pt x="8276" y="10656"/>
                  <a:pt x="8180" y="10656"/>
                </a:cubicBezTo>
                <a:lnTo>
                  <a:pt x="5549" y="10656"/>
                </a:lnTo>
                <a:lnTo>
                  <a:pt x="5549" y="9918"/>
                </a:lnTo>
                <a:lnTo>
                  <a:pt x="9943" y="9918"/>
                </a:lnTo>
                <a:lnTo>
                  <a:pt x="9943" y="10656"/>
                </a:lnTo>
                <a:lnTo>
                  <a:pt x="8811" y="10656"/>
                </a:lnTo>
                <a:cubicBezTo>
                  <a:pt x="8716" y="10656"/>
                  <a:pt x="8645" y="10728"/>
                  <a:pt x="8645" y="10811"/>
                </a:cubicBezTo>
                <a:cubicBezTo>
                  <a:pt x="8645" y="10906"/>
                  <a:pt x="8716" y="10978"/>
                  <a:pt x="8811" y="10978"/>
                </a:cubicBezTo>
                <a:lnTo>
                  <a:pt x="10085" y="10978"/>
                </a:lnTo>
                <a:cubicBezTo>
                  <a:pt x="10181" y="10978"/>
                  <a:pt x="10252" y="10906"/>
                  <a:pt x="10252" y="10811"/>
                </a:cubicBezTo>
                <a:lnTo>
                  <a:pt x="10252" y="6644"/>
                </a:lnTo>
                <a:cubicBezTo>
                  <a:pt x="10252" y="6561"/>
                  <a:pt x="10181" y="6489"/>
                  <a:pt x="10085" y="6489"/>
                </a:cubicBezTo>
                <a:cubicBezTo>
                  <a:pt x="10002" y="6489"/>
                  <a:pt x="9919" y="6561"/>
                  <a:pt x="9919" y="6644"/>
                </a:cubicBezTo>
                <a:lnTo>
                  <a:pt x="9919" y="6977"/>
                </a:lnTo>
                <a:lnTo>
                  <a:pt x="8752" y="6977"/>
                </a:lnTo>
                <a:lnTo>
                  <a:pt x="8752" y="322"/>
                </a:lnTo>
                <a:lnTo>
                  <a:pt x="8835" y="322"/>
                </a:lnTo>
                <a:lnTo>
                  <a:pt x="8835" y="4287"/>
                </a:lnTo>
                <a:cubicBezTo>
                  <a:pt x="8835" y="4608"/>
                  <a:pt x="8966" y="4941"/>
                  <a:pt x="9204" y="5156"/>
                </a:cubicBezTo>
                <a:cubicBezTo>
                  <a:pt x="9407" y="5358"/>
                  <a:pt x="9657" y="5489"/>
                  <a:pt x="9943" y="5513"/>
                </a:cubicBezTo>
                <a:lnTo>
                  <a:pt x="9943" y="6013"/>
                </a:lnTo>
                <a:cubicBezTo>
                  <a:pt x="9943" y="6096"/>
                  <a:pt x="10014" y="6180"/>
                  <a:pt x="10097" y="6180"/>
                </a:cubicBezTo>
                <a:cubicBezTo>
                  <a:pt x="10193" y="6180"/>
                  <a:pt x="10264" y="6096"/>
                  <a:pt x="10264" y="6013"/>
                </a:cubicBezTo>
                <a:lnTo>
                  <a:pt x="10264" y="5370"/>
                </a:lnTo>
                <a:cubicBezTo>
                  <a:pt x="10264" y="5275"/>
                  <a:pt x="10193" y="5203"/>
                  <a:pt x="10097" y="5203"/>
                </a:cubicBezTo>
                <a:cubicBezTo>
                  <a:pt x="9847" y="5203"/>
                  <a:pt x="9621" y="5120"/>
                  <a:pt x="9442" y="4941"/>
                </a:cubicBezTo>
                <a:cubicBezTo>
                  <a:pt x="9264" y="4763"/>
                  <a:pt x="9181" y="4537"/>
                  <a:pt x="9181" y="4287"/>
                </a:cubicBezTo>
                <a:lnTo>
                  <a:pt x="9181" y="155"/>
                </a:lnTo>
                <a:cubicBezTo>
                  <a:pt x="9181" y="72"/>
                  <a:pt x="9109" y="0"/>
                  <a:pt x="9014" y="0"/>
                </a:cubicBezTo>
                <a:lnTo>
                  <a:pt x="7002" y="0"/>
                </a:lnTo>
                <a:cubicBezTo>
                  <a:pt x="6918" y="0"/>
                  <a:pt x="6847" y="72"/>
                  <a:pt x="6847" y="155"/>
                </a:cubicBezTo>
                <a:lnTo>
                  <a:pt x="6847" y="310"/>
                </a:lnTo>
                <a:cubicBezTo>
                  <a:pt x="6323" y="596"/>
                  <a:pt x="5728" y="738"/>
                  <a:pt x="5132" y="738"/>
                </a:cubicBezTo>
                <a:cubicBezTo>
                  <a:pt x="4537" y="738"/>
                  <a:pt x="3942" y="596"/>
                  <a:pt x="3418" y="310"/>
                </a:cubicBezTo>
                <a:lnTo>
                  <a:pt x="3418" y="155"/>
                </a:lnTo>
                <a:cubicBezTo>
                  <a:pt x="3418" y="72"/>
                  <a:pt x="3346" y="0"/>
                  <a:pt x="32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06" name="Google Shape;14006;p89"/>
          <p:cNvGrpSpPr/>
          <p:nvPr/>
        </p:nvGrpSpPr>
        <p:grpSpPr>
          <a:xfrm>
            <a:off x="1767449" y="1513044"/>
            <a:ext cx="324403" cy="347783"/>
            <a:chOff x="1767449" y="1513044"/>
            <a:chExt cx="324403" cy="347783"/>
          </a:xfrm>
          <a:solidFill>
            <a:schemeClr val="bg1"/>
          </a:solidFill>
        </p:grpSpPr>
        <p:sp>
          <p:nvSpPr>
            <p:cNvPr id="14007" name="Google Shape;14007;p89"/>
            <p:cNvSpPr/>
            <p:nvPr/>
          </p:nvSpPr>
          <p:spPr>
            <a:xfrm>
              <a:off x="1850039" y="1513044"/>
              <a:ext cx="159604" cy="347783"/>
            </a:xfrm>
            <a:custGeom>
              <a:avLst/>
              <a:gdLst/>
              <a:ahLst/>
              <a:cxnLst/>
              <a:rect l="l" t="t" r="r" b="b"/>
              <a:pathLst>
                <a:path w="5038" h="10978" extrusionOk="0">
                  <a:moveTo>
                    <a:pt x="1918" y="1893"/>
                  </a:moveTo>
                  <a:cubicBezTo>
                    <a:pt x="2156" y="1893"/>
                    <a:pt x="2358" y="2084"/>
                    <a:pt x="2358" y="2322"/>
                  </a:cubicBezTo>
                  <a:lnTo>
                    <a:pt x="2358" y="3465"/>
                  </a:lnTo>
                  <a:lnTo>
                    <a:pt x="1501" y="3465"/>
                  </a:lnTo>
                  <a:lnTo>
                    <a:pt x="1501" y="2703"/>
                  </a:lnTo>
                  <a:lnTo>
                    <a:pt x="1501" y="2310"/>
                  </a:lnTo>
                  <a:cubicBezTo>
                    <a:pt x="1501" y="2191"/>
                    <a:pt x="1549" y="2084"/>
                    <a:pt x="1620" y="2012"/>
                  </a:cubicBezTo>
                  <a:cubicBezTo>
                    <a:pt x="1703" y="1929"/>
                    <a:pt x="1822" y="1893"/>
                    <a:pt x="1918" y="1893"/>
                  </a:cubicBezTo>
                  <a:close/>
                  <a:moveTo>
                    <a:pt x="751" y="322"/>
                  </a:moveTo>
                  <a:cubicBezTo>
                    <a:pt x="989" y="322"/>
                    <a:pt x="1180" y="524"/>
                    <a:pt x="1180" y="750"/>
                  </a:cubicBezTo>
                  <a:lnTo>
                    <a:pt x="1180" y="2322"/>
                  </a:lnTo>
                  <a:lnTo>
                    <a:pt x="1180" y="2715"/>
                  </a:lnTo>
                  <a:lnTo>
                    <a:pt x="1180" y="3465"/>
                  </a:lnTo>
                  <a:lnTo>
                    <a:pt x="715" y="3465"/>
                  </a:lnTo>
                  <a:cubicBezTo>
                    <a:pt x="572" y="3465"/>
                    <a:pt x="429" y="3513"/>
                    <a:pt x="310" y="3584"/>
                  </a:cubicBezTo>
                  <a:lnTo>
                    <a:pt x="310" y="738"/>
                  </a:lnTo>
                  <a:lnTo>
                    <a:pt x="334" y="738"/>
                  </a:lnTo>
                  <a:cubicBezTo>
                    <a:pt x="334" y="619"/>
                    <a:pt x="370" y="524"/>
                    <a:pt x="453" y="441"/>
                  </a:cubicBezTo>
                  <a:cubicBezTo>
                    <a:pt x="525" y="369"/>
                    <a:pt x="644" y="322"/>
                    <a:pt x="751" y="322"/>
                  </a:cubicBezTo>
                  <a:close/>
                  <a:moveTo>
                    <a:pt x="4335" y="1870"/>
                  </a:moveTo>
                  <a:cubicBezTo>
                    <a:pt x="4537" y="1870"/>
                    <a:pt x="4716" y="2036"/>
                    <a:pt x="4716" y="2262"/>
                  </a:cubicBezTo>
                  <a:lnTo>
                    <a:pt x="4716" y="3275"/>
                  </a:lnTo>
                  <a:cubicBezTo>
                    <a:pt x="4704" y="3477"/>
                    <a:pt x="4537" y="3656"/>
                    <a:pt x="4335" y="3656"/>
                  </a:cubicBezTo>
                  <a:lnTo>
                    <a:pt x="4239" y="3656"/>
                  </a:lnTo>
                  <a:cubicBezTo>
                    <a:pt x="4037" y="3656"/>
                    <a:pt x="3858" y="3501"/>
                    <a:pt x="3858" y="3275"/>
                  </a:cubicBezTo>
                  <a:lnTo>
                    <a:pt x="3858" y="2286"/>
                  </a:lnTo>
                  <a:lnTo>
                    <a:pt x="3858" y="2262"/>
                  </a:lnTo>
                  <a:cubicBezTo>
                    <a:pt x="3858" y="2048"/>
                    <a:pt x="4013" y="1870"/>
                    <a:pt x="4239" y="1870"/>
                  </a:cubicBezTo>
                  <a:close/>
                  <a:moveTo>
                    <a:pt x="3108" y="1870"/>
                  </a:moveTo>
                  <a:cubicBezTo>
                    <a:pt x="3335" y="1870"/>
                    <a:pt x="3525" y="2048"/>
                    <a:pt x="3525" y="2286"/>
                  </a:cubicBezTo>
                  <a:lnTo>
                    <a:pt x="3525" y="3275"/>
                  </a:lnTo>
                  <a:lnTo>
                    <a:pt x="3525" y="3501"/>
                  </a:lnTo>
                  <a:cubicBezTo>
                    <a:pt x="3525" y="3715"/>
                    <a:pt x="3346" y="3917"/>
                    <a:pt x="3108" y="3917"/>
                  </a:cubicBezTo>
                  <a:lnTo>
                    <a:pt x="3037" y="3917"/>
                  </a:lnTo>
                  <a:lnTo>
                    <a:pt x="3037" y="3620"/>
                  </a:lnTo>
                  <a:cubicBezTo>
                    <a:pt x="3037" y="3525"/>
                    <a:pt x="2965" y="3453"/>
                    <a:pt x="2870" y="3453"/>
                  </a:cubicBezTo>
                  <a:lnTo>
                    <a:pt x="2668" y="3453"/>
                  </a:lnTo>
                  <a:lnTo>
                    <a:pt x="2668" y="2310"/>
                  </a:lnTo>
                  <a:lnTo>
                    <a:pt x="2668" y="2286"/>
                  </a:lnTo>
                  <a:cubicBezTo>
                    <a:pt x="2668" y="2072"/>
                    <a:pt x="2846" y="1870"/>
                    <a:pt x="3085" y="1870"/>
                  </a:cubicBezTo>
                  <a:close/>
                  <a:moveTo>
                    <a:pt x="2727" y="3763"/>
                  </a:moveTo>
                  <a:lnTo>
                    <a:pt x="2727" y="4632"/>
                  </a:lnTo>
                  <a:cubicBezTo>
                    <a:pt x="2727" y="4846"/>
                    <a:pt x="2549" y="5025"/>
                    <a:pt x="2323" y="5025"/>
                  </a:cubicBezTo>
                  <a:lnTo>
                    <a:pt x="727" y="5025"/>
                  </a:lnTo>
                  <a:cubicBezTo>
                    <a:pt x="513" y="5025"/>
                    <a:pt x="334" y="4846"/>
                    <a:pt x="334" y="4632"/>
                  </a:cubicBezTo>
                  <a:lnTo>
                    <a:pt x="334" y="4167"/>
                  </a:lnTo>
                  <a:cubicBezTo>
                    <a:pt x="334" y="3941"/>
                    <a:pt x="513" y="3763"/>
                    <a:pt x="727" y="3763"/>
                  </a:cubicBezTo>
                  <a:close/>
                  <a:moveTo>
                    <a:pt x="763" y="0"/>
                  </a:moveTo>
                  <a:cubicBezTo>
                    <a:pt x="572" y="0"/>
                    <a:pt x="370" y="72"/>
                    <a:pt x="227" y="227"/>
                  </a:cubicBezTo>
                  <a:cubicBezTo>
                    <a:pt x="72" y="369"/>
                    <a:pt x="1" y="548"/>
                    <a:pt x="1" y="762"/>
                  </a:cubicBezTo>
                  <a:lnTo>
                    <a:pt x="1" y="6751"/>
                  </a:lnTo>
                  <a:cubicBezTo>
                    <a:pt x="1" y="6846"/>
                    <a:pt x="72" y="6918"/>
                    <a:pt x="167" y="6918"/>
                  </a:cubicBezTo>
                  <a:cubicBezTo>
                    <a:pt x="251" y="6918"/>
                    <a:pt x="334" y="6846"/>
                    <a:pt x="334" y="6751"/>
                  </a:cubicBezTo>
                  <a:lnTo>
                    <a:pt x="334" y="5239"/>
                  </a:lnTo>
                  <a:cubicBezTo>
                    <a:pt x="453" y="5310"/>
                    <a:pt x="584" y="5358"/>
                    <a:pt x="727" y="5358"/>
                  </a:cubicBezTo>
                  <a:lnTo>
                    <a:pt x="2323" y="5358"/>
                  </a:lnTo>
                  <a:cubicBezTo>
                    <a:pt x="2727" y="5358"/>
                    <a:pt x="3037" y="5025"/>
                    <a:pt x="3037" y="4644"/>
                  </a:cubicBezTo>
                  <a:lnTo>
                    <a:pt x="3037" y="4239"/>
                  </a:lnTo>
                  <a:lnTo>
                    <a:pt x="3108" y="4239"/>
                  </a:lnTo>
                  <a:cubicBezTo>
                    <a:pt x="3394" y="4239"/>
                    <a:pt x="3644" y="4072"/>
                    <a:pt x="3763" y="3822"/>
                  </a:cubicBezTo>
                  <a:cubicBezTo>
                    <a:pt x="3882" y="3929"/>
                    <a:pt x="4049" y="3989"/>
                    <a:pt x="4216" y="3989"/>
                  </a:cubicBezTo>
                  <a:lnTo>
                    <a:pt x="4299" y="3989"/>
                  </a:lnTo>
                  <a:cubicBezTo>
                    <a:pt x="4442" y="3989"/>
                    <a:pt x="4573" y="3941"/>
                    <a:pt x="4692" y="3870"/>
                  </a:cubicBezTo>
                  <a:lnTo>
                    <a:pt x="4692" y="8335"/>
                  </a:lnTo>
                  <a:lnTo>
                    <a:pt x="2989" y="8335"/>
                  </a:lnTo>
                  <a:cubicBezTo>
                    <a:pt x="2906" y="8335"/>
                    <a:pt x="2834" y="8406"/>
                    <a:pt x="2834" y="8501"/>
                  </a:cubicBezTo>
                  <a:cubicBezTo>
                    <a:pt x="2834" y="8585"/>
                    <a:pt x="2906" y="8656"/>
                    <a:pt x="2989" y="8656"/>
                  </a:cubicBezTo>
                  <a:lnTo>
                    <a:pt x="4692" y="8656"/>
                  </a:lnTo>
                  <a:lnTo>
                    <a:pt x="4692" y="9299"/>
                  </a:lnTo>
                  <a:lnTo>
                    <a:pt x="334" y="9299"/>
                  </a:lnTo>
                  <a:lnTo>
                    <a:pt x="334" y="8656"/>
                  </a:lnTo>
                  <a:lnTo>
                    <a:pt x="2311" y="8656"/>
                  </a:lnTo>
                  <a:cubicBezTo>
                    <a:pt x="2394" y="8656"/>
                    <a:pt x="2477" y="8585"/>
                    <a:pt x="2477" y="8501"/>
                  </a:cubicBezTo>
                  <a:cubicBezTo>
                    <a:pt x="2477" y="8406"/>
                    <a:pt x="2394" y="8335"/>
                    <a:pt x="2311" y="8335"/>
                  </a:cubicBezTo>
                  <a:lnTo>
                    <a:pt x="346" y="8335"/>
                  </a:lnTo>
                  <a:lnTo>
                    <a:pt x="346" y="7382"/>
                  </a:lnTo>
                  <a:cubicBezTo>
                    <a:pt x="346" y="7287"/>
                    <a:pt x="275" y="7215"/>
                    <a:pt x="179" y="7215"/>
                  </a:cubicBezTo>
                  <a:cubicBezTo>
                    <a:pt x="96" y="7215"/>
                    <a:pt x="13" y="7287"/>
                    <a:pt x="13" y="7382"/>
                  </a:cubicBezTo>
                  <a:lnTo>
                    <a:pt x="13" y="9454"/>
                  </a:lnTo>
                  <a:cubicBezTo>
                    <a:pt x="13" y="9537"/>
                    <a:pt x="96" y="9609"/>
                    <a:pt x="179" y="9609"/>
                  </a:cubicBezTo>
                  <a:lnTo>
                    <a:pt x="1299" y="9609"/>
                  </a:lnTo>
                  <a:lnTo>
                    <a:pt x="1299" y="10823"/>
                  </a:lnTo>
                  <a:cubicBezTo>
                    <a:pt x="1299" y="10906"/>
                    <a:pt x="1370" y="10978"/>
                    <a:pt x="1465" y="10978"/>
                  </a:cubicBezTo>
                  <a:lnTo>
                    <a:pt x="2203" y="10978"/>
                  </a:lnTo>
                  <a:cubicBezTo>
                    <a:pt x="2299" y="10978"/>
                    <a:pt x="2370" y="10906"/>
                    <a:pt x="2370" y="10823"/>
                  </a:cubicBezTo>
                  <a:cubicBezTo>
                    <a:pt x="2370" y="10728"/>
                    <a:pt x="2299" y="10656"/>
                    <a:pt x="2203" y="10656"/>
                  </a:cubicBezTo>
                  <a:lnTo>
                    <a:pt x="1608" y="10656"/>
                  </a:lnTo>
                  <a:lnTo>
                    <a:pt x="1608" y="9597"/>
                  </a:lnTo>
                  <a:lnTo>
                    <a:pt x="3442" y="9597"/>
                  </a:lnTo>
                  <a:lnTo>
                    <a:pt x="3442" y="10656"/>
                  </a:lnTo>
                  <a:lnTo>
                    <a:pt x="2834" y="10656"/>
                  </a:lnTo>
                  <a:cubicBezTo>
                    <a:pt x="2739" y="10656"/>
                    <a:pt x="2668" y="10728"/>
                    <a:pt x="2668" y="10823"/>
                  </a:cubicBezTo>
                  <a:cubicBezTo>
                    <a:pt x="2668" y="10906"/>
                    <a:pt x="2739" y="10978"/>
                    <a:pt x="2834" y="10978"/>
                  </a:cubicBezTo>
                  <a:lnTo>
                    <a:pt x="3585" y="10978"/>
                  </a:lnTo>
                  <a:cubicBezTo>
                    <a:pt x="3680" y="10978"/>
                    <a:pt x="3751" y="10906"/>
                    <a:pt x="3751" y="10823"/>
                  </a:cubicBezTo>
                  <a:lnTo>
                    <a:pt x="3751" y="9609"/>
                  </a:lnTo>
                  <a:lnTo>
                    <a:pt x="4870" y="9609"/>
                  </a:lnTo>
                  <a:cubicBezTo>
                    <a:pt x="4954" y="9609"/>
                    <a:pt x="5037" y="9537"/>
                    <a:pt x="5037" y="9454"/>
                  </a:cubicBezTo>
                  <a:lnTo>
                    <a:pt x="5037" y="2703"/>
                  </a:lnTo>
                  <a:lnTo>
                    <a:pt x="5037" y="2262"/>
                  </a:lnTo>
                  <a:cubicBezTo>
                    <a:pt x="5037" y="1870"/>
                    <a:pt x="4716" y="1560"/>
                    <a:pt x="4335" y="1560"/>
                  </a:cubicBezTo>
                  <a:lnTo>
                    <a:pt x="4239" y="1560"/>
                  </a:lnTo>
                  <a:cubicBezTo>
                    <a:pt x="4025" y="1560"/>
                    <a:pt x="3823" y="1667"/>
                    <a:pt x="3692" y="1834"/>
                  </a:cubicBezTo>
                  <a:cubicBezTo>
                    <a:pt x="3561" y="1667"/>
                    <a:pt x="3346" y="1560"/>
                    <a:pt x="3132" y="1560"/>
                  </a:cubicBezTo>
                  <a:lnTo>
                    <a:pt x="3096" y="1560"/>
                  </a:lnTo>
                  <a:cubicBezTo>
                    <a:pt x="2858" y="1560"/>
                    <a:pt x="2656" y="1667"/>
                    <a:pt x="2513" y="1846"/>
                  </a:cubicBezTo>
                  <a:cubicBezTo>
                    <a:pt x="2382" y="1679"/>
                    <a:pt x="2180" y="1560"/>
                    <a:pt x="1942" y="1560"/>
                  </a:cubicBezTo>
                  <a:cubicBezTo>
                    <a:pt x="1787" y="1560"/>
                    <a:pt x="1644" y="1608"/>
                    <a:pt x="1501" y="1691"/>
                  </a:cubicBezTo>
                  <a:lnTo>
                    <a:pt x="1501" y="738"/>
                  </a:lnTo>
                  <a:cubicBezTo>
                    <a:pt x="1501" y="322"/>
                    <a:pt x="1168" y="0"/>
                    <a:pt x="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8" name="Google Shape;14008;p89"/>
            <p:cNvSpPr/>
            <p:nvPr/>
          </p:nvSpPr>
          <p:spPr>
            <a:xfrm>
              <a:off x="1887009" y="1702332"/>
              <a:ext cx="53222" cy="48375"/>
            </a:xfrm>
            <a:custGeom>
              <a:avLst/>
              <a:gdLst/>
              <a:ahLst/>
              <a:cxnLst/>
              <a:rect l="l" t="t" r="r" b="b"/>
              <a:pathLst>
                <a:path w="1680" h="1527" extrusionOk="0">
                  <a:moveTo>
                    <a:pt x="1084" y="562"/>
                  </a:moveTo>
                  <a:lnTo>
                    <a:pt x="1013" y="979"/>
                  </a:lnTo>
                  <a:lnTo>
                    <a:pt x="608" y="979"/>
                  </a:lnTo>
                  <a:lnTo>
                    <a:pt x="679" y="562"/>
                  </a:lnTo>
                  <a:close/>
                  <a:moveTo>
                    <a:pt x="572" y="1"/>
                  </a:moveTo>
                  <a:cubicBezTo>
                    <a:pt x="487" y="1"/>
                    <a:pt x="415" y="57"/>
                    <a:pt x="394" y="133"/>
                  </a:cubicBezTo>
                  <a:lnTo>
                    <a:pt x="382" y="228"/>
                  </a:lnTo>
                  <a:lnTo>
                    <a:pt x="310" y="228"/>
                  </a:lnTo>
                  <a:cubicBezTo>
                    <a:pt x="215" y="228"/>
                    <a:pt x="143" y="300"/>
                    <a:pt x="143" y="395"/>
                  </a:cubicBezTo>
                  <a:cubicBezTo>
                    <a:pt x="143" y="478"/>
                    <a:pt x="215" y="562"/>
                    <a:pt x="310" y="562"/>
                  </a:cubicBezTo>
                  <a:lnTo>
                    <a:pt x="322" y="562"/>
                  </a:lnTo>
                  <a:lnTo>
                    <a:pt x="251" y="979"/>
                  </a:lnTo>
                  <a:lnTo>
                    <a:pt x="155" y="979"/>
                  </a:lnTo>
                  <a:cubicBezTo>
                    <a:pt x="72" y="979"/>
                    <a:pt x="1" y="1050"/>
                    <a:pt x="1" y="1133"/>
                  </a:cubicBezTo>
                  <a:cubicBezTo>
                    <a:pt x="1" y="1229"/>
                    <a:pt x="72" y="1300"/>
                    <a:pt x="155" y="1300"/>
                  </a:cubicBezTo>
                  <a:lnTo>
                    <a:pt x="191" y="1300"/>
                  </a:lnTo>
                  <a:lnTo>
                    <a:pt x="191" y="1336"/>
                  </a:lnTo>
                  <a:cubicBezTo>
                    <a:pt x="167" y="1419"/>
                    <a:pt x="239" y="1514"/>
                    <a:pt x="322" y="1526"/>
                  </a:cubicBezTo>
                  <a:lnTo>
                    <a:pt x="346" y="1526"/>
                  </a:lnTo>
                  <a:cubicBezTo>
                    <a:pt x="429" y="1526"/>
                    <a:pt x="501" y="1467"/>
                    <a:pt x="513" y="1395"/>
                  </a:cubicBezTo>
                  <a:lnTo>
                    <a:pt x="536" y="1300"/>
                  </a:lnTo>
                  <a:lnTo>
                    <a:pt x="929" y="1300"/>
                  </a:lnTo>
                  <a:lnTo>
                    <a:pt x="929" y="1336"/>
                  </a:lnTo>
                  <a:cubicBezTo>
                    <a:pt x="917" y="1419"/>
                    <a:pt x="977" y="1514"/>
                    <a:pt x="1060" y="1526"/>
                  </a:cubicBezTo>
                  <a:lnTo>
                    <a:pt x="1096" y="1526"/>
                  </a:lnTo>
                  <a:cubicBezTo>
                    <a:pt x="1167" y="1526"/>
                    <a:pt x="1239" y="1467"/>
                    <a:pt x="1263" y="1395"/>
                  </a:cubicBezTo>
                  <a:lnTo>
                    <a:pt x="1275" y="1300"/>
                  </a:lnTo>
                  <a:lnTo>
                    <a:pt x="1370" y="1300"/>
                  </a:lnTo>
                  <a:cubicBezTo>
                    <a:pt x="1453" y="1300"/>
                    <a:pt x="1525" y="1229"/>
                    <a:pt x="1525" y="1133"/>
                  </a:cubicBezTo>
                  <a:cubicBezTo>
                    <a:pt x="1525" y="1050"/>
                    <a:pt x="1453" y="979"/>
                    <a:pt x="1370" y="979"/>
                  </a:cubicBezTo>
                  <a:lnTo>
                    <a:pt x="1334" y="979"/>
                  </a:lnTo>
                  <a:lnTo>
                    <a:pt x="1406" y="562"/>
                  </a:lnTo>
                  <a:lnTo>
                    <a:pt x="1513" y="562"/>
                  </a:lnTo>
                  <a:cubicBezTo>
                    <a:pt x="1608" y="562"/>
                    <a:pt x="1679" y="478"/>
                    <a:pt x="1679" y="395"/>
                  </a:cubicBezTo>
                  <a:cubicBezTo>
                    <a:pt x="1679" y="300"/>
                    <a:pt x="1608" y="228"/>
                    <a:pt x="1513" y="228"/>
                  </a:cubicBezTo>
                  <a:lnTo>
                    <a:pt x="1465" y="228"/>
                  </a:lnTo>
                  <a:lnTo>
                    <a:pt x="1465" y="205"/>
                  </a:lnTo>
                  <a:cubicBezTo>
                    <a:pt x="1489" y="109"/>
                    <a:pt x="1429" y="26"/>
                    <a:pt x="1334" y="2"/>
                  </a:cubicBezTo>
                  <a:cubicBezTo>
                    <a:pt x="1327" y="1"/>
                    <a:pt x="1320" y="1"/>
                    <a:pt x="1312" y="1"/>
                  </a:cubicBezTo>
                  <a:cubicBezTo>
                    <a:pt x="1235" y="1"/>
                    <a:pt x="1154" y="57"/>
                    <a:pt x="1144" y="133"/>
                  </a:cubicBezTo>
                  <a:lnTo>
                    <a:pt x="1132" y="228"/>
                  </a:lnTo>
                  <a:lnTo>
                    <a:pt x="727" y="228"/>
                  </a:lnTo>
                  <a:lnTo>
                    <a:pt x="727" y="205"/>
                  </a:lnTo>
                  <a:cubicBezTo>
                    <a:pt x="739" y="109"/>
                    <a:pt x="679" y="26"/>
                    <a:pt x="596" y="2"/>
                  </a:cubicBezTo>
                  <a:cubicBezTo>
                    <a:pt x="588" y="1"/>
                    <a:pt x="580" y="1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9" name="Google Shape;14009;p89"/>
            <p:cNvSpPr/>
            <p:nvPr/>
          </p:nvSpPr>
          <p:spPr>
            <a:xfrm>
              <a:off x="1943970" y="1686745"/>
              <a:ext cx="28702" cy="63962"/>
            </a:xfrm>
            <a:custGeom>
              <a:avLst/>
              <a:gdLst/>
              <a:ahLst/>
              <a:cxnLst/>
              <a:rect l="l" t="t" r="r" b="b"/>
              <a:pathLst>
                <a:path w="906" h="2019" extrusionOk="0">
                  <a:moveTo>
                    <a:pt x="457" y="0"/>
                  </a:moveTo>
                  <a:cubicBezTo>
                    <a:pt x="429" y="0"/>
                    <a:pt x="399" y="6"/>
                    <a:pt x="370" y="18"/>
                  </a:cubicBezTo>
                  <a:lnTo>
                    <a:pt x="108" y="173"/>
                  </a:lnTo>
                  <a:cubicBezTo>
                    <a:pt x="24" y="220"/>
                    <a:pt x="0" y="304"/>
                    <a:pt x="48" y="399"/>
                  </a:cubicBezTo>
                  <a:cubicBezTo>
                    <a:pt x="73" y="448"/>
                    <a:pt x="126" y="475"/>
                    <a:pt x="184" y="475"/>
                  </a:cubicBezTo>
                  <a:cubicBezTo>
                    <a:pt x="210" y="475"/>
                    <a:pt x="237" y="470"/>
                    <a:pt x="262" y="459"/>
                  </a:cubicBezTo>
                  <a:lnTo>
                    <a:pt x="298" y="435"/>
                  </a:lnTo>
                  <a:lnTo>
                    <a:pt x="298" y="1685"/>
                  </a:lnTo>
                  <a:lnTo>
                    <a:pt x="191" y="1685"/>
                  </a:lnTo>
                  <a:cubicBezTo>
                    <a:pt x="108" y="1685"/>
                    <a:pt x="24" y="1768"/>
                    <a:pt x="24" y="1852"/>
                  </a:cubicBezTo>
                  <a:cubicBezTo>
                    <a:pt x="24" y="1947"/>
                    <a:pt x="108" y="2018"/>
                    <a:pt x="191" y="2018"/>
                  </a:cubicBezTo>
                  <a:lnTo>
                    <a:pt x="739" y="2018"/>
                  </a:lnTo>
                  <a:cubicBezTo>
                    <a:pt x="834" y="2018"/>
                    <a:pt x="905" y="1947"/>
                    <a:pt x="905" y="1852"/>
                  </a:cubicBezTo>
                  <a:cubicBezTo>
                    <a:pt x="905" y="1768"/>
                    <a:pt x="822" y="1673"/>
                    <a:pt x="727" y="1673"/>
                  </a:cubicBezTo>
                  <a:lnTo>
                    <a:pt x="608" y="1673"/>
                  </a:lnTo>
                  <a:lnTo>
                    <a:pt x="608" y="161"/>
                  </a:lnTo>
                  <a:cubicBezTo>
                    <a:pt x="608" y="101"/>
                    <a:pt x="584" y="54"/>
                    <a:pt x="536" y="18"/>
                  </a:cubicBezTo>
                  <a:cubicBezTo>
                    <a:pt x="512" y="6"/>
                    <a:pt x="486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0" name="Google Shape;14010;p89"/>
            <p:cNvSpPr/>
            <p:nvPr/>
          </p:nvSpPr>
          <p:spPr>
            <a:xfrm>
              <a:off x="2029221" y="1707306"/>
              <a:ext cx="62631" cy="10201"/>
            </a:xfrm>
            <a:custGeom>
              <a:avLst/>
              <a:gdLst/>
              <a:ahLst/>
              <a:cxnLst/>
              <a:rect l="l" t="t" r="r" b="b"/>
              <a:pathLst>
                <a:path w="1977" h="322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21"/>
                    <a:pt x="167" y="321"/>
                  </a:cubicBezTo>
                  <a:lnTo>
                    <a:pt x="1822" y="321"/>
                  </a:lnTo>
                  <a:cubicBezTo>
                    <a:pt x="1905" y="321"/>
                    <a:pt x="1977" y="250"/>
                    <a:pt x="1977" y="167"/>
                  </a:cubicBezTo>
                  <a:cubicBezTo>
                    <a:pt x="1977" y="60"/>
                    <a:pt x="1905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1" name="Google Shape;14011;p89"/>
            <p:cNvSpPr/>
            <p:nvPr/>
          </p:nvSpPr>
          <p:spPr>
            <a:xfrm>
              <a:off x="2029221" y="1758311"/>
              <a:ext cx="47552" cy="46696"/>
            </a:xfrm>
            <a:custGeom>
              <a:avLst/>
              <a:gdLst/>
              <a:ahLst/>
              <a:cxnLst/>
              <a:rect l="l" t="t" r="r" b="b"/>
              <a:pathLst>
                <a:path w="1501" h="1474" extrusionOk="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5"/>
                    <a:pt x="0" y="200"/>
                    <a:pt x="60" y="259"/>
                  </a:cubicBezTo>
                  <a:lnTo>
                    <a:pt x="1227" y="1426"/>
                  </a:lnTo>
                  <a:cubicBezTo>
                    <a:pt x="1250" y="1450"/>
                    <a:pt x="1298" y="1474"/>
                    <a:pt x="1346" y="1474"/>
                  </a:cubicBezTo>
                  <a:cubicBezTo>
                    <a:pt x="1381" y="1474"/>
                    <a:pt x="1429" y="1450"/>
                    <a:pt x="1465" y="1426"/>
                  </a:cubicBezTo>
                  <a:cubicBezTo>
                    <a:pt x="1500" y="1378"/>
                    <a:pt x="1500" y="1271"/>
                    <a:pt x="1441" y="1200"/>
                  </a:cubicBezTo>
                  <a:lnTo>
                    <a:pt x="286" y="45"/>
                  </a:ln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2" name="Google Shape;14012;p89"/>
            <p:cNvSpPr/>
            <p:nvPr/>
          </p:nvSpPr>
          <p:spPr>
            <a:xfrm>
              <a:off x="2029221" y="1615339"/>
              <a:ext cx="47552" cy="46728"/>
            </a:xfrm>
            <a:custGeom>
              <a:avLst/>
              <a:gdLst/>
              <a:ahLst/>
              <a:cxnLst/>
              <a:rect l="l" t="t" r="r" b="b"/>
              <a:pathLst>
                <a:path w="1501" h="1475" extrusionOk="0">
                  <a:moveTo>
                    <a:pt x="1334" y="1"/>
                  </a:moveTo>
                  <a:cubicBezTo>
                    <a:pt x="1295" y="1"/>
                    <a:pt x="1256" y="16"/>
                    <a:pt x="1227" y="46"/>
                  </a:cubicBezTo>
                  <a:lnTo>
                    <a:pt x="60" y="1200"/>
                  </a:lnTo>
                  <a:cubicBezTo>
                    <a:pt x="0" y="1260"/>
                    <a:pt x="0" y="1367"/>
                    <a:pt x="60" y="1427"/>
                  </a:cubicBezTo>
                  <a:cubicBezTo>
                    <a:pt x="96" y="1462"/>
                    <a:pt x="131" y="1474"/>
                    <a:pt x="179" y="1474"/>
                  </a:cubicBezTo>
                  <a:cubicBezTo>
                    <a:pt x="226" y="1474"/>
                    <a:pt x="274" y="1462"/>
                    <a:pt x="298" y="1427"/>
                  </a:cubicBezTo>
                  <a:lnTo>
                    <a:pt x="1465" y="272"/>
                  </a:lnTo>
                  <a:cubicBezTo>
                    <a:pt x="1500" y="212"/>
                    <a:pt x="1500" y="105"/>
                    <a:pt x="1441" y="46"/>
                  </a:cubicBezTo>
                  <a:cubicBezTo>
                    <a:pt x="1411" y="16"/>
                    <a:pt x="1372" y="1"/>
                    <a:pt x="1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3" name="Google Shape;14013;p89"/>
            <p:cNvSpPr/>
            <p:nvPr/>
          </p:nvSpPr>
          <p:spPr>
            <a:xfrm>
              <a:off x="1767449" y="1703504"/>
              <a:ext cx="63012" cy="10233"/>
            </a:xfrm>
            <a:custGeom>
              <a:avLst/>
              <a:gdLst/>
              <a:ahLst/>
              <a:cxnLst/>
              <a:rect l="l" t="t" r="r" b="b"/>
              <a:pathLst>
                <a:path w="1989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1822" y="322"/>
                  </a:lnTo>
                  <a:cubicBezTo>
                    <a:pt x="1905" y="322"/>
                    <a:pt x="1989" y="251"/>
                    <a:pt x="1989" y="168"/>
                  </a:cubicBezTo>
                  <a:cubicBezTo>
                    <a:pt x="1989" y="72"/>
                    <a:pt x="1905" y="1"/>
                    <a:pt x="1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4" name="Google Shape;14014;p89"/>
            <p:cNvSpPr/>
            <p:nvPr/>
          </p:nvSpPr>
          <p:spPr>
            <a:xfrm>
              <a:off x="1783289" y="1615719"/>
              <a:ext cx="47552" cy="46728"/>
            </a:xfrm>
            <a:custGeom>
              <a:avLst/>
              <a:gdLst/>
              <a:ahLst/>
              <a:cxnLst/>
              <a:rect l="l" t="t" r="r" b="b"/>
              <a:pathLst>
                <a:path w="1501" h="1475" extrusionOk="0">
                  <a:moveTo>
                    <a:pt x="167" y="1"/>
                  </a:moveTo>
                  <a:cubicBezTo>
                    <a:pt x="128" y="1"/>
                    <a:pt x="90" y="16"/>
                    <a:pt x="60" y="45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1215" y="1427"/>
                  </a:lnTo>
                  <a:cubicBezTo>
                    <a:pt x="1251" y="1462"/>
                    <a:pt x="1286" y="1474"/>
                    <a:pt x="1334" y="1474"/>
                  </a:cubicBezTo>
                  <a:cubicBezTo>
                    <a:pt x="1382" y="1474"/>
                    <a:pt x="1429" y="1462"/>
                    <a:pt x="1453" y="1427"/>
                  </a:cubicBezTo>
                  <a:cubicBezTo>
                    <a:pt x="1501" y="1367"/>
                    <a:pt x="1501" y="1272"/>
                    <a:pt x="1441" y="1212"/>
                  </a:cubicBezTo>
                  <a:lnTo>
                    <a:pt x="274" y="45"/>
                  </a:lnTo>
                  <a:cubicBezTo>
                    <a:pt x="244" y="16"/>
                    <a:pt x="206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5" name="Google Shape;14015;p89"/>
            <p:cNvSpPr/>
            <p:nvPr/>
          </p:nvSpPr>
          <p:spPr>
            <a:xfrm>
              <a:off x="1783289" y="1758311"/>
              <a:ext cx="47552" cy="46696"/>
            </a:xfrm>
            <a:custGeom>
              <a:avLst/>
              <a:gdLst/>
              <a:ahLst/>
              <a:cxnLst/>
              <a:rect l="l" t="t" r="r" b="b"/>
              <a:pathLst>
                <a:path w="1501" h="1474" extrusionOk="0">
                  <a:moveTo>
                    <a:pt x="1328" y="0"/>
                  </a:moveTo>
                  <a:cubicBezTo>
                    <a:pt x="1286" y="0"/>
                    <a:pt x="1245" y="15"/>
                    <a:pt x="1215" y="45"/>
                  </a:cubicBezTo>
                  <a:lnTo>
                    <a:pt x="60" y="1200"/>
                  </a:lnTo>
                  <a:cubicBezTo>
                    <a:pt x="0" y="1259"/>
                    <a:pt x="0" y="1367"/>
                    <a:pt x="60" y="1426"/>
                  </a:cubicBezTo>
                  <a:cubicBezTo>
                    <a:pt x="84" y="1450"/>
                    <a:pt x="131" y="1474"/>
                    <a:pt x="179" y="1474"/>
                  </a:cubicBezTo>
                  <a:cubicBezTo>
                    <a:pt x="215" y="1474"/>
                    <a:pt x="262" y="1450"/>
                    <a:pt x="298" y="1426"/>
                  </a:cubicBezTo>
                  <a:lnTo>
                    <a:pt x="1453" y="259"/>
                  </a:lnTo>
                  <a:cubicBezTo>
                    <a:pt x="1501" y="200"/>
                    <a:pt x="1501" y="105"/>
                    <a:pt x="1441" y="45"/>
                  </a:cubicBezTo>
                  <a:cubicBezTo>
                    <a:pt x="1411" y="15"/>
                    <a:pt x="1370" y="0"/>
                    <a:pt x="13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16" name="Google Shape;14016;p89"/>
          <p:cNvGrpSpPr/>
          <p:nvPr/>
        </p:nvGrpSpPr>
        <p:grpSpPr>
          <a:xfrm>
            <a:off x="4007193" y="1512727"/>
            <a:ext cx="320633" cy="348100"/>
            <a:chOff x="4007193" y="1512727"/>
            <a:chExt cx="320633" cy="348100"/>
          </a:xfrm>
          <a:solidFill>
            <a:schemeClr val="bg1"/>
          </a:solidFill>
        </p:grpSpPr>
        <p:sp>
          <p:nvSpPr>
            <p:cNvPr id="14017" name="Google Shape;14017;p89"/>
            <p:cNvSpPr/>
            <p:nvPr/>
          </p:nvSpPr>
          <p:spPr>
            <a:xfrm>
              <a:off x="4177695" y="1512727"/>
              <a:ext cx="143732" cy="153109"/>
            </a:xfrm>
            <a:custGeom>
              <a:avLst/>
              <a:gdLst/>
              <a:ahLst/>
              <a:cxnLst/>
              <a:rect l="l" t="t" r="r" b="b"/>
              <a:pathLst>
                <a:path w="4537" h="4833" extrusionOk="0">
                  <a:moveTo>
                    <a:pt x="2359" y="1"/>
                  </a:moveTo>
                  <a:cubicBezTo>
                    <a:pt x="2213" y="1"/>
                    <a:pt x="2065" y="16"/>
                    <a:pt x="1917" y="46"/>
                  </a:cubicBezTo>
                  <a:cubicBezTo>
                    <a:pt x="1346" y="165"/>
                    <a:pt x="846" y="498"/>
                    <a:pt x="524" y="987"/>
                  </a:cubicBezTo>
                  <a:cubicBezTo>
                    <a:pt x="0" y="1761"/>
                    <a:pt x="36" y="2773"/>
                    <a:pt x="584" y="3523"/>
                  </a:cubicBezTo>
                  <a:lnTo>
                    <a:pt x="536" y="4666"/>
                  </a:lnTo>
                  <a:cubicBezTo>
                    <a:pt x="536" y="4725"/>
                    <a:pt x="572" y="4773"/>
                    <a:pt x="607" y="4797"/>
                  </a:cubicBezTo>
                  <a:cubicBezTo>
                    <a:pt x="643" y="4809"/>
                    <a:pt x="667" y="4832"/>
                    <a:pt x="703" y="4832"/>
                  </a:cubicBezTo>
                  <a:cubicBezTo>
                    <a:pt x="727" y="4832"/>
                    <a:pt x="750" y="4832"/>
                    <a:pt x="774" y="4809"/>
                  </a:cubicBezTo>
                  <a:lnTo>
                    <a:pt x="1822" y="4332"/>
                  </a:lnTo>
                  <a:cubicBezTo>
                    <a:pt x="2006" y="4381"/>
                    <a:pt x="2191" y="4404"/>
                    <a:pt x="2373" y="4404"/>
                  </a:cubicBezTo>
                  <a:cubicBezTo>
                    <a:pt x="3091" y="4404"/>
                    <a:pt x="3771" y="4044"/>
                    <a:pt x="4179" y="3427"/>
                  </a:cubicBezTo>
                  <a:cubicBezTo>
                    <a:pt x="4382" y="3142"/>
                    <a:pt x="4501" y="2832"/>
                    <a:pt x="4537" y="2487"/>
                  </a:cubicBezTo>
                  <a:cubicBezTo>
                    <a:pt x="4525" y="2392"/>
                    <a:pt x="4453" y="2320"/>
                    <a:pt x="4382" y="2296"/>
                  </a:cubicBezTo>
                  <a:cubicBezTo>
                    <a:pt x="4374" y="2295"/>
                    <a:pt x="4366" y="2295"/>
                    <a:pt x="4358" y="2295"/>
                  </a:cubicBezTo>
                  <a:cubicBezTo>
                    <a:pt x="4275" y="2295"/>
                    <a:pt x="4214" y="2352"/>
                    <a:pt x="4203" y="2439"/>
                  </a:cubicBezTo>
                  <a:cubicBezTo>
                    <a:pt x="4156" y="2713"/>
                    <a:pt x="4072" y="2987"/>
                    <a:pt x="3906" y="3237"/>
                  </a:cubicBezTo>
                  <a:cubicBezTo>
                    <a:pt x="3554" y="3774"/>
                    <a:pt x="2971" y="4074"/>
                    <a:pt x="2360" y="4074"/>
                  </a:cubicBezTo>
                  <a:cubicBezTo>
                    <a:pt x="2185" y="4074"/>
                    <a:pt x="2008" y="4049"/>
                    <a:pt x="1834" y="3999"/>
                  </a:cubicBezTo>
                  <a:cubicBezTo>
                    <a:pt x="1814" y="3994"/>
                    <a:pt x="1798" y="3991"/>
                    <a:pt x="1784" y="3991"/>
                  </a:cubicBezTo>
                  <a:cubicBezTo>
                    <a:pt x="1762" y="3991"/>
                    <a:pt x="1743" y="3997"/>
                    <a:pt x="1715" y="4011"/>
                  </a:cubicBezTo>
                  <a:lnTo>
                    <a:pt x="869" y="4416"/>
                  </a:lnTo>
                  <a:lnTo>
                    <a:pt x="905" y="3475"/>
                  </a:lnTo>
                  <a:cubicBezTo>
                    <a:pt x="905" y="3427"/>
                    <a:pt x="893" y="3404"/>
                    <a:pt x="881" y="3368"/>
                  </a:cubicBezTo>
                  <a:cubicBezTo>
                    <a:pt x="369" y="2737"/>
                    <a:pt x="346" y="1856"/>
                    <a:pt x="786" y="1165"/>
                  </a:cubicBezTo>
                  <a:cubicBezTo>
                    <a:pt x="1072" y="748"/>
                    <a:pt x="1489" y="475"/>
                    <a:pt x="1977" y="379"/>
                  </a:cubicBezTo>
                  <a:cubicBezTo>
                    <a:pt x="2104" y="352"/>
                    <a:pt x="2231" y="339"/>
                    <a:pt x="2357" y="339"/>
                  </a:cubicBezTo>
                  <a:cubicBezTo>
                    <a:pt x="2721" y="339"/>
                    <a:pt x="3071" y="452"/>
                    <a:pt x="3382" y="665"/>
                  </a:cubicBezTo>
                  <a:cubicBezTo>
                    <a:pt x="3798" y="939"/>
                    <a:pt x="4084" y="1380"/>
                    <a:pt x="4179" y="1868"/>
                  </a:cubicBezTo>
                  <a:cubicBezTo>
                    <a:pt x="4200" y="1949"/>
                    <a:pt x="4263" y="2004"/>
                    <a:pt x="4340" y="2004"/>
                  </a:cubicBezTo>
                  <a:cubicBezTo>
                    <a:pt x="4354" y="2004"/>
                    <a:pt x="4368" y="2002"/>
                    <a:pt x="4382" y="1999"/>
                  </a:cubicBezTo>
                  <a:cubicBezTo>
                    <a:pt x="4465" y="1987"/>
                    <a:pt x="4525" y="1903"/>
                    <a:pt x="4513" y="1808"/>
                  </a:cubicBezTo>
                  <a:cubicBezTo>
                    <a:pt x="4406" y="1225"/>
                    <a:pt x="4060" y="725"/>
                    <a:pt x="3572" y="379"/>
                  </a:cubicBezTo>
                  <a:cubicBezTo>
                    <a:pt x="3208" y="130"/>
                    <a:pt x="2790" y="1"/>
                    <a:pt x="23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8" name="Google Shape;14018;p89"/>
            <p:cNvSpPr/>
            <p:nvPr/>
          </p:nvSpPr>
          <p:spPr>
            <a:xfrm>
              <a:off x="4214666" y="1543583"/>
              <a:ext cx="77711" cy="77363"/>
            </a:xfrm>
            <a:custGeom>
              <a:avLst/>
              <a:gdLst/>
              <a:ahLst/>
              <a:cxnLst/>
              <a:rect l="l" t="t" r="r" b="b"/>
              <a:pathLst>
                <a:path w="2453" h="2442" extrusionOk="0">
                  <a:moveTo>
                    <a:pt x="1072" y="346"/>
                  </a:moveTo>
                  <a:lnTo>
                    <a:pt x="1072" y="1239"/>
                  </a:lnTo>
                  <a:cubicBezTo>
                    <a:pt x="1072" y="1322"/>
                    <a:pt x="1143" y="1406"/>
                    <a:pt x="1238" y="1406"/>
                  </a:cubicBezTo>
                  <a:lnTo>
                    <a:pt x="2131" y="1406"/>
                  </a:lnTo>
                  <a:cubicBezTo>
                    <a:pt x="2048" y="1822"/>
                    <a:pt x="1679" y="2144"/>
                    <a:pt x="1238" y="2144"/>
                  </a:cubicBezTo>
                  <a:cubicBezTo>
                    <a:pt x="726" y="2144"/>
                    <a:pt x="322" y="1739"/>
                    <a:pt x="322" y="1239"/>
                  </a:cubicBezTo>
                  <a:cubicBezTo>
                    <a:pt x="322" y="787"/>
                    <a:pt x="655" y="417"/>
                    <a:pt x="1072" y="346"/>
                  </a:cubicBezTo>
                  <a:close/>
                  <a:moveTo>
                    <a:pt x="1215" y="1"/>
                  </a:moveTo>
                  <a:cubicBezTo>
                    <a:pt x="548" y="1"/>
                    <a:pt x="0" y="548"/>
                    <a:pt x="0" y="1215"/>
                  </a:cubicBezTo>
                  <a:cubicBezTo>
                    <a:pt x="0" y="1894"/>
                    <a:pt x="548" y="2441"/>
                    <a:pt x="1215" y="2441"/>
                  </a:cubicBezTo>
                  <a:cubicBezTo>
                    <a:pt x="1893" y="2441"/>
                    <a:pt x="2441" y="1894"/>
                    <a:pt x="2441" y="1215"/>
                  </a:cubicBezTo>
                  <a:cubicBezTo>
                    <a:pt x="2453" y="1144"/>
                    <a:pt x="2381" y="1072"/>
                    <a:pt x="2286" y="1072"/>
                  </a:cubicBezTo>
                  <a:lnTo>
                    <a:pt x="1381" y="1072"/>
                  </a:lnTo>
                  <a:lnTo>
                    <a:pt x="1381" y="167"/>
                  </a:lnTo>
                  <a:cubicBezTo>
                    <a:pt x="1381" y="72"/>
                    <a:pt x="131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9" name="Google Shape;14019;p89"/>
            <p:cNvSpPr/>
            <p:nvPr/>
          </p:nvSpPr>
          <p:spPr>
            <a:xfrm>
              <a:off x="4007193" y="1541334"/>
              <a:ext cx="320633" cy="319493"/>
            </a:xfrm>
            <a:custGeom>
              <a:avLst/>
              <a:gdLst/>
              <a:ahLst/>
              <a:cxnLst/>
              <a:rect l="l" t="t" r="r" b="b"/>
              <a:pathLst>
                <a:path w="10121" h="10085" extrusionOk="0">
                  <a:moveTo>
                    <a:pt x="3823" y="1239"/>
                  </a:moveTo>
                  <a:lnTo>
                    <a:pt x="4823" y="2227"/>
                  </a:lnTo>
                  <a:cubicBezTo>
                    <a:pt x="5418" y="2822"/>
                    <a:pt x="5525" y="3739"/>
                    <a:pt x="5085" y="4453"/>
                  </a:cubicBezTo>
                  <a:cubicBezTo>
                    <a:pt x="5049" y="4501"/>
                    <a:pt x="5061" y="4596"/>
                    <a:pt x="5120" y="4644"/>
                  </a:cubicBezTo>
                  <a:lnTo>
                    <a:pt x="5442" y="4965"/>
                  </a:lnTo>
                  <a:cubicBezTo>
                    <a:pt x="5478" y="5002"/>
                    <a:pt x="5524" y="5016"/>
                    <a:pt x="5567" y="5016"/>
                  </a:cubicBezTo>
                  <a:cubicBezTo>
                    <a:pt x="5594" y="5016"/>
                    <a:pt x="5621" y="5010"/>
                    <a:pt x="5644" y="5001"/>
                  </a:cubicBezTo>
                  <a:cubicBezTo>
                    <a:pt x="5939" y="4824"/>
                    <a:pt x="6267" y="4736"/>
                    <a:pt x="6591" y="4736"/>
                  </a:cubicBezTo>
                  <a:cubicBezTo>
                    <a:pt x="7053" y="4736"/>
                    <a:pt x="7509" y="4913"/>
                    <a:pt x="7859" y="5263"/>
                  </a:cubicBezTo>
                  <a:lnTo>
                    <a:pt x="8859" y="6263"/>
                  </a:lnTo>
                  <a:lnTo>
                    <a:pt x="6299" y="8823"/>
                  </a:lnTo>
                  <a:lnTo>
                    <a:pt x="5299" y="7823"/>
                  </a:lnTo>
                  <a:cubicBezTo>
                    <a:pt x="5073" y="7608"/>
                    <a:pt x="4906" y="7335"/>
                    <a:pt x="4835" y="7037"/>
                  </a:cubicBezTo>
                  <a:cubicBezTo>
                    <a:pt x="4704" y="6561"/>
                    <a:pt x="4775" y="6037"/>
                    <a:pt x="5025" y="5608"/>
                  </a:cubicBezTo>
                  <a:cubicBezTo>
                    <a:pt x="5073" y="5549"/>
                    <a:pt x="5061" y="5465"/>
                    <a:pt x="5001" y="5418"/>
                  </a:cubicBezTo>
                  <a:lnTo>
                    <a:pt x="4668" y="5084"/>
                  </a:lnTo>
                  <a:cubicBezTo>
                    <a:pt x="4634" y="5051"/>
                    <a:pt x="4597" y="5036"/>
                    <a:pt x="4560" y="5036"/>
                  </a:cubicBezTo>
                  <a:cubicBezTo>
                    <a:pt x="4532" y="5036"/>
                    <a:pt x="4503" y="5045"/>
                    <a:pt x="4477" y="5060"/>
                  </a:cubicBezTo>
                  <a:cubicBezTo>
                    <a:pt x="4186" y="5235"/>
                    <a:pt x="3864" y="5321"/>
                    <a:pt x="3543" y="5321"/>
                  </a:cubicBezTo>
                  <a:cubicBezTo>
                    <a:pt x="3077" y="5321"/>
                    <a:pt x="2616" y="5139"/>
                    <a:pt x="2263" y="4787"/>
                  </a:cubicBezTo>
                  <a:lnTo>
                    <a:pt x="1263" y="3798"/>
                  </a:lnTo>
                  <a:lnTo>
                    <a:pt x="3823" y="1239"/>
                  </a:lnTo>
                  <a:close/>
                  <a:moveTo>
                    <a:pt x="9371" y="6192"/>
                  </a:moveTo>
                  <a:lnTo>
                    <a:pt x="9716" y="6537"/>
                  </a:lnTo>
                  <a:lnTo>
                    <a:pt x="6561" y="9692"/>
                  </a:lnTo>
                  <a:lnTo>
                    <a:pt x="6216" y="9347"/>
                  </a:lnTo>
                  <a:lnTo>
                    <a:pt x="9192" y="6370"/>
                  </a:lnTo>
                  <a:lnTo>
                    <a:pt x="9371" y="6192"/>
                  </a:lnTo>
                  <a:close/>
                  <a:moveTo>
                    <a:pt x="3561" y="0"/>
                  </a:moveTo>
                  <a:cubicBezTo>
                    <a:pt x="3513" y="0"/>
                    <a:pt x="3465" y="12"/>
                    <a:pt x="3442" y="36"/>
                  </a:cubicBezTo>
                  <a:lnTo>
                    <a:pt x="2191" y="1286"/>
                  </a:lnTo>
                  <a:cubicBezTo>
                    <a:pt x="2132" y="1346"/>
                    <a:pt x="2132" y="1453"/>
                    <a:pt x="2191" y="1512"/>
                  </a:cubicBezTo>
                  <a:cubicBezTo>
                    <a:pt x="2221" y="1542"/>
                    <a:pt x="2260" y="1557"/>
                    <a:pt x="2299" y="1557"/>
                  </a:cubicBezTo>
                  <a:cubicBezTo>
                    <a:pt x="2337" y="1557"/>
                    <a:pt x="2376" y="1542"/>
                    <a:pt x="2406" y="1512"/>
                  </a:cubicBezTo>
                  <a:lnTo>
                    <a:pt x="3561" y="369"/>
                  </a:lnTo>
                  <a:lnTo>
                    <a:pt x="3894" y="715"/>
                  </a:lnTo>
                  <a:lnTo>
                    <a:pt x="3715" y="893"/>
                  </a:lnTo>
                  <a:lnTo>
                    <a:pt x="917" y="3691"/>
                  </a:lnTo>
                  <a:lnTo>
                    <a:pt x="739" y="3870"/>
                  </a:lnTo>
                  <a:lnTo>
                    <a:pt x="405" y="3525"/>
                  </a:lnTo>
                  <a:lnTo>
                    <a:pt x="1965" y="1965"/>
                  </a:lnTo>
                  <a:cubicBezTo>
                    <a:pt x="2025" y="1905"/>
                    <a:pt x="2025" y="1798"/>
                    <a:pt x="1965" y="1739"/>
                  </a:cubicBezTo>
                  <a:cubicBezTo>
                    <a:pt x="1935" y="1709"/>
                    <a:pt x="1894" y="1694"/>
                    <a:pt x="1852" y="1694"/>
                  </a:cubicBezTo>
                  <a:cubicBezTo>
                    <a:pt x="1810" y="1694"/>
                    <a:pt x="1769" y="1709"/>
                    <a:pt x="1739" y="1739"/>
                  </a:cubicBezTo>
                  <a:lnTo>
                    <a:pt x="60" y="3417"/>
                  </a:lnTo>
                  <a:cubicBezTo>
                    <a:pt x="1" y="3477"/>
                    <a:pt x="1" y="3584"/>
                    <a:pt x="60" y="3644"/>
                  </a:cubicBezTo>
                  <a:lnTo>
                    <a:pt x="620" y="4203"/>
                  </a:lnTo>
                  <a:cubicBezTo>
                    <a:pt x="655" y="4239"/>
                    <a:pt x="703" y="4251"/>
                    <a:pt x="739" y="4251"/>
                  </a:cubicBezTo>
                  <a:cubicBezTo>
                    <a:pt x="786" y="4251"/>
                    <a:pt x="834" y="4239"/>
                    <a:pt x="858" y="4203"/>
                  </a:cubicBezTo>
                  <a:lnTo>
                    <a:pt x="1036" y="4025"/>
                  </a:lnTo>
                  <a:lnTo>
                    <a:pt x="2037" y="5025"/>
                  </a:lnTo>
                  <a:cubicBezTo>
                    <a:pt x="2453" y="5441"/>
                    <a:pt x="3003" y="5657"/>
                    <a:pt x="3558" y="5657"/>
                  </a:cubicBezTo>
                  <a:cubicBezTo>
                    <a:pt x="3892" y="5657"/>
                    <a:pt x="4228" y="5579"/>
                    <a:pt x="4537" y="5418"/>
                  </a:cubicBezTo>
                  <a:lnTo>
                    <a:pt x="4692" y="5560"/>
                  </a:lnTo>
                  <a:cubicBezTo>
                    <a:pt x="4430" y="6037"/>
                    <a:pt x="4370" y="6608"/>
                    <a:pt x="4525" y="7144"/>
                  </a:cubicBezTo>
                  <a:cubicBezTo>
                    <a:pt x="4632" y="7501"/>
                    <a:pt x="4811" y="7811"/>
                    <a:pt x="5073" y="8085"/>
                  </a:cubicBezTo>
                  <a:lnTo>
                    <a:pt x="6073" y="9073"/>
                  </a:lnTo>
                  <a:lnTo>
                    <a:pt x="5894" y="9251"/>
                  </a:lnTo>
                  <a:cubicBezTo>
                    <a:pt x="5835" y="9311"/>
                    <a:pt x="5835" y="9418"/>
                    <a:pt x="5894" y="9478"/>
                  </a:cubicBezTo>
                  <a:lnTo>
                    <a:pt x="6454" y="10049"/>
                  </a:lnTo>
                  <a:cubicBezTo>
                    <a:pt x="6490" y="10073"/>
                    <a:pt x="6537" y="10085"/>
                    <a:pt x="6573" y="10085"/>
                  </a:cubicBezTo>
                  <a:cubicBezTo>
                    <a:pt x="6621" y="10085"/>
                    <a:pt x="6668" y="10073"/>
                    <a:pt x="6692" y="10049"/>
                  </a:cubicBezTo>
                  <a:lnTo>
                    <a:pt x="10073" y="6668"/>
                  </a:lnTo>
                  <a:cubicBezTo>
                    <a:pt x="10121" y="6596"/>
                    <a:pt x="10121" y="6489"/>
                    <a:pt x="10061" y="6430"/>
                  </a:cubicBezTo>
                  <a:lnTo>
                    <a:pt x="9490" y="5858"/>
                  </a:lnTo>
                  <a:cubicBezTo>
                    <a:pt x="9460" y="5828"/>
                    <a:pt x="9421" y="5813"/>
                    <a:pt x="9383" y="5813"/>
                  </a:cubicBezTo>
                  <a:cubicBezTo>
                    <a:pt x="9344" y="5813"/>
                    <a:pt x="9305" y="5828"/>
                    <a:pt x="9276" y="5858"/>
                  </a:cubicBezTo>
                  <a:lnTo>
                    <a:pt x="9097" y="6037"/>
                  </a:lnTo>
                  <a:lnTo>
                    <a:pt x="8097" y="5049"/>
                  </a:lnTo>
                  <a:cubicBezTo>
                    <a:pt x="7683" y="4627"/>
                    <a:pt x="7137" y="4413"/>
                    <a:pt x="6585" y="4413"/>
                  </a:cubicBezTo>
                  <a:cubicBezTo>
                    <a:pt x="6248" y="4413"/>
                    <a:pt x="5908" y="4493"/>
                    <a:pt x="5597" y="4656"/>
                  </a:cubicBezTo>
                  <a:lnTo>
                    <a:pt x="5442" y="4501"/>
                  </a:lnTo>
                  <a:cubicBezTo>
                    <a:pt x="5882" y="3691"/>
                    <a:pt x="5728" y="2679"/>
                    <a:pt x="5061" y="2001"/>
                  </a:cubicBezTo>
                  <a:lnTo>
                    <a:pt x="4061" y="1012"/>
                  </a:lnTo>
                  <a:lnTo>
                    <a:pt x="4239" y="834"/>
                  </a:lnTo>
                  <a:cubicBezTo>
                    <a:pt x="4299" y="774"/>
                    <a:pt x="4299" y="667"/>
                    <a:pt x="4239" y="607"/>
                  </a:cubicBezTo>
                  <a:lnTo>
                    <a:pt x="3680" y="36"/>
                  </a:lnTo>
                  <a:cubicBezTo>
                    <a:pt x="3644" y="12"/>
                    <a:pt x="3596" y="0"/>
                    <a:pt x="3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0" name="Google Shape;14020;p89"/>
            <p:cNvSpPr/>
            <p:nvPr/>
          </p:nvSpPr>
          <p:spPr>
            <a:xfrm>
              <a:off x="4064914" y="1665805"/>
              <a:ext cx="101123" cy="40012"/>
            </a:xfrm>
            <a:custGeom>
              <a:avLst/>
              <a:gdLst/>
              <a:ahLst/>
              <a:cxnLst/>
              <a:rect l="l" t="t" r="r" b="b"/>
              <a:pathLst>
                <a:path w="3192" h="1263" extrusionOk="0">
                  <a:moveTo>
                    <a:pt x="2703" y="310"/>
                  </a:moveTo>
                  <a:lnTo>
                    <a:pt x="2608" y="417"/>
                  </a:lnTo>
                  <a:cubicBezTo>
                    <a:pt x="2346" y="739"/>
                    <a:pt x="2001" y="941"/>
                    <a:pt x="1631" y="941"/>
                  </a:cubicBezTo>
                  <a:cubicBezTo>
                    <a:pt x="1274" y="941"/>
                    <a:pt x="929" y="774"/>
                    <a:pt x="679" y="477"/>
                  </a:cubicBezTo>
                  <a:cubicBezTo>
                    <a:pt x="679" y="477"/>
                    <a:pt x="619" y="393"/>
                    <a:pt x="548" y="310"/>
                  </a:cubicBezTo>
                  <a:close/>
                  <a:moveTo>
                    <a:pt x="191" y="0"/>
                  </a:moveTo>
                  <a:cubicBezTo>
                    <a:pt x="131" y="0"/>
                    <a:pt x="72" y="24"/>
                    <a:pt x="36" y="84"/>
                  </a:cubicBezTo>
                  <a:cubicBezTo>
                    <a:pt x="0" y="143"/>
                    <a:pt x="24" y="203"/>
                    <a:pt x="48" y="250"/>
                  </a:cubicBezTo>
                  <a:cubicBezTo>
                    <a:pt x="155" y="369"/>
                    <a:pt x="393" y="667"/>
                    <a:pt x="393" y="679"/>
                  </a:cubicBezTo>
                  <a:cubicBezTo>
                    <a:pt x="703" y="1060"/>
                    <a:pt x="1143" y="1262"/>
                    <a:pt x="1584" y="1262"/>
                  </a:cubicBezTo>
                  <a:lnTo>
                    <a:pt x="1620" y="1262"/>
                  </a:lnTo>
                  <a:cubicBezTo>
                    <a:pt x="2072" y="1250"/>
                    <a:pt x="2524" y="1024"/>
                    <a:pt x="2846" y="619"/>
                  </a:cubicBezTo>
                  <a:lnTo>
                    <a:pt x="3132" y="262"/>
                  </a:lnTo>
                  <a:cubicBezTo>
                    <a:pt x="3191" y="203"/>
                    <a:pt x="3191" y="143"/>
                    <a:pt x="3167" y="84"/>
                  </a:cubicBezTo>
                  <a:cubicBezTo>
                    <a:pt x="3132" y="24"/>
                    <a:pt x="3072" y="0"/>
                    <a:pt x="3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1" name="Google Shape;14021;p89"/>
            <p:cNvSpPr/>
            <p:nvPr/>
          </p:nvSpPr>
          <p:spPr>
            <a:xfrm>
              <a:off x="4162235" y="1749155"/>
              <a:ext cx="101851" cy="60382"/>
            </a:xfrm>
            <a:custGeom>
              <a:avLst/>
              <a:gdLst/>
              <a:ahLst/>
              <a:cxnLst/>
              <a:rect l="l" t="t" r="r" b="b"/>
              <a:pathLst>
                <a:path w="3215" h="190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536"/>
                    <a:pt x="238" y="786"/>
                    <a:pt x="286" y="834"/>
                  </a:cubicBezTo>
                  <a:lnTo>
                    <a:pt x="1310" y="1858"/>
                  </a:lnTo>
                  <a:cubicBezTo>
                    <a:pt x="1346" y="1894"/>
                    <a:pt x="1381" y="1906"/>
                    <a:pt x="1429" y="1906"/>
                  </a:cubicBezTo>
                  <a:cubicBezTo>
                    <a:pt x="1476" y="1906"/>
                    <a:pt x="1512" y="1894"/>
                    <a:pt x="1548" y="1858"/>
                  </a:cubicBezTo>
                  <a:lnTo>
                    <a:pt x="3143" y="274"/>
                  </a:lnTo>
                  <a:cubicBezTo>
                    <a:pt x="3203" y="239"/>
                    <a:pt x="3215" y="167"/>
                    <a:pt x="3191" y="108"/>
                  </a:cubicBezTo>
                  <a:cubicBezTo>
                    <a:pt x="3155" y="48"/>
                    <a:pt x="3096" y="1"/>
                    <a:pt x="3036" y="1"/>
                  </a:cubicBezTo>
                  <a:lnTo>
                    <a:pt x="1607" y="1"/>
                  </a:lnTo>
                  <a:cubicBezTo>
                    <a:pt x="1524" y="1"/>
                    <a:pt x="1441" y="72"/>
                    <a:pt x="1441" y="167"/>
                  </a:cubicBezTo>
                  <a:cubicBezTo>
                    <a:pt x="1441" y="251"/>
                    <a:pt x="1524" y="334"/>
                    <a:pt x="1607" y="334"/>
                  </a:cubicBezTo>
                  <a:lnTo>
                    <a:pt x="2631" y="334"/>
                  </a:lnTo>
                  <a:lnTo>
                    <a:pt x="1429" y="1537"/>
                  </a:lnTo>
                  <a:lnTo>
                    <a:pt x="500" y="608"/>
                  </a:lnTo>
                  <a:cubicBezTo>
                    <a:pt x="488" y="596"/>
                    <a:pt x="393" y="489"/>
                    <a:pt x="345" y="334"/>
                  </a:cubicBezTo>
                  <a:lnTo>
                    <a:pt x="965" y="334"/>
                  </a:lnTo>
                  <a:cubicBezTo>
                    <a:pt x="1060" y="334"/>
                    <a:pt x="1131" y="251"/>
                    <a:pt x="1131" y="167"/>
                  </a:cubicBezTo>
                  <a:cubicBezTo>
                    <a:pt x="1131" y="72"/>
                    <a:pt x="1060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2" name="Google Shape;14022;p89"/>
          <p:cNvGrpSpPr/>
          <p:nvPr/>
        </p:nvGrpSpPr>
        <p:grpSpPr>
          <a:xfrm>
            <a:off x="3530425" y="1508747"/>
            <a:ext cx="368175" cy="344594"/>
            <a:chOff x="3530425" y="1508747"/>
            <a:chExt cx="368175" cy="344594"/>
          </a:xfrm>
          <a:solidFill>
            <a:schemeClr val="bg1"/>
          </a:solidFill>
        </p:grpSpPr>
        <p:sp>
          <p:nvSpPr>
            <p:cNvPr id="14023" name="Google Shape;14023;p89"/>
            <p:cNvSpPr/>
            <p:nvPr/>
          </p:nvSpPr>
          <p:spPr>
            <a:xfrm>
              <a:off x="3530425" y="1508747"/>
              <a:ext cx="316765" cy="344594"/>
            </a:xfrm>
            <a:custGeom>
              <a:avLst/>
              <a:gdLst/>
              <a:ahLst/>
              <a:cxnLst/>
              <a:rect l="l" t="t" r="r" b="b"/>
              <a:pathLst>
                <a:path w="7848" h="8538" extrusionOk="0">
                  <a:moveTo>
                    <a:pt x="6835" y="3406"/>
                  </a:moveTo>
                  <a:cubicBezTo>
                    <a:pt x="7252" y="3466"/>
                    <a:pt x="7561" y="3823"/>
                    <a:pt x="7561" y="4251"/>
                  </a:cubicBezTo>
                  <a:cubicBezTo>
                    <a:pt x="7573" y="4704"/>
                    <a:pt x="7264" y="5061"/>
                    <a:pt x="6835" y="5121"/>
                  </a:cubicBezTo>
                  <a:lnTo>
                    <a:pt x="6835" y="3406"/>
                  </a:lnTo>
                  <a:close/>
                  <a:moveTo>
                    <a:pt x="2144" y="3263"/>
                  </a:moveTo>
                  <a:lnTo>
                    <a:pt x="2144" y="5263"/>
                  </a:lnTo>
                  <a:lnTo>
                    <a:pt x="1263" y="5263"/>
                  </a:lnTo>
                  <a:lnTo>
                    <a:pt x="1263" y="3263"/>
                  </a:lnTo>
                  <a:close/>
                  <a:moveTo>
                    <a:pt x="1013" y="3275"/>
                  </a:moveTo>
                  <a:lnTo>
                    <a:pt x="1013" y="5287"/>
                  </a:lnTo>
                  <a:lnTo>
                    <a:pt x="715" y="5287"/>
                  </a:lnTo>
                  <a:cubicBezTo>
                    <a:pt x="477" y="5287"/>
                    <a:pt x="287" y="5085"/>
                    <a:pt x="287" y="4847"/>
                  </a:cubicBezTo>
                  <a:lnTo>
                    <a:pt x="287" y="3704"/>
                  </a:lnTo>
                  <a:cubicBezTo>
                    <a:pt x="287" y="3466"/>
                    <a:pt x="477" y="3275"/>
                    <a:pt x="715" y="3275"/>
                  </a:cubicBezTo>
                  <a:close/>
                  <a:moveTo>
                    <a:pt x="2287" y="6252"/>
                  </a:moveTo>
                  <a:lnTo>
                    <a:pt x="2287" y="6847"/>
                  </a:lnTo>
                  <a:lnTo>
                    <a:pt x="2037" y="6847"/>
                  </a:lnTo>
                  <a:lnTo>
                    <a:pt x="2204" y="6252"/>
                  </a:lnTo>
                  <a:close/>
                  <a:moveTo>
                    <a:pt x="2108" y="5549"/>
                  </a:moveTo>
                  <a:lnTo>
                    <a:pt x="1608" y="7407"/>
                  </a:lnTo>
                  <a:lnTo>
                    <a:pt x="1275" y="7407"/>
                  </a:lnTo>
                  <a:lnTo>
                    <a:pt x="1275" y="5549"/>
                  </a:lnTo>
                  <a:close/>
                  <a:moveTo>
                    <a:pt x="6561" y="263"/>
                  </a:moveTo>
                  <a:lnTo>
                    <a:pt x="6561" y="8276"/>
                  </a:lnTo>
                  <a:lnTo>
                    <a:pt x="5966" y="8276"/>
                  </a:lnTo>
                  <a:lnTo>
                    <a:pt x="5966" y="2632"/>
                  </a:lnTo>
                  <a:cubicBezTo>
                    <a:pt x="5966" y="2561"/>
                    <a:pt x="5906" y="2501"/>
                    <a:pt x="5835" y="2501"/>
                  </a:cubicBezTo>
                  <a:cubicBezTo>
                    <a:pt x="5764" y="2501"/>
                    <a:pt x="5704" y="2561"/>
                    <a:pt x="5704" y="2632"/>
                  </a:cubicBezTo>
                  <a:lnTo>
                    <a:pt x="5704" y="7395"/>
                  </a:lnTo>
                  <a:cubicBezTo>
                    <a:pt x="5537" y="7157"/>
                    <a:pt x="5264" y="6847"/>
                    <a:pt x="4942" y="6537"/>
                  </a:cubicBezTo>
                  <a:cubicBezTo>
                    <a:pt x="4573" y="6180"/>
                    <a:pt x="4180" y="5883"/>
                    <a:pt x="3775" y="5668"/>
                  </a:cubicBezTo>
                  <a:cubicBezTo>
                    <a:pt x="3323" y="5430"/>
                    <a:pt x="2858" y="5299"/>
                    <a:pt x="2394" y="5287"/>
                  </a:cubicBezTo>
                  <a:lnTo>
                    <a:pt x="2394" y="3263"/>
                  </a:lnTo>
                  <a:cubicBezTo>
                    <a:pt x="2858" y="3239"/>
                    <a:pt x="3335" y="3108"/>
                    <a:pt x="3775" y="2870"/>
                  </a:cubicBezTo>
                  <a:cubicBezTo>
                    <a:pt x="4180" y="2668"/>
                    <a:pt x="4573" y="2382"/>
                    <a:pt x="4942" y="2001"/>
                  </a:cubicBezTo>
                  <a:cubicBezTo>
                    <a:pt x="5264" y="1692"/>
                    <a:pt x="5525" y="1370"/>
                    <a:pt x="5704" y="1144"/>
                  </a:cubicBezTo>
                  <a:lnTo>
                    <a:pt x="5704" y="1989"/>
                  </a:lnTo>
                  <a:cubicBezTo>
                    <a:pt x="5704" y="2061"/>
                    <a:pt x="5764" y="2120"/>
                    <a:pt x="5835" y="2120"/>
                  </a:cubicBezTo>
                  <a:cubicBezTo>
                    <a:pt x="5906" y="2120"/>
                    <a:pt x="5966" y="2061"/>
                    <a:pt x="5966" y="1989"/>
                  </a:cubicBezTo>
                  <a:lnTo>
                    <a:pt x="5966" y="263"/>
                  </a:lnTo>
                  <a:close/>
                  <a:moveTo>
                    <a:pt x="5847" y="1"/>
                  </a:moveTo>
                  <a:cubicBezTo>
                    <a:pt x="5776" y="1"/>
                    <a:pt x="5716" y="60"/>
                    <a:pt x="5716" y="132"/>
                  </a:cubicBezTo>
                  <a:lnTo>
                    <a:pt x="5716" y="668"/>
                  </a:lnTo>
                  <a:cubicBezTo>
                    <a:pt x="5645" y="799"/>
                    <a:pt x="5299" y="1311"/>
                    <a:pt x="4763" y="1834"/>
                  </a:cubicBezTo>
                  <a:cubicBezTo>
                    <a:pt x="4216" y="2370"/>
                    <a:pt x="3335" y="3001"/>
                    <a:pt x="2275" y="3001"/>
                  </a:cubicBezTo>
                  <a:lnTo>
                    <a:pt x="703" y="3001"/>
                  </a:lnTo>
                  <a:cubicBezTo>
                    <a:pt x="311" y="3001"/>
                    <a:pt x="1" y="3323"/>
                    <a:pt x="1" y="3704"/>
                  </a:cubicBezTo>
                  <a:lnTo>
                    <a:pt x="1" y="4847"/>
                  </a:lnTo>
                  <a:cubicBezTo>
                    <a:pt x="1" y="5240"/>
                    <a:pt x="311" y="5549"/>
                    <a:pt x="703" y="5549"/>
                  </a:cubicBezTo>
                  <a:lnTo>
                    <a:pt x="1001" y="5549"/>
                  </a:lnTo>
                  <a:lnTo>
                    <a:pt x="1001" y="7561"/>
                  </a:lnTo>
                  <a:cubicBezTo>
                    <a:pt x="1001" y="7633"/>
                    <a:pt x="1061" y="7692"/>
                    <a:pt x="1132" y="7692"/>
                  </a:cubicBezTo>
                  <a:lnTo>
                    <a:pt x="1692" y="7692"/>
                  </a:lnTo>
                  <a:cubicBezTo>
                    <a:pt x="1751" y="7692"/>
                    <a:pt x="1811" y="7645"/>
                    <a:pt x="1823" y="7585"/>
                  </a:cubicBezTo>
                  <a:lnTo>
                    <a:pt x="1942" y="7109"/>
                  </a:lnTo>
                  <a:lnTo>
                    <a:pt x="2406" y="7109"/>
                  </a:lnTo>
                  <a:cubicBezTo>
                    <a:pt x="2477" y="7109"/>
                    <a:pt x="2537" y="7049"/>
                    <a:pt x="2537" y="6978"/>
                  </a:cubicBezTo>
                  <a:lnTo>
                    <a:pt x="2537" y="6121"/>
                  </a:lnTo>
                  <a:cubicBezTo>
                    <a:pt x="2537" y="6037"/>
                    <a:pt x="2477" y="5978"/>
                    <a:pt x="2406" y="5978"/>
                  </a:cubicBezTo>
                  <a:lnTo>
                    <a:pt x="2239" y="5978"/>
                  </a:lnTo>
                  <a:lnTo>
                    <a:pt x="2358" y="5537"/>
                  </a:lnTo>
                  <a:cubicBezTo>
                    <a:pt x="3370" y="5585"/>
                    <a:pt x="4228" y="6192"/>
                    <a:pt x="4740" y="6716"/>
                  </a:cubicBezTo>
                  <a:cubicBezTo>
                    <a:pt x="5264" y="7216"/>
                    <a:pt x="5609" y="7740"/>
                    <a:pt x="5692" y="7871"/>
                  </a:cubicBezTo>
                  <a:lnTo>
                    <a:pt x="5692" y="8407"/>
                  </a:lnTo>
                  <a:cubicBezTo>
                    <a:pt x="5692" y="8478"/>
                    <a:pt x="5752" y="8538"/>
                    <a:pt x="5835" y="8538"/>
                  </a:cubicBezTo>
                  <a:lnTo>
                    <a:pt x="6692" y="8538"/>
                  </a:lnTo>
                  <a:cubicBezTo>
                    <a:pt x="6764" y="8538"/>
                    <a:pt x="6823" y="8478"/>
                    <a:pt x="6823" y="8407"/>
                  </a:cubicBezTo>
                  <a:lnTo>
                    <a:pt x="6823" y="5406"/>
                  </a:lnTo>
                  <a:cubicBezTo>
                    <a:pt x="7395" y="5323"/>
                    <a:pt x="7823" y="4847"/>
                    <a:pt x="7823" y="4275"/>
                  </a:cubicBezTo>
                  <a:cubicBezTo>
                    <a:pt x="7847" y="3692"/>
                    <a:pt x="7407" y="3216"/>
                    <a:pt x="6835" y="3144"/>
                  </a:cubicBezTo>
                  <a:lnTo>
                    <a:pt x="6835" y="132"/>
                  </a:lnTo>
                  <a:cubicBezTo>
                    <a:pt x="6835" y="60"/>
                    <a:pt x="6776" y="1"/>
                    <a:pt x="66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4" name="Google Shape;14024;p89"/>
            <p:cNvSpPr/>
            <p:nvPr/>
          </p:nvSpPr>
          <p:spPr>
            <a:xfrm>
              <a:off x="3870185" y="1675515"/>
              <a:ext cx="28415" cy="11099"/>
            </a:xfrm>
            <a:custGeom>
              <a:avLst/>
              <a:gdLst/>
              <a:ahLst/>
              <a:cxnLst/>
              <a:rect l="l" t="t" r="r" b="b"/>
              <a:pathLst>
                <a:path w="704" h="275" extrusionOk="0">
                  <a:moveTo>
                    <a:pt x="144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5"/>
                    <a:pt x="60" y="274"/>
                    <a:pt x="144" y="274"/>
                  </a:cubicBezTo>
                  <a:lnTo>
                    <a:pt x="572" y="274"/>
                  </a:lnTo>
                  <a:cubicBezTo>
                    <a:pt x="644" y="274"/>
                    <a:pt x="703" y="215"/>
                    <a:pt x="703" y="143"/>
                  </a:cubicBezTo>
                  <a:cubicBezTo>
                    <a:pt x="703" y="60"/>
                    <a:pt x="644" y="0"/>
                    <a:pt x="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5" name="Google Shape;14025;p89"/>
            <p:cNvSpPr/>
            <p:nvPr/>
          </p:nvSpPr>
          <p:spPr>
            <a:xfrm>
              <a:off x="3846170" y="1610293"/>
              <a:ext cx="25993" cy="22965"/>
            </a:xfrm>
            <a:custGeom>
              <a:avLst/>
              <a:gdLst/>
              <a:ahLst/>
              <a:cxnLst/>
              <a:rect l="l" t="t" r="r" b="b"/>
              <a:pathLst>
                <a:path w="644" h="569" extrusionOk="0">
                  <a:moveTo>
                    <a:pt x="489" y="0"/>
                  </a:moveTo>
                  <a:cubicBezTo>
                    <a:pt x="456" y="0"/>
                    <a:pt x="423" y="15"/>
                    <a:pt x="393" y="45"/>
                  </a:cubicBezTo>
                  <a:lnTo>
                    <a:pt x="96" y="342"/>
                  </a:lnTo>
                  <a:cubicBezTo>
                    <a:pt x="0" y="426"/>
                    <a:pt x="60" y="569"/>
                    <a:pt x="179" y="569"/>
                  </a:cubicBezTo>
                  <a:cubicBezTo>
                    <a:pt x="215" y="569"/>
                    <a:pt x="262" y="545"/>
                    <a:pt x="274" y="521"/>
                  </a:cubicBezTo>
                  <a:lnTo>
                    <a:pt x="572" y="223"/>
                  </a:lnTo>
                  <a:cubicBezTo>
                    <a:pt x="643" y="176"/>
                    <a:pt x="643" y="104"/>
                    <a:pt x="584" y="45"/>
                  </a:cubicBezTo>
                  <a:cubicBezTo>
                    <a:pt x="554" y="15"/>
                    <a:pt x="521" y="0"/>
                    <a:pt x="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6" name="Google Shape;14026;p89"/>
            <p:cNvSpPr/>
            <p:nvPr/>
          </p:nvSpPr>
          <p:spPr>
            <a:xfrm>
              <a:off x="3847623" y="1728508"/>
              <a:ext cx="24540" cy="23086"/>
            </a:xfrm>
            <a:custGeom>
              <a:avLst/>
              <a:gdLst/>
              <a:ahLst/>
              <a:cxnLst/>
              <a:rect l="l" t="t" r="r" b="b"/>
              <a:pathLst>
                <a:path w="608" h="572" extrusionOk="0">
                  <a:moveTo>
                    <a:pt x="155" y="0"/>
                  </a:moveTo>
                  <a:cubicBezTo>
                    <a:pt x="122" y="0"/>
                    <a:pt x="89" y="15"/>
                    <a:pt x="60" y="45"/>
                  </a:cubicBezTo>
                  <a:cubicBezTo>
                    <a:pt x="0" y="104"/>
                    <a:pt x="0" y="176"/>
                    <a:pt x="60" y="235"/>
                  </a:cubicBezTo>
                  <a:lnTo>
                    <a:pt x="357" y="533"/>
                  </a:lnTo>
                  <a:cubicBezTo>
                    <a:pt x="384" y="560"/>
                    <a:pt x="416" y="572"/>
                    <a:pt x="447" y="572"/>
                  </a:cubicBezTo>
                  <a:cubicBezTo>
                    <a:pt x="485" y="572"/>
                    <a:pt x="522" y="554"/>
                    <a:pt x="548" y="521"/>
                  </a:cubicBezTo>
                  <a:cubicBezTo>
                    <a:pt x="607" y="473"/>
                    <a:pt x="607" y="390"/>
                    <a:pt x="548" y="342"/>
                  </a:cubicBezTo>
                  <a:lnTo>
                    <a:pt x="250" y="45"/>
                  </a:lnTo>
                  <a:cubicBezTo>
                    <a:pt x="220" y="15"/>
                    <a:pt x="188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7" name="Google Shape;14027;p89"/>
          <p:cNvGrpSpPr/>
          <p:nvPr/>
        </p:nvGrpSpPr>
        <p:grpSpPr>
          <a:xfrm>
            <a:off x="3127598" y="1513234"/>
            <a:ext cx="289714" cy="347593"/>
            <a:chOff x="3127598" y="1513234"/>
            <a:chExt cx="289714" cy="347593"/>
          </a:xfrm>
          <a:solidFill>
            <a:schemeClr val="bg1"/>
          </a:solidFill>
        </p:grpSpPr>
        <p:sp>
          <p:nvSpPr>
            <p:cNvPr id="14028" name="Google Shape;14028;p89"/>
            <p:cNvSpPr/>
            <p:nvPr/>
          </p:nvSpPr>
          <p:spPr>
            <a:xfrm>
              <a:off x="3127598" y="1513234"/>
              <a:ext cx="289714" cy="347593"/>
            </a:xfrm>
            <a:custGeom>
              <a:avLst/>
              <a:gdLst/>
              <a:ahLst/>
              <a:cxnLst/>
              <a:rect l="l" t="t" r="r" b="b"/>
              <a:pathLst>
                <a:path w="9145" h="10972" extrusionOk="0">
                  <a:moveTo>
                    <a:pt x="1917" y="8995"/>
                  </a:moveTo>
                  <a:lnTo>
                    <a:pt x="1917" y="10412"/>
                  </a:lnTo>
                  <a:lnTo>
                    <a:pt x="1358" y="9841"/>
                  </a:lnTo>
                  <a:lnTo>
                    <a:pt x="548" y="8995"/>
                  </a:lnTo>
                  <a:close/>
                  <a:moveTo>
                    <a:pt x="6192" y="0"/>
                  </a:moveTo>
                  <a:cubicBezTo>
                    <a:pt x="5828" y="0"/>
                    <a:pt x="5465" y="137"/>
                    <a:pt x="5191" y="411"/>
                  </a:cubicBezTo>
                  <a:lnTo>
                    <a:pt x="5156" y="435"/>
                  </a:lnTo>
                  <a:cubicBezTo>
                    <a:pt x="5096" y="494"/>
                    <a:pt x="5096" y="602"/>
                    <a:pt x="5168" y="661"/>
                  </a:cubicBezTo>
                  <a:cubicBezTo>
                    <a:pt x="5196" y="689"/>
                    <a:pt x="5235" y="704"/>
                    <a:pt x="5275" y="704"/>
                  </a:cubicBezTo>
                  <a:cubicBezTo>
                    <a:pt x="5319" y="704"/>
                    <a:pt x="5363" y="686"/>
                    <a:pt x="5394" y="649"/>
                  </a:cubicBezTo>
                  <a:lnTo>
                    <a:pt x="5430" y="613"/>
                  </a:lnTo>
                  <a:cubicBezTo>
                    <a:pt x="5644" y="399"/>
                    <a:pt x="5927" y="292"/>
                    <a:pt x="6209" y="292"/>
                  </a:cubicBezTo>
                  <a:cubicBezTo>
                    <a:pt x="6492" y="292"/>
                    <a:pt x="6775" y="399"/>
                    <a:pt x="6989" y="613"/>
                  </a:cubicBezTo>
                  <a:cubicBezTo>
                    <a:pt x="7418" y="1042"/>
                    <a:pt x="7418" y="1745"/>
                    <a:pt x="6989" y="2185"/>
                  </a:cubicBezTo>
                  <a:cubicBezTo>
                    <a:pt x="6775" y="2399"/>
                    <a:pt x="6492" y="2507"/>
                    <a:pt x="6209" y="2507"/>
                  </a:cubicBezTo>
                  <a:cubicBezTo>
                    <a:pt x="5927" y="2507"/>
                    <a:pt x="5644" y="2399"/>
                    <a:pt x="5430" y="2185"/>
                  </a:cubicBezTo>
                  <a:cubicBezTo>
                    <a:pt x="5168" y="1923"/>
                    <a:pt x="5049" y="1554"/>
                    <a:pt x="5132" y="1209"/>
                  </a:cubicBezTo>
                  <a:cubicBezTo>
                    <a:pt x="5144" y="1125"/>
                    <a:pt x="5084" y="1030"/>
                    <a:pt x="4989" y="1018"/>
                  </a:cubicBezTo>
                  <a:cubicBezTo>
                    <a:pt x="4982" y="1017"/>
                    <a:pt x="4975" y="1017"/>
                    <a:pt x="4967" y="1017"/>
                  </a:cubicBezTo>
                  <a:cubicBezTo>
                    <a:pt x="4890" y="1017"/>
                    <a:pt x="4809" y="1073"/>
                    <a:pt x="4798" y="1149"/>
                  </a:cubicBezTo>
                  <a:cubicBezTo>
                    <a:pt x="4751" y="1387"/>
                    <a:pt x="4775" y="1614"/>
                    <a:pt x="4846" y="1840"/>
                  </a:cubicBezTo>
                  <a:lnTo>
                    <a:pt x="3132" y="1840"/>
                  </a:lnTo>
                  <a:cubicBezTo>
                    <a:pt x="3048" y="1840"/>
                    <a:pt x="2965" y="1911"/>
                    <a:pt x="2965" y="2006"/>
                  </a:cubicBezTo>
                  <a:cubicBezTo>
                    <a:pt x="2965" y="2090"/>
                    <a:pt x="3048" y="2161"/>
                    <a:pt x="3132" y="2161"/>
                  </a:cubicBezTo>
                  <a:lnTo>
                    <a:pt x="4989" y="2161"/>
                  </a:lnTo>
                  <a:lnTo>
                    <a:pt x="5084" y="2304"/>
                  </a:lnTo>
                  <a:lnTo>
                    <a:pt x="4310" y="3078"/>
                  </a:lnTo>
                  <a:cubicBezTo>
                    <a:pt x="4251" y="3126"/>
                    <a:pt x="4251" y="3233"/>
                    <a:pt x="4310" y="3292"/>
                  </a:cubicBezTo>
                  <a:cubicBezTo>
                    <a:pt x="4334" y="3328"/>
                    <a:pt x="4382" y="3340"/>
                    <a:pt x="4429" y="3340"/>
                  </a:cubicBezTo>
                  <a:cubicBezTo>
                    <a:pt x="4477" y="3340"/>
                    <a:pt x="4513" y="3328"/>
                    <a:pt x="4548" y="3292"/>
                  </a:cubicBezTo>
                  <a:lnTo>
                    <a:pt x="5322" y="2518"/>
                  </a:lnTo>
                  <a:cubicBezTo>
                    <a:pt x="5572" y="2733"/>
                    <a:pt x="5882" y="2840"/>
                    <a:pt x="6203" y="2840"/>
                  </a:cubicBezTo>
                  <a:cubicBezTo>
                    <a:pt x="6561" y="2840"/>
                    <a:pt x="6930" y="2697"/>
                    <a:pt x="7215" y="2423"/>
                  </a:cubicBezTo>
                  <a:cubicBezTo>
                    <a:pt x="7287" y="2340"/>
                    <a:pt x="7358" y="2256"/>
                    <a:pt x="7418" y="2161"/>
                  </a:cubicBezTo>
                  <a:lnTo>
                    <a:pt x="8835" y="2161"/>
                  </a:lnTo>
                  <a:lnTo>
                    <a:pt x="8835" y="10662"/>
                  </a:lnTo>
                  <a:lnTo>
                    <a:pt x="2239" y="10662"/>
                  </a:lnTo>
                  <a:lnTo>
                    <a:pt x="2239" y="8864"/>
                  </a:lnTo>
                  <a:cubicBezTo>
                    <a:pt x="2239" y="8769"/>
                    <a:pt x="2167" y="8698"/>
                    <a:pt x="2072" y="8698"/>
                  </a:cubicBezTo>
                  <a:lnTo>
                    <a:pt x="334" y="8698"/>
                  </a:lnTo>
                  <a:lnTo>
                    <a:pt x="334" y="2161"/>
                  </a:lnTo>
                  <a:lnTo>
                    <a:pt x="2489" y="2161"/>
                  </a:lnTo>
                  <a:cubicBezTo>
                    <a:pt x="2584" y="2161"/>
                    <a:pt x="2655" y="2090"/>
                    <a:pt x="2655" y="2006"/>
                  </a:cubicBezTo>
                  <a:cubicBezTo>
                    <a:pt x="2655" y="1911"/>
                    <a:pt x="2584" y="1840"/>
                    <a:pt x="2489" y="1840"/>
                  </a:cubicBezTo>
                  <a:lnTo>
                    <a:pt x="167" y="1840"/>
                  </a:lnTo>
                  <a:cubicBezTo>
                    <a:pt x="84" y="1840"/>
                    <a:pt x="0" y="1911"/>
                    <a:pt x="0" y="2006"/>
                  </a:cubicBezTo>
                  <a:lnTo>
                    <a:pt x="0" y="8853"/>
                  </a:lnTo>
                  <a:cubicBezTo>
                    <a:pt x="0" y="8888"/>
                    <a:pt x="24" y="8936"/>
                    <a:pt x="48" y="8972"/>
                  </a:cubicBezTo>
                  <a:lnTo>
                    <a:pt x="1060" y="10007"/>
                  </a:lnTo>
                  <a:lnTo>
                    <a:pt x="1953" y="10936"/>
                  </a:lnTo>
                  <a:cubicBezTo>
                    <a:pt x="1989" y="10960"/>
                    <a:pt x="2024" y="10972"/>
                    <a:pt x="2072" y="10972"/>
                  </a:cubicBezTo>
                  <a:lnTo>
                    <a:pt x="8978" y="10972"/>
                  </a:lnTo>
                  <a:cubicBezTo>
                    <a:pt x="9073" y="10972"/>
                    <a:pt x="9144" y="10900"/>
                    <a:pt x="9144" y="10817"/>
                  </a:cubicBezTo>
                  <a:lnTo>
                    <a:pt x="9144" y="2006"/>
                  </a:lnTo>
                  <a:cubicBezTo>
                    <a:pt x="9132" y="1911"/>
                    <a:pt x="9073" y="1840"/>
                    <a:pt x="8978" y="1840"/>
                  </a:cubicBezTo>
                  <a:lnTo>
                    <a:pt x="7549" y="1840"/>
                  </a:lnTo>
                  <a:cubicBezTo>
                    <a:pt x="7704" y="1352"/>
                    <a:pt x="7585" y="792"/>
                    <a:pt x="7192" y="411"/>
                  </a:cubicBezTo>
                  <a:cubicBezTo>
                    <a:pt x="6918" y="137"/>
                    <a:pt x="6555" y="0"/>
                    <a:pt x="6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9" name="Google Shape;14029;p89"/>
            <p:cNvSpPr/>
            <p:nvPr/>
          </p:nvSpPr>
          <p:spPr>
            <a:xfrm>
              <a:off x="3254698" y="1788375"/>
              <a:ext cx="121493" cy="10233"/>
            </a:xfrm>
            <a:custGeom>
              <a:avLst/>
              <a:gdLst/>
              <a:ahLst/>
              <a:cxnLst/>
              <a:rect l="l" t="t" r="r" b="b"/>
              <a:pathLst>
                <a:path w="3835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3680" y="322"/>
                  </a:lnTo>
                  <a:cubicBezTo>
                    <a:pt x="3763" y="322"/>
                    <a:pt x="3834" y="251"/>
                    <a:pt x="3834" y="168"/>
                  </a:cubicBezTo>
                  <a:cubicBezTo>
                    <a:pt x="3834" y="72"/>
                    <a:pt x="3763" y="1"/>
                    <a:pt x="3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0" name="Google Shape;14030;p89"/>
            <p:cNvSpPr/>
            <p:nvPr/>
          </p:nvSpPr>
          <p:spPr>
            <a:xfrm>
              <a:off x="3185668" y="1638275"/>
              <a:ext cx="172783" cy="29051"/>
            </a:xfrm>
            <a:custGeom>
              <a:avLst/>
              <a:gdLst/>
              <a:ahLst/>
              <a:cxnLst/>
              <a:rect l="l" t="t" r="r" b="b"/>
              <a:pathLst>
                <a:path w="5454" h="917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50"/>
                  </a:lnTo>
                  <a:cubicBezTo>
                    <a:pt x="1" y="834"/>
                    <a:pt x="72" y="917"/>
                    <a:pt x="168" y="917"/>
                  </a:cubicBezTo>
                  <a:lnTo>
                    <a:pt x="5275" y="917"/>
                  </a:lnTo>
                  <a:cubicBezTo>
                    <a:pt x="5359" y="917"/>
                    <a:pt x="5430" y="834"/>
                    <a:pt x="5430" y="750"/>
                  </a:cubicBezTo>
                  <a:lnTo>
                    <a:pt x="5430" y="167"/>
                  </a:lnTo>
                  <a:cubicBezTo>
                    <a:pt x="5454" y="84"/>
                    <a:pt x="5382" y="0"/>
                    <a:pt x="5287" y="0"/>
                  </a:cubicBezTo>
                  <a:lnTo>
                    <a:pt x="4228" y="0"/>
                  </a:lnTo>
                  <a:cubicBezTo>
                    <a:pt x="4144" y="0"/>
                    <a:pt x="4073" y="84"/>
                    <a:pt x="4073" y="167"/>
                  </a:cubicBezTo>
                  <a:cubicBezTo>
                    <a:pt x="4073" y="262"/>
                    <a:pt x="4144" y="334"/>
                    <a:pt x="4228" y="334"/>
                  </a:cubicBezTo>
                  <a:lnTo>
                    <a:pt x="5121" y="334"/>
                  </a:lnTo>
                  <a:lnTo>
                    <a:pt x="5121" y="584"/>
                  </a:lnTo>
                  <a:lnTo>
                    <a:pt x="334" y="584"/>
                  </a:lnTo>
                  <a:lnTo>
                    <a:pt x="334" y="334"/>
                  </a:lnTo>
                  <a:lnTo>
                    <a:pt x="3597" y="334"/>
                  </a:lnTo>
                  <a:cubicBezTo>
                    <a:pt x="3680" y="334"/>
                    <a:pt x="3751" y="262"/>
                    <a:pt x="3751" y="167"/>
                  </a:cubicBezTo>
                  <a:cubicBezTo>
                    <a:pt x="3751" y="84"/>
                    <a:pt x="3680" y="0"/>
                    <a:pt x="3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1" name="Google Shape;14031;p89"/>
            <p:cNvSpPr/>
            <p:nvPr/>
          </p:nvSpPr>
          <p:spPr>
            <a:xfrm>
              <a:off x="3186428" y="1681645"/>
              <a:ext cx="172022" cy="10581"/>
            </a:xfrm>
            <a:custGeom>
              <a:avLst/>
              <a:gdLst/>
              <a:ahLst/>
              <a:cxnLst/>
              <a:rect l="l" t="t" r="r" b="b"/>
              <a:pathLst>
                <a:path w="5430" h="334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5" y="334"/>
                  </a:cubicBezTo>
                  <a:lnTo>
                    <a:pt x="5263" y="334"/>
                  </a:lnTo>
                  <a:cubicBezTo>
                    <a:pt x="5358" y="334"/>
                    <a:pt x="5430" y="262"/>
                    <a:pt x="5430" y="167"/>
                  </a:cubicBezTo>
                  <a:cubicBezTo>
                    <a:pt x="5430" y="84"/>
                    <a:pt x="5358" y="0"/>
                    <a:pt x="5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2" name="Google Shape;14032;p89"/>
            <p:cNvSpPr/>
            <p:nvPr/>
          </p:nvSpPr>
          <p:spPr>
            <a:xfrm>
              <a:off x="3186428" y="1707306"/>
              <a:ext cx="172022" cy="10201"/>
            </a:xfrm>
            <a:custGeom>
              <a:avLst/>
              <a:gdLst/>
              <a:ahLst/>
              <a:cxnLst/>
              <a:rect l="l" t="t" r="r" b="b"/>
              <a:pathLst>
                <a:path w="5430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1"/>
                    <a:pt x="155" y="321"/>
                  </a:cubicBezTo>
                  <a:lnTo>
                    <a:pt x="5263" y="321"/>
                  </a:lnTo>
                  <a:cubicBezTo>
                    <a:pt x="5358" y="321"/>
                    <a:pt x="5430" y="250"/>
                    <a:pt x="5430" y="167"/>
                  </a:cubicBezTo>
                  <a:cubicBezTo>
                    <a:pt x="5430" y="71"/>
                    <a:pt x="5358" y="0"/>
                    <a:pt x="5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33" name="Google Shape;14033;p89"/>
          <p:cNvGrpSpPr/>
          <p:nvPr/>
        </p:nvGrpSpPr>
        <p:grpSpPr>
          <a:xfrm>
            <a:off x="2662884" y="1513044"/>
            <a:ext cx="322914" cy="348543"/>
            <a:chOff x="2662884" y="1513044"/>
            <a:chExt cx="322914" cy="348543"/>
          </a:xfrm>
          <a:solidFill>
            <a:schemeClr val="bg1"/>
          </a:solidFill>
        </p:grpSpPr>
        <p:sp>
          <p:nvSpPr>
            <p:cNvPr id="14034" name="Google Shape;14034;p89"/>
            <p:cNvSpPr/>
            <p:nvPr/>
          </p:nvSpPr>
          <p:spPr>
            <a:xfrm>
              <a:off x="2662884" y="1513044"/>
              <a:ext cx="260663" cy="348543"/>
            </a:xfrm>
            <a:custGeom>
              <a:avLst/>
              <a:gdLst/>
              <a:ahLst/>
              <a:cxnLst/>
              <a:rect l="l" t="t" r="r" b="b"/>
              <a:pathLst>
                <a:path w="8228" h="11002" extrusionOk="0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5" name="Google Shape;14035;p89"/>
            <p:cNvSpPr/>
            <p:nvPr/>
          </p:nvSpPr>
          <p:spPr>
            <a:xfrm>
              <a:off x="2663264" y="1513044"/>
              <a:ext cx="165243" cy="282554"/>
            </a:xfrm>
            <a:custGeom>
              <a:avLst/>
              <a:gdLst/>
              <a:ahLst/>
              <a:cxnLst/>
              <a:rect l="l" t="t" r="r" b="b"/>
              <a:pathLst>
                <a:path w="5216" h="8919" extrusionOk="0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6" name="Google Shape;14036;p89"/>
            <p:cNvSpPr/>
            <p:nvPr/>
          </p:nvSpPr>
          <p:spPr>
            <a:xfrm>
              <a:off x="2717596" y="174763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7" name="Google Shape;14037;p89"/>
            <p:cNvSpPr/>
            <p:nvPr/>
          </p:nvSpPr>
          <p:spPr>
            <a:xfrm>
              <a:off x="2788876" y="1809886"/>
              <a:ext cx="81132" cy="10581"/>
            </a:xfrm>
            <a:custGeom>
              <a:avLst/>
              <a:gdLst/>
              <a:ahLst/>
              <a:cxnLst/>
              <a:rect l="l" t="t" r="r" b="b"/>
              <a:pathLst>
                <a:path w="256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8" name="Google Shape;14038;p89"/>
            <p:cNvSpPr/>
            <p:nvPr/>
          </p:nvSpPr>
          <p:spPr>
            <a:xfrm>
              <a:off x="2717596" y="1722385"/>
              <a:ext cx="152412" cy="10201"/>
            </a:xfrm>
            <a:custGeom>
              <a:avLst/>
              <a:gdLst/>
              <a:ahLst/>
              <a:cxnLst/>
              <a:rect l="l" t="t" r="r" b="b"/>
              <a:pathLst>
                <a:path w="4811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9" name="Google Shape;14039;p89"/>
            <p:cNvSpPr/>
            <p:nvPr/>
          </p:nvSpPr>
          <p:spPr>
            <a:xfrm>
              <a:off x="2717596" y="169634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0" name="Google Shape;14040;p89"/>
            <p:cNvSpPr/>
            <p:nvPr/>
          </p:nvSpPr>
          <p:spPr>
            <a:xfrm>
              <a:off x="2717596" y="1670335"/>
              <a:ext cx="152412" cy="10581"/>
            </a:xfrm>
            <a:custGeom>
              <a:avLst/>
              <a:gdLst/>
              <a:ahLst/>
              <a:cxnLst/>
              <a:rect l="l" t="t" r="r" b="b"/>
              <a:pathLst>
                <a:path w="4811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1" name="Google Shape;14041;p89"/>
            <p:cNvSpPr/>
            <p:nvPr/>
          </p:nvSpPr>
          <p:spPr>
            <a:xfrm>
              <a:off x="2778326" y="1594145"/>
              <a:ext cx="31332" cy="61111"/>
            </a:xfrm>
            <a:custGeom>
              <a:avLst/>
              <a:gdLst/>
              <a:ahLst/>
              <a:cxnLst/>
              <a:rect l="l" t="t" r="r" b="b"/>
              <a:pathLst>
                <a:path w="989" h="1929" extrusionOk="0">
                  <a:moveTo>
                    <a:pt x="179" y="0"/>
                  </a:moveTo>
                  <a:cubicBezTo>
                    <a:pt x="95" y="0"/>
                    <a:pt x="12" y="72"/>
                    <a:pt x="12" y="167"/>
                  </a:cubicBezTo>
                  <a:cubicBezTo>
                    <a:pt x="12" y="250"/>
                    <a:pt x="95" y="322"/>
                    <a:pt x="179" y="322"/>
                  </a:cubicBezTo>
                  <a:lnTo>
                    <a:pt x="333" y="322"/>
                  </a:lnTo>
                  <a:lnTo>
                    <a:pt x="333" y="1607"/>
                  </a:lnTo>
                  <a:lnTo>
                    <a:pt x="167" y="1607"/>
                  </a:lnTo>
                  <a:cubicBezTo>
                    <a:pt x="72" y="1607"/>
                    <a:pt x="0" y="1679"/>
                    <a:pt x="0" y="1774"/>
                  </a:cubicBezTo>
                  <a:cubicBezTo>
                    <a:pt x="0" y="1858"/>
                    <a:pt x="72" y="1929"/>
                    <a:pt x="167" y="1929"/>
                  </a:cubicBezTo>
                  <a:lnTo>
                    <a:pt x="822" y="1929"/>
                  </a:lnTo>
                  <a:cubicBezTo>
                    <a:pt x="905" y="1929"/>
                    <a:pt x="988" y="1858"/>
                    <a:pt x="988" y="1774"/>
                  </a:cubicBezTo>
                  <a:cubicBezTo>
                    <a:pt x="976" y="1679"/>
                    <a:pt x="893" y="1607"/>
                    <a:pt x="810" y="1607"/>
                  </a:cubicBezTo>
                  <a:lnTo>
                    <a:pt x="643" y="1607"/>
                  </a:lnTo>
                  <a:lnTo>
                    <a:pt x="643" y="167"/>
                  </a:lnTo>
                  <a:cubicBezTo>
                    <a:pt x="643" y="72"/>
                    <a:pt x="572" y="0"/>
                    <a:pt x="4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2" name="Google Shape;14042;p89"/>
            <p:cNvSpPr/>
            <p:nvPr/>
          </p:nvSpPr>
          <p:spPr>
            <a:xfrm>
              <a:off x="2782476" y="1575263"/>
              <a:ext cx="16220" cy="15872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3" name="Google Shape;14043;p89"/>
            <p:cNvSpPr/>
            <p:nvPr/>
          </p:nvSpPr>
          <p:spPr>
            <a:xfrm>
              <a:off x="2943537" y="1513044"/>
              <a:ext cx="42261" cy="347783"/>
            </a:xfrm>
            <a:custGeom>
              <a:avLst/>
              <a:gdLst/>
              <a:ahLst/>
              <a:cxnLst/>
              <a:rect l="l" t="t" r="r" b="b"/>
              <a:pathLst>
                <a:path w="1334" h="10978" extrusionOk="0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44" name="Google Shape;14044;p89"/>
          <p:cNvGrpSpPr/>
          <p:nvPr/>
        </p:nvGrpSpPr>
        <p:grpSpPr>
          <a:xfrm>
            <a:off x="2232511" y="1512759"/>
            <a:ext cx="299534" cy="348068"/>
            <a:chOff x="2232511" y="1512759"/>
            <a:chExt cx="299534" cy="348068"/>
          </a:xfrm>
          <a:solidFill>
            <a:schemeClr val="bg1"/>
          </a:solidFill>
        </p:grpSpPr>
        <p:sp>
          <p:nvSpPr>
            <p:cNvPr id="14045" name="Google Shape;14045;p89"/>
            <p:cNvSpPr/>
            <p:nvPr/>
          </p:nvSpPr>
          <p:spPr>
            <a:xfrm>
              <a:off x="2278162" y="1715226"/>
              <a:ext cx="95452" cy="10581"/>
            </a:xfrm>
            <a:custGeom>
              <a:avLst/>
              <a:gdLst/>
              <a:ahLst/>
              <a:cxnLst/>
              <a:rect l="l" t="t" r="r" b="b"/>
              <a:pathLst>
                <a:path w="3013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846" y="333"/>
                  </a:lnTo>
                  <a:cubicBezTo>
                    <a:pt x="2929" y="333"/>
                    <a:pt x="3013" y="250"/>
                    <a:pt x="3013" y="167"/>
                  </a:cubicBezTo>
                  <a:cubicBezTo>
                    <a:pt x="3013" y="71"/>
                    <a:pt x="2929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6" name="Google Shape;14046;p89"/>
            <p:cNvSpPr/>
            <p:nvPr/>
          </p:nvSpPr>
          <p:spPr>
            <a:xfrm>
              <a:off x="2278162" y="1734455"/>
              <a:ext cx="95452" cy="10581"/>
            </a:xfrm>
            <a:custGeom>
              <a:avLst/>
              <a:gdLst/>
              <a:ahLst/>
              <a:cxnLst/>
              <a:rect l="l" t="t" r="r" b="b"/>
              <a:pathLst>
                <a:path w="3013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46" y="334"/>
                  </a:lnTo>
                  <a:cubicBezTo>
                    <a:pt x="2929" y="334"/>
                    <a:pt x="3013" y="262"/>
                    <a:pt x="3013" y="167"/>
                  </a:cubicBezTo>
                  <a:cubicBezTo>
                    <a:pt x="3013" y="84"/>
                    <a:pt x="2929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7" name="Google Shape;14047;p89"/>
            <p:cNvSpPr/>
            <p:nvPr/>
          </p:nvSpPr>
          <p:spPr>
            <a:xfrm>
              <a:off x="2278162" y="1754446"/>
              <a:ext cx="95452" cy="10201"/>
            </a:xfrm>
            <a:custGeom>
              <a:avLst/>
              <a:gdLst/>
              <a:ahLst/>
              <a:cxnLst/>
              <a:rect l="l" t="t" r="r" b="b"/>
              <a:pathLst>
                <a:path w="3013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2846" y="322"/>
                  </a:lnTo>
                  <a:cubicBezTo>
                    <a:pt x="2929" y="322"/>
                    <a:pt x="3013" y="250"/>
                    <a:pt x="3013" y="167"/>
                  </a:cubicBezTo>
                  <a:cubicBezTo>
                    <a:pt x="3013" y="72"/>
                    <a:pt x="2929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8" name="Google Shape;14048;p89"/>
            <p:cNvSpPr/>
            <p:nvPr/>
          </p:nvSpPr>
          <p:spPr>
            <a:xfrm>
              <a:off x="2278162" y="1773675"/>
              <a:ext cx="95452" cy="10581"/>
            </a:xfrm>
            <a:custGeom>
              <a:avLst/>
              <a:gdLst/>
              <a:ahLst/>
              <a:cxnLst/>
              <a:rect l="l" t="t" r="r" b="b"/>
              <a:pathLst>
                <a:path w="3013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846" y="334"/>
                  </a:lnTo>
                  <a:cubicBezTo>
                    <a:pt x="2929" y="334"/>
                    <a:pt x="3013" y="251"/>
                    <a:pt x="3013" y="167"/>
                  </a:cubicBezTo>
                  <a:cubicBezTo>
                    <a:pt x="3013" y="72"/>
                    <a:pt x="2929" y="1"/>
                    <a:pt x="2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9" name="Google Shape;14049;p89"/>
            <p:cNvSpPr/>
            <p:nvPr/>
          </p:nvSpPr>
          <p:spPr>
            <a:xfrm>
              <a:off x="2232511" y="1512759"/>
              <a:ext cx="299534" cy="348068"/>
            </a:xfrm>
            <a:custGeom>
              <a:avLst/>
              <a:gdLst/>
              <a:ahLst/>
              <a:cxnLst/>
              <a:rect l="l" t="t" r="r" b="b"/>
              <a:pathLst>
                <a:path w="9455" h="10987" extrusionOk="0">
                  <a:moveTo>
                    <a:pt x="2965" y="1700"/>
                  </a:moveTo>
                  <a:cubicBezTo>
                    <a:pt x="3275" y="1700"/>
                    <a:pt x="3537" y="1950"/>
                    <a:pt x="3561" y="2271"/>
                  </a:cubicBezTo>
                  <a:cubicBezTo>
                    <a:pt x="3561" y="2355"/>
                    <a:pt x="3632" y="2414"/>
                    <a:pt x="3715" y="2414"/>
                  </a:cubicBezTo>
                  <a:lnTo>
                    <a:pt x="4275" y="2414"/>
                  </a:lnTo>
                  <a:lnTo>
                    <a:pt x="4275" y="3367"/>
                  </a:lnTo>
                  <a:lnTo>
                    <a:pt x="3977" y="3367"/>
                  </a:lnTo>
                  <a:cubicBezTo>
                    <a:pt x="3882" y="3367"/>
                    <a:pt x="3811" y="3438"/>
                    <a:pt x="3811" y="3534"/>
                  </a:cubicBezTo>
                  <a:cubicBezTo>
                    <a:pt x="3811" y="3629"/>
                    <a:pt x="3882" y="3700"/>
                    <a:pt x="3977" y="3700"/>
                  </a:cubicBezTo>
                  <a:lnTo>
                    <a:pt x="4418" y="3700"/>
                  </a:lnTo>
                  <a:cubicBezTo>
                    <a:pt x="4513" y="3700"/>
                    <a:pt x="4585" y="3629"/>
                    <a:pt x="4585" y="3534"/>
                  </a:cubicBezTo>
                  <a:lnTo>
                    <a:pt x="4585" y="3403"/>
                  </a:lnTo>
                  <a:lnTo>
                    <a:pt x="5073" y="3403"/>
                  </a:lnTo>
                  <a:lnTo>
                    <a:pt x="5073" y="9891"/>
                  </a:lnTo>
                  <a:lnTo>
                    <a:pt x="834" y="9891"/>
                  </a:lnTo>
                  <a:lnTo>
                    <a:pt x="834" y="3403"/>
                  </a:lnTo>
                  <a:lnTo>
                    <a:pt x="1322" y="3403"/>
                  </a:lnTo>
                  <a:lnTo>
                    <a:pt x="1322" y="3534"/>
                  </a:lnTo>
                  <a:cubicBezTo>
                    <a:pt x="1322" y="3629"/>
                    <a:pt x="1394" y="3700"/>
                    <a:pt x="1489" y="3700"/>
                  </a:cubicBezTo>
                  <a:lnTo>
                    <a:pt x="3346" y="3700"/>
                  </a:lnTo>
                  <a:cubicBezTo>
                    <a:pt x="3442" y="3700"/>
                    <a:pt x="3513" y="3629"/>
                    <a:pt x="3513" y="3534"/>
                  </a:cubicBezTo>
                  <a:cubicBezTo>
                    <a:pt x="3513" y="3438"/>
                    <a:pt x="3442" y="3367"/>
                    <a:pt x="3346" y="3367"/>
                  </a:cubicBezTo>
                  <a:lnTo>
                    <a:pt x="1656" y="3367"/>
                  </a:lnTo>
                  <a:lnTo>
                    <a:pt x="1656" y="2414"/>
                  </a:lnTo>
                  <a:lnTo>
                    <a:pt x="2203" y="2414"/>
                  </a:lnTo>
                  <a:cubicBezTo>
                    <a:pt x="2287" y="2414"/>
                    <a:pt x="2346" y="2355"/>
                    <a:pt x="2370" y="2271"/>
                  </a:cubicBezTo>
                  <a:cubicBezTo>
                    <a:pt x="2382" y="1950"/>
                    <a:pt x="2644" y="1700"/>
                    <a:pt x="2965" y="1700"/>
                  </a:cubicBezTo>
                  <a:close/>
                  <a:moveTo>
                    <a:pt x="7091" y="1"/>
                  </a:moveTo>
                  <a:cubicBezTo>
                    <a:pt x="6970" y="1"/>
                    <a:pt x="6849" y="12"/>
                    <a:pt x="6728" y="33"/>
                  </a:cubicBezTo>
                  <a:cubicBezTo>
                    <a:pt x="6192" y="140"/>
                    <a:pt x="5728" y="450"/>
                    <a:pt x="5418" y="914"/>
                  </a:cubicBezTo>
                  <a:cubicBezTo>
                    <a:pt x="5085" y="1402"/>
                    <a:pt x="5001" y="1986"/>
                    <a:pt x="5120" y="2522"/>
                  </a:cubicBezTo>
                  <a:lnTo>
                    <a:pt x="4585" y="2522"/>
                  </a:lnTo>
                  <a:lnTo>
                    <a:pt x="4585" y="2248"/>
                  </a:lnTo>
                  <a:cubicBezTo>
                    <a:pt x="4585" y="2164"/>
                    <a:pt x="4501" y="2093"/>
                    <a:pt x="4418" y="2093"/>
                  </a:cubicBezTo>
                  <a:lnTo>
                    <a:pt x="3846" y="2093"/>
                  </a:lnTo>
                  <a:cubicBezTo>
                    <a:pt x="3763" y="1676"/>
                    <a:pt x="3394" y="1379"/>
                    <a:pt x="2953" y="1379"/>
                  </a:cubicBezTo>
                  <a:cubicBezTo>
                    <a:pt x="2525" y="1379"/>
                    <a:pt x="2156" y="1676"/>
                    <a:pt x="2061" y="2093"/>
                  </a:cubicBezTo>
                  <a:lnTo>
                    <a:pt x="1501" y="2093"/>
                  </a:lnTo>
                  <a:cubicBezTo>
                    <a:pt x="1406" y="2093"/>
                    <a:pt x="1334" y="2164"/>
                    <a:pt x="1334" y="2248"/>
                  </a:cubicBezTo>
                  <a:lnTo>
                    <a:pt x="1334" y="2522"/>
                  </a:lnTo>
                  <a:lnTo>
                    <a:pt x="156" y="2522"/>
                  </a:lnTo>
                  <a:cubicBezTo>
                    <a:pt x="72" y="2522"/>
                    <a:pt x="1" y="2593"/>
                    <a:pt x="1" y="2688"/>
                  </a:cubicBezTo>
                  <a:lnTo>
                    <a:pt x="1" y="10832"/>
                  </a:lnTo>
                  <a:cubicBezTo>
                    <a:pt x="1" y="10915"/>
                    <a:pt x="72" y="10987"/>
                    <a:pt x="156" y="10987"/>
                  </a:cubicBezTo>
                  <a:lnTo>
                    <a:pt x="3370" y="10987"/>
                  </a:lnTo>
                  <a:cubicBezTo>
                    <a:pt x="3465" y="10987"/>
                    <a:pt x="3537" y="10915"/>
                    <a:pt x="3537" y="10832"/>
                  </a:cubicBezTo>
                  <a:cubicBezTo>
                    <a:pt x="3537" y="10737"/>
                    <a:pt x="3465" y="10665"/>
                    <a:pt x="3370" y="10665"/>
                  </a:cubicBezTo>
                  <a:lnTo>
                    <a:pt x="322" y="10665"/>
                  </a:lnTo>
                  <a:lnTo>
                    <a:pt x="322" y="2843"/>
                  </a:lnTo>
                  <a:lnTo>
                    <a:pt x="1334" y="2843"/>
                  </a:lnTo>
                  <a:lnTo>
                    <a:pt x="1334" y="3069"/>
                  </a:lnTo>
                  <a:lnTo>
                    <a:pt x="679" y="3069"/>
                  </a:lnTo>
                  <a:cubicBezTo>
                    <a:pt x="596" y="3069"/>
                    <a:pt x="513" y="3141"/>
                    <a:pt x="513" y="3236"/>
                  </a:cubicBezTo>
                  <a:lnTo>
                    <a:pt x="513" y="10058"/>
                  </a:lnTo>
                  <a:cubicBezTo>
                    <a:pt x="513" y="10142"/>
                    <a:pt x="596" y="10213"/>
                    <a:pt x="679" y="10213"/>
                  </a:cubicBezTo>
                  <a:lnTo>
                    <a:pt x="5228" y="10213"/>
                  </a:lnTo>
                  <a:cubicBezTo>
                    <a:pt x="5311" y="10213"/>
                    <a:pt x="5382" y="10142"/>
                    <a:pt x="5382" y="10058"/>
                  </a:cubicBezTo>
                  <a:lnTo>
                    <a:pt x="5382" y="3236"/>
                  </a:lnTo>
                  <a:cubicBezTo>
                    <a:pt x="5382" y="3141"/>
                    <a:pt x="5311" y="3069"/>
                    <a:pt x="5228" y="3069"/>
                  </a:cubicBezTo>
                  <a:lnTo>
                    <a:pt x="4585" y="3069"/>
                  </a:lnTo>
                  <a:lnTo>
                    <a:pt x="4585" y="2843"/>
                  </a:lnTo>
                  <a:lnTo>
                    <a:pt x="5228" y="2843"/>
                  </a:lnTo>
                  <a:cubicBezTo>
                    <a:pt x="5287" y="2998"/>
                    <a:pt x="5370" y="3141"/>
                    <a:pt x="5478" y="3284"/>
                  </a:cubicBezTo>
                  <a:lnTo>
                    <a:pt x="5430" y="4331"/>
                  </a:lnTo>
                  <a:cubicBezTo>
                    <a:pt x="5430" y="4391"/>
                    <a:pt x="5466" y="4438"/>
                    <a:pt x="5501" y="4474"/>
                  </a:cubicBezTo>
                  <a:cubicBezTo>
                    <a:pt x="5537" y="4486"/>
                    <a:pt x="5561" y="4498"/>
                    <a:pt x="5597" y="4498"/>
                  </a:cubicBezTo>
                  <a:lnTo>
                    <a:pt x="5609" y="4498"/>
                  </a:lnTo>
                  <a:lnTo>
                    <a:pt x="5609" y="10665"/>
                  </a:lnTo>
                  <a:lnTo>
                    <a:pt x="3989" y="10665"/>
                  </a:lnTo>
                  <a:cubicBezTo>
                    <a:pt x="3894" y="10665"/>
                    <a:pt x="3823" y="10737"/>
                    <a:pt x="3823" y="10820"/>
                  </a:cubicBezTo>
                  <a:cubicBezTo>
                    <a:pt x="3823" y="10915"/>
                    <a:pt x="3894" y="10987"/>
                    <a:pt x="3989" y="10987"/>
                  </a:cubicBezTo>
                  <a:lnTo>
                    <a:pt x="5775" y="10987"/>
                  </a:lnTo>
                  <a:cubicBezTo>
                    <a:pt x="5859" y="10987"/>
                    <a:pt x="5942" y="10915"/>
                    <a:pt x="5942" y="10820"/>
                  </a:cubicBezTo>
                  <a:lnTo>
                    <a:pt x="5942" y="4367"/>
                  </a:lnTo>
                  <a:lnTo>
                    <a:pt x="6621" y="4046"/>
                  </a:lnTo>
                  <a:cubicBezTo>
                    <a:pt x="6796" y="4092"/>
                    <a:pt x="6971" y="4109"/>
                    <a:pt x="7152" y="4109"/>
                  </a:cubicBezTo>
                  <a:cubicBezTo>
                    <a:pt x="7205" y="4109"/>
                    <a:pt x="7258" y="4108"/>
                    <a:pt x="7311" y="4105"/>
                  </a:cubicBezTo>
                  <a:cubicBezTo>
                    <a:pt x="7395" y="4081"/>
                    <a:pt x="7454" y="4010"/>
                    <a:pt x="7454" y="3926"/>
                  </a:cubicBezTo>
                  <a:cubicBezTo>
                    <a:pt x="7454" y="3831"/>
                    <a:pt x="7371" y="3772"/>
                    <a:pt x="7275" y="3772"/>
                  </a:cubicBezTo>
                  <a:cubicBezTo>
                    <a:pt x="7230" y="3774"/>
                    <a:pt x="7184" y="3776"/>
                    <a:pt x="7137" y="3776"/>
                  </a:cubicBezTo>
                  <a:cubicBezTo>
                    <a:pt x="6977" y="3776"/>
                    <a:pt x="6813" y="3758"/>
                    <a:pt x="6656" y="3712"/>
                  </a:cubicBezTo>
                  <a:cubicBezTo>
                    <a:pt x="6637" y="3707"/>
                    <a:pt x="6619" y="3704"/>
                    <a:pt x="6602" y="3704"/>
                  </a:cubicBezTo>
                  <a:cubicBezTo>
                    <a:pt x="6579" y="3704"/>
                    <a:pt x="6558" y="3710"/>
                    <a:pt x="6537" y="3724"/>
                  </a:cubicBezTo>
                  <a:lnTo>
                    <a:pt x="5763" y="4081"/>
                  </a:lnTo>
                  <a:lnTo>
                    <a:pt x="5799" y="3236"/>
                  </a:lnTo>
                  <a:cubicBezTo>
                    <a:pt x="5799" y="3188"/>
                    <a:pt x="5787" y="3164"/>
                    <a:pt x="5775" y="3129"/>
                  </a:cubicBezTo>
                  <a:cubicBezTo>
                    <a:pt x="5656" y="2986"/>
                    <a:pt x="5561" y="2819"/>
                    <a:pt x="5501" y="2652"/>
                  </a:cubicBezTo>
                  <a:cubicBezTo>
                    <a:pt x="5501" y="2641"/>
                    <a:pt x="5501" y="2641"/>
                    <a:pt x="5490" y="2629"/>
                  </a:cubicBezTo>
                  <a:cubicBezTo>
                    <a:pt x="5311" y="2117"/>
                    <a:pt x="5382" y="1557"/>
                    <a:pt x="5680" y="1093"/>
                  </a:cubicBezTo>
                  <a:cubicBezTo>
                    <a:pt x="5942" y="712"/>
                    <a:pt x="6323" y="450"/>
                    <a:pt x="6787" y="366"/>
                  </a:cubicBezTo>
                  <a:cubicBezTo>
                    <a:pt x="6900" y="342"/>
                    <a:pt x="7015" y="330"/>
                    <a:pt x="7129" y="330"/>
                  </a:cubicBezTo>
                  <a:cubicBezTo>
                    <a:pt x="7461" y="330"/>
                    <a:pt x="7793" y="431"/>
                    <a:pt x="8085" y="617"/>
                  </a:cubicBezTo>
                  <a:cubicBezTo>
                    <a:pt x="8871" y="1152"/>
                    <a:pt x="9097" y="2224"/>
                    <a:pt x="8561" y="3010"/>
                  </a:cubicBezTo>
                  <a:cubicBezTo>
                    <a:pt x="8383" y="3284"/>
                    <a:pt x="8145" y="3486"/>
                    <a:pt x="7847" y="3629"/>
                  </a:cubicBezTo>
                  <a:cubicBezTo>
                    <a:pt x="7764" y="3665"/>
                    <a:pt x="7728" y="3760"/>
                    <a:pt x="7764" y="3831"/>
                  </a:cubicBezTo>
                  <a:cubicBezTo>
                    <a:pt x="7798" y="3883"/>
                    <a:pt x="7857" y="3922"/>
                    <a:pt x="7914" y="3922"/>
                  </a:cubicBezTo>
                  <a:cubicBezTo>
                    <a:pt x="7936" y="3922"/>
                    <a:pt x="7958" y="3916"/>
                    <a:pt x="7978" y="3903"/>
                  </a:cubicBezTo>
                  <a:cubicBezTo>
                    <a:pt x="8323" y="3748"/>
                    <a:pt x="8597" y="3510"/>
                    <a:pt x="8811" y="3188"/>
                  </a:cubicBezTo>
                  <a:cubicBezTo>
                    <a:pt x="9454" y="2260"/>
                    <a:pt x="9192" y="974"/>
                    <a:pt x="8264" y="355"/>
                  </a:cubicBezTo>
                  <a:cubicBezTo>
                    <a:pt x="7904" y="124"/>
                    <a:pt x="7503" y="1"/>
                    <a:pt x="70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0" name="Google Shape;14050;p89"/>
            <p:cNvSpPr/>
            <p:nvPr/>
          </p:nvSpPr>
          <p:spPr>
            <a:xfrm>
              <a:off x="2422623" y="1574883"/>
              <a:ext cx="10201" cy="11373"/>
            </a:xfrm>
            <a:custGeom>
              <a:avLst/>
              <a:gdLst/>
              <a:ahLst/>
              <a:cxnLst/>
              <a:rect l="l" t="t" r="r" b="b"/>
              <a:pathLst>
                <a:path w="322" h="359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55" y="358"/>
                  </a:cubicBezTo>
                  <a:cubicBezTo>
                    <a:pt x="251" y="358"/>
                    <a:pt x="322" y="275"/>
                    <a:pt x="322" y="191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1" name="Google Shape;14051;p89"/>
            <p:cNvSpPr/>
            <p:nvPr/>
          </p:nvSpPr>
          <p:spPr>
            <a:xfrm>
              <a:off x="2442613" y="1574883"/>
              <a:ext cx="10581" cy="11373"/>
            </a:xfrm>
            <a:custGeom>
              <a:avLst/>
              <a:gdLst/>
              <a:ahLst/>
              <a:cxnLst/>
              <a:rect l="l" t="t" r="r" b="b"/>
              <a:pathLst>
                <a:path w="334" h="359" extrusionOk="0">
                  <a:moveTo>
                    <a:pt x="167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191"/>
                  </a:lnTo>
                  <a:cubicBezTo>
                    <a:pt x="1" y="275"/>
                    <a:pt x="84" y="358"/>
                    <a:pt x="167" y="358"/>
                  </a:cubicBezTo>
                  <a:cubicBezTo>
                    <a:pt x="262" y="358"/>
                    <a:pt x="334" y="275"/>
                    <a:pt x="334" y="191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2" name="Google Shape;14052;p89"/>
            <p:cNvSpPr/>
            <p:nvPr/>
          </p:nvSpPr>
          <p:spPr>
            <a:xfrm>
              <a:off x="2462983" y="1574883"/>
              <a:ext cx="10581" cy="11373"/>
            </a:xfrm>
            <a:custGeom>
              <a:avLst/>
              <a:gdLst/>
              <a:ahLst/>
              <a:cxnLst/>
              <a:rect l="l" t="t" r="r" b="b"/>
              <a:pathLst>
                <a:path w="334" h="359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67" y="358"/>
                  </a:cubicBezTo>
                  <a:cubicBezTo>
                    <a:pt x="250" y="358"/>
                    <a:pt x="334" y="275"/>
                    <a:pt x="334" y="191"/>
                  </a:cubicBezTo>
                  <a:lnTo>
                    <a:pt x="334" y="156"/>
                  </a:lnTo>
                  <a:cubicBezTo>
                    <a:pt x="310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3" name="Google Shape;14053;p89"/>
            <p:cNvSpPr/>
            <p:nvPr/>
          </p:nvSpPr>
          <p:spPr>
            <a:xfrm>
              <a:off x="2482974" y="1574883"/>
              <a:ext cx="10201" cy="11373"/>
            </a:xfrm>
            <a:custGeom>
              <a:avLst/>
              <a:gdLst/>
              <a:ahLst/>
              <a:cxnLst/>
              <a:rect l="l" t="t" r="r" b="b"/>
              <a:pathLst>
                <a:path w="322" h="359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55" y="358"/>
                  </a:cubicBezTo>
                  <a:cubicBezTo>
                    <a:pt x="251" y="358"/>
                    <a:pt x="322" y="275"/>
                    <a:pt x="322" y="191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4" name="Google Shape;14054;p89"/>
            <p:cNvSpPr/>
            <p:nvPr/>
          </p:nvSpPr>
          <p:spPr>
            <a:xfrm>
              <a:off x="2312852" y="1654495"/>
              <a:ext cx="26073" cy="49041"/>
            </a:xfrm>
            <a:custGeom>
              <a:avLst/>
              <a:gdLst/>
              <a:ahLst/>
              <a:cxnLst/>
              <a:rect l="l" t="t" r="r" b="b"/>
              <a:pathLst>
                <a:path w="823" h="1548" extrusionOk="0">
                  <a:moveTo>
                    <a:pt x="179" y="0"/>
                  </a:moveTo>
                  <a:cubicBezTo>
                    <a:pt x="96" y="0"/>
                    <a:pt x="25" y="72"/>
                    <a:pt x="25" y="167"/>
                  </a:cubicBezTo>
                  <a:cubicBezTo>
                    <a:pt x="25" y="250"/>
                    <a:pt x="96" y="322"/>
                    <a:pt x="179" y="322"/>
                  </a:cubicBezTo>
                  <a:lnTo>
                    <a:pt x="263" y="322"/>
                  </a:lnTo>
                  <a:lnTo>
                    <a:pt x="263" y="1215"/>
                  </a:lnTo>
                  <a:lnTo>
                    <a:pt x="167" y="1215"/>
                  </a:lnTo>
                  <a:cubicBezTo>
                    <a:pt x="84" y="1215"/>
                    <a:pt x="1" y="1298"/>
                    <a:pt x="1" y="1381"/>
                  </a:cubicBezTo>
                  <a:cubicBezTo>
                    <a:pt x="1" y="1477"/>
                    <a:pt x="84" y="1548"/>
                    <a:pt x="167" y="1548"/>
                  </a:cubicBezTo>
                  <a:lnTo>
                    <a:pt x="656" y="1548"/>
                  </a:lnTo>
                  <a:cubicBezTo>
                    <a:pt x="751" y="1548"/>
                    <a:pt x="822" y="1477"/>
                    <a:pt x="822" y="1381"/>
                  </a:cubicBezTo>
                  <a:cubicBezTo>
                    <a:pt x="822" y="1274"/>
                    <a:pt x="751" y="1203"/>
                    <a:pt x="668" y="1203"/>
                  </a:cubicBezTo>
                  <a:lnTo>
                    <a:pt x="572" y="1203"/>
                  </a:lnTo>
                  <a:lnTo>
                    <a:pt x="572" y="167"/>
                  </a:lnTo>
                  <a:cubicBezTo>
                    <a:pt x="572" y="72"/>
                    <a:pt x="501" y="0"/>
                    <a:pt x="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5" name="Google Shape;14055;p89"/>
            <p:cNvSpPr/>
            <p:nvPr/>
          </p:nvSpPr>
          <p:spPr>
            <a:xfrm>
              <a:off x="2316242" y="1637135"/>
              <a:ext cx="14383" cy="13971"/>
            </a:xfrm>
            <a:custGeom>
              <a:avLst/>
              <a:gdLst/>
              <a:ahLst/>
              <a:cxnLst/>
              <a:rect l="l" t="t" r="r" b="b"/>
              <a:pathLst>
                <a:path w="454" h="441" extrusionOk="0">
                  <a:moveTo>
                    <a:pt x="227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108" y="441"/>
                    <a:pt x="227" y="441"/>
                  </a:cubicBezTo>
                  <a:cubicBezTo>
                    <a:pt x="358" y="441"/>
                    <a:pt x="453" y="334"/>
                    <a:pt x="453" y="215"/>
                  </a:cubicBezTo>
                  <a:cubicBezTo>
                    <a:pt x="453" y="96"/>
                    <a:pt x="358" y="0"/>
                    <a:pt x="2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56" name="Google Shape;14056;p89"/>
          <p:cNvGrpSpPr/>
          <p:nvPr/>
        </p:nvGrpSpPr>
        <p:grpSpPr>
          <a:xfrm>
            <a:off x="1331406" y="1513361"/>
            <a:ext cx="301784" cy="348607"/>
            <a:chOff x="1331406" y="1513361"/>
            <a:chExt cx="301784" cy="348607"/>
          </a:xfrm>
          <a:solidFill>
            <a:schemeClr val="bg1"/>
          </a:solidFill>
        </p:grpSpPr>
        <p:sp>
          <p:nvSpPr>
            <p:cNvPr id="14057" name="Google Shape;14057;p89"/>
            <p:cNvSpPr/>
            <p:nvPr/>
          </p:nvSpPr>
          <p:spPr>
            <a:xfrm>
              <a:off x="1473237" y="1513361"/>
              <a:ext cx="159952" cy="169076"/>
            </a:xfrm>
            <a:custGeom>
              <a:avLst/>
              <a:gdLst/>
              <a:ahLst/>
              <a:cxnLst/>
              <a:rect l="l" t="t" r="r" b="b"/>
              <a:pathLst>
                <a:path w="5049" h="5337" extrusionOk="0">
                  <a:moveTo>
                    <a:pt x="2623" y="0"/>
                  </a:moveTo>
                  <a:cubicBezTo>
                    <a:pt x="2460" y="0"/>
                    <a:pt x="2295" y="17"/>
                    <a:pt x="2132" y="50"/>
                  </a:cubicBezTo>
                  <a:cubicBezTo>
                    <a:pt x="1489" y="169"/>
                    <a:pt x="941" y="538"/>
                    <a:pt x="584" y="1074"/>
                  </a:cubicBezTo>
                  <a:cubicBezTo>
                    <a:pt x="0" y="1943"/>
                    <a:pt x="36" y="3050"/>
                    <a:pt x="655" y="3884"/>
                  </a:cubicBezTo>
                  <a:lnTo>
                    <a:pt x="596" y="5170"/>
                  </a:lnTo>
                  <a:cubicBezTo>
                    <a:pt x="596" y="5229"/>
                    <a:pt x="631" y="5277"/>
                    <a:pt x="679" y="5300"/>
                  </a:cubicBezTo>
                  <a:cubicBezTo>
                    <a:pt x="703" y="5312"/>
                    <a:pt x="739" y="5336"/>
                    <a:pt x="762" y="5336"/>
                  </a:cubicBezTo>
                  <a:cubicBezTo>
                    <a:pt x="798" y="5336"/>
                    <a:pt x="810" y="5336"/>
                    <a:pt x="834" y="5312"/>
                  </a:cubicBezTo>
                  <a:lnTo>
                    <a:pt x="2001" y="4777"/>
                  </a:lnTo>
                  <a:cubicBezTo>
                    <a:pt x="2203" y="4836"/>
                    <a:pt x="2417" y="4860"/>
                    <a:pt x="2608" y="4860"/>
                  </a:cubicBezTo>
                  <a:cubicBezTo>
                    <a:pt x="3394" y="4860"/>
                    <a:pt x="4156" y="4467"/>
                    <a:pt x="4620" y="3765"/>
                  </a:cubicBezTo>
                  <a:cubicBezTo>
                    <a:pt x="4870" y="3395"/>
                    <a:pt x="5001" y="2967"/>
                    <a:pt x="5025" y="2514"/>
                  </a:cubicBezTo>
                  <a:cubicBezTo>
                    <a:pt x="5049" y="2431"/>
                    <a:pt x="4989" y="2360"/>
                    <a:pt x="4906" y="2360"/>
                  </a:cubicBezTo>
                  <a:cubicBezTo>
                    <a:pt x="4811" y="2360"/>
                    <a:pt x="4739" y="2431"/>
                    <a:pt x="4739" y="2503"/>
                  </a:cubicBezTo>
                  <a:cubicBezTo>
                    <a:pt x="4715" y="2895"/>
                    <a:pt x="4608" y="3265"/>
                    <a:pt x="4382" y="3586"/>
                  </a:cubicBezTo>
                  <a:cubicBezTo>
                    <a:pt x="3981" y="4183"/>
                    <a:pt x="3325" y="4524"/>
                    <a:pt x="2630" y="4524"/>
                  </a:cubicBezTo>
                  <a:cubicBezTo>
                    <a:pt x="2438" y="4524"/>
                    <a:pt x="2242" y="4498"/>
                    <a:pt x="2048" y="4443"/>
                  </a:cubicBezTo>
                  <a:cubicBezTo>
                    <a:pt x="2027" y="4433"/>
                    <a:pt x="2008" y="4427"/>
                    <a:pt x="1990" y="4427"/>
                  </a:cubicBezTo>
                  <a:cubicBezTo>
                    <a:pt x="1969" y="4427"/>
                    <a:pt x="1949" y="4435"/>
                    <a:pt x="1929" y="4455"/>
                  </a:cubicBezTo>
                  <a:lnTo>
                    <a:pt x="953" y="4919"/>
                  </a:lnTo>
                  <a:lnTo>
                    <a:pt x="1001" y="3848"/>
                  </a:lnTo>
                  <a:cubicBezTo>
                    <a:pt x="1001" y="3800"/>
                    <a:pt x="989" y="3765"/>
                    <a:pt x="977" y="3741"/>
                  </a:cubicBezTo>
                  <a:cubicBezTo>
                    <a:pt x="405" y="3026"/>
                    <a:pt x="358" y="2026"/>
                    <a:pt x="870" y="1252"/>
                  </a:cubicBezTo>
                  <a:cubicBezTo>
                    <a:pt x="1179" y="788"/>
                    <a:pt x="1655" y="467"/>
                    <a:pt x="2203" y="359"/>
                  </a:cubicBezTo>
                  <a:cubicBezTo>
                    <a:pt x="2344" y="332"/>
                    <a:pt x="2485" y="319"/>
                    <a:pt x="2624" y="319"/>
                  </a:cubicBezTo>
                  <a:cubicBezTo>
                    <a:pt x="3038" y="319"/>
                    <a:pt x="3439" y="437"/>
                    <a:pt x="3787" y="669"/>
                  </a:cubicBezTo>
                  <a:cubicBezTo>
                    <a:pt x="4227" y="967"/>
                    <a:pt x="4525" y="1419"/>
                    <a:pt x="4668" y="1919"/>
                  </a:cubicBezTo>
                  <a:cubicBezTo>
                    <a:pt x="4678" y="1998"/>
                    <a:pt x="4736" y="2044"/>
                    <a:pt x="4811" y="2044"/>
                  </a:cubicBezTo>
                  <a:cubicBezTo>
                    <a:pt x="4826" y="2044"/>
                    <a:pt x="4842" y="2042"/>
                    <a:pt x="4858" y="2038"/>
                  </a:cubicBezTo>
                  <a:cubicBezTo>
                    <a:pt x="4942" y="2026"/>
                    <a:pt x="4989" y="1943"/>
                    <a:pt x="4977" y="1848"/>
                  </a:cubicBezTo>
                  <a:cubicBezTo>
                    <a:pt x="4822" y="1252"/>
                    <a:pt x="4465" y="752"/>
                    <a:pt x="3965" y="407"/>
                  </a:cubicBezTo>
                  <a:cubicBezTo>
                    <a:pt x="3566" y="141"/>
                    <a:pt x="3100" y="0"/>
                    <a:pt x="2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8" name="Google Shape;14058;p89"/>
            <p:cNvSpPr/>
            <p:nvPr/>
          </p:nvSpPr>
          <p:spPr>
            <a:xfrm>
              <a:off x="1331406" y="1579033"/>
              <a:ext cx="152412" cy="282934"/>
            </a:xfrm>
            <a:custGeom>
              <a:avLst/>
              <a:gdLst/>
              <a:ahLst/>
              <a:cxnLst/>
              <a:rect l="l" t="t" r="r" b="b"/>
              <a:pathLst>
                <a:path w="4811" h="8931" extrusionOk="0">
                  <a:moveTo>
                    <a:pt x="1132" y="310"/>
                  </a:moveTo>
                  <a:cubicBezTo>
                    <a:pt x="1203" y="310"/>
                    <a:pt x="1263" y="346"/>
                    <a:pt x="1310" y="382"/>
                  </a:cubicBezTo>
                  <a:cubicBezTo>
                    <a:pt x="1358" y="430"/>
                    <a:pt x="1382" y="501"/>
                    <a:pt x="1382" y="560"/>
                  </a:cubicBezTo>
                  <a:lnTo>
                    <a:pt x="1382" y="2073"/>
                  </a:lnTo>
                  <a:lnTo>
                    <a:pt x="858" y="2073"/>
                  </a:lnTo>
                  <a:lnTo>
                    <a:pt x="858" y="560"/>
                  </a:lnTo>
                  <a:cubicBezTo>
                    <a:pt x="870" y="430"/>
                    <a:pt x="977" y="310"/>
                    <a:pt x="1132" y="310"/>
                  </a:cubicBezTo>
                  <a:close/>
                  <a:moveTo>
                    <a:pt x="3644" y="310"/>
                  </a:moveTo>
                  <a:cubicBezTo>
                    <a:pt x="3727" y="310"/>
                    <a:pt x="3787" y="346"/>
                    <a:pt x="3823" y="382"/>
                  </a:cubicBezTo>
                  <a:cubicBezTo>
                    <a:pt x="3870" y="430"/>
                    <a:pt x="3906" y="501"/>
                    <a:pt x="3906" y="560"/>
                  </a:cubicBezTo>
                  <a:lnTo>
                    <a:pt x="3906" y="2073"/>
                  </a:lnTo>
                  <a:lnTo>
                    <a:pt x="3382" y="2073"/>
                  </a:lnTo>
                  <a:lnTo>
                    <a:pt x="3382" y="560"/>
                  </a:lnTo>
                  <a:cubicBezTo>
                    <a:pt x="3394" y="430"/>
                    <a:pt x="3513" y="310"/>
                    <a:pt x="3644" y="310"/>
                  </a:cubicBezTo>
                  <a:close/>
                  <a:moveTo>
                    <a:pt x="4454" y="2406"/>
                  </a:moveTo>
                  <a:lnTo>
                    <a:pt x="4454" y="2918"/>
                  </a:lnTo>
                  <a:lnTo>
                    <a:pt x="310" y="2918"/>
                  </a:lnTo>
                  <a:lnTo>
                    <a:pt x="310" y="2406"/>
                  </a:lnTo>
                  <a:close/>
                  <a:moveTo>
                    <a:pt x="2989" y="5513"/>
                  </a:moveTo>
                  <a:lnTo>
                    <a:pt x="2989" y="5978"/>
                  </a:lnTo>
                  <a:lnTo>
                    <a:pt x="1787" y="5978"/>
                  </a:lnTo>
                  <a:lnTo>
                    <a:pt x="1787" y="5513"/>
                  </a:lnTo>
                  <a:close/>
                  <a:moveTo>
                    <a:pt x="2846" y="6299"/>
                  </a:moveTo>
                  <a:lnTo>
                    <a:pt x="2846" y="6752"/>
                  </a:lnTo>
                  <a:lnTo>
                    <a:pt x="1930" y="6752"/>
                  </a:lnTo>
                  <a:lnTo>
                    <a:pt x="1930" y="6299"/>
                  </a:lnTo>
                  <a:close/>
                  <a:moveTo>
                    <a:pt x="1132" y="1"/>
                  </a:moveTo>
                  <a:cubicBezTo>
                    <a:pt x="798" y="1"/>
                    <a:pt x="548" y="263"/>
                    <a:pt x="548" y="572"/>
                  </a:cubicBezTo>
                  <a:lnTo>
                    <a:pt x="548" y="2084"/>
                  </a:lnTo>
                  <a:lnTo>
                    <a:pt x="167" y="2084"/>
                  </a:lnTo>
                  <a:cubicBezTo>
                    <a:pt x="72" y="2084"/>
                    <a:pt x="1" y="2156"/>
                    <a:pt x="1" y="2239"/>
                  </a:cubicBezTo>
                  <a:lnTo>
                    <a:pt x="1" y="3061"/>
                  </a:lnTo>
                  <a:cubicBezTo>
                    <a:pt x="1" y="3156"/>
                    <a:pt x="72" y="3227"/>
                    <a:pt x="167" y="3227"/>
                  </a:cubicBezTo>
                  <a:lnTo>
                    <a:pt x="203" y="3227"/>
                  </a:lnTo>
                  <a:lnTo>
                    <a:pt x="203" y="3823"/>
                  </a:lnTo>
                  <a:cubicBezTo>
                    <a:pt x="203" y="3847"/>
                    <a:pt x="227" y="3894"/>
                    <a:pt x="239" y="3930"/>
                  </a:cubicBezTo>
                  <a:lnTo>
                    <a:pt x="727" y="4537"/>
                  </a:lnTo>
                  <a:cubicBezTo>
                    <a:pt x="760" y="4576"/>
                    <a:pt x="807" y="4594"/>
                    <a:pt x="853" y="4594"/>
                  </a:cubicBezTo>
                  <a:cubicBezTo>
                    <a:pt x="890" y="4594"/>
                    <a:pt x="926" y="4582"/>
                    <a:pt x="953" y="4561"/>
                  </a:cubicBezTo>
                  <a:cubicBezTo>
                    <a:pt x="1025" y="4501"/>
                    <a:pt x="1025" y="4406"/>
                    <a:pt x="977" y="4347"/>
                  </a:cubicBezTo>
                  <a:lnTo>
                    <a:pt x="525" y="3775"/>
                  </a:lnTo>
                  <a:lnTo>
                    <a:pt x="525" y="3239"/>
                  </a:lnTo>
                  <a:lnTo>
                    <a:pt x="4239" y="3239"/>
                  </a:lnTo>
                  <a:lnTo>
                    <a:pt x="4239" y="3775"/>
                  </a:lnTo>
                  <a:lnTo>
                    <a:pt x="3084" y="5216"/>
                  </a:lnTo>
                  <a:lnTo>
                    <a:pt x="1691" y="5216"/>
                  </a:lnTo>
                  <a:lnTo>
                    <a:pt x="1429" y="4882"/>
                  </a:lnTo>
                  <a:cubicBezTo>
                    <a:pt x="1418" y="4847"/>
                    <a:pt x="1394" y="4835"/>
                    <a:pt x="1382" y="4823"/>
                  </a:cubicBezTo>
                  <a:cubicBezTo>
                    <a:pt x="1351" y="4797"/>
                    <a:pt x="1313" y="4785"/>
                    <a:pt x="1277" y="4785"/>
                  </a:cubicBezTo>
                  <a:cubicBezTo>
                    <a:pt x="1229" y="4785"/>
                    <a:pt x="1183" y="4806"/>
                    <a:pt x="1156" y="4847"/>
                  </a:cubicBezTo>
                  <a:cubicBezTo>
                    <a:pt x="1120" y="4906"/>
                    <a:pt x="1120" y="4978"/>
                    <a:pt x="1156" y="5037"/>
                  </a:cubicBezTo>
                  <a:lnTo>
                    <a:pt x="1489" y="5442"/>
                  </a:lnTo>
                  <a:lnTo>
                    <a:pt x="1489" y="6156"/>
                  </a:lnTo>
                  <a:cubicBezTo>
                    <a:pt x="1489" y="6252"/>
                    <a:pt x="1560" y="6311"/>
                    <a:pt x="1632" y="6323"/>
                  </a:cubicBezTo>
                  <a:lnTo>
                    <a:pt x="1632" y="6942"/>
                  </a:lnTo>
                  <a:cubicBezTo>
                    <a:pt x="1632" y="7037"/>
                    <a:pt x="1715" y="7109"/>
                    <a:pt x="1799" y="7109"/>
                  </a:cubicBezTo>
                  <a:lnTo>
                    <a:pt x="1834" y="7109"/>
                  </a:lnTo>
                  <a:lnTo>
                    <a:pt x="1834" y="8764"/>
                  </a:lnTo>
                  <a:cubicBezTo>
                    <a:pt x="1834" y="8859"/>
                    <a:pt x="1906" y="8931"/>
                    <a:pt x="1989" y="8931"/>
                  </a:cubicBezTo>
                  <a:lnTo>
                    <a:pt x="2846" y="8931"/>
                  </a:lnTo>
                  <a:cubicBezTo>
                    <a:pt x="2930" y="8931"/>
                    <a:pt x="3001" y="8859"/>
                    <a:pt x="3001" y="8764"/>
                  </a:cubicBezTo>
                  <a:lnTo>
                    <a:pt x="3001" y="8145"/>
                  </a:lnTo>
                  <a:cubicBezTo>
                    <a:pt x="3001" y="8050"/>
                    <a:pt x="2930" y="7978"/>
                    <a:pt x="2846" y="7978"/>
                  </a:cubicBezTo>
                  <a:cubicBezTo>
                    <a:pt x="2751" y="7978"/>
                    <a:pt x="2680" y="8050"/>
                    <a:pt x="2680" y="8145"/>
                  </a:cubicBezTo>
                  <a:lnTo>
                    <a:pt x="2680" y="8597"/>
                  </a:lnTo>
                  <a:lnTo>
                    <a:pt x="2156" y="8597"/>
                  </a:lnTo>
                  <a:lnTo>
                    <a:pt x="2156" y="7109"/>
                  </a:lnTo>
                  <a:lnTo>
                    <a:pt x="2680" y="7109"/>
                  </a:lnTo>
                  <a:lnTo>
                    <a:pt x="2680" y="7502"/>
                  </a:lnTo>
                  <a:cubicBezTo>
                    <a:pt x="2680" y="7585"/>
                    <a:pt x="2751" y="7669"/>
                    <a:pt x="2846" y="7669"/>
                  </a:cubicBezTo>
                  <a:cubicBezTo>
                    <a:pt x="2930" y="7669"/>
                    <a:pt x="3001" y="7585"/>
                    <a:pt x="3001" y="7502"/>
                  </a:cubicBezTo>
                  <a:lnTo>
                    <a:pt x="3001" y="7109"/>
                  </a:lnTo>
                  <a:lnTo>
                    <a:pt x="3037" y="7109"/>
                  </a:lnTo>
                  <a:cubicBezTo>
                    <a:pt x="3120" y="7109"/>
                    <a:pt x="3203" y="7037"/>
                    <a:pt x="3203" y="6954"/>
                  </a:cubicBezTo>
                  <a:lnTo>
                    <a:pt x="3203" y="6323"/>
                  </a:lnTo>
                  <a:cubicBezTo>
                    <a:pt x="3287" y="6323"/>
                    <a:pt x="3346" y="6252"/>
                    <a:pt x="3346" y="6156"/>
                  </a:cubicBezTo>
                  <a:lnTo>
                    <a:pt x="3346" y="5442"/>
                  </a:lnTo>
                  <a:lnTo>
                    <a:pt x="4573" y="3942"/>
                  </a:lnTo>
                  <a:cubicBezTo>
                    <a:pt x="4597" y="3906"/>
                    <a:pt x="4597" y="3882"/>
                    <a:pt x="4597" y="3835"/>
                  </a:cubicBezTo>
                  <a:lnTo>
                    <a:pt x="4597" y="3239"/>
                  </a:lnTo>
                  <a:lnTo>
                    <a:pt x="4644" y="3239"/>
                  </a:lnTo>
                  <a:cubicBezTo>
                    <a:pt x="4727" y="3239"/>
                    <a:pt x="4811" y="3168"/>
                    <a:pt x="4811" y="3073"/>
                  </a:cubicBezTo>
                  <a:lnTo>
                    <a:pt x="4811" y="2263"/>
                  </a:lnTo>
                  <a:cubicBezTo>
                    <a:pt x="4775" y="2156"/>
                    <a:pt x="4704" y="2084"/>
                    <a:pt x="4620" y="2084"/>
                  </a:cubicBezTo>
                  <a:lnTo>
                    <a:pt x="4227" y="2084"/>
                  </a:lnTo>
                  <a:lnTo>
                    <a:pt x="4227" y="584"/>
                  </a:lnTo>
                  <a:cubicBezTo>
                    <a:pt x="4227" y="430"/>
                    <a:pt x="4168" y="287"/>
                    <a:pt x="4061" y="156"/>
                  </a:cubicBezTo>
                  <a:cubicBezTo>
                    <a:pt x="3954" y="60"/>
                    <a:pt x="3811" y="1"/>
                    <a:pt x="3644" y="1"/>
                  </a:cubicBezTo>
                  <a:cubicBezTo>
                    <a:pt x="3323" y="1"/>
                    <a:pt x="3061" y="263"/>
                    <a:pt x="3061" y="572"/>
                  </a:cubicBezTo>
                  <a:lnTo>
                    <a:pt x="3061" y="2084"/>
                  </a:lnTo>
                  <a:lnTo>
                    <a:pt x="1715" y="2084"/>
                  </a:lnTo>
                  <a:lnTo>
                    <a:pt x="1715" y="572"/>
                  </a:lnTo>
                  <a:cubicBezTo>
                    <a:pt x="1715" y="430"/>
                    <a:pt x="1656" y="275"/>
                    <a:pt x="1549" y="156"/>
                  </a:cubicBezTo>
                  <a:cubicBezTo>
                    <a:pt x="1441" y="60"/>
                    <a:pt x="1298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9" name="Google Shape;14059;p89"/>
            <p:cNvSpPr/>
            <p:nvPr/>
          </p:nvSpPr>
          <p:spPr>
            <a:xfrm>
              <a:off x="1373667" y="1686935"/>
              <a:ext cx="66401" cy="10581"/>
            </a:xfrm>
            <a:custGeom>
              <a:avLst/>
              <a:gdLst/>
              <a:ahLst/>
              <a:cxnLst/>
              <a:rect l="l" t="t" r="r" b="b"/>
              <a:pathLst>
                <a:path w="2096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33"/>
                    <a:pt x="167" y="333"/>
                  </a:cubicBezTo>
                  <a:lnTo>
                    <a:pt x="1929" y="333"/>
                  </a:lnTo>
                  <a:cubicBezTo>
                    <a:pt x="2012" y="333"/>
                    <a:pt x="2096" y="250"/>
                    <a:pt x="2096" y="167"/>
                  </a:cubicBezTo>
                  <a:cubicBezTo>
                    <a:pt x="2096" y="72"/>
                    <a:pt x="2012" y="0"/>
                    <a:pt x="1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0" name="Google Shape;14060;p89"/>
            <p:cNvSpPr/>
            <p:nvPr/>
          </p:nvSpPr>
          <p:spPr>
            <a:xfrm>
              <a:off x="1518508" y="1536044"/>
              <a:ext cx="72452" cy="112812"/>
            </a:xfrm>
            <a:custGeom>
              <a:avLst/>
              <a:gdLst/>
              <a:ahLst/>
              <a:cxnLst/>
              <a:rect l="l" t="t" r="r" b="b"/>
              <a:pathLst>
                <a:path w="2287" h="3561" extrusionOk="0">
                  <a:moveTo>
                    <a:pt x="1596" y="334"/>
                  </a:moveTo>
                  <a:lnTo>
                    <a:pt x="1024" y="1084"/>
                  </a:lnTo>
                  <a:cubicBezTo>
                    <a:pt x="1000" y="1132"/>
                    <a:pt x="988" y="1203"/>
                    <a:pt x="1012" y="1251"/>
                  </a:cubicBezTo>
                  <a:cubicBezTo>
                    <a:pt x="1048" y="1310"/>
                    <a:pt x="1107" y="1346"/>
                    <a:pt x="1167" y="1346"/>
                  </a:cubicBezTo>
                  <a:lnTo>
                    <a:pt x="1774" y="1346"/>
                  </a:lnTo>
                  <a:lnTo>
                    <a:pt x="893" y="2370"/>
                  </a:lnTo>
                  <a:lnTo>
                    <a:pt x="1167" y="1775"/>
                  </a:lnTo>
                  <a:cubicBezTo>
                    <a:pt x="1191" y="1727"/>
                    <a:pt x="1179" y="1667"/>
                    <a:pt x="1155" y="1620"/>
                  </a:cubicBezTo>
                  <a:cubicBezTo>
                    <a:pt x="1119" y="1584"/>
                    <a:pt x="1072" y="1548"/>
                    <a:pt x="1012" y="1548"/>
                  </a:cubicBezTo>
                  <a:lnTo>
                    <a:pt x="453" y="1548"/>
                  </a:lnTo>
                  <a:lnTo>
                    <a:pt x="1155" y="334"/>
                  </a:lnTo>
                  <a:close/>
                  <a:moveTo>
                    <a:pt x="1048" y="1"/>
                  </a:moveTo>
                  <a:cubicBezTo>
                    <a:pt x="988" y="1"/>
                    <a:pt x="941" y="24"/>
                    <a:pt x="917" y="72"/>
                  </a:cubicBezTo>
                  <a:lnTo>
                    <a:pt x="36" y="1620"/>
                  </a:lnTo>
                  <a:cubicBezTo>
                    <a:pt x="0" y="1667"/>
                    <a:pt x="0" y="1727"/>
                    <a:pt x="36" y="1787"/>
                  </a:cubicBezTo>
                  <a:cubicBezTo>
                    <a:pt x="60" y="1834"/>
                    <a:pt x="107" y="1858"/>
                    <a:pt x="167" y="1858"/>
                  </a:cubicBezTo>
                  <a:lnTo>
                    <a:pt x="762" y="1858"/>
                  </a:lnTo>
                  <a:lnTo>
                    <a:pt x="95" y="3322"/>
                  </a:lnTo>
                  <a:cubicBezTo>
                    <a:pt x="60" y="3394"/>
                    <a:pt x="95" y="3477"/>
                    <a:pt x="155" y="3525"/>
                  </a:cubicBezTo>
                  <a:cubicBezTo>
                    <a:pt x="179" y="3537"/>
                    <a:pt x="215" y="3561"/>
                    <a:pt x="238" y="3561"/>
                  </a:cubicBezTo>
                  <a:cubicBezTo>
                    <a:pt x="286" y="3561"/>
                    <a:pt x="334" y="3537"/>
                    <a:pt x="357" y="3501"/>
                  </a:cubicBezTo>
                  <a:lnTo>
                    <a:pt x="2203" y="1275"/>
                  </a:lnTo>
                  <a:cubicBezTo>
                    <a:pt x="2262" y="1227"/>
                    <a:pt x="2286" y="1167"/>
                    <a:pt x="2250" y="1108"/>
                  </a:cubicBezTo>
                  <a:cubicBezTo>
                    <a:pt x="2227" y="1048"/>
                    <a:pt x="2167" y="1013"/>
                    <a:pt x="2108" y="1013"/>
                  </a:cubicBezTo>
                  <a:lnTo>
                    <a:pt x="1477" y="1013"/>
                  </a:lnTo>
                  <a:lnTo>
                    <a:pt x="2048" y="251"/>
                  </a:lnTo>
                  <a:cubicBezTo>
                    <a:pt x="2072" y="203"/>
                    <a:pt x="2084" y="132"/>
                    <a:pt x="2060" y="84"/>
                  </a:cubicBezTo>
                  <a:cubicBezTo>
                    <a:pt x="2024" y="24"/>
                    <a:pt x="1965" y="1"/>
                    <a:pt x="19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61" name="Google Shape;14061;p89"/>
          <p:cNvGrpSpPr/>
          <p:nvPr/>
        </p:nvGrpSpPr>
        <p:grpSpPr>
          <a:xfrm>
            <a:off x="7144274" y="1500214"/>
            <a:ext cx="282174" cy="355735"/>
            <a:chOff x="7144274" y="1500214"/>
            <a:chExt cx="282174" cy="355735"/>
          </a:xfrm>
          <a:solidFill>
            <a:schemeClr val="bg1"/>
          </a:solidFill>
        </p:grpSpPr>
        <p:sp>
          <p:nvSpPr>
            <p:cNvPr id="14062" name="Google Shape;14062;p89"/>
            <p:cNvSpPr/>
            <p:nvPr/>
          </p:nvSpPr>
          <p:spPr>
            <a:xfrm>
              <a:off x="724574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3" name="Google Shape;14063;p89"/>
            <p:cNvSpPr/>
            <p:nvPr/>
          </p:nvSpPr>
          <p:spPr>
            <a:xfrm>
              <a:off x="731363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4" name="Google Shape;14064;p89"/>
            <p:cNvSpPr/>
            <p:nvPr/>
          </p:nvSpPr>
          <p:spPr>
            <a:xfrm>
              <a:off x="7262345" y="16530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715" y="509"/>
                  </a:cubicBezTo>
                  <a:cubicBezTo>
                    <a:pt x="977" y="509"/>
                    <a:pt x="1215" y="414"/>
                    <a:pt x="1370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5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5" name="Google Shape;14065;p89"/>
            <p:cNvSpPr/>
            <p:nvPr/>
          </p:nvSpPr>
          <p:spPr>
            <a:xfrm>
              <a:off x="7144274" y="1500214"/>
              <a:ext cx="282174" cy="355735"/>
            </a:xfrm>
            <a:custGeom>
              <a:avLst/>
              <a:gdLst/>
              <a:ahLst/>
              <a:cxnLst/>
              <a:rect l="l" t="t" r="r" b="b"/>
              <a:pathLst>
                <a:path w="8907" h="11229" extrusionOk="0">
                  <a:moveTo>
                    <a:pt x="7299" y="334"/>
                  </a:moveTo>
                  <a:cubicBezTo>
                    <a:pt x="7228" y="1048"/>
                    <a:pt x="6597" y="1608"/>
                    <a:pt x="5871" y="1608"/>
                  </a:cubicBezTo>
                  <a:lnTo>
                    <a:pt x="2656" y="1608"/>
                  </a:lnTo>
                  <a:cubicBezTo>
                    <a:pt x="2561" y="1608"/>
                    <a:pt x="2489" y="1679"/>
                    <a:pt x="2489" y="1775"/>
                  </a:cubicBezTo>
                  <a:cubicBezTo>
                    <a:pt x="2489" y="1858"/>
                    <a:pt x="2561" y="1941"/>
                    <a:pt x="2656" y="1941"/>
                  </a:cubicBezTo>
                  <a:lnTo>
                    <a:pt x="5871" y="1941"/>
                  </a:lnTo>
                  <a:cubicBezTo>
                    <a:pt x="6192" y="1941"/>
                    <a:pt x="6514" y="1846"/>
                    <a:pt x="6776" y="1679"/>
                  </a:cubicBezTo>
                  <a:lnTo>
                    <a:pt x="6776" y="3560"/>
                  </a:lnTo>
                  <a:cubicBezTo>
                    <a:pt x="6776" y="3644"/>
                    <a:pt x="6847" y="3727"/>
                    <a:pt x="6942" y="3727"/>
                  </a:cubicBezTo>
                  <a:lnTo>
                    <a:pt x="7026" y="3727"/>
                  </a:lnTo>
                  <a:cubicBezTo>
                    <a:pt x="7109" y="3727"/>
                    <a:pt x="7180" y="3751"/>
                    <a:pt x="7240" y="3810"/>
                  </a:cubicBezTo>
                  <a:cubicBezTo>
                    <a:pt x="7299" y="3870"/>
                    <a:pt x="7311" y="3941"/>
                    <a:pt x="7311" y="4037"/>
                  </a:cubicBezTo>
                  <a:cubicBezTo>
                    <a:pt x="7299" y="4180"/>
                    <a:pt x="7168" y="4287"/>
                    <a:pt x="7002" y="4287"/>
                  </a:cubicBezTo>
                  <a:lnTo>
                    <a:pt x="6930" y="4287"/>
                  </a:lnTo>
                  <a:lnTo>
                    <a:pt x="6930" y="4275"/>
                  </a:lnTo>
                  <a:cubicBezTo>
                    <a:pt x="6930" y="4180"/>
                    <a:pt x="6847" y="4108"/>
                    <a:pt x="6764" y="4108"/>
                  </a:cubicBezTo>
                  <a:cubicBezTo>
                    <a:pt x="6668" y="4108"/>
                    <a:pt x="6597" y="4180"/>
                    <a:pt x="6597" y="4275"/>
                  </a:cubicBezTo>
                  <a:cubicBezTo>
                    <a:pt x="6597" y="5465"/>
                    <a:pt x="5633" y="6430"/>
                    <a:pt x="4442" y="6430"/>
                  </a:cubicBezTo>
                  <a:cubicBezTo>
                    <a:pt x="3251" y="6430"/>
                    <a:pt x="2287" y="5465"/>
                    <a:pt x="2287" y="4275"/>
                  </a:cubicBezTo>
                  <a:cubicBezTo>
                    <a:pt x="2287" y="4180"/>
                    <a:pt x="2204" y="4108"/>
                    <a:pt x="2120" y="4108"/>
                  </a:cubicBezTo>
                  <a:cubicBezTo>
                    <a:pt x="2025" y="4108"/>
                    <a:pt x="1954" y="4180"/>
                    <a:pt x="1954" y="4275"/>
                  </a:cubicBezTo>
                  <a:lnTo>
                    <a:pt x="1954" y="4287"/>
                  </a:lnTo>
                  <a:lnTo>
                    <a:pt x="1846" y="4287"/>
                  </a:lnTo>
                  <a:cubicBezTo>
                    <a:pt x="1775" y="4287"/>
                    <a:pt x="1704" y="4263"/>
                    <a:pt x="1644" y="4203"/>
                  </a:cubicBezTo>
                  <a:cubicBezTo>
                    <a:pt x="1584" y="4144"/>
                    <a:pt x="1573" y="4061"/>
                    <a:pt x="1573" y="3977"/>
                  </a:cubicBezTo>
                  <a:cubicBezTo>
                    <a:pt x="1584" y="3822"/>
                    <a:pt x="1715" y="3727"/>
                    <a:pt x="1882" y="3727"/>
                  </a:cubicBezTo>
                  <a:lnTo>
                    <a:pt x="1942" y="3727"/>
                  </a:lnTo>
                  <a:cubicBezTo>
                    <a:pt x="2025" y="3727"/>
                    <a:pt x="2108" y="3644"/>
                    <a:pt x="2108" y="3560"/>
                  </a:cubicBezTo>
                  <a:lnTo>
                    <a:pt x="2108" y="1775"/>
                  </a:lnTo>
                  <a:cubicBezTo>
                    <a:pt x="2108" y="989"/>
                    <a:pt x="2739" y="334"/>
                    <a:pt x="3549" y="334"/>
                  </a:cubicBezTo>
                  <a:close/>
                  <a:moveTo>
                    <a:pt x="3025" y="6763"/>
                  </a:moveTo>
                  <a:lnTo>
                    <a:pt x="3025" y="7085"/>
                  </a:lnTo>
                  <a:cubicBezTo>
                    <a:pt x="3025" y="7239"/>
                    <a:pt x="2918" y="7382"/>
                    <a:pt x="2787" y="7430"/>
                  </a:cubicBezTo>
                  <a:lnTo>
                    <a:pt x="2406" y="7180"/>
                  </a:lnTo>
                  <a:cubicBezTo>
                    <a:pt x="2299" y="7097"/>
                    <a:pt x="2287" y="7001"/>
                    <a:pt x="2311" y="6918"/>
                  </a:cubicBezTo>
                  <a:cubicBezTo>
                    <a:pt x="2346" y="6847"/>
                    <a:pt x="2406" y="6763"/>
                    <a:pt x="2537" y="6763"/>
                  </a:cubicBezTo>
                  <a:close/>
                  <a:moveTo>
                    <a:pt x="6359" y="6763"/>
                  </a:moveTo>
                  <a:cubicBezTo>
                    <a:pt x="6478" y="6763"/>
                    <a:pt x="6549" y="6847"/>
                    <a:pt x="6585" y="6918"/>
                  </a:cubicBezTo>
                  <a:cubicBezTo>
                    <a:pt x="6609" y="7001"/>
                    <a:pt x="6597" y="7120"/>
                    <a:pt x="6490" y="7180"/>
                  </a:cubicBezTo>
                  <a:lnTo>
                    <a:pt x="6109" y="7430"/>
                  </a:lnTo>
                  <a:cubicBezTo>
                    <a:pt x="5954" y="7382"/>
                    <a:pt x="5859" y="7239"/>
                    <a:pt x="5859" y="7085"/>
                  </a:cubicBezTo>
                  <a:lnTo>
                    <a:pt x="5859" y="6763"/>
                  </a:lnTo>
                  <a:close/>
                  <a:moveTo>
                    <a:pt x="6371" y="6216"/>
                  </a:moveTo>
                  <a:cubicBezTo>
                    <a:pt x="6883" y="6216"/>
                    <a:pt x="7276" y="6620"/>
                    <a:pt x="7276" y="7132"/>
                  </a:cubicBezTo>
                  <a:cubicBezTo>
                    <a:pt x="7311" y="8156"/>
                    <a:pt x="6514" y="9025"/>
                    <a:pt x="5502" y="9097"/>
                  </a:cubicBezTo>
                  <a:lnTo>
                    <a:pt x="5502" y="8918"/>
                  </a:lnTo>
                  <a:cubicBezTo>
                    <a:pt x="5502" y="8823"/>
                    <a:pt x="5418" y="8752"/>
                    <a:pt x="5335" y="8752"/>
                  </a:cubicBezTo>
                  <a:cubicBezTo>
                    <a:pt x="5240" y="8752"/>
                    <a:pt x="5168" y="8823"/>
                    <a:pt x="5168" y="8918"/>
                  </a:cubicBezTo>
                  <a:lnTo>
                    <a:pt x="5168" y="9109"/>
                  </a:lnTo>
                  <a:lnTo>
                    <a:pt x="3716" y="9109"/>
                  </a:lnTo>
                  <a:lnTo>
                    <a:pt x="3716" y="8918"/>
                  </a:lnTo>
                  <a:cubicBezTo>
                    <a:pt x="3716" y="8823"/>
                    <a:pt x="3632" y="8752"/>
                    <a:pt x="3549" y="8752"/>
                  </a:cubicBezTo>
                  <a:cubicBezTo>
                    <a:pt x="3454" y="8752"/>
                    <a:pt x="3382" y="8823"/>
                    <a:pt x="3382" y="8918"/>
                  </a:cubicBezTo>
                  <a:lnTo>
                    <a:pt x="3382" y="9097"/>
                  </a:lnTo>
                  <a:cubicBezTo>
                    <a:pt x="2370" y="9002"/>
                    <a:pt x="1573" y="8156"/>
                    <a:pt x="1573" y="7132"/>
                  </a:cubicBezTo>
                  <a:cubicBezTo>
                    <a:pt x="1573" y="6620"/>
                    <a:pt x="1965" y="6227"/>
                    <a:pt x="2477" y="6227"/>
                  </a:cubicBezTo>
                  <a:lnTo>
                    <a:pt x="2906" y="6227"/>
                  </a:lnTo>
                  <a:cubicBezTo>
                    <a:pt x="2954" y="6251"/>
                    <a:pt x="3001" y="6287"/>
                    <a:pt x="3025" y="6311"/>
                  </a:cubicBezTo>
                  <a:lnTo>
                    <a:pt x="3025" y="6430"/>
                  </a:lnTo>
                  <a:lnTo>
                    <a:pt x="2525" y="6430"/>
                  </a:lnTo>
                  <a:cubicBezTo>
                    <a:pt x="2263" y="6430"/>
                    <a:pt x="2061" y="6585"/>
                    <a:pt x="1989" y="6835"/>
                  </a:cubicBezTo>
                  <a:cubicBezTo>
                    <a:pt x="1906" y="7085"/>
                    <a:pt x="2001" y="7323"/>
                    <a:pt x="2204" y="7454"/>
                  </a:cubicBezTo>
                  <a:lnTo>
                    <a:pt x="4037" y="8680"/>
                  </a:lnTo>
                  <a:cubicBezTo>
                    <a:pt x="4156" y="8752"/>
                    <a:pt x="4287" y="8799"/>
                    <a:pt x="4430" y="8799"/>
                  </a:cubicBezTo>
                  <a:cubicBezTo>
                    <a:pt x="4561" y="8799"/>
                    <a:pt x="4692" y="8752"/>
                    <a:pt x="4811" y="8680"/>
                  </a:cubicBezTo>
                  <a:lnTo>
                    <a:pt x="5228" y="8394"/>
                  </a:lnTo>
                  <a:cubicBezTo>
                    <a:pt x="5299" y="8347"/>
                    <a:pt x="5323" y="8252"/>
                    <a:pt x="5275" y="8168"/>
                  </a:cubicBezTo>
                  <a:cubicBezTo>
                    <a:pt x="5247" y="8125"/>
                    <a:pt x="5197" y="8104"/>
                    <a:pt x="5146" y="8104"/>
                  </a:cubicBezTo>
                  <a:cubicBezTo>
                    <a:pt x="5112" y="8104"/>
                    <a:pt x="5078" y="8113"/>
                    <a:pt x="5049" y="8132"/>
                  </a:cubicBezTo>
                  <a:lnTo>
                    <a:pt x="4632" y="8406"/>
                  </a:lnTo>
                  <a:cubicBezTo>
                    <a:pt x="4573" y="8454"/>
                    <a:pt x="4501" y="8478"/>
                    <a:pt x="4429" y="8478"/>
                  </a:cubicBezTo>
                  <a:cubicBezTo>
                    <a:pt x="4356" y="8478"/>
                    <a:pt x="4281" y="8454"/>
                    <a:pt x="4216" y="8406"/>
                  </a:cubicBezTo>
                  <a:lnTo>
                    <a:pt x="3073" y="7656"/>
                  </a:lnTo>
                  <a:cubicBezTo>
                    <a:pt x="3239" y="7513"/>
                    <a:pt x="3335" y="7323"/>
                    <a:pt x="3335" y="7097"/>
                  </a:cubicBezTo>
                  <a:lnTo>
                    <a:pt x="3335" y="6525"/>
                  </a:lnTo>
                  <a:cubicBezTo>
                    <a:pt x="3668" y="6680"/>
                    <a:pt x="4037" y="6775"/>
                    <a:pt x="4430" y="6775"/>
                  </a:cubicBezTo>
                  <a:cubicBezTo>
                    <a:pt x="4811" y="6775"/>
                    <a:pt x="5180" y="6680"/>
                    <a:pt x="5514" y="6525"/>
                  </a:cubicBezTo>
                  <a:lnTo>
                    <a:pt x="5514" y="7097"/>
                  </a:lnTo>
                  <a:cubicBezTo>
                    <a:pt x="5514" y="7323"/>
                    <a:pt x="5621" y="7513"/>
                    <a:pt x="5775" y="7656"/>
                  </a:cubicBezTo>
                  <a:lnTo>
                    <a:pt x="5668" y="7728"/>
                  </a:lnTo>
                  <a:cubicBezTo>
                    <a:pt x="5597" y="7775"/>
                    <a:pt x="5585" y="7871"/>
                    <a:pt x="5633" y="7954"/>
                  </a:cubicBezTo>
                  <a:cubicBezTo>
                    <a:pt x="5656" y="7990"/>
                    <a:pt x="5716" y="8025"/>
                    <a:pt x="5764" y="8025"/>
                  </a:cubicBezTo>
                  <a:cubicBezTo>
                    <a:pt x="5799" y="8025"/>
                    <a:pt x="5823" y="8001"/>
                    <a:pt x="5847" y="7990"/>
                  </a:cubicBezTo>
                  <a:lnTo>
                    <a:pt x="6645" y="7454"/>
                  </a:lnTo>
                  <a:cubicBezTo>
                    <a:pt x="6847" y="7323"/>
                    <a:pt x="6942" y="7073"/>
                    <a:pt x="6859" y="6835"/>
                  </a:cubicBezTo>
                  <a:cubicBezTo>
                    <a:pt x="6787" y="6597"/>
                    <a:pt x="6585" y="6430"/>
                    <a:pt x="6323" y="6430"/>
                  </a:cubicBezTo>
                  <a:lnTo>
                    <a:pt x="5823" y="6430"/>
                  </a:lnTo>
                  <a:lnTo>
                    <a:pt x="5823" y="6311"/>
                  </a:lnTo>
                  <a:cubicBezTo>
                    <a:pt x="5871" y="6287"/>
                    <a:pt x="5906" y="6251"/>
                    <a:pt x="5942" y="6216"/>
                  </a:cubicBezTo>
                  <a:close/>
                  <a:moveTo>
                    <a:pt x="3561" y="0"/>
                  </a:moveTo>
                  <a:cubicBezTo>
                    <a:pt x="2585" y="0"/>
                    <a:pt x="1787" y="786"/>
                    <a:pt x="1787" y="1775"/>
                  </a:cubicBezTo>
                  <a:lnTo>
                    <a:pt x="1787" y="3394"/>
                  </a:lnTo>
                  <a:cubicBezTo>
                    <a:pt x="1513" y="3441"/>
                    <a:pt x="1287" y="3668"/>
                    <a:pt x="1251" y="3930"/>
                  </a:cubicBezTo>
                  <a:cubicBezTo>
                    <a:pt x="1239" y="4108"/>
                    <a:pt x="1299" y="4275"/>
                    <a:pt x="1406" y="4406"/>
                  </a:cubicBezTo>
                  <a:cubicBezTo>
                    <a:pt x="1525" y="4537"/>
                    <a:pt x="1692" y="4608"/>
                    <a:pt x="1846" y="4608"/>
                  </a:cubicBezTo>
                  <a:lnTo>
                    <a:pt x="1989" y="4608"/>
                  </a:lnTo>
                  <a:cubicBezTo>
                    <a:pt x="2061" y="5108"/>
                    <a:pt x="2251" y="5537"/>
                    <a:pt x="2561" y="5894"/>
                  </a:cubicBezTo>
                  <a:lnTo>
                    <a:pt x="2489" y="5894"/>
                  </a:lnTo>
                  <a:cubicBezTo>
                    <a:pt x="1811" y="5894"/>
                    <a:pt x="1251" y="6442"/>
                    <a:pt x="1251" y="7132"/>
                  </a:cubicBezTo>
                  <a:cubicBezTo>
                    <a:pt x="1251" y="7382"/>
                    <a:pt x="1299" y="7620"/>
                    <a:pt x="1370" y="7859"/>
                  </a:cubicBezTo>
                  <a:lnTo>
                    <a:pt x="894" y="7990"/>
                  </a:lnTo>
                  <a:cubicBezTo>
                    <a:pt x="382" y="8144"/>
                    <a:pt x="1" y="8633"/>
                    <a:pt x="1" y="9180"/>
                  </a:cubicBezTo>
                  <a:lnTo>
                    <a:pt x="1" y="11061"/>
                  </a:lnTo>
                  <a:cubicBezTo>
                    <a:pt x="1" y="11145"/>
                    <a:pt x="84" y="11228"/>
                    <a:pt x="168" y="11228"/>
                  </a:cubicBezTo>
                  <a:cubicBezTo>
                    <a:pt x="263" y="11228"/>
                    <a:pt x="334" y="11145"/>
                    <a:pt x="334" y="11061"/>
                  </a:cubicBezTo>
                  <a:lnTo>
                    <a:pt x="334" y="9180"/>
                  </a:lnTo>
                  <a:cubicBezTo>
                    <a:pt x="334" y="8775"/>
                    <a:pt x="596" y="8418"/>
                    <a:pt x="989" y="8323"/>
                  </a:cubicBezTo>
                  <a:lnTo>
                    <a:pt x="1489" y="8168"/>
                  </a:lnTo>
                  <a:cubicBezTo>
                    <a:pt x="1846" y="8883"/>
                    <a:pt x="2561" y="9371"/>
                    <a:pt x="3394" y="9430"/>
                  </a:cubicBezTo>
                  <a:lnTo>
                    <a:pt x="3394" y="11061"/>
                  </a:lnTo>
                  <a:cubicBezTo>
                    <a:pt x="3394" y="11145"/>
                    <a:pt x="3478" y="11216"/>
                    <a:pt x="3561" y="11216"/>
                  </a:cubicBezTo>
                  <a:cubicBezTo>
                    <a:pt x="3656" y="11216"/>
                    <a:pt x="3728" y="11145"/>
                    <a:pt x="3728" y="11061"/>
                  </a:cubicBezTo>
                  <a:lnTo>
                    <a:pt x="3728" y="9430"/>
                  </a:lnTo>
                  <a:lnTo>
                    <a:pt x="5180" y="9430"/>
                  </a:lnTo>
                  <a:lnTo>
                    <a:pt x="5180" y="11061"/>
                  </a:lnTo>
                  <a:cubicBezTo>
                    <a:pt x="5180" y="11145"/>
                    <a:pt x="5263" y="11216"/>
                    <a:pt x="5347" y="11216"/>
                  </a:cubicBezTo>
                  <a:cubicBezTo>
                    <a:pt x="5430" y="11216"/>
                    <a:pt x="5514" y="11145"/>
                    <a:pt x="5514" y="11061"/>
                  </a:cubicBezTo>
                  <a:lnTo>
                    <a:pt x="5514" y="9430"/>
                  </a:lnTo>
                  <a:cubicBezTo>
                    <a:pt x="6347" y="9371"/>
                    <a:pt x="7061" y="8871"/>
                    <a:pt x="7419" y="8168"/>
                  </a:cubicBezTo>
                  <a:lnTo>
                    <a:pt x="7919" y="8323"/>
                  </a:lnTo>
                  <a:cubicBezTo>
                    <a:pt x="8311" y="8442"/>
                    <a:pt x="8573" y="8799"/>
                    <a:pt x="8573" y="9180"/>
                  </a:cubicBezTo>
                  <a:lnTo>
                    <a:pt x="8573" y="11061"/>
                  </a:lnTo>
                  <a:cubicBezTo>
                    <a:pt x="8573" y="11145"/>
                    <a:pt x="8657" y="11228"/>
                    <a:pt x="8740" y="11228"/>
                  </a:cubicBezTo>
                  <a:cubicBezTo>
                    <a:pt x="8823" y="11228"/>
                    <a:pt x="8907" y="11145"/>
                    <a:pt x="8907" y="11061"/>
                  </a:cubicBezTo>
                  <a:lnTo>
                    <a:pt x="8907" y="9180"/>
                  </a:lnTo>
                  <a:cubicBezTo>
                    <a:pt x="8895" y="8633"/>
                    <a:pt x="8514" y="8144"/>
                    <a:pt x="8002" y="7990"/>
                  </a:cubicBezTo>
                  <a:lnTo>
                    <a:pt x="7526" y="7859"/>
                  </a:lnTo>
                  <a:cubicBezTo>
                    <a:pt x="7597" y="7632"/>
                    <a:pt x="7645" y="7382"/>
                    <a:pt x="7645" y="7132"/>
                  </a:cubicBezTo>
                  <a:cubicBezTo>
                    <a:pt x="7645" y="6442"/>
                    <a:pt x="7085" y="5894"/>
                    <a:pt x="6406" y="5894"/>
                  </a:cubicBezTo>
                  <a:lnTo>
                    <a:pt x="6311" y="5894"/>
                  </a:lnTo>
                  <a:cubicBezTo>
                    <a:pt x="6609" y="5537"/>
                    <a:pt x="6823" y="5108"/>
                    <a:pt x="6895" y="4620"/>
                  </a:cubicBezTo>
                  <a:lnTo>
                    <a:pt x="7002" y="4620"/>
                  </a:lnTo>
                  <a:cubicBezTo>
                    <a:pt x="7323" y="4620"/>
                    <a:pt x="7597" y="4382"/>
                    <a:pt x="7645" y="4061"/>
                  </a:cubicBezTo>
                  <a:cubicBezTo>
                    <a:pt x="7657" y="3882"/>
                    <a:pt x="7597" y="3727"/>
                    <a:pt x="7490" y="3584"/>
                  </a:cubicBezTo>
                  <a:cubicBezTo>
                    <a:pt x="7383" y="3489"/>
                    <a:pt x="7252" y="3406"/>
                    <a:pt x="7121" y="3394"/>
                  </a:cubicBezTo>
                  <a:lnTo>
                    <a:pt x="7121" y="1429"/>
                  </a:lnTo>
                  <a:cubicBezTo>
                    <a:pt x="7442" y="1108"/>
                    <a:pt x="7657" y="655"/>
                    <a:pt x="7657" y="167"/>
                  </a:cubicBezTo>
                  <a:cubicBezTo>
                    <a:pt x="7657" y="72"/>
                    <a:pt x="7585" y="0"/>
                    <a:pt x="74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6" name="Google Shape;14066;p89"/>
            <p:cNvSpPr/>
            <p:nvPr/>
          </p:nvSpPr>
          <p:spPr>
            <a:xfrm>
              <a:off x="7239726" y="1594081"/>
              <a:ext cx="22651" cy="12165"/>
            </a:xfrm>
            <a:custGeom>
              <a:avLst/>
              <a:gdLst/>
              <a:ahLst/>
              <a:cxnLst/>
              <a:rect l="l" t="t" r="r" b="b"/>
              <a:pathLst>
                <a:path w="715" h="384" extrusionOk="0">
                  <a:moveTo>
                    <a:pt x="524" y="1"/>
                  </a:moveTo>
                  <a:cubicBezTo>
                    <a:pt x="517" y="1"/>
                    <a:pt x="508" y="1"/>
                    <a:pt x="500" y="2"/>
                  </a:cubicBezTo>
                  <a:lnTo>
                    <a:pt x="143" y="62"/>
                  </a:lnTo>
                  <a:cubicBezTo>
                    <a:pt x="60" y="74"/>
                    <a:pt x="0" y="169"/>
                    <a:pt x="12" y="252"/>
                  </a:cubicBezTo>
                  <a:cubicBezTo>
                    <a:pt x="24" y="324"/>
                    <a:pt x="95" y="383"/>
                    <a:pt x="179" y="383"/>
                  </a:cubicBezTo>
                  <a:lnTo>
                    <a:pt x="203" y="383"/>
                  </a:lnTo>
                  <a:lnTo>
                    <a:pt x="560" y="324"/>
                  </a:lnTo>
                  <a:cubicBezTo>
                    <a:pt x="655" y="312"/>
                    <a:pt x="715" y="228"/>
                    <a:pt x="703" y="133"/>
                  </a:cubicBezTo>
                  <a:cubicBezTo>
                    <a:pt x="681" y="57"/>
                    <a:pt x="609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7" name="Google Shape;14067;p89"/>
            <p:cNvSpPr/>
            <p:nvPr/>
          </p:nvSpPr>
          <p:spPr>
            <a:xfrm>
              <a:off x="7307616" y="1594462"/>
              <a:ext cx="22651" cy="12514"/>
            </a:xfrm>
            <a:custGeom>
              <a:avLst/>
              <a:gdLst/>
              <a:ahLst/>
              <a:cxnLst/>
              <a:rect l="l" t="t" r="r" b="b"/>
              <a:pathLst>
                <a:path w="715" h="395" extrusionOk="0">
                  <a:moveTo>
                    <a:pt x="181" y="1"/>
                  </a:moveTo>
                  <a:cubicBezTo>
                    <a:pt x="104" y="1"/>
                    <a:pt x="23" y="57"/>
                    <a:pt x="12" y="133"/>
                  </a:cubicBezTo>
                  <a:cubicBezTo>
                    <a:pt x="0" y="228"/>
                    <a:pt x="60" y="312"/>
                    <a:pt x="143" y="335"/>
                  </a:cubicBezTo>
                  <a:lnTo>
                    <a:pt x="500" y="395"/>
                  </a:lnTo>
                  <a:lnTo>
                    <a:pt x="536" y="395"/>
                  </a:lnTo>
                  <a:cubicBezTo>
                    <a:pt x="608" y="395"/>
                    <a:pt x="679" y="335"/>
                    <a:pt x="703" y="252"/>
                  </a:cubicBezTo>
                  <a:cubicBezTo>
                    <a:pt x="715" y="169"/>
                    <a:pt x="655" y="73"/>
                    <a:pt x="560" y="62"/>
                  </a:cubicBezTo>
                  <a:lnTo>
                    <a:pt x="203" y="2"/>
                  </a:lnTo>
                  <a:cubicBezTo>
                    <a:pt x="196" y="1"/>
                    <a:pt x="188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68" name="Google Shape;14068;p89"/>
          <p:cNvGrpSpPr/>
          <p:nvPr/>
        </p:nvGrpSpPr>
        <p:grpSpPr>
          <a:xfrm>
            <a:off x="6685262" y="1500214"/>
            <a:ext cx="289682" cy="354594"/>
            <a:chOff x="6685262" y="1500214"/>
            <a:chExt cx="289682" cy="354594"/>
          </a:xfrm>
          <a:solidFill>
            <a:schemeClr val="bg1"/>
          </a:solidFill>
        </p:grpSpPr>
        <p:sp>
          <p:nvSpPr>
            <p:cNvPr id="14069" name="Google Shape;14069;p89"/>
            <p:cNvSpPr/>
            <p:nvPr/>
          </p:nvSpPr>
          <p:spPr>
            <a:xfrm>
              <a:off x="6685262" y="1500214"/>
              <a:ext cx="289682" cy="354594"/>
            </a:xfrm>
            <a:custGeom>
              <a:avLst/>
              <a:gdLst/>
              <a:ahLst/>
              <a:cxnLst/>
              <a:rect l="l" t="t" r="r" b="b"/>
              <a:pathLst>
                <a:path w="9144" h="11193" extrusionOk="0">
                  <a:moveTo>
                    <a:pt x="7037" y="3310"/>
                  </a:moveTo>
                  <a:lnTo>
                    <a:pt x="7037" y="3322"/>
                  </a:lnTo>
                  <a:lnTo>
                    <a:pt x="7037" y="3691"/>
                  </a:lnTo>
                  <a:lnTo>
                    <a:pt x="6846" y="3691"/>
                  </a:lnTo>
                  <a:cubicBezTo>
                    <a:pt x="6739" y="3691"/>
                    <a:pt x="6656" y="3608"/>
                    <a:pt x="6656" y="3501"/>
                  </a:cubicBezTo>
                  <a:lnTo>
                    <a:pt x="6656" y="3310"/>
                  </a:lnTo>
                  <a:close/>
                  <a:moveTo>
                    <a:pt x="2465" y="3322"/>
                  </a:moveTo>
                  <a:lnTo>
                    <a:pt x="2465" y="3513"/>
                  </a:lnTo>
                  <a:cubicBezTo>
                    <a:pt x="2465" y="3620"/>
                    <a:pt x="2381" y="3703"/>
                    <a:pt x="2274" y="3703"/>
                  </a:cubicBezTo>
                  <a:lnTo>
                    <a:pt x="2096" y="3703"/>
                  </a:lnTo>
                  <a:lnTo>
                    <a:pt x="2096" y="3691"/>
                  </a:lnTo>
                  <a:lnTo>
                    <a:pt x="2096" y="3322"/>
                  </a:lnTo>
                  <a:close/>
                  <a:moveTo>
                    <a:pt x="4596" y="370"/>
                  </a:moveTo>
                  <a:lnTo>
                    <a:pt x="8453" y="2989"/>
                  </a:lnTo>
                  <a:lnTo>
                    <a:pt x="3691" y="2989"/>
                  </a:lnTo>
                  <a:cubicBezTo>
                    <a:pt x="3596" y="2989"/>
                    <a:pt x="3524" y="3072"/>
                    <a:pt x="3524" y="3156"/>
                  </a:cubicBezTo>
                  <a:cubicBezTo>
                    <a:pt x="3524" y="3251"/>
                    <a:pt x="3596" y="3322"/>
                    <a:pt x="3691" y="3322"/>
                  </a:cubicBezTo>
                  <a:lnTo>
                    <a:pt x="6334" y="3322"/>
                  </a:lnTo>
                  <a:lnTo>
                    <a:pt x="6334" y="3513"/>
                  </a:lnTo>
                  <a:cubicBezTo>
                    <a:pt x="6334" y="3799"/>
                    <a:pt x="6572" y="4037"/>
                    <a:pt x="6858" y="4037"/>
                  </a:cubicBezTo>
                  <a:lnTo>
                    <a:pt x="7120" y="4037"/>
                  </a:lnTo>
                  <a:cubicBezTo>
                    <a:pt x="7203" y="4037"/>
                    <a:pt x="7275" y="4061"/>
                    <a:pt x="7334" y="4120"/>
                  </a:cubicBezTo>
                  <a:cubicBezTo>
                    <a:pt x="7394" y="4180"/>
                    <a:pt x="7406" y="4263"/>
                    <a:pt x="7406" y="4334"/>
                  </a:cubicBezTo>
                  <a:cubicBezTo>
                    <a:pt x="7394" y="4465"/>
                    <a:pt x="7263" y="4584"/>
                    <a:pt x="7108" y="4584"/>
                  </a:cubicBezTo>
                  <a:lnTo>
                    <a:pt x="7037" y="4584"/>
                  </a:lnTo>
                  <a:lnTo>
                    <a:pt x="7037" y="4572"/>
                  </a:lnTo>
                  <a:cubicBezTo>
                    <a:pt x="7037" y="4477"/>
                    <a:pt x="6965" y="4406"/>
                    <a:pt x="6870" y="4406"/>
                  </a:cubicBezTo>
                  <a:cubicBezTo>
                    <a:pt x="6787" y="4406"/>
                    <a:pt x="6715" y="4477"/>
                    <a:pt x="6715" y="4572"/>
                  </a:cubicBezTo>
                  <a:cubicBezTo>
                    <a:pt x="6715" y="5692"/>
                    <a:pt x="5846" y="6597"/>
                    <a:pt x="4763" y="6680"/>
                  </a:cubicBezTo>
                  <a:lnTo>
                    <a:pt x="4763" y="6501"/>
                  </a:lnTo>
                  <a:cubicBezTo>
                    <a:pt x="4763" y="6418"/>
                    <a:pt x="4691" y="6347"/>
                    <a:pt x="4596" y="6347"/>
                  </a:cubicBezTo>
                  <a:cubicBezTo>
                    <a:pt x="4512" y="6347"/>
                    <a:pt x="4429" y="6418"/>
                    <a:pt x="4429" y="6501"/>
                  </a:cubicBezTo>
                  <a:lnTo>
                    <a:pt x="4429" y="6680"/>
                  </a:lnTo>
                  <a:cubicBezTo>
                    <a:pt x="3346" y="6597"/>
                    <a:pt x="2488" y="5692"/>
                    <a:pt x="2488" y="4572"/>
                  </a:cubicBezTo>
                  <a:cubicBezTo>
                    <a:pt x="2488" y="4477"/>
                    <a:pt x="2405" y="4406"/>
                    <a:pt x="2322" y="4406"/>
                  </a:cubicBezTo>
                  <a:cubicBezTo>
                    <a:pt x="2226" y="4406"/>
                    <a:pt x="2155" y="4477"/>
                    <a:pt x="2155" y="4572"/>
                  </a:cubicBezTo>
                  <a:lnTo>
                    <a:pt x="2155" y="4584"/>
                  </a:lnTo>
                  <a:lnTo>
                    <a:pt x="2048" y="4584"/>
                  </a:lnTo>
                  <a:cubicBezTo>
                    <a:pt x="1976" y="4584"/>
                    <a:pt x="1905" y="4561"/>
                    <a:pt x="1845" y="4501"/>
                  </a:cubicBezTo>
                  <a:cubicBezTo>
                    <a:pt x="1786" y="4442"/>
                    <a:pt x="1774" y="4358"/>
                    <a:pt x="1774" y="4287"/>
                  </a:cubicBezTo>
                  <a:cubicBezTo>
                    <a:pt x="1786" y="4156"/>
                    <a:pt x="1917" y="4037"/>
                    <a:pt x="2072" y="4037"/>
                  </a:cubicBezTo>
                  <a:lnTo>
                    <a:pt x="2310" y="4037"/>
                  </a:lnTo>
                  <a:cubicBezTo>
                    <a:pt x="2584" y="4037"/>
                    <a:pt x="2822" y="3799"/>
                    <a:pt x="2822" y="3513"/>
                  </a:cubicBezTo>
                  <a:lnTo>
                    <a:pt x="2822" y="3322"/>
                  </a:lnTo>
                  <a:lnTo>
                    <a:pt x="3024" y="3322"/>
                  </a:lnTo>
                  <a:cubicBezTo>
                    <a:pt x="3108" y="3322"/>
                    <a:pt x="3179" y="3251"/>
                    <a:pt x="3179" y="3156"/>
                  </a:cubicBezTo>
                  <a:cubicBezTo>
                    <a:pt x="3179" y="3072"/>
                    <a:pt x="3108" y="2989"/>
                    <a:pt x="3024" y="2989"/>
                  </a:cubicBezTo>
                  <a:lnTo>
                    <a:pt x="738" y="2989"/>
                  </a:lnTo>
                  <a:lnTo>
                    <a:pt x="4596" y="370"/>
                  </a:lnTo>
                  <a:close/>
                  <a:moveTo>
                    <a:pt x="5632" y="6763"/>
                  </a:moveTo>
                  <a:lnTo>
                    <a:pt x="5632" y="7144"/>
                  </a:lnTo>
                  <a:cubicBezTo>
                    <a:pt x="5644" y="7430"/>
                    <a:pt x="5798" y="7668"/>
                    <a:pt x="6060" y="7787"/>
                  </a:cubicBezTo>
                  <a:cubicBezTo>
                    <a:pt x="5977" y="7978"/>
                    <a:pt x="5858" y="8156"/>
                    <a:pt x="5715" y="8311"/>
                  </a:cubicBezTo>
                  <a:cubicBezTo>
                    <a:pt x="5655" y="8371"/>
                    <a:pt x="5655" y="8466"/>
                    <a:pt x="5715" y="8549"/>
                  </a:cubicBezTo>
                  <a:cubicBezTo>
                    <a:pt x="5739" y="8573"/>
                    <a:pt x="5786" y="8585"/>
                    <a:pt x="5834" y="8585"/>
                  </a:cubicBezTo>
                  <a:cubicBezTo>
                    <a:pt x="5882" y="8585"/>
                    <a:pt x="5917" y="8573"/>
                    <a:pt x="5953" y="8549"/>
                  </a:cubicBezTo>
                  <a:cubicBezTo>
                    <a:pt x="6132" y="8347"/>
                    <a:pt x="6275" y="8132"/>
                    <a:pt x="6370" y="7894"/>
                  </a:cubicBezTo>
                  <a:lnTo>
                    <a:pt x="6727" y="7990"/>
                  </a:lnTo>
                  <a:cubicBezTo>
                    <a:pt x="6572" y="8394"/>
                    <a:pt x="6310" y="8763"/>
                    <a:pt x="5953" y="9037"/>
                  </a:cubicBezTo>
                  <a:cubicBezTo>
                    <a:pt x="5548" y="9335"/>
                    <a:pt x="5072" y="9502"/>
                    <a:pt x="4572" y="9502"/>
                  </a:cubicBezTo>
                  <a:cubicBezTo>
                    <a:pt x="4072" y="9502"/>
                    <a:pt x="3596" y="9335"/>
                    <a:pt x="3203" y="9049"/>
                  </a:cubicBezTo>
                  <a:cubicBezTo>
                    <a:pt x="2846" y="8787"/>
                    <a:pt x="2572" y="8406"/>
                    <a:pt x="2405" y="8013"/>
                  </a:cubicBezTo>
                  <a:lnTo>
                    <a:pt x="2762" y="7906"/>
                  </a:lnTo>
                  <a:cubicBezTo>
                    <a:pt x="2905" y="8252"/>
                    <a:pt x="3119" y="8549"/>
                    <a:pt x="3405" y="8752"/>
                  </a:cubicBezTo>
                  <a:cubicBezTo>
                    <a:pt x="3739" y="9002"/>
                    <a:pt x="4131" y="9144"/>
                    <a:pt x="4548" y="9144"/>
                  </a:cubicBezTo>
                  <a:cubicBezTo>
                    <a:pt x="4822" y="9144"/>
                    <a:pt x="5072" y="9085"/>
                    <a:pt x="5322" y="8978"/>
                  </a:cubicBezTo>
                  <a:cubicBezTo>
                    <a:pt x="5417" y="8942"/>
                    <a:pt x="5441" y="8847"/>
                    <a:pt x="5417" y="8752"/>
                  </a:cubicBezTo>
                  <a:cubicBezTo>
                    <a:pt x="5391" y="8690"/>
                    <a:pt x="5332" y="8654"/>
                    <a:pt x="5265" y="8654"/>
                  </a:cubicBezTo>
                  <a:cubicBezTo>
                    <a:pt x="5241" y="8654"/>
                    <a:pt x="5216" y="8659"/>
                    <a:pt x="5191" y="8668"/>
                  </a:cubicBezTo>
                  <a:cubicBezTo>
                    <a:pt x="4989" y="8752"/>
                    <a:pt x="4774" y="8799"/>
                    <a:pt x="4548" y="8799"/>
                  </a:cubicBezTo>
                  <a:cubicBezTo>
                    <a:pt x="3893" y="8799"/>
                    <a:pt x="3322" y="8394"/>
                    <a:pt x="3084" y="7799"/>
                  </a:cubicBezTo>
                  <a:cubicBezTo>
                    <a:pt x="3334" y="7692"/>
                    <a:pt x="3500" y="7442"/>
                    <a:pt x="3500" y="7180"/>
                  </a:cubicBezTo>
                  <a:lnTo>
                    <a:pt x="3500" y="6787"/>
                  </a:lnTo>
                  <a:cubicBezTo>
                    <a:pt x="3774" y="6918"/>
                    <a:pt x="4072" y="7013"/>
                    <a:pt x="4405" y="7025"/>
                  </a:cubicBezTo>
                  <a:lnTo>
                    <a:pt x="4405" y="7573"/>
                  </a:lnTo>
                  <a:cubicBezTo>
                    <a:pt x="4405" y="7668"/>
                    <a:pt x="4477" y="7740"/>
                    <a:pt x="4560" y="7740"/>
                  </a:cubicBezTo>
                  <a:cubicBezTo>
                    <a:pt x="4655" y="7740"/>
                    <a:pt x="4727" y="7668"/>
                    <a:pt x="4727" y="7573"/>
                  </a:cubicBezTo>
                  <a:lnTo>
                    <a:pt x="4727" y="7001"/>
                  </a:lnTo>
                  <a:cubicBezTo>
                    <a:pt x="5060" y="6978"/>
                    <a:pt x="5358" y="6894"/>
                    <a:pt x="5632" y="6763"/>
                  </a:cubicBezTo>
                  <a:close/>
                  <a:moveTo>
                    <a:pt x="4562" y="0"/>
                  </a:moveTo>
                  <a:cubicBezTo>
                    <a:pt x="4530" y="0"/>
                    <a:pt x="4501" y="12"/>
                    <a:pt x="4477" y="36"/>
                  </a:cubicBezTo>
                  <a:lnTo>
                    <a:pt x="83" y="3025"/>
                  </a:lnTo>
                  <a:cubicBezTo>
                    <a:pt x="24" y="3072"/>
                    <a:pt x="0" y="3144"/>
                    <a:pt x="24" y="3203"/>
                  </a:cubicBezTo>
                  <a:cubicBezTo>
                    <a:pt x="60" y="3263"/>
                    <a:pt x="119" y="3322"/>
                    <a:pt x="191" y="3322"/>
                  </a:cubicBezTo>
                  <a:lnTo>
                    <a:pt x="1786" y="3322"/>
                  </a:lnTo>
                  <a:lnTo>
                    <a:pt x="1786" y="3751"/>
                  </a:lnTo>
                  <a:cubicBezTo>
                    <a:pt x="1584" y="3846"/>
                    <a:pt x="1453" y="4025"/>
                    <a:pt x="1441" y="4227"/>
                  </a:cubicBezTo>
                  <a:cubicBezTo>
                    <a:pt x="1429" y="4394"/>
                    <a:pt x="1488" y="4572"/>
                    <a:pt x="1584" y="4692"/>
                  </a:cubicBezTo>
                  <a:cubicBezTo>
                    <a:pt x="1703" y="4811"/>
                    <a:pt x="1869" y="4882"/>
                    <a:pt x="2036" y="4882"/>
                  </a:cubicBezTo>
                  <a:lnTo>
                    <a:pt x="2155" y="4882"/>
                  </a:lnTo>
                  <a:cubicBezTo>
                    <a:pt x="2238" y="5573"/>
                    <a:pt x="2631" y="6180"/>
                    <a:pt x="3179" y="6549"/>
                  </a:cubicBezTo>
                  <a:lnTo>
                    <a:pt x="3179" y="7132"/>
                  </a:lnTo>
                  <a:cubicBezTo>
                    <a:pt x="3179" y="7299"/>
                    <a:pt x="3072" y="7430"/>
                    <a:pt x="2929" y="7478"/>
                  </a:cubicBezTo>
                  <a:lnTo>
                    <a:pt x="1203" y="7978"/>
                  </a:lnTo>
                  <a:cubicBezTo>
                    <a:pt x="607" y="8156"/>
                    <a:pt x="202" y="8704"/>
                    <a:pt x="202" y="9323"/>
                  </a:cubicBezTo>
                  <a:lnTo>
                    <a:pt x="202" y="11026"/>
                  </a:lnTo>
                  <a:cubicBezTo>
                    <a:pt x="202" y="11121"/>
                    <a:pt x="274" y="11192"/>
                    <a:pt x="369" y="11192"/>
                  </a:cubicBezTo>
                  <a:cubicBezTo>
                    <a:pt x="452" y="11192"/>
                    <a:pt x="536" y="11121"/>
                    <a:pt x="536" y="11026"/>
                  </a:cubicBezTo>
                  <a:lnTo>
                    <a:pt x="536" y="9323"/>
                  </a:lnTo>
                  <a:cubicBezTo>
                    <a:pt x="536" y="8847"/>
                    <a:pt x="845" y="8430"/>
                    <a:pt x="1286" y="8287"/>
                  </a:cubicBezTo>
                  <a:lnTo>
                    <a:pt x="2107" y="8049"/>
                  </a:lnTo>
                  <a:cubicBezTo>
                    <a:pt x="2286" y="8549"/>
                    <a:pt x="2596" y="8966"/>
                    <a:pt x="3012" y="9275"/>
                  </a:cubicBezTo>
                  <a:cubicBezTo>
                    <a:pt x="3429" y="9585"/>
                    <a:pt x="3905" y="9752"/>
                    <a:pt x="4417" y="9776"/>
                  </a:cubicBezTo>
                  <a:lnTo>
                    <a:pt x="4417" y="11026"/>
                  </a:lnTo>
                  <a:cubicBezTo>
                    <a:pt x="4417" y="11121"/>
                    <a:pt x="4489" y="11192"/>
                    <a:pt x="4584" y="11192"/>
                  </a:cubicBezTo>
                  <a:cubicBezTo>
                    <a:pt x="4667" y="11192"/>
                    <a:pt x="4739" y="11121"/>
                    <a:pt x="4739" y="11026"/>
                  </a:cubicBezTo>
                  <a:lnTo>
                    <a:pt x="4739" y="9776"/>
                  </a:lnTo>
                  <a:cubicBezTo>
                    <a:pt x="5263" y="9752"/>
                    <a:pt x="5739" y="9573"/>
                    <a:pt x="6156" y="9252"/>
                  </a:cubicBezTo>
                  <a:cubicBezTo>
                    <a:pt x="6560" y="8942"/>
                    <a:pt x="6870" y="8525"/>
                    <a:pt x="7049" y="8049"/>
                  </a:cubicBezTo>
                  <a:lnTo>
                    <a:pt x="7870" y="8287"/>
                  </a:lnTo>
                  <a:cubicBezTo>
                    <a:pt x="8311" y="8418"/>
                    <a:pt x="8632" y="8835"/>
                    <a:pt x="8632" y="9311"/>
                  </a:cubicBezTo>
                  <a:lnTo>
                    <a:pt x="8632" y="11026"/>
                  </a:lnTo>
                  <a:cubicBezTo>
                    <a:pt x="8632" y="11121"/>
                    <a:pt x="8703" y="11192"/>
                    <a:pt x="8787" y="11192"/>
                  </a:cubicBezTo>
                  <a:cubicBezTo>
                    <a:pt x="8882" y="11192"/>
                    <a:pt x="8954" y="11121"/>
                    <a:pt x="8954" y="11026"/>
                  </a:cubicBezTo>
                  <a:lnTo>
                    <a:pt x="8954" y="9311"/>
                  </a:lnTo>
                  <a:cubicBezTo>
                    <a:pt x="8954" y="8704"/>
                    <a:pt x="8537" y="8156"/>
                    <a:pt x="7953" y="7978"/>
                  </a:cubicBezTo>
                  <a:lnTo>
                    <a:pt x="6227" y="7466"/>
                  </a:lnTo>
                  <a:cubicBezTo>
                    <a:pt x="6084" y="7430"/>
                    <a:pt x="5977" y="7275"/>
                    <a:pt x="5977" y="7132"/>
                  </a:cubicBezTo>
                  <a:lnTo>
                    <a:pt x="5977" y="6549"/>
                  </a:lnTo>
                  <a:cubicBezTo>
                    <a:pt x="6525" y="6156"/>
                    <a:pt x="6918" y="5561"/>
                    <a:pt x="7001" y="4882"/>
                  </a:cubicBezTo>
                  <a:lnTo>
                    <a:pt x="7108" y="4882"/>
                  </a:lnTo>
                  <a:cubicBezTo>
                    <a:pt x="7441" y="4882"/>
                    <a:pt x="7703" y="4644"/>
                    <a:pt x="7739" y="4346"/>
                  </a:cubicBezTo>
                  <a:cubicBezTo>
                    <a:pt x="7751" y="4180"/>
                    <a:pt x="7691" y="4001"/>
                    <a:pt x="7584" y="3882"/>
                  </a:cubicBezTo>
                  <a:cubicBezTo>
                    <a:pt x="7525" y="3822"/>
                    <a:pt x="7465" y="3775"/>
                    <a:pt x="7394" y="3739"/>
                  </a:cubicBezTo>
                  <a:lnTo>
                    <a:pt x="7394" y="3299"/>
                  </a:lnTo>
                  <a:lnTo>
                    <a:pt x="8989" y="3299"/>
                  </a:lnTo>
                  <a:cubicBezTo>
                    <a:pt x="9061" y="3299"/>
                    <a:pt x="9120" y="3263"/>
                    <a:pt x="9144" y="3179"/>
                  </a:cubicBezTo>
                  <a:cubicBezTo>
                    <a:pt x="9132" y="3132"/>
                    <a:pt x="9108" y="3048"/>
                    <a:pt x="9049" y="3025"/>
                  </a:cubicBezTo>
                  <a:lnTo>
                    <a:pt x="4655" y="36"/>
                  </a:lnTo>
                  <a:cubicBezTo>
                    <a:pt x="4626" y="12"/>
                    <a:pt x="4593" y="0"/>
                    <a:pt x="4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0" name="Google Shape;14070;p89"/>
            <p:cNvSpPr/>
            <p:nvPr/>
          </p:nvSpPr>
          <p:spPr>
            <a:xfrm>
              <a:off x="6792372" y="1655984"/>
              <a:ext cx="76222" cy="38143"/>
            </a:xfrm>
            <a:custGeom>
              <a:avLst/>
              <a:gdLst/>
              <a:ahLst/>
              <a:cxnLst/>
              <a:rect l="l" t="t" r="r" b="b"/>
              <a:pathLst>
                <a:path w="2406" h="1204" extrusionOk="0">
                  <a:moveTo>
                    <a:pt x="989" y="334"/>
                  </a:moveTo>
                  <a:cubicBezTo>
                    <a:pt x="917" y="441"/>
                    <a:pt x="798" y="537"/>
                    <a:pt x="667" y="537"/>
                  </a:cubicBezTo>
                  <a:lnTo>
                    <a:pt x="334" y="537"/>
                  </a:lnTo>
                  <a:cubicBezTo>
                    <a:pt x="393" y="417"/>
                    <a:pt x="512" y="334"/>
                    <a:pt x="667" y="334"/>
                  </a:cubicBezTo>
                  <a:close/>
                  <a:moveTo>
                    <a:pt x="1727" y="334"/>
                  </a:moveTo>
                  <a:cubicBezTo>
                    <a:pt x="1858" y="334"/>
                    <a:pt x="1989" y="417"/>
                    <a:pt x="2048" y="537"/>
                  </a:cubicBezTo>
                  <a:lnTo>
                    <a:pt x="1727" y="537"/>
                  </a:lnTo>
                  <a:cubicBezTo>
                    <a:pt x="1584" y="537"/>
                    <a:pt x="1453" y="453"/>
                    <a:pt x="1393" y="334"/>
                  </a:cubicBezTo>
                  <a:close/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lnTo>
                    <a:pt x="0" y="1037"/>
                  </a:lnTo>
                  <a:cubicBezTo>
                    <a:pt x="0" y="1132"/>
                    <a:pt x="72" y="1203"/>
                    <a:pt x="155" y="1203"/>
                  </a:cubicBezTo>
                  <a:cubicBezTo>
                    <a:pt x="250" y="1203"/>
                    <a:pt x="322" y="1132"/>
                    <a:pt x="322" y="1037"/>
                  </a:cubicBezTo>
                  <a:lnTo>
                    <a:pt x="322" y="846"/>
                  </a:lnTo>
                  <a:lnTo>
                    <a:pt x="679" y="846"/>
                  </a:lnTo>
                  <a:cubicBezTo>
                    <a:pt x="893" y="846"/>
                    <a:pt x="1084" y="751"/>
                    <a:pt x="1203" y="608"/>
                  </a:cubicBezTo>
                  <a:cubicBezTo>
                    <a:pt x="1334" y="751"/>
                    <a:pt x="1512" y="846"/>
                    <a:pt x="1727" y="846"/>
                  </a:cubicBezTo>
                  <a:lnTo>
                    <a:pt x="2084" y="846"/>
                  </a:lnTo>
                  <a:lnTo>
                    <a:pt x="2084" y="1037"/>
                  </a:lnTo>
                  <a:cubicBezTo>
                    <a:pt x="2084" y="1132"/>
                    <a:pt x="2155" y="1203"/>
                    <a:pt x="2239" y="1203"/>
                  </a:cubicBezTo>
                  <a:cubicBezTo>
                    <a:pt x="2334" y="1203"/>
                    <a:pt x="2405" y="1132"/>
                    <a:pt x="2405" y="1037"/>
                  </a:cubicBezTo>
                  <a:lnTo>
                    <a:pt x="2405" y="679"/>
                  </a:lnTo>
                  <a:cubicBezTo>
                    <a:pt x="2405" y="310"/>
                    <a:pt x="2096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1" name="Google Shape;14071;p89"/>
            <p:cNvSpPr/>
            <p:nvPr/>
          </p:nvSpPr>
          <p:spPr>
            <a:xfrm>
              <a:off x="6785593" y="1622815"/>
              <a:ext cx="21891" cy="1058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524" y="333"/>
                  </a:lnTo>
                  <a:cubicBezTo>
                    <a:pt x="607" y="333"/>
                    <a:pt x="679" y="250"/>
                    <a:pt x="679" y="167"/>
                  </a:cubicBezTo>
                  <a:cubicBezTo>
                    <a:pt x="691" y="71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2" name="Google Shape;14072;p89"/>
            <p:cNvSpPr/>
            <p:nvPr/>
          </p:nvSpPr>
          <p:spPr>
            <a:xfrm>
              <a:off x="6852723" y="1622815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512" y="333"/>
                  </a:lnTo>
                  <a:cubicBezTo>
                    <a:pt x="608" y="333"/>
                    <a:pt x="679" y="250"/>
                    <a:pt x="679" y="167"/>
                  </a:cubicBezTo>
                  <a:cubicBezTo>
                    <a:pt x="679" y="71"/>
                    <a:pt x="608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3" name="Google Shape;14073;p89"/>
          <p:cNvGrpSpPr/>
          <p:nvPr/>
        </p:nvGrpSpPr>
        <p:grpSpPr>
          <a:xfrm>
            <a:off x="6200938" y="1500594"/>
            <a:ext cx="322154" cy="355355"/>
            <a:chOff x="6200938" y="1500594"/>
            <a:chExt cx="322154" cy="355355"/>
          </a:xfrm>
          <a:solidFill>
            <a:schemeClr val="bg1"/>
          </a:solidFill>
        </p:grpSpPr>
        <p:sp>
          <p:nvSpPr>
            <p:cNvPr id="14074" name="Google Shape;14074;p89"/>
            <p:cNvSpPr/>
            <p:nvPr/>
          </p:nvSpPr>
          <p:spPr>
            <a:xfrm>
              <a:off x="6325789" y="1605835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62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5" name="Google Shape;14075;p89"/>
            <p:cNvSpPr/>
            <p:nvPr/>
          </p:nvSpPr>
          <p:spPr>
            <a:xfrm>
              <a:off x="6387280" y="1605835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6" name="Google Shape;14076;p89"/>
            <p:cNvSpPr/>
            <p:nvPr/>
          </p:nvSpPr>
          <p:spPr>
            <a:xfrm>
              <a:off x="6345779" y="1650725"/>
              <a:ext cx="32472" cy="10201"/>
            </a:xfrm>
            <a:custGeom>
              <a:avLst/>
              <a:gdLst/>
              <a:ahLst/>
              <a:cxnLst/>
              <a:rect l="l" t="t" r="r" b="b"/>
              <a:pathLst>
                <a:path w="1025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858" y="322"/>
                  </a:lnTo>
                  <a:cubicBezTo>
                    <a:pt x="953" y="322"/>
                    <a:pt x="1024" y="250"/>
                    <a:pt x="1024" y="167"/>
                  </a:cubicBezTo>
                  <a:cubicBezTo>
                    <a:pt x="1024" y="72"/>
                    <a:pt x="953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7" name="Google Shape;14077;p89"/>
            <p:cNvSpPr/>
            <p:nvPr/>
          </p:nvSpPr>
          <p:spPr>
            <a:xfrm>
              <a:off x="6200938" y="1500594"/>
              <a:ext cx="322154" cy="355355"/>
            </a:xfrm>
            <a:custGeom>
              <a:avLst/>
              <a:gdLst/>
              <a:ahLst/>
              <a:cxnLst/>
              <a:rect l="l" t="t" r="r" b="b"/>
              <a:pathLst>
                <a:path w="10169" h="11217" extrusionOk="0">
                  <a:moveTo>
                    <a:pt x="5072" y="322"/>
                  </a:moveTo>
                  <a:cubicBezTo>
                    <a:pt x="5251" y="322"/>
                    <a:pt x="5442" y="334"/>
                    <a:pt x="5608" y="381"/>
                  </a:cubicBezTo>
                  <a:lnTo>
                    <a:pt x="5608" y="1727"/>
                  </a:lnTo>
                  <a:cubicBezTo>
                    <a:pt x="5608" y="1822"/>
                    <a:pt x="5680" y="1893"/>
                    <a:pt x="5775" y="1893"/>
                  </a:cubicBezTo>
                  <a:cubicBezTo>
                    <a:pt x="5858" y="1893"/>
                    <a:pt x="5942" y="1822"/>
                    <a:pt x="5942" y="1727"/>
                  </a:cubicBezTo>
                  <a:lnTo>
                    <a:pt x="5942" y="465"/>
                  </a:lnTo>
                  <a:cubicBezTo>
                    <a:pt x="6835" y="798"/>
                    <a:pt x="7466" y="1632"/>
                    <a:pt x="7525" y="2608"/>
                  </a:cubicBezTo>
                  <a:lnTo>
                    <a:pt x="5942" y="2608"/>
                  </a:lnTo>
                  <a:lnTo>
                    <a:pt x="5942" y="2417"/>
                  </a:lnTo>
                  <a:cubicBezTo>
                    <a:pt x="5942" y="2322"/>
                    <a:pt x="5858" y="2251"/>
                    <a:pt x="5775" y="2251"/>
                  </a:cubicBezTo>
                  <a:cubicBezTo>
                    <a:pt x="5680" y="2251"/>
                    <a:pt x="5608" y="2322"/>
                    <a:pt x="5608" y="2417"/>
                  </a:cubicBezTo>
                  <a:lnTo>
                    <a:pt x="5608" y="2608"/>
                  </a:lnTo>
                  <a:lnTo>
                    <a:pt x="4537" y="2608"/>
                  </a:lnTo>
                  <a:lnTo>
                    <a:pt x="4537" y="381"/>
                  </a:lnTo>
                  <a:cubicBezTo>
                    <a:pt x="4715" y="334"/>
                    <a:pt x="4894" y="322"/>
                    <a:pt x="5072" y="322"/>
                  </a:cubicBezTo>
                  <a:close/>
                  <a:moveTo>
                    <a:pt x="4215" y="477"/>
                  </a:moveTo>
                  <a:lnTo>
                    <a:pt x="4215" y="2620"/>
                  </a:lnTo>
                  <a:lnTo>
                    <a:pt x="2620" y="2620"/>
                  </a:lnTo>
                  <a:cubicBezTo>
                    <a:pt x="2679" y="1643"/>
                    <a:pt x="3322" y="810"/>
                    <a:pt x="4215" y="477"/>
                  </a:cubicBezTo>
                  <a:close/>
                  <a:moveTo>
                    <a:pt x="7204" y="2941"/>
                  </a:moveTo>
                  <a:lnTo>
                    <a:pt x="7204" y="4013"/>
                  </a:lnTo>
                  <a:cubicBezTo>
                    <a:pt x="7204" y="4072"/>
                    <a:pt x="7204" y="4132"/>
                    <a:pt x="7192" y="4203"/>
                  </a:cubicBezTo>
                  <a:lnTo>
                    <a:pt x="2965" y="4203"/>
                  </a:lnTo>
                  <a:cubicBezTo>
                    <a:pt x="2965" y="4144"/>
                    <a:pt x="2953" y="4084"/>
                    <a:pt x="2953" y="4013"/>
                  </a:cubicBezTo>
                  <a:lnTo>
                    <a:pt x="2953" y="3656"/>
                  </a:lnTo>
                  <a:cubicBezTo>
                    <a:pt x="2953" y="3560"/>
                    <a:pt x="2870" y="3489"/>
                    <a:pt x="2786" y="3489"/>
                  </a:cubicBezTo>
                  <a:cubicBezTo>
                    <a:pt x="2691" y="3489"/>
                    <a:pt x="2620" y="3560"/>
                    <a:pt x="2620" y="3656"/>
                  </a:cubicBezTo>
                  <a:lnTo>
                    <a:pt x="2620" y="4013"/>
                  </a:lnTo>
                  <a:lnTo>
                    <a:pt x="2620" y="4203"/>
                  </a:lnTo>
                  <a:lnTo>
                    <a:pt x="2441" y="4203"/>
                  </a:lnTo>
                  <a:cubicBezTo>
                    <a:pt x="2334" y="4203"/>
                    <a:pt x="2251" y="4108"/>
                    <a:pt x="2251" y="4013"/>
                  </a:cubicBezTo>
                  <a:lnTo>
                    <a:pt x="2251" y="3132"/>
                  </a:lnTo>
                  <a:cubicBezTo>
                    <a:pt x="2251" y="3025"/>
                    <a:pt x="2334" y="2941"/>
                    <a:pt x="2441" y="2941"/>
                  </a:cubicBezTo>
                  <a:lnTo>
                    <a:pt x="2632" y="2941"/>
                  </a:lnTo>
                  <a:lnTo>
                    <a:pt x="2632" y="2953"/>
                  </a:lnTo>
                  <a:cubicBezTo>
                    <a:pt x="2632" y="3036"/>
                    <a:pt x="2715" y="3120"/>
                    <a:pt x="2798" y="3120"/>
                  </a:cubicBezTo>
                  <a:cubicBezTo>
                    <a:pt x="2882" y="3120"/>
                    <a:pt x="2965" y="3036"/>
                    <a:pt x="2965" y="2953"/>
                  </a:cubicBezTo>
                  <a:lnTo>
                    <a:pt x="2965" y="2941"/>
                  </a:lnTo>
                  <a:close/>
                  <a:moveTo>
                    <a:pt x="7692" y="2953"/>
                  </a:moveTo>
                  <a:cubicBezTo>
                    <a:pt x="7811" y="2953"/>
                    <a:pt x="7894" y="3036"/>
                    <a:pt x="7894" y="3144"/>
                  </a:cubicBezTo>
                  <a:lnTo>
                    <a:pt x="7894" y="4025"/>
                  </a:lnTo>
                  <a:cubicBezTo>
                    <a:pt x="7894" y="4120"/>
                    <a:pt x="7799" y="4215"/>
                    <a:pt x="7692" y="4215"/>
                  </a:cubicBezTo>
                  <a:lnTo>
                    <a:pt x="7501" y="4215"/>
                  </a:lnTo>
                  <a:lnTo>
                    <a:pt x="7501" y="4025"/>
                  </a:lnTo>
                  <a:lnTo>
                    <a:pt x="7501" y="2953"/>
                  </a:lnTo>
                  <a:close/>
                  <a:moveTo>
                    <a:pt x="7513" y="4513"/>
                  </a:moveTo>
                  <a:lnTo>
                    <a:pt x="7418" y="5096"/>
                  </a:lnTo>
                  <a:cubicBezTo>
                    <a:pt x="7394" y="5180"/>
                    <a:pt x="7323" y="5239"/>
                    <a:pt x="7239" y="5239"/>
                  </a:cubicBezTo>
                  <a:lnTo>
                    <a:pt x="7192" y="5239"/>
                  </a:lnTo>
                  <a:cubicBezTo>
                    <a:pt x="7323" y="5025"/>
                    <a:pt x="7418" y="4763"/>
                    <a:pt x="7478" y="4513"/>
                  </a:cubicBezTo>
                  <a:close/>
                  <a:moveTo>
                    <a:pt x="3691" y="4525"/>
                  </a:moveTo>
                  <a:lnTo>
                    <a:pt x="3822" y="5263"/>
                  </a:lnTo>
                  <a:lnTo>
                    <a:pt x="3346" y="5263"/>
                  </a:lnTo>
                  <a:cubicBezTo>
                    <a:pt x="3203" y="5037"/>
                    <a:pt x="3084" y="4799"/>
                    <a:pt x="3013" y="4525"/>
                  </a:cubicBezTo>
                  <a:close/>
                  <a:moveTo>
                    <a:pt x="6108" y="4525"/>
                  </a:moveTo>
                  <a:lnTo>
                    <a:pt x="5965" y="5263"/>
                  </a:lnTo>
                  <a:lnTo>
                    <a:pt x="4168" y="5263"/>
                  </a:lnTo>
                  <a:lnTo>
                    <a:pt x="4037" y="4525"/>
                  </a:lnTo>
                  <a:close/>
                  <a:moveTo>
                    <a:pt x="7144" y="4525"/>
                  </a:moveTo>
                  <a:cubicBezTo>
                    <a:pt x="7073" y="4787"/>
                    <a:pt x="6966" y="5025"/>
                    <a:pt x="6823" y="5227"/>
                  </a:cubicBezTo>
                  <a:cubicBezTo>
                    <a:pt x="6823" y="5239"/>
                    <a:pt x="6799" y="5239"/>
                    <a:pt x="6799" y="5263"/>
                  </a:cubicBezTo>
                  <a:lnTo>
                    <a:pt x="6323" y="5263"/>
                  </a:lnTo>
                  <a:lnTo>
                    <a:pt x="6465" y="4525"/>
                  </a:lnTo>
                  <a:close/>
                  <a:moveTo>
                    <a:pt x="2691" y="4549"/>
                  </a:moveTo>
                  <a:cubicBezTo>
                    <a:pt x="2751" y="4799"/>
                    <a:pt x="2846" y="5049"/>
                    <a:pt x="2977" y="5275"/>
                  </a:cubicBezTo>
                  <a:lnTo>
                    <a:pt x="2917" y="5275"/>
                  </a:lnTo>
                  <a:lnTo>
                    <a:pt x="2917" y="5263"/>
                  </a:lnTo>
                  <a:cubicBezTo>
                    <a:pt x="2834" y="5263"/>
                    <a:pt x="2751" y="5203"/>
                    <a:pt x="2739" y="5108"/>
                  </a:cubicBezTo>
                  <a:lnTo>
                    <a:pt x="2655" y="4549"/>
                  </a:lnTo>
                  <a:close/>
                  <a:moveTo>
                    <a:pt x="3906" y="5584"/>
                  </a:moveTo>
                  <a:lnTo>
                    <a:pt x="3941" y="5811"/>
                  </a:lnTo>
                  <a:cubicBezTo>
                    <a:pt x="3846" y="5751"/>
                    <a:pt x="3739" y="5680"/>
                    <a:pt x="3644" y="5584"/>
                  </a:cubicBezTo>
                  <a:close/>
                  <a:moveTo>
                    <a:pt x="6501" y="5584"/>
                  </a:moveTo>
                  <a:cubicBezTo>
                    <a:pt x="6418" y="5680"/>
                    <a:pt x="6311" y="5739"/>
                    <a:pt x="6204" y="5811"/>
                  </a:cubicBezTo>
                  <a:lnTo>
                    <a:pt x="6251" y="5584"/>
                  </a:lnTo>
                  <a:close/>
                  <a:moveTo>
                    <a:pt x="5906" y="5584"/>
                  </a:moveTo>
                  <a:lnTo>
                    <a:pt x="5870" y="5834"/>
                  </a:lnTo>
                  <a:cubicBezTo>
                    <a:pt x="5834" y="6013"/>
                    <a:pt x="5692" y="6132"/>
                    <a:pt x="5513" y="6132"/>
                  </a:cubicBezTo>
                  <a:lnTo>
                    <a:pt x="4632" y="6132"/>
                  </a:lnTo>
                  <a:cubicBezTo>
                    <a:pt x="4453" y="6132"/>
                    <a:pt x="4299" y="6013"/>
                    <a:pt x="4275" y="5834"/>
                  </a:cubicBezTo>
                  <a:lnTo>
                    <a:pt x="4227" y="5584"/>
                  </a:lnTo>
                  <a:close/>
                  <a:moveTo>
                    <a:pt x="6132" y="6204"/>
                  </a:moveTo>
                  <a:lnTo>
                    <a:pt x="6132" y="6775"/>
                  </a:lnTo>
                  <a:cubicBezTo>
                    <a:pt x="6132" y="7073"/>
                    <a:pt x="6346" y="7358"/>
                    <a:pt x="6620" y="7442"/>
                  </a:cubicBezTo>
                  <a:lnTo>
                    <a:pt x="6704" y="7466"/>
                  </a:lnTo>
                  <a:cubicBezTo>
                    <a:pt x="6406" y="7859"/>
                    <a:pt x="5870" y="8442"/>
                    <a:pt x="5072" y="8751"/>
                  </a:cubicBezTo>
                  <a:cubicBezTo>
                    <a:pt x="4287" y="8442"/>
                    <a:pt x="3751" y="7859"/>
                    <a:pt x="3441" y="7466"/>
                  </a:cubicBezTo>
                  <a:lnTo>
                    <a:pt x="3513" y="7442"/>
                  </a:lnTo>
                  <a:cubicBezTo>
                    <a:pt x="3810" y="7358"/>
                    <a:pt x="4001" y="7085"/>
                    <a:pt x="4001" y="6775"/>
                  </a:cubicBezTo>
                  <a:lnTo>
                    <a:pt x="4001" y="6204"/>
                  </a:lnTo>
                  <a:cubicBezTo>
                    <a:pt x="4049" y="6239"/>
                    <a:pt x="4108" y="6251"/>
                    <a:pt x="4168" y="6287"/>
                  </a:cubicBezTo>
                  <a:lnTo>
                    <a:pt x="4179" y="6287"/>
                  </a:lnTo>
                  <a:cubicBezTo>
                    <a:pt x="4299" y="6382"/>
                    <a:pt x="4465" y="6454"/>
                    <a:pt x="4632" y="6454"/>
                  </a:cubicBezTo>
                  <a:lnTo>
                    <a:pt x="5513" y="6454"/>
                  </a:lnTo>
                  <a:cubicBezTo>
                    <a:pt x="5668" y="6454"/>
                    <a:pt x="5834" y="6394"/>
                    <a:pt x="5954" y="6287"/>
                  </a:cubicBezTo>
                  <a:cubicBezTo>
                    <a:pt x="6013" y="6251"/>
                    <a:pt x="6073" y="6239"/>
                    <a:pt x="6132" y="6204"/>
                  </a:cubicBezTo>
                  <a:close/>
                  <a:moveTo>
                    <a:pt x="8942" y="6632"/>
                  </a:moveTo>
                  <a:cubicBezTo>
                    <a:pt x="9442" y="6632"/>
                    <a:pt x="9835" y="7025"/>
                    <a:pt x="9835" y="7525"/>
                  </a:cubicBezTo>
                  <a:lnTo>
                    <a:pt x="9835" y="8751"/>
                  </a:lnTo>
                  <a:lnTo>
                    <a:pt x="9823" y="8751"/>
                  </a:lnTo>
                  <a:cubicBezTo>
                    <a:pt x="9823" y="9049"/>
                    <a:pt x="9585" y="9287"/>
                    <a:pt x="9287" y="9287"/>
                  </a:cubicBezTo>
                  <a:lnTo>
                    <a:pt x="8049" y="9287"/>
                  </a:lnTo>
                  <a:lnTo>
                    <a:pt x="8049" y="7061"/>
                  </a:lnTo>
                  <a:cubicBezTo>
                    <a:pt x="8109" y="7025"/>
                    <a:pt x="8168" y="7001"/>
                    <a:pt x="8216" y="6954"/>
                  </a:cubicBezTo>
                  <a:lnTo>
                    <a:pt x="8454" y="6775"/>
                  </a:lnTo>
                  <a:cubicBezTo>
                    <a:pt x="8573" y="6692"/>
                    <a:pt x="8716" y="6632"/>
                    <a:pt x="8882" y="6632"/>
                  </a:cubicBezTo>
                  <a:close/>
                  <a:moveTo>
                    <a:pt x="5072" y="0"/>
                  </a:moveTo>
                  <a:cubicBezTo>
                    <a:pt x="3572" y="0"/>
                    <a:pt x="2358" y="1179"/>
                    <a:pt x="2274" y="2667"/>
                  </a:cubicBezTo>
                  <a:cubicBezTo>
                    <a:pt x="2072" y="2739"/>
                    <a:pt x="1917" y="2929"/>
                    <a:pt x="1917" y="3156"/>
                  </a:cubicBezTo>
                  <a:lnTo>
                    <a:pt x="1917" y="4037"/>
                  </a:lnTo>
                  <a:cubicBezTo>
                    <a:pt x="1917" y="4275"/>
                    <a:pt x="2084" y="4465"/>
                    <a:pt x="2298" y="4525"/>
                  </a:cubicBezTo>
                  <a:lnTo>
                    <a:pt x="2394" y="5168"/>
                  </a:lnTo>
                  <a:cubicBezTo>
                    <a:pt x="2441" y="5418"/>
                    <a:pt x="2655" y="5596"/>
                    <a:pt x="2906" y="5596"/>
                  </a:cubicBezTo>
                  <a:lnTo>
                    <a:pt x="3191" y="5596"/>
                  </a:lnTo>
                  <a:cubicBezTo>
                    <a:pt x="3334" y="5763"/>
                    <a:pt x="3489" y="5906"/>
                    <a:pt x="3679" y="6049"/>
                  </a:cubicBezTo>
                  <a:lnTo>
                    <a:pt x="3679" y="6799"/>
                  </a:lnTo>
                  <a:cubicBezTo>
                    <a:pt x="3679" y="6966"/>
                    <a:pt x="3572" y="7097"/>
                    <a:pt x="3429" y="7144"/>
                  </a:cubicBezTo>
                  <a:lnTo>
                    <a:pt x="3263" y="7192"/>
                  </a:lnTo>
                  <a:cubicBezTo>
                    <a:pt x="3203" y="7097"/>
                    <a:pt x="3167" y="7049"/>
                    <a:pt x="3167" y="7025"/>
                  </a:cubicBezTo>
                  <a:cubicBezTo>
                    <a:pt x="3108" y="6906"/>
                    <a:pt x="2989" y="6846"/>
                    <a:pt x="2870" y="6846"/>
                  </a:cubicBezTo>
                  <a:lnTo>
                    <a:pt x="2572" y="6846"/>
                  </a:lnTo>
                  <a:cubicBezTo>
                    <a:pt x="2429" y="6846"/>
                    <a:pt x="2263" y="6799"/>
                    <a:pt x="2144" y="6704"/>
                  </a:cubicBezTo>
                  <a:lnTo>
                    <a:pt x="1905" y="6525"/>
                  </a:lnTo>
                  <a:cubicBezTo>
                    <a:pt x="1727" y="6394"/>
                    <a:pt x="1501" y="6311"/>
                    <a:pt x="1286" y="6311"/>
                  </a:cubicBezTo>
                  <a:lnTo>
                    <a:pt x="1227" y="6311"/>
                  </a:lnTo>
                  <a:cubicBezTo>
                    <a:pt x="548" y="6311"/>
                    <a:pt x="0" y="6870"/>
                    <a:pt x="0" y="7537"/>
                  </a:cubicBezTo>
                  <a:lnTo>
                    <a:pt x="0" y="8775"/>
                  </a:lnTo>
                  <a:cubicBezTo>
                    <a:pt x="0" y="9192"/>
                    <a:pt x="298" y="9549"/>
                    <a:pt x="703" y="9621"/>
                  </a:cubicBezTo>
                  <a:lnTo>
                    <a:pt x="703" y="11049"/>
                  </a:lnTo>
                  <a:cubicBezTo>
                    <a:pt x="703" y="11133"/>
                    <a:pt x="774" y="11216"/>
                    <a:pt x="870" y="11216"/>
                  </a:cubicBezTo>
                  <a:cubicBezTo>
                    <a:pt x="953" y="11216"/>
                    <a:pt x="1024" y="11133"/>
                    <a:pt x="1024" y="11049"/>
                  </a:cubicBezTo>
                  <a:lnTo>
                    <a:pt x="1024" y="9633"/>
                  </a:lnTo>
                  <a:lnTo>
                    <a:pt x="2096" y="9633"/>
                  </a:lnTo>
                  <a:lnTo>
                    <a:pt x="2096" y="11049"/>
                  </a:lnTo>
                  <a:cubicBezTo>
                    <a:pt x="2096" y="11133"/>
                    <a:pt x="2179" y="11216"/>
                    <a:pt x="2263" y="11216"/>
                  </a:cubicBezTo>
                  <a:cubicBezTo>
                    <a:pt x="2358" y="11216"/>
                    <a:pt x="2429" y="11133"/>
                    <a:pt x="2429" y="11049"/>
                  </a:cubicBezTo>
                  <a:lnTo>
                    <a:pt x="2429" y="9109"/>
                  </a:lnTo>
                  <a:cubicBezTo>
                    <a:pt x="2429" y="9025"/>
                    <a:pt x="2358" y="8954"/>
                    <a:pt x="2263" y="8954"/>
                  </a:cubicBezTo>
                  <a:cubicBezTo>
                    <a:pt x="2179" y="8954"/>
                    <a:pt x="2096" y="9025"/>
                    <a:pt x="2096" y="9109"/>
                  </a:cubicBezTo>
                  <a:lnTo>
                    <a:pt x="2096" y="9311"/>
                  </a:lnTo>
                  <a:lnTo>
                    <a:pt x="870" y="9311"/>
                  </a:lnTo>
                  <a:cubicBezTo>
                    <a:pt x="572" y="9311"/>
                    <a:pt x="334" y="9073"/>
                    <a:pt x="334" y="8775"/>
                  </a:cubicBezTo>
                  <a:lnTo>
                    <a:pt x="334" y="7537"/>
                  </a:lnTo>
                  <a:cubicBezTo>
                    <a:pt x="334" y="7049"/>
                    <a:pt x="727" y="6644"/>
                    <a:pt x="1227" y="6644"/>
                  </a:cubicBezTo>
                  <a:lnTo>
                    <a:pt x="1286" y="6644"/>
                  </a:lnTo>
                  <a:cubicBezTo>
                    <a:pt x="1429" y="6644"/>
                    <a:pt x="1596" y="6692"/>
                    <a:pt x="1715" y="6787"/>
                  </a:cubicBezTo>
                  <a:lnTo>
                    <a:pt x="1953" y="6966"/>
                  </a:lnTo>
                  <a:cubicBezTo>
                    <a:pt x="2013" y="7013"/>
                    <a:pt x="2060" y="7049"/>
                    <a:pt x="2120" y="7073"/>
                  </a:cubicBezTo>
                  <a:lnTo>
                    <a:pt x="2120" y="8418"/>
                  </a:lnTo>
                  <a:cubicBezTo>
                    <a:pt x="2120" y="8501"/>
                    <a:pt x="2191" y="8573"/>
                    <a:pt x="2274" y="8573"/>
                  </a:cubicBezTo>
                  <a:cubicBezTo>
                    <a:pt x="2370" y="8573"/>
                    <a:pt x="2441" y="8501"/>
                    <a:pt x="2441" y="8418"/>
                  </a:cubicBezTo>
                  <a:lnTo>
                    <a:pt x="2441" y="7168"/>
                  </a:lnTo>
                  <a:cubicBezTo>
                    <a:pt x="2489" y="7168"/>
                    <a:pt x="2536" y="7180"/>
                    <a:pt x="2572" y="7180"/>
                  </a:cubicBezTo>
                  <a:lnTo>
                    <a:pt x="2894" y="7180"/>
                  </a:lnTo>
                  <a:cubicBezTo>
                    <a:pt x="2917" y="7239"/>
                    <a:pt x="3608" y="8549"/>
                    <a:pt x="5037" y="9097"/>
                  </a:cubicBezTo>
                  <a:cubicBezTo>
                    <a:pt x="5055" y="9103"/>
                    <a:pt x="5072" y="9106"/>
                    <a:pt x="5092" y="9106"/>
                  </a:cubicBezTo>
                  <a:cubicBezTo>
                    <a:pt x="5111" y="9106"/>
                    <a:pt x="5132" y="9103"/>
                    <a:pt x="5156" y="9097"/>
                  </a:cubicBezTo>
                  <a:cubicBezTo>
                    <a:pt x="6596" y="8561"/>
                    <a:pt x="7275" y="7239"/>
                    <a:pt x="7299" y="7180"/>
                  </a:cubicBezTo>
                  <a:lnTo>
                    <a:pt x="7608" y="7180"/>
                  </a:lnTo>
                  <a:cubicBezTo>
                    <a:pt x="7656" y="7180"/>
                    <a:pt x="7692" y="7180"/>
                    <a:pt x="7739" y="7168"/>
                  </a:cubicBezTo>
                  <a:lnTo>
                    <a:pt x="7739" y="11049"/>
                  </a:lnTo>
                  <a:cubicBezTo>
                    <a:pt x="7739" y="11133"/>
                    <a:pt x="7811" y="11216"/>
                    <a:pt x="7906" y="11216"/>
                  </a:cubicBezTo>
                  <a:cubicBezTo>
                    <a:pt x="7989" y="11216"/>
                    <a:pt x="8073" y="11133"/>
                    <a:pt x="8073" y="11049"/>
                  </a:cubicBezTo>
                  <a:lnTo>
                    <a:pt x="8073" y="9633"/>
                  </a:lnTo>
                  <a:lnTo>
                    <a:pt x="9144" y="9633"/>
                  </a:lnTo>
                  <a:lnTo>
                    <a:pt x="9144" y="11049"/>
                  </a:lnTo>
                  <a:cubicBezTo>
                    <a:pt x="9144" y="11133"/>
                    <a:pt x="9216" y="11216"/>
                    <a:pt x="9299" y="11216"/>
                  </a:cubicBezTo>
                  <a:cubicBezTo>
                    <a:pt x="9394" y="11216"/>
                    <a:pt x="9466" y="11133"/>
                    <a:pt x="9466" y="11049"/>
                  </a:cubicBezTo>
                  <a:lnTo>
                    <a:pt x="9466" y="9621"/>
                  </a:lnTo>
                  <a:cubicBezTo>
                    <a:pt x="9871" y="9549"/>
                    <a:pt x="10168" y="9192"/>
                    <a:pt x="10168" y="8775"/>
                  </a:cubicBezTo>
                  <a:lnTo>
                    <a:pt x="10168" y="7537"/>
                  </a:lnTo>
                  <a:cubicBezTo>
                    <a:pt x="10156" y="6846"/>
                    <a:pt x="9621" y="6311"/>
                    <a:pt x="8930" y="6311"/>
                  </a:cubicBezTo>
                  <a:lnTo>
                    <a:pt x="8871" y="6311"/>
                  </a:lnTo>
                  <a:cubicBezTo>
                    <a:pt x="8644" y="6311"/>
                    <a:pt x="8418" y="6394"/>
                    <a:pt x="8240" y="6525"/>
                  </a:cubicBezTo>
                  <a:lnTo>
                    <a:pt x="8013" y="6704"/>
                  </a:lnTo>
                  <a:cubicBezTo>
                    <a:pt x="7894" y="6787"/>
                    <a:pt x="7739" y="6846"/>
                    <a:pt x="7573" y="6846"/>
                  </a:cubicBezTo>
                  <a:lnTo>
                    <a:pt x="7275" y="6846"/>
                  </a:lnTo>
                  <a:cubicBezTo>
                    <a:pt x="7144" y="6846"/>
                    <a:pt x="7037" y="6930"/>
                    <a:pt x="6977" y="7025"/>
                  </a:cubicBezTo>
                  <a:cubicBezTo>
                    <a:pt x="6977" y="7049"/>
                    <a:pt x="6954" y="7097"/>
                    <a:pt x="6894" y="7192"/>
                  </a:cubicBezTo>
                  <a:lnTo>
                    <a:pt x="6727" y="7144"/>
                  </a:lnTo>
                  <a:cubicBezTo>
                    <a:pt x="6585" y="7097"/>
                    <a:pt x="6477" y="6954"/>
                    <a:pt x="6477" y="6799"/>
                  </a:cubicBezTo>
                  <a:lnTo>
                    <a:pt x="6477" y="6049"/>
                  </a:lnTo>
                  <a:cubicBezTo>
                    <a:pt x="6656" y="5930"/>
                    <a:pt x="6823" y="5775"/>
                    <a:pt x="6966" y="5596"/>
                  </a:cubicBezTo>
                  <a:lnTo>
                    <a:pt x="7251" y="5596"/>
                  </a:lnTo>
                  <a:cubicBezTo>
                    <a:pt x="7501" y="5596"/>
                    <a:pt x="7716" y="5418"/>
                    <a:pt x="7751" y="5168"/>
                  </a:cubicBezTo>
                  <a:lnTo>
                    <a:pt x="7859" y="4525"/>
                  </a:lnTo>
                  <a:cubicBezTo>
                    <a:pt x="8073" y="4465"/>
                    <a:pt x="8228" y="4263"/>
                    <a:pt x="8228" y="4037"/>
                  </a:cubicBezTo>
                  <a:lnTo>
                    <a:pt x="8228" y="3156"/>
                  </a:lnTo>
                  <a:cubicBezTo>
                    <a:pt x="8228" y="2929"/>
                    <a:pt x="8085" y="2739"/>
                    <a:pt x="7870" y="2667"/>
                  </a:cubicBezTo>
                  <a:cubicBezTo>
                    <a:pt x="7799" y="1191"/>
                    <a:pt x="6585" y="0"/>
                    <a:pt x="5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8" name="Google Shape;14078;p89"/>
            <p:cNvSpPr/>
            <p:nvPr/>
          </p:nvSpPr>
          <p:spPr>
            <a:xfrm>
              <a:off x="6312199" y="1800445"/>
              <a:ext cx="99253" cy="54743"/>
            </a:xfrm>
            <a:custGeom>
              <a:avLst/>
              <a:gdLst/>
              <a:ahLst/>
              <a:cxnLst/>
              <a:rect l="l" t="t" r="r" b="b"/>
              <a:pathLst>
                <a:path w="3133" h="1728" extrusionOk="0">
                  <a:moveTo>
                    <a:pt x="1560" y="1"/>
                  </a:moveTo>
                  <a:cubicBezTo>
                    <a:pt x="703" y="1"/>
                    <a:pt x="1" y="703"/>
                    <a:pt x="1" y="1572"/>
                  </a:cubicBezTo>
                  <a:cubicBezTo>
                    <a:pt x="1" y="1656"/>
                    <a:pt x="72" y="1727"/>
                    <a:pt x="167" y="1727"/>
                  </a:cubicBezTo>
                  <a:cubicBezTo>
                    <a:pt x="251" y="1727"/>
                    <a:pt x="334" y="1656"/>
                    <a:pt x="334" y="1572"/>
                  </a:cubicBezTo>
                  <a:cubicBezTo>
                    <a:pt x="334" y="882"/>
                    <a:pt x="882" y="334"/>
                    <a:pt x="1560" y="334"/>
                  </a:cubicBezTo>
                  <a:cubicBezTo>
                    <a:pt x="2251" y="334"/>
                    <a:pt x="2799" y="882"/>
                    <a:pt x="2799" y="1572"/>
                  </a:cubicBezTo>
                  <a:cubicBezTo>
                    <a:pt x="2799" y="1656"/>
                    <a:pt x="2870" y="1727"/>
                    <a:pt x="2965" y="1727"/>
                  </a:cubicBezTo>
                  <a:cubicBezTo>
                    <a:pt x="3049" y="1727"/>
                    <a:pt x="3120" y="1656"/>
                    <a:pt x="3120" y="1572"/>
                  </a:cubicBezTo>
                  <a:cubicBezTo>
                    <a:pt x="3132" y="703"/>
                    <a:pt x="2430" y="1"/>
                    <a:pt x="1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9" name="Google Shape;14079;p89"/>
          <p:cNvGrpSpPr/>
          <p:nvPr/>
        </p:nvGrpSpPr>
        <p:grpSpPr>
          <a:xfrm>
            <a:off x="5289631" y="1500214"/>
            <a:ext cx="332355" cy="354974"/>
            <a:chOff x="5289631" y="1500214"/>
            <a:chExt cx="332355" cy="354974"/>
          </a:xfrm>
          <a:solidFill>
            <a:schemeClr val="bg1"/>
          </a:solidFill>
        </p:grpSpPr>
        <p:sp>
          <p:nvSpPr>
            <p:cNvPr id="14080" name="Google Shape;14080;p89"/>
            <p:cNvSpPr/>
            <p:nvPr/>
          </p:nvSpPr>
          <p:spPr>
            <a:xfrm>
              <a:off x="5432603" y="1667040"/>
              <a:ext cx="45651" cy="16157"/>
            </a:xfrm>
            <a:custGeom>
              <a:avLst/>
              <a:gdLst/>
              <a:ahLst/>
              <a:cxnLst/>
              <a:rect l="l" t="t" r="r" b="b"/>
              <a:pathLst>
                <a:path w="1441" h="510" extrusionOk="0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211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41" y="223"/>
                    <a:pt x="1441" y="128"/>
                    <a:pt x="1370" y="45"/>
                  </a:cubicBezTo>
                  <a:cubicBezTo>
                    <a:pt x="1334" y="15"/>
                    <a:pt x="1292" y="0"/>
                    <a:pt x="1251" y="0"/>
                  </a:cubicBezTo>
                  <a:cubicBezTo>
                    <a:pt x="1209" y="0"/>
                    <a:pt x="1167" y="15"/>
                    <a:pt x="1131" y="45"/>
                  </a:cubicBezTo>
                  <a:cubicBezTo>
                    <a:pt x="1072" y="104"/>
                    <a:pt x="917" y="188"/>
                    <a:pt x="715" y="188"/>
                  </a:cubicBezTo>
                  <a:cubicBezTo>
                    <a:pt x="500" y="188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1" name="Google Shape;14081;p89"/>
            <p:cNvSpPr/>
            <p:nvPr/>
          </p:nvSpPr>
          <p:spPr>
            <a:xfrm>
              <a:off x="5416763" y="1628074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2" name="Google Shape;14082;p89"/>
            <p:cNvSpPr/>
            <p:nvPr/>
          </p:nvSpPr>
          <p:spPr>
            <a:xfrm>
              <a:off x="5483893" y="1628074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3" name="Google Shape;14083;p89"/>
            <p:cNvSpPr/>
            <p:nvPr/>
          </p:nvSpPr>
          <p:spPr>
            <a:xfrm>
              <a:off x="5411093" y="1611474"/>
              <a:ext cx="21923" cy="10613"/>
            </a:xfrm>
            <a:custGeom>
              <a:avLst/>
              <a:gdLst/>
              <a:ahLst/>
              <a:cxnLst/>
              <a:rect l="l" t="t" r="r" b="b"/>
              <a:pathLst>
                <a:path w="692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525" y="334"/>
                  </a:lnTo>
                  <a:cubicBezTo>
                    <a:pt x="608" y="334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4" name="Google Shape;14084;p89"/>
            <p:cNvSpPr/>
            <p:nvPr/>
          </p:nvSpPr>
          <p:spPr>
            <a:xfrm>
              <a:off x="5478254" y="1611474"/>
              <a:ext cx="21511" cy="10613"/>
            </a:xfrm>
            <a:custGeom>
              <a:avLst/>
              <a:gdLst/>
              <a:ahLst/>
              <a:cxnLst/>
              <a:rect l="l" t="t" r="r" b="b"/>
              <a:pathLst>
                <a:path w="679" h="335" extrusionOk="0">
                  <a:moveTo>
                    <a:pt x="155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55" y="334"/>
                  </a:cubicBezTo>
                  <a:lnTo>
                    <a:pt x="524" y="334"/>
                  </a:lnTo>
                  <a:cubicBezTo>
                    <a:pt x="607" y="334"/>
                    <a:pt x="679" y="251"/>
                    <a:pt x="679" y="168"/>
                  </a:cubicBezTo>
                  <a:cubicBezTo>
                    <a:pt x="679" y="72"/>
                    <a:pt x="607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5" name="Google Shape;14085;p89"/>
            <p:cNvSpPr/>
            <p:nvPr/>
          </p:nvSpPr>
          <p:spPr>
            <a:xfrm>
              <a:off x="5289631" y="1500214"/>
              <a:ext cx="332355" cy="354974"/>
            </a:xfrm>
            <a:custGeom>
              <a:avLst/>
              <a:gdLst/>
              <a:ahLst/>
              <a:cxnLst/>
              <a:rect l="l" t="t" r="r" b="b"/>
              <a:pathLst>
                <a:path w="10491" h="11205" extrusionOk="0">
                  <a:moveTo>
                    <a:pt x="5930" y="322"/>
                  </a:moveTo>
                  <a:cubicBezTo>
                    <a:pt x="6395" y="322"/>
                    <a:pt x="6978" y="596"/>
                    <a:pt x="7347" y="858"/>
                  </a:cubicBezTo>
                  <a:cubicBezTo>
                    <a:pt x="7752" y="1143"/>
                    <a:pt x="8240" y="1655"/>
                    <a:pt x="8335" y="2429"/>
                  </a:cubicBezTo>
                  <a:cubicBezTo>
                    <a:pt x="8395" y="2989"/>
                    <a:pt x="8550" y="3263"/>
                    <a:pt x="8716" y="3513"/>
                  </a:cubicBezTo>
                  <a:cubicBezTo>
                    <a:pt x="8812" y="3680"/>
                    <a:pt x="8895" y="3822"/>
                    <a:pt x="8966" y="4049"/>
                  </a:cubicBezTo>
                  <a:cubicBezTo>
                    <a:pt x="9073" y="4370"/>
                    <a:pt x="9073" y="4632"/>
                    <a:pt x="9073" y="4894"/>
                  </a:cubicBezTo>
                  <a:cubicBezTo>
                    <a:pt x="9073" y="5144"/>
                    <a:pt x="9073" y="5406"/>
                    <a:pt x="9169" y="5715"/>
                  </a:cubicBezTo>
                  <a:cubicBezTo>
                    <a:pt x="9228" y="5918"/>
                    <a:pt x="9300" y="6085"/>
                    <a:pt x="9371" y="6239"/>
                  </a:cubicBezTo>
                  <a:cubicBezTo>
                    <a:pt x="9526" y="6537"/>
                    <a:pt x="9657" y="6799"/>
                    <a:pt x="9645" y="7442"/>
                  </a:cubicBezTo>
                  <a:cubicBezTo>
                    <a:pt x="9621" y="8037"/>
                    <a:pt x="9800" y="8430"/>
                    <a:pt x="9919" y="8740"/>
                  </a:cubicBezTo>
                  <a:cubicBezTo>
                    <a:pt x="10062" y="9049"/>
                    <a:pt x="10145" y="9264"/>
                    <a:pt x="10026" y="9597"/>
                  </a:cubicBezTo>
                  <a:cubicBezTo>
                    <a:pt x="9931" y="9918"/>
                    <a:pt x="9645" y="10133"/>
                    <a:pt x="9454" y="10252"/>
                  </a:cubicBezTo>
                  <a:lnTo>
                    <a:pt x="9454" y="9692"/>
                  </a:lnTo>
                  <a:cubicBezTo>
                    <a:pt x="9454" y="9168"/>
                    <a:pt x="9121" y="8704"/>
                    <a:pt x="8633" y="8549"/>
                  </a:cubicBezTo>
                  <a:lnTo>
                    <a:pt x="6811" y="7906"/>
                  </a:lnTo>
                  <a:cubicBezTo>
                    <a:pt x="6609" y="7835"/>
                    <a:pt x="6454" y="7620"/>
                    <a:pt x="6454" y="7394"/>
                  </a:cubicBezTo>
                  <a:lnTo>
                    <a:pt x="6454" y="6680"/>
                  </a:lnTo>
                  <a:cubicBezTo>
                    <a:pt x="7180" y="6263"/>
                    <a:pt x="7692" y="5465"/>
                    <a:pt x="7692" y="4561"/>
                  </a:cubicBezTo>
                  <a:lnTo>
                    <a:pt x="7692" y="3977"/>
                  </a:lnTo>
                  <a:cubicBezTo>
                    <a:pt x="7704" y="3989"/>
                    <a:pt x="7716" y="3989"/>
                    <a:pt x="7716" y="4001"/>
                  </a:cubicBezTo>
                  <a:cubicBezTo>
                    <a:pt x="8073" y="4263"/>
                    <a:pt x="8300" y="4418"/>
                    <a:pt x="8347" y="4989"/>
                  </a:cubicBezTo>
                  <a:cubicBezTo>
                    <a:pt x="8347" y="5073"/>
                    <a:pt x="8419" y="5132"/>
                    <a:pt x="8514" y="5132"/>
                  </a:cubicBezTo>
                  <a:lnTo>
                    <a:pt x="8526" y="5132"/>
                  </a:lnTo>
                  <a:cubicBezTo>
                    <a:pt x="8609" y="5132"/>
                    <a:pt x="8692" y="5049"/>
                    <a:pt x="8669" y="4953"/>
                  </a:cubicBezTo>
                  <a:cubicBezTo>
                    <a:pt x="8609" y="4239"/>
                    <a:pt x="8276" y="3989"/>
                    <a:pt x="7895" y="3739"/>
                  </a:cubicBezTo>
                  <a:cubicBezTo>
                    <a:pt x="7633" y="3560"/>
                    <a:pt x="7359" y="3370"/>
                    <a:pt x="7121" y="2965"/>
                  </a:cubicBezTo>
                  <a:cubicBezTo>
                    <a:pt x="6728" y="2322"/>
                    <a:pt x="6287" y="2215"/>
                    <a:pt x="5954" y="2132"/>
                  </a:cubicBezTo>
                  <a:cubicBezTo>
                    <a:pt x="5787" y="2084"/>
                    <a:pt x="5633" y="2060"/>
                    <a:pt x="5513" y="1965"/>
                  </a:cubicBezTo>
                  <a:cubicBezTo>
                    <a:pt x="5442" y="1917"/>
                    <a:pt x="5418" y="1834"/>
                    <a:pt x="5418" y="1763"/>
                  </a:cubicBezTo>
                  <a:lnTo>
                    <a:pt x="5418" y="1417"/>
                  </a:lnTo>
                  <a:cubicBezTo>
                    <a:pt x="5418" y="1322"/>
                    <a:pt x="5335" y="1251"/>
                    <a:pt x="5252" y="1251"/>
                  </a:cubicBezTo>
                  <a:cubicBezTo>
                    <a:pt x="5156" y="1251"/>
                    <a:pt x="5085" y="1322"/>
                    <a:pt x="5085" y="1417"/>
                  </a:cubicBezTo>
                  <a:lnTo>
                    <a:pt x="5085" y="1763"/>
                  </a:lnTo>
                  <a:cubicBezTo>
                    <a:pt x="5085" y="1846"/>
                    <a:pt x="5037" y="1917"/>
                    <a:pt x="4978" y="1965"/>
                  </a:cubicBezTo>
                  <a:cubicBezTo>
                    <a:pt x="4859" y="2060"/>
                    <a:pt x="4716" y="2084"/>
                    <a:pt x="4549" y="2132"/>
                  </a:cubicBezTo>
                  <a:cubicBezTo>
                    <a:pt x="4204" y="2215"/>
                    <a:pt x="3763" y="2322"/>
                    <a:pt x="3370" y="2965"/>
                  </a:cubicBezTo>
                  <a:cubicBezTo>
                    <a:pt x="3120" y="3370"/>
                    <a:pt x="2858" y="3549"/>
                    <a:pt x="2596" y="3739"/>
                  </a:cubicBezTo>
                  <a:cubicBezTo>
                    <a:pt x="2227" y="3989"/>
                    <a:pt x="1882" y="4239"/>
                    <a:pt x="1823" y="4953"/>
                  </a:cubicBezTo>
                  <a:cubicBezTo>
                    <a:pt x="1823" y="5049"/>
                    <a:pt x="1882" y="5120"/>
                    <a:pt x="1977" y="5132"/>
                  </a:cubicBezTo>
                  <a:cubicBezTo>
                    <a:pt x="2061" y="5132"/>
                    <a:pt x="2144" y="5073"/>
                    <a:pt x="2156" y="4989"/>
                  </a:cubicBezTo>
                  <a:cubicBezTo>
                    <a:pt x="2204" y="4418"/>
                    <a:pt x="2442" y="4263"/>
                    <a:pt x="2775" y="4001"/>
                  </a:cubicBezTo>
                  <a:cubicBezTo>
                    <a:pt x="3049" y="3822"/>
                    <a:pt x="3358" y="3584"/>
                    <a:pt x="3644" y="3144"/>
                  </a:cubicBezTo>
                  <a:cubicBezTo>
                    <a:pt x="3966" y="2620"/>
                    <a:pt x="4287" y="2525"/>
                    <a:pt x="4621" y="2453"/>
                  </a:cubicBezTo>
                  <a:cubicBezTo>
                    <a:pt x="4835" y="2394"/>
                    <a:pt x="5061" y="2346"/>
                    <a:pt x="5263" y="2179"/>
                  </a:cubicBezTo>
                  <a:cubicBezTo>
                    <a:pt x="5454" y="2346"/>
                    <a:pt x="5680" y="2394"/>
                    <a:pt x="5906" y="2453"/>
                  </a:cubicBezTo>
                  <a:cubicBezTo>
                    <a:pt x="6252" y="2548"/>
                    <a:pt x="6561" y="2620"/>
                    <a:pt x="6883" y="3144"/>
                  </a:cubicBezTo>
                  <a:cubicBezTo>
                    <a:pt x="7049" y="3394"/>
                    <a:pt x="7216" y="3584"/>
                    <a:pt x="7395" y="3715"/>
                  </a:cubicBezTo>
                  <a:lnTo>
                    <a:pt x="7395" y="4525"/>
                  </a:lnTo>
                  <a:cubicBezTo>
                    <a:pt x="7395" y="5680"/>
                    <a:pt x="6454" y="6656"/>
                    <a:pt x="5299" y="6668"/>
                  </a:cubicBezTo>
                  <a:cubicBezTo>
                    <a:pt x="5292" y="6668"/>
                    <a:pt x="5285" y="6668"/>
                    <a:pt x="5277" y="6668"/>
                  </a:cubicBezTo>
                  <a:cubicBezTo>
                    <a:pt x="4109" y="6668"/>
                    <a:pt x="3156" y="5720"/>
                    <a:pt x="3156" y="4549"/>
                  </a:cubicBezTo>
                  <a:lnTo>
                    <a:pt x="3156" y="4489"/>
                  </a:lnTo>
                  <a:cubicBezTo>
                    <a:pt x="3156" y="4406"/>
                    <a:pt x="3073" y="4334"/>
                    <a:pt x="2989" y="4334"/>
                  </a:cubicBezTo>
                  <a:cubicBezTo>
                    <a:pt x="2894" y="4334"/>
                    <a:pt x="2823" y="4406"/>
                    <a:pt x="2823" y="4489"/>
                  </a:cubicBezTo>
                  <a:lnTo>
                    <a:pt x="2823" y="4549"/>
                  </a:lnTo>
                  <a:cubicBezTo>
                    <a:pt x="2823" y="5465"/>
                    <a:pt x="3311" y="6251"/>
                    <a:pt x="4061" y="6680"/>
                  </a:cubicBezTo>
                  <a:lnTo>
                    <a:pt x="4061" y="7394"/>
                  </a:lnTo>
                  <a:cubicBezTo>
                    <a:pt x="4061" y="7620"/>
                    <a:pt x="3906" y="7823"/>
                    <a:pt x="3704" y="7906"/>
                  </a:cubicBezTo>
                  <a:lnTo>
                    <a:pt x="1882" y="8537"/>
                  </a:lnTo>
                  <a:cubicBezTo>
                    <a:pt x="1394" y="8716"/>
                    <a:pt x="1072" y="9180"/>
                    <a:pt x="1072" y="9692"/>
                  </a:cubicBezTo>
                  <a:lnTo>
                    <a:pt x="1072" y="10252"/>
                  </a:lnTo>
                  <a:cubicBezTo>
                    <a:pt x="858" y="10133"/>
                    <a:pt x="596" y="9906"/>
                    <a:pt x="489" y="9597"/>
                  </a:cubicBezTo>
                  <a:cubicBezTo>
                    <a:pt x="370" y="9252"/>
                    <a:pt x="453" y="9049"/>
                    <a:pt x="608" y="8740"/>
                  </a:cubicBezTo>
                  <a:cubicBezTo>
                    <a:pt x="739" y="8418"/>
                    <a:pt x="906" y="8049"/>
                    <a:pt x="894" y="7442"/>
                  </a:cubicBezTo>
                  <a:cubicBezTo>
                    <a:pt x="870" y="6799"/>
                    <a:pt x="1025" y="6513"/>
                    <a:pt x="1156" y="6239"/>
                  </a:cubicBezTo>
                  <a:cubicBezTo>
                    <a:pt x="1227" y="6085"/>
                    <a:pt x="1311" y="5918"/>
                    <a:pt x="1370" y="5715"/>
                  </a:cubicBezTo>
                  <a:cubicBezTo>
                    <a:pt x="1453" y="5406"/>
                    <a:pt x="1453" y="5144"/>
                    <a:pt x="1453" y="4894"/>
                  </a:cubicBezTo>
                  <a:cubicBezTo>
                    <a:pt x="1453" y="4632"/>
                    <a:pt x="1453" y="4370"/>
                    <a:pt x="1561" y="4049"/>
                  </a:cubicBezTo>
                  <a:cubicBezTo>
                    <a:pt x="1632" y="3822"/>
                    <a:pt x="1727" y="3680"/>
                    <a:pt x="1811" y="3513"/>
                  </a:cubicBezTo>
                  <a:cubicBezTo>
                    <a:pt x="1965" y="3263"/>
                    <a:pt x="2120" y="2989"/>
                    <a:pt x="2204" y="2429"/>
                  </a:cubicBezTo>
                  <a:cubicBezTo>
                    <a:pt x="2287" y="1655"/>
                    <a:pt x="2775" y="1155"/>
                    <a:pt x="3180" y="858"/>
                  </a:cubicBezTo>
                  <a:cubicBezTo>
                    <a:pt x="3692" y="489"/>
                    <a:pt x="4251" y="322"/>
                    <a:pt x="4597" y="322"/>
                  </a:cubicBezTo>
                  <a:cubicBezTo>
                    <a:pt x="4763" y="322"/>
                    <a:pt x="4894" y="358"/>
                    <a:pt x="4978" y="429"/>
                  </a:cubicBezTo>
                  <a:cubicBezTo>
                    <a:pt x="5067" y="489"/>
                    <a:pt x="5168" y="518"/>
                    <a:pt x="5268" y="518"/>
                  </a:cubicBezTo>
                  <a:cubicBezTo>
                    <a:pt x="5368" y="518"/>
                    <a:pt x="5466" y="489"/>
                    <a:pt x="5549" y="429"/>
                  </a:cubicBezTo>
                  <a:cubicBezTo>
                    <a:pt x="5656" y="370"/>
                    <a:pt x="5775" y="322"/>
                    <a:pt x="5930" y="322"/>
                  </a:cubicBezTo>
                  <a:close/>
                  <a:moveTo>
                    <a:pt x="4585" y="0"/>
                  </a:moveTo>
                  <a:cubicBezTo>
                    <a:pt x="4109" y="0"/>
                    <a:pt x="3478" y="239"/>
                    <a:pt x="2977" y="596"/>
                  </a:cubicBezTo>
                  <a:cubicBezTo>
                    <a:pt x="2525" y="917"/>
                    <a:pt x="1965" y="1489"/>
                    <a:pt x="1858" y="2382"/>
                  </a:cubicBezTo>
                  <a:cubicBezTo>
                    <a:pt x="1799" y="2870"/>
                    <a:pt x="1668" y="3096"/>
                    <a:pt x="1513" y="3334"/>
                  </a:cubicBezTo>
                  <a:cubicBezTo>
                    <a:pt x="1418" y="3501"/>
                    <a:pt x="1311" y="3680"/>
                    <a:pt x="1239" y="3941"/>
                  </a:cubicBezTo>
                  <a:cubicBezTo>
                    <a:pt x="1132" y="4311"/>
                    <a:pt x="1120" y="4596"/>
                    <a:pt x="1120" y="4882"/>
                  </a:cubicBezTo>
                  <a:cubicBezTo>
                    <a:pt x="1120" y="5120"/>
                    <a:pt x="1120" y="5346"/>
                    <a:pt x="1037" y="5608"/>
                  </a:cubicBezTo>
                  <a:cubicBezTo>
                    <a:pt x="1001" y="5787"/>
                    <a:pt x="918" y="5918"/>
                    <a:pt x="846" y="6073"/>
                  </a:cubicBezTo>
                  <a:cubicBezTo>
                    <a:pt x="703" y="6382"/>
                    <a:pt x="537" y="6716"/>
                    <a:pt x="549" y="7430"/>
                  </a:cubicBezTo>
                  <a:cubicBezTo>
                    <a:pt x="560" y="7966"/>
                    <a:pt x="418" y="8287"/>
                    <a:pt x="287" y="8585"/>
                  </a:cubicBezTo>
                  <a:cubicBezTo>
                    <a:pt x="132" y="8918"/>
                    <a:pt x="1" y="9228"/>
                    <a:pt x="168" y="9692"/>
                  </a:cubicBezTo>
                  <a:cubicBezTo>
                    <a:pt x="346" y="10192"/>
                    <a:pt x="846" y="10514"/>
                    <a:pt x="1061" y="10609"/>
                  </a:cubicBezTo>
                  <a:lnTo>
                    <a:pt x="1061" y="11026"/>
                  </a:lnTo>
                  <a:cubicBezTo>
                    <a:pt x="1061" y="11121"/>
                    <a:pt x="1132" y="11192"/>
                    <a:pt x="1215" y="11192"/>
                  </a:cubicBezTo>
                  <a:cubicBezTo>
                    <a:pt x="1311" y="11192"/>
                    <a:pt x="1382" y="11121"/>
                    <a:pt x="1382" y="11026"/>
                  </a:cubicBezTo>
                  <a:lnTo>
                    <a:pt x="1382" y="9668"/>
                  </a:lnTo>
                  <a:cubicBezTo>
                    <a:pt x="1382" y="9514"/>
                    <a:pt x="1430" y="9359"/>
                    <a:pt x="1501" y="9228"/>
                  </a:cubicBezTo>
                  <a:lnTo>
                    <a:pt x="2275" y="9895"/>
                  </a:lnTo>
                  <a:cubicBezTo>
                    <a:pt x="2394" y="10002"/>
                    <a:pt x="2465" y="10145"/>
                    <a:pt x="2465" y="10299"/>
                  </a:cubicBezTo>
                  <a:lnTo>
                    <a:pt x="2465" y="11026"/>
                  </a:lnTo>
                  <a:cubicBezTo>
                    <a:pt x="2465" y="11121"/>
                    <a:pt x="2549" y="11192"/>
                    <a:pt x="2632" y="11192"/>
                  </a:cubicBezTo>
                  <a:cubicBezTo>
                    <a:pt x="2716" y="11192"/>
                    <a:pt x="2799" y="11121"/>
                    <a:pt x="2799" y="11026"/>
                  </a:cubicBezTo>
                  <a:lnTo>
                    <a:pt x="2799" y="10299"/>
                  </a:lnTo>
                  <a:cubicBezTo>
                    <a:pt x="2799" y="10049"/>
                    <a:pt x="2692" y="9811"/>
                    <a:pt x="2501" y="9645"/>
                  </a:cubicBezTo>
                  <a:lnTo>
                    <a:pt x="1727" y="8978"/>
                  </a:lnTo>
                  <a:cubicBezTo>
                    <a:pt x="1799" y="8918"/>
                    <a:pt x="1882" y="8871"/>
                    <a:pt x="1977" y="8823"/>
                  </a:cubicBezTo>
                  <a:lnTo>
                    <a:pt x="3013" y="8454"/>
                  </a:lnTo>
                  <a:cubicBezTo>
                    <a:pt x="3728" y="9371"/>
                    <a:pt x="4466" y="10002"/>
                    <a:pt x="5192" y="10299"/>
                  </a:cubicBezTo>
                  <a:cubicBezTo>
                    <a:pt x="5204" y="10311"/>
                    <a:pt x="5240" y="10311"/>
                    <a:pt x="5252" y="10311"/>
                  </a:cubicBezTo>
                  <a:cubicBezTo>
                    <a:pt x="5263" y="10311"/>
                    <a:pt x="5299" y="10311"/>
                    <a:pt x="5311" y="10299"/>
                  </a:cubicBezTo>
                  <a:cubicBezTo>
                    <a:pt x="5764" y="10121"/>
                    <a:pt x="6216" y="9811"/>
                    <a:pt x="6668" y="9395"/>
                  </a:cubicBezTo>
                  <a:cubicBezTo>
                    <a:pt x="6728" y="9335"/>
                    <a:pt x="6740" y="9228"/>
                    <a:pt x="6668" y="9156"/>
                  </a:cubicBezTo>
                  <a:cubicBezTo>
                    <a:pt x="6636" y="9124"/>
                    <a:pt x="6590" y="9102"/>
                    <a:pt x="6543" y="9102"/>
                  </a:cubicBezTo>
                  <a:cubicBezTo>
                    <a:pt x="6503" y="9102"/>
                    <a:pt x="6463" y="9118"/>
                    <a:pt x="6430" y="9156"/>
                  </a:cubicBezTo>
                  <a:cubicBezTo>
                    <a:pt x="6025" y="9525"/>
                    <a:pt x="5644" y="9811"/>
                    <a:pt x="5252" y="9966"/>
                  </a:cubicBezTo>
                  <a:cubicBezTo>
                    <a:pt x="4478" y="9633"/>
                    <a:pt x="3811" y="8930"/>
                    <a:pt x="3347" y="8347"/>
                  </a:cubicBezTo>
                  <a:lnTo>
                    <a:pt x="3799" y="8204"/>
                  </a:lnTo>
                  <a:cubicBezTo>
                    <a:pt x="4132" y="8085"/>
                    <a:pt x="4370" y="7751"/>
                    <a:pt x="4370" y="7382"/>
                  </a:cubicBezTo>
                  <a:lnTo>
                    <a:pt x="4370" y="6811"/>
                  </a:lnTo>
                  <a:cubicBezTo>
                    <a:pt x="4656" y="6918"/>
                    <a:pt x="4954" y="6978"/>
                    <a:pt x="5263" y="6978"/>
                  </a:cubicBezTo>
                  <a:cubicBezTo>
                    <a:pt x="5585" y="6978"/>
                    <a:pt x="5883" y="6918"/>
                    <a:pt x="6156" y="6811"/>
                  </a:cubicBezTo>
                  <a:lnTo>
                    <a:pt x="6156" y="7382"/>
                  </a:lnTo>
                  <a:cubicBezTo>
                    <a:pt x="6156" y="7751"/>
                    <a:pt x="6395" y="8085"/>
                    <a:pt x="6740" y="8204"/>
                  </a:cubicBezTo>
                  <a:lnTo>
                    <a:pt x="7192" y="8347"/>
                  </a:lnTo>
                  <a:cubicBezTo>
                    <a:pt x="7097" y="8466"/>
                    <a:pt x="7014" y="8573"/>
                    <a:pt x="6907" y="8692"/>
                  </a:cubicBezTo>
                  <a:cubicBezTo>
                    <a:pt x="6847" y="8763"/>
                    <a:pt x="6847" y="8871"/>
                    <a:pt x="6918" y="8930"/>
                  </a:cubicBezTo>
                  <a:cubicBezTo>
                    <a:pt x="6954" y="8954"/>
                    <a:pt x="6990" y="8978"/>
                    <a:pt x="7026" y="8978"/>
                  </a:cubicBezTo>
                  <a:cubicBezTo>
                    <a:pt x="7073" y="8978"/>
                    <a:pt x="7109" y="8954"/>
                    <a:pt x="7145" y="8918"/>
                  </a:cubicBezTo>
                  <a:cubicBezTo>
                    <a:pt x="7264" y="8787"/>
                    <a:pt x="7383" y="8633"/>
                    <a:pt x="7502" y="8490"/>
                  </a:cubicBezTo>
                  <a:lnTo>
                    <a:pt x="8538" y="8859"/>
                  </a:lnTo>
                  <a:cubicBezTo>
                    <a:pt x="8645" y="8883"/>
                    <a:pt x="8740" y="8942"/>
                    <a:pt x="8812" y="9002"/>
                  </a:cubicBezTo>
                  <a:lnTo>
                    <a:pt x="8038" y="9656"/>
                  </a:lnTo>
                  <a:cubicBezTo>
                    <a:pt x="7847" y="9823"/>
                    <a:pt x="7740" y="10061"/>
                    <a:pt x="7740" y="10311"/>
                  </a:cubicBezTo>
                  <a:lnTo>
                    <a:pt x="7740" y="11038"/>
                  </a:lnTo>
                  <a:cubicBezTo>
                    <a:pt x="7740" y="11133"/>
                    <a:pt x="7811" y="11204"/>
                    <a:pt x="7895" y="11204"/>
                  </a:cubicBezTo>
                  <a:cubicBezTo>
                    <a:pt x="7990" y="11204"/>
                    <a:pt x="8061" y="11133"/>
                    <a:pt x="8061" y="11038"/>
                  </a:cubicBezTo>
                  <a:lnTo>
                    <a:pt x="8061" y="10311"/>
                  </a:lnTo>
                  <a:cubicBezTo>
                    <a:pt x="8061" y="10145"/>
                    <a:pt x="8133" y="10002"/>
                    <a:pt x="8252" y="9918"/>
                  </a:cubicBezTo>
                  <a:lnTo>
                    <a:pt x="9014" y="9264"/>
                  </a:lnTo>
                  <a:cubicBezTo>
                    <a:pt x="9085" y="9395"/>
                    <a:pt x="9133" y="9537"/>
                    <a:pt x="9133" y="9692"/>
                  </a:cubicBezTo>
                  <a:lnTo>
                    <a:pt x="9133" y="11049"/>
                  </a:lnTo>
                  <a:cubicBezTo>
                    <a:pt x="9133" y="11133"/>
                    <a:pt x="9204" y="11204"/>
                    <a:pt x="9300" y="11204"/>
                  </a:cubicBezTo>
                  <a:cubicBezTo>
                    <a:pt x="9383" y="11204"/>
                    <a:pt x="9466" y="11133"/>
                    <a:pt x="9466" y="11049"/>
                  </a:cubicBezTo>
                  <a:lnTo>
                    <a:pt x="9466" y="10633"/>
                  </a:lnTo>
                  <a:cubicBezTo>
                    <a:pt x="9681" y="10514"/>
                    <a:pt x="10193" y="10216"/>
                    <a:pt x="10359" y="9704"/>
                  </a:cubicBezTo>
                  <a:cubicBezTo>
                    <a:pt x="10490" y="9240"/>
                    <a:pt x="10359" y="8930"/>
                    <a:pt x="10228" y="8585"/>
                  </a:cubicBezTo>
                  <a:cubicBezTo>
                    <a:pt x="10085" y="8287"/>
                    <a:pt x="9955" y="7966"/>
                    <a:pt x="9955" y="7430"/>
                  </a:cubicBezTo>
                  <a:cubicBezTo>
                    <a:pt x="9966" y="6716"/>
                    <a:pt x="9812" y="6382"/>
                    <a:pt x="9657" y="6073"/>
                  </a:cubicBezTo>
                  <a:cubicBezTo>
                    <a:pt x="9585" y="5918"/>
                    <a:pt x="9526" y="5787"/>
                    <a:pt x="9466" y="5608"/>
                  </a:cubicBezTo>
                  <a:cubicBezTo>
                    <a:pt x="9395" y="5346"/>
                    <a:pt x="9395" y="5120"/>
                    <a:pt x="9395" y="4882"/>
                  </a:cubicBezTo>
                  <a:cubicBezTo>
                    <a:pt x="9395" y="4596"/>
                    <a:pt x="9395" y="4311"/>
                    <a:pt x="9276" y="3941"/>
                  </a:cubicBezTo>
                  <a:cubicBezTo>
                    <a:pt x="9193" y="3680"/>
                    <a:pt x="9097" y="3513"/>
                    <a:pt x="8990" y="3334"/>
                  </a:cubicBezTo>
                  <a:cubicBezTo>
                    <a:pt x="8835" y="3096"/>
                    <a:pt x="8704" y="2870"/>
                    <a:pt x="8645" y="2382"/>
                  </a:cubicBezTo>
                  <a:cubicBezTo>
                    <a:pt x="8538" y="1489"/>
                    <a:pt x="7978" y="917"/>
                    <a:pt x="7526" y="596"/>
                  </a:cubicBezTo>
                  <a:cubicBezTo>
                    <a:pt x="7026" y="239"/>
                    <a:pt x="6395" y="0"/>
                    <a:pt x="5918" y="0"/>
                  </a:cubicBezTo>
                  <a:cubicBezTo>
                    <a:pt x="5704" y="0"/>
                    <a:pt x="5502" y="48"/>
                    <a:pt x="5359" y="143"/>
                  </a:cubicBezTo>
                  <a:cubicBezTo>
                    <a:pt x="5329" y="167"/>
                    <a:pt x="5290" y="179"/>
                    <a:pt x="5252" y="179"/>
                  </a:cubicBezTo>
                  <a:cubicBezTo>
                    <a:pt x="5213" y="179"/>
                    <a:pt x="5174" y="167"/>
                    <a:pt x="5144" y="143"/>
                  </a:cubicBezTo>
                  <a:cubicBezTo>
                    <a:pt x="5002" y="48"/>
                    <a:pt x="4811" y="0"/>
                    <a:pt x="4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86" name="Google Shape;14086;p89"/>
          <p:cNvGrpSpPr/>
          <p:nvPr/>
        </p:nvGrpSpPr>
        <p:grpSpPr>
          <a:xfrm>
            <a:off x="5748295" y="1499833"/>
            <a:ext cx="323294" cy="356115"/>
            <a:chOff x="5748295" y="1499833"/>
            <a:chExt cx="323294" cy="356115"/>
          </a:xfrm>
          <a:solidFill>
            <a:schemeClr val="bg1"/>
          </a:solidFill>
        </p:grpSpPr>
        <p:sp>
          <p:nvSpPr>
            <p:cNvPr id="14087" name="Google Shape;14087;p89"/>
            <p:cNvSpPr/>
            <p:nvPr/>
          </p:nvSpPr>
          <p:spPr>
            <a:xfrm>
              <a:off x="5871276" y="1611474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346"/>
                  </a:lnTo>
                  <a:cubicBezTo>
                    <a:pt x="0" y="429"/>
                    <a:pt x="84" y="513"/>
                    <a:pt x="167" y="513"/>
                  </a:cubicBezTo>
                  <a:cubicBezTo>
                    <a:pt x="250" y="513"/>
                    <a:pt x="334" y="429"/>
                    <a:pt x="334" y="346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8" name="Google Shape;14088;p89"/>
            <p:cNvSpPr/>
            <p:nvPr/>
          </p:nvSpPr>
          <p:spPr>
            <a:xfrm>
              <a:off x="5938406" y="1611474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346"/>
                  </a:lnTo>
                  <a:cubicBezTo>
                    <a:pt x="1" y="429"/>
                    <a:pt x="72" y="513"/>
                    <a:pt x="167" y="513"/>
                  </a:cubicBezTo>
                  <a:cubicBezTo>
                    <a:pt x="251" y="513"/>
                    <a:pt x="322" y="429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9" name="Google Shape;14089;p89"/>
            <p:cNvSpPr/>
            <p:nvPr/>
          </p:nvSpPr>
          <p:spPr>
            <a:xfrm>
              <a:off x="5887116" y="1650820"/>
              <a:ext cx="45683" cy="15777"/>
            </a:xfrm>
            <a:custGeom>
              <a:avLst/>
              <a:gdLst/>
              <a:ahLst/>
              <a:cxnLst/>
              <a:rect l="l" t="t" r="r" b="b"/>
              <a:pathLst>
                <a:path w="1442" h="498" extrusionOk="0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199"/>
                    <a:pt x="60" y="283"/>
                  </a:cubicBezTo>
                  <a:cubicBezTo>
                    <a:pt x="203" y="414"/>
                    <a:pt x="441" y="497"/>
                    <a:pt x="691" y="497"/>
                  </a:cubicBezTo>
                  <a:cubicBezTo>
                    <a:pt x="965" y="497"/>
                    <a:pt x="1203" y="414"/>
                    <a:pt x="1334" y="283"/>
                  </a:cubicBezTo>
                  <a:cubicBezTo>
                    <a:pt x="1441" y="199"/>
                    <a:pt x="1441" y="104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1" y="45"/>
                  </a:cubicBezTo>
                  <a:cubicBezTo>
                    <a:pt x="1072" y="104"/>
                    <a:pt x="917" y="176"/>
                    <a:pt x="715" y="176"/>
                  </a:cubicBezTo>
                  <a:cubicBezTo>
                    <a:pt x="500" y="176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0" name="Google Shape;14090;p89"/>
            <p:cNvSpPr/>
            <p:nvPr/>
          </p:nvSpPr>
          <p:spPr>
            <a:xfrm>
              <a:off x="5748295" y="1499833"/>
              <a:ext cx="323294" cy="355355"/>
            </a:xfrm>
            <a:custGeom>
              <a:avLst/>
              <a:gdLst/>
              <a:ahLst/>
              <a:cxnLst/>
              <a:rect l="l" t="t" r="r" b="b"/>
              <a:pathLst>
                <a:path w="10205" h="11217" extrusionOk="0">
                  <a:moveTo>
                    <a:pt x="7026" y="334"/>
                  </a:moveTo>
                  <a:cubicBezTo>
                    <a:pt x="7323" y="334"/>
                    <a:pt x="7561" y="572"/>
                    <a:pt x="7561" y="870"/>
                  </a:cubicBezTo>
                  <a:lnTo>
                    <a:pt x="7561" y="3346"/>
                  </a:lnTo>
                  <a:lnTo>
                    <a:pt x="7371" y="3346"/>
                  </a:lnTo>
                  <a:cubicBezTo>
                    <a:pt x="7264" y="3346"/>
                    <a:pt x="7180" y="3251"/>
                    <a:pt x="7180" y="3156"/>
                  </a:cubicBezTo>
                  <a:lnTo>
                    <a:pt x="7180" y="2632"/>
                  </a:lnTo>
                  <a:cubicBezTo>
                    <a:pt x="7180" y="2156"/>
                    <a:pt x="6787" y="1763"/>
                    <a:pt x="6311" y="1763"/>
                  </a:cubicBezTo>
                  <a:lnTo>
                    <a:pt x="4561" y="1763"/>
                  </a:lnTo>
                  <a:cubicBezTo>
                    <a:pt x="4466" y="1763"/>
                    <a:pt x="4394" y="1846"/>
                    <a:pt x="4394" y="1929"/>
                  </a:cubicBezTo>
                  <a:cubicBezTo>
                    <a:pt x="4394" y="2025"/>
                    <a:pt x="4466" y="2096"/>
                    <a:pt x="4561" y="2096"/>
                  </a:cubicBezTo>
                  <a:lnTo>
                    <a:pt x="6311" y="2096"/>
                  </a:lnTo>
                  <a:cubicBezTo>
                    <a:pt x="6609" y="2096"/>
                    <a:pt x="6847" y="2334"/>
                    <a:pt x="6847" y="2632"/>
                  </a:cubicBezTo>
                  <a:lnTo>
                    <a:pt x="6847" y="3156"/>
                  </a:lnTo>
                  <a:cubicBezTo>
                    <a:pt x="6847" y="3441"/>
                    <a:pt x="7085" y="3680"/>
                    <a:pt x="7371" y="3680"/>
                  </a:cubicBezTo>
                  <a:lnTo>
                    <a:pt x="7633" y="3680"/>
                  </a:lnTo>
                  <a:cubicBezTo>
                    <a:pt x="7704" y="3680"/>
                    <a:pt x="7788" y="3703"/>
                    <a:pt x="7847" y="3763"/>
                  </a:cubicBezTo>
                  <a:cubicBezTo>
                    <a:pt x="7907" y="3822"/>
                    <a:pt x="7919" y="3894"/>
                    <a:pt x="7919" y="3977"/>
                  </a:cubicBezTo>
                  <a:cubicBezTo>
                    <a:pt x="7907" y="4108"/>
                    <a:pt x="7776" y="4227"/>
                    <a:pt x="7621" y="4227"/>
                  </a:cubicBezTo>
                  <a:lnTo>
                    <a:pt x="7549" y="4227"/>
                  </a:lnTo>
                  <a:lnTo>
                    <a:pt x="7549" y="4215"/>
                  </a:lnTo>
                  <a:cubicBezTo>
                    <a:pt x="7549" y="4120"/>
                    <a:pt x="7478" y="4049"/>
                    <a:pt x="7383" y="4049"/>
                  </a:cubicBezTo>
                  <a:cubicBezTo>
                    <a:pt x="7299" y="4049"/>
                    <a:pt x="7216" y="4120"/>
                    <a:pt x="7216" y="4215"/>
                  </a:cubicBezTo>
                  <a:cubicBezTo>
                    <a:pt x="7216" y="5370"/>
                    <a:pt x="6264" y="6323"/>
                    <a:pt x="5109" y="6323"/>
                  </a:cubicBezTo>
                  <a:cubicBezTo>
                    <a:pt x="5101" y="6323"/>
                    <a:pt x="5094" y="6323"/>
                    <a:pt x="5087" y="6323"/>
                  </a:cubicBezTo>
                  <a:cubicBezTo>
                    <a:pt x="3930" y="6323"/>
                    <a:pt x="2989" y="5375"/>
                    <a:pt x="2989" y="4215"/>
                  </a:cubicBezTo>
                  <a:cubicBezTo>
                    <a:pt x="2989" y="4120"/>
                    <a:pt x="2918" y="4049"/>
                    <a:pt x="2835" y="4049"/>
                  </a:cubicBezTo>
                  <a:cubicBezTo>
                    <a:pt x="2739" y="4049"/>
                    <a:pt x="2668" y="4120"/>
                    <a:pt x="2668" y="4215"/>
                  </a:cubicBezTo>
                  <a:lnTo>
                    <a:pt x="2668" y="4227"/>
                  </a:lnTo>
                  <a:lnTo>
                    <a:pt x="2561" y="4227"/>
                  </a:lnTo>
                  <a:cubicBezTo>
                    <a:pt x="2489" y="4227"/>
                    <a:pt x="2418" y="4192"/>
                    <a:pt x="2358" y="4132"/>
                  </a:cubicBezTo>
                  <a:cubicBezTo>
                    <a:pt x="2299" y="4073"/>
                    <a:pt x="2275" y="4001"/>
                    <a:pt x="2275" y="3930"/>
                  </a:cubicBezTo>
                  <a:cubicBezTo>
                    <a:pt x="2299" y="3799"/>
                    <a:pt x="2430" y="3680"/>
                    <a:pt x="2573" y="3680"/>
                  </a:cubicBezTo>
                  <a:lnTo>
                    <a:pt x="2811" y="3680"/>
                  </a:lnTo>
                  <a:cubicBezTo>
                    <a:pt x="3097" y="3680"/>
                    <a:pt x="3335" y="3441"/>
                    <a:pt x="3335" y="3156"/>
                  </a:cubicBezTo>
                  <a:lnTo>
                    <a:pt x="3335" y="2632"/>
                  </a:lnTo>
                  <a:cubicBezTo>
                    <a:pt x="3335" y="2334"/>
                    <a:pt x="3573" y="2096"/>
                    <a:pt x="3870" y="2096"/>
                  </a:cubicBezTo>
                  <a:cubicBezTo>
                    <a:pt x="3954" y="2096"/>
                    <a:pt x="4037" y="2025"/>
                    <a:pt x="4037" y="1929"/>
                  </a:cubicBezTo>
                  <a:cubicBezTo>
                    <a:pt x="4037" y="1846"/>
                    <a:pt x="3954" y="1763"/>
                    <a:pt x="3870" y="1763"/>
                  </a:cubicBezTo>
                  <a:cubicBezTo>
                    <a:pt x="3394" y="1763"/>
                    <a:pt x="3013" y="2156"/>
                    <a:pt x="3013" y="2632"/>
                  </a:cubicBezTo>
                  <a:lnTo>
                    <a:pt x="3013" y="3156"/>
                  </a:lnTo>
                  <a:cubicBezTo>
                    <a:pt x="3013" y="3251"/>
                    <a:pt x="2918" y="3346"/>
                    <a:pt x="2811" y="3346"/>
                  </a:cubicBezTo>
                  <a:lnTo>
                    <a:pt x="2620" y="3346"/>
                  </a:lnTo>
                  <a:lnTo>
                    <a:pt x="2620" y="870"/>
                  </a:lnTo>
                  <a:cubicBezTo>
                    <a:pt x="2620" y="572"/>
                    <a:pt x="2858" y="334"/>
                    <a:pt x="3156" y="334"/>
                  </a:cubicBezTo>
                  <a:close/>
                  <a:moveTo>
                    <a:pt x="6549" y="6204"/>
                  </a:moveTo>
                  <a:lnTo>
                    <a:pt x="6549" y="6632"/>
                  </a:lnTo>
                  <a:cubicBezTo>
                    <a:pt x="6549" y="6811"/>
                    <a:pt x="6621" y="6990"/>
                    <a:pt x="6764" y="7121"/>
                  </a:cubicBezTo>
                  <a:lnTo>
                    <a:pt x="7085" y="7454"/>
                  </a:lnTo>
                  <a:lnTo>
                    <a:pt x="7085" y="8085"/>
                  </a:lnTo>
                  <a:lnTo>
                    <a:pt x="7061" y="8085"/>
                  </a:lnTo>
                  <a:cubicBezTo>
                    <a:pt x="7061" y="9097"/>
                    <a:pt x="6264" y="9930"/>
                    <a:pt x="5287" y="10014"/>
                  </a:cubicBezTo>
                  <a:lnTo>
                    <a:pt x="5287" y="9835"/>
                  </a:lnTo>
                  <a:cubicBezTo>
                    <a:pt x="5287" y="9752"/>
                    <a:pt x="5204" y="9668"/>
                    <a:pt x="5121" y="9668"/>
                  </a:cubicBezTo>
                  <a:cubicBezTo>
                    <a:pt x="5037" y="9668"/>
                    <a:pt x="4954" y="9752"/>
                    <a:pt x="4954" y="9835"/>
                  </a:cubicBezTo>
                  <a:lnTo>
                    <a:pt x="4954" y="10014"/>
                  </a:lnTo>
                  <a:cubicBezTo>
                    <a:pt x="3966" y="9930"/>
                    <a:pt x="3192" y="9097"/>
                    <a:pt x="3192" y="8085"/>
                  </a:cubicBezTo>
                  <a:lnTo>
                    <a:pt x="3192" y="7442"/>
                  </a:lnTo>
                  <a:lnTo>
                    <a:pt x="3513" y="7109"/>
                  </a:lnTo>
                  <a:cubicBezTo>
                    <a:pt x="3644" y="6978"/>
                    <a:pt x="3728" y="6811"/>
                    <a:pt x="3728" y="6620"/>
                  </a:cubicBezTo>
                  <a:lnTo>
                    <a:pt x="3728" y="6204"/>
                  </a:lnTo>
                  <a:cubicBezTo>
                    <a:pt x="4120" y="6489"/>
                    <a:pt x="4621" y="6668"/>
                    <a:pt x="5132" y="6668"/>
                  </a:cubicBezTo>
                  <a:cubicBezTo>
                    <a:pt x="5668" y="6668"/>
                    <a:pt x="6145" y="6501"/>
                    <a:pt x="6549" y="6204"/>
                  </a:cubicBezTo>
                  <a:close/>
                  <a:moveTo>
                    <a:pt x="3168" y="1"/>
                  </a:moveTo>
                  <a:cubicBezTo>
                    <a:pt x="2692" y="1"/>
                    <a:pt x="2311" y="382"/>
                    <a:pt x="2311" y="858"/>
                  </a:cubicBezTo>
                  <a:lnTo>
                    <a:pt x="2311" y="3394"/>
                  </a:lnTo>
                  <a:cubicBezTo>
                    <a:pt x="2120" y="3477"/>
                    <a:pt x="1977" y="3656"/>
                    <a:pt x="1965" y="3870"/>
                  </a:cubicBezTo>
                  <a:cubicBezTo>
                    <a:pt x="1954" y="4037"/>
                    <a:pt x="2013" y="4215"/>
                    <a:pt x="2120" y="4334"/>
                  </a:cubicBezTo>
                  <a:cubicBezTo>
                    <a:pt x="2239" y="4454"/>
                    <a:pt x="2394" y="4525"/>
                    <a:pt x="2561" y="4525"/>
                  </a:cubicBezTo>
                  <a:lnTo>
                    <a:pt x="2680" y="4525"/>
                  </a:lnTo>
                  <a:cubicBezTo>
                    <a:pt x="2751" y="5049"/>
                    <a:pt x="2989" y="5525"/>
                    <a:pt x="3347" y="5894"/>
                  </a:cubicBezTo>
                  <a:lnTo>
                    <a:pt x="3347" y="6609"/>
                  </a:lnTo>
                  <a:cubicBezTo>
                    <a:pt x="3347" y="6716"/>
                    <a:pt x="3311" y="6799"/>
                    <a:pt x="3251" y="6859"/>
                  </a:cubicBezTo>
                  <a:lnTo>
                    <a:pt x="2632" y="7466"/>
                  </a:lnTo>
                  <a:cubicBezTo>
                    <a:pt x="2573" y="7525"/>
                    <a:pt x="2513" y="7561"/>
                    <a:pt x="2442" y="7573"/>
                  </a:cubicBezTo>
                  <a:lnTo>
                    <a:pt x="1299" y="7787"/>
                  </a:lnTo>
                  <a:cubicBezTo>
                    <a:pt x="549" y="7918"/>
                    <a:pt x="1" y="8573"/>
                    <a:pt x="1" y="9335"/>
                  </a:cubicBezTo>
                  <a:lnTo>
                    <a:pt x="1" y="11038"/>
                  </a:lnTo>
                  <a:cubicBezTo>
                    <a:pt x="1" y="11133"/>
                    <a:pt x="72" y="11204"/>
                    <a:pt x="168" y="11204"/>
                  </a:cubicBezTo>
                  <a:cubicBezTo>
                    <a:pt x="251" y="11204"/>
                    <a:pt x="334" y="11133"/>
                    <a:pt x="334" y="11038"/>
                  </a:cubicBezTo>
                  <a:lnTo>
                    <a:pt x="334" y="9335"/>
                  </a:lnTo>
                  <a:cubicBezTo>
                    <a:pt x="334" y="8740"/>
                    <a:pt x="763" y="8216"/>
                    <a:pt x="1358" y="8109"/>
                  </a:cubicBezTo>
                  <a:lnTo>
                    <a:pt x="2120" y="7978"/>
                  </a:lnTo>
                  <a:lnTo>
                    <a:pt x="2120" y="11061"/>
                  </a:lnTo>
                  <a:cubicBezTo>
                    <a:pt x="2120" y="11145"/>
                    <a:pt x="2192" y="11216"/>
                    <a:pt x="2275" y="11216"/>
                  </a:cubicBezTo>
                  <a:cubicBezTo>
                    <a:pt x="2370" y="11216"/>
                    <a:pt x="2442" y="11145"/>
                    <a:pt x="2442" y="11061"/>
                  </a:cubicBezTo>
                  <a:lnTo>
                    <a:pt x="2442" y="7918"/>
                  </a:lnTo>
                  <a:lnTo>
                    <a:pt x="2501" y="7894"/>
                  </a:lnTo>
                  <a:cubicBezTo>
                    <a:pt x="2620" y="7883"/>
                    <a:pt x="2727" y="7823"/>
                    <a:pt x="2835" y="7752"/>
                  </a:cubicBezTo>
                  <a:lnTo>
                    <a:pt x="2835" y="8061"/>
                  </a:lnTo>
                  <a:cubicBezTo>
                    <a:pt x="2835" y="9311"/>
                    <a:pt x="3847" y="10347"/>
                    <a:pt x="5109" y="10347"/>
                  </a:cubicBezTo>
                  <a:cubicBezTo>
                    <a:pt x="6359" y="10347"/>
                    <a:pt x="7383" y="9335"/>
                    <a:pt x="7383" y="8061"/>
                  </a:cubicBezTo>
                  <a:lnTo>
                    <a:pt x="7383" y="7752"/>
                  </a:lnTo>
                  <a:cubicBezTo>
                    <a:pt x="7478" y="7823"/>
                    <a:pt x="7597" y="7883"/>
                    <a:pt x="7716" y="7894"/>
                  </a:cubicBezTo>
                  <a:lnTo>
                    <a:pt x="7776" y="7918"/>
                  </a:lnTo>
                  <a:lnTo>
                    <a:pt x="7776" y="8240"/>
                  </a:lnTo>
                  <a:cubicBezTo>
                    <a:pt x="7776" y="8335"/>
                    <a:pt x="7847" y="8406"/>
                    <a:pt x="7930" y="8406"/>
                  </a:cubicBezTo>
                  <a:cubicBezTo>
                    <a:pt x="8026" y="8406"/>
                    <a:pt x="8097" y="8335"/>
                    <a:pt x="8097" y="8240"/>
                  </a:cubicBezTo>
                  <a:lnTo>
                    <a:pt x="8097" y="7978"/>
                  </a:lnTo>
                  <a:lnTo>
                    <a:pt x="8859" y="8109"/>
                  </a:lnTo>
                  <a:cubicBezTo>
                    <a:pt x="9454" y="8216"/>
                    <a:pt x="9883" y="8728"/>
                    <a:pt x="9883" y="9323"/>
                  </a:cubicBezTo>
                  <a:lnTo>
                    <a:pt x="9883" y="11038"/>
                  </a:lnTo>
                  <a:cubicBezTo>
                    <a:pt x="9883" y="11133"/>
                    <a:pt x="9955" y="11204"/>
                    <a:pt x="10050" y="11204"/>
                  </a:cubicBezTo>
                  <a:cubicBezTo>
                    <a:pt x="10133" y="11204"/>
                    <a:pt x="10205" y="11133"/>
                    <a:pt x="10205" y="11038"/>
                  </a:cubicBezTo>
                  <a:lnTo>
                    <a:pt x="10205" y="9323"/>
                  </a:lnTo>
                  <a:cubicBezTo>
                    <a:pt x="10181" y="8585"/>
                    <a:pt x="9645" y="7930"/>
                    <a:pt x="8907" y="7799"/>
                  </a:cubicBezTo>
                  <a:lnTo>
                    <a:pt x="7752" y="7585"/>
                  </a:lnTo>
                  <a:cubicBezTo>
                    <a:pt x="7680" y="7573"/>
                    <a:pt x="7621" y="7549"/>
                    <a:pt x="7561" y="7490"/>
                  </a:cubicBezTo>
                  <a:lnTo>
                    <a:pt x="6954" y="6870"/>
                  </a:lnTo>
                  <a:cubicBezTo>
                    <a:pt x="6883" y="6799"/>
                    <a:pt x="6847" y="6716"/>
                    <a:pt x="6847" y="6620"/>
                  </a:cubicBezTo>
                  <a:lnTo>
                    <a:pt x="6847" y="5906"/>
                  </a:lnTo>
                  <a:cubicBezTo>
                    <a:pt x="7204" y="5549"/>
                    <a:pt x="7442" y="5073"/>
                    <a:pt x="7514" y="4537"/>
                  </a:cubicBezTo>
                  <a:lnTo>
                    <a:pt x="7621" y="4537"/>
                  </a:lnTo>
                  <a:cubicBezTo>
                    <a:pt x="7954" y="4537"/>
                    <a:pt x="8216" y="4299"/>
                    <a:pt x="8252" y="4001"/>
                  </a:cubicBezTo>
                  <a:cubicBezTo>
                    <a:pt x="8264" y="3834"/>
                    <a:pt x="8204" y="3656"/>
                    <a:pt x="8097" y="3537"/>
                  </a:cubicBezTo>
                  <a:cubicBezTo>
                    <a:pt x="8038" y="3477"/>
                    <a:pt x="7978" y="3441"/>
                    <a:pt x="7907" y="3394"/>
                  </a:cubicBezTo>
                  <a:lnTo>
                    <a:pt x="7907" y="858"/>
                  </a:lnTo>
                  <a:cubicBezTo>
                    <a:pt x="7907" y="382"/>
                    <a:pt x="7514" y="1"/>
                    <a:pt x="7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1" name="Google Shape;14091;p89"/>
            <p:cNvSpPr/>
            <p:nvPr/>
          </p:nvSpPr>
          <p:spPr>
            <a:xfrm>
              <a:off x="5865225" y="1594842"/>
              <a:ext cx="22683" cy="12894"/>
            </a:xfrm>
            <a:custGeom>
              <a:avLst/>
              <a:gdLst/>
              <a:ahLst/>
              <a:cxnLst/>
              <a:rect l="l" t="t" r="r" b="b"/>
              <a:pathLst>
                <a:path w="716" h="407" extrusionOk="0">
                  <a:moveTo>
                    <a:pt x="191" y="0"/>
                  </a:moveTo>
                  <a:cubicBezTo>
                    <a:pt x="104" y="0"/>
                    <a:pt x="24" y="58"/>
                    <a:pt x="13" y="145"/>
                  </a:cubicBezTo>
                  <a:cubicBezTo>
                    <a:pt x="1" y="228"/>
                    <a:pt x="60" y="323"/>
                    <a:pt x="156" y="335"/>
                  </a:cubicBezTo>
                  <a:lnTo>
                    <a:pt x="513" y="407"/>
                  </a:lnTo>
                  <a:lnTo>
                    <a:pt x="537" y="407"/>
                  </a:lnTo>
                  <a:cubicBezTo>
                    <a:pt x="608" y="407"/>
                    <a:pt x="691" y="347"/>
                    <a:pt x="703" y="276"/>
                  </a:cubicBezTo>
                  <a:cubicBezTo>
                    <a:pt x="715" y="181"/>
                    <a:pt x="656" y="97"/>
                    <a:pt x="572" y="85"/>
                  </a:cubicBezTo>
                  <a:lnTo>
                    <a:pt x="215" y="2"/>
                  </a:lnTo>
                  <a:cubicBezTo>
                    <a:pt x="207" y="1"/>
                    <a:pt x="199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2" name="Google Shape;14092;p89"/>
            <p:cNvSpPr/>
            <p:nvPr/>
          </p:nvSpPr>
          <p:spPr>
            <a:xfrm>
              <a:off x="5931627" y="1594462"/>
              <a:ext cx="23412" cy="12894"/>
            </a:xfrm>
            <a:custGeom>
              <a:avLst/>
              <a:gdLst/>
              <a:ahLst/>
              <a:cxnLst/>
              <a:rect l="l" t="t" r="r" b="b"/>
              <a:pathLst>
                <a:path w="739" h="407" extrusionOk="0">
                  <a:moveTo>
                    <a:pt x="534" y="1"/>
                  </a:moveTo>
                  <a:cubicBezTo>
                    <a:pt x="527" y="1"/>
                    <a:pt x="519" y="1"/>
                    <a:pt x="512" y="2"/>
                  </a:cubicBezTo>
                  <a:lnTo>
                    <a:pt x="155" y="73"/>
                  </a:lnTo>
                  <a:cubicBezTo>
                    <a:pt x="60" y="97"/>
                    <a:pt x="0" y="181"/>
                    <a:pt x="12" y="276"/>
                  </a:cubicBezTo>
                  <a:cubicBezTo>
                    <a:pt x="36" y="347"/>
                    <a:pt x="107" y="407"/>
                    <a:pt x="179" y="407"/>
                  </a:cubicBezTo>
                  <a:lnTo>
                    <a:pt x="215" y="407"/>
                  </a:lnTo>
                  <a:lnTo>
                    <a:pt x="572" y="335"/>
                  </a:lnTo>
                  <a:cubicBezTo>
                    <a:pt x="679" y="312"/>
                    <a:pt x="739" y="228"/>
                    <a:pt x="703" y="133"/>
                  </a:cubicBezTo>
                  <a:cubicBezTo>
                    <a:pt x="692" y="57"/>
                    <a:pt x="611" y="1"/>
                    <a:pt x="5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3" name="Google Shape;14093;p89"/>
            <p:cNvSpPr/>
            <p:nvPr/>
          </p:nvSpPr>
          <p:spPr>
            <a:xfrm>
              <a:off x="5993846" y="1778586"/>
              <a:ext cx="10613" cy="77363"/>
            </a:xfrm>
            <a:custGeom>
              <a:avLst/>
              <a:gdLst/>
              <a:ahLst/>
              <a:cxnLst/>
              <a:rect l="l" t="t" r="r" b="b"/>
              <a:pathLst>
                <a:path w="335" h="244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2274"/>
                  </a:lnTo>
                  <a:cubicBezTo>
                    <a:pt x="1" y="2358"/>
                    <a:pt x="84" y="2441"/>
                    <a:pt x="168" y="2441"/>
                  </a:cubicBezTo>
                  <a:cubicBezTo>
                    <a:pt x="251" y="2441"/>
                    <a:pt x="334" y="2358"/>
                    <a:pt x="334" y="2274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4" name="Google Shape;14094;p89"/>
          <p:cNvGrpSpPr/>
          <p:nvPr/>
        </p:nvGrpSpPr>
        <p:grpSpPr>
          <a:xfrm>
            <a:off x="8047661" y="1501037"/>
            <a:ext cx="278404" cy="355260"/>
            <a:chOff x="8047661" y="1501037"/>
            <a:chExt cx="278404" cy="355260"/>
          </a:xfrm>
          <a:solidFill>
            <a:schemeClr val="bg1"/>
          </a:solidFill>
        </p:grpSpPr>
        <p:sp>
          <p:nvSpPr>
            <p:cNvPr id="14095" name="Google Shape;14095;p89"/>
            <p:cNvSpPr/>
            <p:nvPr/>
          </p:nvSpPr>
          <p:spPr>
            <a:xfrm>
              <a:off x="8147611" y="1622815"/>
              <a:ext cx="10581" cy="16220"/>
            </a:xfrm>
            <a:custGeom>
              <a:avLst/>
              <a:gdLst/>
              <a:ahLst/>
              <a:cxnLst/>
              <a:rect l="l" t="t" r="r" b="b"/>
              <a:pathLst>
                <a:path w="334" h="512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6" name="Google Shape;14096;p89"/>
            <p:cNvSpPr/>
            <p:nvPr/>
          </p:nvSpPr>
          <p:spPr>
            <a:xfrm>
              <a:off x="8214741" y="1622815"/>
              <a:ext cx="10233" cy="16220"/>
            </a:xfrm>
            <a:custGeom>
              <a:avLst/>
              <a:gdLst/>
              <a:ahLst/>
              <a:cxnLst/>
              <a:rect l="l" t="t" r="r" b="b"/>
              <a:pathLst>
                <a:path w="323" h="512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7" name="Google Shape;14097;p89"/>
            <p:cNvSpPr/>
            <p:nvPr/>
          </p:nvSpPr>
          <p:spPr>
            <a:xfrm>
              <a:off x="8163451" y="16613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1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29" y="224"/>
                    <a:pt x="1429" y="128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88"/>
                    <a:pt x="715" y="188"/>
                  </a:cubicBezTo>
                  <a:cubicBezTo>
                    <a:pt x="501" y="188"/>
                    <a:pt x="358" y="105"/>
                    <a:pt x="298" y="45"/>
                  </a:cubicBez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8" name="Google Shape;14098;p89"/>
            <p:cNvSpPr/>
            <p:nvPr/>
          </p:nvSpPr>
          <p:spPr>
            <a:xfrm>
              <a:off x="8047661" y="1501037"/>
              <a:ext cx="278404" cy="355260"/>
            </a:xfrm>
            <a:custGeom>
              <a:avLst/>
              <a:gdLst/>
              <a:ahLst/>
              <a:cxnLst/>
              <a:rect l="l" t="t" r="r" b="b"/>
              <a:pathLst>
                <a:path w="8788" h="11214" extrusionOk="0">
                  <a:moveTo>
                    <a:pt x="5358" y="344"/>
                  </a:moveTo>
                  <a:lnTo>
                    <a:pt x="5823" y="808"/>
                  </a:lnTo>
                  <a:cubicBezTo>
                    <a:pt x="5858" y="844"/>
                    <a:pt x="5894" y="856"/>
                    <a:pt x="5942" y="856"/>
                  </a:cubicBezTo>
                  <a:lnTo>
                    <a:pt x="6751" y="856"/>
                  </a:lnTo>
                  <a:lnTo>
                    <a:pt x="6477" y="1510"/>
                  </a:lnTo>
                  <a:cubicBezTo>
                    <a:pt x="6465" y="1558"/>
                    <a:pt x="6465" y="1618"/>
                    <a:pt x="6489" y="1653"/>
                  </a:cubicBezTo>
                  <a:cubicBezTo>
                    <a:pt x="6525" y="1701"/>
                    <a:pt x="6573" y="1737"/>
                    <a:pt x="6632" y="1737"/>
                  </a:cubicBezTo>
                  <a:lnTo>
                    <a:pt x="7287" y="1737"/>
                  </a:lnTo>
                  <a:lnTo>
                    <a:pt x="7001" y="2570"/>
                  </a:lnTo>
                  <a:cubicBezTo>
                    <a:pt x="6989" y="2630"/>
                    <a:pt x="7001" y="2689"/>
                    <a:pt x="7049" y="2725"/>
                  </a:cubicBezTo>
                  <a:lnTo>
                    <a:pt x="7311" y="2999"/>
                  </a:lnTo>
                  <a:lnTo>
                    <a:pt x="7025" y="3677"/>
                  </a:lnTo>
                  <a:cubicBezTo>
                    <a:pt x="6989" y="3665"/>
                    <a:pt x="6942" y="3665"/>
                    <a:pt x="6882" y="3665"/>
                  </a:cubicBezTo>
                  <a:lnTo>
                    <a:pt x="6608" y="3665"/>
                  </a:lnTo>
                  <a:cubicBezTo>
                    <a:pt x="6513" y="3665"/>
                    <a:pt x="6418" y="3582"/>
                    <a:pt x="6418" y="3475"/>
                  </a:cubicBezTo>
                  <a:lnTo>
                    <a:pt x="6418" y="3118"/>
                  </a:lnTo>
                  <a:cubicBezTo>
                    <a:pt x="6418" y="3058"/>
                    <a:pt x="6394" y="3011"/>
                    <a:pt x="6346" y="2987"/>
                  </a:cubicBezTo>
                  <a:lnTo>
                    <a:pt x="5287" y="2284"/>
                  </a:lnTo>
                  <a:cubicBezTo>
                    <a:pt x="5261" y="2265"/>
                    <a:pt x="5227" y="2256"/>
                    <a:pt x="5194" y="2256"/>
                  </a:cubicBezTo>
                  <a:cubicBezTo>
                    <a:pt x="5168" y="2256"/>
                    <a:pt x="5141" y="2262"/>
                    <a:pt x="5120" y="2272"/>
                  </a:cubicBezTo>
                  <a:cubicBezTo>
                    <a:pt x="5061" y="2296"/>
                    <a:pt x="5037" y="2356"/>
                    <a:pt x="5037" y="2415"/>
                  </a:cubicBezTo>
                  <a:lnTo>
                    <a:pt x="5037" y="2832"/>
                  </a:lnTo>
                  <a:lnTo>
                    <a:pt x="4049" y="2272"/>
                  </a:lnTo>
                  <a:cubicBezTo>
                    <a:pt x="4022" y="2255"/>
                    <a:pt x="3994" y="2247"/>
                    <a:pt x="3967" y="2247"/>
                  </a:cubicBezTo>
                  <a:cubicBezTo>
                    <a:pt x="3919" y="2247"/>
                    <a:pt x="3872" y="2270"/>
                    <a:pt x="3834" y="2308"/>
                  </a:cubicBezTo>
                  <a:lnTo>
                    <a:pt x="3560" y="2725"/>
                  </a:lnTo>
                  <a:lnTo>
                    <a:pt x="3156" y="2534"/>
                  </a:lnTo>
                  <a:cubicBezTo>
                    <a:pt x="3132" y="2521"/>
                    <a:pt x="3108" y="2515"/>
                    <a:pt x="3084" y="2515"/>
                  </a:cubicBezTo>
                  <a:cubicBezTo>
                    <a:pt x="3024" y="2515"/>
                    <a:pt x="2967" y="2554"/>
                    <a:pt x="2941" y="2606"/>
                  </a:cubicBezTo>
                  <a:cubicBezTo>
                    <a:pt x="2894" y="2701"/>
                    <a:pt x="2941" y="2784"/>
                    <a:pt x="3013" y="2832"/>
                  </a:cubicBezTo>
                  <a:lnTo>
                    <a:pt x="3537" y="3082"/>
                  </a:lnTo>
                  <a:cubicBezTo>
                    <a:pt x="3561" y="3094"/>
                    <a:pt x="3587" y="3101"/>
                    <a:pt x="3613" y="3101"/>
                  </a:cubicBezTo>
                  <a:cubicBezTo>
                    <a:pt x="3661" y="3101"/>
                    <a:pt x="3708" y="3077"/>
                    <a:pt x="3739" y="3022"/>
                  </a:cubicBezTo>
                  <a:lnTo>
                    <a:pt x="4013" y="2630"/>
                  </a:lnTo>
                  <a:lnTo>
                    <a:pt x="5108" y="3249"/>
                  </a:lnTo>
                  <a:cubicBezTo>
                    <a:pt x="5132" y="3267"/>
                    <a:pt x="5162" y="3275"/>
                    <a:pt x="5192" y="3275"/>
                  </a:cubicBezTo>
                  <a:cubicBezTo>
                    <a:pt x="5221" y="3275"/>
                    <a:pt x="5251" y="3267"/>
                    <a:pt x="5275" y="3249"/>
                  </a:cubicBezTo>
                  <a:cubicBezTo>
                    <a:pt x="5322" y="3225"/>
                    <a:pt x="5346" y="3165"/>
                    <a:pt x="5346" y="3106"/>
                  </a:cubicBezTo>
                  <a:lnTo>
                    <a:pt x="5346" y="2701"/>
                  </a:lnTo>
                  <a:lnTo>
                    <a:pt x="6073" y="3177"/>
                  </a:lnTo>
                  <a:lnTo>
                    <a:pt x="6073" y="3439"/>
                  </a:lnTo>
                  <a:cubicBezTo>
                    <a:pt x="6073" y="3725"/>
                    <a:pt x="6311" y="3963"/>
                    <a:pt x="6596" y="3963"/>
                  </a:cubicBezTo>
                  <a:lnTo>
                    <a:pt x="6870" y="3963"/>
                  </a:lnTo>
                  <a:cubicBezTo>
                    <a:pt x="6942" y="3963"/>
                    <a:pt x="7013" y="3999"/>
                    <a:pt x="7073" y="4058"/>
                  </a:cubicBezTo>
                  <a:cubicBezTo>
                    <a:pt x="7132" y="4118"/>
                    <a:pt x="7144" y="4189"/>
                    <a:pt x="7144" y="4261"/>
                  </a:cubicBezTo>
                  <a:cubicBezTo>
                    <a:pt x="7132" y="4392"/>
                    <a:pt x="7001" y="4511"/>
                    <a:pt x="6846" y="4511"/>
                  </a:cubicBezTo>
                  <a:lnTo>
                    <a:pt x="6775" y="4511"/>
                  </a:lnTo>
                  <a:lnTo>
                    <a:pt x="6775" y="4499"/>
                  </a:lnTo>
                  <a:cubicBezTo>
                    <a:pt x="6775" y="4416"/>
                    <a:pt x="6704" y="4332"/>
                    <a:pt x="6608" y="4332"/>
                  </a:cubicBezTo>
                  <a:cubicBezTo>
                    <a:pt x="6525" y="4332"/>
                    <a:pt x="6454" y="4416"/>
                    <a:pt x="6454" y="4499"/>
                  </a:cubicBezTo>
                  <a:cubicBezTo>
                    <a:pt x="6454" y="5666"/>
                    <a:pt x="5501" y="6618"/>
                    <a:pt x="4334" y="6618"/>
                  </a:cubicBezTo>
                  <a:cubicBezTo>
                    <a:pt x="4320" y="6618"/>
                    <a:pt x="4306" y="6619"/>
                    <a:pt x="4292" y="6619"/>
                  </a:cubicBezTo>
                  <a:cubicBezTo>
                    <a:pt x="3180" y="6619"/>
                    <a:pt x="2263" y="5687"/>
                    <a:pt x="2263" y="4535"/>
                  </a:cubicBezTo>
                  <a:cubicBezTo>
                    <a:pt x="2263" y="4439"/>
                    <a:pt x="2191" y="4368"/>
                    <a:pt x="2108" y="4368"/>
                  </a:cubicBezTo>
                  <a:cubicBezTo>
                    <a:pt x="2013" y="4368"/>
                    <a:pt x="1941" y="4439"/>
                    <a:pt x="1941" y="4535"/>
                  </a:cubicBezTo>
                  <a:lnTo>
                    <a:pt x="1941" y="4546"/>
                  </a:lnTo>
                  <a:lnTo>
                    <a:pt x="1834" y="4546"/>
                  </a:lnTo>
                  <a:cubicBezTo>
                    <a:pt x="1763" y="4546"/>
                    <a:pt x="1691" y="4511"/>
                    <a:pt x="1632" y="4451"/>
                  </a:cubicBezTo>
                  <a:cubicBezTo>
                    <a:pt x="1572" y="4392"/>
                    <a:pt x="1548" y="4320"/>
                    <a:pt x="1548" y="4249"/>
                  </a:cubicBezTo>
                  <a:cubicBezTo>
                    <a:pt x="1572" y="4118"/>
                    <a:pt x="1703" y="3999"/>
                    <a:pt x="1846" y="3999"/>
                  </a:cubicBezTo>
                  <a:lnTo>
                    <a:pt x="2084" y="3999"/>
                  </a:lnTo>
                  <a:cubicBezTo>
                    <a:pt x="2370" y="3999"/>
                    <a:pt x="2608" y="3761"/>
                    <a:pt x="2608" y="3475"/>
                  </a:cubicBezTo>
                  <a:lnTo>
                    <a:pt x="2608" y="2415"/>
                  </a:lnTo>
                  <a:cubicBezTo>
                    <a:pt x="2608" y="2332"/>
                    <a:pt x="2536" y="2249"/>
                    <a:pt x="2441" y="2249"/>
                  </a:cubicBezTo>
                  <a:cubicBezTo>
                    <a:pt x="2358" y="2249"/>
                    <a:pt x="2286" y="2332"/>
                    <a:pt x="2286" y="2415"/>
                  </a:cubicBezTo>
                  <a:lnTo>
                    <a:pt x="2286" y="3475"/>
                  </a:lnTo>
                  <a:cubicBezTo>
                    <a:pt x="2286" y="3582"/>
                    <a:pt x="2191" y="3665"/>
                    <a:pt x="2084" y="3665"/>
                  </a:cubicBezTo>
                  <a:lnTo>
                    <a:pt x="1846" y="3665"/>
                  </a:lnTo>
                  <a:cubicBezTo>
                    <a:pt x="1786" y="3665"/>
                    <a:pt x="1727" y="3677"/>
                    <a:pt x="1691" y="3701"/>
                  </a:cubicBezTo>
                  <a:lnTo>
                    <a:pt x="1405" y="2999"/>
                  </a:lnTo>
                  <a:lnTo>
                    <a:pt x="1667" y="2725"/>
                  </a:lnTo>
                  <a:cubicBezTo>
                    <a:pt x="1715" y="2689"/>
                    <a:pt x="1727" y="2630"/>
                    <a:pt x="1715" y="2570"/>
                  </a:cubicBezTo>
                  <a:lnTo>
                    <a:pt x="1429" y="1737"/>
                  </a:lnTo>
                  <a:lnTo>
                    <a:pt x="1905" y="1737"/>
                  </a:lnTo>
                  <a:cubicBezTo>
                    <a:pt x="2001" y="1737"/>
                    <a:pt x="2072" y="1653"/>
                    <a:pt x="2072" y="1570"/>
                  </a:cubicBezTo>
                  <a:lnTo>
                    <a:pt x="2072" y="856"/>
                  </a:lnTo>
                  <a:lnTo>
                    <a:pt x="2786" y="856"/>
                  </a:lnTo>
                  <a:cubicBezTo>
                    <a:pt x="2822" y="856"/>
                    <a:pt x="2858" y="832"/>
                    <a:pt x="2894" y="820"/>
                  </a:cubicBezTo>
                  <a:lnTo>
                    <a:pt x="3537" y="344"/>
                  </a:lnTo>
                  <a:lnTo>
                    <a:pt x="4156" y="510"/>
                  </a:lnTo>
                  <a:lnTo>
                    <a:pt x="4215" y="510"/>
                  </a:lnTo>
                  <a:lnTo>
                    <a:pt x="5358" y="344"/>
                  </a:lnTo>
                  <a:close/>
                  <a:moveTo>
                    <a:pt x="2882" y="7225"/>
                  </a:moveTo>
                  <a:lnTo>
                    <a:pt x="4096" y="7892"/>
                  </a:lnTo>
                  <a:lnTo>
                    <a:pt x="3203" y="8654"/>
                  </a:lnTo>
                  <a:lnTo>
                    <a:pt x="3191" y="8654"/>
                  </a:lnTo>
                  <a:lnTo>
                    <a:pt x="2644" y="7690"/>
                  </a:lnTo>
                  <a:lnTo>
                    <a:pt x="2858" y="7225"/>
                  </a:lnTo>
                  <a:close/>
                  <a:moveTo>
                    <a:pt x="5442" y="6737"/>
                  </a:moveTo>
                  <a:lnTo>
                    <a:pt x="5442" y="7094"/>
                  </a:lnTo>
                  <a:lnTo>
                    <a:pt x="5239" y="7190"/>
                  </a:lnTo>
                  <a:cubicBezTo>
                    <a:pt x="5168" y="7237"/>
                    <a:pt x="5144" y="7344"/>
                    <a:pt x="5180" y="7416"/>
                  </a:cubicBezTo>
                  <a:cubicBezTo>
                    <a:pt x="5212" y="7465"/>
                    <a:pt x="5273" y="7497"/>
                    <a:pt x="5331" y="7497"/>
                  </a:cubicBezTo>
                  <a:cubicBezTo>
                    <a:pt x="5357" y="7497"/>
                    <a:pt x="5383" y="7490"/>
                    <a:pt x="5406" y="7475"/>
                  </a:cubicBezTo>
                  <a:lnTo>
                    <a:pt x="5882" y="7213"/>
                  </a:lnTo>
                  <a:lnTo>
                    <a:pt x="5894" y="7213"/>
                  </a:lnTo>
                  <a:lnTo>
                    <a:pt x="6120" y="7666"/>
                  </a:lnTo>
                  <a:lnTo>
                    <a:pt x="5573" y="8654"/>
                  </a:lnTo>
                  <a:lnTo>
                    <a:pt x="5561" y="8654"/>
                  </a:lnTo>
                  <a:lnTo>
                    <a:pt x="4668" y="7892"/>
                  </a:lnTo>
                  <a:lnTo>
                    <a:pt x="4811" y="7821"/>
                  </a:lnTo>
                  <a:cubicBezTo>
                    <a:pt x="4882" y="7773"/>
                    <a:pt x="4918" y="7666"/>
                    <a:pt x="4870" y="7594"/>
                  </a:cubicBezTo>
                  <a:cubicBezTo>
                    <a:pt x="4837" y="7545"/>
                    <a:pt x="4782" y="7513"/>
                    <a:pt x="4724" y="7513"/>
                  </a:cubicBezTo>
                  <a:cubicBezTo>
                    <a:pt x="4697" y="7513"/>
                    <a:pt x="4670" y="7520"/>
                    <a:pt x="4644" y="7535"/>
                  </a:cubicBezTo>
                  <a:lnTo>
                    <a:pt x="4382" y="7690"/>
                  </a:lnTo>
                  <a:lnTo>
                    <a:pt x="3310" y="7094"/>
                  </a:lnTo>
                  <a:lnTo>
                    <a:pt x="3310" y="6737"/>
                  </a:lnTo>
                  <a:cubicBezTo>
                    <a:pt x="3632" y="6892"/>
                    <a:pt x="3989" y="6975"/>
                    <a:pt x="4382" y="6975"/>
                  </a:cubicBezTo>
                  <a:cubicBezTo>
                    <a:pt x="4763" y="6975"/>
                    <a:pt x="5120" y="6880"/>
                    <a:pt x="5442" y="6737"/>
                  </a:cubicBezTo>
                  <a:close/>
                  <a:moveTo>
                    <a:pt x="4382" y="8071"/>
                  </a:moveTo>
                  <a:lnTo>
                    <a:pt x="4572" y="8237"/>
                  </a:lnTo>
                  <a:lnTo>
                    <a:pt x="4560" y="9630"/>
                  </a:lnTo>
                  <a:lnTo>
                    <a:pt x="4203" y="9630"/>
                  </a:lnTo>
                  <a:cubicBezTo>
                    <a:pt x="4203" y="9630"/>
                    <a:pt x="4191" y="9630"/>
                    <a:pt x="4191" y="9619"/>
                  </a:cubicBezTo>
                  <a:lnTo>
                    <a:pt x="4191" y="8237"/>
                  </a:lnTo>
                  <a:lnTo>
                    <a:pt x="4382" y="8071"/>
                  </a:lnTo>
                  <a:close/>
                  <a:moveTo>
                    <a:pt x="453" y="8726"/>
                  </a:moveTo>
                  <a:lnTo>
                    <a:pt x="1393" y="9535"/>
                  </a:lnTo>
                  <a:cubicBezTo>
                    <a:pt x="1512" y="9630"/>
                    <a:pt x="1584" y="9785"/>
                    <a:pt x="1584" y="9928"/>
                  </a:cubicBezTo>
                  <a:lnTo>
                    <a:pt x="1584" y="10107"/>
                  </a:lnTo>
                  <a:lnTo>
                    <a:pt x="334" y="9833"/>
                  </a:lnTo>
                  <a:lnTo>
                    <a:pt x="334" y="9178"/>
                  </a:lnTo>
                  <a:cubicBezTo>
                    <a:pt x="334" y="9011"/>
                    <a:pt x="369" y="8857"/>
                    <a:pt x="453" y="8726"/>
                  </a:cubicBezTo>
                  <a:close/>
                  <a:moveTo>
                    <a:pt x="3504" y="0"/>
                  </a:moveTo>
                  <a:cubicBezTo>
                    <a:pt x="3468" y="0"/>
                    <a:pt x="3431" y="17"/>
                    <a:pt x="3406" y="34"/>
                  </a:cubicBezTo>
                  <a:lnTo>
                    <a:pt x="2751" y="522"/>
                  </a:lnTo>
                  <a:lnTo>
                    <a:pt x="1941" y="522"/>
                  </a:lnTo>
                  <a:cubicBezTo>
                    <a:pt x="1846" y="522"/>
                    <a:pt x="1774" y="606"/>
                    <a:pt x="1774" y="689"/>
                  </a:cubicBezTo>
                  <a:lnTo>
                    <a:pt x="1774" y="1403"/>
                  </a:lnTo>
                  <a:lnTo>
                    <a:pt x="1239" y="1403"/>
                  </a:lnTo>
                  <a:cubicBezTo>
                    <a:pt x="1179" y="1403"/>
                    <a:pt x="1131" y="1439"/>
                    <a:pt x="1108" y="1475"/>
                  </a:cubicBezTo>
                  <a:cubicBezTo>
                    <a:pt x="1072" y="1522"/>
                    <a:pt x="1060" y="1582"/>
                    <a:pt x="1072" y="1629"/>
                  </a:cubicBezTo>
                  <a:lnTo>
                    <a:pt x="1382" y="2582"/>
                  </a:lnTo>
                  <a:lnTo>
                    <a:pt x="1108" y="2868"/>
                  </a:lnTo>
                  <a:cubicBezTo>
                    <a:pt x="1060" y="2903"/>
                    <a:pt x="1048" y="2987"/>
                    <a:pt x="1072" y="3046"/>
                  </a:cubicBezTo>
                  <a:lnTo>
                    <a:pt x="1417" y="3892"/>
                  </a:lnTo>
                  <a:cubicBezTo>
                    <a:pt x="1322" y="3975"/>
                    <a:pt x="1262" y="4106"/>
                    <a:pt x="1251" y="4249"/>
                  </a:cubicBezTo>
                  <a:cubicBezTo>
                    <a:pt x="1239" y="4404"/>
                    <a:pt x="1298" y="4582"/>
                    <a:pt x="1405" y="4701"/>
                  </a:cubicBezTo>
                  <a:cubicBezTo>
                    <a:pt x="1524" y="4832"/>
                    <a:pt x="1679" y="4904"/>
                    <a:pt x="1846" y="4904"/>
                  </a:cubicBezTo>
                  <a:lnTo>
                    <a:pt x="1965" y="4904"/>
                  </a:lnTo>
                  <a:cubicBezTo>
                    <a:pt x="2060" y="5582"/>
                    <a:pt x="2441" y="6190"/>
                    <a:pt x="2989" y="6571"/>
                  </a:cubicBezTo>
                  <a:lnTo>
                    <a:pt x="2989" y="6940"/>
                  </a:lnTo>
                  <a:cubicBezTo>
                    <a:pt x="2953" y="6928"/>
                    <a:pt x="2917" y="6922"/>
                    <a:pt x="2883" y="6922"/>
                  </a:cubicBezTo>
                  <a:cubicBezTo>
                    <a:pt x="2849" y="6922"/>
                    <a:pt x="2816" y="6928"/>
                    <a:pt x="2786" y="6940"/>
                  </a:cubicBezTo>
                  <a:cubicBezTo>
                    <a:pt x="2691" y="6963"/>
                    <a:pt x="2620" y="7035"/>
                    <a:pt x="2572" y="7118"/>
                  </a:cubicBezTo>
                  <a:lnTo>
                    <a:pt x="2322" y="7618"/>
                  </a:lnTo>
                  <a:lnTo>
                    <a:pt x="881" y="8035"/>
                  </a:lnTo>
                  <a:cubicBezTo>
                    <a:pt x="358" y="8190"/>
                    <a:pt x="0" y="8666"/>
                    <a:pt x="0" y="9202"/>
                  </a:cubicBezTo>
                  <a:lnTo>
                    <a:pt x="0" y="11047"/>
                  </a:lnTo>
                  <a:cubicBezTo>
                    <a:pt x="0" y="11131"/>
                    <a:pt x="72" y="11214"/>
                    <a:pt x="167" y="11214"/>
                  </a:cubicBezTo>
                  <a:cubicBezTo>
                    <a:pt x="250" y="11214"/>
                    <a:pt x="334" y="11131"/>
                    <a:pt x="334" y="11047"/>
                  </a:cubicBezTo>
                  <a:lnTo>
                    <a:pt x="334" y="10202"/>
                  </a:lnTo>
                  <a:lnTo>
                    <a:pt x="1584" y="10476"/>
                  </a:lnTo>
                  <a:lnTo>
                    <a:pt x="1584" y="11047"/>
                  </a:lnTo>
                  <a:cubicBezTo>
                    <a:pt x="1584" y="11131"/>
                    <a:pt x="1655" y="11214"/>
                    <a:pt x="1739" y="11214"/>
                  </a:cubicBezTo>
                  <a:cubicBezTo>
                    <a:pt x="1834" y="11214"/>
                    <a:pt x="1905" y="11131"/>
                    <a:pt x="1905" y="11047"/>
                  </a:cubicBezTo>
                  <a:lnTo>
                    <a:pt x="1905" y="9952"/>
                  </a:lnTo>
                  <a:cubicBezTo>
                    <a:pt x="1905" y="9690"/>
                    <a:pt x="1798" y="9452"/>
                    <a:pt x="1608" y="9297"/>
                  </a:cubicBezTo>
                  <a:lnTo>
                    <a:pt x="667" y="8487"/>
                  </a:lnTo>
                  <a:cubicBezTo>
                    <a:pt x="762" y="8416"/>
                    <a:pt x="870" y="8368"/>
                    <a:pt x="965" y="8345"/>
                  </a:cubicBezTo>
                  <a:lnTo>
                    <a:pt x="2382" y="7928"/>
                  </a:lnTo>
                  <a:lnTo>
                    <a:pt x="2906" y="8833"/>
                  </a:lnTo>
                  <a:cubicBezTo>
                    <a:pt x="2953" y="8916"/>
                    <a:pt x="3036" y="8976"/>
                    <a:pt x="3144" y="8999"/>
                  </a:cubicBezTo>
                  <a:lnTo>
                    <a:pt x="3203" y="8999"/>
                  </a:lnTo>
                  <a:cubicBezTo>
                    <a:pt x="3275" y="8999"/>
                    <a:pt x="3370" y="8964"/>
                    <a:pt x="3429" y="8916"/>
                  </a:cubicBezTo>
                  <a:lnTo>
                    <a:pt x="3870" y="8535"/>
                  </a:lnTo>
                  <a:lnTo>
                    <a:pt x="3870" y="9630"/>
                  </a:lnTo>
                  <a:cubicBezTo>
                    <a:pt x="3870" y="9833"/>
                    <a:pt x="4025" y="9976"/>
                    <a:pt x="4215" y="9976"/>
                  </a:cubicBezTo>
                  <a:lnTo>
                    <a:pt x="4572" y="9976"/>
                  </a:lnTo>
                  <a:cubicBezTo>
                    <a:pt x="4763" y="9976"/>
                    <a:pt x="4918" y="9833"/>
                    <a:pt x="4918" y="9630"/>
                  </a:cubicBezTo>
                  <a:lnTo>
                    <a:pt x="4918" y="8535"/>
                  </a:lnTo>
                  <a:lnTo>
                    <a:pt x="5358" y="8916"/>
                  </a:lnTo>
                  <a:cubicBezTo>
                    <a:pt x="5418" y="8976"/>
                    <a:pt x="5489" y="8999"/>
                    <a:pt x="5584" y="8999"/>
                  </a:cubicBezTo>
                  <a:lnTo>
                    <a:pt x="5644" y="8999"/>
                  </a:lnTo>
                  <a:cubicBezTo>
                    <a:pt x="5751" y="8976"/>
                    <a:pt x="5834" y="8916"/>
                    <a:pt x="5882" y="8833"/>
                  </a:cubicBezTo>
                  <a:lnTo>
                    <a:pt x="6406" y="7928"/>
                  </a:lnTo>
                  <a:lnTo>
                    <a:pt x="7811" y="8345"/>
                  </a:lnTo>
                  <a:cubicBezTo>
                    <a:pt x="7918" y="8368"/>
                    <a:pt x="8025" y="8428"/>
                    <a:pt x="8109" y="8487"/>
                  </a:cubicBezTo>
                  <a:lnTo>
                    <a:pt x="7180" y="9297"/>
                  </a:lnTo>
                  <a:cubicBezTo>
                    <a:pt x="6977" y="9452"/>
                    <a:pt x="6882" y="9690"/>
                    <a:pt x="6882" y="9952"/>
                  </a:cubicBezTo>
                  <a:lnTo>
                    <a:pt x="6882" y="11035"/>
                  </a:lnTo>
                  <a:cubicBezTo>
                    <a:pt x="6882" y="11119"/>
                    <a:pt x="6954" y="11202"/>
                    <a:pt x="7037" y="11202"/>
                  </a:cubicBezTo>
                  <a:cubicBezTo>
                    <a:pt x="7132" y="11202"/>
                    <a:pt x="7204" y="11119"/>
                    <a:pt x="7204" y="11035"/>
                  </a:cubicBezTo>
                  <a:lnTo>
                    <a:pt x="7204" y="10464"/>
                  </a:lnTo>
                  <a:lnTo>
                    <a:pt x="7430" y="10428"/>
                  </a:lnTo>
                  <a:cubicBezTo>
                    <a:pt x="7513" y="10404"/>
                    <a:pt x="7573" y="10321"/>
                    <a:pt x="7549" y="10226"/>
                  </a:cubicBezTo>
                  <a:cubicBezTo>
                    <a:pt x="7539" y="10155"/>
                    <a:pt x="7469" y="10101"/>
                    <a:pt x="7397" y="10101"/>
                  </a:cubicBezTo>
                  <a:cubicBezTo>
                    <a:pt x="7384" y="10101"/>
                    <a:pt x="7371" y="10103"/>
                    <a:pt x="7358" y="10107"/>
                  </a:cubicBezTo>
                  <a:lnTo>
                    <a:pt x="7204" y="10142"/>
                  </a:lnTo>
                  <a:lnTo>
                    <a:pt x="7204" y="9952"/>
                  </a:lnTo>
                  <a:cubicBezTo>
                    <a:pt x="7204" y="9785"/>
                    <a:pt x="7275" y="9630"/>
                    <a:pt x="7394" y="9547"/>
                  </a:cubicBezTo>
                  <a:lnTo>
                    <a:pt x="8335" y="8737"/>
                  </a:lnTo>
                  <a:cubicBezTo>
                    <a:pt x="8406" y="8880"/>
                    <a:pt x="8454" y="9023"/>
                    <a:pt x="8454" y="9190"/>
                  </a:cubicBezTo>
                  <a:lnTo>
                    <a:pt x="8454" y="9845"/>
                  </a:lnTo>
                  <a:lnTo>
                    <a:pt x="8049" y="9928"/>
                  </a:lnTo>
                  <a:cubicBezTo>
                    <a:pt x="7966" y="9952"/>
                    <a:pt x="7906" y="10035"/>
                    <a:pt x="7930" y="10131"/>
                  </a:cubicBezTo>
                  <a:cubicBezTo>
                    <a:pt x="7954" y="10202"/>
                    <a:pt x="8025" y="10261"/>
                    <a:pt x="8097" y="10261"/>
                  </a:cubicBezTo>
                  <a:lnTo>
                    <a:pt x="8132" y="10261"/>
                  </a:lnTo>
                  <a:lnTo>
                    <a:pt x="8454" y="10190"/>
                  </a:lnTo>
                  <a:lnTo>
                    <a:pt x="8454" y="11035"/>
                  </a:lnTo>
                  <a:cubicBezTo>
                    <a:pt x="8454" y="11119"/>
                    <a:pt x="8525" y="11202"/>
                    <a:pt x="8621" y="11202"/>
                  </a:cubicBezTo>
                  <a:cubicBezTo>
                    <a:pt x="8704" y="11202"/>
                    <a:pt x="8787" y="11119"/>
                    <a:pt x="8787" y="11035"/>
                  </a:cubicBezTo>
                  <a:lnTo>
                    <a:pt x="8751" y="9190"/>
                  </a:lnTo>
                  <a:cubicBezTo>
                    <a:pt x="8751" y="8654"/>
                    <a:pt x="8394" y="8178"/>
                    <a:pt x="7870" y="8023"/>
                  </a:cubicBezTo>
                  <a:lnTo>
                    <a:pt x="6430" y="7606"/>
                  </a:lnTo>
                  <a:lnTo>
                    <a:pt x="6180" y="7106"/>
                  </a:lnTo>
                  <a:cubicBezTo>
                    <a:pt x="6132" y="7011"/>
                    <a:pt x="6061" y="6952"/>
                    <a:pt x="5965" y="6928"/>
                  </a:cubicBezTo>
                  <a:cubicBezTo>
                    <a:pt x="5930" y="6922"/>
                    <a:pt x="5894" y="6919"/>
                    <a:pt x="5860" y="6919"/>
                  </a:cubicBezTo>
                  <a:cubicBezTo>
                    <a:pt x="5826" y="6919"/>
                    <a:pt x="5793" y="6922"/>
                    <a:pt x="5763" y="6928"/>
                  </a:cubicBezTo>
                  <a:lnTo>
                    <a:pt x="5763" y="6559"/>
                  </a:lnTo>
                  <a:cubicBezTo>
                    <a:pt x="6311" y="6166"/>
                    <a:pt x="6704" y="5570"/>
                    <a:pt x="6787" y="4892"/>
                  </a:cubicBezTo>
                  <a:lnTo>
                    <a:pt x="6894" y="4892"/>
                  </a:lnTo>
                  <a:cubicBezTo>
                    <a:pt x="7216" y="4892"/>
                    <a:pt x="7489" y="4654"/>
                    <a:pt x="7513" y="4356"/>
                  </a:cubicBezTo>
                  <a:cubicBezTo>
                    <a:pt x="7537" y="4189"/>
                    <a:pt x="7478" y="4011"/>
                    <a:pt x="7370" y="3892"/>
                  </a:cubicBezTo>
                  <a:lnTo>
                    <a:pt x="7358" y="3868"/>
                  </a:lnTo>
                  <a:lnTo>
                    <a:pt x="7680" y="3034"/>
                  </a:lnTo>
                  <a:cubicBezTo>
                    <a:pt x="7716" y="2975"/>
                    <a:pt x="7692" y="2903"/>
                    <a:pt x="7656" y="2856"/>
                  </a:cubicBezTo>
                  <a:lnTo>
                    <a:pt x="7370" y="2582"/>
                  </a:lnTo>
                  <a:lnTo>
                    <a:pt x="7680" y="1629"/>
                  </a:lnTo>
                  <a:cubicBezTo>
                    <a:pt x="7692" y="1582"/>
                    <a:pt x="7692" y="1522"/>
                    <a:pt x="7656" y="1475"/>
                  </a:cubicBezTo>
                  <a:cubicBezTo>
                    <a:pt x="7620" y="1427"/>
                    <a:pt x="7573" y="1403"/>
                    <a:pt x="7513" y="1403"/>
                  </a:cubicBezTo>
                  <a:lnTo>
                    <a:pt x="6882" y="1403"/>
                  </a:lnTo>
                  <a:lnTo>
                    <a:pt x="7144" y="748"/>
                  </a:lnTo>
                  <a:cubicBezTo>
                    <a:pt x="7156" y="701"/>
                    <a:pt x="7156" y="641"/>
                    <a:pt x="7132" y="606"/>
                  </a:cubicBezTo>
                  <a:cubicBezTo>
                    <a:pt x="7097" y="558"/>
                    <a:pt x="7061" y="522"/>
                    <a:pt x="7001" y="522"/>
                  </a:cubicBezTo>
                  <a:lnTo>
                    <a:pt x="6013" y="522"/>
                  </a:lnTo>
                  <a:lnTo>
                    <a:pt x="5537" y="46"/>
                  </a:lnTo>
                  <a:cubicBezTo>
                    <a:pt x="5519" y="28"/>
                    <a:pt x="5479" y="2"/>
                    <a:pt x="5440" y="2"/>
                  </a:cubicBezTo>
                  <a:cubicBezTo>
                    <a:pt x="5429" y="2"/>
                    <a:pt x="5417" y="5"/>
                    <a:pt x="5406" y="10"/>
                  </a:cubicBezTo>
                  <a:lnTo>
                    <a:pt x="4215" y="165"/>
                  </a:lnTo>
                  <a:lnTo>
                    <a:pt x="3548" y="10"/>
                  </a:lnTo>
                  <a:cubicBezTo>
                    <a:pt x="3535" y="3"/>
                    <a:pt x="3520" y="0"/>
                    <a:pt x="3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9" name="Google Shape;14099;p89"/>
          <p:cNvGrpSpPr/>
          <p:nvPr/>
        </p:nvGrpSpPr>
        <p:grpSpPr>
          <a:xfrm>
            <a:off x="4903389" y="1500214"/>
            <a:ext cx="267854" cy="355735"/>
            <a:chOff x="4903389" y="1500214"/>
            <a:chExt cx="267854" cy="355735"/>
          </a:xfrm>
          <a:solidFill>
            <a:schemeClr val="bg1"/>
          </a:solidFill>
        </p:grpSpPr>
        <p:sp>
          <p:nvSpPr>
            <p:cNvPr id="14100" name="Google Shape;14100;p89"/>
            <p:cNvSpPr/>
            <p:nvPr/>
          </p:nvSpPr>
          <p:spPr>
            <a:xfrm>
              <a:off x="4997700" y="1611854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1" name="Google Shape;14101;p89"/>
            <p:cNvSpPr/>
            <p:nvPr/>
          </p:nvSpPr>
          <p:spPr>
            <a:xfrm>
              <a:off x="5064830" y="1611854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56" y="513"/>
                  </a:cubicBezTo>
                  <a:cubicBezTo>
                    <a:pt x="251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2" name="Google Shape;14102;p89"/>
            <p:cNvSpPr/>
            <p:nvPr/>
          </p:nvSpPr>
          <p:spPr>
            <a:xfrm>
              <a:off x="5013160" y="1650820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199"/>
                    <a:pt x="60" y="283"/>
                  </a:cubicBezTo>
                  <a:cubicBezTo>
                    <a:pt x="203" y="414"/>
                    <a:pt x="453" y="497"/>
                    <a:pt x="703" y="497"/>
                  </a:cubicBezTo>
                  <a:cubicBezTo>
                    <a:pt x="953" y="497"/>
                    <a:pt x="1215" y="414"/>
                    <a:pt x="1346" y="283"/>
                  </a:cubicBezTo>
                  <a:cubicBezTo>
                    <a:pt x="1429" y="223"/>
                    <a:pt x="1429" y="116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3" name="Google Shape;14103;p89"/>
            <p:cNvSpPr/>
            <p:nvPr/>
          </p:nvSpPr>
          <p:spPr>
            <a:xfrm>
              <a:off x="4903389" y="1500214"/>
              <a:ext cx="267854" cy="355735"/>
            </a:xfrm>
            <a:custGeom>
              <a:avLst/>
              <a:gdLst/>
              <a:ahLst/>
              <a:cxnLst/>
              <a:rect l="l" t="t" r="r" b="b"/>
              <a:pathLst>
                <a:path w="8455" h="11229" extrusionOk="0">
                  <a:moveTo>
                    <a:pt x="1382" y="3144"/>
                  </a:moveTo>
                  <a:lnTo>
                    <a:pt x="1382" y="3394"/>
                  </a:lnTo>
                  <a:cubicBezTo>
                    <a:pt x="1180" y="3489"/>
                    <a:pt x="1025" y="3691"/>
                    <a:pt x="1025" y="3941"/>
                  </a:cubicBezTo>
                  <a:cubicBezTo>
                    <a:pt x="1025" y="4275"/>
                    <a:pt x="1299" y="4537"/>
                    <a:pt x="1620" y="4537"/>
                  </a:cubicBezTo>
                  <a:lnTo>
                    <a:pt x="1739" y="4537"/>
                  </a:lnTo>
                  <a:cubicBezTo>
                    <a:pt x="1811" y="5073"/>
                    <a:pt x="2073" y="5549"/>
                    <a:pt x="2430" y="5930"/>
                  </a:cubicBezTo>
                  <a:cubicBezTo>
                    <a:pt x="2362" y="5952"/>
                    <a:pt x="2270" y="5961"/>
                    <a:pt x="2172" y="5961"/>
                  </a:cubicBezTo>
                  <a:cubicBezTo>
                    <a:pt x="2116" y="5961"/>
                    <a:pt x="2058" y="5958"/>
                    <a:pt x="2001" y="5954"/>
                  </a:cubicBezTo>
                  <a:cubicBezTo>
                    <a:pt x="1656" y="5894"/>
                    <a:pt x="1370" y="5644"/>
                    <a:pt x="1251" y="5299"/>
                  </a:cubicBezTo>
                  <a:cubicBezTo>
                    <a:pt x="1203" y="5168"/>
                    <a:pt x="1192" y="5037"/>
                    <a:pt x="1203" y="4894"/>
                  </a:cubicBezTo>
                  <a:cubicBezTo>
                    <a:pt x="1215" y="4715"/>
                    <a:pt x="1144" y="4537"/>
                    <a:pt x="989" y="4442"/>
                  </a:cubicBezTo>
                  <a:cubicBezTo>
                    <a:pt x="751" y="4275"/>
                    <a:pt x="620" y="3989"/>
                    <a:pt x="691" y="3703"/>
                  </a:cubicBezTo>
                  <a:cubicBezTo>
                    <a:pt x="751" y="3429"/>
                    <a:pt x="965" y="3203"/>
                    <a:pt x="1251" y="3156"/>
                  </a:cubicBezTo>
                  <a:cubicBezTo>
                    <a:pt x="1299" y="3144"/>
                    <a:pt x="1334" y="3144"/>
                    <a:pt x="1382" y="3144"/>
                  </a:cubicBezTo>
                  <a:close/>
                  <a:moveTo>
                    <a:pt x="7002" y="3144"/>
                  </a:moveTo>
                  <a:cubicBezTo>
                    <a:pt x="7037" y="3144"/>
                    <a:pt x="7085" y="3144"/>
                    <a:pt x="7145" y="3156"/>
                  </a:cubicBezTo>
                  <a:cubicBezTo>
                    <a:pt x="7430" y="3203"/>
                    <a:pt x="7669" y="3441"/>
                    <a:pt x="7716" y="3703"/>
                  </a:cubicBezTo>
                  <a:cubicBezTo>
                    <a:pt x="7776" y="3989"/>
                    <a:pt x="7657" y="4275"/>
                    <a:pt x="7418" y="4442"/>
                  </a:cubicBezTo>
                  <a:cubicBezTo>
                    <a:pt x="7264" y="4537"/>
                    <a:pt x="7180" y="4715"/>
                    <a:pt x="7192" y="4894"/>
                  </a:cubicBezTo>
                  <a:cubicBezTo>
                    <a:pt x="7204" y="5037"/>
                    <a:pt x="7192" y="5168"/>
                    <a:pt x="7145" y="5299"/>
                  </a:cubicBezTo>
                  <a:cubicBezTo>
                    <a:pt x="7037" y="5632"/>
                    <a:pt x="6740" y="5894"/>
                    <a:pt x="6406" y="5954"/>
                  </a:cubicBezTo>
                  <a:cubicBezTo>
                    <a:pt x="6348" y="5966"/>
                    <a:pt x="6290" y="5971"/>
                    <a:pt x="6233" y="5971"/>
                  </a:cubicBezTo>
                  <a:cubicBezTo>
                    <a:pt x="6126" y="5971"/>
                    <a:pt x="6023" y="5953"/>
                    <a:pt x="5930" y="5930"/>
                  </a:cubicBezTo>
                  <a:cubicBezTo>
                    <a:pt x="6287" y="5549"/>
                    <a:pt x="6537" y="5073"/>
                    <a:pt x="6609" y="4537"/>
                  </a:cubicBezTo>
                  <a:lnTo>
                    <a:pt x="6728" y="4537"/>
                  </a:lnTo>
                  <a:cubicBezTo>
                    <a:pt x="7061" y="4537"/>
                    <a:pt x="7323" y="4275"/>
                    <a:pt x="7323" y="3941"/>
                  </a:cubicBezTo>
                  <a:cubicBezTo>
                    <a:pt x="7323" y="3703"/>
                    <a:pt x="7168" y="3501"/>
                    <a:pt x="6966" y="3394"/>
                  </a:cubicBezTo>
                  <a:lnTo>
                    <a:pt x="6966" y="3144"/>
                  </a:lnTo>
                  <a:close/>
                  <a:moveTo>
                    <a:pt x="4216" y="346"/>
                  </a:moveTo>
                  <a:cubicBezTo>
                    <a:pt x="5585" y="346"/>
                    <a:pt x="6680" y="1441"/>
                    <a:pt x="6680" y="2810"/>
                  </a:cubicBezTo>
                  <a:lnTo>
                    <a:pt x="6680" y="3346"/>
                  </a:lnTo>
                  <a:lnTo>
                    <a:pt x="6668" y="3346"/>
                  </a:lnTo>
                  <a:cubicBezTo>
                    <a:pt x="6502" y="3346"/>
                    <a:pt x="6347" y="3322"/>
                    <a:pt x="6192" y="3287"/>
                  </a:cubicBezTo>
                  <a:cubicBezTo>
                    <a:pt x="6180" y="3283"/>
                    <a:pt x="6167" y="3281"/>
                    <a:pt x="6154" y="3281"/>
                  </a:cubicBezTo>
                  <a:cubicBezTo>
                    <a:pt x="6081" y="3281"/>
                    <a:pt x="6008" y="3335"/>
                    <a:pt x="5978" y="3406"/>
                  </a:cubicBezTo>
                  <a:cubicBezTo>
                    <a:pt x="5954" y="3501"/>
                    <a:pt x="6014" y="3584"/>
                    <a:pt x="6097" y="3620"/>
                  </a:cubicBezTo>
                  <a:cubicBezTo>
                    <a:pt x="6299" y="3680"/>
                    <a:pt x="6490" y="3691"/>
                    <a:pt x="6668" y="3691"/>
                  </a:cubicBezTo>
                  <a:lnTo>
                    <a:pt x="6752" y="3691"/>
                  </a:lnTo>
                  <a:cubicBezTo>
                    <a:pt x="6907" y="3691"/>
                    <a:pt x="7026" y="3810"/>
                    <a:pt x="7026" y="3965"/>
                  </a:cubicBezTo>
                  <a:cubicBezTo>
                    <a:pt x="7026" y="4108"/>
                    <a:pt x="6907" y="4227"/>
                    <a:pt x="6752" y="4227"/>
                  </a:cubicBezTo>
                  <a:lnTo>
                    <a:pt x="6656" y="4227"/>
                  </a:lnTo>
                  <a:lnTo>
                    <a:pt x="6656" y="4215"/>
                  </a:lnTo>
                  <a:cubicBezTo>
                    <a:pt x="6656" y="4120"/>
                    <a:pt x="6573" y="4049"/>
                    <a:pt x="6490" y="4049"/>
                  </a:cubicBezTo>
                  <a:cubicBezTo>
                    <a:pt x="6395" y="4049"/>
                    <a:pt x="6323" y="4120"/>
                    <a:pt x="6323" y="4215"/>
                  </a:cubicBezTo>
                  <a:cubicBezTo>
                    <a:pt x="6323" y="5370"/>
                    <a:pt x="5371" y="6323"/>
                    <a:pt x="4216" y="6323"/>
                  </a:cubicBezTo>
                  <a:cubicBezTo>
                    <a:pt x="3037" y="6311"/>
                    <a:pt x="2084" y="5358"/>
                    <a:pt x="2084" y="4203"/>
                  </a:cubicBezTo>
                  <a:cubicBezTo>
                    <a:pt x="2084" y="4108"/>
                    <a:pt x="2013" y="4037"/>
                    <a:pt x="1918" y="4037"/>
                  </a:cubicBezTo>
                  <a:cubicBezTo>
                    <a:pt x="1834" y="4037"/>
                    <a:pt x="1763" y="4108"/>
                    <a:pt x="1763" y="4203"/>
                  </a:cubicBezTo>
                  <a:lnTo>
                    <a:pt x="1763" y="4215"/>
                  </a:lnTo>
                  <a:lnTo>
                    <a:pt x="1656" y="4215"/>
                  </a:lnTo>
                  <a:cubicBezTo>
                    <a:pt x="1501" y="4215"/>
                    <a:pt x="1382" y="4096"/>
                    <a:pt x="1382" y="3941"/>
                  </a:cubicBezTo>
                  <a:cubicBezTo>
                    <a:pt x="1382" y="3799"/>
                    <a:pt x="1501" y="3680"/>
                    <a:pt x="1656" y="3680"/>
                  </a:cubicBezTo>
                  <a:lnTo>
                    <a:pt x="1739" y="3680"/>
                  </a:lnTo>
                  <a:cubicBezTo>
                    <a:pt x="2918" y="3680"/>
                    <a:pt x="3847" y="2667"/>
                    <a:pt x="4180" y="2215"/>
                  </a:cubicBezTo>
                  <a:lnTo>
                    <a:pt x="4216" y="2215"/>
                  </a:lnTo>
                  <a:cubicBezTo>
                    <a:pt x="4418" y="2489"/>
                    <a:pt x="4871" y="2977"/>
                    <a:pt x="5454" y="3322"/>
                  </a:cubicBezTo>
                  <a:cubicBezTo>
                    <a:pt x="5476" y="3337"/>
                    <a:pt x="5502" y="3344"/>
                    <a:pt x="5528" y="3344"/>
                  </a:cubicBezTo>
                  <a:cubicBezTo>
                    <a:pt x="5586" y="3344"/>
                    <a:pt x="5644" y="3312"/>
                    <a:pt x="5668" y="3263"/>
                  </a:cubicBezTo>
                  <a:cubicBezTo>
                    <a:pt x="5716" y="3191"/>
                    <a:pt x="5680" y="3084"/>
                    <a:pt x="5609" y="3037"/>
                  </a:cubicBezTo>
                  <a:cubicBezTo>
                    <a:pt x="5073" y="2727"/>
                    <a:pt x="4680" y="2263"/>
                    <a:pt x="4478" y="2025"/>
                  </a:cubicBezTo>
                  <a:cubicBezTo>
                    <a:pt x="4418" y="1929"/>
                    <a:pt x="4323" y="1894"/>
                    <a:pt x="4216" y="1894"/>
                  </a:cubicBezTo>
                  <a:cubicBezTo>
                    <a:pt x="4109" y="1894"/>
                    <a:pt x="4001" y="1941"/>
                    <a:pt x="3942" y="2025"/>
                  </a:cubicBezTo>
                  <a:cubicBezTo>
                    <a:pt x="2989" y="3227"/>
                    <a:pt x="2096" y="3346"/>
                    <a:pt x="1763" y="3346"/>
                  </a:cubicBezTo>
                  <a:lnTo>
                    <a:pt x="1739" y="3346"/>
                  </a:lnTo>
                  <a:lnTo>
                    <a:pt x="1739" y="2810"/>
                  </a:lnTo>
                  <a:cubicBezTo>
                    <a:pt x="1739" y="1453"/>
                    <a:pt x="2846" y="346"/>
                    <a:pt x="4216" y="346"/>
                  </a:cubicBezTo>
                  <a:close/>
                  <a:moveTo>
                    <a:pt x="5085" y="6477"/>
                  </a:moveTo>
                  <a:lnTo>
                    <a:pt x="5085" y="7359"/>
                  </a:lnTo>
                  <a:cubicBezTo>
                    <a:pt x="5085" y="7847"/>
                    <a:pt x="4692" y="8252"/>
                    <a:pt x="4192" y="8252"/>
                  </a:cubicBezTo>
                  <a:cubicBezTo>
                    <a:pt x="3704" y="8252"/>
                    <a:pt x="3299" y="7847"/>
                    <a:pt x="3299" y="7359"/>
                  </a:cubicBezTo>
                  <a:lnTo>
                    <a:pt x="3299" y="6477"/>
                  </a:lnTo>
                  <a:cubicBezTo>
                    <a:pt x="3573" y="6585"/>
                    <a:pt x="3882" y="6644"/>
                    <a:pt x="4192" y="6644"/>
                  </a:cubicBezTo>
                  <a:cubicBezTo>
                    <a:pt x="4513" y="6644"/>
                    <a:pt x="4811" y="6585"/>
                    <a:pt x="5085" y="6477"/>
                  </a:cubicBezTo>
                  <a:close/>
                  <a:moveTo>
                    <a:pt x="5430" y="7061"/>
                  </a:moveTo>
                  <a:lnTo>
                    <a:pt x="5883" y="7204"/>
                  </a:lnTo>
                  <a:cubicBezTo>
                    <a:pt x="5954" y="7239"/>
                    <a:pt x="6002" y="7299"/>
                    <a:pt x="6002" y="7370"/>
                  </a:cubicBezTo>
                  <a:cubicBezTo>
                    <a:pt x="6014" y="7990"/>
                    <a:pt x="5883" y="8502"/>
                    <a:pt x="5752" y="8799"/>
                  </a:cubicBezTo>
                  <a:cubicBezTo>
                    <a:pt x="5664" y="9003"/>
                    <a:pt x="5465" y="9128"/>
                    <a:pt x="5259" y="9128"/>
                  </a:cubicBezTo>
                  <a:cubicBezTo>
                    <a:pt x="5213" y="9128"/>
                    <a:pt x="5166" y="9122"/>
                    <a:pt x="5121" y="9109"/>
                  </a:cubicBezTo>
                  <a:lnTo>
                    <a:pt x="4240" y="8883"/>
                  </a:lnTo>
                  <a:lnTo>
                    <a:pt x="4168" y="8883"/>
                  </a:lnTo>
                  <a:lnTo>
                    <a:pt x="3287" y="9109"/>
                  </a:lnTo>
                  <a:cubicBezTo>
                    <a:pt x="3247" y="9118"/>
                    <a:pt x="3205" y="9123"/>
                    <a:pt x="3164" y="9123"/>
                  </a:cubicBezTo>
                  <a:cubicBezTo>
                    <a:pt x="2953" y="9123"/>
                    <a:pt x="2748" y="8999"/>
                    <a:pt x="2668" y="8799"/>
                  </a:cubicBezTo>
                  <a:cubicBezTo>
                    <a:pt x="2525" y="8490"/>
                    <a:pt x="2394" y="7990"/>
                    <a:pt x="2430" y="7370"/>
                  </a:cubicBezTo>
                  <a:cubicBezTo>
                    <a:pt x="2430" y="7299"/>
                    <a:pt x="2489" y="7216"/>
                    <a:pt x="2549" y="7204"/>
                  </a:cubicBezTo>
                  <a:lnTo>
                    <a:pt x="2989" y="7061"/>
                  </a:lnTo>
                  <a:lnTo>
                    <a:pt x="2989" y="7359"/>
                  </a:lnTo>
                  <a:cubicBezTo>
                    <a:pt x="2989" y="8025"/>
                    <a:pt x="3537" y="8573"/>
                    <a:pt x="4216" y="8573"/>
                  </a:cubicBezTo>
                  <a:cubicBezTo>
                    <a:pt x="4882" y="8573"/>
                    <a:pt x="5430" y="8025"/>
                    <a:pt x="5430" y="7359"/>
                  </a:cubicBezTo>
                  <a:lnTo>
                    <a:pt x="5430" y="7061"/>
                  </a:lnTo>
                  <a:close/>
                  <a:moveTo>
                    <a:pt x="4204" y="0"/>
                  </a:moveTo>
                  <a:cubicBezTo>
                    <a:pt x="2656" y="0"/>
                    <a:pt x="1406" y="1251"/>
                    <a:pt x="1406" y="2798"/>
                  </a:cubicBezTo>
                  <a:lnTo>
                    <a:pt x="1406" y="2810"/>
                  </a:lnTo>
                  <a:cubicBezTo>
                    <a:pt x="1346" y="2810"/>
                    <a:pt x="1263" y="2810"/>
                    <a:pt x="1203" y="2822"/>
                  </a:cubicBezTo>
                  <a:cubicBezTo>
                    <a:pt x="787" y="2906"/>
                    <a:pt x="453" y="3227"/>
                    <a:pt x="370" y="3644"/>
                  </a:cubicBezTo>
                  <a:cubicBezTo>
                    <a:pt x="287" y="4061"/>
                    <a:pt x="465" y="4477"/>
                    <a:pt x="811" y="4715"/>
                  </a:cubicBezTo>
                  <a:cubicBezTo>
                    <a:pt x="870" y="4751"/>
                    <a:pt x="894" y="4823"/>
                    <a:pt x="882" y="4882"/>
                  </a:cubicBezTo>
                  <a:cubicBezTo>
                    <a:pt x="870" y="5061"/>
                    <a:pt x="882" y="5239"/>
                    <a:pt x="941" y="5418"/>
                  </a:cubicBezTo>
                  <a:cubicBezTo>
                    <a:pt x="1084" y="5858"/>
                    <a:pt x="1477" y="6204"/>
                    <a:pt x="1942" y="6299"/>
                  </a:cubicBezTo>
                  <a:cubicBezTo>
                    <a:pt x="2013" y="6311"/>
                    <a:pt x="2096" y="6311"/>
                    <a:pt x="2180" y="6311"/>
                  </a:cubicBezTo>
                  <a:cubicBezTo>
                    <a:pt x="2370" y="6311"/>
                    <a:pt x="2561" y="6263"/>
                    <a:pt x="2739" y="6180"/>
                  </a:cubicBezTo>
                  <a:cubicBezTo>
                    <a:pt x="2811" y="6239"/>
                    <a:pt x="2894" y="6275"/>
                    <a:pt x="2977" y="6323"/>
                  </a:cubicBezTo>
                  <a:lnTo>
                    <a:pt x="2977" y="6716"/>
                  </a:lnTo>
                  <a:lnTo>
                    <a:pt x="2430" y="6906"/>
                  </a:lnTo>
                  <a:cubicBezTo>
                    <a:pt x="2239" y="6978"/>
                    <a:pt x="2096" y="7156"/>
                    <a:pt x="2084" y="7370"/>
                  </a:cubicBezTo>
                  <a:lnTo>
                    <a:pt x="2084" y="7394"/>
                  </a:lnTo>
                  <a:lnTo>
                    <a:pt x="822" y="7847"/>
                  </a:lnTo>
                  <a:cubicBezTo>
                    <a:pt x="334" y="8025"/>
                    <a:pt x="1" y="8466"/>
                    <a:pt x="1" y="8990"/>
                  </a:cubicBezTo>
                  <a:lnTo>
                    <a:pt x="1" y="11061"/>
                  </a:lnTo>
                  <a:cubicBezTo>
                    <a:pt x="1" y="11145"/>
                    <a:pt x="72" y="11228"/>
                    <a:pt x="168" y="11228"/>
                  </a:cubicBezTo>
                  <a:cubicBezTo>
                    <a:pt x="251" y="11228"/>
                    <a:pt x="334" y="11145"/>
                    <a:pt x="334" y="11061"/>
                  </a:cubicBezTo>
                  <a:lnTo>
                    <a:pt x="334" y="8990"/>
                  </a:lnTo>
                  <a:cubicBezTo>
                    <a:pt x="334" y="8883"/>
                    <a:pt x="346" y="8787"/>
                    <a:pt x="394" y="8680"/>
                  </a:cubicBezTo>
                  <a:lnTo>
                    <a:pt x="1227" y="9395"/>
                  </a:lnTo>
                  <a:cubicBezTo>
                    <a:pt x="1346" y="9490"/>
                    <a:pt x="1418" y="9645"/>
                    <a:pt x="1418" y="9787"/>
                  </a:cubicBezTo>
                  <a:lnTo>
                    <a:pt x="1418" y="11061"/>
                  </a:lnTo>
                  <a:cubicBezTo>
                    <a:pt x="1418" y="11145"/>
                    <a:pt x="1489" y="11228"/>
                    <a:pt x="1584" y="11228"/>
                  </a:cubicBezTo>
                  <a:cubicBezTo>
                    <a:pt x="1668" y="11228"/>
                    <a:pt x="1739" y="11145"/>
                    <a:pt x="1739" y="11061"/>
                  </a:cubicBezTo>
                  <a:lnTo>
                    <a:pt x="1739" y="9787"/>
                  </a:lnTo>
                  <a:cubicBezTo>
                    <a:pt x="1739" y="9537"/>
                    <a:pt x="1644" y="9299"/>
                    <a:pt x="1442" y="9144"/>
                  </a:cubicBezTo>
                  <a:lnTo>
                    <a:pt x="584" y="8394"/>
                  </a:lnTo>
                  <a:cubicBezTo>
                    <a:pt x="668" y="8287"/>
                    <a:pt x="811" y="8204"/>
                    <a:pt x="941" y="8156"/>
                  </a:cubicBezTo>
                  <a:lnTo>
                    <a:pt x="2096" y="7751"/>
                  </a:lnTo>
                  <a:cubicBezTo>
                    <a:pt x="2132" y="8263"/>
                    <a:pt x="2251" y="8680"/>
                    <a:pt x="2370" y="8942"/>
                  </a:cubicBezTo>
                  <a:cubicBezTo>
                    <a:pt x="2508" y="9277"/>
                    <a:pt x="2825" y="9481"/>
                    <a:pt x="3167" y="9481"/>
                  </a:cubicBezTo>
                  <a:cubicBezTo>
                    <a:pt x="3238" y="9481"/>
                    <a:pt x="3310" y="9473"/>
                    <a:pt x="3382" y="9454"/>
                  </a:cubicBezTo>
                  <a:lnTo>
                    <a:pt x="4061" y="9287"/>
                  </a:lnTo>
                  <a:lnTo>
                    <a:pt x="4061" y="9823"/>
                  </a:lnTo>
                  <a:cubicBezTo>
                    <a:pt x="4061" y="9918"/>
                    <a:pt x="4144" y="9990"/>
                    <a:pt x="4228" y="9990"/>
                  </a:cubicBezTo>
                  <a:cubicBezTo>
                    <a:pt x="4311" y="9990"/>
                    <a:pt x="4394" y="9918"/>
                    <a:pt x="4394" y="9823"/>
                  </a:cubicBezTo>
                  <a:lnTo>
                    <a:pt x="4394" y="9287"/>
                  </a:lnTo>
                  <a:lnTo>
                    <a:pt x="5073" y="9454"/>
                  </a:lnTo>
                  <a:cubicBezTo>
                    <a:pt x="5144" y="9466"/>
                    <a:pt x="5228" y="9478"/>
                    <a:pt x="5287" y="9478"/>
                  </a:cubicBezTo>
                  <a:cubicBezTo>
                    <a:pt x="5621" y="9478"/>
                    <a:pt x="5942" y="9275"/>
                    <a:pt x="6085" y="8942"/>
                  </a:cubicBezTo>
                  <a:cubicBezTo>
                    <a:pt x="6204" y="8680"/>
                    <a:pt x="6323" y="8263"/>
                    <a:pt x="6359" y="7751"/>
                  </a:cubicBezTo>
                  <a:lnTo>
                    <a:pt x="7514" y="8156"/>
                  </a:lnTo>
                  <a:cubicBezTo>
                    <a:pt x="7669" y="8204"/>
                    <a:pt x="7788" y="8287"/>
                    <a:pt x="7871" y="8394"/>
                  </a:cubicBezTo>
                  <a:lnTo>
                    <a:pt x="7014" y="9133"/>
                  </a:lnTo>
                  <a:cubicBezTo>
                    <a:pt x="6823" y="9299"/>
                    <a:pt x="6716" y="9537"/>
                    <a:pt x="6716" y="9787"/>
                  </a:cubicBezTo>
                  <a:lnTo>
                    <a:pt x="6716" y="11061"/>
                  </a:lnTo>
                  <a:cubicBezTo>
                    <a:pt x="6716" y="11145"/>
                    <a:pt x="6787" y="11216"/>
                    <a:pt x="6871" y="11216"/>
                  </a:cubicBezTo>
                  <a:cubicBezTo>
                    <a:pt x="6966" y="11216"/>
                    <a:pt x="7037" y="11145"/>
                    <a:pt x="7037" y="11061"/>
                  </a:cubicBezTo>
                  <a:lnTo>
                    <a:pt x="7037" y="9787"/>
                  </a:lnTo>
                  <a:cubicBezTo>
                    <a:pt x="7037" y="9633"/>
                    <a:pt x="7109" y="9478"/>
                    <a:pt x="7228" y="9395"/>
                  </a:cubicBezTo>
                  <a:lnTo>
                    <a:pt x="8061" y="8680"/>
                  </a:lnTo>
                  <a:cubicBezTo>
                    <a:pt x="8097" y="8775"/>
                    <a:pt x="8121" y="8883"/>
                    <a:pt x="8121" y="8990"/>
                  </a:cubicBezTo>
                  <a:lnTo>
                    <a:pt x="8121" y="11061"/>
                  </a:lnTo>
                  <a:cubicBezTo>
                    <a:pt x="8121" y="11145"/>
                    <a:pt x="8204" y="11216"/>
                    <a:pt x="8288" y="11216"/>
                  </a:cubicBezTo>
                  <a:cubicBezTo>
                    <a:pt x="8383" y="11216"/>
                    <a:pt x="8454" y="11145"/>
                    <a:pt x="8454" y="11061"/>
                  </a:cubicBezTo>
                  <a:lnTo>
                    <a:pt x="8454" y="8990"/>
                  </a:lnTo>
                  <a:cubicBezTo>
                    <a:pt x="8395" y="8466"/>
                    <a:pt x="8061" y="8013"/>
                    <a:pt x="7573" y="7847"/>
                  </a:cubicBezTo>
                  <a:lnTo>
                    <a:pt x="6311" y="7394"/>
                  </a:lnTo>
                  <a:lnTo>
                    <a:pt x="6311" y="7370"/>
                  </a:lnTo>
                  <a:cubicBezTo>
                    <a:pt x="6299" y="7156"/>
                    <a:pt x="6168" y="6978"/>
                    <a:pt x="5966" y="6906"/>
                  </a:cubicBezTo>
                  <a:lnTo>
                    <a:pt x="5418" y="6716"/>
                  </a:lnTo>
                  <a:lnTo>
                    <a:pt x="5418" y="6323"/>
                  </a:lnTo>
                  <a:cubicBezTo>
                    <a:pt x="5502" y="6275"/>
                    <a:pt x="5585" y="6216"/>
                    <a:pt x="5656" y="6180"/>
                  </a:cubicBezTo>
                  <a:cubicBezTo>
                    <a:pt x="5835" y="6263"/>
                    <a:pt x="6025" y="6311"/>
                    <a:pt x="6216" y="6311"/>
                  </a:cubicBezTo>
                  <a:cubicBezTo>
                    <a:pt x="6299" y="6311"/>
                    <a:pt x="6383" y="6311"/>
                    <a:pt x="6454" y="6299"/>
                  </a:cubicBezTo>
                  <a:cubicBezTo>
                    <a:pt x="6918" y="6204"/>
                    <a:pt x="7311" y="5858"/>
                    <a:pt x="7454" y="5418"/>
                  </a:cubicBezTo>
                  <a:cubicBezTo>
                    <a:pt x="7514" y="5239"/>
                    <a:pt x="7526" y="5061"/>
                    <a:pt x="7514" y="4882"/>
                  </a:cubicBezTo>
                  <a:cubicBezTo>
                    <a:pt x="7514" y="4823"/>
                    <a:pt x="7549" y="4751"/>
                    <a:pt x="7585" y="4715"/>
                  </a:cubicBezTo>
                  <a:cubicBezTo>
                    <a:pt x="7954" y="4477"/>
                    <a:pt x="8109" y="4061"/>
                    <a:pt x="8026" y="3644"/>
                  </a:cubicBezTo>
                  <a:cubicBezTo>
                    <a:pt x="7930" y="3227"/>
                    <a:pt x="7609" y="2906"/>
                    <a:pt x="7192" y="2822"/>
                  </a:cubicBezTo>
                  <a:cubicBezTo>
                    <a:pt x="7133" y="2810"/>
                    <a:pt x="7061" y="2810"/>
                    <a:pt x="7002" y="2810"/>
                  </a:cubicBezTo>
                  <a:lnTo>
                    <a:pt x="7002" y="2798"/>
                  </a:lnTo>
                  <a:cubicBezTo>
                    <a:pt x="7002" y="1251"/>
                    <a:pt x="5752" y="0"/>
                    <a:pt x="42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4" name="Google Shape;14104;p89"/>
            <p:cNvSpPr/>
            <p:nvPr/>
          </p:nvSpPr>
          <p:spPr>
            <a:xfrm>
              <a:off x="5031281" y="1828007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05" name="Google Shape;14105;p89"/>
          <p:cNvGrpSpPr/>
          <p:nvPr/>
        </p:nvGrpSpPr>
        <p:grpSpPr>
          <a:xfrm>
            <a:off x="7613518" y="1501354"/>
            <a:ext cx="264433" cy="353074"/>
            <a:chOff x="7613518" y="1501354"/>
            <a:chExt cx="264433" cy="353074"/>
          </a:xfrm>
          <a:solidFill>
            <a:schemeClr val="bg1"/>
          </a:solidFill>
        </p:grpSpPr>
        <p:sp>
          <p:nvSpPr>
            <p:cNvPr id="14106" name="Google Shape;14106;p89"/>
            <p:cNvSpPr/>
            <p:nvPr/>
          </p:nvSpPr>
          <p:spPr>
            <a:xfrm>
              <a:off x="7707069" y="1628454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1" y="513"/>
                    <a:pt x="155" y="513"/>
                  </a:cubicBezTo>
                  <a:cubicBezTo>
                    <a:pt x="250" y="513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7" name="Google Shape;14107;p89"/>
            <p:cNvSpPr/>
            <p:nvPr/>
          </p:nvSpPr>
          <p:spPr>
            <a:xfrm>
              <a:off x="7773439" y="1628454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3"/>
                    <a:pt x="167" y="513"/>
                  </a:cubicBezTo>
                  <a:cubicBezTo>
                    <a:pt x="251" y="513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8" name="Google Shape;14108;p89"/>
            <p:cNvSpPr/>
            <p:nvPr/>
          </p:nvSpPr>
          <p:spPr>
            <a:xfrm>
              <a:off x="7613518" y="1501354"/>
              <a:ext cx="264433" cy="353074"/>
            </a:xfrm>
            <a:custGeom>
              <a:avLst/>
              <a:gdLst/>
              <a:ahLst/>
              <a:cxnLst/>
              <a:rect l="l" t="t" r="r" b="b"/>
              <a:pathLst>
                <a:path w="8347" h="11145" extrusionOk="0">
                  <a:moveTo>
                    <a:pt x="4156" y="334"/>
                  </a:moveTo>
                  <a:cubicBezTo>
                    <a:pt x="5703" y="334"/>
                    <a:pt x="6954" y="1584"/>
                    <a:pt x="6954" y="3132"/>
                  </a:cubicBezTo>
                  <a:lnTo>
                    <a:pt x="6954" y="4358"/>
                  </a:lnTo>
                  <a:cubicBezTo>
                    <a:pt x="6954" y="5263"/>
                    <a:pt x="7156" y="5941"/>
                    <a:pt x="7335" y="6382"/>
                  </a:cubicBezTo>
                  <a:cubicBezTo>
                    <a:pt x="7346" y="6418"/>
                    <a:pt x="7346" y="6465"/>
                    <a:pt x="7335" y="6513"/>
                  </a:cubicBezTo>
                  <a:cubicBezTo>
                    <a:pt x="7323" y="6561"/>
                    <a:pt x="7275" y="6596"/>
                    <a:pt x="7227" y="6620"/>
                  </a:cubicBezTo>
                  <a:cubicBezTo>
                    <a:pt x="7156" y="6644"/>
                    <a:pt x="7073" y="6680"/>
                    <a:pt x="6989" y="6703"/>
                  </a:cubicBezTo>
                  <a:cubicBezTo>
                    <a:pt x="6787" y="6441"/>
                    <a:pt x="6442" y="6263"/>
                    <a:pt x="6072" y="6263"/>
                  </a:cubicBezTo>
                  <a:lnTo>
                    <a:pt x="5846" y="6263"/>
                  </a:lnTo>
                  <a:cubicBezTo>
                    <a:pt x="6299" y="5810"/>
                    <a:pt x="6584" y="5203"/>
                    <a:pt x="6584" y="4525"/>
                  </a:cubicBezTo>
                  <a:lnTo>
                    <a:pt x="6584" y="3834"/>
                  </a:lnTo>
                  <a:cubicBezTo>
                    <a:pt x="6584" y="3358"/>
                    <a:pt x="6192" y="2977"/>
                    <a:pt x="5715" y="2977"/>
                  </a:cubicBezTo>
                  <a:lnTo>
                    <a:pt x="5430" y="2977"/>
                  </a:lnTo>
                  <a:lnTo>
                    <a:pt x="4620" y="2155"/>
                  </a:lnTo>
                  <a:cubicBezTo>
                    <a:pt x="4588" y="2123"/>
                    <a:pt x="4546" y="2108"/>
                    <a:pt x="4503" y="2108"/>
                  </a:cubicBezTo>
                  <a:cubicBezTo>
                    <a:pt x="4482" y="2108"/>
                    <a:pt x="4461" y="2112"/>
                    <a:pt x="4441" y="2120"/>
                  </a:cubicBezTo>
                  <a:cubicBezTo>
                    <a:pt x="4382" y="2155"/>
                    <a:pt x="4334" y="2215"/>
                    <a:pt x="4334" y="2274"/>
                  </a:cubicBezTo>
                  <a:lnTo>
                    <a:pt x="4334" y="2989"/>
                  </a:lnTo>
                  <a:lnTo>
                    <a:pt x="3453" y="2989"/>
                  </a:lnTo>
                  <a:cubicBezTo>
                    <a:pt x="3370" y="2989"/>
                    <a:pt x="3286" y="3060"/>
                    <a:pt x="3286" y="3155"/>
                  </a:cubicBezTo>
                  <a:cubicBezTo>
                    <a:pt x="3286" y="3239"/>
                    <a:pt x="3370" y="3310"/>
                    <a:pt x="3453" y="3310"/>
                  </a:cubicBezTo>
                  <a:lnTo>
                    <a:pt x="4501" y="3310"/>
                  </a:lnTo>
                  <a:cubicBezTo>
                    <a:pt x="4584" y="3310"/>
                    <a:pt x="4656" y="3239"/>
                    <a:pt x="4656" y="3155"/>
                  </a:cubicBezTo>
                  <a:lnTo>
                    <a:pt x="4656" y="2679"/>
                  </a:lnTo>
                  <a:lnTo>
                    <a:pt x="5251" y="3274"/>
                  </a:lnTo>
                  <a:cubicBezTo>
                    <a:pt x="5287" y="3298"/>
                    <a:pt x="5322" y="3310"/>
                    <a:pt x="5370" y="3310"/>
                  </a:cubicBezTo>
                  <a:lnTo>
                    <a:pt x="5715" y="3310"/>
                  </a:lnTo>
                  <a:cubicBezTo>
                    <a:pt x="6013" y="3310"/>
                    <a:pt x="6251" y="3548"/>
                    <a:pt x="6251" y="3846"/>
                  </a:cubicBezTo>
                  <a:lnTo>
                    <a:pt x="6251" y="4548"/>
                  </a:lnTo>
                  <a:cubicBezTo>
                    <a:pt x="6251" y="5715"/>
                    <a:pt x="5310" y="6644"/>
                    <a:pt x="4156" y="6644"/>
                  </a:cubicBezTo>
                  <a:cubicBezTo>
                    <a:pt x="2989" y="6644"/>
                    <a:pt x="2048" y="5715"/>
                    <a:pt x="2048" y="4548"/>
                  </a:cubicBezTo>
                  <a:lnTo>
                    <a:pt x="2048" y="3834"/>
                  </a:lnTo>
                  <a:cubicBezTo>
                    <a:pt x="2048" y="3536"/>
                    <a:pt x="2286" y="3298"/>
                    <a:pt x="2584" y="3298"/>
                  </a:cubicBezTo>
                  <a:lnTo>
                    <a:pt x="2763" y="3298"/>
                  </a:lnTo>
                  <a:cubicBezTo>
                    <a:pt x="2858" y="3298"/>
                    <a:pt x="2929" y="3227"/>
                    <a:pt x="2929" y="3132"/>
                  </a:cubicBezTo>
                  <a:cubicBezTo>
                    <a:pt x="2929" y="3048"/>
                    <a:pt x="2858" y="2965"/>
                    <a:pt x="2763" y="2965"/>
                  </a:cubicBezTo>
                  <a:lnTo>
                    <a:pt x="2584" y="2965"/>
                  </a:lnTo>
                  <a:cubicBezTo>
                    <a:pt x="2108" y="2965"/>
                    <a:pt x="1727" y="3358"/>
                    <a:pt x="1727" y="3834"/>
                  </a:cubicBezTo>
                  <a:lnTo>
                    <a:pt x="1727" y="4536"/>
                  </a:lnTo>
                  <a:cubicBezTo>
                    <a:pt x="1727" y="5215"/>
                    <a:pt x="2012" y="5822"/>
                    <a:pt x="2453" y="6275"/>
                  </a:cubicBezTo>
                  <a:lnTo>
                    <a:pt x="2227" y="6275"/>
                  </a:lnTo>
                  <a:cubicBezTo>
                    <a:pt x="1858" y="6275"/>
                    <a:pt x="1536" y="6441"/>
                    <a:pt x="1310" y="6703"/>
                  </a:cubicBezTo>
                  <a:cubicBezTo>
                    <a:pt x="1239" y="6680"/>
                    <a:pt x="1143" y="6644"/>
                    <a:pt x="1072" y="6620"/>
                  </a:cubicBezTo>
                  <a:cubicBezTo>
                    <a:pt x="1024" y="6596"/>
                    <a:pt x="989" y="6561"/>
                    <a:pt x="965" y="6513"/>
                  </a:cubicBezTo>
                  <a:cubicBezTo>
                    <a:pt x="953" y="6465"/>
                    <a:pt x="953" y="6418"/>
                    <a:pt x="965" y="6382"/>
                  </a:cubicBezTo>
                  <a:cubicBezTo>
                    <a:pt x="1143" y="5965"/>
                    <a:pt x="1358" y="5263"/>
                    <a:pt x="1358" y="4358"/>
                  </a:cubicBezTo>
                  <a:lnTo>
                    <a:pt x="1358" y="3132"/>
                  </a:lnTo>
                  <a:cubicBezTo>
                    <a:pt x="1358" y="1584"/>
                    <a:pt x="2608" y="334"/>
                    <a:pt x="4156" y="334"/>
                  </a:cubicBezTo>
                  <a:close/>
                  <a:moveTo>
                    <a:pt x="2953" y="7096"/>
                  </a:moveTo>
                  <a:lnTo>
                    <a:pt x="2953" y="7108"/>
                  </a:lnTo>
                  <a:lnTo>
                    <a:pt x="2953" y="7334"/>
                  </a:lnTo>
                  <a:cubicBezTo>
                    <a:pt x="2953" y="7537"/>
                    <a:pt x="2834" y="7739"/>
                    <a:pt x="2632" y="7823"/>
                  </a:cubicBezTo>
                  <a:lnTo>
                    <a:pt x="2155" y="7513"/>
                  </a:lnTo>
                  <a:cubicBezTo>
                    <a:pt x="2060" y="7454"/>
                    <a:pt x="2060" y="7334"/>
                    <a:pt x="2072" y="7263"/>
                  </a:cubicBezTo>
                  <a:cubicBezTo>
                    <a:pt x="2096" y="7180"/>
                    <a:pt x="2155" y="7096"/>
                    <a:pt x="2274" y="7096"/>
                  </a:cubicBezTo>
                  <a:close/>
                  <a:moveTo>
                    <a:pt x="6025" y="7108"/>
                  </a:moveTo>
                  <a:cubicBezTo>
                    <a:pt x="6144" y="7108"/>
                    <a:pt x="6227" y="7180"/>
                    <a:pt x="6239" y="7275"/>
                  </a:cubicBezTo>
                  <a:cubicBezTo>
                    <a:pt x="6263" y="7346"/>
                    <a:pt x="6251" y="7454"/>
                    <a:pt x="6144" y="7525"/>
                  </a:cubicBezTo>
                  <a:lnTo>
                    <a:pt x="5668" y="7835"/>
                  </a:lnTo>
                  <a:cubicBezTo>
                    <a:pt x="5489" y="7751"/>
                    <a:pt x="5370" y="7561"/>
                    <a:pt x="5370" y="7346"/>
                  </a:cubicBezTo>
                  <a:lnTo>
                    <a:pt x="5370" y="7108"/>
                  </a:lnTo>
                  <a:close/>
                  <a:moveTo>
                    <a:pt x="6096" y="6584"/>
                  </a:moveTo>
                  <a:cubicBezTo>
                    <a:pt x="6596" y="6584"/>
                    <a:pt x="6977" y="6989"/>
                    <a:pt x="6977" y="7465"/>
                  </a:cubicBezTo>
                  <a:cubicBezTo>
                    <a:pt x="6965" y="8477"/>
                    <a:pt x="6180" y="9311"/>
                    <a:pt x="5191" y="9406"/>
                  </a:cubicBezTo>
                  <a:lnTo>
                    <a:pt x="5191" y="9228"/>
                  </a:lnTo>
                  <a:cubicBezTo>
                    <a:pt x="5191" y="9132"/>
                    <a:pt x="5120" y="9061"/>
                    <a:pt x="5037" y="9061"/>
                  </a:cubicBezTo>
                  <a:cubicBezTo>
                    <a:pt x="4941" y="9061"/>
                    <a:pt x="4870" y="9132"/>
                    <a:pt x="4870" y="9228"/>
                  </a:cubicBezTo>
                  <a:lnTo>
                    <a:pt x="4870" y="9406"/>
                  </a:lnTo>
                  <a:lnTo>
                    <a:pt x="3453" y="9406"/>
                  </a:lnTo>
                  <a:lnTo>
                    <a:pt x="3453" y="9228"/>
                  </a:lnTo>
                  <a:cubicBezTo>
                    <a:pt x="3453" y="9132"/>
                    <a:pt x="3382" y="9061"/>
                    <a:pt x="3286" y="9061"/>
                  </a:cubicBezTo>
                  <a:cubicBezTo>
                    <a:pt x="3203" y="9061"/>
                    <a:pt x="3132" y="9132"/>
                    <a:pt x="3132" y="9228"/>
                  </a:cubicBezTo>
                  <a:lnTo>
                    <a:pt x="3132" y="9406"/>
                  </a:lnTo>
                  <a:cubicBezTo>
                    <a:pt x="2143" y="9311"/>
                    <a:pt x="1358" y="8489"/>
                    <a:pt x="1358" y="7477"/>
                  </a:cubicBezTo>
                  <a:cubicBezTo>
                    <a:pt x="1358" y="6989"/>
                    <a:pt x="1762" y="6608"/>
                    <a:pt x="2239" y="6608"/>
                  </a:cubicBezTo>
                  <a:lnTo>
                    <a:pt x="2870" y="6608"/>
                  </a:lnTo>
                  <a:cubicBezTo>
                    <a:pt x="2905" y="6620"/>
                    <a:pt x="2917" y="6632"/>
                    <a:pt x="2953" y="6644"/>
                  </a:cubicBezTo>
                  <a:lnTo>
                    <a:pt x="2953" y="6799"/>
                  </a:lnTo>
                  <a:lnTo>
                    <a:pt x="2298" y="6799"/>
                  </a:lnTo>
                  <a:cubicBezTo>
                    <a:pt x="2036" y="6799"/>
                    <a:pt x="1846" y="6942"/>
                    <a:pt x="1774" y="7180"/>
                  </a:cubicBezTo>
                  <a:cubicBezTo>
                    <a:pt x="1703" y="7418"/>
                    <a:pt x="1786" y="7656"/>
                    <a:pt x="2001" y="7799"/>
                  </a:cubicBezTo>
                  <a:lnTo>
                    <a:pt x="3786" y="8989"/>
                  </a:lnTo>
                  <a:cubicBezTo>
                    <a:pt x="3906" y="9061"/>
                    <a:pt x="4037" y="9108"/>
                    <a:pt x="4167" y="9108"/>
                  </a:cubicBezTo>
                  <a:cubicBezTo>
                    <a:pt x="4298" y="9108"/>
                    <a:pt x="4441" y="9061"/>
                    <a:pt x="4560" y="8989"/>
                  </a:cubicBezTo>
                  <a:lnTo>
                    <a:pt x="4953" y="8716"/>
                  </a:lnTo>
                  <a:cubicBezTo>
                    <a:pt x="5037" y="8668"/>
                    <a:pt x="5049" y="8573"/>
                    <a:pt x="5001" y="8489"/>
                  </a:cubicBezTo>
                  <a:cubicBezTo>
                    <a:pt x="4972" y="8446"/>
                    <a:pt x="4927" y="8425"/>
                    <a:pt x="4877" y="8425"/>
                  </a:cubicBezTo>
                  <a:cubicBezTo>
                    <a:pt x="4843" y="8425"/>
                    <a:pt x="4808" y="8435"/>
                    <a:pt x="4775" y="8454"/>
                  </a:cubicBezTo>
                  <a:lnTo>
                    <a:pt x="4382" y="8716"/>
                  </a:lnTo>
                  <a:cubicBezTo>
                    <a:pt x="4322" y="8751"/>
                    <a:pt x="4251" y="8769"/>
                    <a:pt x="4179" y="8769"/>
                  </a:cubicBezTo>
                  <a:cubicBezTo>
                    <a:pt x="4108" y="8769"/>
                    <a:pt x="4037" y="8751"/>
                    <a:pt x="3977" y="8716"/>
                  </a:cubicBezTo>
                  <a:lnTo>
                    <a:pt x="2941" y="8037"/>
                  </a:lnTo>
                  <a:cubicBezTo>
                    <a:pt x="3155" y="7870"/>
                    <a:pt x="3286" y="7620"/>
                    <a:pt x="3286" y="7346"/>
                  </a:cubicBezTo>
                  <a:lnTo>
                    <a:pt x="3286" y="6799"/>
                  </a:lnTo>
                  <a:cubicBezTo>
                    <a:pt x="3560" y="6906"/>
                    <a:pt x="3858" y="6965"/>
                    <a:pt x="4167" y="6965"/>
                  </a:cubicBezTo>
                  <a:cubicBezTo>
                    <a:pt x="4477" y="6965"/>
                    <a:pt x="4775" y="6906"/>
                    <a:pt x="5049" y="6799"/>
                  </a:cubicBezTo>
                  <a:lnTo>
                    <a:pt x="5049" y="7346"/>
                  </a:lnTo>
                  <a:cubicBezTo>
                    <a:pt x="5049" y="7620"/>
                    <a:pt x="5180" y="7870"/>
                    <a:pt x="5394" y="8037"/>
                  </a:cubicBezTo>
                  <a:cubicBezTo>
                    <a:pt x="5310" y="8073"/>
                    <a:pt x="5299" y="8180"/>
                    <a:pt x="5346" y="8251"/>
                  </a:cubicBezTo>
                  <a:cubicBezTo>
                    <a:pt x="5370" y="8299"/>
                    <a:pt x="5430" y="8335"/>
                    <a:pt x="5477" y="8335"/>
                  </a:cubicBezTo>
                  <a:cubicBezTo>
                    <a:pt x="5513" y="8335"/>
                    <a:pt x="5537" y="8311"/>
                    <a:pt x="5572" y="8299"/>
                  </a:cubicBezTo>
                  <a:lnTo>
                    <a:pt x="6346" y="7775"/>
                  </a:lnTo>
                  <a:cubicBezTo>
                    <a:pt x="6549" y="7644"/>
                    <a:pt x="6644" y="7406"/>
                    <a:pt x="6561" y="7168"/>
                  </a:cubicBezTo>
                  <a:cubicBezTo>
                    <a:pt x="6489" y="6930"/>
                    <a:pt x="6287" y="6787"/>
                    <a:pt x="6049" y="6787"/>
                  </a:cubicBezTo>
                  <a:lnTo>
                    <a:pt x="5394" y="6787"/>
                  </a:lnTo>
                  <a:lnTo>
                    <a:pt x="5394" y="6632"/>
                  </a:lnTo>
                  <a:cubicBezTo>
                    <a:pt x="5418" y="6620"/>
                    <a:pt x="5430" y="6608"/>
                    <a:pt x="5465" y="6584"/>
                  </a:cubicBezTo>
                  <a:close/>
                  <a:moveTo>
                    <a:pt x="4167" y="0"/>
                  </a:moveTo>
                  <a:cubicBezTo>
                    <a:pt x="2441" y="0"/>
                    <a:pt x="1048" y="1393"/>
                    <a:pt x="1048" y="3120"/>
                  </a:cubicBezTo>
                  <a:lnTo>
                    <a:pt x="1048" y="4346"/>
                  </a:lnTo>
                  <a:cubicBezTo>
                    <a:pt x="1048" y="5239"/>
                    <a:pt x="822" y="5906"/>
                    <a:pt x="691" y="6227"/>
                  </a:cubicBezTo>
                  <a:cubicBezTo>
                    <a:pt x="631" y="6346"/>
                    <a:pt x="631" y="6501"/>
                    <a:pt x="691" y="6620"/>
                  </a:cubicBezTo>
                  <a:cubicBezTo>
                    <a:pt x="750" y="6751"/>
                    <a:pt x="834" y="6846"/>
                    <a:pt x="965" y="6906"/>
                  </a:cubicBezTo>
                  <a:cubicBezTo>
                    <a:pt x="1024" y="6930"/>
                    <a:pt x="1084" y="6942"/>
                    <a:pt x="1143" y="6977"/>
                  </a:cubicBezTo>
                  <a:cubicBezTo>
                    <a:pt x="1084" y="7120"/>
                    <a:pt x="1048" y="7287"/>
                    <a:pt x="1048" y="7465"/>
                  </a:cubicBezTo>
                  <a:cubicBezTo>
                    <a:pt x="1048" y="7775"/>
                    <a:pt x="1108" y="8061"/>
                    <a:pt x="1227" y="8335"/>
                  </a:cubicBezTo>
                  <a:lnTo>
                    <a:pt x="810" y="8477"/>
                  </a:lnTo>
                  <a:cubicBezTo>
                    <a:pt x="334" y="8644"/>
                    <a:pt x="0" y="9108"/>
                    <a:pt x="0" y="9620"/>
                  </a:cubicBezTo>
                  <a:lnTo>
                    <a:pt x="0" y="10978"/>
                  </a:lnTo>
                  <a:cubicBezTo>
                    <a:pt x="0" y="11073"/>
                    <a:pt x="72" y="11144"/>
                    <a:pt x="167" y="11144"/>
                  </a:cubicBezTo>
                  <a:cubicBezTo>
                    <a:pt x="250" y="11144"/>
                    <a:pt x="334" y="11073"/>
                    <a:pt x="334" y="10978"/>
                  </a:cubicBezTo>
                  <a:lnTo>
                    <a:pt x="334" y="9620"/>
                  </a:lnTo>
                  <a:cubicBezTo>
                    <a:pt x="334" y="9525"/>
                    <a:pt x="346" y="9418"/>
                    <a:pt x="393" y="9311"/>
                  </a:cubicBezTo>
                  <a:lnTo>
                    <a:pt x="1203" y="10013"/>
                  </a:lnTo>
                  <a:cubicBezTo>
                    <a:pt x="1322" y="10109"/>
                    <a:pt x="1405" y="10263"/>
                    <a:pt x="1405" y="10406"/>
                  </a:cubicBezTo>
                  <a:lnTo>
                    <a:pt x="1405" y="10966"/>
                  </a:lnTo>
                  <a:cubicBezTo>
                    <a:pt x="1405" y="11049"/>
                    <a:pt x="1477" y="11121"/>
                    <a:pt x="1560" y="11121"/>
                  </a:cubicBezTo>
                  <a:cubicBezTo>
                    <a:pt x="1655" y="11121"/>
                    <a:pt x="1727" y="11049"/>
                    <a:pt x="1727" y="10966"/>
                  </a:cubicBezTo>
                  <a:lnTo>
                    <a:pt x="1727" y="10406"/>
                  </a:lnTo>
                  <a:cubicBezTo>
                    <a:pt x="1727" y="10156"/>
                    <a:pt x="1620" y="9918"/>
                    <a:pt x="1429" y="9751"/>
                  </a:cubicBezTo>
                  <a:lnTo>
                    <a:pt x="560" y="9013"/>
                  </a:lnTo>
                  <a:cubicBezTo>
                    <a:pt x="655" y="8906"/>
                    <a:pt x="786" y="8823"/>
                    <a:pt x="929" y="8775"/>
                  </a:cubicBezTo>
                  <a:lnTo>
                    <a:pt x="1370" y="8608"/>
                  </a:lnTo>
                  <a:cubicBezTo>
                    <a:pt x="1739" y="9216"/>
                    <a:pt x="2382" y="9656"/>
                    <a:pt x="3144" y="9692"/>
                  </a:cubicBezTo>
                  <a:lnTo>
                    <a:pt x="3144" y="10930"/>
                  </a:lnTo>
                  <a:cubicBezTo>
                    <a:pt x="3144" y="11025"/>
                    <a:pt x="3215" y="11097"/>
                    <a:pt x="3310" y="11097"/>
                  </a:cubicBezTo>
                  <a:cubicBezTo>
                    <a:pt x="3394" y="11097"/>
                    <a:pt x="3465" y="11025"/>
                    <a:pt x="3465" y="10930"/>
                  </a:cubicBezTo>
                  <a:lnTo>
                    <a:pt x="3465" y="9692"/>
                  </a:lnTo>
                  <a:lnTo>
                    <a:pt x="4882" y="9692"/>
                  </a:lnTo>
                  <a:lnTo>
                    <a:pt x="4882" y="10930"/>
                  </a:lnTo>
                  <a:cubicBezTo>
                    <a:pt x="4882" y="11025"/>
                    <a:pt x="4953" y="11097"/>
                    <a:pt x="5049" y="11097"/>
                  </a:cubicBezTo>
                  <a:cubicBezTo>
                    <a:pt x="5132" y="11097"/>
                    <a:pt x="5203" y="11025"/>
                    <a:pt x="5203" y="10930"/>
                  </a:cubicBezTo>
                  <a:lnTo>
                    <a:pt x="5203" y="9692"/>
                  </a:lnTo>
                  <a:cubicBezTo>
                    <a:pt x="5953" y="9632"/>
                    <a:pt x="6608" y="9216"/>
                    <a:pt x="6977" y="8608"/>
                  </a:cubicBezTo>
                  <a:lnTo>
                    <a:pt x="7430" y="8775"/>
                  </a:lnTo>
                  <a:cubicBezTo>
                    <a:pt x="7561" y="8823"/>
                    <a:pt x="7692" y="8906"/>
                    <a:pt x="7787" y="9013"/>
                  </a:cubicBezTo>
                  <a:lnTo>
                    <a:pt x="6918" y="9751"/>
                  </a:lnTo>
                  <a:cubicBezTo>
                    <a:pt x="6727" y="9918"/>
                    <a:pt x="6620" y="10156"/>
                    <a:pt x="6620" y="10406"/>
                  </a:cubicBezTo>
                  <a:lnTo>
                    <a:pt x="6620" y="10966"/>
                  </a:lnTo>
                  <a:cubicBezTo>
                    <a:pt x="6620" y="11049"/>
                    <a:pt x="6692" y="11121"/>
                    <a:pt x="6787" y="11121"/>
                  </a:cubicBezTo>
                  <a:cubicBezTo>
                    <a:pt x="6870" y="11121"/>
                    <a:pt x="6954" y="11049"/>
                    <a:pt x="6954" y="10966"/>
                  </a:cubicBezTo>
                  <a:lnTo>
                    <a:pt x="6954" y="10406"/>
                  </a:lnTo>
                  <a:cubicBezTo>
                    <a:pt x="6954" y="10263"/>
                    <a:pt x="7025" y="10109"/>
                    <a:pt x="7144" y="10013"/>
                  </a:cubicBezTo>
                  <a:lnTo>
                    <a:pt x="7966" y="9311"/>
                  </a:lnTo>
                  <a:cubicBezTo>
                    <a:pt x="7989" y="9418"/>
                    <a:pt x="8025" y="9513"/>
                    <a:pt x="8025" y="9620"/>
                  </a:cubicBezTo>
                  <a:lnTo>
                    <a:pt x="8025" y="10978"/>
                  </a:lnTo>
                  <a:cubicBezTo>
                    <a:pt x="8025" y="11073"/>
                    <a:pt x="8097" y="11144"/>
                    <a:pt x="8180" y="11144"/>
                  </a:cubicBezTo>
                  <a:cubicBezTo>
                    <a:pt x="8275" y="11144"/>
                    <a:pt x="8347" y="11073"/>
                    <a:pt x="8347" y="10978"/>
                  </a:cubicBezTo>
                  <a:lnTo>
                    <a:pt x="8347" y="9620"/>
                  </a:lnTo>
                  <a:cubicBezTo>
                    <a:pt x="8335" y="9120"/>
                    <a:pt x="8013" y="8656"/>
                    <a:pt x="7537" y="8477"/>
                  </a:cubicBezTo>
                  <a:lnTo>
                    <a:pt x="7120" y="8335"/>
                  </a:lnTo>
                  <a:cubicBezTo>
                    <a:pt x="7215" y="8061"/>
                    <a:pt x="7299" y="7775"/>
                    <a:pt x="7299" y="7465"/>
                  </a:cubicBezTo>
                  <a:cubicBezTo>
                    <a:pt x="7299" y="7287"/>
                    <a:pt x="7251" y="7120"/>
                    <a:pt x="7192" y="6977"/>
                  </a:cubicBezTo>
                  <a:cubicBezTo>
                    <a:pt x="7251" y="6942"/>
                    <a:pt x="7311" y="6930"/>
                    <a:pt x="7370" y="6906"/>
                  </a:cubicBezTo>
                  <a:cubicBezTo>
                    <a:pt x="7501" y="6858"/>
                    <a:pt x="7596" y="6751"/>
                    <a:pt x="7656" y="6620"/>
                  </a:cubicBezTo>
                  <a:cubicBezTo>
                    <a:pt x="7716" y="6501"/>
                    <a:pt x="7716" y="6346"/>
                    <a:pt x="7656" y="6227"/>
                  </a:cubicBezTo>
                  <a:cubicBezTo>
                    <a:pt x="7513" y="5906"/>
                    <a:pt x="7299" y="5239"/>
                    <a:pt x="7299" y="4346"/>
                  </a:cubicBezTo>
                  <a:lnTo>
                    <a:pt x="7299" y="3120"/>
                  </a:lnTo>
                  <a:cubicBezTo>
                    <a:pt x="7299" y="1393"/>
                    <a:pt x="5894" y="0"/>
                    <a:pt x="4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9" name="Google Shape;14109;p89"/>
            <p:cNvSpPr/>
            <p:nvPr/>
          </p:nvSpPr>
          <p:spPr>
            <a:xfrm>
              <a:off x="7701778" y="1611474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500" y="334"/>
                  </a:lnTo>
                  <a:cubicBezTo>
                    <a:pt x="596" y="334"/>
                    <a:pt x="667" y="251"/>
                    <a:pt x="667" y="168"/>
                  </a:cubicBezTo>
                  <a:cubicBezTo>
                    <a:pt x="667" y="72"/>
                    <a:pt x="59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0" name="Google Shape;14110;p89"/>
            <p:cNvSpPr/>
            <p:nvPr/>
          </p:nvSpPr>
          <p:spPr>
            <a:xfrm>
              <a:off x="7768148" y="1611474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513" y="334"/>
                  </a:lnTo>
                  <a:cubicBezTo>
                    <a:pt x="596" y="334"/>
                    <a:pt x="668" y="251"/>
                    <a:pt x="668" y="168"/>
                  </a:cubicBezTo>
                  <a:cubicBezTo>
                    <a:pt x="668" y="72"/>
                    <a:pt x="596" y="1"/>
                    <a:pt x="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1" name="Google Shape;14111;p89"/>
            <p:cNvSpPr/>
            <p:nvPr/>
          </p:nvSpPr>
          <p:spPr>
            <a:xfrm>
              <a:off x="7715337" y="1659025"/>
              <a:ext cx="60382" cy="32820"/>
            </a:xfrm>
            <a:custGeom>
              <a:avLst/>
              <a:gdLst/>
              <a:ahLst/>
              <a:cxnLst/>
              <a:rect l="l" t="t" r="r" b="b"/>
              <a:pathLst>
                <a:path w="1906" h="1036" extrusionOk="0">
                  <a:moveTo>
                    <a:pt x="1537" y="321"/>
                  </a:moveTo>
                  <a:cubicBezTo>
                    <a:pt x="1465" y="536"/>
                    <a:pt x="1227" y="691"/>
                    <a:pt x="953" y="691"/>
                  </a:cubicBezTo>
                  <a:cubicBezTo>
                    <a:pt x="668" y="691"/>
                    <a:pt x="453" y="536"/>
                    <a:pt x="358" y="321"/>
                  </a:cubicBezTo>
                  <a:close/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643"/>
                    <a:pt x="430" y="1036"/>
                    <a:pt x="953" y="1036"/>
                  </a:cubicBezTo>
                  <a:cubicBezTo>
                    <a:pt x="1477" y="1036"/>
                    <a:pt x="1906" y="643"/>
                    <a:pt x="1906" y="167"/>
                  </a:cubicBezTo>
                  <a:cubicBezTo>
                    <a:pt x="1894" y="60"/>
                    <a:pt x="1823" y="0"/>
                    <a:pt x="1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302607" y="849805"/>
            <a:ext cx="4074485" cy="4130626"/>
          </a:xfrm>
          <a:prstGeom prst="ellipse">
            <a:avLst/>
          </a:prstGeom>
          <a:solidFill>
            <a:srgbClr val="D6B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81" name="Google Shape;881;p42"/>
          <p:cNvSpPr txBox="1">
            <a:spLocks noGrp="1"/>
          </p:cNvSpPr>
          <p:nvPr>
            <p:ph type="subTitle" idx="1"/>
          </p:nvPr>
        </p:nvSpPr>
        <p:spPr>
          <a:xfrm>
            <a:off x="4466118" y="1570631"/>
            <a:ext cx="4226100" cy="21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“THIS IS A QUOTE, </a:t>
            </a:r>
            <a:r>
              <a:rPr lang="en" sz="2700" dirty="0">
                <a:solidFill>
                  <a:schemeClr val="dk2"/>
                </a:solidFill>
              </a:rPr>
              <a:t>WORDS FULL OF WISDOM </a:t>
            </a:r>
            <a:r>
              <a:rPr lang="en" sz="2700" dirty="0"/>
              <a:t>THAT SOMEONE IMPORTANT SAID AND CAN MAKE THE READER GET INSPIRED.”</a:t>
            </a:r>
            <a:endParaRPr sz="2700" dirty="0"/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sz="2700" dirty="0"/>
          </a:p>
        </p:txBody>
      </p:sp>
      <p:sp>
        <p:nvSpPr>
          <p:cNvPr id="882" name="Google Shape;882;p42"/>
          <p:cNvSpPr txBox="1">
            <a:spLocks noGrp="1"/>
          </p:cNvSpPr>
          <p:nvPr>
            <p:ph type="title"/>
          </p:nvPr>
        </p:nvSpPr>
        <p:spPr>
          <a:xfrm>
            <a:off x="5854560" y="3731231"/>
            <a:ext cx="2950200" cy="12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Someone </a:t>
            </a:r>
            <a:r>
              <a:rPr lang="en" dirty="0"/>
              <a:t>F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amous</a:t>
            </a:r>
            <a:endParaRPr dirty="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83" name="Google Shape;883;p42"/>
          <p:cNvSpPr/>
          <p:nvPr/>
        </p:nvSpPr>
        <p:spPr>
          <a:xfrm>
            <a:off x="3677558" y="3688398"/>
            <a:ext cx="47662" cy="42833"/>
          </a:xfrm>
          <a:custGeom>
            <a:avLst/>
            <a:gdLst/>
            <a:ahLst/>
            <a:cxnLst/>
            <a:rect l="l" t="t" r="r" b="b"/>
            <a:pathLst>
              <a:path w="987" h="887" extrusionOk="0">
                <a:moveTo>
                  <a:pt x="473" y="115"/>
                </a:moveTo>
                <a:cubicBezTo>
                  <a:pt x="507" y="115"/>
                  <a:pt x="543" y="121"/>
                  <a:pt x="582" y="133"/>
                </a:cubicBezTo>
                <a:cubicBezTo>
                  <a:pt x="968" y="244"/>
                  <a:pt x="832" y="775"/>
                  <a:pt x="478" y="775"/>
                </a:cubicBezTo>
                <a:cubicBezTo>
                  <a:pt x="450" y="775"/>
                  <a:pt x="421" y="771"/>
                  <a:pt x="391" y="764"/>
                </a:cubicBezTo>
                <a:lnTo>
                  <a:pt x="391" y="764"/>
                </a:lnTo>
                <a:cubicBezTo>
                  <a:pt x="391" y="764"/>
                  <a:pt x="391" y="764"/>
                  <a:pt x="391" y="764"/>
                </a:cubicBezTo>
                <a:cubicBezTo>
                  <a:pt x="35" y="635"/>
                  <a:pt x="148" y="115"/>
                  <a:pt x="473" y="115"/>
                </a:cubicBezTo>
                <a:close/>
                <a:moveTo>
                  <a:pt x="506" y="0"/>
                </a:moveTo>
                <a:cubicBezTo>
                  <a:pt x="315" y="0"/>
                  <a:pt x="129" y="124"/>
                  <a:pt x="70" y="324"/>
                </a:cubicBezTo>
                <a:cubicBezTo>
                  <a:pt x="1" y="554"/>
                  <a:pt x="132" y="773"/>
                  <a:pt x="345" y="863"/>
                </a:cubicBezTo>
                <a:lnTo>
                  <a:pt x="345" y="863"/>
                </a:lnTo>
                <a:cubicBezTo>
                  <a:pt x="351" y="867"/>
                  <a:pt x="358" y="870"/>
                  <a:pt x="367" y="872"/>
                </a:cubicBezTo>
                <a:cubicBezTo>
                  <a:pt x="367" y="872"/>
                  <a:pt x="367" y="872"/>
                  <a:pt x="367" y="872"/>
                </a:cubicBezTo>
                <a:lnTo>
                  <a:pt x="367" y="872"/>
                </a:lnTo>
                <a:cubicBezTo>
                  <a:pt x="372" y="873"/>
                  <a:pt x="376" y="874"/>
                  <a:pt x="380" y="875"/>
                </a:cubicBezTo>
                <a:lnTo>
                  <a:pt x="380" y="875"/>
                </a:lnTo>
                <a:cubicBezTo>
                  <a:pt x="416" y="883"/>
                  <a:pt x="453" y="887"/>
                  <a:pt x="489" y="887"/>
                </a:cubicBezTo>
                <a:cubicBezTo>
                  <a:pt x="682" y="887"/>
                  <a:pt x="856" y="771"/>
                  <a:pt x="915" y="574"/>
                </a:cubicBezTo>
                <a:cubicBezTo>
                  <a:pt x="986" y="336"/>
                  <a:pt x="855" y="86"/>
                  <a:pt x="617" y="14"/>
                </a:cubicBezTo>
                <a:cubicBezTo>
                  <a:pt x="581" y="5"/>
                  <a:pt x="543" y="0"/>
                  <a:pt x="506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01" y="1533458"/>
            <a:ext cx="3227705" cy="2659304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4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6" name="Google Shape;14116;p90"/>
          <p:cNvSpPr txBox="1">
            <a:spLocks noGrp="1"/>
          </p:cNvSpPr>
          <p:nvPr>
            <p:ph type="title" idx="4294967295"/>
          </p:nvPr>
        </p:nvSpPr>
        <p:spPr>
          <a:xfrm>
            <a:off x="878187" y="662446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Creative Process Icons</a:t>
            </a:r>
            <a:endParaRPr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7" name="Google Shape;14117;p90"/>
          <p:cNvSpPr txBox="1">
            <a:spLocks noGrp="1"/>
          </p:cNvSpPr>
          <p:nvPr>
            <p:ph type="title" idx="4294967295"/>
          </p:nvPr>
        </p:nvSpPr>
        <p:spPr>
          <a:xfrm>
            <a:off x="4886912" y="662446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Performing Arts Icons</a:t>
            </a:r>
            <a:endParaRPr b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18" name="Google Shape;14118;p90"/>
          <p:cNvGrpSpPr/>
          <p:nvPr/>
        </p:nvGrpSpPr>
        <p:grpSpPr>
          <a:xfrm>
            <a:off x="1757085" y="1500675"/>
            <a:ext cx="371069" cy="359396"/>
            <a:chOff x="1757085" y="1500675"/>
            <a:chExt cx="371069" cy="359396"/>
          </a:xfrm>
          <a:solidFill>
            <a:schemeClr val="bg1"/>
          </a:solidFill>
        </p:grpSpPr>
        <p:sp>
          <p:nvSpPr>
            <p:cNvPr id="14119" name="Google Shape;14119;p90"/>
            <p:cNvSpPr/>
            <p:nvPr/>
          </p:nvSpPr>
          <p:spPr>
            <a:xfrm>
              <a:off x="2032389" y="1667206"/>
              <a:ext cx="66313" cy="60684"/>
            </a:xfrm>
            <a:custGeom>
              <a:avLst/>
              <a:gdLst/>
              <a:ahLst/>
              <a:cxnLst/>
              <a:rect l="l" t="t" r="r" b="b"/>
              <a:pathLst>
                <a:path w="2085" h="1908" extrusionOk="0">
                  <a:moveTo>
                    <a:pt x="978" y="0"/>
                  </a:moveTo>
                  <a:cubicBezTo>
                    <a:pt x="891" y="0"/>
                    <a:pt x="803" y="13"/>
                    <a:pt x="715" y="39"/>
                  </a:cubicBezTo>
                  <a:cubicBezTo>
                    <a:pt x="298" y="158"/>
                    <a:pt x="1" y="539"/>
                    <a:pt x="1" y="979"/>
                  </a:cubicBezTo>
                  <a:cubicBezTo>
                    <a:pt x="1" y="1348"/>
                    <a:pt x="215" y="1670"/>
                    <a:pt x="524" y="1836"/>
                  </a:cubicBezTo>
                  <a:cubicBezTo>
                    <a:pt x="546" y="1851"/>
                    <a:pt x="571" y="1858"/>
                    <a:pt x="597" y="1858"/>
                  </a:cubicBezTo>
                  <a:cubicBezTo>
                    <a:pt x="656" y="1858"/>
                    <a:pt x="718" y="1823"/>
                    <a:pt x="751" y="1765"/>
                  </a:cubicBezTo>
                  <a:cubicBezTo>
                    <a:pt x="798" y="1694"/>
                    <a:pt x="763" y="1586"/>
                    <a:pt x="679" y="1539"/>
                  </a:cubicBezTo>
                  <a:cubicBezTo>
                    <a:pt x="155" y="1277"/>
                    <a:pt x="239" y="503"/>
                    <a:pt x="810" y="348"/>
                  </a:cubicBezTo>
                  <a:cubicBezTo>
                    <a:pt x="866" y="333"/>
                    <a:pt x="922" y="326"/>
                    <a:pt x="977" y="326"/>
                  </a:cubicBezTo>
                  <a:cubicBezTo>
                    <a:pt x="1316" y="326"/>
                    <a:pt x="1608" y="600"/>
                    <a:pt x="1608" y="979"/>
                  </a:cubicBezTo>
                  <a:cubicBezTo>
                    <a:pt x="1608" y="1241"/>
                    <a:pt x="1429" y="1491"/>
                    <a:pt x="1179" y="1586"/>
                  </a:cubicBezTo>
                  <a:cubicBezTo>
                    <a:pt x="1001" y="1646"/>
                    <a:pt x="1048" y="1908"/>
                    <a:pt x="1239" y="1908"/>
                  </a:cubicBezTo>
                  <a:cubicBezTo>
                    <a:pt x="1477" y="1908"/>
                    <a:pt x="2084" y="1420"/>
                    <a:pt x="1906" y="717"/>
                  </a:cubicBezTo>
                  <a:cubicBezTo>
                    <a:pt x="1797" y="301"/>
                    <a:pt x="1407" y="0"/>
                    <a:pt x="9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0" name="Google Shape;14120;p90"/>
            <p:cNvSpPr/>
            <p:nvPr/>
          </p:nvSpPr>
          <p:spPr>
            <a:xfrm>
              <a:off x="1971419" y="1747609"/>
              <a:ext cx="12531" cy="11513"/>
            </a:xfrm>
            <a:custGeom>
              <a:avLst/>
              <a:gdLst/>
              <a:ahLst/>
              <a:cxnLst/>
              <a:rect l="l" t="t" r="r" b="b"/>
              <a:pathLst>
                <a:path w="394" h="362" extrusionOk="0">
                  <a:moveTo>
                    <a:pt x="212" y="0"/>
                  </a:moveTo>
                  <a:cubicBezTo>
                    <a:pt x="194" y="0"/>
                    <a:pt x="175" y="4"/>
                    <a:pt x="155" y="11"/>
                  </a:cubicBezTo>
                  <a:cubicBezTo>
                    <a:pt x="60" y="35"/>
                    <a:pt x="1" y="130"/>
                    <a:pt x="36" y="237"/>
                  </a:cubicBezTo>
                  <a:cubicBezTo>
                    <a:pt x="57" y="308"/>
                    <a:pt x="128" y="361"/>
                    <a:pt x="208" y="361"/>
                  </a:cubicBezTo>
                  <a:cubicBezTo>
                    <a:pt x="222" y="361"/>
                    <a:pt x="236" y="360"/>
                    <a:pt x="251" y="356"/>
                  </a:cubicBezTo>
                  <a:cubicBezTo>
                    <a:pt x="346" y="320"/>
                    <a:pt x="394" y="213"/>
                    <a:pt x="370" y="130"/>
                  </a:cubicBezTo>
                  <a:cubicBezTo>
                    <a:pt x="351" y="54"/>
                    <a:pt x="286" y="0"/>
                    <a:pt x="2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1" name="Google Shape;14121;p90"/>
            <p:cNvSpPr/>
            <p:nvPr/>
          </p:nvSpPr>
          <p:spPr>
            <a:xfrm>
              <a:off x="2032008" y="1776202"/>
              <a:ext cx="62910" cy="61702"/>
            </a:xfrm>
            <a:custGeom>
              <a:avLst/>
              <a:gdLst/>
              <a:ahLst/>
              <a:cxnLst/>
              <a:rect l="l" t="t" r="r" b="b"/>
              <a:pathLst>
                <a:path w="1978" h="1940" extrusionOk="0">
                  <a:moveTo>
                    <a:pt x="988" y="0"/>
                  </a:moveTo>
                  <a:cubicBezTo>
                    <a:pt x="490" y="0"/>
                    <a:pt x="1" y="379"/>
                    <a:pt x="1" y="969"/>
                  </a:cubicBezTo>
                  <a:cubicBezTo>
                    <a:pt x="1" y="1543"/>
                    <a:pt x="471" y="1940"/>
                    <a:pt x="975" y="1940"/>
                  </a:cubicBezTo>
                  <a:cubicBezTo>
                    <a:pt x="1161" y="1940"/>
                    <a:pt x="1351" y="1886"/>
                    <a:pt x="1525" y="1767"/>
                  </a:cubicBezTo>
                  <a:cubicBezTo>
                    <a:pt x="1596" y="1731"/>
                    <a:pt x="1608" y="1624"/>
                    <a:pt x="1560" y="1553"/>
                  </a:cubicBezTo>
                  <a:cubicBezTo>
                    <a:pt x="1538" y="1501"/>
                    <a:pt x="1489" y="1477"/>
                    <a:pt x="1438" y="1477"/>
                  </a:cubicBezTo>
                  <a:cubicBezTo>
                    <a:pt x="1406" y="1477"/>
                    <a:pt x="1374" y="1487"/>
                    <a:pt x="1346" y="1505"/>
                  </a:cubicBezTo>
                  <a:cubicBezTo>
                    <a:pt x="1237" y="1576"/>
                    <a:pt x="1111" y="1612"/>
                    <a:pt x="985" y="1612"/>
                  </a:cubicBezTo>
                  <a:cubicBezTo>
                    <a:pt x="795" y="1612"/>
                    <a:pt x="606" y="1532"/>
                    <a:pt x="477" y="1374"/>
                  </a:cubicBezTo>
                  <a:cubicBezTo>
                    <a:pt x="155" y="957"/>
                    <a:pt x="453" y="326"/>
                    <a:pt x="989" y="326"/>
                  </a:cubicBezTo>
                  <a:cubicBezTo>
                    <a:pt x="1370" y="326"/>
                    <a:pt x="1679" y="672"/>
                    <a:pt x="1620" y="1076"/>
                  </a:cubicBezTo>
                  <a:cubicBezTo>
                    <a:pt x="1608" y="1160"/>
                    <a:pt x="1668" y="1255"/>
                    <a:pt x="1763" y="1267"/>
                  </a:cubicBezTo>
                  <a:cubicBezTo>
                    <a:pt x="1770" y="1268"/>
                    <a:pt x="1777" y="1268"/>
                    <a:pt x="1784" y="1268"/>
                  </a:cubicBezTo>
                  <a:cubicBezTo>
                    <a:pt x="1862" y="1268"/>
                    <a:pt x="1942" y="1212"/>
                    <a:pt x="1953" y="1136"/>
                  </a:cubicBezTo>
                  <a:cubicBezTo>
                    <a:pt x="1977" y="862"/>
                    <a:pt x="1918" y="600"/>
                    <a:pt x="1739" y="374"/>
                  </a:cubicBezTo>
                  <a:cubicBezTo>
                    <a:pt x="1540" y="116"/>
                    <a:pt x="1263" y="0"/>
                    <a:pt x="9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2" name="Google Shape;14122;p90"/>
            <p:cNvSpPr/>
            <p:nvPr/>
          </p:nvSpPr>
          <p:spPr>
            <a:xfrm>
              <a:off x="1976349" y="177521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3" name="Google Shape;14123;p90"/>
            <p:cNvSpPr/>
            <p:nvPr/>
          </p:nvSpPr>
          <p:spPr>
            <a:xfrm>
              <a:off x="2016487" y="177521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4" name="Google Shape;14124;p90"/>
            <p:cNvSpPr/>
            <p:nvPr/>
          </p:nvSpPr>
          <p:spPr>
            <a:xfrm>
              <a:off x="1914615" y="17248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5" name="Google Shape;14125;p90"/>
            <p:cNvSpPr/>
            <p:nvPr/>
          </p:nvSpPr>
          <p:spPr>
            <a:xfrm>
              <a:off x="1976349" y="173053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6" name="Google Shape;14126;p90"/>
            <p:cNvSpPr/>
            <p:nvPr/>
          </p:nvSpPr>
          <p:spPr>
            <a:xfrm>
              <a:off x="1976349" y="1730530"/>
              <a:ext cx="413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12" y="0"/>
                    <a:pt x="0" y="0"/>
                  </a:cubicBez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7" name="Google Shape;14127;p90"/>
            <p:cNvSpPr/>
            <p:nvPr/>
          </p:nvSpPr>
          <p:spPr>
            <a:xfrm>
              <a:off x="1976349" y="173053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8" name="Google Shape;14128;p90"/>
            <p:cNvSpPr/>
            <p:nvPr/>
          </p:nvSpPr>
          <p:spPr>
            <a:xfrm>
              <a:off x="1757085" y="1500675"/>
              <a:ext cx="371069" cy="359396"/>
            </a:xfrm>
            <a:custGeom>
              <a:avLst/>
              <a:gdLst/>
              <a:ahLst/>
              <a:cxnLst/>
              <a:rect l="l" t="t" r="r" b="b"/>
              <a:pathLst>
                <a:path w="11667" h="11300" extrusionOk="0">
                  <a:moveTo>
                    <a:pt x="9644" y="4908"/>
                  </a:moveTo>
                  <a:cubicBezTo>
                    <a:pt x="9857" y="4908"/>
                    <a:pt x="10077" y="4962"/>
                    <a:pt x="10288" y="5084"/>
                  </a:cubicBezTo>
                  <a:cubicBezTo>
                    <a:pt x="11264" y="5644"/>
                    <a:pt x="11085" y="7132"/>
                    <a:pt x="10002" y="7442"/>
                  </a:cubicBezTo>
                  <a:lnTo>
                    <a:pt x="9990" y="7442"/>
                  </a:lnTo>
                  <a:lnTo>
                    <a:pt x="8883" y="7739"/>
                  </a:lnTo>
                  <a:lnTo>
                    <a:pt x="7907" y="7477"/>
                  </a:lnTo>
                  <a:lnTo>
                    <a:pt x="7526" y="7370"/>
                  </a:lnTo>
                  <a:cubicBezTo>
                    <a:pt x="7978" y="7263"/>
                    <a:pt x="8145" y="7239"/>
                    <a:pt x="8168" y="7227"/>
                  </a:cubicBezTo>
                  <a:lnTo>
                    <a:pt x="8168" y="7227"/>
                  </a:lnTo>
                  <a:cubicBezTo>
                    <a:pt x="8139" y="7233"/>
                    <a:pt x="8037" y="7257"/>
                    <a:pt x="8029" y="7257"/>
                  </a:cubicBezTo>
                  <a:cubicBezTo>
                    <a:pt x="8020" y="7257"/>
                    <a:pt x="8103" y="7233"/>
                    <a:pt x="8442" y="7144"/>
                  </a:cubicBezTo>
                  <a:cubicBezTo>
                    <a:pt x="8538" y="7120"/>
                    <a:pt x="8597" y="7001"/>
                    <a:pt x="8538" y="6894"/>
                  </a:cubicBezTo>
                  <a:cubicBezTo>
                    <a:pt x="8466" y="6787"/>
                    <a:pt x="8418" y="6668"/>
                    <a:pt x="8395" y="6537"/>
                  </a:cubicBezTo>
                  <a:cubicBezTo>
                    <a:pt x="8160" y="5656"/>
                    <a:pt x="8855" y="4908"/>
                    <a:pt x="9644" y="4908"/>
                  </a:cubicBezTo>
                  <a:close/>
                  <a:moveTo>
                    <a:pt x="3874" y="6792"/>
                  </a:moveTo>
                  <a:cubicBezTo>
                    <a:pt x="3951" y="6792"/>
                    <a:pt x="4030" y="6802"/>
                    <a:pt x="4108" y="6822"/>
                  </a:cubicBezTo>
                  <a:lnTo>
                    <a:pt x="4632" y="6965"/>
                  </a:lnTo>
                  <a:lnTo>
                    <a:pt x="4954" y="7061"/>
                  </a:lnTo>
                  <a:cubicBezTo>
                    <a:pt x="4978" y="7072"/>
                    <a:pt x="5227" y="7132"/>
                    <a:pt x="6415" y="7452"/>
                  </a:cubicBezTo>
                  <a:lnTo>
                    <a:pt x="6415" y="7452"/>
                  </a:lnTo>
                  <a:cubicBezTo>
                    <a:pt x="6414" y="7452"/>
                    <a:pt x="6414" y="7452"/>
                    <a:pt x="6414" y="7452"/>
                  </a:cubicBezTo>
                  <a:cubicBezTo>
                    <a:pt x="6388" y="7452"/>
                    <a:pt x="6335" y="7537"/>
                    <a:pt x="6335" y="7537"/>
                  </a:cubicBezTo>
                  <a:cubicBezTo>
                    <a:pt x="6323" y="7549"/>
                    <a:pt x="6311" y="7561"/>
                    <a:pt x="6311" y="7596"/>
                  </a:cubicBezTo>
                  <a:cubicBezTo>
                    <a:pt x="6216" y="7751"/>
                    <a:pt x="6192" y="7954"/>
                    <a:pt x="6252" y="8108"/>
                  </a:cubicBezTo>
                  <a:cubicBezTo>
                    <a:pt x="4120" y="7537"/>
                    <a:pt x="5478" y="7906"/>
                    <a:pt x="3120" y="7275"/>
                  </a:cubicBezTo>
                  <a:cubicBezTo>
                    <a:pt x="3108" y="7275"/>
                    <a:pt x="3108" y="7263"/>
                    <a:pt x="3108" y="7251"/>
                  </a:cubicBezTo>
                  <a:cubicBezTo>
                    <a:pt x="3262" y="6963"/>
                    <a:pt x="3554" y="6792"/>
                    <a:pt x="3874" y="6792"/>
                  </a:cubicBezTo>
                  <a:close/>
                  <a:moveTo>
                    <a:pt x="4894" y="8096"/>
                  </a:moveTo>
                  <a:cubicBezTo>
                    <a:pt x="5966" y="8382"/>
                    <a:pt x="6204" y="8454"/>
                    <a:pt x="6252" y="8454"/>
                  </a:cubicBezTo>
                  <a:cubicBezTo>
                    <a:pt x="6216" y="8477"/>
                    <a:pt x="5954" y="8537"/>
                    <a:pt x="4097" y="9037"/>
                  </a:cubicBezTo>
                  <a:cubicBezTo>
                    <a:pt x="4020" y="9058"/>
                    <a:pt x="3943" y="9068"/>
                    <a:pt x="3866" y="9068"/>
                  </a:cubicBezTo>
                  <a:cubicBezTo>
                    <a:pt x="3550" y="9068"/>
                    <a:pt x="3250" y="8896"/>
                    <a:pt x="3096" y="8608"/>
                  </a:cubicBezTo>
                  <a:cubicBezTo>
                    <a:pt x="3096" y="8596"/>
                    <a:pt x="3096" y="8573"/>
                    <a:pt x="3108" y="8573"/>
                  </a:cubicBezTo>
                  <a:cubicBezTo>
                    <a:pt x="3096" y="8573"/>
                    <a:pt x="3180" y="8561"/>
                    <a:pt x="4894" y="8096"/>
                  </a:cubicBezTo>
                  <a:close/>
                  <a:moveTo>
                    <a:pt x="6895" y="7575"/>
                  </a:moveTo>
                  <a:cubicBezTo>
                    <a:pt x="6922" y="7575"/>
                    <a:pt x="6950" y="7578"/>
                    <a:pt x="6978" y="7584"/>
                  </a:cubicBezTo>
                  <a:cubicBezTo>
                    <a:pt x="8847" y="8084"/>
                    <a:pt x="9597" y="8275"/>
                    <a:pt x="9847" y="8346"/>
                  </a:cubicBezTo>
                  <a:cubicBezTo>
                    <a:pt x="9847" y="8346"/>
                    <a:pt x="9883" y="8370"/>
                    <a:pt x="9966" y="8394"/>
                  </a:cubicBezTo>
                  <a:cubicBezTo>
                    <a:pt x="10657" y="8596"/>
                    <a:pt x="11062" y="9311"/>
                    <a:pt x="10883" y="9978"/>
                  </a:cubicBezTo>
                  <a:cubicBezTo>
                    <a:pt x="10734" y="10545"/>
                    <a:pt x="10211" y="10929"/>
                    <a:pt x="9633" y="10929"/>
                  </a:cubicBezTo>
                  <a:cubicBezTo>
                    <a:pt x="9519" y="10929"/>
                    <a:pt x="9403" y="10914"/>
                    <a:pt x="9288" y="10882"/>
                  </a:cubicBezTo>
                  <a:cubicBezTo>
                    <a:pt x="8454" y="10656"/>
                    <a:pt x="8061" y="9692"/>
                    <a:pt x="8526" y="8954"/>
                  </a:cubicBezTo>
                  <a:cubicBezTo>
                    <a:pt x="8585" y="8858"/>
                    <a:pt x="8538" y="8727"/>
                    <a:pt x="8418" y="8692"/>
                  </a:cubicBezTo>
                  <a:lnTo>
                    <a:pt x="8157" y="8620"/>
                  </a:lnTo>
                  <a:cubicBezTo>
                    <a:pt x="8121" y="8608"/>
                    <a:pt x="7990" y="8573"/>
                    <a:pt x="7526" y="8454"/>
                  </a:cubicBezTo>
                  <a:cubicBezTo>
                    <a:pt x="7347" y="8418"/>
                    <a:pt x="7252" y="8382"/>
                    <a:pt x="7192" y="8370"/>
                  </a:cubicBezTo>
                  <a:lnTo>
                    <a:pt x="7192" y="8370"/>
                  </a:lnTo>
                  <a:cubicBezTo>
                    <a:pt x="7201" y="8373"/>
                    <a:pt x="7207" y="8375"/>
                    <a:pt x="7205" y="8375"/>
                  </a:cubicBezTo>
                  <a:cubicBezTo>
                    <a:pt x="7199" y="8375"/>
                    <a:pt x="7116" y="8354"/>
                    <a:pt x="6799" y="8263"/>
                  </a:cubicBezTo>
                  <a:cubicBezTo>
                    <a:pt x="6644" y="8215"/>
                    <a:pt x="6525" y="8084"/>
                    <a:pt x="6549" y="7906"/>
                  </a:cubicBezTo>
                  <a:lnTo>
                    <a:pt x="6549" y="7894"/>
                  </a:lnTo>
                  <a:cubicBezTo>
                    <a:pt x="6560" y="7708"/>
                    <a:pt x="6714" y="7575"/>
                    <a:pt x="6895" y="7575"/>
                  </a:cubicBezTo>
                  <a:close/>
                  <a:moveTo>
                    <a:pt x="2906" y="0"/>
                  </a:moveTo>
                  <a:cubicBezTo>
                    <a:pt x="2406" y="24"/>
                    <a:pt x="1930" y="143"/>
                    <a:pt x="1501" y="393"/>
                  </a:cubicBezTo>
                  <a:cubicBezTo>
                    <a:pt x="1084" y="631"/>
                    <a:pt x="739" y="953"/>
                    <a:pt x="489" y="1357"/>
                  </a:cubicBezTo>
                  <a:cubicBezTo>
                    <a:pt x="441" y="1429"/>
                    <a:pt x="465" y="1536"/>
                    <a:pt x="537" y="1584"/>
                  </a:cubicBezTo>
                  <a:cubicBezTo>
                    <a:pt x="562" y="1601"/>
                    <a:pt x="592" y="1608"/>
                    <a:pt x="622" y="1608"/>
                  </a:cubicBezTo>
                  <a:cubicBezTo>
                    <a:pt x="676" y="1608"/>
                    <a:pt x="732" y="1582"/>
                    <a:pt x="763" y="1536"/>
                  </a:cubicBezTo>
                  <a:cubicBezTo>
                    <a:pt x="977" y="1179"/>
                    <a:pt x="1299" y="881"/>
                    <a:pt x="1656" y="679"/>
                  </a:cubicBezTo>
                  <a:cubicBezTo>
                    <a:pt x="2056" y="446"/>
                    <a:pt x="2494" y="336"/>
                    <a:pt x="2927" y="336"/>
                  </a:cubicBezTo>
                  <a:cubicBezTo>
                    <a:pt x="3822" y="336"/>
                    <a:pt x="4695" y="805"/>
                    <a:pt x="5168" y="1631"/>
                  </a:cubicBezTo>
                  <a:cubicBezTo>
                    <a:pt x="5382" y="2012"/>
                    <a:pt x="5501" y="2465"/>
                    <a:pt x="5501" y="2905"/>
                  </a:cubicBezTo>
                  <a:cubicBezTo>
                    <a:pt x="5501" y="4336"/>
                    <a:pt x="4332" y="5485"/>
                    <a:pt x="2912" y="5485"/>
                  </a:cubicBezTo>
                  <a:cubicBezTo>
                    <a:pt x="2843" y="5485"/>
                    <a:pt x="2773" y="5483"/>
                    <a:pt x="2703" y="5477"/>
                  </a:cubicBezTo>
                  <a:cubicBezTo>
                    <a:pt x="1870" y="5406"/>
                    <a:pt x="1120" y="4929"/>
                    <a:pt x="679" y="4203"/>
                  </a:cubicBezTo>
                  <a:cubicBezTo>
                    <a:pt x="489" y="3858"/>
                    <a:pt x="370" y="3489"/>
                    <a:pt x="346" y="3084"/>
                  </a:cubicBezTo>
                  <a:cubicBezTo>
                    <a:pt x="310" y="2739"/>
                    <a:pt x="370" y="2405"/>
                    <a:pt x="465" y="2108"/>
                  </a:cubicBezTo>
                  <a:cubicBezTo>
                    <a:pt x="489" y="2012"/>
                    <a:pt x="441" y="1929"/>
                    <a:pt x="358" y="1893"/>
                  </a:cubicBezTo>
                  <a:cubicBezTo>
                    <a:pt x="339" y="1888"/>
                    <a:pt x="320" y="1886"/>
                    <a:pt x="303" y="1886"/>
                  </a:cubicBezTo>
                  <a:cubicBezTo>
                    <a:pt x="231" y="1886"/>
                    <a:pt x="172" y="1924"/>
                    <a:pt x="144" y="2000"/>
                  </a:cubicBezTo>
                  <a:cubicBezTo>
                    <a:pt x="48" y="2298"/>
                    <a:pt x="1" y="2608"/>
                    <a:pt x="1" y="2917"/>
                  </a:cubicBezTo>
                  <a:lnTo>
                    <a:pt x="1" y="2953"/>
                  </a:lnTo>
                  <a:lnTo>
                    <a:pt x="1" y="5679"/>
                  </a:lnTo>
                  <a:cubicBezTo>
                    <a:pt x="1" y="5763"/>
                    <a:pt x="72" y="5834"/>
                    <a:pt x="167" y="5834"/>
                  </a:cubicBezTo>
                  <a:cubicBezTo>
                    <a:pt x="251" y="5834"/>
                    <a:pt x="322" y="5763"/>
                    <a:pt x="322" y="5679"/>
                  </a:cubicBezTo>
                  <a:lnTo>
                    <a:pt x="322" y="4274"/>
                  </a:lnTo>
                  <a:cubicBezTo>
                    <a:pt x="346" y="4310"/>
                    <a:pt x="358" y="4334"/>
                    <a:pt x="382" y="4382"/>
                  </a:cubicBezTo>
                  <a:cubicBezTo>
                    <a:pt x="895" y="5257"/>
                    <a:pt x="1832" y="5835"/>
                    <a:pt x="2901" y="5835"/>
                  </a:cubicBezTo>
                  <a:cubicBezTo>
                    <a:pt x="2922" y="5835"/>
                    <a:pt x="2944" y="5835"/>
                    <a:pt x="2965" y="5834"/>
                  </a:cubicBezTo>
                  <a:lnTo>
                    <a:pt x="4549" y="5834"/>
                  </a:lnTo>
                  <a:lnTo>
                    <a:pt x="4549" y="6656"/>
                  </a:lnTo>
                  <a:lnTo>
                    <a:pt x="4120" y="6537"/>
                  </a:lnTo>
                  <a:cubicBezTo>
                    <a:pt x="4019" y="6510"/>
                    <a:pt x="3916" y="6497"/>
                    <a:pt x="3814" y="6497"/>
                  </a:cubicBezTo>
                  <a:cubicBezTo>
                    <a:pt x="3376" y="6497"/>
                    <a:pt x="2954" y="6736"/>
                    <a:pt x="2751" y="7132"/>
                  </a:cubicBezTo>
                  <a:cubicBezTo>
                    <a:pt x="2703" y="7227"/>
                    <a:pt x="2692" y="7346"/>
                    <a:pt x="2739" y="7430"/>
                  </a:cubicBezTo>
                  <a:cubicBezTo>
                    <a:pt x="2799" y="7584"/>
                    <a:pt x="2918" y="7620"/>
                    <a:pt x="3061" y="7656"/>
                  </a:cubicBezTo>
                  <a:cubicBezTo>
                    <a:pt x="3215" y="7703"/>
                    <a:pt x="4073" y="7918"/>
                    <a:pt x="4216" y="7965"/>
                  </a:cubicBezTo>
                  <a:cubicBezTo>
                    <a:pt x="3209" y="8241"/>
                    <a:pt x="3066" y="8279"/>
                    <a:pt x="3058" y="8279"/>
                  </a:cubicBezTo>
                  <a:cubicBezTo>
                    <a:pt x="3055" y="8279"/>
                    <a:pt x="3071" y="8274"/>
                    <a:pt x="3067" y="8274"/>
                  </a:cubicBezTo>
                  <a:cubicBezTo>
                    <a:pt x="3066" y="8274"/>
                    <a:pt x="3064" y="8274"/>
                    <a:pt x="3061" y="8275"/>
                  </a:cubicBezTo>
                  <a:cubicBezTo>
                    <a:pt x="3025" y="8299"/>
                    <a:pt x="2823" y="8311"/>
                    <a:pt x="2739" y="8501"/>
                  </a:cubicBezTo>
                  <a:cubicBezTo>
                    <a:pt x="2692" y="8608"/>
                    <a:pt x="2692" y="8716"/>
                    <a:pt x="2751" y="8799"/>
                  </a:cubicBezTo>
                  <a:cubicBezTo>
                    <a:pt x="2953" y="9192"/>
                    <a:pt x="3370" y="9439"/>
                    <a:pt x="3805" y="9439"/>
                  </a:cubicBezTo>
                  <a:cubicBezTo>
                    <a:pt x="3910" y="9439"/>
                    <a:pt x="4016" y="9424"/>
                    <a:pt x="4120" y="9394"/>
                  </a:cubicBezTo>
                  <a:lnTo>
                    <a:pt x="4549" y="9275"/>
                  </a:lnTo>
                  <a:lnTo>
                    <a:pt x="4549" y="10561"/>
                  </a:lnTo>
                  <a:cubicBezTo>
                    <a:pt x="4549" y="10704"/>
                    <a:pt x="4430" y="10823"/>
                    <a:pt x="4287" y="10823"/>
                  </a:cubicBezTo>
                  <a:lnTo>
                    <a:pt x="3632" y="10823"/>
                  </a:lnTo>
                  <a:cubicBezTo>
                    <a:pt x="3537" y="10823"/>
                    <a:pt x="3465" y="10894"/>
                    <a:pt x="3465" y="10990"/>
                  </a:cubicBezTo>
                  <a:cubicBezTo>
                    <a:pt x="3465" y="11073"/>
                    <a:pt x="3537" y="11156"/>
                    <a:pt x="3632" y="11156"/>
                  </a:cubicBezTo>
                  <a:lnTo>
                    <a:pt x="4287" y="11156"/>
                  </a:lnTo>
                  <a:cubicBezTo>
                    <a:pt x="4608" y="11156"/>
                    <a:pt x="4882" y="10882"/>
                    <a:pt x="4882" y="10561"/>
                  </a:cubicBezTo>
                  <a:lnTo>
                    <a:pt x="4882" y="9192"/>
                  </a:lnTo>
                  <a:lnTo>
                    <a:pt x="6835" y="8668"/>
                  </a:lnTo>
                  <a:cubicBezTo>
                    <a:pt x="6871" y="8680"/>
                    <a:pt x="7097" y="8739"/>
                    <a:pt x="8085" y="9013"/>
                  </a:cubicBezTo>
                  <a:cubicBezTo>
                    <a:pt x="7585" y="10085"/>
                    <a:pt x="8383" y="11299"/>
                    <a:pt x="9573" y="11299"/>
                  </a:cubicBezTo>
                  <a:cubicBezTo>
                    <a:pt x="10824" y="11299"/>
                    <a:pt x="11597" y="9942"/>
                    <a:pt x="10978" y="8870"/>
                  </a:cubicBezTo>
                  <a:cubicBezTo>
                    <a:pt x="10585" y="8037"/>
                    <a:pt x="9788" y="8037"/>
                    <a:pt x="9514" y="7918"/>
                  </a:cubicBezTo>
                  <a:cubicBezTo>
                    <a:pt x="9788" y="7799"/>
                    <a:pt x="10585" y="7799"/>
                    <a:pt x="11038" y="7001"/>
                  </a:cubicBezTo>
                  <a:cubicBezTo>
                    <a:pt x="11666" y="5883"/>
                    <a:pt x="10818" y="4574"/>
                    <a:pt x="9627" y="4574"/>
                  </a:cubicBezTo>
                  <a:cubicBezTo>
                    <a:pt x="9486" y="4574"/>
                    <a:pt x="9341" y="4593"/>
                    <a:pt x="9192" y="4632"/>
                  </a:cubicBezTo>
                  <a:cubicBezTo>
                    <a:pt x="8216" y="4906"/>
                    <a:pt x="7728" y="5977"/>
                    <a:pt x="8145" y="6882"/>
                  </a:cubicBezTo>
                  <a:cubicBezTo>
                    <a:pt x="7156" y="7144"/>
                    <a:pt x="6930" y="7203"/>
                    <a:pt x="6894" y="7227"/>
                  </a:cubicBezTo>
                  <a:lnTo>
                    <a:pt x="4942" y="6703"/>
                  </a:lnTo>
                  <a:lnTo>
                    <a:pt x="4942" y="5798"/>
                  </a:lnTo>
                  <a:cubicBezTo>
                    <a:pt x="5478" y="5763"/>
                    <a:pt x="6002" y="5584"/>
                    <a:pt x="6442" y="5287"/>
                  </a:cubicBezTo>
                  <a:cubicBezTo>
                    <a:pt x="6513" y="5227"/>
                    <a:pt x="6537" y="5144"/>
                    <a:pt x="6490" y="5060"/>
                  </a:cubicBezTo>
                  <a:cubicBezTo>
                    <a:pt x="6461" y="5017"/>
                    <a:pt x="6411" y="4996"/>
                    <a:pt x="6360" y="4996"/>
                  </a:cubicBezTo>
                  <a:cubicBezTo>
                    <a:pt x="6326" y="4996"/>
                    <a:pt x="6292" y="5006"/>
                    <a:pt x="6263" y="5025"/>
                  </a:cubicBezTo>
                  <a:cubicBezTo>
                    <a:pt x="5682" y="5429"/>
                    <a:pt x="5116" y="5476"/>
                    <a:pt x="4727" y="5476"/>
                  </a:cubicBezTo>
                  <a:cubicBezTo>
                    <a:pt x="4608" y="5476"/>
                    <a:pt x="4505" y="5472"/>
                    <a:pt x="4423" y="5472"/>
                  </a:cubicBezTo>
                  <a:cubicBezTo>
                    <a:pt x="4379" y="5472"/>
                    <a:pt x="4342" y="5473"/>
                    <a:pt x="4311" y="5477"/>
                  </a:cubicBezTo>
                  <a:cubicBezTo>
                    <a:pt x="4418" y="5417"/>
                    <a:pt x="4513" y="5358"/>
                    <a:pt x="4608" y="5298"/>
                  </a:cubicBezTo>
                  <a:cubicBezTo>
                    <a:pt x="4728" y="5227"/>
                    <a:pt x="4847" y="5120"/>
                    <a:pt x="4942" y="5036"/>
                  </a:cubicBezTo>
                  <a:cubicBezTo>
                    <a:pt x="5525" y="4489"/>
                    <a:pt x="5882" y="3715"/>
                    <a:pt x="5882" y="2905"/>
                  </a:cubicBezTo>
                  <a:cubicBezTo>
                    <a:pt x="5882" y="2405"/>
                    <a:pt x="5740" y="1905"/>
                    <a:pt x="5490" y="1465"/>
                  </a:cubicBezTo>
                  <a:cubicBezTo>
                    <a:pt x="5204" y="976"/>
                    <a:pt x="4787" y="584"/>
                    <a:pt x="4311" y="334"/>
                  </a:cubicBezTo>
                  <a:lnTo>
                    <a:pt x="4847" y="334"/>
                  </a:lnTo>
                  <a:cubicBezTo>
                    <a:pt x="6252" y="357"/>
                    <a:pt x="7383" y="1512"/>
                    <a:pt x="7383" y="2905"/>
                  </a:cubicBezTo>
                  <a:cubicBezTo>
                    <a:pt x="7383" y="3536"/>
                    <a:pt x="7156" y="4144"/>
                    <a:pt x="6728" y="4620"/>
                  </a:cubicBezTo>
                  <a:cubicBezTo>
                    <a:pt x="6633" y="4727"/>
                    <a:pt x="6716" y="4906"/>
                    <a:pt x="6847" y="4906"/>
                  </a:cubicBezTo>
                  <a:cubicBezTo>
                    <a:pt x="6894" y="4906"/>
                    <a:pt x="6930" y="4882"/>
                    <a:pt x="6966" y="4846"/>
                  </a:cubicBezTo>
                  <a:cubicBezTo>
                    <a:pt x="7442" y="4310"/>
                    <a:pt x="7692" y="3620"/>
                    <a:pt x="7692" y="2905"/>
                  </a:cubicBezTo>
                  <a:cubicBezTo>
                    <a:pt x="7692" y="2131"/>
                    <a:pt x="7395" y="1417"/>
                    <a:pt x="6859" y="869"/>
                  </a:cubicBezTo>
                  <a:cubicBezTo>
                    <a:pt x="6299" y="298"/>
                    <a:pt x="5537" y="0"/>
                    <a:pt x="48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9" name="Google Shape;14129;p90"/>
            <p:cNvSpPr/>
            <p:nvPr/>
          </p:nvSpPr>
          <p:spPr>
            <a:xfrm>
              <a:off x="1976349" y="1775216"/>
              <a:ext cx="413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ubicBezTo>
                    <a:pt x="12" y="0"/>
                    <a:pt x="12" y="0"/>
                    <a:pt x="0" y="0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0" name="Google Shape;14130;p90"/>
            <p:cNvSpPr/>
            <p:nvPr/>
          </p:nvSpPr>
          <p:spPr>
            <a:xfrm>
              <a:off x="1955898" y="17695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1" name="Google Shape;14131;p90"/>
            <p:cNvSpPr/>
            <p:nvPr/>
          </p:nvSpPr>
          <p:spPr>
            <a:xfrm>
              <a:off x="1914615" y="17248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2" name="Google Shape;14132;p90"/>
            <p:cNvSpPr/>
            <p:nvPr/>
          </p:nvSpPr>
          <p:spPr>
            <a:xfrm>
              <a:off x="2016868" y="177521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3" name="Google Shape;14133;p90"/>
            <p:cNvSpPr/>
            <p:nvPr/>
          </p:nvSpPr>
          <p:spPr>
            <a:xfrm>
              <a:off x="1914615" y="17248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4" name="Google Shape;14134;p90"/>
            <p:cNvSpPr/>
            <p:nvPr/>
          </p:nvSpPr>
          <p:spPr>
            <a:xfrm>
              <a:off x="1914615" y="17248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5" name="Google Shape;14135;p90"/>
            <p:cNvSpPr/>
            <p:nvPr/>
          </p:nvSpPr>
          <p:spPr>
            <a:xfrm>
              <a:off x="1955898" y="17695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6" name="Google Shape;14136;p90"/>
            <p:cNvSpPr/>
            <p:nvPr/>
          </p:nvSpPr>
          <p:spPr>
            <a:xfrm>
              <a:off x="1955898" y="17695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7" name="Google Shape;14137;p90"/>
            <p:cNvSpPr/>
            <p:nvPr/>
          </p:nvSpPr>
          <p:spPr>
            <a:xfrm>
              <a:off x="1914615" y="17248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8" name="Google Shape;14138;p90"/>
            <p:cNvSpPr/>
            <p:nvPr/>
          </p:nvSpPr>
          <p:spPr>
            <a:xfrm>
              <a:off x="1955898" y="17695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9" name="Google Shape;14139;p90"/>
            <p:cNvSpPr/>
            <p:nvPr/>
          </p:nvSpPr>
          <p:spPr>
            <a:xfrm>
              <a:off x="2016487" y="177521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0" name="Google Shape;14140;p90"/>
            <p:cNvSpPr/>
            <p:nvPr/>
          </p:nvSpPr>
          <p:spPr>
            <a:xfrm>
              <a:off x="2016487" y="177521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1" name="Google Shape;14141;p90"/>
            <p:cNvSpPr/>
            <p:nvPr/>
          </p:nvSpPr>
          <p:spPr>
            <a:xfrm>
              <a:off x="2016868" y="177521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2" name="Google Shape;14142;p90"/>
            <p:cNvSpPr/>
            <p:nvPr/>
          </p:nvSpPr>
          <p:spPr>
            <a:xfrm>
              <a:off x="1955898" y="17695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3" name="Google Shape;14143;p90"/>
            <p:cNvSpPr/>
            <p:nvPr/>
          </p:nvSpPr>
          <p:spPr>
            <a:xfrm>
              <a:off x="1955898" y="17695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4" name="Google Shape;14144;p90"/>
            <p:cNvSpPr/>
            <p:nvPr/>
          </p:nvSpPr>
          <p:spPr>
            <a:xfrm>
              <a:off x="1812744" y="1556302"/>
              <a:ext cx="77668" cy="72929"/>
            </a:xfrm>
            <a:custGeom>
              <a:avLst/>
              <a:gdLst/>
              <a:ahLst/>
              <a:cxnLst/>
              <a:rect l="l" t="t" r="r" b="b"/>
              <a:pathLst>
                <a:path w="2442" h="2293" extrusionOk="0">
                  <a:moveTo>
                    <a:pt x="1212" y="326"/>
                  </a:moveTo>
                  <a:cubicBezTo>
                    <a:pt x="1252" y="326"/>
                    <a:pt x="1293" y="329"/>
                    <a:pt x="1334" y="335"/>
                  </a:cubicBezTo>
                  <a:cubicBezTo>
                    <a:pt x="1811" y="394"/>
                    <a:pt x="2120" y="859"/>
                    <a:pt x="2013" y="1311"/>
                  </a:cubicBezTo>
                  <a:cubicBezTo>
                    <a:pt x="1923" y="1684"/>
                    <a:pt x="1585" y="1945"/>
                    <a:pt x="1209" y="1945"/>
                  </a:cubicBezTo>
                  <a:cubicBezTo>
                    <a:pt x="1141" y="1945"/>
                    <a:pt x="1071" y="1937"/>
                    <a:pt x="1001" y="1918"/>
                  </a:cubicBezTo>
                  <a:cubicBezTo>
                    <a:pt x="715" y="1847"/>
                    <a:pt x="501" y="1609"/>
                    <a:pt x="418" y="1311"/>
                  </a:cubicBezTo>
                  <a:cubicBezTo>
                    <a:pt x="307" y="793"/>
                    <a:pt x="708" y="326"/>
                    <a:pt x="1212" y="326"/>
                  </a:cubicBezTo>
                  <a:close/>
                  <a:moveTo>
                    <a:pt x="1259" y="1"/>
                  </a:moveTo>
                  <a:cubicBezTo>
                    <a:pt x="1205" y="1"/>
                    <a:pt x="1151" y="5"/>
                    <a:pt x="1096" y="13"/>
                  </a:cubicBezTo>
                  <a:cubicBezTo>
                    <a:pt x="453" y="85"/>
                    <a:pt x="1" y="680"/>
                    <a:pt x="108" y="1323"/>
                  </a:cubicBezTo>
                  <a:cubicBezTo>
                    <a:pt x="197" y="1881"/>
                    <a:pt x="685" y="2293"/>
                    <a:pt x="1246" y="2293"/>
                  </a:cubicBezTo>
                  <a:cubicBezTo>
                    <a:pt x="1283" y="2293"/>
                    <a:pt x="1320" y="2291"/>
                    <a:pt x="1358" y="2287"/>
                  </a:cubicBezTo>
                  <a:cubicBezTo>
                    <a:pt x="1989" y="2204"/>
                    <a:pt x="2442" y="1621"/>
                    <a:pt x="2358" y="978"/>
                  </a:cubicBezTo>
                  <a:cubicBezTo>
                    <a:pt x="2272" y="425"/>
                    <a:pt x="1800" y="1"/>
                    <a:pt x="12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5" name="Google Shape;14145;p90"/>
            <p:cNvSpPr/>
            <p:nvPr/>
          </p:nvSpPr>
          <p:spPr>
            <a:xfrm>
              <a:off x="1759375" y="1695671"/>
              <a:ext cx="99613" cy="158707"/>
            </a:xfrm>
            <a:custGeom>
              <a:avLst/>
              <a:gdLst/>
              <a:ahLst/>
              <a:cxnLst/>
              <a:rect l="l" t="t" r="r" b="b"/>
              <a:pathLst>
                <a:path w="3132" h="4990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394"/>
                  </a:lnTo>
                  <a:cubicBezTo>
                    <a:pt x="0" y="4728"/>
                    <a:pt x="274" y="4990"/>
                    <a:pt x="596" y="4990"/>
                  </a:cubicBezTo>
                  <a:lnTo>
                    <a:pt x="2965" y="4990"/>
                  </a:lnTo>
                  <a:cubicBezTo>
                    <a:pt x="3048" y="4990"/>
                    <a:pt x="3120" y="4918"/>
                    <a:pt x="3120" y="4823"/>
                  </a:cubicBezTo>
                  <a:cubicBezTo>
                    <a:pt x="3132" y="4740"/>
                    <a:pt x="3048" y="4668"/>
                    <a:pt x="2965" y="4668"/>
                  </a:cubicBezTo>
                  <a:lnTo>
                    <a:pt x="596" y="4668"/>
                  </a:lnTo>
                  <a:cubicBezTo>
                    <a:pt x="453" y="4668"/>
                    <a:pt x="334" y="4549"/>
                    <a:pt x="334" y="4394"/>
                  </a:cubicBezTo>
                  <a:lnTo>
                    <a:pt x="334" y="1965"/>
                  </a:lnTo>
                  <a:lnTo>
                    <a:pt x="762" y="1965"/>
                  </a:lnTo>
                  <a:cubicBezTo>
                    <a:pt x="846" y="1965"/>
                    <a:pt x="929" y="1894"/>
                    <a:pt x="929" y="1799"/>
                  </a:cubicBezTo>
                  <a:cubicBezTo>
                    <a:pt x="929" y="1715"/>
                    <a:pt x="846" y="1644"/>
                    <a:pt x="762" y="1644"/>
                  </a:cubicBezTo>
                  <a:lnTo>
                    <a:pt x="334" y="1644"/>
                  </a:lnTo>
                  <a:lnTo>
                    <a:pt x="334" y="168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6" name="Google Shape;14146;p90"/>
            <p:cNvSpPr/>
            <p:nvPr/>
          </p:nvSpPr>
          <p:spPr>
            <a:xfrm>
              <a:off x="1794965" y="1747195"/>
              <a:ext cx="38261" cy="10623"/>
            </a:xfrm>
            <a:custGeom>
              <a:avLst/>
              <a:gdLst/>
              <a:ahLst/>
              <a:cxnLst/>
              <a:rect l="l" t="t" r="r" b="b"/>
              <a:pathLst>
                <a:path w="1203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024" y="333"/>
                  </a:lnTo>
                  <a:cubicBezTo>
                    <a:pt x="1120" y="333"/>
                    <a:pt x="1191" y="262"/>
                    <a:pt x="1191" y="167"/>
                  </a:cubicBezTo>
                  <a:cubicBezTo>
                    <a:pt x="1203" y="83"/>
                    <a:pt x="1131" y="0"/>
                    <a:pt x="10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7" name="Google Shape;14147;p90"/>
            <p:cNvSpPr/>
            <p:nvPr/>
          </p:nvSpPr>
          <p:spPr>
            <a:xfrm>
              <a:off x="1839269" y="1747195"/>
              <a:ext cx="37912" cy="10623"/>
            </a:xfrm>
            <a:custGeom>
              <a:avLst/>
              <a:gdLst/>
              <a:ahLst/>
              <a:cxnLst/>
              <a:rect l="l" t="t" r="r" b="b"/>
              <a:pathLst>
                <a:path w="1192" h="334" extrusionOk="0">
                  <a:moveTo>
                    <a:pt x="167" y="0"/>
                  </a:moveTo>
                  <a:cubicBezTo>
                    <a:pt x="84" y="0"/>
                    <a:pt x="0" y="83"/>
                    <a:pt x="0" y="167"/>
                  </a:cubicBezTo>
                  <a:cubicBezTo>
                    <a:pt x="0" y="262"/>
                    <a:pt x="84" y="333"/>
                    <a:pt x="167" y="333"/>
                  </a:cubicBezTo>
                  <a:lnTo>
                    <a:pt x="1036" y="333"/>
                  </a:lnTo>
                  <a:cubicBezTo>
                    <a:pt x="1120" y="333"/>
                    <a:pt x="1191" y="262"/>
                    <a:pt x="1191" y="167"/>
                  </a:cubicBezTo>
                  <a:cubicBezTo>
                    <a:pt x="1191" y="83"/>
                    <a:pt x="1120" y="0"/>
                    <a:pt x="10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48" name="Google Shape;14148;p90"/>
          <p:cNvGrpSpPr/>
          <p:nvPr/>
        </p:nvGrpSpPr>
        <p:grpSpPr>
          <a:xfrm>
            <a:off x="2774209" y="1954691"/>
            <a:ext cx="116693" cy="374186"/>
            <a:chOff x="2774209" y="1954691"/>
            <a:chExt cx="116693" cy="374186"/>
          </a:xfrm>
          <a:solidFill>
            <a:schemeClr val="bg1"/>
          </a:solidFill>
        </p:grpSpPr>
        <p:sp>
          <p:nvSpPr>
            <p:cNvPr id="14149" name="Google Shape;14149;p90"/>
            <p:cNvSpPr/>
            <p:nvPr/>
          </p:nvSpPr>
          <p:spPr>
            <a:xfrm>
              <a:off x="2774209" y="2181525"/>
              <a:ext cx="115166" cy="147353"/>
            </a:xfrm>
            <a:custGeom>
              <a:avLst/>
              <a:gdLst/>
              <a:ahLst/>
              <a:cxnLst/>
              <a:rect l="l" t="t" r="r" b="b"/>
              <a:pathLst>
                <a:path w="3621" h="4633" extrusionOk="0">
                  <a:moveTo>
                    <a:pt x="3263" y="3263"/>
                  </a:moveTo>
                  <a:lnTo>
                    <a:pt x="3263" y="4013"/>
                  </a:lnTo>
                  <a:lnTo>
                    <a:pt x="3275" y="4013"/>
                  </a:lnTo>
                  <a:cubicBezTo>
                    <a:pt x="3275" y="4168"/>
                    <a:pt x="3156" y="4287"/>
                    <a:pt x="3025" y="4287"/>
                  </a:cubicBezTo>
                  <a:lnTo>
                    <a:pt x="3025" y="3751"/>
                  </a:lnTo>
                  <a:cubicBezTo>
                    <a:pt x="3025" y="3656"/>
                    <a:pt x="2954" y="3572"/>
                    <a:pt x="2847" y="3572"/>
                  </a:cubicBezTo>
                  <a:cubicBezTo>
                    <a:pt x="2739" y="3572"/>
                    <a:pt x="2668" y="3644"/>
                    <a:pt x="2668" y="3751"/>
                  </a:cubicBezTo>
                  <a:lnTo>
                    <a:pt x="2668" y="4287"/>
                  </a:lnTo>
                  <a:lnTo>
                    <a:pt x="2335" y="4287"/>
                  </a:lnTo>
                  <a:lnTo>
                    <a:pt x="2335" y="3751"/>
                  </a:lnTo>
                  <a:cubicBezTo>
                    <a:pt x="2335" y="3656"/>
                    <a:pt x="2263" y="3572"/>
                    <a:pt x="2156" y="3572"/>
                  </a:cubicBezTo>
                  <a:cubicBezTo>
                    <a:pt x="2073" y="3572"/>
                    <a:pt x="1977" y="3644"/>
                    <a:pt x="1977" y="3751"/>
                  </a:cubicBezTo>
                  <a:lnTo>
                    <a:pt x="1977" y="4287"/>
                  </a:lnTo>
                  <a:lnTo>
                    <a:pt x="1656" y="4287"/>
                  </a:lnTo>
                  <a:lnTo>
                    <a:pt x="1656" y="3751"/>
                  </a:lnTo>
                  <a:cubicBezTo>
                    <a:pt x="1656" y="3656"/>
                    <a:pt x="1573" y="3572"/>
                    <a:pt x="1477" y="3572"/>
                  </a:cubicBezTo>
                  <a:cubicBezTo>
                    <a:pt x="1370" y="3572"/>
                    <a:pt x="1299" y="3644"/>
                    <a:pt x="1299" y="3751"/>
                  </a:cubicBezTo>
                  <a:lnTo>
                    <a:pt x="1299" y="4287"/>
                  </a:lnTo>
                  <a:lnTo>
                    <a:pt x="965" y="4287"/>
                  </a:lnTo>
                  <a:lnTo>
                    <a:pt x="965" y="3751"/>
                  </a:lnTo>
                  <a:cubicBezTo>
                    <a:pt x="965" y="3656"/>
                    <a:pt x="894" y="3572"/>
                    <a:pt x="787" y="3572"/>
                  </a:cubicBezTo>
                  <a:cubicBezTo>
                    <a:pt x="680" y="3572"/>
                    <a:pt x="608" y="3644"/>
                    <a:pt x="608" y="3751"/>
                  </a:cubicBezTo>
                  <a:lnTo>
                    <a:pt x="608" y="4287"/>
                  </a:lnTo>
                  <a:cubicBezTo>
                    <a:pt x="465" y="4287"/>
                    <a:pt x="358" y="4168"/>
                    <a:pt x="358" y="4013"/>
                  </a:cubicBezTo>
                  <a:lnTo>
                    <a:pt x="358" y="3263"/>
                  </a:lnTo>
                  <a:close/>
                  <a:moveTo>
                    <a:pt x="3442" y="1"/>
                  </a:moveTo>
                  <a:cubicBezTo>
                    <a:pt x="3347" y="1"/>
                    <a:pt x="3263" y="72"/>
                    <a:pt x="3263" y="179"/>
                  </a:cubicBezTo>
                  <a:lnTo>
                    <a:pt x="3263" y="2906"/>
                  </a:lnTo>
                  <a:lnTo>
                    <a:pt x="358" y="2906"/>
                  </a:lnTo>
                  <a:lnTo>
                    <a:pt x="358" y="1429"/>
                  </a:lnTo>
                  <a:cubicBezTo>
                    <a:pt x="358" y="1334"/>
                    <a:pt x="287" y="1251"/>
                    <a:pt x="180" y="1251"/>
                  </a:cubicBezTo>
                  <a:cubicBezTo>
                    <a:pt x="84" y="1251"/>
                    <a:pt x="1" y="1322"/>
                    <a:pt x="1" y="1429"/>
                  </a:cubicBezTo>
                  <a:lnTo>
                    <a:pt x="1" y="4013"/>
                  </a:lnTo>
                  <a:cubicBezTo>
                    <a:pt x="1" y="4358"/>
                    <a:pt x="287" y="4632"/>
                    <a:pt x="608" y="4632"/>
                  </a:cubicBezTo>
                  <a:lnTo>
                    <a:pt x="2978" y="4632"/>
                  </a:lnTo>
                  <a:cubicBezTo>
                    <a:pt x="3323" y="4632"/>
                    <a:pt x="3585" y="4346"/>
                    <a:pt x="3585" y="4013"/>
                  </a:cubicBezTo>
                  <a:lnTo>
                    <a:pt x="3585" y="191"/>
                  </a:lnTo>
                  <a:cubicBezTo>
                    <a:pt x="3620" y="84"/>
                    <a:pt x="3549" y="1"/>
                    <a:pt x="3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0" name="Google Shape;14150;p90"/>
            <p:cNvSpPr/>
            <p:nvPr/>
          </p:nvSpPr>
          <p:spPr>
            <a:xfrm>
              <a:off x="2774591" y="1954691"/>
              <a:ext cx="116311" cy="255649"/>
            </a:xfrm>
            <a:custGeom>
              <a:avLst/>
              <a:gdLst/>
              <a:ahLst/>
              <a:cxnLst/>
              <a:rect l="l" t="t" r="r" b="b"/>
              <a:pathLst>
                <a:path w="3657" h="8038" extrusionOk="0">
                  <a:moveTo>
                    <a:pt x="1156" y="1870"/>
                  </a:moveTo>
                  <a:lnTo>
                    <a:pt x="1156" y="2537"/>
                  </a:lnTo>
                  <a:lnTo>
                    <a:pt x="644" y="2537"/>
                  </a:lnTo>
                  <a:lnTo>
                    <a:pt x="644" y="2144"/>
                  </a:lnTo>
                  <a:cubicBezTo>
                    <a:pt x="644" y="2001"/>
                    <a:pt x="763" y="1870"/>
                    <a:pt x="918" y="1870"/>
                  </a:cubicBezTo>
                  <a:close/>
                  <a:moveTo>
                    <a:pt x="2108" y="1882"/>
                  </a:moveTo>
                  <a:lnTo>
                    <a:pt x="2108" y="2537"/>
                  </a:lnTo>
                  <a:lnTo>
                    <a:pt x="1513" y="2537"/>
                  </a:lnTo>
                  <a:lnTo>
                    <a:pt x="1513" y="1882"/>
                  </a:lnTo>
                  <a:close/>
                  <a:moveTo>
                    <a:pt x="2680" y="1882"/>
                  </a:moveTo>
                  <a:cubicBezTo>
                    <a:pt x="2835" y="1882"/>
                    <a:pt x="2954" y="2001"/>
                    <a:pt x="2954" y="2144"/>
                  </a:cubicBezTo>
                  <a:lnTo>
                    <a:pt x="2954" y="2537"/>
                  </a:lnTo>
                  <a:lnTo>
                    <a:pt x="2442" y="2537"/>
                  </a:lnTo>
                  <a:lnTo>
                    <a:pt x="2442" y="1882"/>
                  </a:lnTo>
                  <a:close/>
                  <a:moveTo>
                    <a:pt x="1180" y="1"/>
                  </a:moveTo>
                  <a:cubicBezTo>
                    <a:pt x="834" y="1"/>
                    <a:pt x="572" y="286"/>
                    <a:pt x="572" y="608"/>
                  </a:cubicBezTo>
                  <a:lnTo>
                    <a:pt x="572" y="1644"/>
                  </a:lnTo>
                  <a:cubicBezTo>
                    <a:pt x="406" y="1739"/>
                    <a:pt x="299" y="1941"/>
                    <a:pt x="299" y="2144"/>
                  </a:cubicBezTo>
                  <a:lnTo>
                    <a:pt x="299" y="2596"/>
                  </a:lnTo>
                  <a:cubicBezTo>
                    <a:pt x="120" y="2680"/>
                    <a:pt x="1" y="2870"/>
                    <a:pt x="1" y="3084"/>
                  </a:cubicBezTo>
                  <a:lnTo>
                    <a:pt x="1" y="7859"/>
                  </a:lnTo>
                  <a:cubicBezTo>
                    <a:pt x="1" y="7954"/>
                    <a:pt x="84" y="8037"/>
                    <a:pt x="179" y="8037"/>
                  </a:cubicBezTo>
                  <a:cubicBezTo>
                    <a:pt x="287" y="8037"/>
                    <a:pt x="358" y="7966"/>
                    <a:pt x="358" y="7859"/>
                  </a:cubicBezTo>
                  <a:lnTo>
                    <a:pt x="358" y="3084"/>
                  </a:lnTo>
                  <a:cubicBezTo>
                    <a:pt x="358" y="2965"/>
                    <a:pt x="453" y="2870"/>
                    <a:pt x="572" y="2870"/>
                  </a:cubicBezTo>
                  <a:lnTo>
                    <a:pt x="1549" y="2870"/>
                  </a:lnTo>
                  <a:lnTo>
                    <a:pt x="1549" y="5168"/>
                  </a:lnTo>
                  <a:cubicBezTo>
                    <a:pt x="1549" y="5466"/>
                    <a:pt x="1787" y="5716"/>
                    <a:pt x="2108" y="5716"/>
                  </a:cubicBezTo>
                  <a:cubicBezTo>
                    <a:pt x="2406" y="5716"/>
                    <a:pt x="2656" y="5478"/>
                    <a:pt x="2656" y="5168"/>
                  </a:cubicBezTo>
                  <a:lnTo>
                    <a:pt x="2656" y="4477"/>
                  </a:lnTo>
                  <a:cubicBezTo>
                    <a:pt x="2656" y="4394"/>
                    <a:pt x="2585" y="4299"/>
                    <a:pt x="2477" y="4299"/>
                  </a:cubicBezTo>
                  <a:cubicBezTo>
                    <a:pt x="2382" y="4299"/>
                    <a:pt x="2299" y="4382"/>
                    <a:pt x="2299" y="4477"/>
                  </a:cubicBezTo>
                  <a:lnTo>
                    <a:pt x="2299" y="5168"/>
                  </a:lnTo>
                  <a:cubicBezTo>
                    <a:pt x="2299" y="5275"/>
                    <a:pt x="2204" y="5359"/>
                    <a:pt x="2108" y="5359"/>
                  </a:cubicBezTo>
                  <a:cubicBezTo>
                    <a:pt x="2001" y="5359"/>
                    <a:pt x="1906" y="5275"/>
                    <a:pt x="1906" y="5168"/>
                  </a:cubicBezTo>
                  <a:lnTo>
                    <a:pt x="1906" y="2870"/>
                  </a:lnTo>
                  <a:lnTo>
                    <a:pt x="2311" y="2870"/>
                  </a:lnTo>
                  <a:lnTo>
                    <a:pt x="2311" y="3799"/>
                  </a:lnTo>
                  <a:cubicBezTo>
                    <a:pt x="2311" y="3882"/>
                    <a:pt x="2382" y="3977"/>
                    <a:pt x="2489" y="3977"/>
                  </a:cubicBezTo>
                  <a:cubicBezTo>
                    <a:pt x="2585" y="3977"/>
                    <a:pt x="2668" y="3906"/>
                    <a:pt x="2668" y="3799"/>
                  </a:cubicBezTo>
                  <a:lnTo>
                    <a:pt x="2668" y="2870"/>
                  </a:lnTo>
                  <a:lnTo>
                    <a:pt x="3085" y="2870"/>
                  </a:lnTo>
                  <a:cubicBezTo>
                    <a:pt x="3204" y="2870"/>
                    <a:pt x="3299" y="2965"/>
                    <a:pt x="3299" y="3084"/>
                  </a:cubicBezTo>
                  <a:lnTo>
                    <a:pt x="3299" y="6609"/>
                  </a:lnTo>
                  <a:cubicBezTo>
                    <a:pt x="3299" y="6704"/>
                    <a:pt x="3370" y="6787"/>
                    <a:pt x="3477" y="6787"/>
                  </a:cubicBezTo>
                  <a:cubicBezTo>
                    <a:pt x="3561" y="6787"/>
                    <a:pt x="3656" y="6716"/>
                    <a:pt x="3656" y="6609"/>
                  </a:cubicBezTo>
                  <a:lnTo>
                    <a:pt x="3656" y="3084"/>
                  </a:lnTo>
                  <a:cubicBezTo>
                    <a:pt x="3608" y="2870"/>
                    <a:pt x="3489" y="2680"/>
                    <a:pt x="3311" y="2596"/>
                  </a:cubicBezTo>
                  <a:lnTo>
                    <a:pt x="3311" y="2144"/>
                  </a:lnTo>
                  <a:cubicBezTo>
                    <a:pt x="3311" y="1941"/>
                    <a:pt x="3204" y="1739"/>
                    <a:pt x="3037" y="1644"/>
                  </a:cubicBezTo>
                  <a:lnTo>
                    <a:pt x="3037" y="1132"/>
                  </a:lnTo>
                  <a:cubicBezTo>
                    <a:pt x="3037" y="1048"/>
                    <a:pt x="2966" y="953"/>
                    <a:pt x="2858" y="953"/>
                  </a:cubicBezTo>
                  <a:cubicBezTo>
                    <a:pt x="2775" y="953"/>
                    <a:pt x="2680" y="1025"/>
                    <a:pt x="2680" y="1132"/>
                  </a:cubicBezTo>
                  <a:lnTo>
                    <a:pt x="2680" y="1537"/>
                  </a:lnTo>
                  <a:lnTo>
                    <a:pt x="918" y="1537"/>
                  </a:lnTo>
                  <a:lnTo>
                    <a:pt x="918" y="608"/>
                  </a:lnTo>
                  <a:cubicBezTo>
                    <a:pt x="918" y="465"/>
                    <a:pt x="1025" y="346"/>
                    <a:pt x="1180" y="346"/>
                  </a:cubicBezTo>
                  <a:lnTo>
                    <a:pt x="2418" y="346"/>
                  </a:lnTo>
                  <a:cubicBezTo>
                    <a:pt x="2513" y="346"/>
                    <a:pt x="2620" y="406"/>
                    <a:pt x="2668" y="513"/>
                  </a:cubicBezTo>
                  <a:cubicBezTo>
                    <a:pt x="2702" y="573"/>
                    <a:pt x="2756" y="615"/>
                    <a:pt x="2819" y="615"/>
                  </a:cubicBezTo>
                  <a:cubicBezTo>
                    <a:pt x="2843" y="615"/>
                    <a:pt x="2868" y="609"/>
                    <a:pt x="2894" y="596"/>
                  </a:cubicBezTo>
                  <a:cubicBezTo>
                    <a:pt x="2977" y="548"/>
                    <a:pt x="3025" y="465"/>
                    <a:pt x="2977" y="370"/>
                  </a:cubicBezTo>
                  <a:cubicBezTo>
                    <a:pt x="2894" y="155"/>
                    <a:pt x="2668" y="1"/>
                    <a:pt x="2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1" name="Google Shape;14151;p90"/>
          <p:cNvGrpSpPr/>
          <p:nvPr/>
        </p:nvGrpSpPr>
        <p:grpSpPr>
          <a:xfrm>
            <a:off x="4017435" y="1499912"/>
            <a:ext cx="315092" cy="359397"/>
            <a:chOff x="4017435" y="1499912"/>
            <a:chExt cx="315092" cy="359397"/>
          </a:xfrm>
          <a:solidFill>
            <a:schemeClr val="bg1"/>
          </a:solidFill>
        </p:grpSpPr>
        <p:sp>
          <p:nvSpPr>
            <p:cNvPr id="14152" name="Google Shape;14152;p90"/>
            <p:cNvSpPr/>
            <p:nvPr/>
          </p:nvSpPr>
          <p:spPr>
            <a:xfrm>
              <a:off x="4017816" y="1499912"/>
              <a:ext cx="314710" cy="359397"/>
            </a:xfrm>
            <a:custGeom>
              <a:avLst/>
              <a:gdLst/>
              <a:ahLst/>
              <a:cxnLst/>
              <a:rect l="l" t="t" r="r" b="b"/>
              <a:pathLst>
                <a:path w="9895" h="11300" extrusionOk="0">
                  <a:moveTo>
                    <a:pt x="4929" y="0"/>
                  </a:moveTo>
                  <a:cubicBezTo>
                    <a:pt x="4810" y="0"/>
                    <a:pt x="4691" y="24"/>
                    <a:pt x="4584" y="84"/>
                  </a:cubicBezTo>
                  <a:lnTo>
                    <a:pt x="4048" y="405"/>
                  </a:lnTo>
                  <a:cubicBezTo>
                    <a:pt x="3977" y="441"/>
                    <a:pt x="3941" y="548"/>
                    <a:pt x="3989" y="643"/>
                  </a:cubicBezTo>
                  <a:cubicBezTo>
                    <a:pt x="4022" y="693"/>
                    <a:pt x="4077" y="719"/>
                    <a:pt x="4140" y="719"/>
                  </a:cubicBezTo>
                  <a:cubicBezTo>
                    <a:pt x="4168" y="719"/>
                    <a:pt x="4197" y="714"/>
                    <a:pt x="4227" y="703"/>
                  </a:cubicBezTo>
                  <a:lnTo>
                    <a:pt x="4763" y="381"/>
                  </a:lnTo>
                  <a:cubicBezTo>
                    <a:pt x="4816" y="352"/>
                    <a:pt x="4876" y="337"/>
                    <a:pt x="4935" y="337"/>
                  </a:cubicBezTo>
                  <a:cubicBezTo>
                    <a:pt x="4995" y="337"/>
                    <a:pt x="5054" y="352"/>
                    <a:pt x="5108" y="381"/>
                  </a:cubicBezTo>
                  <a:lnTo>
                    <a:pt x="9335" y="2822"/>
                  </a:lnTo>
                  <a:cubicBezTo>
                    <a:pt x="9346" y="2846"/>
                    <a:pt x="9358" y="2846"/>
                    <a:pt x="9370" y="2858"/>
                  </a:cubicBezTo>
                  <a:lnTo>
                    <a:pt x="4941" y="5382"/>
                  </a:lnTo>
                  <a:lnTo>
                    <a:pt x="4298" y="5013"/>
                  </a:lnTo>
                  <a:cubicBezTo>
                    <a:pt x="4276" y="4998"/>
                    <a:pt x="4250" y="4991"/>
                    <a:pt x="4223" y="4991"/>
                  </a:cubicBezTo>
                  <a:cubicBezTo>
                    <a:pt x="4165" y="4991"/>
                    <a:pt x="4105" y="5023"/>
                    <a:pt x="4072" y="5072"/>
                  </a:cubicBezTo>
                  <a:cubicBezTo>
                    <a:pt x="4036" y="5144"/>
                    <a:pt x="4060" y="5251"/>
                    <a:pt x="4132" y="5299"/>
                  </a:cubicBezTo>
                  <a:lnTo>
                    <a:pt x="4774" y="5668"/>
                  </a:lnTo>
                  <a:lnTo>
                    <a:pt x="4774" y="10823"/>
                  </a:lnTo>
                  <a:lnTo>
                    <a:pt x="488" y="8347"/>
                  </a:lnTo>
                  <a:cubicBezTo>
                    <a:pt x="381" y="8287"/>
                    <a:pt x="322" y="8180"/>
                    <a:pt x="322" y="8073"/>
                  </a:cubicBezTo>
                  <a:lnTo>
                    <a:pt x="322" y="7704"/>
                  </a:lnTo>
                  <a:cubicBezTo>
                    <a:pt x="322" y="7620"/>
                    <a:pt x="250" y="7537"/>
                    <a:pt x="167" y="7537"/>
                  </a:cubicBezTo>
                  <a:cubicBezTo>
                    <a:pt x="72" y="7537"/>
                    <a:pt x="0" y="7620"/>
                    <a:pt x="0" y="7704"/>
                  </a:cubicBezTo>
                  <a:lnTo>
                    <a:pt x="0" y="8073"/>
                  </a:lnTo>
                  <a:cubicBezTo>
                    <a:pt x="0" y="8323"/>
                    <a:pt x="119" y="8525"/>
                    <a:pt x="322" y="8644"/>
                  </a:cubicBezTo>
                  <a:lnTo>
                    <a:pt x="4870" y="11264"/>
                  </a:lnTo>
                  <a:cubicBezTo>
                    <a:pt x="4894" y="11276"/>
                    <a:pt x="4929" y="11299"/>
                    <a:pt x="4953" y="11299"/>
                  </a:cubicBezTo>
                  <a:cubicBezTo>
                    <a:pt x="4989" y="11299"/>
                    <a:pt x="5013" y="11276"/>
                    <a:pt x="5048" y="11264"/>
                  </a:cubicBezTo>
                  <a:lnTo>
                    <a:pt x="6715" y="10311"/>
                  </a:lnTo>
                  <a:cubicBezTo>
                    <a:pt x="6787" y="10263"/>
                    <a:pt x="6810" y="10168"/>
                    <a:pt x="6775" y="10073"/>
                  </a:cubicBezTo>
                  <a:cubicBezTo>
                    <a:pt x="6742" y="10024"/>
                    <a:pt x="6681" y="9992"/>
                    <a:pt x="6620" y="9992"/>
                  </a:cubicBezTo>
                  <a:cubicBezTo>
                    <a:pt x="6591" y="9992"/>
                    <a:pt x="6563" y="9999"/>
                    <a:pt x="6537" y="10013"/>
                  </a:cubicBezTo>
                  <a:lnTo>
                    <a:pt x="5120" y="10835"/>
                  </a:lnTo>
                  <a:lnTo>
                    <a:pt x="5120" y="5680"/>
                  </a:lnTo>
                  <a:lnTo>
                    <a:pt x="9549" y="3155"/>
                  </a:lnTo>
                  <a:lnTo>
                    <a:pt x="9549" y="3167"/>
                  </a:lnTo>
                  <a:lnTo>
                    <a:pt x="9549" y="3179"/>
                  </a:lnTo>
                  <a:lnTo>
                    <a:pt x="9549" y="3215"/>
                  </a:lnTo>
                  <a:lnTo>
                    <a:pt x="9549" y="8108"/>
                  </a:lnTo>
                  <a:cubicBezTo>
                    <a:pt x="9549" y="8228"/>
                    <a:pt x="9489" y="8335"/>
                    <a:pt x="9394" y="8382"/>
                  </a:cubicBezTo>
                  <a:lnTo>
                    <a:pt x="7096" y="9704"/>
                  </a:lnTo>
                  <a:cubicBezTo>
                    <a:pt x="7025" y="9752"/>
                    <a:pt x="6989" y="9847"/>
                    <a:pt x="7037" y="9942"/>
                  </a:cubicBezTo>
                  <a:cubicBezTo>
                    <a:pt x="7069" y="9991"/>
                    <a:pt x="7130" y="10023"/>
                    <a:pt x="7192" y="10023"/>
                  </a:cubicBezTo>
                  <a:cubicBezTo>
                    <a:pt x="7220" y="10023"/>
                    <a:pt x="7249" y="10017"/>
                    <a:pt x="7275" y="10002"/>
                  </a:cubicBezTo>
                  <a:lnTo>
                    <a:pt x="9573" y="8680"/>
                  </a:lnTo>
                  <a:cubicBezTo>
                    <a:pt x="9775" y="8561"/>
                    <a:pt x="9894" y="8347"/>
                    <a:pt x="9894" y="8108"/>
                  </a:cubicBezTo>
                  <a:lnTo>
                    <a:pt x="9894" y="3215"/>
                  </a:lnTo>
                  <a:cubicBezTo>
                    <a:pt x="9882" y="3060"/>
                    <a:pt x="9847" y="2929"/>
                    <a:pt x="9775" y="2810"/>
                  </a:cubicBezTo>
                  <a:cubicBezTo>
                    <a:pt x="9704" y="2691"/>
                    <a:pt x="9608" y="2608"/>
                    <a:pt x="9489" y="2524"/>
                  </a:cubicBezTo>
                  <a:lnTo>
                    <a:pt x="5263" y="84"/>
                  </a:lnTo>
                  <a:cubicBezTo>
                    <a:pt x="5167" y="24"/>
                    <a:pt x="5048" y="0"/>
                    <a:pt x="4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3" name="Google Shape;14153;p90"/>
            <p:cNvSpPr/>
            <p:nvPr/>
          </p:nvSpPr>
          <p:spPr>
            <a:xfrm>
              <a:off x="4017435" y="1522302"/>
              <a:ext cx="121591" cy="207114"/>
            </a:xfrm>
            <a:custGeom>
              <a:avLst/>
              <a:gdLst/>
              <a:ahLst/>
              <a:cxnLst/>
              <a:rect l="l" t="t" r="r" b="b"/>
              <a:pathLst>
                <a:path w="3823" h="6512" extrusionOk="0">
                  <a:moveTo>
                    <a:pt x="3552" y="1"/>
                  </a:moveTo>
                  <a:cubicBezTo>
                    <a:pt x="3525" y="1"/>
                    <a:pt x="3499" y="8"/>
                    <a:pt x="3477" y="23"/>
                  </a:cubicBezTo>
                  <a:lnTo>
                    <a:pt x="429" y="1809"/>
                  </a:lnTo>
                  <a:cubicBezTo>
                    <a:pt x="298" y="1880"/>
                    <a:pt x="191" y="1987"/>
                    <a:pt x="119" y="2118"/>
                  </a:cubicBezTo>
                  <a:cubicBezTo>
                    <a:pt x="36" y="2261"/>
                    <a:pt x="0" y="2404"/>
                    <a:pt x="0" y="2559"/>
                  </a:cubicBezTo>
                  <a:lnTo>
                    <a:pt x="0" y="6345"/>
                  </a:lnTo>
                  <a:cubicBezTo>
                    <a:pt x="0" y="6440"/>
                    <a:pt x="72" y="6512"/>
                    <a:pt x="155" y="6512"/>
                  </a:cubicBezTo>
                  <a:cubicBezTo>
                    <a:pt x="250" y="6512"/>
                    <a:pt x="322" y="6440"/>
                    <a:pt x="322" y="6345"/>
                  </a:cubicBezTo>
                  <a:lnTo>
                    <a:pt x="322" y="2559"/>
                  </a:lnTo>
                  <a:lnTo>
                    <a:pt x="322" y="2511"/>
                  </a:lnTo>
                  <a:lnTo>
                    <a:pt x="322" y="2487"/>
                  </a:lnTo>
                  <a:lnTo>
                    <a:pt x="322" y="2451"/>
                  </a:lnTo>
                  <a:lnTo>
                    <a:pt x="3524" y="4273"/>
                  </a:lnTo>
                  <a:cubicBezTo>
                    <a:pt x="3550" y="4290"/>
                    <a:pt x="3580" y="4298"/>
                    <a:pt x="3610" y="4298"/>
                  </a:cubicBezTo>
                  <a:cubicBezTo>
                    <a:pt x="3664" y="4298"/>
                    <a:pt x="3720" y="4272"/>
                    <a:pt x="3751" y="4226"/>
                  </a:cubicBezTo>
                  <a:cubicBezTo>
                    <a:pt x="3822" y="4130"/>
                    <a:pt x="3810" y="4023"/>
                    <a:pt x="3715" y="3987"/>
                  </a:cubicBezTo>
                  <a:lnTo>
                    <a:pt x="512" y="2154"/>
                  </a:lnTo>
                  <a:cubicBezTo>
                    <a:pt x="548" y="2142"/>
                    <a:pt x="560" y="2106"/>
                    <a:pt x="595" y="2094"/>
                  </a:cubicBezTo>
                  <a:lnTo>
                    <a:pt x="3643" y="320"/>
                  </a:lnTo>
                  <a:cubicBezTo>
                    <a:pt x="3715" y="273"/>
                    <a:pt x="3751" y="177"/>
                    <a:pt x="3703" y="82"/>
                  </a:cubicBezTo>
                  <a:cubicBezTo>
                    <a:pt x="3670" y="33"/>
                    <a:pt x="3610" y="1"/>
                    <a:pt x="35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4" name="Google Shape;14154;p90"/>
          <p:cNvGrpSpPr/>
          <p:nvPr/>
        </p:nvGrpSpPr>
        <p:grpSpPr>
          <a:xfrm>
            <a:off x="3963652" y="1999759"/>
            <a:ext cx="374154" cy="284050"/>
            <a:chOff x="3963652" y="1999759"/>
            <a:chExt cx="374154" cy="284050"/>
          </a:xfrm>
          <a:solidFill>
            <a:schemeClr val="bg1"/>
          </a:solidFill>
        </p:grpSpPr>
        <p:sp>
          <p:nvSpPr>
            <p:cNvPr id="14155" name="Google Shape;14155;p90"/>
            <p:cNvSpPr/>
            <p:nvPr/>
          </p:nvSpPr>
          <p:spPr>
            <a:xfrm>
              <a:off x="4123441" y="2104652"/>
              <a:ext cx="214366" cy="179158"/>
            </a:xfrm>
            <a:custGeom>
              <a:avLst/>
              <a:gdLst/>
              <a:ahLst/>
              <a:cxnLst/>
              <a:rect l="l" t="t" r="r" b="b"/>
              <a:pathLst>
                <a:path w="6740" h="5633" extrusionOk="0">
                  <a:moveTo>
                    <a:pt x="6573" y="1"/>
                  </a:moveTo>
                  <a:cubicBezTo>
                    <a:pt x="6490" y="1"/>
                    <a:pt x="6395" y="84"/>
                    <a:pt x="6395" y="179"/>
                  </a:cubicBezTo>
                  <a:lnTo>
                    <a:pt x="6395" y="5275"/>
                  </a:lnTo>
                  <a:lnTo>
                    <a:pt x="180" y="5275"/>
                  </a:lnTo>
                  <a:cubicBezTo>
                    <a:pt x="84" y="5275"/>
                    <a:pt x="1" y="5346"/>
                    <a:pt x="1" y="5454"/>
                  </a:cubicBezTo>
                  <a:cubicBezTo>
                    <a:pt x="1" y="5549"/>
                    <a:pt x="72" y="5632"/>
                    <a:pt x="180" y="5632"/>
                  </a:cubicBezTo>
                  <a:lnTo>
                    <a:pt x="6561" y="5632"/>
                  </a:lnTo>
                  <a:cubicBezTo>
                    <a:pt x="6645" y="5632"/>
                    <a:pt x="6740" y="5549"/>
                    <a:pt x="6740" y="5454"/>
                  </a:cubicBezTo>
                  <a:lnTo>
                    <a:pt x="6740" y="179"/>
                  </a:lnTo>
                  <a:cubicBezTo>
                    <a:pt x="6740" y="84"/>
                    <a:pt x="6668" y="1"/>
                    <a:pt x="6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6" name="Google Shape;14156;p90"/>
            <p:cNvSpPr/>
            <p:nvPr/>
          </p:nvSpPr>
          <p:spPr>
            <a:xfrm>
              <a:off x="3963652" y="1999759"/>
              <a:ext cx="374154" cy="283669"/>
            </a:xfrm>
            <a:custGeom>
              <a:avLst/>
              <a:gdLst/>
              <a:ahLst/>
              <a:cxnLst/>
              <a:rect l="l" t="t" r="r" b="b"/>
              <a:pathLst>
                <a:path w="11764" h="8919" extrusionOk="0">
                  <a:moveTo>
                    <a:pt x="1036" y="1"/>
                  </a:moveTo>
                  <a:cubicBezTo>
                    <a:pt x="465" y="1"/>
                    <a:pt x="0" y="465"/>
                    <a:pt x="0" y="1024"/>
                  </a:cubicBezTo>
                  <a:lnTo>
                    <a:pt x="0" y="7847"/>
                  </a:lnTo>
                  <a:cubicBezTo>
                    <a:pt x="0" y="8418"/>
                    <a:pt x="477" y="8918"/>
                    <a:pt x="1072" y="8918"/>
                  </a:cubicBezTo>
                  <a:lnTo>
                    <a:pt x="4513" y="8918"/>
                  </a:lnTo>
                  <a:cubicBezTo>
                    <a:pt x="4608" y="8918"/>
                    <a:pt x="4692" y="8835"/>
                    <a:pt x="4692" y="8740"/>
                  </a:cubicBezTo>
                  <a:cubicBezTo>
                    <a:pt x="4692" y="8644"/>
                    <a:pt x="4620" y="8561"/>
                    <a:pt x="4513" y="8561"/>
                  </a:cubicBezTo>
                  <a:lnTo>
                    <a:pt x="1072" y="8561"/>
                  </a:lnTo>
                  <a:cubicBezTo>
                    <a:pt x="679" y="8561"/>
                    <a:pt x="358" y="8228"/>
                    <a:pt x="358" y="7847"/>
                  </a:cubicBezTo>
                  <a:lnTo>
                    <a:pt x="358" y="7799"/>
                  </a:lnTo>
                  <a:lnTo>
                    <a:pt x="358" y="7763"/>
                  </a:lnTo>
                  <a:cubicBezTo>
                    <a:pt x="405" y="7430"/>
                    <a:pt x="691" y="7168"/>
                    <a:pt x="1036" y="7168"/>
                  </a:cubicBezTo>
                  <a:lnTo>
                    <a:pt x="1358" y="7168"/>
                  </a:lnTo>
                  <a:cubicBezTo>
                    <a:pt x="1453" y="7168"/>
                    <a:pt x="1536" y="7097"/>
                    <a:pt x="1536" y="6990"/>
                  </a:cubicBezTo>
                  <a:cubicBezTo>
                    <a:pt x="1536" y="6906"/>
                    <a:pt x="1465" y="6811"/>
                    <a:pt x="1358" y="6811"/>
                  </a:cubicBezTo>
                  <a:cubicBezTo>
                    <a:pt x="1335" y="6814"/>
                    <a:pt x="1309" y="6815"/>
                    <a:pt x="1278" y="6815"/>
                  </a:cubicBezTo>
                  <a:cubicBezTo>
                    <a:pt x="1232" y="6815"/>
                    <a:pt x="1177" y="6813"/>
                    <a:pt x="1116" y="6813"/>
                  </a:cubicBezTo>
                  <a:cubicBezTo>
                    <a:pt x="905" y="6813"/>
                    <a:pt x="620" y="6839"/>
                    <a:pt x="346" y="7073"/>
                  </a:cubicBezTo>
                  <a:lnTo>
                    <a:pt x="346" y="1013"/>
                  </a:lnTo>
                  <a:cubicBezTo>
                    <a:pt x="346" y="643"/>
                    <a:pt x="655" y="322"/>
                    <a:pt x="1036" y="322"/>
                  </a:cubicBezTo>
                  <a:lnTo>
                    <a:pt x="2465" y="322"/>
                  </a:lnTo>
                  <a:lnTo>
                    <a:pt x="2465" y="6811"/>
                  </a:lnTo>
                  <a:lnTo>
                    <a:pt x="2048" y="6811"/>
                  </a:lnTo>
                  <a:cubicBezTo>
                    <a:pt x="1953" y="6811"/>
                    <a:pt x="1870" y="6894"/>
                    <a:pt x="1870" y="6990"/>
                  </a:cubicBezTo>
                  <a:cubicBezTo>
                    <a:pt x="1870" y="7085"/>
                    <a:pt x="1941" y="7168"/>
                    <a:pt x="2048" y="7168"/>
                  </a:cubicBezTo>
                  <a:lnTo>
                    <a:pt x="2620" y="7168"/>
                  </a:lnTo>
                  <a:cubicBezTo>
                    <a:pt x="2715" y="7168"/>
                    <a:pt x="2798" y="7097"/>
                    <a:pt x="2798" y="6990"/>
                  </a:cubicBezTo>
                  <a:lnTo>
                    <a:pt x="2798" y="1191"/>
                  </a:lnTo>
                  <a:lnTo>
                    <a:pt x="11407" y="1191"/>
                  </a:lnTo>
                  <a:lnTo>
                    <a:pt x="11407" y="2763"/>
                  </a:lnTo>
                  <a:cubicBezTo>
                    <a:pt x="11407" y="2858"/>
                    <a:pt x="11478" y="2941"/>
                    <a:pt x="11585" y="2941"/>
                  </a:cubicBezTo>
                  <a:cubicBezTo>
                    <a:pt x="11669" y="2941"/>
                    <a:pt x="11764" y="2870"/>
                    <a:pt x="11764" y="2763"/>
                  </a:cubicBezTo>
                  <a:lnTo>
                    <a:pt x="11764" y="1024"/>
                  </a:lnTo>
                  <a:cubicBezTo>
                    <a:pt x="11764" y="941"/>
                    <a:pt x="11692" y="858"/>
                    <a:pt x="11597" y="858"/>
                  </a:cubicBezTo>
                  <a:lnTo>
                    <a:pt x="2822" y="858"/>
                  </a:lnTo>
                  <a:lnTo>
                    <a:pt x="2822" y="179"/>
                  </a:lnTo>
                  <a:cubicBezTo>
                    <a:pt x="2822" y="84"/>
                    <a:pt x="2739" y="1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7" name="Google Shape;14157;p90"/>
            <p:cNvSpPr/>
            <p:nvPr/>
          </p:nvSpPr>
          <p:spPr>
            <a:xfrm>
              <a:off x="4069309" y="2061874"/>
              <a:ext cx="234435" cy="182911"/>
            </a:xfrm>
            <a:custGeom>
              <a:avLst/>
              <a:gdLst/>
              <a:ahLst/>
              <a:cxnLst/>
              <a:rect l="l" t="t" r="r" b="b"/>
              <a:pathLst>
                <a:path w="7371" h="5751" extrusionOk="0">
                  <a:moveTo>
                    <a:pt x="5477" y="357"/>
                  </a:moveTo>
                  <a:lnTo>
                    <a:pt x="5477" y="1631"/>
                  </a:lnTo>
                  <a:lnTo>
                    <a:pt x="3013" y="1631"/>
                  </a:lnTo>
                  <a:lnTo>
                    <a:pt x="3013" y="357"/>
                  </a:lnTo>
                  <a:close/>
                  <a:moveTo>
                    <a:pt x="2667" y="3036"/>
                  </a:moveTo>
                  <a:lnTo>
                    <a:pt x="2667" y="5394"/>
                  </a:lnTo>
                  <a:lnTo>
                    <a:pt x="1643" y="5394"/>
                  </a:lnTo>
                  <a:cubicBezTo>
                    <a:pt x="929" y="5394"/>
                    <a:pt x="358" y="4822"/>
                    <a:pt x="358" y="4120"/>
                  </a:cubicBezTo>
                  <a:lnTo>
                    <a:pt x="358" y="3036"/>
                  </a:lnTo>
                  <a:close/>
                  <a:moveTo>
                    <a:pt x="7013" y="334"/>
                  </a:moveTo>
                  <a:lnTo>
                    <a:pt x="7013" y="5394"/>
                  </a:lnTo>
                  <a:lnTo>
                    <a:pt x="3013" y="5394"/>
                  </a:lnTo>
                  <a:lnTo>
                    <a:pt x="3013" y="1977"/>
                  </a:lnTo>
                  <a:lnTo>
                    <a:pt x="5656" y="1977"/>
                  </a:lnTo>
                  <a:cubicBezTo>
                    <a:pt x="5751" y="1977"/>
                    <a:pt x="5834" y="1905"/>
                    <a:pt x="5834" y="1798"/>
                  </a:cubicBezTo>
                  <a:lnTo>
                    <a:pt x="5834" y="334"/>
                  </a:lnTo>
                  <a:close/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lnTo>
                    <a:pt x="0" y="4120"/>
                  </a:lnTo>
                  <a:cubicBezTo>
                    <a:pt x="0" y="5025"/>
                    <a:pt x="727" y="5751"/>
                    <a:pt x="1643" y="5751"/>
                  </a:cubicBezTo>
                  <a:lnTo>
                    <a:pt x="7192" y="5751"/>
                  </a:lnTo>
                  <a:cubicBezTo>
                    <a:pt x="7275" y="5751"/>
                    <a:pt x="7370" y="5679"/>
                    <a:pt x="7370" y="5572"/>
                  </a:cubicBezTo>
                  <a:lnTo>
                    <a:pt x="7370" y="179"/>
                  </a:lnTo>
                  <a:cubicBezTo>
                    <a:pt x="7358" y="72"/>
                    <a:pt x="7275" y="0"/>
                    <a:pt x="7192" y="0"/>
                  </a:cubicBezTo>
                  <a:lnTo>
                    <a:pt x="2024" y="0"/>
                  </a:lnTo>
                  <a:cubicBezTo>
                    <a:pt x="1941" y="0"/>
                    <a:pt x="1846" y="72"/>
                    <a:pt x="1846" y="179"/>
                  </a:cubicBezTo>
                  <a:cubicBezTo>
                    <a:pt x="1846" y="262"/>
                    <a:pt x="1917" y="357"/>
                    <a:pt x="2024" y="357"/>
                  </a:cubicBezTo>
                  <a:lnTo>
                    <a:pt x="2667" y="357"/>
                  </a:lnTo>
                  <a:lnTo>
                    <a:pt x="2667" y="2691"/>
                  </a:lnTo>
                  <a:lnTo>
                    <a:pt x="358" y="2691"/>
                  </a:lnTo>
                  <a:lnTo>
                    <a:pt x="358" y="357"/>
                  </a:lnTo>
                  <a:lnTo>
                    <a:pt x="1322" y="357"/>
                  </a:lnTo>
                  <a:cubicBezTo>
                    <a:pt x="1417" y="357"/>
                    <a:pt x="1501" y="274"/>
                    <a:pt x="1501" y="179"/>
                  </a:cubicBezTo>
                  <a:cubicBezTo>
                    <a:pt x="1501" y="84"/>
                    <a:pt x="1429" y="0"/>
                    <a:pt x="13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8" name="Google Shape;14158;p90"/>
          <p:cNvGrpSpPr/>
          <p:nvPr/>
        </p:nvGrpSpPr>
        <p:grpSpPr>
          <a:xfrm>
            <a:off x="1777536" y="2014866"/>
            <a:ext cx="376444" cy="253772"/>
            <a:chOff x="1777536" y="2014866"/>
            <a:chExt cx="376444" cy="253772"/>
          </a:xfrm>
          <a:solidFill>
            <a:schemeClr val="bg1"/>
          </a:solidFill>
        </p:grpSpPr>
        <p:sp>
          <p:nvSpPr>
            <p:cNvPr id="14159" name="Google Shape;14159;p90"/>
            <p:cNvSpPr/>
            <p:nvPr/>
          </p:nvSpPr>
          <p:spPr>
            <a:xfrm>
              <a:off x="1777536" y="2178503"/>
              <a:ext cx="376444" cy="90135"/>
            </a:xfrm>
            <a:custGeom>
              <a:avLst/>
              <a:gdLst/>
              <a:ahLst/>
              <a:cxnLst/>
              <a:rect l="l" t="t" r="r" b="b"/>
              <a:pathLst>
                <a:path w="11836" h="2834" extrusionOk="0">
                  <a:moveTo>
                    <a:pt x="11431" y="357"/>
                  </a:moveTo>
                  <a:lnTo>
                    <a:pt x="11431" y="2489"/>
                  </a:lnTo>
                  <a:lnTo>
                    <a:pt x="10966" y="2489"/>
                  </a:lnTo>
                  <a:lnTo>
                    <a:pt x="10966" y="357"/>
                  </a:lnTo>
                  <a:close/>
                  <a:moveTo>
                    <a:pt x="10966" y="0"/>
                  </a:moveTo>
                  <a:cubicBezTo>
                    <a:pt x="10764" y="0"/>
                    <a:pt x="10621" y="167"/>
                    <a:pt x="10621" y="346"/>
                  </a:cubicBezTo>
                  <a:lnTo>
                    <a:pt x="10621" y="738"/>
                  </a:lnTo>
                  <a:lnTo>
                    <a:pt x="5525" y="738"/>
                  </a:lnTo>
                  <a:lnTo>
                    <a:pt x="5525" y="631"/>
                  </a:lnTo>
                  <a:cubicBezTo>
                    <a:pt x="5525" y="536"/>
                    <a:pt x="5454" y="453"/>
                    <a:pt x="5359" y="453"/>
                  </a:cubicBezTo>
                  <a:cubicBezTo>
                    <a:pt x="5251" y="453"/>
                    <a:pt x="5180" y="524"/>
                    <a:pt x="5180" y="631"/>
                  </a:cubicBezTo>
                  <a:lnTo>
                    <a:pt x="5180" y="738"/>
                  </a:lnTo>
                  <a:lnTo>
                    <a:pt x="5180" y="2227"/>
                  </a:lnTo>
                  <a:cubicBezTo>
                    <a:pt x="5180" y="2370"/>
                    <a:pt x="5061" y="2489"/>
                    <a:pt x="4906" y="2489"/>
                  </a:cubicBezTo>
                  <a:lnTo>
                    <a:pt x="620" y="2489"/>
                  </a:lnTo>
                  <a:cubicBezTo>
                    <a:pt x="465" y="2489"/>
                    <a:pt x="346" y="2370"/>
                    <a:pt x="346" y="2227"/>
                  </a:cubicBezTo>
                  <a:lnTo>
                    <a:pt x="346" y="1370"/>
                  </a:lnTo>
                  <a:cubicBezTo>
                    <a:pt x="346" y="1286"/>
                    <a:pt x="275" y="1191"/>
                    <a:pt x="167" y="1191"/>
                  </a:cubicBezTo>
                  <a:cubicBezTo>
                    <a:pt x="84" y="1191"/>
                    <a:pt x="1" y="1274"/>
                    <a:pt x="1" y="1370"/>
                  </a:cubicBezTo>
                  <a:lnTo>
                    <a:pt x="1" y="2227"/>
                  </a:lnTo>
                  <a:cubicBezTo>
                    <a:pt x="1" y="2560"/>
                    <a:pt x="275" y="2834"/>
                    <a:pt x="608" y="2834"/>
                  </a:cubicBezTo>
                  <a:lnTo>
                    <a:pt x="6144" y="2834"/>
                  </a:lnTo>
                  <a:cubicBezTo>
                    <a:pt x="6228" y="2834"/>
                    <a:pt x="6323" y="2763"/>
                    <a:pt x="6323" y="2655"/>
                  </a:cubicBezTo>
                  <a:cubicBezTo>
                    <a:pt x="6323" y="2548"/>
                    <a:pt x="6251" y="2477"/>
                    <a:pt x="6144" y="2477"/>
                  </a:cubicBezTo>
                  <a:lnTo>
                    <a:pt x="5454" y="2477"/>
                  </a:lnTo>
                  <a:cubicBezTo>
                    <a:pt x="5561" y="2251"/>
                    <a:pt x="5501" y="2143"/>
                    <a:pt x="5513" y="1072"/>
                  </a:cubicBezTo>
                  <a:lnTo>
                    <a:pt x="5728" y="1072"/>
                  </a:lnTo>
                  <a:lnTo>
                    <a:pt x="5728" y="1465"/>
                  </a:lnTo>
                  <a:cubicBezTo>
                    <a:pt x="5728" y="1548"/>
                    <a:pt x="5799" y="1643"/>
                    <a:pt x="5906" y="1643"/>
                  </a:cubicBezTo>
                  <a:cubicBezTo>
                    <a:pt x="6001" y="1643"/>
                    <a:pt x="6085" y="1572"/>
                    <a:pt x="6085" y="1465"/>
                  </a:cubicBezTo>
                  <a:lnTo>
                    <a:pt x="6085" y="1072"/>
                  </a:lnTo>
                  <a:lnTo>
                    <a:pt x="6275" y="1072"/>
                  </a:lnTo>
                  <a:lnTo>
                    <a:pt x="6275" y="1941"/>
                  </a:lnTo>
                  <a:cubicBezTo>
                    <a:pt x="6275" y="2024"/>
                    <a:pt x="6347" y="2120"/>
                    <a:pt x="6454" y="2120"/>
                  </a:cubicBezTo>
                  <a:cubicBezTo>
                    <a:pt x="6561" y="2120"/>
                    <a:pt x="6632" y="2048"/>
                    <a:pt x="6632" y="1941"/>
                  </a:cubicBezTo>
                  <a:lnTo>
                    <a:pt x="6632" y="1072"/>
                  </a:lnTo>
                  <a:lnTo>
                    <a:pt x="6823" y="1072"/>
                  </a:lnTo>
                  <a:lnTo>
                    <a:pt x="6823" y="1465"/>
                  </a:lnTo>
                  <a:cubicBezTo>
                    <a:pt x="6823" y="1548"/>
                    <a:pt x="6894" y="1643"/>
                    <a:pt x="7002" y="1643"/>
                  </a:cubicBezTo>
                  <a:cubicBezTo>
                    <a:pt x="7109" y="1643"/>
                    <a:pt x="7180" y="1572"/>
                    <a:pt x="7180" y="1465"/>
                  </a:cubicBezTo>
                  <a:lnTo>
                    <a:pt x="7180" y="1072"/>
                  </a:lnTo>
                  <a:lnTo>
                    <a:pt x="7371" y="1072"/>
                  </a:lnTo>
                  <a:lnTo>
                    <a:pt x="7371" y="1465"/>
                  </a:lnTo>
                  <a:cubicBezTo>
                    <a:pt x="7371" y="1548"/>
                    <a:pt x="7454" y="1643"/>
                    <a:pt x="7549" y="1643"/>
                  </a:cubicBezTo>
                  <a:cubicBezTo>
                    <a:pt x="7656" y="1643"/>
                    <a:pt x="7728" y="1572"/>
                    <a:pt x="7728" y="1465"/>
                  </a:cubicBezTo>
                  <a:lnTo>
                    <a:pt x="7728" y="1072"/>
                  </a:lnTo>
                  <a:lnTo>
                    <a:pt x="7930" y="1072"/>
                  </a:lnTo>
                  <a:lnTo>
                    <a:pt x="7930" y="1465"/>
                  </a:lnTo>
                  <a:cubicBezTo>
                    <a:pt x="7930" y="1548"/>
                    <a:pt x="8002" y="1643"/>
                    <a:pt x="8109" y="1643"/>
                  </a:cubicBezTo>
                  <a:cubicBezTo>
                    <a:pt x="8192" y="1643"/>
                    <a:pt x="8287" y="1572"/>
                    <a:pt x="8287" y="1465"/>
                  </a:cubicBezTo>
                  <a:lnTo>
                    <a:pt x="8287" y="1072"/>
                  </a:lnTo>
                  <a:lnTo>
                    <a:pt x="8478" y="1072"/>
                  </a:lnTo>
                  <a:lnTo>
                    <a:pt x="8478" y="1941"/>
                  </a:lnTo>
                  <a:cubicBezTo>
                    <a:pt x="8478" y="2024"/>
                    <a:pt x="8549" y="2120"/>
                    <a:pt x="8657" y="2120"/>
                  </a:cubicBezTo>
                  <a:cubicBezTo>
                    <a:pt x="8764" y="2120"/>
                    <a:pt x="8835" y="2048"/>
                    <a:pt x="8835" y="1941"/>
                  </a:cubicBezTo>
                  <a:lnTo>
                    <a:pt x="8835" y="1072"/>
                  </a:lnTo>
                  <a:lnTo>
                    <a:pt x="9026" y="1072"/>
                  </a:lnTo>
                  <a:lnTo>
                    <a:pt x="9026" y="1465"/>
                  </a:lnTo>
                  <a:cubicBezTo>
                    <a:pt x="9026" y="1548"/>
                    <a:pt x="9097" y="1643"/>
                    <a:pt x="9204" y="1643"/>
                  </a:cubicBezTo>
                  <a:cubicBezTo>
                    <a:pt x="9311" y="1643"/>
                    <a:pt x="9383" y="1572"/>
                    <a:pt x="9383" y="1465"/>
                  </a:cubicBezTo>
                  <a:lnTo>
                    <a:pt x="9383" y="1072"/>
                  </a:lnTo>
                  <a:lnTo>
                    <a:pt x="9573" y="1072"/>
                  </a:lnTo>
                  <a:lnTo>
                    <a:pt x="9573" y="1465"/>
                  </a:lnTo>
                  <a:cubicBezTo>
                    <a:pt x="9573" y="1548"/>
                    <a:pt x="9657" y="1643"/>
                    <a:pt x="9752" y="1643"/>
                  </a:cubicBezTo>
                  <a:cubicBezTo>
                    <a:pt x="9859" y="1643"/>
                    <a:pt x="9931" y="1572"/>
                    <a:pt x="9931" y="1465"/>
                  </a:cubicBezTo>
                  <a:lnTo>
                    <a:pt x="9931" y="1072"/>
                  </a:lnTo>
                  <a:lnTo>
                    <a:pt x="10133" y="1072"/>
                  </a:lnTo>
                  <a:lnTo>
                    <a:pt x="10133" y="1465"/>
                  </a:lnTo>
                  <a:cubicBezTo>
                    <a:pt x="10133" y="1548"/>
                    <a:pt x="10204" y="1643"/>
                    <a:pt x="10312" y="1643"/>
                  </a:cubicBezTo>
                  <a:cubicBezTo>
                    <a:pt x="10407" y="1643"/>
                    <a:pt x="10490" y="1572"/>
                    <a:pt x="10490" y="1465"/>
                  </a:cubicBezTo>
                  <a:lnTo>
                    <a:pt x="10490" y="1072"/>
                  </a:lnTo>
                  <a:lnTo>
                    <a:pt x="10693" y="1072"/>
                  </a:lnTo>
                  <a:lnTo>
                    <a:pt x="10693" y="2477"/>
                  </a:lnTo>
                  <a:lnTo>
                    <a:pt x="6930" y="2477"/>
                  </a:lnTo>
                  <a:cubicBezTo>
                    <a:pt x="6835" y="2477"/>
                    <a:pt x="6752" y="2548"/>
                    <a:pt x="6752" y="2655"/>
                  </a:cubicBezTo>
                  <a:cubicBezTo>
                    <a:pt x="6752" y="2763"/>
                    <a:pt x="6823" y="2834"/>
                    <a:pt x="6930" y="2834"/>
                  </a:cubicBezTo>
                  <a:lnTo>
                    <a:pt x="11502" y="2834"/>
                  </a:lnTo>
                  <a:cubicBezTo>
                    <a:pt x="11693" y="2834"/>
                    <a:pt x="11836" y="2667"/>
                    <a:pt x="11836" y="2489"/>
                  </a:cubicBezTo>
                  <a:lnTo>
                    <a:pt x="11836" y="357"/>
                  </a:lnTo>
                  <a:cubicBezTo>
                    <a:pt x="11764" y="155"/>
                    <a:pt x="11621" y="0"/>
                    <a:pt x="114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0" name="Google Shape;14160;p90"/>
            <p:cNvSpPr/>
            <p:nvPr/>
          </p:nvSpPr>
          <p:spPr>
            <a:xfrm>
              <a:off x="1859338" y="2014866"/>
              <a:ext cx="107565" cy="167072"/>
            </a:xfrm>
            <a:custGeom>
              <a:avLst/>
              <a:gdLst/>
              <a:ahLst/>
              <a:cxnLst/>
              <a:rect l="l" t="t" r="r" b="b"/>
              <a:pathLst>
                <a:path w="3382" h="5253" extrusionOk="0">
                  <a:moveTo>
                    <a:pt x="1434" y="0"/>
                  </a:moveTo>
                  <a:cubicBezTo>
                    <a:pt x="1356" y="0"/>
                    <a:pt x="1274" y="67"/>
                    <a:pt x="1263" y="145"/>
                  </a:cubicBezTo>
                  <a:cubicBezTo>
                    <a:pt x="1251" y="240"/>
                    <a:pt x="1322" y="323"/>
                    <a:pt x="1417" y="347"/>
                  </a:cubicBezTo>
                  <a:cubicBezTo>
                    <a:pt x="1453" y="347"/>
                    <a:pt x="1501" y="359"/>
                    <a:pt x="1536" y="371"/>
                  </a:cubicBezTo>
                  <a:cubicBezTo>
                    <a:pt x="2465" y="728"/>
                    <a:pt x="2917" y="1454"/>
                    <a:pt x="2917" y="1776"/>
                  </a:cubicBezTo>
                  <a:cubicBezTo>
                    <a:pt x="2917" y="1931"/>
                    <a:pt x="2822" y="2097"/>
                    <a:pt x="2691" y="2193"/>
                  </a:cubicBezTo>
                  <a:cubicBezTo>
                    <a:pt x="2346" y="1454"/>
                    <a:pt x="1691" y="895"/>
                    <a:pt x="905" y="680"/>
                  </a:cubicBezTo>
                  <a:cubicBezTo>
                    <a:pt x="917" y="645"/>
                    <a:pt x="941" y="597"/>
                    <a:pt x="965" y="561"/>
                  </a:cubicBezTo>
                  <a:cubicBezTo>
                    <a:pt x="1024" y="490"/>
                    <a:pt x="1012" y="371"/>
                    <a:pt x="917" y="323"/>
                  </a:cubicBezTo>
                  <a:cubicBezTo>
                    <a:pt x="888" y="299"/>
                    <a:pt x="852" y="287"/>
                    <a:pt x="815" y="287"/>
                  </a:cubicBezTo>
                  <a:cubicBezTo>
                    <a:pt x="761" y="287"/>
                    <a:pt x="708" y="314"/>
                    <a:pt x="679" y="371"/>
                  </a:cubicBezTo>
                  <a:cubicBezTo>
                    <a:pt x="620" y="442"/>
                    <a:pt x="572" y="538"/>
                    <a:pt x="560" y="621"/>
                  </a:cubicBezTo>
                  <a:cubicBezTo>
                    <a:pt x="370" y="597"/>
                    <a:pt x="179" y="597"/>
                    <a:pt x="179" y="597"/>
                  </a:cubicBezTo>
                  <a:cubicBezTo>
                    <a:pt x="84" y="597"/>
                    <a:pt x="0" y="669"/>
                    <a:pt x="0" y="776"/>
                  </a:cubicBezTo>
                  <a:cubicBezTo>
                    <a:pt x="0" y="859"/>
                    <a:pt x="72" y="954"/>
                    <a:pt x="179" y="954"/>
                  </a:cubicBezTo>
                  <a:cubicBezTo>
                    <a:pt x="179" y="954"/>
                    <a:pt x="322" y="954"/>
                    <a:pt x="536" y="978"/>
                  </a:cubicBezTo>
                  <a:cubicBezTo>
                    <a:pt x="1691" y="1145"/>
                    <a:pt x="2596" y="2157"/>
                    <a:pt x="2596" y="3359"/>
                  </a:cubicBezTo>
                  <a:lnTo>
                    <a:pt x="2596" y="5074"/>
                  </a:lnTo>
                  <a:cubicBezTo>
                    <a:pt x="2596" y="5169"/>
                    <a:pt x="2679" y="5252"/>
                    <a:pt x="2775" y="5252"/>
                  </a:cubicBezTo>
                  <a:cubicBezTo>
                    <a:pt x="2882" y="5252"/>
                    <a:pt x="2953" y="5181"/>
                    <a:pt x="2953" y="5074"/>
                  </a:cubicBezTo>
                  <a:cubicBezTo>
                    <a:pt x="2929" y="3514"/>
                    <a:pt x="3037" y="3145"/>
                    <a:pt x="2822" y="2502"/>
                  </a:cubicBezTo>
                  <a:cubicBezTo>
                    <a:pt x="3203" y="2312"/>
                    <a:pt x="3382" y="1847"/>
                    <a:pt x="3203" y="1442"/>
                  </a:cubicBezTo>
                  <a:cubicBezTo>
                    <a:pt x="2941" y="835"/>
                    <a:pt x="2394" y="323"/>
                    <a:pt x="1667" y="49"/>
                  </a:cubicBezTo>
                  <a:cubicBezTo>
                    <a:pt x="1596" y="14"/>
                    <a:pt x="1513" y="2"/>
                    <a:pt x="1453" y="2"/>
                  </a:cubicBezTo>
                  <a:cubicBezTo>
                    <a:pt x="1447" y="1"/>
                    <a:pt x="1441" y="0"/>
                    <a:pt x="14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1" name="Google Shape;14161;p90"/>
            <p:cNvSpPr/>
            <p:nvPr/>
          </p:nvSpPr>
          <p:spPr>
            <a:xfrm>
              <a:off x="1777536" y="2036335"/>
              <a:ext cx="71243" cy="169457"/>
            </a:xfrm>
            <a:custGeom>
              <a:avLst/>
              <a:gdLst/>
              <a:ahLst/>
              <a:cxnLst/>
              <a:rect l="l" t="t" r="r" b="b"/>
              <a:pathLst>
                <a:path w="2240" h="5328" extrusionOk="0">
                  <a:moveTo>
                    <a:pt x="2048" y="0"/>
                  </a:moveTo>
                  <a:cubicBezTo>
                    <a:pt x="2033" y="0"/>
                    <a:pt x="2017" y="2"/>
                    <a:pt x="2001" y="5"/>
                  </a:cubicBezTo>
                  <a:cubicBezTo>
                    <a:pt x="834" y="351"/>
                    <a:pt x="1" y="1434"/>
                    <a:pt x="1" y="2661"/>
                  </a:cubicBezTo>
                  <a:lnTo>
                    <a:pt x="1" y="5149"/>
                  </a:lnTo>
                  <a:cubicBezTo>
                    <a:pt x="1" y="5232"/>
                    <a:pt x="72" y="5328"/>
                    <a:pt x="179" y="5328"/>
                  </a:cubicBezTo>
                  <a:cubicBezTo>
                    <a:pt x="263" y="5328"/>
                    <a:pt x="358" y="5244"/>
                    <a:pt x="358" y="5149"/>
                  </a:cubicBezTo>
                  <a:lnTo>
                    <a:pt x="358" y="2661"/>
                  </a:lnTo>
                  <a:cubicBezTo>
                    <a:pt x="358" y="1589"/>
                    <a:pt x="1072" y="636"/>
                    <a:pt x="2108" y="339"/>
                  </a:cubicBezTo>
                  <a:cubicBezTo>
                    <a:pt x="2203" y="303"/>
                    <a:pt x="2239" y="220"/>
                    <a:pt x="2227" y="125"/>
                  </a:cubicBezTo>
                  <a:cubicBezTo>
                    <a:pt x="2207" y="54"/>
                    <a:pt x="2135" y="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2" name="Google Shape;14162;p90"/>
            <p:cNvSpPr/>
            <p:nvPr/>
          </p:nvSpPr>
          <p:spPr>
            <a:xfrm>
              <a:off x="1817197" y="2078794"/>
              <a:ext cx="85714" cy="54291"/>
            </a:xfrm>
            <a:custGeom>
              <a:avLst/>
              <a:gdLst/>
              <a:ahLst/>
              <a:cxnLst/>
              <a:rect l="l" t="t" r="r" b="b"/>
              <a:pathLst>
                <a:path w="2695" h="1707" extrusionOk="0">
                  <a:moveTo>
                    <a:pt x="1528" y="0"/>
                  </a:moveTo>
                  <a:cubicBezTo>
                    <a:pt x="754" y="0"/>
                    <a:pt x="1" y="618"/>
                    <a:pt x="63" y="1552"/>
                  </a:cubicBezTo>
                  <a:cubicBezTo>
                    <a:pt x="63" y="1635"/>
                    <a:pt x="147" y="1707"/>
                    <a:pt x="242" y="1707"/>
                  </a:cubicBezTo>
                  <a:cubicBezTo>
                    <a:pt x="325" y="1707"/>
                    <a:pt x="397" y="1623"/>
                    <a:pt x="397" y="1528"/>
                  </a:cubicBezTo>
                  <a:cubicBezTo>
                    <a:pt x="350" y="837"/>
                    <a:pt x="918" y="369"/>
                    <a:pt x="1506" y="369"/>
                  </a:cubicBezTo>
                  <a:cubicBezTo>
                    <a:pt x="1810" y="369"/>
                    <a:pt x="2118" y="494"/>
                    <a:pt x="2349" y="778"/>
                  </a:cubicBezTo>
                  <a:cubicBezTo>
                    <a:pt x="2383" y="818"/>
                    <a:pt x="2432" y="840"/>
                    <a:pt x="2484" y="840"/>
                  </a:cubicBezTo>
                  <a:cubicBezTo>
                    <a:pt x="2523" y="840"/>
                    <a:pt x="2563" y="827"/>
                    <a:pt x="2599" y="802"/>
                  </a:cubicBezTo>
                  <a:cubicBezTo>
                    <a:pt x="2695" y="718"/>
                    <a:pt x="2695" y="599"/>
                    <a:pt x="2635" y="540"/>
                  </a:cubicBezTo>
                  <a:cubicBezTo>
                    <a:pt x="2335" y="166"/>
                    <a:pt x="1929" y="0"/>
                    <a:pt x="15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3" name="Google Shape;14163;p90"/>
            <p:cNvSpPr/>
            <p:nvPr/>
          </p:nvSpPr>
          <p:spPr>
            <a:xfrm>
              <a:off x="1826007" y="2113716"/>
              <a:ext cx="88641" cy="56867"/>
            </a:xfrm>
            <a:custGeom>
              <a:avLst/>
              <a:gdLst/>
              <a:ahLst/>
              <a:cxnLst/>
              <a:rect l="l" t="t" r="r" b="b"/>
              <a:pathLst>
                <a:path w="2787" h="1788" extrusionOk="0">
                  <a:moveTo>
                    <a:pt x="2496" y="0"/>
                  </a:moveTo>
                  <a:cubicBezTo>
                    <a:pt x="2489" y="0"/>
                    <a:pt x="2483" y="0"/>
                    <a:pt x="2477" y="1"/>
                  </a:cubicBezTo>
                  <a:cubicBezTo>
                    <a:pt x="2382" y="13"/>
                    <a:pt x="2311" y="108"/>
                    <a:pt x="2322" y="192"/>
                  </a:cubicBezTo>
                  <a:cubicBezTo>
                    <a:pt x="2418" y="870"/>
                    <a:pt x="1894" y="1442"/>
                    <a:pt x="1239" y="1442"/>
                  </a:cubicBezTo>
                  <a:cubicBezTo>
                    <a:pt x="882" y="1442"/>
                    <a:pt x="560" y="1263"/>
                    <a:pt x="346" y="990"/>
                  </a:cubicBezTo>
                  <a:cubicBezTo>
                    <a:pt x="309" y="938"/>
                    <a:pt x="253" y="909"/>
                    <a:pt x="200" y="909"/>
                  </a:cubicBezTo>
                  <a:cubicBezTo>
                    <a:pt x="167" y="909"/>
                    <a:pt x="135" y="919"/>
                    <a:pt x="108" y="942"/>
                  </a:cubicBezTo>
                  <a:cubicBezTo>
                    <a:pt x="36" y="1001"/>
                    <a:pt x="1" y="1109"/>
                    <a:pt x="60" y="1180"/>
                  </a:cubicBezTo>
                  <a:cubicBezTo>
                    <a:pt x="334" y="1561"/>
                    <a:pt x="775" y="1787"/>
                    <a:pt x="1239" y="1787"/>
                  </a:cubicBezTo>
                  <a:cubicBezTo>
                    <a:pt x="2108" y="1787"/>
                    <a:pt x="2787" y="1025"/>
                    <a:pt x="2668" y="156"/>
                  </a:cubicBezTo>
                  <a:cubicBezTo>
                    <a:pt x="2657" y="68"/>
                    <a:pt x="2574" y="0"/>
                    <a:pt x="24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64" name="Google Shape;14164;p90"/>
          <p:cNvGrpSpPr/>
          <p:nvPr/>
        </p:nvGrpSpPr>
        <p:grpSpPr>
          <a:xfrm>
            <a:off x="1309875" y="2057326"/>
            <a:ext cx="374154" cy="169680"/>
            <a:chOff x="1309875" y="2057326"/>
            <a:chExt cx="374154" cy="169680"/>
          </a:xfrm>
          <a:solidFill>
            <a:schemeClr val="bg1"/>
          </a:solidFill>
        </p:grpSpPr>
        <p:sp>
          <p:nvSpPr>
            <p:cNvPr id="14165" name="Google Shape;14165;p90"/>
            <p:cNvSpPr/>
            <p:nvPr/>
          </p:nvSpPr>
          <p:spPr>
            <a:xfrm>
              <a:off x="1480668" y="221256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6" name="Google Shape;14166;p90"/>
            <p:cNvSpPr/>
            <p:nvPr/>
          </p:nvSpPr>
          <p:spPr>
            <a:xfrm>
              <a:off x="1480668" y="221256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7" name="Google Shape;14167;p90"/>
            <p:cNvSpPr/>
            <p:nvPr/>
          </p:nvSpPr>
          <p:spPr>
            <a:xfrm>
              <a:off x="1480668" y="221256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8" name="Google Shape;14168;p90"/>
            <p:cNvSpPr/>
            <p:nvPr/>
          </p:nvSpPr>
          <p:spPr>
            <a:xfrm>
              <a:off x="1480286" y="2212566"/>
              <a:ext cx="413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0" y="1"/>
                    <a:pt x="12" y="1"/>
                  </a:cubicBezTo>
                  <a:lnTo>
                    <a:pt x="12" y="1"/>
                  </a:ln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9" name="Google Shape;14169;p90"/>
            <p:cNvSpPr/>
            <p:nvPr/>
          </p:nvSpPr>
          <p:spPr>
            <a:xfrm>
              <a:off x="1480668" y="221256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0" name="Google Shape;14170;p90"/>
            <p:cNvSpPr/>
            <p:nvPr/>
          </p:nvSpPr>
          <p:spPr>
            <a:xfrm>
              <a:off x="1460599" y="2082993"/>
              <a:ext cx="223430" cy="142232"/>
            </a:xfrm>
            <a:custGeom>
              <a:avLst/>
              <a:gdLst/>
              <a:ahLst/>
              <a:cxnLst/>
              <a:rect l="l" t="t" r="r" b="b"/>
              <a:pathLst>
                <a:path w="7025" h="4472" extrusionOk="0">
                  <a:moveTo>
                    <a:pt x="6763" y="491"/>
                  </a:moveTo>
                  <a:lnTo>
                    <a:pt x="6763" y="1729"/>
                  </a:lnTo>
                  <a:lnTo>
                    <a:pt x="1762" y="1729"/>
                  </a:lnTo>
                  <a:cubicBezTo>
                    <a:pt x="1762" y="1479"/>
                    <a:pt x="1774" y="1444"/>
                    <a:pt x="1738" y="1372"/>
                  </a:cubicBezTo>
                  <a:lnTo>
                    <a:pt x="1286" y="491"/>
                  </a:lnTo>
                  <a:lnTo>
                    <a:pt x="1786" y="491"/>
                  </a:lnTo>
                  <a:lnTo>
                    <a:pt x="1786" y="884"/>
                  </a:lnTo>
                  <a:cubicBezTo>
                    <a:pt x="1786" y="967"/>
                    <a:pt x="1858" y="1063"/>
                    <a:pt x="1965" y="1063"/>
                  </a:cubicBezTo>
                  <a:cubicBezTo>
                    <a:pt x="2060" y="1063"/>
                    <a:pt x="2143" y="979"/>
                    <a:pt x="2143" y="884"/>
                  </a:cubicBezTo>
                  <a:lnTo>
                    <a:pt x="2143" y="491"/>
                  </a:lnTo>
                  <a:lnTo>
                    <a:pt x="2334" y="491"/>
                  </a:lnTo>
                  <a:lnTo>
                    <a:pt x="2334" y="1360"/>
                  </a:lnTo>
                  <a:cubicBezTo>
                    <a:pt x="2334" y="1444"/>
                    <a:pt x="2417" y="1539"/>
                    <a:pt x="2512" y="1539"/>
                  </a:cubicBezTo>
                  <a:cubicBezTo>
                    <a:pt x="2608" y="1539"/>
                    <a:pt x="2691" y="1455"/>
                    <a:pt x="2691" y="1360"/>
                  </a:cubicBezTo>
                  <a:lnTo>
                    <a:pt x="2691" y="491"/>
                  </a:lnTo>
                  <a:lnTo>
                    <a:pt x="2893" y="491"/>
                  </a:lnTo>
                  <a:lnTo>
                    <a:pt x="2893" y="884"/>
                  </a:lnTo>
                  <a:cubicBezTo>
                    <a:pt x="2893" y="967"/>
                    <a:pt x="2965" y="1063"/>
                    <a:pt x="3072" y="1063"/>
                  </a:cubicBezTo>
                  <a:cubicBezTo>
                    <a:pt x="3155" y="1063"/>
                    <a:pt x="3251" y="979"/>
                    <a:pt x="3251" y="884"/>
                  </a:cubicBezTo>
                  <a:lnTo>
                    <a:pt x="3251" y="491"/>
                  </a:lnTo>
                  <a:lnTo>
                    <a:pt x="3441" y="491"/>
                  </a:lnTo>
                  <a:lnTo>
                    <a:pt x="3441" y="884"/>
                  </a:lnTo>
                  <a:cubicBezTo>
                    <a:pt x="3441" y="967"/>
                    <a:pt x="3513" y="1063"/>
                    <a:pt x="3620" y="1063"/>
                  </a:cubicBezTo>
                  <a:cubicBezTo>
                    <a:pt x="3703" y="1063"/>
                    <a:pt x="3798" y="979"/>
                    <a:pt x="3798" y="884"/>
                  </a:cubicBezTo>
                  <a:lnTo>
                    <a:pt x="3798" y="491"/>
                  </a:lnTo>
                  <a:lnTo>
                    <a:pt x="3989" y="491"/>
                  </a:lnTo>
                  <a:lnTo>
                    <a:pt x="3989" y="884"/>
                  </a:lnTo>
                  <a:cubicBezTo>
                    <a:pt x="3989" y="967"/>
                    <a:pt x="4060" y="1063"/>
                    <a:pt x="4167" y="1063"/>
                  </a:cubicBezTo>
                  <a:cubicBezTo>
                    <a:pt x="4263" y="1063"/>
                    <a:pt x="4346" y="979"/>
                    <a:pt x="4346" y="884"/>
                  </a:cubicBezTo>
                  <a:lnTo>
                    <a:pt x="4346" y="491"/>
                  </a:lnTo>
                  <a:lnTo>
                    <a:pt x="4536" y="491"/>
                  </a:lnTo>
                  <a:lnTo>
                    <a:pt x="4536" y="1360"/>
                  </a:lnTo>
                  <a:cubicBezTo>
                    <a:pt x="4536" y="1444"/>
                    <a:pt x="4620" y="1539"/>
                    <a:pt x="4715" y="1539"/>
                  </a:cubicBezTo>
                  <a:cubicBezTo>
                    <a:pt x="4822" y="1539"/>
                    <a:pt x="4894" y="1455"/>
                    <a:pt x="4894" y="1360"/>
                  </a:cubicBezTo>
                  <a:lnTo>
                    <a:pt x="4894" y="491"/>
                  </a:lnTo>
                  <a:lnTo>
                    <a:pt x="5096" y="491"/>
                  </a:lnTo>
                  <a:lnTo>
                    <a:pt x="5096" y="884"/>
                  </a:lnTo>
                  <a:cubicBezTo>
                    <a:pt x="5096" y="967"/>
                    <a:pt x="5167" y="1063"/>
                    <a:pt x="5275" y="1063"/>
                  </a:cubicBezTo>
                  <a:cubicBezTo>
                    <a:pt x="5358" y="1063"/>
                    <a:pt x="5453" y="979"/>
                    <a:pt x="5453" y="884"/>
                  </a:cubicBezTo>
                  <a:lnTo>
                    <a:pt x="5453" y="491"/>
                  </a:lnTo>
                  <a:lnTo>
                    <a:pt x="5644" y="491"/>
                  </a:lnTo>
                  <a:lnTo>
                    <a:pt x="5644" y="884"/>
                  </a:lnTo>
                  <a:cubicBezTo>
                    <a:pt x="5644" y="967"/>
                    <a:pt x="5715" y="1063"/>
                    <a:pt x="5822" y="1063"/>
                  </a:cubicBezTo>
                  <a:cubicBezTo>
                    <a:pt x="5906" y="1063"/>
                    <a:pt x="6001" y="979"/>
                    <a:pt x="6001" y="884"/>
                  </a:cubicBezTo>
                  <a:lnTo>
                    <a:pt x="6001" y="491"/>
                  </a:lnTo>
                  <a:lnTo>
                    <a:pt x="6191" y="491"/>
                  </a:lnTo>
                  <a:lnTo>
                    <a:pt x="6191" y="884"/>
                  </a:lnTo>
                  <a:cubicBezTo>
                    <a:pt x="6191" y="967"/>
                    <a:pt x="6263" y="1063"/>
                    <a:pt x="6370" y="1063"/>
                  </a:cubicBezTo>
                  <a:cubicBezTo>
                    <a:pt x="6465" y="1063"/>
                    <a:pt x="6549" y="979"/>
                    <a:pt x="6549" y="884"/>
                  </a:cubicBezTo>
                  <a:lnTo>
                    <a:pt x="6549" y="491"/>
                  </a:lnTo>
                  <a:close/>
                  <a:moveTo>
                    <a:pt x="914" y="1"/>
                  </a:moveTo>
                  <a:cubicBezTo>
                    <a:pt x="831" y="1"/>
                    <a:pt x="745" y="55"/>
                    <a:pt x="738" y="146"/>
                  </a:cubicBezTo>
                  <a:cubicBezTo>
                    <a:pt x="738" y="182"/>
                    <a:pt x="738" y="229"/>
                    <a:pt x="750" y="253"/>
                  </a:cubicBezTo>
                  <a:lnTo>
                    <a:pt x="881" y="503"/>
                  </a:lnTo>
                  <a:lnTo>
                    <a:pt x="1405" y="1503"/>
                  </a:lnTo>
                  <a:lnTo>
                    <a:pt x="1405" y="2087"/>
                  </a:lnTo>
                  <a:lnTo>
                    <a:pt x="1405" y="3158"/>
                  </a:lnTo>
                  <a:cubicBezTo>
                    <a:pt x="762" y="3896"/>
                    <a:pt x="631" y="4063"/>
                    <a:pt x="619" y="4075"/>
                  </a:cubicBezTo>
                  <a:cubicBezTo>
                    <a:pt x="584" y="4122"/>
                    <a:pt x="536" y="4122"/>
                    <a:pt x="512" y="4122"/>
                  </a:cubicBezTo>
                  <a:cubicBezTo>
                    <a:pt x="453" y="4122"/>
                    <a:pt x="357" y="4075"/>
                    <a:pt x="357" y="3968"/>
                  </a:cubicBezTo>
                  <a:lnTo>
                    <a:pt x="357" y="2860"/>
                  </a:lnTo>
                  <a:cubicBezTo>
                    <a:pt x="357" y="2765"/>
                    <a:pt x="286" y="2682"/>
                    <a:pt x="179" y="2682"/>
                  </a:cubicBezTo>
                  <a:cubicBezTo>
                    <a:pt x="84" y="2682"/>
                    <a:pt x="0" y="2753"/>
                    <a:pt x="0" y="2860"/>
                  </a:cubicBezTo>
                  <a:lnTo>
                    <a:pt x="0" y="3968"/>
                  </a:lnTo>
                  <a:cubicBezTo>
                    <a:pt x="0" y="4274"/>
                    <a:pt x="254" y="4471"/>
                    <a:pt x="512" y="4471"/>
                  </a:cubicBezTo>
                  <a:cubicBezTo>
                    <a:pt x="645" y="4471"/>
                    <a:pt x="780" y="4419"/>
                    <a:pt x="881" y="4301"/>
                  </a:cubicBezTo>
                  <a:lnTo>
                    <a:pt x="1655" y="3372"/>
                  </a:lnTo>
                  <a:lnTo>
                    <a:pt x="3155" y="3372"/>
                  </a:lnTo>
                  <a:cubicBezTo>
                    <a:pt x="3251" y="3372"/>
                    <a:pt x="3334" y="3301"/>
                    <a:pt x="3334" y="3194"/>
                  </a:cubicBezTo>
                  <a:cubicBezTo>
                    <a:pt x="3334" y="3110"/>
                    <a:pt x="3262" y="3027"/>
                    <a:pt x="3155" y="3027"/>
                  </a:cubicBezTo>
                  <a:lnTo>
                    <a:pt x="1762" y="3027"/>
                  </a:lnTo>
                  <a:lnTo>
                    <a:pt x="1762" y="2051"/>
                  </a:lnTo>
                  <a:lnTo>
                    <a:pt x="6668" y="2051"/>
                  </a:lnTo>
                  <a:lnTo>
                    <a:pt x="6668" y="3027"/>
                  </a:lnTo>
                  <a:lnTo>
                    <a:pt x="3858" y="3027"/>
                  </a:lnTo>
                  <a:cubicBezTo>
                    <a:pt x="3774" y="3027"/>
                    <a:pt x="3679" y="3099"/>
                    <a:pt x="3679" y="3194"/>
                  </a:cubicBezTo>
                  <a:cubicBezTo>
                    <a:pt x="3679" y="3289"/>
                    <a:pt x="3751" y="3372"/>
                    <a:pt x="3858" y="3372"/>
                  </a:cubicBezTo>
                  <a:lnTo>
                    <a:pt x="6846" y="3372"/>
                  </a:lnTo>
                  <a:cubicBezTo>
                    <a:pt x="6942" y="3372"/>
                    <a:pt x="7025" y="3301"/>
                    <a:pt x="7025" y="3194"/>
                  </a:cubicBezTo>
                  <a:lnTo>
                    <a:pt x="7025" y="301"/>
                  </a:lnTo>
                  <a:cubicBezTo>
                    <a:pt x="7025" y="229"/>
                    <a:pt x="6953" y="146"/>
                    <a:pt x="6846" y="146"/>
                  </a:cubicBezTo>
                  <a:lnTo>
                    <a:pt x="1096" y="146"/>
                  </a:lnTo>
                  <a:lnTo>
                    <a:pt x="1060" y="86"/>
                  </a:lnTo>
                  <a:cubicBezTo>
                    <a:pt x="1030" y="27"/>
                    <a:pt x="973" y="1"/>
                    <a:pt x="9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1" name="Google Shape;14171;p90"/>
            <p:cNvSpPr/>
            <p:nvPr/>
          </p:nvSpPr>
          <p:spPr>
            <a:xfrm>
              <a:off x="1480668" y="221256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2" name="Google Shape;14172;p90"/>
            <p:cNvSpPr/>
            <p:nvPr/>
          </p:nvSpPr>
          <p:spPr>
            <a:xfrm>
              <a:off x="1480668" y="221256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3" name="Google Shape;14173;p90"/>
            <p:cNvSpPr/>
            <p:nvPr/>
          </p:nvSpPr>
          <p:spPr>
            <a:xfrm>
              <a:off x="1397339" y="218343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4" name="Google Shape;14174;p90"/>
            <p:cNvSpPr/>
            <p:nvPr/>
          </p:nvSpPr>
          <p:spPr>
            <a:xfrm>
              <a:off x="1309875" y="2057326"/>
              <a:ext cx="132945" cy="169680"/>
            </a:xfrm>
            <a:custGeom>
              <a:avLst/>
              <a:gdLst/>
              <a:ahLst/>
              <a:cxnLst/>
              <a:rect l="l" t="t" r="r" b="b"/>
              <a:pathLst>
                <a:path w="4180" h="5335" extrusionOk="0">
                  <a:moveTo>
                    <a:pt x="2406" y="2894"/>
                  </a:moveTo>
                  <a:lnTo>
                    <a:pt x="2406" y="3858"/>
                  </a:lnTo>
                  <a:lnTo>
                    <a:pt x="358" y="3858"/>
                  </a:lnTo>
                  <a:lnTo>
                    <a:pt x="358" y="2894"/>
                  </a:lnTo>
                  <a:close/>
                  <a:moveTo>
                    <a:pt x="3775" y="0"/>
                  </a:moveTo>
                  <a:cubicBezTo>
                    <a:pt x="3644" y="0"/>
                    <a:pt x="3525" y="84"/>
                    <a:pt x="3453" y="203"/>
                  </a:cubicBezTo>
                  <a:lnTo>
                    <a:pt x="3048" y="953"/>
                  </a:lnTo>
                  <a:lnTo>
                    <a:pt x="179" y="953"/>
                  </a:lnTo>
                  <a:cubicBezTo>
                    <a:pt x="84" y="953"/>
                    <a:pt x="0" y="1036"/>
                    <a:pt x="0" y="1131"/>
                  </a:cubicBezTo>
                  <a:lnTo>
                    <a:pt x="0" y="1512"/>
                  </a:lnTo>
                  <a:cubicBezTo>
                    <a:pt x="0" y="1596"/>
                    <a:pt x="72" y="1691"/>
                    <a:pt x="179" y="1691"/>
                  </a:cubicBezTo>
                  <a:cubicBezTo>
                    <a:pt x="262" y="1691"/>
                    <a:pt x="358" y="1608"/>
                    <a:pt x="358" y="1512"/>
                  </a:cubicBezTo>
                  <a:lnTo>
                    <a:pt x="358" y="1310"/>
                  </a:lnTo>
                  <a:lnTo>
                    <a:pt x="596" y="1310"/>
                  </a:lnTo>
                  <a:lnTo>
                    <a:pt x="596" y="2179"/>
                  </a:lnTo>
                  <a:cubicBezTo>
                    <a:pt x="596" y="2262"/>
                    <a:pt x="667" y="2358"/>
                    <a:pt x="774" y="2358"/>
                  </a:cubicBezTo>
                  <a:cubicBezTo>
                    <a:pt x="858" y="2358"/>
                    <a:pt x="953" y="2286"/>
                    <a:pt x="953" y="2179"/>
                  </a:cubicBezTo>
                  <a:lnTo>
                    <a:pt x="953" y="1310"/>
                  </a:lnTo>
                  <a:lnTo>
                    <a:pt x="1143" y="1310"/>
                  </a:lnTo>
                  <a:lnTo>
                    <a:pt x="1143" y="1703"/>
                  </a:lnTo>
                  <a:cubicBezTo>
                    <a:pt x="1143" y="1786"/>
                    <a:pt x="1215" y="1881"/>
                    <a:pt x="1322" y="1881"/>
                  </a:cubicBezTo>
                  <a:cubicBezTo>
                    <a:pt x="1405" y="1881"/>
                    <a:pt x="1501" y="1810"/>
                    <a:pt x="1501" y="1703"/>
                  </a:cubicBezTo>
                  <a:lnTo>
                    <a:pt x="1501" y="1310"/>
                  </a:lnTo>
                  <a:lnTo>
                    <a:pt x="1691" y="1310"/>
                  </a:lnTo>
                  <a:lnTo>
                    <a:pt x="1691" y="1703"/>
                  </a:lnTo>
                  <a:cubicBezTo>
                    <a:pt x="1691" y="1786"/>
                    <a:pt x="1763" y="1881"/>
                    <a:pt x="1870" y="1881"/>
                  </a:cubicBezTo>
                  <a:cubicBezTo>
                    <a:pt x="1965" y="1881"/>
                    <a:pt x="2048" y="1810"/>
                    <a:pt x="2048" y="1703"/>
                  </a:cubicBezTo>
                  <a:lnTo>
                    <a:pt x="2048" y="1310"/>
                  </a:lnTo>
                  <a:lnTo>
                    <a:pt x="2239" y="1310"/>
                  </a:lnTo>
                  <a:lnTo>
                    <a:pt x="2239" y="1703"/>
                  </a:lnTo>
                  <a:cubicBezTo>
                    <a:pt x="2239" y="1786"/>
                    <a:pt x="2310" y="1881"/>
                    <a:pt x="2417" y="1881"/>
                  </a:cubicBezTo>
                  <a:cubicBezTo>
                    <a:pt x="2513" y="1881"/>
                    <a:pt x="2596" y="1810"/>
                    <a:pt x="2596" y="1703"/>
                  </a:cubicBezTo>
                  <a:lnTo>
                    <a:pt x="2596" y="1310"/>
                  </a:lnTo>
                  <a:lnTo>
                    <a:pt x="2787" y="1310"/>
                  </a:lnTo>
                  <a:lnTo>
                    <a:pt x="2787" y="1572"/>
                  </a:lnTo>
                  <a:cubicBezTo>
                    <a:pt x="2334" y="2465"/>
                    <a:pt x="2465" y="2084"/>
                    <a:pt x="2453" y="2548"/>
                  </a:cubicBezTo>
                  <a:lnTo>
                    <a:pt x="393" y="2548"/>
                  </a:lnTo>
                  <a:lnTo>
                    <a:pt x="393" y="2227"/>
                  </a:lnTo>
                  <a:cubicBezTo>
                    <a:pt x="393" y="2132"/>
                    <a:pt x="322" y="2048"/>
                    <a:pt x="215" y="2048"/>
                  </a:cubicBezTo>
                  <a:cubicBezTo>
                    <a:pt x="131" y="2048"/>
                    <a:pt x="36" y="2120"/>
                    <a:pt x="36" y="2227"/>
                  </a:cubicBezTo>
                  <a:lnTo>
                    <a:pt x="36" y="4048"/>
                  </a:lnTo>
                  <a:cubicBezTo>
                    <a:pt x="36" y="4144"/>
                    <a:pt x="108" y="4227"/>
                    <a:pt x="215" y="4227"/>
                  </a:cubicBezTo>
                  <a:lnTo>
                    <a:pt x="2537" y="4227"/>
                  </a:lnTo>
                  <a:lnTo>
                    <a:pt x="2751" y="4489"/>
                  </a:lnTo>
                  <a:cubicBezTo>
                    <a:pt x="2783" y="4528"/>
                    <a:pt x="2833" y="4549"/>
                    <a:pt x="2883" y="4549"/>
                  </a:cubicBezTo>
                  <a:cubicBezTo>
                    <a:pt x="2925" y="4549"/>
                    <a:pt x="2968" y="4534"/>
                    <a:pt x="3001" y="4501"/>
                  </a:cubicBezTo>
                  <a:cubicBezTo>
                    <a:pt x="3072" y="4441"/>
                    <a:pt x="3084" y="4322"/>
                    <a:pt x="3013" y="4251"/>
                  </a:cubicBezTo>
                  <a:cubicBezTo>
                    <a:pt x="2834" y="4037"/>
                    <a:pt x="2810" y="3989"/>
                    <a:pt x="2787" y="3989"/>
                  </a:cubicBezTo>
                  <a:lnTo>
                    <a:pt x="2787" y="2346"/>
                  </a:lnTo>
                  <a:cubicBezTo>
                    <a:pt x="3762" y="490"/>
                    <a:pt x="3804" y="379"/>
                    <a:pt x="3817" y="379"/>
                  </a:cubicBezTo>
                  <a:cubicBezTo>
                    <a:pt x="3818" y="379"/>
                    <a:pt x="3820" y="381"/>
                    <a:pt x="3822" y="381"/>
                  </a:cubicBezTo>
                  <a:cubicBezTo>
                    <a:pt x="3825" y="381"/>
                    <a:pt x="3828" y="377"/>
                    <a:pt x="3829" y="377"/>
                  </a:cubicBezTo>
                  <a:cubicBezTo>
                    <a:pt x="3844" y="377"/>
                    <a:pt x="3834" y="626"/>
                    <a:pt x="3834" y="4822"/>
                  </a:cubicBezTo>
                  <a:cubicBezTo>
                    <a:pt x="3834" y="4929"/>
                    <a:pt x="3739" y="4977"/>
                    <a:pt x="3680" y="4977"/>
                  </a:cubicBezTo>
                  <a:cubicBezTo>
                    <a:pt x="3584" y="4977"/>
                    <a:pt x="3549" y="4870"/>
                    <a:pt x="3465" y="4787"/>
                  </a:cubicBezTo>
                  <a:cubicBezTo>
                    <a:pt x="3432" y="4740"/>
                    <a:pt x="3380" y="4716"/>
                    <a:pt x="3327" y="4716"/>
                  </a:cubicBezTo>
                  <a:cubicBezTo>
                    <a:pt x="3284" y="4716"/>
                    <a:pt x="3240" y="4731"/>
                    <a:pt x="3203" y="4763"/>
                  </a:cubicBezTo>
                  <a:cubicBezTo>
                    <a:pt x="3132" y="4822"/>
                    <a:pt x="3120" y="4941"/>
                    <a:pt x="3191" y="5025"/>
                  </a:cubicBezTo>
                  <a:lnTo>
                    <a:pt x="3310" y="5156"/>
                  </a:lnTo>
                  <a:cubicBezTo>
                    <a:pt x="3406" y="5275"/>
                    <a:pt x="3537" y="5334"/>
                    <a:pt x="3680" y="5334"/>
                  </a:cubicBezTo>
                  <a:cubicBezTo>
                    <a:pt x="3965" y="5334"/>
                    <a:pt x="4180" y="5108"/>
                    <a:pt x="4180" y="4834"/>
                  </a:cubicBezTo>
                  <a:lnTo>
                    <a:pt x="4180" y="405"/>
                  </a:lnTo>
                  <a:cubicBezTo>
                    <a:pt x="4144" y="167"/>
                    <a:pt x="3989" y="0"/>
                    <a:pt x="3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5" name="Google Shape;14175;p90"/>
            <p:cNvSpPr/>
            <p:nvPr/>
          </p:nvSpPr>
          <p:spPr>
            <a:xfrm>
              <a:off x="1460599" y="2057326"/>
              <a:ext cx="25380" cy="101140"/>
            </a:xfrm>
            <a:custGeom>
              <a:avLst/>
              <a:gdLst/>
              <a:ahLst/>
              <a:cxnLst/>
              <a:rect l="l" t="t" r="r" b="b"/>
              <a:pathLst>
                <a:path w="798" h="3180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lnTo>
                    <a:pt x="0" y="3001"/>
                  </a:lnTo>
                  <a:cubicBezTo>
                    <a:pt x="0" y="3084"/>
                    <a:pt x="84" y="3179"/>
                    <a:pt x="179" y="3179"/>
                  </a:cubicBezTo>
                  <a:cubicBezTo>
                    <a:pt x="274" y="3179"/>
                    <a:pt x="357" y="3096"/>
                    <a:pt x="357" y="3001"/>
                  </a:cubicBezTo>
                  <a:lnTo>
                    <a:pt x="357" y="381"/>
                  </a:lnTo>
                  <a:cubicBezTo>
                    <a:pt x="357" y="381"/>
                    <a:pt x="357" y="357"/>
                    <a:pt x="381" y="357"/>
                  </a:cubicBezTo>
                  <a:cubicBezTo>
                    <a:pt x="381" y="357"/>
                    <a:pt x="393" y="357"/>
                    <a:pt x="393" y="381"/>
                  </a:cubicBezTo>
                  <a:lnTo>
                    <a:pt x="441" y="453"/>
                  </a:lnTo>
                  <a:cubicBezTo>
                    <a:pt x="465" y="511"/>
                    <a:pt x="525" y="545"/>
                    <a:pt x="590" y="545"/>
                  </a:cubicBezTo>
                  <a:cubicBezTo>
                    <a:pt x="619" y="545"/>
                    <a:pt x="650" y="539"/>
                    <a:pt x="679" y="524"/>
                  </a:cubicBezTo>
                  <a:cubicBezTo>
                    <a:pt x="762" y="465"/>
                    <a:pt x="798" y="357"/>
                    <a:pt x="750" y="274"/>
                  </a:cubicBezTo>
                  <a:lnTo>
                    <a:pt x="703" y="203"/>
                  </a:lnTo>
                  <a:cubicBezTo>
                    <a:pt x="643" y="84"/>
                    <a:pt x="524" y="0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76" name="Google Shape;14176;p90"/>
          <p:cNvSpPr/>
          <p:nvPr/>
        </p:nvSpPr>
        <p:spPr>
          <a:xfrm>
            <a:off x="862283" y="2076250"/>
            <a:ext cx="374536" cy="130305"/>
          </a:xfrm>
          <a:custGeom>
            <a:avLst/>
            <a:gdLst/>
            <a:ahLst/>
            <a:cxnLst/>
            <a:rect l="l" t="t" r="r" b="b"/>
            <a:pathLst>
              <a:path w="11776" h="4097" extrusionOk="0">
                <a:moveTo>
                  <a:pt x="179" y="1"/>
                </a:moveTo>
                <a:cubicBezTo>
                  <a:pt x="96" y="1"/>
                  <a:pt x="0" y="84"/>
                  <a:pt x="0" y="179"/>
                </a:cubicBezTo>
                <a:lnTo>
                  <a:pt x="0" y="3906"/>
                </a:lnTo>
                <a:cubicBezTo>
                  <a:pt x="0" y="3989"/>
                  <a:pt x="84" y="4084"/>
                  <a:pt x="179" y="4084"/>
                </a:cubicBezTo>
                <a:lnTo>
                  <a:pt x="1215" y="4084"/>
                </a:lnTo>
                <a:cubicBezTo>
                  <a:pt x="1298" y="4084"/>
                  <a:pt x="1393" y="4013"/>
                  <a:pt x="1393" y="3906"/>
                </a:cubicBezTo>
                <a:cubicBezTo>
                  <a:pt x="1393" y="3811"/>
                  <a:pt x="1310" y="3727"/>
                  <a:pt x="1215" y="3727"/>
                </a:cubicBezTo>
                <a:lnTo>
                  <a:pt x="357" y="3727"/>
                </a:lnTo>
                <a:lnTo>
                  <a:pt x="357" y="1929"/>
                </a:lnTo>
                <a:lnTo>
                  <a:pt x="11418" y="1929"/>
                </a:lnTo>
                <a:lnTo>
                  <a:pt x="11418" y="3739"/>
                </a:lnTo>
                <a:lnTo>
                  <a:pt x="1893" y="3739"/>
                </a:lnTo>
                <a:cubicBezTo>
                  <a:pt x="1810" y="3739"/>
                  <a:pt x="1715" y="3811"/>
                  <a:pt x="1715" y="3918"/>
                </a:cubicBezTo>
                <a:cubicBezTo>
                  <a:pt x="1715" y="4013"/>
                  <a:pt x="1786" y="4096"/>
                  <a:pt x="1893" y="4096"/>
                </a:cubicBezTo>
                <a:lnTo>
                  <a:pt x="11585" y="4096"/>
                </a:lnTo>
                <a:cubicBezTo>
                  <a:pt x="11668" y="4096"/>
                  <a:pt x="11764" y="4025"/>
                  <a:pt x="11764" y="3918"/>
                </a:cubicBezTo>
                <a:lnTo>
                  <a:pt x="11764" y="1537"/>
                </a:lnTo>
                <a:cubicBezTo>
                  <a:pt x="11764" y="1453"/>
                  <a:pt x="11692" y="1358"/>
                  <a:pt x="11585" y="1358"/>
                </a:cubicBezTo>
                <a:cubicBezTo>
                  <a:pt x="11490" y="1358"/>
                  <a:pt x="11406" y="1429"/>
                  <a:pt x="11406" y="1537"/>
                </a:cubicBezTo>
                <a:lnTo>
                  <a:pt x="11406" y="1596"/>
                </a:lnTo>
                <a:lnTo>
                  <a:pt x="334" y="1596"/>
                </a:lnTo>
                <a:lnTo>
                  <a:pt x="334" y="358"/>
                </a:lnTo>
                <a:lnTo>
                  <a:pt x="1155" y="358"/>
                </a:lnTo>
                <a:lnTo>
                  <a:pt x="1155" y="1132"/>
                </a:lnTo>
                <a:cubicBezTo>
                  <a:pt x="1155" y="1227"/>
                  <a:pt x="1227" y="1310"/>
                  <a:pt x="1334" y="1310"/>
                </a:cubicBezTo>
                <a:cubicBezTo>
                  <a:pt x="1429" y="1310"/>
                  <a:pt x="1500" y="1239"/>
                  <a:pt x="1500" y="1132"/>
                </a:cubicBezTo>
                <a:lnTo>
                  <a:pt x="1500" y="358"/>
                </a:lnTo>
                <a:lnTo>
                  <a:pt x="2072" y="358"/>
                </a:lnTo>
                <a:lnTo>
                  <a:pt x="2072" y="834"/>
                </a:lnTo>
                <a:cubicBezTo>
                  <a:pt x="2072" y="929"/>
                  <a:pt x="2143" y="1013"/>
                  <a:pt x="2251" y="1013"/>
                </a:cubicBezTo>
                <a:cubicBezTo>
                  <a:pt x="2334" y="1013"/>
                  <a:pt x="2429" y="941"/>
                  <a:pt x="2429" y="834"/>
                </a:cubicBezTo>
                <a:lnTo>
                  <a:pt x="2429" y="358"/>
                </a:lnTo>
                <a:lnTo>
                  <a:pt x="2977" y="358"/>
                </a:lnTo>
                <a:lnTo>
                  <a:pt x="2977" y="1132"/>
                </a:lnTo>
                <a:cubicBezTo>
                  <a:pt x="2977" y="1227"/>
                  <a:pt x="3048" y="1310"/>
                  <a:pt x="3155" y="1310"/>
                </a:cubicBezTo>
                <a:cubicBezTo>
                  <a:pt x="3263" y="1310"/>
                  <a:pt x="3334" y="1239"/>
                  <a:pt x="3334" y="1132"/>
                </a:cubicBezTo>
                <a:lnTo>
                  <a:pt x="3334" y="358"/>
                </a:lnTo>
                <a:lnTo>
                  <a:pt x="3906" y="358"/>
                </a:lnTo>
                <a:lnTo>
                  <a:pt x="3906" y="834"/>
                </a:lnTo>
                <a:cubicBezTo>
                  <a:pt x="3906" y="929"/>
                  <a:pt x="3977" y="1013"/>
                  <a:pt x="4084" y="1013"/>
                </a:cubicBezTo>
                <a:cubicBezTo>
                  <a:pt x="4167" y="1013"/>
                  <a:pt x="4263" y="941"/>
                  <a:pt x="4263" y="834"/>
                </a:cubicBezTo>
                <a:lnTo>
                  <a:pt x="4263" y="358"/>
                </a:lnTo>
                <a:lnTo>
                  <a:pt x="4810" y="358"/>
                </a:lnTo>
                <a:lnTo>
                  <a:pt x="4810" y="1132"/>
                </a:lnTo>
                <a:cubicBezTo>
                  <a:pt x="4810" y="1227"/>
                  <a:pt x="4882" y="1310"/>
                  <a:pt x="4989" y="1310"/>
                </a:cubicBezTo>
                <a:cubicBezTo>
                  <a:pt x="5096" y="1310"/>
                  <a:pt x="5168" y="1239"/>
                  <a:pt x="5168" y="1132"/>
                </a:cubicBezTo>
                <a:lnTo>
                  <a:pt x="5168" y="358"/>
                </a:lnTo>
                <a:lnTo>
                  <a:pt x="5727" y="358"/>
                </a:lnTo>
                <a:lnTo>
                  <a:pt x="5727" y="834"/>
                </a:lnTo>
                <a:cubicBezTo>
                  <a:pt x="5727" y="929"/>
                  <a:pt x="5811" y="1013"/>
                  <a:pt x="5906" y="1013"/>
                </a:cubicBezTo>
                <a:cubicBezTo>
                  <a:pt x="6001" y="1013"/>
                  <a:pt x="6084" y="941"/>
                  <a:pt x="6084" y="834"/>
                </a:cubicBezTo>
                <a:lnTo>
                  <a:pt x="6084" y="358"/>
                </a:lnTo>
                <a:lnTo>
                  <a:pt x="6644" y="358"/>
                </a:lnTo>
                <a:lnTo>
                  <a:pt x="6644" y="1132"/>
                </a:lnTo>
                <a:cubicBezTo>
                  <a:pt x="6644" y="1227"/>
                  <a:pt x="6715" y="1310"/>
                  <a:pt x="6823" y="1310"/>
                </a:cubicBezTo>
                <a:cubicBezTo>
                  <a:pt x="6906" y="1310"/>
                  <a:pt x="7001" y="1239"/>
                  <a:pt x="7001" y="1132"/>
                </a:cubicBezTo>
                <a:lnTo>
                  <a:pt x="7001" y="358"/>
                </a:lnTo>
                <a:lnTo>
                  <a:pt x="7561" y="358"/>
                </a:lnTo>
                <a:lnTo>
                  <a:pt x="7561" y="834"/>
                </a:lnTo>
                <a:cubicBezTo>
                  <a:pt x="7561" y="929"/>
                  <a:pt x="7632" y="1013"/>
                  <a:pt x="7739" y="1013"/>
                </a:cubicBezTo>
                <a:cubicBezTo>
                  <a:pt x="7835" y="1013"/>
                  <a:pt x="7918" y="941"/>
                  <a:pt x="7918" y="834"/>
                </a:cubicBezTo>
                <a:lnTo>
                  <a:pt x="7918" y="358"/>
                </a:lnTo>
                <a:lnTo>
                  <a:pt x="8466" y="358"/>
                </a:lnTo>
                <a:lnTo>
                  <a:pt x="8466" y="1132"/>
                </a:lnTo>
                <a:cubicBezTo>
                  <a:pt x="8466" y="1227"/>
                  <a:pt x="8549" y="1310"/>
                  <a:pt x="8644" y="1310"/>
                </a:cubicBezTo>
                <a:cubicBezTo>
                  <a:pt x="8739" y="1310"/>
                  <a:pt x="8823" y="1239"/>
                  <a:pt x="8823" y="1132"/>
                </a:cubicBezTo>
                <a:lnTo>
                  <a:pt x="8823" y="358"/>
                </a:lnTo>
                <a:lnTo>
                  <a:pt x="9394" y="358"/>
                </a:lnTo>
                <a:lnTo>
                  <a:pt x="9394" y="834"/>
                </a:lnTo>
                <a:cubicBezTo>
                  <a:pt x="9394" y="929"/>
                  <a:pt x="9466" y="1013"/>
                  <a:pt x="9573" y="1013"/>
                </a:cubicBezTo>
                <a:cubicBezTo>
                  <a:pt x="9656" y="1013"/>
                  <a:pt x="9752" y="941"/>
                  <a:pt x="9752" y="834"/>
                </a:cubicBezTo>
                <a:lnTo>
                  <a:pt x="9752" y="358"/>
                </a:lnTo>
                <a:lnTo>
                  <a:pt x="10299" y="358"/>
                </a:lnTo>
                <a:lnTo>
                  <a:pt x="10299" y="1132"/>
                </a:lnTo>
                <a:cubicBezTo>
                  <a:pt x="10299" y="1227"/>
                  <a:pt x="10371" y="1310"/>
                  <a:pt x="10478" y="1310"/>
                </a:cubicBezTo>
                <a:cubicBezTo>
                  <a:pt x="10573" y="1310"/>
                  <a:pt x="10656" y="1239"/>
                  <a:pt x="10656" y="1132"/>
                </a:cubicBezTo>
                <a:lnTo>
                  <a:pt x="10656" y="358"/>
                </a:lnTo>
                <a:lnTo>
                  <a:pt x="11478" y="358"/>
                </a:lnTo>
                <a:lnTo>
                  <a:pt x="11478" y="834"/>
                </a:lnTo>
                <a:cubicBezTo>
                  <a:pt x="11418" y="941"/>
                  <a:pt x="11490" y="1013"/>
                  <a:pt x="11597" y="1013"/>
                </a:cubicBezTo>
                <a:cubicBezTo>
                  <a:pt x="11692" y="1013"/>
                  <a:pt x="11776" y="941"/>
                  <a:pt x="11776" y="834"/>
                </a:cubicBezTo>
                <a:lnTo>
                  <a:pt x="11776" y="179"/>
                </a:lnTo>
                <a:cubicBezTo>
                  <a:pt x="11776" y="96"/>
                  <a:pt x="11704" y="1"/>
                  <a:pt x="1159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77" name="Google Shape;14177;p90"/>
          <p:cNvGrpSpPr/>
          <p:nvPr/>
        </p:nvGrpSpPr>
        <p:grpSpPr>
          <a:xfrm>
            <a:off x="2347450" y="1954564"/>
            <a:ext cx="113639" cy="373168"/>
            <a:chOff x="2347450" y="1954564"/>
            <a:chExt cx="113639" cy="373168"/>
          </a:xfrm>
          <a:solidFill>
            <a:schemeClr val="bg1"/>
          </a:solidFill>
        </p:grpSpPr>
        <p:sp>
          <p:nvSpPr>
            <p:cNvPr id="14178" name="Google Shape;14178;p90"/>
            <p:cNvSpPr/>
            <p:nvPr/>
          </p:nvSpPr>
          <p:spPr>
            <a:xfrm>
              <a:off x="2347450" y="1954564"/>
              <a:ext cx="89022" cy="261819"/>
            </a:xfrm>
            <a:custGeom>
              <a:avLst/>
              <a:gdLst/>
              <a:ahLst/>
              <a:cxnLst/>
              <a:rect l="l" t="t" r="r" b="b"/>
              <a:pathLst>
                <a:path w="2799" h="8232" extrusionOk="0">
                  <a:moveTo>
                    <a:pt x="1799" y="0"/>
                  </a:moveTo>
                  <a:cubicBezTo>
                    <a:pt x="1610" y="0"/>
                    <a:pt x="1422" y="78"/>
                    <a:pt x="1286" y="231"/>
                  </a:cubicBezTo>
                  <a:lnTo>
                    <a:pt x="786" y="814"/>
                  </a:lnTo>
                  <a:cubicBezTo>
                    <a:pt x="274" y="1386"/>
                    <a:pt x="1" y="2124"/>
                    <a:pt x="1" y="2898"/>
                  </a:cubicBezTo>
                  <a:lnTo>
                    <a:pt x="1" y="4874"/>
                  </a:lnTo>
                  <a:cubicBezTo>
                    <a:pt x="1" y="5077"/>
                    <a:pt x="394" y="5124"/>
                    <a:pt x="394" y="5434"/>
                  </a:cubicBezTo>
                  <a:cubicBezTo>
                    <a:pt x="394" y="5636"/>
                    <a:pt x="239" y="5708"/>
                    <a:pt x="60" y="5934"/>
                  </a:cubicBezTo>
                  <a:cubicBezTo>
                    <a:pt x="24" y="5958"/>
                    <a:pt x="13" y="6005"/>
                    <a:pt x="13" y="6053"/>
                  </a:cubicBezTo>
                  <a:lnTo>
                    <a:pt x="13" y="7279"/>
                  </a:lnTo>
                  <a:cubicBezTo>
                    <a:pt x="13" y="7577"/>
                    <a:pt x="72" y="7863"/>
                    <a:pt x="191" y="8137"/>
                  </a:cubicBezTo>
                  <a:cubicBezTo>
                    <a:pt x="215" y="8196"/>
                    <a:pt x="274" y="8232"/>
                    <a:pt x="358" y="8232"/>
                  </a:cubicBezTo>
                  <a:cubicBezTo>
                    <a:pt x="477" y="8232"/>
                    <a:pt x="560" y="8101"/>
                    <a:pt x="513" y="7982"/>
                  </a:cubicBezTo>
                  <a:cubicBezTo>
                    <a:pt x="417" y="7756"/>
                    <a:pt x="394" y="7089"/>
                    <a:pt x="370" y="6113"/>
                  </a:cubicBezTo>
                  <a:cubicBezTo>
                    <a:pt x="489" y="5958"/>
                    <a:pt x="775" y="5815"/>
                    <a:pt x="775" y="5422"/>
                  </a:cubicBezTo>
                  <a:cubicBezTo>
                    <a:pt x="775" y="5005"/>
                    <a:pt x="441" y="4839"/>
                    <a:pt x="370" y="4779"/>
                  </a:cubicBezTo>
                  <a:lnTo>
                    <a:pt x="370" y="2874"/>
                  </a:lnTo>
                  <a:cubicBezTo>
                    <a:pt x="370" y="2195"/>
                    <a:pt x="620" y="1541"/>
                    <a:pt x="1072" y="1029"/>
                  </a:cubicBezTo>
                  <a:lnTo>
                    <a:pt x="1572" y="457"/>
                  </a:lnTo>
                  <a:cubicBezTo>
                    <a:pt x="1636" y="381"/>
                    <a:pt x="1727" y="343"/>
                    <a:pt x="1816" y="343"/>
                  </a:cubicBezTo>
                  <a:cubicBezTo>
                    <a:pt x="1908" y="343"/>
                    <a:pt x="2000" y="384"/>
                    <a:pt x="2060" y="469"/>
                  </a:cubicBezTo>
                  <a:lnTo>
                    <a:pt x="2477" y="969"/>
                  </a:lnTo>
                  <a:cubicBezTo>
                    <a:pt x="2512" y="1018"/>
                    <a:pt x="2567" y="1042"/>
                    <a:pt x="2623" y="1042"/>
                  </a:cubicBezTo>
                  <a:cubicBezTo>
                    <a:pt x="2663" y="1042"/>
                    <a:pt x="2704" y="1030"/>
                    <a:pt x="2739" y="1005"/>
                  </a:cubicBezTo>
                  <a:cubicBezTo>
                    <a:pt x="2799" y="933"/>
                    <a:pt x="2799" y="826"/>
                    <a:pt x="2739" y="755"/>
                  </a:cubicBezTo>
                  <a:lnTo>
                    <a:pt x="2322" y="243"/>
                  </a:lnTo>
                  <a:cubicBezTo>
                    <a:pt x="2184" y="81"/>
                    <a:pt x="1991" y="0"/>
                    <a:pt x="1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9" name="Google Shape;14179;p90"/>
            <p:cNvSpPr/>
            <p:nvPr/>
          </p:nvSpPr>
          <p:spPr>
            <a:xfrm>
              <a:off x="2362970" y="1994352"/>
              <a:ext cx="98118" cy="333380"/>
            </a:xfrm>
            <a:custGeom>
              <a:avLst/>
              <a:gdLst/>
              <a:ahLst/>
              <a:cxnLst/>
              <a:rect l="l" t="t" r="r" b="b"/>
              <a:pathLst>
                <a:path w="3085" h="10482" extrusionOk="0">
                  <a:moveTo>
                    <a:pt x="2488" y="0"/>
                  </a:moveTo>
                  <a:cubicBezTo>
                    <a:pt x="2461" y="0"/>
                    <a:pt x="2434" y="5"/>
                    <a:pt x="2406" y="16"/>
                  </a:cubicBezTo>
                  <a:cubicBezTo>
                    <a:pt x="2322" y="63"/>
                    <a:pt x="2287" y="171"/>
                    <a:pt x="2334" y="254"/>
                  </a:cubicBezTo>
                  <a:cubicBezTo>
                    <a:pt x="2703" y="1004"/>
                    <a:pt x="2620" y="1623"/>
                    <a:pt x="2632" y="1742"/>
                  </a:cubicBezTo>
                  <a:lnTo>
                    <a:pt x="2227" y="2159"/>
                  </a:lnTo>
                  <a:cubicBezTo>
                    <a:pt x="1965" y="2445"/>
                    <a:pt x="1989" y="2909"/>
                    <a:pt x="2287" y="3147"/>
                  </a:cubicBezTo>
                  <a:lnTo>
                    <a:pt x="2632" y="3433"/>
                  </a:lnTo>
                  <a:lnTo>
                    <a:pt x="2632" y="5957"/>
                  </a:lnTo>
                  <a:cubicBezTo>
                    <a:pt x="2632" y="6326"/>
                    <a:pt x="2513" y="6683"/>
                    <a:pt x="2287" y="6981"/>
                  </a:cubicBezTo>
                  <a:lnTo>
                    <a:pt x="1406" y="8172"/>
                  </a:lnTo>
                  <a:lnTo>
                    <a:pt x="1406" y="4171"/>
                  </a:lnTo>
                  <a:lnTo>
                    <a:pt x="2203" y="3588"/>
                  </a:lnTo>
                  <a:cubicBezTo>
                    <a:pt x="2275" y="3528"/>
                    <a:pt x="2287" y="3433"/>
                    <a:pt x="2251" y="3350"/>
                  </a:cubicBezTo>
                  <a:cubicBezTo>
                    <a:pt x="2215" y="3307"/>
                    <a:pt x="2162" y="3285"/>
                    <a:pt x="2108" y="3285"/>
                  </a:cubicBezTo>
                  <a:cubicBezTo>
                    <a:pt x="2071" y="3285"/>
                    <a:pt x="2034" y="3295"/>
                    <a:pt x="2001" y="3314"/>
                  </a:cubicBezTo>
                  <a:lnTo>
                    <a:pt x="1430" y="3742"/>
                  </a:lnTo>
                  <a:lnTo>
                    <a:pt x="1430" y="230"/>
                  </a:lnTo>
                  <a:cubicBezTo>
                    <a:pt x="1430" y="123"/>
                    <a:pt x="1358" y="51"/>
                    <a:pt x="1251" y="51"/>
                  </a:cubicBezTo>
                  <a:cubicBezTo>
                    <a:pt x="1144" y="51"/>
                    <a:pt x="1072" y="123"/>
                    <a:pt x="1072" y="230"/>
                  </a:cubicBezTo>
                  <a:lnTo>
                    <a:pt x="1072" y="1349"/>
                  </a:lnTo>
                  <a:lnTo>
                    <a:pt x="656" y="992"/>
                  </a:lnTo>
                  <a:cubicBezTo>
                    <a:pt x="622" y="964"/>
                    <a:pt x="579" y="949"/>
                    <a:pt x="537" y="949"/>
                  </a:cubicBezTo>
                  <a:cubicBezTo>
                    <a:pt x="490" y="949"/>
                    <a:pt x="443" y="967"/>
                    <a:pt x="406" y="1004"/>
                  </a:cubicBezTo>
                  <a:cubicBezTo>
                    <a:pt x="346" y="1075"/>
                    <a:pt x="346" y="1183"/>
                    <a:pt x="417" y="1254"/>
                  </a:cubicBezTo>
                  <a:cubicBezTo>
                    <a:pt x="906" y="1683"/>
                    <a:pt x="1037" y="1826"/>
                    <a:pt x="1060" y="1826"/>
                  </a:cubicBezTo>
                  <a:lnTo>
                    <a:pt x="1060" y="5135"/>
                  </a:lnTo>
                  <a:lnTo>
                    <a:pt x="703" y="4814"/>
                  </a:lnTo>
                  <a:cubicBezTo>
                    <a:pt x="663" y="4786"/>
                    <a:pt x="621" y="4771"/>
                    <a:pt x="578" y="4771"/>
                  </a:cubicBezTo>
                  <a:cubicBezTo>
                    <a:pt x="532" y="4771"/>
                    <a:pt x="485" y="4789"/>
                    <a:pt x="441" y="4826"/>
                  </a:cubicBezTo>
                  <a:cubicBezTo>
                    <a:pt x="382" y="4897"/>
                    <a:pt x="382" y="5004"/>
                    <a:pt x="465" y="5076"/>
                  </a:cubicBezTo>
                  <a:lnTo>
                    <a:pt x="1060" y="5636"/>
                  </a:lnTo>
                  <a:lnTo>
                    <a:pt x="1060" y="8267"/>
                  </a:lnTo>
                  <a:lnTo>
                    <a:pt x="358" y="7267"/>
                  </a:lnTo>
                  <a:cubicBezTo>
                    <a:pt x="319" y="7220"/>
                    <a:pt x="261" y="7189"/>
                    <a:pt x="205" y="7189"/>
                  </a:cubicBezTo>
                  <a:cubicBezTo>
                    <a:pt x="174" y="7189"/>
                    <a:pt x="145" y="7198"/>
                    <a:pt x="120" y="7219"/>
                  </a:cubicBezTo>
                  <a:cubicBezTo>
                    <a:pt x="48" y="7279"/>
                    <a:pt x="13" y="7386"/>
                    <a:pt x="72" y="7457"/>
                  </a:cubicBezTo>
                  <a:lnTo>
                    <a:pt x="1072" y="8850"/>
                  </a:lnTo>
                  <a:lnTo>
                    <a:pt x="1072" y="9231"/>
                  </a:lnTo>
                  <a:lnTo>
                    <a:pt x="322" y="8517"/>
                  </a:lnTo>
                  <a:cubicBezTo>
                    <a:pt x="288" y="8483"/>
                    <a:pt x="246" y="8468"/>
                    <a:pt x="203" y="8468"/>
                  </a:cubicBezTo>
                  <a:cubicBezTo>
                    <a:pt x="157" y="8468"/>
                    <a:pt x="110" y="8486"/>
                    <a:pt x="72" y="8517"/>
                  </a:cubicBezTo>
                  <a:cubicBezTo>
                    <a:pt x="1" y="8588"/>
                    <a:pt x="13" y="8695"/>
                    <a:pt x="72" y="8767"/>
                  </a:cubicBezTo>
                  <a:lnTo>
                    <a:pt x="1060" y="9719"/>
                  </a:lnTo>
                  <a:lnTo>
                    <a:pt x="1060" y="10303"/>
                  </a:lnTo>
                  <a:cubicBezTo>
                    <a:pt x="1060" y="10410"/>
                    <a:pt x="1132" y="10481"/>
                    <a:pt x="1239" y="10481"/>
                  </a:cubicBezTo>
                  <a:cubicBezTo>
                    <a:pt x="1334" y="10481"/>
                    <a:pt x="1418" y="10410"/>
                    <a:pt x="1418" y="10303"/>
                  </a:cubicBezTo>
                  <a:lnTo>
                    <a:pt x="1418" y="9719"/>
                  </a:lnTo>
                  <a:lnTo>
                    <a:pt x="2430" y="8695"/>
                  </a:lnTo>
                  <a:cubicBezTo>
                    <a:pt x="2501" y="8624"/>
                    <a:pt x="2501" y="8517"/>
                    <a:pt x="2430" y="8445"/>
                  </a:cubicBezTo>
                  <a:cubicBezTo>
                    <a:pt x="2388" y="8410"/>
                    <a:pt x="2343" y="8392"/>
                    <a:pt x="2299" y="8392"/>
                  </a:cubicBezTo>
                  <a:cubicBezTo>
                    <a:pt x="2254" y="8392"/>
                    <a:pt x="2209" y="8410"/>
                    <a:pt x="2168" y="8445"/>
                  </a:cubicBezTo>
                  <a:lnTo>
                    <a:pt x="1394" y="9219"/>
                  </a:lnTo>
                  <a:lnTo>
                    <a:pt x="1394" y="8767"/>
                  </a:lnTo>
                  <a:lnTo>
                    <a:pt x="2561" y="7183"/>
                  </a:lnTo>
                  <a:cubicBezTo>
                    <a:pt x="2823" y="6826"/>
                    <a:pt x="2965" y="6386"/>
                    <a:pt x="2965" y="5945"/>
                  </a:cubicBezTo>
                  <a:lnTo>
                    <a:pt x="2965" y="3338"/>
                  </a:lnTo>
                  <a:cubicBezTo>
                    <a:pt x="3001" y="3326"/>
                    <a:pt x="2977" y="3266"/>
                    <a:pt x="2930" y="3230"/>
                  </a:cubicBezTo>
                  <a:lnTo>
                    <a:pt x="2513" y="2897"/>
                  </a:lnTo>
                  <a:cubicBezTo>
                    <a:pt x="2370" y="2778"/>
                    <a:pt x="2346" y="2552"/>
                    <a:pt x="2489" y="2421"/>
                  </a:cubicBezTo>
                  <a:cubicBezTo>
                    <a:pt x="2918" y="1956"/>
                    <a:pt x="2989" y="1945"/>
                    <a:pt x="2989" y="1826"/>
                  </a:cubicBezTo>
                  <a:cubicBezTo>
                    <a:pt x="2977" y="1671"/>
                    <a:pt x="3084" y="944"/>
                    <a:pt x="2644" y="99"/>
                  </a:cubicBezTo>
                  <a:cubicBezTo>
                    <a:pt x="2610" y="32"/>
                    <a:pt x="2553" y="0"/>
                    <a:pt x="2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80" name="Google Shape;14180;p90"/>
          <p:cNvSpPr/>
          <p:nvPr/>
        </p:nvSpPr>
        <p:spPr>
          <a:xfrm>
            <a:off x="861520" y="1586835"/>
            <a:ext cx="360160" cy="184628"/>
          </a:xfrm>
          <a:custGeom>
            <a:avLst/>
            <a:gdLst/>
            <a:ahLst/>
            <a:cxnLst/>
            <a:rect l="l" t="t" r="r" b="b"/>
            <a:pathLst>
              <a:path w="11324" h="5805" extrusionOk="0">
                <a:moveTo>
                  <a:pt x="5525" y="339"/>
                </a:moveTo>
                <a:lnTo>
                  <a:pt x="5525" y="4066"/>
                </a:lnTo>
                <a:cubicBezTo>
                  <a:pt x="5430" y="4078"/>
                  <a:pt x="5323" y="4090"/>
                  <a:pt x="5239" y="4125"/>
                </a:cubicBezTo>
                <a:lnTo>
                  <a:pt x="3810" y="684"/>
                </a:lnTo>
                <a:cubicBezTo>
                  <a:pt x="4013" y="601"/>
                  <a:pt x="4239" y="542"/>
                  <a:pt x="4477" y="482"/>
                </a:cubicBezTo>
                <a:lnTo>
                  <a:pt x="4692" y="1542"/>
                </a:lnTo>
                <a:cubicBezTo>
                  <a:pt x="4702" y="1618"/>
                  <a:pt x="4773" y="1674"/>
                  <a:pt x="4858" y="1674"/>
                </a:cubicBezTo>
                <a:cubicBezTo>
                  <a:pt x="4866" y="1674"/>
                  <a:pt x="4874" y="1674"/>
                  <a:pt x="4882" y="1673"/>
                </a:cubicBezTo>
                <a:cubicBezTo>
                  <a:pt x="4965" y="1649"/>
                  <a:pt x="5025" y="1565"/>
                  <a:pt x="5013" y="1470"/>
                </a:cubicBezTo>
                <a:lnTo>
                  <a:pt x="4811" y="422"/>
                </a:lnTo>
                <a:cubicBezTo>
                  <a:pt x="5049" y="375"/>
                  <a:pt x="5263" y="363"/>
                  <a:pt x="5525" y="339"/>
                </a:cubicBezTo>
                <a:close/>
                <a:moveTo>
                  <a:pt x="5846" y="351"/>
                </a:moveTo>
                <a:cubicBezTo>
                  <a:pt x="6085" y="351"/>
                  <a:pt x="6323" y="375"/>
                  <a:pt x="6561" y="422"/>
                </a:cubicBezTo>
                <a:lnTo>
                  <a:pt x="6358" y="1458"/>
                </a:lnTo>
                <a:cubicBezTo>
                  <a:pt x="6335" y="1554"/>
                  <a:pt x="6394" y="1637"/>
                  <a:pt x="6489" y="1661"/>
                </a:cubicBezTo>
                <a:cubicBezTo>
                  <a:pt x="6496" y="1662"/>
                  <a:pt x="6504" y="1662"/>
                  <a:pt x="6511" y="1662"/>
                </a:cubicBezTo>
                <a:cubicBezTo>
                  <a:pt x="6588" y="1662"/>
                  <a:pt x="6669" y="1605"/>
                  <a:pt x="6680" y="1518"/>
                </a:cubicBezTo>
                <a:lnTo>
                  <a:pt x="6894" y="482"/>
                </a:lnTo>
                <a:cubicBezTo>
                  <a:pt x="7109" y="542"/>
                  <a:pt x="7347" y="601"/>
                  <a:pt x="7573" y="684"/>
                </a:cubicBezTo>
                <a:lnTo>
                  <a:pt x="6144" y="4125"/>
                </a:lnTo>
                <a:cubicBezTo>
                  <a:pt x="6061" y="4102"/>
                  <a:pt x="5954" y="4078"/>
                  <a:pt x="5846" y="4066"/>
                </a:cubicBezTo>
                <a:lnTo>
                  <a:pt x="5846" y="351"/>
                </a:lnTo>
                <a:close/>
                <a:moveTo>
                  <a:pt x="3477" y="803"/>
                </a:moveTo>
                <a:lnTo>
                  <a:pt x="4906" y="4232"/>
                </a:lnTo>
                <a:cubicBezTo>
                  <a:pt x="4823" y="4280"/>
                  <a:pt x="4727" y="4328"/>
                  <a:pt x="4644" y="4399"/>
                </a:cubicBezTo>
                <a:lnTo>
                  <a:pt x="2036" y="1792"/>
                </a:lnTo>
                <a:cubicBezTo>
                  <a:pt x="2215" y="1625"/>
                  <a:pt x="2394" y="1470"/>
                  <a:pt x="2584" y="1339"/>
                </a:cubicBezTo>
                <a:lnTo>
                  <a:pt x="3179" y="2232"/>
                </a:lnTo>
                <a:cubicBezTo>
                  <a:pt x="3215" y="2280"/>
                  <a:pt x="3275" y="2316"/>
                  <a:pt x="3322" y="2316"/>
                </a:cubicBezTo>
                <a:cubicBezTo>
                  <a:pt x="3346" y="2316"/>
                  <a:pt x="3382" y="2292"/>
                  <a:pt x="3406" y="2280"/>
                </a:cubicBezTo>
                <a:cubicBezTo>
                  <a:pt x="3477" y="2232"/>
                  <a:pt x="3513" y="2137"/>
                  <a:pt x="3453" y="2042"/>
                </a:cubicBezTo>
                <a:lnTo>
                  <a:pt x="2858" y="1149"/>
                </a:lnTo>
                <a:cubicBezTo>
                  <a:pt x="3048" y="1030"/>
                  <a:pt x="3263" y="911"/>
                  <a:pt x="3477" y="803"/>
                </a:cubicBezTo>
                <a:close/>
                <a:moveTo>
                  <a:pt x="7859" y="803"/>
                </a:moveTo>
                <a:cubicBezTo>
                  <a:pt x="8085" y="911"/>
                  <a:pt x="8287" y="1030"/>
                  <a:pt x="8502" y="1149"/>
                </a:cubicBezTo>
                <a:lnTo>
                  <a:pt x="7906" y="2042"/>
                </a:lnTo>
                <a:cubicBezTo>
                  <a:pt x="7823" y="2161"/>
                  <a:pt x="7906" y="2316"/>
                  <a:pt x="8037" y="2316"/>
                </a:cubicBezTo>
                <a:cubicBezTo>
                  <a:pt x="8097" y="2316"/>
                  <a:pt x="8144" y="2280"/>
                  <a:pt x="8168" y="2232"/>
                </a:cubicBezTo>
                <a:lnTo>
                  <a:pt x="8763" y="1339"/>
                </a:lnTo>
                <a:cubicBezTo>
                  <a:pt x="8954" y="1470"/>
                  <a:pt x="9133" y="1625"/>
                  <a:pt x="9311" y="1792"/>
                </a:cubicBezTo>
                <a:cubicBezTo>
                  <a:pt x="6804" y="4299"/>
                  <a:pt x="6713" y="4400"/>
                  <a:pt x="6696" y="4400"/>
                </a:cubicBezTo>
                <a:cubicBezTo>
                  <a:pt x="6695" y="4400"/>
                  <a:pt x="6694" y="4399"/>
                  <a:pt x="6692" y="4399"/>
                </a:cubicBezTo>
                <a:cubicBezTo>
                  <a:pt x="6608" y="4340"/>
                  <a:pt x="6537" y="4280"/>
                  <a:pt x="6442" y="4232"/>
                </a:cubicBezTo>
                <a:lnTo>
                  <a:pt x="7859" y="803"/>
                </a:lnTo>
                <a:close/>
                <a:moveTo>
                  <a:pt x="9549" y="2042"/>
                </a:moveTo>
                <a:cubicBezTo>
                  <a:pt x="9716" y="2220"/>
                  <a:pt x="9859" y="2399"/>
                  <a:pt x="10002" y="2589"/>
                </a:cubicBezTo>
                <a:lnTo>
                  <a:pt x="9109" y="3185"/>
                </a:lnTo>
                <a:cubicBezTo>
                  <a:pt x="9037" y="3232"/>
                  <a:pt x="9002" y="3340"/>
                  <a:pt x="9061" y="3423"/>
                </a:cubicBezTo>
                <a:cubicBezTo>
                  <a:pt x="9091" y="3475"/>
                  <a:pt x="9139" y="3504"/>
                  <a:pt x="9194" y="3504"/>
                </a:cubicBezTo>
                <a:cubicBezTo>
                  <a:pt x="9227" y="3504"/>
                  <a:pt x="9263" y="3493"/>
                  <a:pt x="9299" y="3470"/>
                </a:cubicBezTo>
                <a:lnTo>
                  <a:pt x="10192" y="2875"/>
                </a:lnTo>
                <a:cubicBezTo>
                  <a:pt x="10311" y="3066"/>
                  <a:pt x="10430" y="3292"/>
                  <a:pt x="10514" y="3506"/>
                </a:cubicBezTo>
                <a:lnTo>
                  <a:pt x="7144" y="4887"/>
                </a:lnTo>
                <a:cubicBezTo>
                  <a:pt x="7085" y="4792"/>
                  <a:pt x="7025" y="4709"/>
                  <a:pt x="6954" y="4637"/>
                </a:cubicBezTo>
                <a:lnTo>
                  <a:pt x="9549" y="2042"/>
                </a:lnTo>
                <a:close/>
                <a:moveTo>
                  <a:pt x="703" y="3780"/>
                </a:moveTo>
                <a:lnTo>
                  <a:pt x="4061" y="5185"/>
                </a:lnTo>
                <a:cubicBezTo>
                  <a:pt x="4037" y="5292"/>
                  <a:pt x="4001" y="5375"/>
                  <a:pt x="3989" y="5483"/>
                </a:cubicBezTo>
                <a:lnTo>
                  <a:pt x="370" y="5483"/>
                </a:lnTo>
                <a:cubicBezTo>
                  <a:pt x="370" y="5245"/>
                  <a:pt x="405" y="5018"/>
                  <a:pt x="429" y="4792"/>
                </a:cubicBezTo>
                <a:lnTo>
                  <a:pt x="1489" y="5006"/>
                </a:lnTo>
                <a:lnTo>
                  <a:pt x="1513" y="5006"/>
                </a:lnTo>
                <a:cubicBezTo>
                  <a:pt x="1596" y="5006"/>
                  <a:pt x="1667" y="4947"/>
                  <a:pt x="1679" y="4875"/>
                </a:cubicBezTo>
                <a:cubicBezTo>
                  <a:pt x="1691" y="4780"/>
                  <a:pt x="1632" y="4697"/>
                  <a:pt x="1548" y="4673"/>
                </a:cubicBezTo>
                <a:lnTo>
                  <a:pt x="489" y="4471"/>
                </a:lnTo>
                <a:cubicBezTo>
                  <a:pt x="548" y="4244"/>
                  <a:pt x="608" y="4006"/>
                  <a:pt x="703" y="3780"/>
                </a:cubicBezTo>
                <a:close/>
                <a:moveTo>
                  <a:pt x="5680" y="4399"/>
                </a:moveTo>
                <a:cubicBezTo>
                  <a:pt x="6335" y="4399"/>
                  <a:pt x="6906" y="4852"/>
                  <a:pt x="7037" y="5483"/>
                </a:cubicBezTo>
                <a:lnTo>
                  <a:pt x="4334" y="5483"/>
                </a:lnTo>
                <a:cubicBezTo>
                  <a:pt x="4465" y="4852"/>
                  <a:pt x="5025" y="4399"/>
                  <a:pt x="5680" y="4399"/>
                </a:cubicBezTo>
                <a:close/>
                <a:moveTo>
                  <a:pt x="5632" y="0"/>
                </a:moveTo>
                <a:cubicBezTo>
                  <a:pt x="4161" y="0"/>
                  <a:pt x="2669" y="573"/>
                  <a:pt x="1513" y="1816"/>
                </a:cubicBezTo>
                <a:cubicBezTo>
                  <a:pt x="1453" y="1899"/>
                  <a:pt x="1453" y="1994"/>
                  <a:pt x="1536" y="2054"/>
                </a:cubicBezTo>
                <a:cubicBezTo>
                  <a:pt x="1570" y="2082"/>
                  <a:pt x="1613" y="2097"/>
                  <a:pt x="1654" y="2097"/>
                </a:cubicBezTo>
                <a:cubicBezTo>
                  <a:pt x="1699" y="2097"/>
                  <a:pt x="1743" y="2079"/>
                  <a:pt x="1775" y="2042"/>
                </a:cubicBezTo>
                <a:cubicBezTo>
                  <a:pt x="1775" y="2030"/>
                  <a:pt x="1786" y="2030"/>
                  <a:pt x="1786" y="2018"/>
                </a:cubicBezTo>
                <a:lnTo>
                  <a:pt x="4394" y="4613"/>
                </a:lnTo>
                <a:cubicBezTo>
                  <a:pt x="4311" y="4697"/>
                  <a:pt x="4251" y="4780"/>
                  <a:pt x="4191" y="4875"/>
                </a:cubicBezTo>
                <a:lnTo>
                  <a:pt x="822" y="3470"/>
                </a:lnTo>
                <a:cubicBezTo>
                  <a:pt x="917" y="3268"/>
                  <a:pt x="1024" y="3042"/>
                  <a:pt x="1143" y="2851"/>
                </a:cubicBezTo>
                <a:cubicBezTo>
                  <a:pt x="2084" y="3459"/>
                  <a:pt x="2036" y="3470"/>
                  <a:pt x="2120" y="3470"/>
                </a:cubicBezTo>
                <a:cubicBezTo>
                  <a:pt x="2286" y="3470"/>
                  <a:pt x="2358" y="3268"/>
                  <a:pt x="2215" y="3161"/>
                </a:cubicBezTo>
                <a:lnTo>
                  <a:pt x="1322" y="2566"/>
                </a:lnTo>
                <a:cubicBezTo>
                  <a:pt x="1322" y="2542"/>
                  <a:pt x="1334" y="2542"/>
                  <a:pt x="1334" y="2530"/>
                </a:cubicBezTo>
                <a:cubicBezTo>
                  <a:pt x="1394" y="2458"/>
                  <a:pt x="1370" y="2351"/>
                  <a:pt x="1286" y="2292"/>
                </a:cubicBezTo>
                <a:cubicBezTo>
                  <a:pt x="1261" y="2271"/>
                  <a:pt x="1232" y="2262"/>
                  <a:pt x="1202" y="2262"/>
                </a:cubicBezTo>
                <a:cubicBezTo>
                  <a:pt x="1146" y="2262"/>
                  <a:pt x="1087" y="2293"/>
                  <a:pt x="1048" y="2339"/>
                </a:cubicBezTo>
                <a:cubicBezTo>
                  <a:pt x="381" y="3256"/>
                  <a:pt x="0" y="4411"/>
                  <a:pt x="0" y="5637"/>
                </a:cubicBezTo>
                <a:cubicBezTo>
                  <a:pt x="0" y="5733"/>
                  <a:pt x="72" y="5804"/>
                  <a:pt x="155" y="5804"/>
                </a:cubicBezTo>
                <a:lnTo>
                  <a:pt x="7740" y="5804"/>
                </a:lnTo>
                <a:cubicBezTo>
                  <a:pt x="7823" y="5804"/>
                  <a:pt x="7894" y="5733"/>
                  <a:pt x="7894" y="5637"/>
                </a:cubicBezTo>
                <a:cubicBezTo>
                  <a:pt x="7894" y="5554"/>
                  <a:pt x="7823" y="5483"/>
                  <a:pt x="7740" y="5483"/>
                </a:cubicBezTo>
                <a:lnTo>
                  <a:pt x="7347" y="5483"/>
                </a:lnTo>
                <a:cubicBezTo>
                  <a:pt x="7335" y="5375"/>
                  <a:pt x="7299" y="5268"/>
                  <a:pt x="7263" y="5161"/>
                </a:cubicBezTo>
                <a:lnTo>
                  <a:pt x="10609" y="3780"/>
                </a:lnTo>
                <a:cubicBezTo>
                  <a:pt x="10692" y="4006"/>
                  <a:pt x="10752" y="4232"/>
                  <a:pt x="10823" y="4471"/>
                </a:cubicBezTo>
                <a:lnTo>
                  <a:pt x="9776" y="4673"/>
                </a:lnTo>
                <a:cubicBezTo>
                  <a:pt x="9692" y="4685"/>
                  <a:pt x="9633" y="4780"/>
                  <a:pt x="9645" y="4864"/>
                </a:cubicBezTo>
                <a:cubicBezTo>
                  <a:pt x="9655" y="4951"/>
                  <a:pt x="9726" y="5008"/>
                  <a:pt x="9811" y="5008"/>
                </a:cubicBezTo>
                <a:cubicBezTo>
                  <a:pt x="9819" y="5008"/>
                  <a:pt x="9827" y="5007"/>
                  <a:pt x="9835" y="5006"/>
                </a:cubicBezTo>
                <a:lnTo>
                  <a:pt x="10883" y="4792"/>
                </a:lnTo>
                <a:cubicBezTo>
                  <a:pt x="10907" y="5018"/>
                  <a:pt x="10942" y="5256"/>
                  <a:pt x="10942" y="5483"/>
                </a:cubicBezTo>
                <a:lnTo>
                  <a:pt x="8394" y="5483"/>
                </a:lnTo>
                <a:cubicBezTo>
                  <a:pt x="8299" y="5483"/>
                  <a:pt x="8228" y="5554"/>
                  <a:pt x="8228" y="5637"/>
                </a:cubicBezTo>
                <a:cubicBezTo>
                  <a:pt x="8228" y="5733"/>
                  <a:pt x="8299" y="5804"/>
                  <a:pt x="8394" y="5804"/>
                </a:cubicBezTo>
                <a:lnTo>
                  <a:pt x="11097" y="5804"/>
                </a:lnTo>
                <a:cubicBezTo>
                  <a:pt x="11192" y="5804"/>
                  <a:pt x="11264" y="5733"/>
                  <a:pt x="11264" y="5637"/>
                </a:cubicBezTo>
                <a:cubicBezTo>
                  <a:pt x="11323" y="4911"/>
                  <a:pt x="11180" y="4185"/>
                  <a:pt x="10895" y="3506"/>
                </a:cubicBezTo>
                <a:cubicBezTo>
                  <a:pt x="9975" y="1275"/>
                  <a:pt x="7827" y="0"/>
                  <a:pt x="56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81" name="Google Shape;14181;p90"/>
          <p:cNvGrpSpPr/>
          <p:nvPr/>
        </p:nvGrpSpPr>
        <p:grpSpPr>
          <a:xfrm>
            <a:off x="3110102" y="1499880"/>
            <a:ext cx="330613" cy="358379"/>
            <a:chOff x="3110102" y="1499880"/>
            <a:chExt cx="330613" cy="358379"/>
          </a:xfrm>
          <a:solidFill>
            <a:schemeClr val="bg1"/>
          </a:solidFill>
        </p:grpSpPr>
        <p:sp>
          <p:nvSpPr>
            <p:cNvPr id="14182" name="Google Shape;14182;p90"/>
            <p:cNvSpPr/>
            <p:nvPr/>
          </p:nvSpPr>
          <p:spPr>
            <a:xfrm>
              <a:off x="3385024" y="1775979"/>
              <a:ext cx="55341" cy="71211"/>
            </a:xfrm>
            <a:custGeom>
              <a:avLst/>
              <a:gdLst/>
              <a:ahLst/>
              <a:cxnLst/>
              <a:rect l="l" t="t" r="r" b="b"/>
              <a:pathLst>
                <a:path w="1740" h="2239" extrusionOk="0">
                  <a:moveTo>
                    <a:pt x="1248" y="0"/>
                  </a:moveTo>
                  <a:cubicBezTo>
                    <a:pt x="1180" y="0"/>
                    <a:pt x="1124" y="45"/>
                    <a:pt x="1096" y="119"/>
                  </a:cubicBezTo>
                  <a:cubicBezTo>
                    <a:pt x="1072" y="202"/>
                    <a:pt x="1108" y="286"/>
                    <a:pt x="1203" y="321"/>
                  </a:cubicBezTo>
                  <a:cubicBezTo>
                    <a:pt x="1275" y="333"/>
                    <a:pt x="1334" y="369"/>
                    <a:pt x="1406" y="369"/>
                  </a:cubicBezTo>
                  <a:lnTo>
                    <a:pt x="1406" y="1095"/>
                  </a:lnTo>
                  <a:cubicBezTo>
                    <a:pt x="1320" y="1097"/>
                    <a:pt x="1242" y="1097"/>
                    <a:pt x="1171" y="1097"/>
                  </a:cubicBezTo>
                  <a:cubicBezTo>
                    <a:pt x="861" y="1097"/>
                    <a:pt x="689" y="1088"/>
                    <a:pt x="585" y="1088"/>
                  </a:cubicBezTo>
                  <a:cubicBezTo>
                    <a:pt x="472" y="1088"/>
                    <a:pt x="438" y="1098"/>
                    <a:pt x="394" y="1143"/>
                  </a:cubicBezTo>
                  <a:cubicBezTo>
                    <a:pt x="370" y="1167"/>
                    <a:pt x="358" y="1214"/>
                    <a:pt x="358" y="1262"/>
                  </a:cubicBezTo>
                  <a:cubicBezTo>
                    <a:pt x="370" y="1524"/>
                    <a:pt x="263" y="1774"/>
                    <a:pt x="96" y="1953"/>
                  </a:cubicBezTo>
                  <a:cubicBezTo>
                    <a:pt x="1" y="2060"/>
                    <a:pt x="72" y="2238"/>
                    <a:pt x="215" y="2238"/>
                  </a:cubicBezTo>
                  <a:cubicBezTo>
                    <a:pt x="263" y="2238"/>
                    <a:pt x="310" y="2226"/>
                    <a:pt x="334" y="2179"/>
                  </a:cubicBezTo>
                  <a:cubicBezTo>
                    <a:pt x="537" y="1976"/>
                    <a:pt x="667" y="1703"/>
                    <a:pt x="679" y="1417"/>
                  </a:cubicBezTo>
                  <a:lnTo>
                    <a:pt x="1572" y="1417"/>
                  </a:lnTo>
                  <a:cubicBezTo>
                    <a:pt x="1668" y="1417"/>
                    <a:pt x="1739" y="1345"/>
                    <a:pt x="1739" y="1262"/>
                  </a:cubicBezTo>
                  <a:lnTo>
                    <a:pt x="1739" y="238"/>
                  </a:lnTo>
                  <a:cubicBezTo>
                    <a:pt x="1739" y="131"/>
                    <a:pt x="1680" y="60"/>
                    <a:pt x="1572" y="60"/>
                  </a:cubicBezTo>
                  <a:cubicBezTo>
                    <a:pt x="1489" y="60"/>
                    <a:pt x="1382" y="36"/>
                    <a:pt x="1310" y="12"/>
                  </a:cubicBezTo>
                  <a:cubicBezTo>
                    <a:pt x="1289" y="4"/>
                    <a:pt x="1268" y="0"/>
                    <a:pt x="12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3" name="Google Shape;14183;p90"/>
            <p:cNvSpPr/>
            <p:nvPr/>
          </p:nvSpPr>
          <p:spPr>
            <a:xfrm>
              <a:off x="3347176" y="1535501"/>
              <a:ext cx="93189" cy="61765"/>
            </a:xfrm>
            <a:custGeom>
              <a:avLst/>
              <a:gdLst/>
              <a:ahLst/>
              <a:cxnLst/>
              <a:rect l="l" t="t" r="r" b="b"/>
              <a:pathLst>
                <a:path w="2930" h="1942" extrusionOk="0">
                  <a:moveTo>
                    <a:pt x="1703" y="1"/>
                  </a:moveTo>
                  <a:cubicBezTo>
                    <a:pt x="1619" y="1"/>
                    <a:pt x="1524" y="72"/>
                    <a:pt x="1536" y="179"/>
                  </a:cubicBezTo>
                  <a:cubicBezTo>
                    <a:pt x="1572" y="655"/>
                    <a:pt x="1155" y="1132"/>
                    <a:pt x="595" y="1132"/>
                  </a:cubicBezTo>
                  <a:cubicBezTo>
                    <a:pt x="476" y="1132"/>
                    <a:pt x="345" y="1108"/>
                    <a:pt x="250" y="1072"/>
                  </a:cubicBezTo>
                  <a:cubicBezTo>
                    <a:pt x="228" y="1064"/>
                    <a:pt x="206" y="1060"/>
                    <a:pt x="186" y="1060"/>
                  </a:cubicBezTo>
                  <a:cubicBezTo>
                    <a:pt x="118" y="1060"/>
                    <a:pt x="60" y="1101"/>
                    <a:pt x="24" y="1155"/>
                  </a:cubicBezTo>
                  <a:cubicBezTo>
                    <a:pt x="0" y="1251"/>
                    <a:pt x="36" y="1334"/>
                    <a:pt x="119" y="1382"/>
                  </a:cubicBezTo>
                  <a:cubicBezTo>
                    <a:pt x="262" y="1441"/>
                    <a:pt x="429" y="1465"/>
                    <a:pt x="595" y="1465"/>
                  </a:cubicBezTo>
                  <a:cubicBezTo>
                    <a:pt x="1250" y="1465"/>
                    <a:pt x="1798" y="977"/>
                    <a:pt x="1869" y="334"/>
                  </a:cubicBezTo>
                  <a:lnTo>
                    <a:pt x="2596" y="334"/>
                  </a:lnTo>
                  <a:lnTo>
                    <a:pt x="2596" y="1786"/>
                  </a:lnTo>
                  <a:cubicBezTo>
                    <a:pt x="2596" y="1870"/>
                    <a:pt x="2679" y="1941"/>
                    <a:pt x="2762" y="1941"/>
                  </a:cubicBezTo>
                  <a:cubicBezTo>
                    <a:pt x="2858" y="1941"/>
                    <a:pt x="2929" y="1870"/>
                    <a:pt x="2929" y="1786"/>
                  </a:cubicBezTo>
                  <a:lnTo>
                    <a:pt x="2929" y="155"/>
                  </a:lnTo>
                  <a:cubicBezTo>
                    <a:pt x="2929" y="72"/>
                    <a:pt x="2858" y="1"/>
                    <a:pt x="2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4" name="Google Shape;14184;p90"/>
            <p:cNvSpPr/>
            <p:nvPr/>
          </p:nvSpPr>
          <p:spPr>
            <a:xfrm>
              <a:off x="3110102" y="1580728"/>
              <a:ext cx="330613" cy="277530"/>
            </a:xfrm>
            <a:custGeom>
              <a:avLst/>
              <a:gdLst/>
              <a:ahLst/>
              <a:cxnLst/>
              <a:rect l="l" t="t" r="r" b="b"/>
              <a:pathLst>
                <a:path w="10395" h="8726" extrusionOk="0">
                  <a:moveTo>
                    <a:pt x="5044" y="1"/>
                  </a:moveTo>
                  <a:cubicBezTo>
                    <a:pt x="4997" y="1"/>
                    <a:pt x="4950" y="22"/>
                    <a:pt x="4918" y="67"/>
                  </a:cubicBezTo>
                  <a:cubicBezTo>
                    <a:pt x="4251" y="817"/>
                    <a:pt x="4692" y="2055"/>
                    <a:pt x="5704" y="2186"/>
                  </a:cubicBezTo>
                  <a:lnTo>
                    <a:pt x="5704" y="2924"/>
                  </a:lnTo>
                  <a:lnTo>
                    <a:pt x="4823" y="2924"/>
                  </a:lnTo>
                  <a:cubicBezTo>
                    <a:pt x="4739" y="2924"/>
                    <a:pt x="4668" y="2996"/>
                    <a:pt x="4668" y="3079"/>
                  </a:cubicBezTo>
                  <a:cubicBezTo>
                    <a:pt x="4668" y="3630"/>
                    <a:pt x="4207" y="4034"/>
                    <a:pt x="3710" y="4034"/>
                  </a:cubicBezTo>
                  <a:cubicBezTo>
                    <a:pt x="3573" y="4034"/>
                    <a:pt x="3433" y="4003"/>
                    <a:pt x="3299" y="3936"/>
                  </a:cubicBezTo>
                  <a:cubicBezTo>
                    <a:pt x="2977" y="3770"/>
                    <a:pt x="2775" y="3460"/>
                    <a:pt x="2775" y="3079"/>
                  </a:cubicBezTo>
                  <a:cubicBezTo>
                    <a:pt x="2775" y="2996"/>
                    <a:pt x="2704" y="2924"/>
                    <a:pt x="2608" y="2924"/>
                  </a:cubicBezTo>
                  <a:lnTo>
                    <a:pt x="1727" y="2924"/>
                  </a:lnTo>
                  <a:lnTo>
                    <a:pt x="1727" y="2043"/>
                  </a:lnTo>
                  <a:cubicBezTo>
                    <a:pt x="1727" y="1948"/>
                    <a:pt x="1656" y="1877"/>
                    <a:pt x="1572" y="1877"/>
                  </a:cubicBezTo>
                  <a:cubicBezTo>
                    <a:pt x="834" y="1865"/>
                    <a:pt x="394" y="1055"/>
                    <a:pt x="763" y="436"/>
                  </a:cubicBezTo>
                  <a:cubicBezTo>
                    <a:pt x="810" y="364"/>
                    <a:pt x="799" y="257"/>
                    <a:pt x="703" y="210"/>
                  </a:cubicBezTo>
                  <a:cubicBezTo>
                    <a:pt x="679" y="193"/>
                    <a:pt x="650" y="185"/>
                    <a:pt x="621" y="185"/>
                  </a:cubicBezTo>
                  <a:cubicBezTo>
                    <a:pt x="565" y="185"/>
                    <a:pt x="508" y="214"/>
                    <a:pt x="477" y="269"/>
                  </a:cubicBezTo>
                  <a:cubicBezTo>
                    <a:pt x="1" y="1055"/>
                    <a:pt x="501" y="2067"/>
                    <a:pt x="1406" y="2210"/>
                  </a:cubicBezTo>
                  <a:lnTo>
                    <a:pt x="1406" y="3651"/>
                  </a:lnTo>
                  <a:cubicBezTo>
                    <a:pt x="1406" y="3734"/>
                    <a:pt x="1477" y="3817"/>
                    <a:pt x="1572" y="3817"/>
                  </a:cubicBezTo>
                  <a:cubicBezTo>
                    <a:pt x="1656" y="3817"/>
                    <a:pt x="1727" y="3734"/>
                    <a:pt x="1727" y="3651"/>
                  </a:cubicBezTo>
                  <a:lnTo>
                    <a:pt x="1727" y="3246"/>
                  </a:lnTo>
                  <a:lnTo>
                    <a:pt x="2465" y="3246"/>
                  </a:lnTo>
                  <a:cubicBezTo>
                    <a:pt x="2537" y="3817"/>
                    <a:pt x="2977" y="4258"/>
                    <a:pt x="3549" y="4341"/>
                  </a:cubicBezTo>
                  <a:cubicBezTo>
                    <a:pt x="3614" y="4351"/>
                    <a:pt x="3678" y="4356"/>
                    <a:pt x="3742" y="4356"/>
                  </a:cubicBezTo>
                  <a:cubicBezTo>
                    <a:pt x="4376" y="4356"/>
                    <a:pt x="4914" y="3884"/>
                    <a:pt x="4990" y="3246"/>
                  </a:cubicBezTo>
                  <a:lnTo>
                    <a:pt x="5716" y="3246"/>
                  </a:lnTo>
                  <a:lnTo>
                    <a:pt x="5716" y="4127"/>
                  </a:lnTo>
                  <a:cubicBezTo>
                    <a:pt x="5716" y="4210"/>
                    <a:pt x="5799" y="4294"/>
                    <a:pt x="5882" y="4294"/>
                  </a:cubicBezTo>
                  <a:cubicBezTo>
                    <a:pt x="6406" y="4294"/>
                    <a:pt x="6835" y="4722"/>
                    <a:pt x="6835" y="5234"/>
                  </a:cubicBezTo>
                  <a:cubicBezTo>
                    <a:pt x="6835" y="5758"/>
                    <a:pt x="6406" y="6187"/>
                    <a:pt x="5882" y="6187"/>
                  </a:cubicBezTo>
                  <a:cubicBezTo>
                    <a:pt x="5799" y="6187"/>
                    <a:pt x="5716" y="6270"/>
                    <a:pt x="5716" y="6353"/>
                  </a:cubicBezTo>
                  <a:lnTo>
                    <a:pt x="5716" y="7234"/>
                  </a:lnTo>
                  <a:lnTo>
                    <a:pt x="4990" y="7234"/>
                  </a:lnTo>
                  <a:cubicBezTo>
                    <a:pt x="4906" y="7234"/>
                    <a:pt x="4823" y="7306"/>
                    <a:pt x="4823" y="7401"/>
                  </a:cubicBezTo>
                  <a:cubicBezTo>
                    <a:pt x="4823" y="7484"/>
                    <a:pt x="4906" y="7568"/>
                    <a:pt x="4990" y="7568"/>
                  </a:cubicBezTo>
                  <a:lnTo>
                    <a:pt x="6775" y="7568"/>
                  </a:lnTo>
                  <a:cubicBezTo>
                    <a:pt x="6839" y="8230"/>
                    <a:pt x="7403" y="8726"/>
                    <a:pt x="8059" y="8726"/>
                  </a:cubicBezTo>
                  <a:cubicBezTo>
                    <a:pt x="8146" y="8726"/>
                    <a:pt x="8234" y="8717"/>
                    <a:pt x="8323" y="8699"/>
                  </a:cubicBezTo>
                  <a:cubicBezTo>
                    <a:pt x="8419" y="8675"/>
                    <a:pt x="8478" y="8592"/>
                    <a:pt x="8454" y="8496"/>
                  </a:cubicBezTo>
                  <a:cubicBezTo>
                    <a:pt x="8443" y="8420"/>
                    <a:pt x="8373" y="8364"/>
                    <a:pt x="8288" y="8364"/>
                  </a:cubicBezTo>
                  <a:cubicBezTo>
                    <a:pt x="8280" y="8364"/>
                    <a:pt x="8272" y="8364"/>
                    <a:pt x="8264" y="8365"/>
                  </a:cubicBezTo>
                  <a:cubicBezTo>
                    <a:pt x="8195" y="8380"/>
                    <a:pt x="8127" y="8387"/>
                    <a:pt x="8061" y="8387"/>
                  </a:cubicBezTo>
                  <a:cubicBezTo>
                    <a:pt x="7535" y="8387"/>
                    <a:pt x="7089" y="7950"/>
                    <a:pt x="7121" y="7401"/>
                  </a:cubicBezTo>
                  <a:cubicBezTo>
                    <a:pt x="7121" y="7353"/>
                    <a:pt x="7109" y="7306"/>
                    <a:pt x="7073" y="7282"/>
                  </a:cubicBezTo>
                  <a:cubicBezTo>
                    <a:pt x="7034" y="7237"/>
                    <a:pt x="7003" y="7227"/>
                    <a:pt x="6891" y="7227"/>
                  </a:cubicBezTo>
                  <a:cubicBezTo>
                    <a:pt x="6787" y="7227"/>
                    <a:pt x="6613" y="7236"/>
                    <a:pt x="6299" y="7236"/>
                  </a:cubicBezTo>
                  <a:cubicBezTo>
                    <a:pt x="6227" y="7236"/>
                    <a:pt x="6148" y="7236"/>
                    <a:pt x="6061" y="7234"/>
                  </a:cubicBezTo>
                  <a:lnTo>
                    <a:pt x="6061" y="6508"/>
                  </a:lnTo>
                  <a:cubicBezTo>
                    <a:pt x="6811" y="6401"/>
                    <a:pt x="7299" y="5698"/>
                    <a:pt x="7145" y="4972"/>
                  </a:cubicBezTo>
                  <a:cubicBezTo>
                    <a:pt x="7049" y="4472"/>
                    <a:pt x="6633" y="4032"/>
                    <a:pt x="6061" y="3960"/>
                  </a:cubicBezTo>
                  <a:lnTo>
                    <a:pt x="6061" y="3234"/>
                  </a:lnTo>
                  <a:lnTo>
                    <a:pt x="6787" y="3234"/>
                  </a:lnTo>
                  <a:cubicBezTo>
                    <a:pt x="6878" y="3888"/>
                    <a:pt x="7448" y="4334"/>
                    <a:pt x="8061" y="4334"/>
                  </a:cubicBezTo>
                  <a:cubicBezTo>
                    <a:pt x="8252" y="4334"/>
                    <a:pt x="8447" y="4291"/>
                    <a:pt x="8633" y="4198"/>
                  </a:cubicBezTo>
                  <a:cubicBezTo>
                    <a:pt x="9026" y="4008"/>
                    <a:pt x="9276" y="3651"/>
                    <a:pt x="9335" y="3234"/>
                  </a:cubicBezTo>
                  <a:lnTo>
                    <a:pt x="10062" y="3234"/>
                  </a:lnTo>
                  <a:lnTo>
                    <a:pt x="10062" y="3960"/>
                  </a:lnTo>
                  <a:cubicBezTo>
                    <a:pt x="9109" y="4091"/>
                    <a:pt x="8633" y="5246"/>
                    <a:pt x="9228" y="6020"/>
                  </a:cubicBezTo>
                  <a:cubicBezTo>
                    <a:pt x="9262" y="6060"/>
                    <a:pt x="9311" y="6082"/>
                    <a:pt x="9360" y="6082"/>
                  </a:cubicBezTo>
                  <a:cubicBezTo>
                    <a:pt x="9398" y="6082"/>
                    <a:pt x="9435" y="6069"/>
                    <a:pt x="9466" y="6044"/>
                  </a:cubicBezTo>
                  <a:cubicBezTo>
                    <a:pt x="9550" y="5984"/>
                    <a:pt x="9562" y="5877"/>
                    <a:pt x="9502" y="5806"/>
                  </a:cubicBezTo>
                  <a:cubicBezTo>
                    <a:pt x="9026" y="5198"/>
                    <a:pt x="9454" y="4294"/>
                    <a:pt x="10228" y="4270"/>
                  </a:cubicBezTo>
                  <a:cubicBezTo>
                    <a:pt x="10324" y="4270"/>
                    <a:pt x="10395" y="4198"/>
                    <a:pt x="10395" y="4103"/>
                  </a:cubicBezTo>
                  <a:lnTo>
                    <a:pt x="10395" y="1007"/>
                  </a:lnTo>
                  <a:cubicBezTo>
                    <a:pt x="10383" y="936"/>
                    <a:pt x="10312" y="865"/>
                    <a:pt x="10216" y="865"/>
                  </a:cubicBezTo>
                  <a:cubicBezTo>
                    <a:pt x="10133" y="865"/>
                    <a:pt x="10050" y="936"/>
                    <a:pt x="10050" y="1031"/>
                  </a:cubicBezTo>
                  <a:lnTo>
                    <a:pt x="10050" y="2900"/>
                  </a:lnTo>
                  <a:lnTo>
                    <a:pt x="9157" y="2900"/>
                  </a:lnTo>
                  <a:cubicBezTo>
                    <a:pt x="9073" y="2900"/>
                    <a:pt x="8990" y="2984"/>
                    <a:pt x="8990" y="3067"/>
                  </a:cubicBezTo>
                  <a:cubicBezTo>
                    <a:pt x="8990" y="3293"/>
                    <a:pt x="8907" y="3520"/>
                    <a:pt x="8740" y="3698"/>
                  </a:cubicBezTo>
                  <a:cubicBezTo>
                    <a:pt x="8542" y="3912"/>
                    <a:pt x="8291" y="4008"/>
                    <a:pt x="8045" y="4008"/>
                  </a:cubicBezTo>
                  <a:cubicBezTo>
                    <a:pt x="7564" y="4008"/>
                    <a:pt x="7101" y="3642"/>
                    <a:pt x="7085" y="3067"/>
                  </a:cubicBezTo>
                  <a:cubicBezTo>
                    <a:pt x="7085" y="2984"/>
                    <a:pt x="7014" y="2900"/>
                    <a:pt x="6930" y="2900"/>
                  </a:cubicBezTo>
                  <a:lnTo>
                    <a:pt x="6049" y="2900"/>
                  </a:lnTo>
                  <a:lnTo>
                    <a:pt x="6049" y="2031"/>
                  </a:lnTo>
                  <a:cubicBezTo>
                    <a:pt x="6049" y="1936"/>
                    <a:pt x="5978" y="1865"/>
                    <a:pt x="5882" y="1865"/>
                  </a:cubicBezTo>
                  <a:cubicBezTo>
                    <a:pt x="5061" y="1865"/>
                    <a:pt x="4632" y="900"/>
                    <a:pt x="5168" y="281"/>
                  </a:cubicBezTo>
                  <a:cubicBezTo>
                    <a:pt x="5228" y="210"/>
                    <a:pt x="5228" y="103"/>
                    <a:pt x="5156" y="43"/>
                  </a:cubicBezTo>
                  <a:cubicBezTo>
                    <a:pt x="5123" y="16"/>
                    <a:pt x="5083" y="1"/>
                    <a:pt x="50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5" name="Google Shape;14185;p90"/>
            <p:cNvSpPr/>
            <p:nvPr/>
          </p:nvSpPr>
          <p:spPr>
            <a:xfrm>
              <a:off x="3139267" y="1504428"/>
              <a:ext cx="77668" cy="78113"/>
            </a:xfrm>
            <a:custGeom>
              <a:avLst/>
              <a:gdLst/>
              <a:ahLst/>
              <a:cxnLst/>
              <a:rect l="l" t="t" r="r" b="b"/>
              <a:pathLst>
                <a:path w="2442" h="2456" extrusionOk="0">
                  <a:moveTo>
                    <a:pt x="2255" y="1"/>
                  </a:moveTo>
                  <a:cubicBezTo>
                    <a:pt x="2226" y="1"/>
                    <a:pt x="2196" y="9"/>
                    <a:pt x="2168" y="25"/>
                  </a:cubicBezTo>
                  <a:cubicBezTo>
                    <a:pt x="1810" y="216"/>
                    <a:pt x="1572" y="573"/>
                    <a:pt x="1513" y="978"/>
                  </a:cubicBezTo>
                  <a:lnTo>
                    <a:pt x="620" y="978"/>
                  </a:lnTo>
                  <a:cubicBezTo>
                    <a:pt x="536" y="978"/>
                    <a:pt x="465" y="1049"/>
                    <a:pt x="465" y="1132"/>
                  </a:cubicBezTo>
                  <a:lnTo>
                    <a:pt x="465" y="2025"/>
                  </a:lnTo>
                  <a:cubicBezTo>
                    <a:pt x="346" y="2049"/>
                    <a:pt x="215" y="2073"/>
                    <a:pt x="120" y="2132"/>
                  </a:cubicBezTo>
                  <a:cubicBezTo>
                    <a:pt x="24" y="2180"/>
                    <a:pt x="1" y="2263"/>
                    <a:pt x="24" y="2359"/>
                  </a:cubicBezTo>
                  <a:cubicBezTo>
                    <a:pt x="60" y="2420"/>
                    <a:pt x="121" y="2456"/>
                    <a:pt x="184" y="2456"/>
                  </a:cubicBezTo>
                  <a:cubicBezTo>
                    <a:pt x="206" y="2456"/>
                    <a:pt x="229" y="2451"/>
                    <a:pt x="251" y="2442"/>
                  </a:cubicBezTo>
                  <a:cubicBezTo>
                    <a:pt x="370" y="2382"/>
                    <a:pt x="501" y="2359"/>
                    <a:pt x="620" y="2359"/>
                  </a:cubicBezTo>
                  <a:cubicBezTo>
                    <a:pt x="715" y="2359"/>
                    <a:pt x="786" y="2275"/>
                    <a:pt x="786" y="2192"/>
                  </a:cubicBezTo>
                  <a:lnTo>
                    <a:pt x="786" y="1299"/>
                  </a:lnTo>
                  <a:lnTo>
                    <a:pt x="1667" y="1299"/>
                  </a:lnTo>
                  <a:cubicBezTo>
                    <a:pt x="1751" y="1299"/>
                    <a:pt x="1834" y="1228"/>
                    <a:pt x="1834" y="1132"/>
                  </a:cubicBezTo>
                  <a:cubicBezTo>
                    <a:pt x="1834" y="1132"/>
                    <a:pt x="1810" y="585"/>
                    <a:pt x="2322" y="299"/>
                  </a:cubicBezTo>
                  <a:cubicBezTo>
                    <a:pt x="2406" y="263"/>
                    <a:pt x="2441" y="168"/>
                    <a:pt x="2394" y="85"/>
                  </a:cubicBezTo>
                  <a:cubicBezTo>
                    <a:pt x="2362" y="30"/>
                    <a:pt x="2311" y="1"/>
                    <a:pt x="2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6" name="Google Shape;14186;p90"/>
            <p:cNvSpPr/>
            <p:nvPr/>
          </p:nvSpPr>
          <p:spPr>
            <a:xfrm>
              <a:off x="3226381" y="1499880"/>
              <a:ext cx="116279" cy="82661"/>
            </a:xfrm>
            <a:custGeom>
              <a:avLst/>
              <a:gdLst/>
              <a:ahLst/>
              <a:cxnLst/>
              <a:rect l="l" t="t" r="r" b="b"/>
              <a:pathLst>
                <a:path w="3656" h="2599" extrusionOk="0">
                  <a:moveTo>
                    <a:pt x="170" y="0"/>
                  </a:moveTo>
                  <a:cubicBezTo>
                    <a:pt x="83" y="0"/>
                    <a:pt x="12" y="67"/>
                    <a:pt x="12" y="144"/>
                  </a:cubicBezTo>
                  <a:cubicBezTo>
                    <a:pt x="0" y="239"/>
                    <a:pt x="71" y="323"/>
                    <a:pt x="155" y="323"/>
                  </a:cubicBezTo>
                  <a:cubicBezTo>
                    <a:pt x="631" y="370"/>
                    <a:pt x="1024" y="775"/>
                    <a:pt x="1024" y="1275"/>
                  </a:cubicBezTo>
                  <a:cubicBezTo>
                    <a:pt x="1024" y="1371"/>
                    <a:pt x="1095" y="1442"/>
                    <a:pt x="1191" y="1442"/>
                  </a:cubicBezTo>
                  <a:lnTo>
                    <a:pt x="2084" y="1442"/>
                  </a:lnTo>
                  <a:lnTo>
                    <a:pt x="2084" y="2168"/>
                  </a:lnTo>
                  <a:cubicBezTo>
                    <a:pt x="1965" y="2192"/>
                    <a:pt x="1822" y="2228"/>
                    <a:pt x="1738" y="2275"/>
                  </a:cubicBezTo>
                  <a:cubicBezTo>
                    <a:pt x="1643" y="2299"/>
                    <a:pt x="1619" y="2406"/>
                    <a:pt x="1643" y="2502"/>
                  </a:cubicBezTo>
                  <a:cubicBezTo>
                    <a:pt x="1669" y="2563"/>
                    <a:pt x="1735" y="2599"/>
                    <a:pt x="1801" y="2599"/>
                  </a:cubicBezTo>
                  <a:cubicBezTo>
                    <a:pt x="1824" y="2599"/>
                    <a:pt x="1848" y="2594"/>
                    <a:pt x="1869" y="2585"/>
                  </a:cubicBezTo>
                  <a:cubicBezTo>
                    <a:pt x="1988" y="2549"/>
                    <a:pt x="2107" y="2514"/>
                    <a:pt x="2238" y="2514"/>
                  </a:cubicBezTo>
                  <a:cubicBezTo>
                    <a:pt x="2334" y="2514"/>
                    <a:pt x="2405" y="2442"/>
                    <a:pt x="2405" y="2347"/>
                  </a:cubicBezTo>
                  <a:lnTo>
                    <a:pt x="2405" y="1454"/>
                  </a:lnTo>
                  <a:lnTo>
                    <a:pt x="3131" y="1454"/>
                  </a:lnTo>
                  <a:cubicBezTo>
                    <a:pt x="3167" y="1668"/>
                    <a:pt x="3227" y="1859"/>
                    <a:pt x="3346" y="2025"/>
                  </a:cubicBezTo>
                  <a:cubicBezTo>
                    <a:pt x="3376" y="2072"/>
                    <a:pt x="3427" y="2098"/>
                    <a:pt x="3485" y="2098"/>
                  </a:cubicBezTo>
                  <a:cubicBezTo>
                    <a:pt x="3516" y="2098"/>
                    <a:pt x="3550" y="2090"/>
                    <a:pt x="3584" y="2073"/>
                  </a:cubicBezTo>
                  <a:cubicBezTo>
                    <a:pt x="3643" y="2013"/>
                    <a:pt x="3655" y="1906"/>
                    <a:pt x="3620" y="1823"/>
                  </a:cubicBezTo>
                  <a:cubicBezTo>
                    <a:pt x="3500" y="1656"/>
                    <a:pt x="3453" y="1442"/>
                    <a:pt x="3453" y="1299"/>
                  </a:cubicBezTo>
                  <a:cubicBezTo>
                    <a:pt x="3453" y="1204"/>
                    <a:pt x="3381" y="1121"/>
                    <a:pt x="3286" y="1121"/>
                  </a:cubicBezTo>
                  <a:lnTo>
                    <a:pt x="1334" y="1121"/>
                  </a:lnTo>
                  <a:cubicBezTo>
                    <a:pt x="1262" y="525"/>
                    <a:pt x="774" y="61"/>
                    <a:pt x="191" y="1"/>
                  </a:cubicBezTo>
                  <a:cubicBezTo>
                    <a:pt x="183" y="0"/>
                    <a:pt x="177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7" name="Google Shape;14187;p90"/>
            <p:cNvSpPr/>
            <p:nvPr/>
          </p:nvSpPr>
          <p:spPr>
            <a:xfrm>
              <a:off x="3179786" y="1775216"/>
              <a:ext cx="86764" cy="46594"/>
            </a:xfrm>
            <a:custGeom>
              <a:avLst/>
              <a:gdLst/>
              <a:ahLst/>
              <a:cxnLst/>
              <a:rect l="l" t="t" r="r" b="b"/>
              <a:pathLst>
                <a:path w="2728" h="1465" extrusionOk="0">
                  <a:moveTo>
                    <a:pt x="1525" y="0"/>
                  </a:moveTo>
                  <a:cubicBezTo>
                    <a:pt x="870" y="0"/>
                    <a:pt x="322" y="500"/>
                    <a:pt x="239" y="1131"/>
                  </a:cubicBezTo>
                  <a:lnTo>
                    <a:pt x="167" y="1131"/>
                  </a:lnTo>
                  <a:cubicBezTo>
                    <a:pt x="84" y="1131"/>
                    <a:pt x="1" y="1215"/>
                    <a:pt x="1" y="1298"/>
                  </a:cubicBezTo>
                  <a:cubicBezTo>
                    <a:pt x="1" y="1393"/>
                    <a:pt x="84" y="1465"/>
                    <a:pt x="167" y="1465"/>
                  </a:cubicBezTo>
                  <a:lnTo>
                    <a:pt x="405" y="1465"/>
                  </a:lnTo>
                  <a:cubicBezTo>
                    <a:pt x="501" y="1465"/>
                    <a:pt x="584" y="1393"/>
                    <a:pt x="572" y="1286"/>
                  </a:cubicBezTo>
                  <a:cubicBezTo>
                    <a:pt x="560" y="798"/>
                    <a:pt x="953" y="322"/>
                    <a:pt x="1525" y="322"/>
                  </a:cubicBezTo>
                  <a:cubicBezTo>
                    <a:pt x="1882" y="322"/>
                    <a:pt x="2227" y="524"/>
                    <a:pt x="2382" y="857"/>
                  </a:cubicBezTo>
                  <a:cubicBezTo>
                    <a:pt x="2415" y="915"/>
                    <a:pt x="2471" y="950"/>
                    <a:pt x="2530" y="950"/>
                  </a:cubicBezTo>
                  <a:cubicBezTo>
                    <a:pt x="2556" y="950"/>
                    <a:pt x="2583" y="943"/>
                    <a:pt x="2608" y="929"/>
                  </a:cubicBezTo>
                  <a:cubicBezTo>
                    <a:pt x="2679" y="905"/>
                    <a:pt x="2727" y="810"/>
                    <a:pt x="2679" y="738"/>
                  </a:cubicBezTo>
                  <a:cubicBezTo>
                    <a:pt x="2477" y="286"/>
                    <a:pt x="2013" y="0"/>
                    <a:pt x="1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8" name="Google Shape;14188;p90"/>
            <p:cNvSpPr/>
            <p:nvPr/>
          </p:nvSpPr>
          <p:spPr>
            <a:xfrm>
              <a:off x="3154024" y="1712337"/>
              <a:ext cx="15203" cy="109473"/>
            </a:xfrm>
            <a:custGeom>
              <a:avLst/>
              <a:gdLst/>
              <a:ahLst/>
              <a:cxnLst/>
              <a:rect l="l" t="t" r="r" b="b"/>
              <a:pathLst>
                <a:path w="478" h="3442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275"/>
                  </a:lnTo>
                  <a:cubicBezTo>
                    <a:pt x="1" y="3370"/>
                    <a:pt x="72" y="3442"/>
                    <a:pt x="156" y="3442"/>
                  </a:cubicBezTo>
                  <a:lnTo>
                    <a:pt x="310" y="3442"/>
                  </a:lnTo>
                  <a:cubicBezTo>
                    <a:pt x="394" y="3442"/>
                    <a:pt x="477" y="3370"/>
                    <a:pt x="477" y="3275"/>
                  </a:cubicBezTo>
                  <a:cubicBezTo>
                    <a:pt x="477" y="3203"/>
                    <a:pt x="418" y="3132"/>
                    <a:pt x="322" y="3108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89" name="Google Shape;14189;p90"/>
          <p:cNvSpPr/>
          <p:nvPr/>
        </p:nvSpPr>
        <p:spPr>
          <a:xfrm>
            <a:off x="3196834" y="1954214"/>
            <a:ext cx="118537" cy="373518"/>
          </a:xfrm>
          <a:custGeom>
            <a:avLst/>
            <a:gdLst/>
            <a:ahLst/>
            <a:cxnLst/>
            <a:rect l="l" t="t" r="r" b="b"/>
            <a:pathLst>
              <a:path w="3727" h="11744" extrusionOk="0">
                <a:moveTo>
                  <a:pt x="3273" y="1"/>
                </a:moveTo>
                <a:cubicBezTo>
                  <a:pt x="2520" y="1"/>
                  <a:pt x="1832" y="264"/>
                  <a:pt x="1239" y="802"/>
                </a:cubicBezTo>
                <a:cubicBezTo>
                  <a:pt x="762" y="1254"/>
                  <a:pt x="453" y="1790"/>
                  <a:pt x="286" y="2147"/>
                </a:cubicBezTo>
                <a:cubicBezTo>
                  <a:pt x="238" y="2230"/>
                  <a:pt x="286" y="2337"/>
                  <a:pt x="381" y="2385"/>
                </a:cubicBezTo>
                <a:cubicBezTo>
                  <a:pt x="404" y="2398"/>
                  <a:pt x="428" y="2404"/>
                  <a:pt x="452" y="2404"/>
                </a:cubicBezTo>
                <a:cubicBezTo>
                  <a:pt x="518" y="2404"/>
                  <a:pt x="585" y="2360"/>
                  <a:pt x="619" y="2290"/>
                </a:cubicBezTo>
                <a:cubicBezTo>
                  <a:pt x="1148" y="1163"/>
                  <a:pt x="2035" y="349"/>
                  <a:pt x="3314" y="349"/>
                </a:cubicBezTo>
                <a:cubicBezTo>
                  <a:pt x="3333" y="349"/>
                  <a:pt x="3351" y="349"/>
                  <a:pt x="3370" y="349"/>
                </a:cubicBezTo>
                <a:cubicBezTo>
                  <a:pt x="3084" y="694"/>
                  <a:pt x="2858" y="1040"/>
                  <a:pt x="2727" y="1421"/>
                </a:cubicBezTo>
                <a:cubicBezTo>
                  <a:pt x="2489" y="2135"/>
                  <a:pt x="2739" y="2564"/>
                  <a:pt x="2846" y="2814"/>
                </a:cubicBezTo>
                <a:cubicBezTo>
                  <a:pt x="3179" y="3611"/>
                  <a:pt x="2644" y="4540"/>
                  <a:pt x="1786" y="4588"/>
                </a:cubicBezTo>
                <a:cubicBezTo>
                  <a:pt x="1761" y="4588"/>
                  <a:pt x="1725" y="4589"/>
                  <a:pt x="1681" y="4589"/>
                </a:cubicBezTo>
                <a:cubicBezTo>
                  <a:pt x="1560" y="4589"/>
                  <a:pt x="1374" y="4577"/>
                  <a:pt x="1155" y="4481"/>
                </a:cubicBezTo>
                <a:cubicBezTo>
                  <a:pt x="584" y="4231"/>
                  <a:pt x="274" y="3576"/>
                  <a:pt x="393" y="2897"/>
                </a:cubicBezTo>
                <a:cubicBezTo>
                  <a:pt x="405" y="2814"/>
                  <a:pt x="346" y="2718"/>
                  <a:pt x="238" y="2695"/>
                </a:cubicBezTo>
                <a:cubicBezTo>
                  <a:pt x="231" y="2694"/>
                  <a:pt x="224" y="2693"/>
                  <a:pt x="217" y="2693"/>
                </a:cubicBezTo>
                <a:cubicBezTo>
                  <a:pt x="139" y="2693"/>
                  <a:pt x="58" y="2750"/>
                  <a:pt x="36" y="2837"/>
                </a:cubicBezTo>
                <a:cubicBezTo>
                  <a:pt x="24" y="2957"/>
                  <a:pt x="0" y="3064"/>
                  <a:pt x="0" y="3183"/>
                </a:cubicBezTo>
                <a:cubicBezTo>
                  <a:pt x="0" y="3826"/>
                  <a:pt x="298" y="4361"/>
                  <a:pt x="750" y="4659"/>
                </a:cubicBezTo>
                <a:cubicBezTo>
                  <a:pt x="393" y="6921"/>
                  <a:pt x="441" y="9553"/>
                  <a:pt x="1465" y="11612"/>
                </a:cubicBezTo>
                <a:cubicBezTo>
                  <a:pt x="1501" y="11684"/>
                  <a:pt x="1584" y="11743"/>
                  <a:pt x="1667" y="11743"/>
                </a:cubicBezTo>
                <a:cubicBezTo>
                  <a:pt x="1762" y="11743"/>
                  <a:pt x="1834" y="11696"/>
                  <a:pt x="1882" y="11612"/>
                </a:cubicBezTo>
                <a:cubicBezTo>
                  <a:pt x="2143" y="11077"/>
                  <a:pt x="2358" y="10457"/>
                  <a:pt x="2501" y="9803"/>
                </a:cubicBezTo>
                <a:cubicBezTo>
                  <a:pt x="2524" y="9719"/>
                  <a:pt x="2477" y="9612"/>
                  <a:pt x="2370" y="9600"/>
                </a:cubicBezTo>
                <a:cubicBezTo>
                  <a:pt x="2360" y="9599"/>
                  <a:pt x="2349" y="9598"/>
                  <a:pt x="2338" y="9598"/>
                </a:cubicBezTo>
                <a:cubicBezTo>
                  <a:pt x="2262" y="9598"/>
                  <a:pt x="2178" y="9637"/>
                  <a:pt x="2167" y="9731"/>
                </a:cubicBezTo>
                <a:cubicBezTo>
                  <a:pt x="2048" y="10267"/>
                  <a:pt x="1870" y="10779"/>
                  <a:pt x="1667" y="11231"/>
                </a:cubicBezTo>
                <a:cubicBezTo>
                  <a:pt x="1060" y="9862"/>
                  <a:pt x="869" y="8302"/>
                  <a:pt x="893" y="6814"/>
                </a:cubicBezTo>
                <a:lnTo>
                  <a:pt x="1155" y="6814"/>
                </a:lnTo>
                <a:cubicBezTo>
                  <a:pt x="1250" y="6814"/>
                  <a:pt x="1334" y="6743"/>
                  <a:pt x="1334" y="6636"/>
                </a:cubicBezTo>
                <a:cubicBezTo>
                  <a:pt x="1334" y="6552"/>
                  <a:pt x="1250" y="6457"/>
                  <a:pt x="1155" y="6457"/>
                </a:cubicBezTo>
                <a:lnTo>
                  <a:pt x="917" y="6457"/>
                </a:lnTo>
                <a:cubicBezTo>
                  <a:pt x="917" y="6397"/>
                  <a:pt x="929" y="6112"/>
                  <a:pt x="953" y="5838"/>
                </a:cubicBezTo>
                <a:lnTo>
                  <a:pt x="1584" y="5838"/>
                </a:lnTo>
                <a:cubicBezTo>
                  <a:pt x="1691" y="5838"/>
                  <a:pt x="1762" y="5755"/>
                  <a:pt x="1762" y="5659"/>
                </a:cubicBezTo>
                <a:cubicBezTo>
                  <a:pt x="1762" y="5552"/>
                  <a:pt x="1691" y="5481"/>
                  <a:pt x="1584" y="5481"/>
                </a:cubicBezTo>
                <a:lnTo>
                  <a:pt x="989" y="5481"/>
                </a:lnTo>
                <a:cubicBezTo>
                  <a:pt x="1012" y="5243"/>
                  <a:pt x="1048" y="5016"/>
                  <a:pt x="1072" y="4814"/>
                </a:cubicBezTo>
                <a:cubicBezTo>
                  <a:pt x="1250" y="4879"/>
                  <a:pt x="1456" y="4912"/>
                  <a:pt x="1661" y="4912"/>
                </a:cubicBezTo>
                <a:cubicBezTo>
                  <a:pt x="1867" y="4912"/>
                  <a:pt x="2072" y="4879"/>
                  <a:pt x="2251" y="4814"/>
                </a:cubicBezTo>
                <a:cubicBezTo>
                  <a:pt x="2286" y="5016"/>
                  <a:pt x="2310" y="5243"/>
                  <a:pt x="2346" y="5481"/>
                </a:cubicBezTo>
                <a:lnTo>
                  <a:pt x="2286" y="5481"/>
                </a:lnTo>
                <a:cubicBezTo>
                  <a:pt x="2191" y="5481"/>
                  <a:pt x="2108" y="5552"/>
                  <a:pt x="2108" y="5659"/>
                </a:cubicBezTo>
                <a:cubicBezTo>
                  <a:pt x="2108" y="5755"/>
                  <a:pt x="2179" y="5838"/>
                  <a:pt x="2286" y="5838"/>
                </a:cubicBezTo>
                <a:lnTo>
                  <a:pt x="2370" y="5838"/>
                </a:lnTo>
                <a:cubicBezTo>
                  <a:pt x="2382" y="6052"/>
                  <a:pt x="2405" y="6231"/>
                  <a:pt x="2417" y="6457"/>
                </a:cubicBezTo>
                <a:lnTo>
                  <a:pt x="1870" y="6457"/>
                </a:lnTo>
                <a:cubicBezTo>
                  <a:pt x="1774" y="6457"/>
                  <a:pt x="1691" y="6528"/>
                  <a:pt x="1691" y="6636"/>
                </a:cubicBezTo>
                <a:cubicBezTo>
                  <a:pt x="1691" y="6743"/>
                  <a:pt x="1762" y="6814"/>
                  <a:pt x="1870" y="6814"/>
                </a:cubicBezTo>
                <a:lnTo>
                  <a:pt x="2441" y="6814"/>
                </a:lnTo>
                <a:cubicBezTo>
                  <a:pt x="2465" y="7540"/>
                  <a:pt x="2429" y="8314"/>
                  <a:pt x="2310" y="9064"/>
                </a:cubicBezTo>
                <a:cubicBezTo>
                  <a:pt x="2298" y="9160"/>
                  <a:pt x="2358" y="9243"/>
                  <a:pt x="2465" y="9255"/>
                </a:cubicBezTo>
                <a:cubicBezTo>
                  <a:pt x="2476" y="9258"/>
                  <a:pt x="2487" y="9260"/>
                  <a:pt x="2498" y="9260"/>
                </a:cubicBezTo>
                <a:cubicBezTo>
                  <a:pt x="2572" y="9260"/>
                  <a:pt x="2645" y="9195"/>
                  <a:pt x="2655" y="9112"/>
                </a:cubicBezTo>
                <a:cubicBezTo>
                  <a:pt x="2882" y="7671"/>
                  <a:pt x="2834" y="6088"/>
                  <a:pt x="2596" y="4647"/>
                </a:cubicBezTo>
                <a:cubicBezTo>
                  <a:pt x="3191" y="4231"/>
                  <a:pt x="3477" y="3409"/>
                  <a:pt x="3179" y="2659"/>
                </a:cubicBezTo>
                <a:cubicBezTo>
                  <a:pt x="3072" y="2397"/>
                  <a:pt x="2691" y="1849"/>
                  <a:pt x="3417" y="849"/>
                </a:cubicBezTo>
                <a:cubicBezTo>
                  <a:pt x="3667" y="492"/>
                  <a:pt x="3727" y="492"/>
                  <a:pt x="3727" y="325"/>
                </a:cubicBezTo>
                <a:cubicBezTo>
                  <a:pt x="3727" y="147"/>
                  <a:pt x="3596" y="16"/>
                  <a:pt x="3417" y="4"/>
                </a:cubicBezTo>
                <a:cubicBezTo>
                  <a:pt x="3369" y="2"/>
                  <a:pt x="3321" y="1"/>
                  <a:pt x="327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90" name="Google Shape;14190;p90"/>
          <p:cNvGrpSpPr/>
          <p:nvPr/>
        </p:nvGrpSpPr>
        <p:grpSpPr>
          <a:xfrm>
            <a:off x="3485575" y="1999759"/>
            <a:ext cx="373772" cy="284050"/>
            <a:chOff x="3531200" y="1999759"/>
            <a:chExt cx="373772" cy="284050"/>
          </a:xfrm>
          <a:solidFill>
            <a:schemeClr val="bg1"/>
          </a:solidFill>
        </p:grpSpPr>
        <p:sp>
          <p:nvSpPr>
            <p:cNvPr id="14191" name="Google Shape;14191;p90"/>
            <p:cNvSpPr/>
            <p:nvPr/>
          </p:nvSpPr>
          <p:spPr>
            <a:xfrm>
              <a:off x="3531200" y="1999759"/>
              <a:ext cx="373772" cy="283669"/>
            </a:xfrm>
            <a:custGeom>
              <a:avLst/>
              <a:gdLst/>
              <a:ahLst/>
              <a:cxnLst/>
              <a:rect l="l" t="t" r="r" b="b"/>
              <a:pathLst>
                <a:path w="11752" h="8919" extrusionOk="0">
                  <a:moveTo>
                    <a:pt x="1024" y="1"/>
                  </a:moveTo>
                  <a:cubicBezTo>
                    <a:pt x="465" y="1"/>
                    <a:pt x="1" y="465"/>
                    <a:pt x="1" y="1024"/>
                  </a:cubicBezTo>
                  <a:lnTo>
                    <a:pt x="1" y="7847"/>
                  </a:lnTo>
                  <a:cubicBezTo>
                    <a:pt x="1" y="8418"/>
                    <a:pt x="477" y="8918"/>
                    <a:pt x="1072" y="8918"/>
                  </a:cubicBezTo>
                  <a:lnTo>
                    <a:pt x="4513" y="8918"/>
                  </a:lnTo>
                  <a:cubicBezTo>
                    <a:pt x="4596" y="8918"/>
                    <a:pt x="4692" y="8835"/>
                    <a:pt x="4692" y="8740"/>
                  </a:cubicBezTo>
                  <a:cubicBezTo>
                    <a:pt x="4692" y="8633"/>
                    <a:pt x="4608" y="8561"/>
                    <a:pt x="4513" y="8561"/>
                  </a:cubicBezTo>
                  <a:lnTo>
                    <a:pt x="1072" y="8561"/>
                  </a:lnTo>
                  <a:cubicBezTo>
                    <a:pt x="667" y="8561"/>
                    <a:pt x="358" y="8228"/>
                    <a:pt x="358" y="7847"/>
                  </a:cubicBezTo>
                  <a:lnTo>
                    <a:pt x="358" y="7763"/>
                  </a:lnTo>
                  <a:cubicBezTo>
                    <a:pt x="405" y="7430"/>
                    <a:pt x="679" y="7168"/>
                    <a:pt x="1024" y="7168"/>
                  </a:cubicBezTo>
                  <a:lnTo>
                    <a:pt x="1358" y="7168"/>
                  </a:lnTo>
                  <a:cubicBezTo>
                    <a:pt x="1441" y="7168"/>
                    <a:pt x="1536" y="7097"/>
                    <a:pt x="1536" y="6990"/>
                  </a:cubicBezTo>
                  <a:cubicBezTo>
                    <a:pt x="1536" y="6906"/>
                    <a:pt x="1453" y="6811"/>
                    <a:pt x="1358" y="6811"/>
                  </a:cubicBezTo>
                  <a:cubicBezTo>
                    <a:pt x="1335" y="6814"/>
                    <a:pt x="1308" y="6815"/>
                    <a:pt x="1278" y="6815"/>
                  </a:cubicBezTo>
                  <a:cubicBezTo>
                    <a:pt x="1231" y="6815"/>
                    <a:pt x="1176" y="6813"/>
                    <a:pt x="1114" y="6813"/>
                  </a:cubicBezTo>
                  <a:cubicBezTo>
                    <a:pt x="900" y="6813"/>
                    <a:pt x="612" y="6839"/>
                    <a:pt x="346" y="7073"/>
                  </a:cubicBezTo>
                  <a:cubicBezTo>
                    <a:pt x="358" y="679"/>
                    <a:pt x="322" y="1001"/>
                    <a:pt x="358" y="834"/>
                  </a:cubicBezTo>
                  <a:cubicBezTo>
                    <a:pt x="429" y="536"/>
                    <a:pt x="703" y="322"/>
                    <a:pt x="1013" y="322"/>
                  </a:cubicBezTo>
                  <a:lnTo>
                    <a:pt x="2441" y="322"/>
                  </a:lnTo>
                  <a:lnTo>
                    <a:pt x="2441" y="6811"/>
                  </a:lnTo>
                  <a:lnTo>
                    <a:pt x="2025" y="6811"/>
                  </a:lnTo>
                  <a:cubicBezTo>
                    <a:pt x="1929" y="6811"/>
                    <a:pt x="1846" y="6894"/>
                    <a:pt x="1846" y="6990"/>
                  </a:cubicBezTo>
                  <a:cubicBezTo>
                    <a:pt x="1846" y="7085"/>
                    <a:pt x="1917" y="7168"/>
                    <a:pt x="2025" y="7168"/>
                  </a:cubicBezTo>
                  <a:lnTo>
                    <a:pt x="2608" y="7168"/>
                  </a:lnTo>
                  <a:cubicBezTo>
                    <a:pt x="2644" y="7168"/>
                    <a:pt x="2691" y="7156"/>
                    <a:pt x="2727" y="7132"/>
                  </a:cubicBezTo>
                  <a:cubicBezTo>
                    <a:pt x="2751" y="7097"/>
                    <a:pt x="2763" y="7049"/>
                    <a:pt x="2763" y="7013"/>
                  </a:cubicBezTo>
                  <a:lnTo>
                    <a:pt x="2763" y="1203"/>
                  </a:lnTo>
                  <a:lnTo>
                    <a:pt x="11371" y="1203"/>
                  </a:lnTo>
                  <a:lnTo>
                    <a:pt x="11371" y="2787"/>
                  </a:lnTo>
                  <a:cubicBezTo>
                    <a:pt x="11371" y="2870"/>
                    <a:pt x="11442" y="2965"/>
                    <a:pt x="11550" y="2965"/>
                  </a:cubicBezTo>
                  <a:cubicBezTo>
                    <a:pt x="11633" y="2965"/>
                    <a:pt x="11728" y="2882"/>
                    <a:pt x="11728" y="2787"/>
                  </a:cubicBezTo>
                  <a:lnTo>
                    <a:pt x="11728" y="1036"/>
                  </a:lnTo>
                  <a:cubicBezTo>
                    <a:pt x="11752" y="941"/>
                    <a:pt x="11681" y="858"/>
                    <a:pt x="11597" y="858"/>
                  </a:cubicBezTo>
                  <a:lnTo>
                    <a:pt x="2810" y="858"/>
                  </a:lnTo>
                  <a:lnTo>
                    <a:pt x="2810" y="179"/>
                  </a:lnTo>
                  <a:cubicBezTo>
                    <a:pt x="2810" y="84"/>
                    <a:pt x="2739" y="1"/>
                    <a:pt x="2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2" name="Google Shape;14192;p90"/>
            <p:cNvSpPr/>
            <p:nvPr/>
          </p:nvSpPr>
          <p:spPr>
            <a:xfrm>
              <a:off x="3690638" y="2104652"/>
              <a:ext cx="214334" cy="179158"/>
            </a:xfrm>
            <a:custGeom>
              <a:avLst/>
              <a:gdLst/>
              <a:ahLst/>
              <a:cxnLst/>
              <a:rect l="l" t="t" r="r" b="b"/>
              <a:pathLst>
                <a:path w="6739" h="5633" extrusionOk="0">
                  <a:moveTo>
                    <a:pt x="6584" y="1"/>
                  </a:moveTo>
                  <a:cubicBezTo>
                    <a:pt x="6489" y="1"/>
                    <a:pt x="6406" y="84"/>
                    <a:pt x="6406" y="179"/>
                  </a:cubicBezTo>
                  <a:lnTo>
                    <a:pt x="6406" y="5275"/>
                  </a:lnTo>
                  <a:lnTo>
                    <a:pt x="179" y="5275"/>
                  </a:lnTo>
                  <a:cubicBezTo>
                    <a:pt x="95" y="5275"/>
                    <a:pt x="0" y="5346"/>
                    <a:pt x="0" y="5454"/>
                  </a:cubicBezTo>
                  <a:cubicBezTo>
                    <a:pt x="0" y="5549"/>
                    <a:pt x="72" y="5632"/>
                    <a:pt x="179" y="5632"/>
                  </a:cubicBezTo>
                  <a:lnTo>
                    <a:pt x="6560" y="5632"/>
                  </a:lnTo>
                  <a:cubicBezTo>
                    <a:pt x="6656" y="5632"/>
                    <a:pt x="6739" y="5549"/>
                    <a:pt x="6739" y="5454"/>
                  </a:cubicBezTo>
                  <a:lnTo>
                    <a:pt x="6739" y="179"/>
                  </a:lnTo>
                  <a:cubicBezTo>
                    <a:pt x="6739" y="84"/>
                    <a:pt x="6668" y="1"/>
                    <a:pt x="6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3" name="Google Shape;14193;p90"/>
            <p:cNvSpPr/>
            <p:nvPr/>
          </p:nvSpPr>
          <p:spPr>
            <a:xfrm>
              <a:off x="3631163" y="2148193"/>
              <a:ext cx="259433" cy="84856"/>
            </a:xfrm>
            <a:custGeom>
              <a:avLst/>
              <a:gdLst/>
              <a:ahLst/>
              <a:cxnLst/>
              <a:rect l="l" t="t" r="r" b="b"/>
              <a:pathLst>
                <a:path w="8157" h="2668" extrusionOk="0"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lnTo>
                    <a:pt x="1" y="2489"/>
                  </a:lnTo>
                  <a:cubicBezTo>
                    <a:pt x="1" y="2584"/>
                    <a:pt x="72" y="2668"/>
                    <a:pt x="179" y="2668"/>
                  </a:cubicBezTo>
                  <a:lnTo>
                    <a:pt x="4954" y="2668"/>
                  </a:lnTo>
                  <a:cubicBezTo>
                    <a:pt x="5037" y="2668"/>
                    <a:pt x="5132" y="2596"/>
                    <a:pt x="5132" y="2489"/>
                  </a:cubicBezTo>
                  <a:cubicBezTo>
                    <a:pt x="5132" y="2382"/>
                    <a:pt x="5061" y="2311"/>
                    <a:pt x="4954" y="2311"/>
                  </a:cubicBezTo>
                  <a:lnTo>
                    <a:pt x="358" y="2311"/>
                  </a:lnTo>
                  <a:lnTo>
                    <a:pt x="358" y="346"/>
                  </a:lnTo>
                  <a:lnTo>
                    <a:pt x="501" y="346"/>
                  </a:lnTo>
                  <a:lnTo>
                    <a:pt x="501" y="1227"/>
                  </a:lnTo>
                  <a:cubicBezTo>
                    <a:pt x="501" y="1310"/>
                    <a:pt x="572" y="1406"/>
                    <a:pt x="679" y="1406"/>
                  </a:cubicBezTo>
                  <a:cubicBezTo>
                    <a:pt x="787" y="1406"/>
                    <a:pt x="858" y="1334"/>
                    <a:pt x="858" y="1227"/>
                  </a:cubicBezTo>
                  <a:lnTo>
                    <a:pt x="858" y="346"/>
                  </a:lnTo>
                  <a:lnTo>
                    <a:pt x="1072" y="346"/>
                  </a:lnTo>
                  <a:lnTo>
                    <a:pt x="1072" y="739"/>
                  </a:lnTo>
                  <a:cubicBezTo>
                    <a:pt x="1072" y="822"/>
                    <a:pt x="1144" y="918"/>
                    <a:pt x="1251" y="918"/>
                  </a:cubicBezTo>
                  <a:cubicBezTo>
                    <a:pt x="1346" y="918"/>
                    <a:pt x="1430" y="834"/>
                    <a:pt x="1430" y="739"/>
                  </a:cubicBezTo>
                  <a:lnTo>
                    <a:pt x="1430" y="346"/>
                  </a:lnTo>
                  <a:lnTo>
                    <a:pt x="1632" y="346"/>
                  </a:lnTo>
                  <a:lnTo>
                    <a:pt x="1632" y="739"/>
                  </a:lnTo>
                  <a:cubicBezTo>
                    <a:pt x="1632" y="822"/>
                    <a:pt x="1703" y="918"/>
                    <a:pt x="1811" y="918"/>
                  </a:cubicBezTo>
                  <a:cubicBezTo>
                    <a:pt x="1918" y="918"/>
                    <a:pt x="1989" y="834"/>
                    <a:pt x="1989" y="739"/>
                  </a:cubicBezTo>
                  <a:lnTo>
                    <a:pt x="1989" y="346"/>
                  </a:lnTo>
                  <a:lnTo>
                    <a:pt x="2203" y="346"/>
                  </a:lnTo>
                  <a:lnTo>
                    <a:pt x="2203" y="739"/>
                  </a:lnTo>
                  <a:cubicBezTo>
                    <a:pt x="2203" y="822"/>
                    <a:pt x="2275" y="918"/>
                    <a:pt x="2382" y="918"/>
                  </a:cubicBezTo>
                  <a:cubicBezTo>
                    <a:pt x="2477" y="918"/>
                    <a:pt x="2561" y="834"/>
                    <a:pt x="2561" y="739"/>
                  </a:cubicBezTo>
                  <a:lnTo>
                    <a:pt x="2561" y="346"/>
                  </a:lnTo>
                  <a:lnTo>
                    <a:pt x="2763" y="346"/>
                  </a:lnTo>
                  <a:lnTo>
                    <a:pt x="2763" y="1227"/>
                  </a:lnTo>
                  <a:cubicBezTo>
                    <a:pt x="2763" y="1310"/>
                    <a:pt x="2834" y="1406"/>
                    <a:pt x="2942" y="1406"/>
                  </a:cubicBezTo>
                  <a:cubicBezTo>
                    <a:pt x="3049" y="1406"/>
                    <a:pt x="3120" y="1334"/>
                    <a:pt x="3120" y="1227"/>
                  </a:cubicBezTo>
                  <a:lnTo>
                    <a:pt x="3120" y="346"/>
                  </a:lnTo>
                  <a:lnTo>
                    <a:pt x="3335" y="346"/>
                  </a:lnTo>
                  <a:lnTo>
                    <a:pt x="3335" y="739"/>
                  </a:lnTo>
                  <a:cubicBezTo>
                    <a:pt x="3335" y="822"/>
                    <a:pt x="3406" y="918"/>
                    <a:pt x="3513" y="918"/>
                  </a:cubicBezTo>
                  <a:cubicBezTo>
                    <a:pt x="3608" y="918"/>
                    <a:pt x="3692" y="834"/>
                    <a:pt x="3692" y="739"/>
                  </a:cubicBezTo>
                  <a:lnTo>
                    <a:pt x="3692" y="346"/>
                  </a:lnTo>
                  <a:lnTo>
                    <a:pt x="3894" y="346"/>
                  </a:lnTo>
                  <a:lnTo>
                    <a:pt x="3894" y="739"/>
                  </a:lnTo>
                  <a:cubicBezTo>
                    <a:pt x="3894" y="822"/>
                    <a:pt x="3966" y="918"/>
                    <a:pt x="4073" y="918"/>
                  </a:cubicBezTo>
                  <a:cubicBezTo>
                    <a:pt x="4168" y="918"/>
                    <a:pt x="4251" y="834"/>
                    <a:pt x="4251" y="739"/>
                  </a:cubicBezTo>
                  <a:lnTo>
                    <a:pt x="4251" y="346"/>
                  </a:lnTo>
                  <a:lnTo>
                    <a:pt x="4466" y="346"/>
                  </a:lnTo>
                  <a:lnTo>
                    <a:pt x="4466" y="739"/>
                  </a:lnTo>
                  <a:cubicBezTo>
                    <a:pt x="4466" y="822"/>
                    <a:pt x="4537" y="918"/>
                    <a:pt x="4644" y="918"/>
                  </a:cubicBezTo>
                  <a:cubicBezTo>
                    <a:pt x="4739" y="918"/>
                    <a:pt x="4823" y="834"/>
                    <a:pt x="4823" y="739"/>
                  </a:cubicBezTo>
                  <a:lnTo>
                    <a:pt x="4823" y="346"/>
                  </a:lnTo>
                  <a:lnTo>
                    <a:pt x="5025" y="346"/>
                  </a:lnTo>
                  <a:lnTo>
                    <a:pt x="5025" y="1227"/>
                  </a:lnTo>
                  <a:cubicBezTo>
                    <a:pt x="5025" y="1310"/>
                    <a:pt x="5097" y="1406"/>
                    <a:pt x="5204" y="1406"/>
                  </a:cubicBezTo>
                  <a:cubicBezTo>
                    <a:pt x="5311" y="1406"/>
                    <a:pt x="5382" y="1334"/>
                    <a:pt x="5382" y="1227"/>
                  </a:cubicBezTo>
                  <a:lnTo>
                    <a:pt x="5382" y="346"/>
                  </a:lnTo>
                  <a:lnTo>
                    <a:pt x="5597" y="346"/>
                  </a:lnTo>
                  <a:lnTo>
                    <a:pt x="5597" y="739"/>
                  </a:lnTo>
                  <a:cubicBezTo>
                    <a:pt x="5597" y="822"/>
                    <a:pt x="5668" y="918"/>
                    <a:pt x="5775" y="918"/>
                  </a:cubicBezTo>
                  <a:cubicBezTo>
                    <a:pt x="5871" y="918"/>
                    <a:pt x="5954" y="834"/>
                    <a:pt x="5954" y="739"/>
                  </a:cubicBezTo>
                  <a:lnTo>
                    <a:pt x="5954" y="346"/>
                  </a:lnTo>
                  <a:lnTo>
                    <a:pt x="6156" y="346"/>
                  </a:lnTo>
                  <a:lnTo>
                    <a:pt x="6156" y="739"/>
                  </a:lnTo>
                  <a:cubicBezTo>
                    <a:pt x="6156" y="822"/>
                    <a:pt x="6228" y="918"/>
                    <a:pt x="6335" y="918"/>
                  </a:cubicBezTo>
                  <a:cubicBezTo>
                    <a:pt x="6442" y="918"/>
                    <a:pt x="6514" y="834"/>
                    <a:pt x="6514" y="739"/>
                  </a:cubicBezTo>
                  <a:lnTo>
                    <a:pt x="6514" y="346"/>
                  </a:lnTo>
                  <a:lnTo>
                    <a:pt x="6728" y="346"/>
                  </a:lnTo>
                  <a:lnTo>
                    <a:pt x="6728" y="739"/>
                  </a:lnTo>
                  <a:cubicBezTo>
                    <a:pt x="6728" y="822"/>
                    <a:pt x="6799" y="918"/>
                    <a:pt x="6906" y="918"/>
                  </a:cubicBezTo>
                  <a:cubicBezTo>
                    <a:pt x="7002" y="918"/>
                    <a:pt x="7085" y="834"/>
                    <a:pt x="7085" y="739"/>
                  </a:cubicBezTo>
                  <a:lnTo>
                    <a:pt x="7085" y="346"/>
                  </a:lnTo>
                  <a:lnTo>
                    <a:pt x="7287" y="346"/>
                  </a:lnTo>
                  <a:lnTo>
                    <a:pt x="7287" y="1227"/>
                  </a:lnTo>
                  <a:cubicBezTo>
                    <a:pt x="7287" y="1310"/>
                    <a:pt x="7359" y="1406"/>
                    <a:pt x="7466" y="1406"/>
                  </a:cubicBezTo>
                  <a:cubicBezTo>
                    <a:pt x="7573" y="1406"/>
                    <a:pt x="7645" y="1334"/>
                    <a:pt x="7645" y="1227"/>
                  </a:cubicBezTo>
                  <a:lnTo>
                    <a:pt x="7645" y="346"/>
                  </a:lnTo>
                  <a:lnTo>
                    <a:pt x="7799" y="346"/>
                  </a:lnTo>
                  <a:lnTo>
                    <a:pt x="7799" y="2311"/>
                  </a:lnTo>
                  <a:lnTo>
                    <a:pt x="5835" y="2311"/>
                  </a:lnTo>
                  <a:cubicBezTo>
                    <a:pt x="5740" y="2311"/>
                    <a:pt x="5656" y="2382"/>
                    <a:pt x="5656" y="2489"/>
                  </a:cubicBezTo>
                  <a:cubicBezTo>
                    <a:pt x="5656" y="2596"/>
                    <a:pt x="5728" y="2668"/>
                    <a:pt x="5835" y="2668"/>
                  </a:cubicBezTo>
                  <a:lnTo>
                    <a:pt x="7978" y="2668"/>
                  </a:lnTo>
                  <a:cubicBezTo>
                    <a:pt x="8061" y="2668"/>
                    <a:pt x="8157" y="2596"/>
                    <a:pt x="8157" y="2489"/>
                  </a:cubicBezTo>
                  <a:lnTo>
                    <a:pt x="8157" y="179"/>
                  </a:lnTo>
                  <a:cubicBezTo>
                    <a:pt x="7954" y="96"/>
                    <a:pt x="7883" y="1"/>
                    <a:pt x="7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4" name="Google Shape;14194;p90"/>
            <p:cNvSpPr/>
            <p:nvPr/>
          </p:nvSpPr>
          <p:spPr>
            <a:xfrm>
              <a:off x="3639496" y="2058089"/>
              <a:ext cx="206414" cy="73120"/>
            </a:xfrm>
            <a:custGeom>
              <a:avLst/>
              <a:gdLst/>
              <a:ahLst/>
              <a:cxnLst/>
              <a:rect l="l" t="t" r="r" b="b"/>
              <a:pathLst>
                <a:path w="6490" h="2299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57"/>
                    <a:pt x="179" y="357"/>
                  </a:cubicBezTo>
                  <a:lnTo>
                    <a:pt x="3013" y="357"/>
                  </a:lnTo>
                  <a:cubicBezTo>
                    <a:pt x="3168" y="357"/>
                    <a:pt x="3311" y="488"/>
                    <a:pt x="3311" y="655"/>
                  </a:cubicBezTo>
                  <a:lnTo>
                    <a:pt x="3311" y="691"/>
                  </a:lnTo>
                  <a:cubicBezTo>
                    <a:pt x="3311" y="857"/>
                    <a:pt x="3168" y="988"/>
                    <a:pt x="3013" y="988"/>
                  </a:cubicBezTo>
                  <a:lnTo>
                    <a:pt x="2799" y="988"/>
                  </a:lnTo>
                  <a:cubicBezTo>
                    <a:pt x="2442" y="988"/>
                    <a:pt x="2144" y="1286"/>
                    <a:pt x="2144" y="1643"/>
                  </a:cubicBezTo>
                  <a:cubicBezTo>
                    <a:pt x="2144" y="2000"/>
                    <a:pt x="2442" y="2298"/>
                    <a:pt x="2799" y="2298"/>
                  </a:cubicBezTo>
                  <a:lnTo>
                    <a:pt x="6311" y="2298"/>
                  </a:lnTo>
                  <a:cubicBezTo>
                    <a:pt x="6406" y="2298"/>
                    <a:pt x="6490" y="2227"/>
                    <a:pt x="6490" y="2119"/>
                  </a:cubicBezTo>
                  <a:cubicBezTo>
                    <a:pt x="6490" y="2024"/>
                    <a:pt x="6418" y="1941"/>
                    <a:pt x="6311" y="1941"/>
                  </a:cubicBezTo>
                  <a:lnTo>
                    <a:pt x="2799" y="1941"/>
                  </a:lnTo>
                  <a:cubicBezTo>
                    <a:pt x="2632" y="1941"/>
                    <a:pt x="2501" y="1810"/>
                    <a:pt x="2501" y="1643"/>
                  </a:cubicBezTo>
                  <a:cubicBezTo>
                    <a:pt x="2501" y="1488"/>
                    <a:pt x="2632" y="1346"/>
                    <a:pt x="2799" y="1346"/>
                  </a:cubicBezTo>
                  <a:lnTo>
                    <a:pt x="3013" y="1346"/>
                  </a:lnTo>
                  <a:cubicBezTo>
                    <a:pt x="3358" y="1346"/>
                    <a:pt x="3656" y="1048"/>
                    <a:pt x="3656" y="691"/>
                  </a:cubicBezTo>
                  <a:lnTo>
                    <a:pt x="3656" y="655"/>
                  </a:lnTo>
                  <a:cubicBezTo>
                    <a:pt x="3656" y="298"/>
                    <a:pt x="3358" y="0"/>
                    <a:pt x="3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95" name="Google Shape;14195;p90"/>
          <p:cNvGrpSpPr/>
          <p:nvPr/>
        </p:nvGrpSpPr>
        <p:grpSpPr>
          <a:xfrm>
            <a:off x="2667058" y="1500293"/>
            <a:ext cx="330231" cy="359015"/>
            <a:chOff x="2667058" y="1500293"/>
            <a:chExt cx="330231" cy="359015"/>
          </a:xfrm>
          <a:solidFill>
            <a:schemeClr val="bg1"/>
          </a:solidFill>
        </p:grpSpPr>
        <p:sp>
          <p:nvSpPr>
            <p:cNvPr id="14196" name="Google Shape;14196;p90"/>
            <p:cNvSpPr/>
            <p:nvPr/>
          </p:nvSpPr>
          <p:spPr>
            <a:xfrm>
              <a:off x="2944239" y="158171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7" name="Google Shape;14197;p90"/>
            <p:cNvSpPr/>
            <p:nvPr/>
          </p:nvSpPr>
          <p:spPr>
            <a:xfrm>
              <a:off x="2667058" y="1500293"/>
              <a:ext cx="330231" cy="359015"/>
            </a:xfrm>
            <a:custGeom>
              <a:avLst/>
              <a:gdLst/>
              <a:ahLst/>
              <a:cxnLst/>
              <a:rect l="l" t="t" r="r" b="b"/>
              <a:pathLst>
                <a:path w="10383" h="11288" extrusionOk="0">
                  <a:moveTo>
                    <a:pt x="1036" y="322"/>
                  </a:moveTo>
                  <a:lnTo>
                    <a:pt x="1036" y="1048"/>
                  </a:lnTo>
                  <a:lnTo>
                    <a:pt x="322" y="1048"/>
                  </a:lnTo>
                  <a:lnTo>
                    <a:pt x="322" y="322"/>
                  </a:lnTo>
                  <a:close/>
                  <a:moveTo>
                    <a:pt x="5561" y="334"/>
                  </a:moveTo>
                  <a:lnTo>
                    <a:pt x="5561" y="1048"/>
                  </a:lnTo>
                  <a:lnTo>
                    <a:pt x="4846" y="1048"/>
                  </a:lnTo>
                  <a:lnTo>
                    <a:pt x="4846" y="334"/>
                  </a:lnTo>
                  <a:close/>
                  <a:moveTo>
                    <a:pt x="10049" y="334"/>
                  </a:moveTo>
                  <a:lnTo>
                    <a:pt x="10049" y="1048"/>
                  </a:lnTo>
                  <a:lnTo>
                    <a:pt x="9335" y="1048"/>
                  </a:lnTo>
                  <a:lnTo>
                    <a:pt x="9335" y="334"/>
                  </a:lnTo>
                  <a:close/>
                  <a:moveTo>
                    <a:pt x="8799" y="1905"/>
                  </a:moveTo>
                  <a:lnTo>
                    <a:pt x="8799" y="1905"/>
                  </a:lnTo>
                  <a:cubicBezTo>
                    <a:pt x="8740" y="2381"/>
                    <a:pt x="8728" y="2536"/>
                    <a:pt x="8728" y="2560"/>
                  </a:cubicBezTo>
                  <a:lnTo>
                    <a:pt x="8549" y="2381"/>
                  </a:lnTo>
                  <a:lnTo>
                    <a:pt x="8311" y="2143"/>
                  </a:lnTo>
                  <a:lnTo>
                    <a:pt x="8132" y="1965"/>
                  </a:lnTo>
                  <a:lnTo>
                    <a:pt x="8132" y="1965"/>
                  </a:lnTo>
                  <a:cubicBezTo>
                    <a:pt x="8140" y="1967"/>
                    <a:pt x="8153" y="1969"/>
                    <a:pt x="8173" y="1969"/>
                  </a:cubicBezTo>
                  <a:cubicBezTo>
                    <a:pt x="8242" y="1969"/>
                    <a:pt x="8402" y="1951"/>
                    <a:pt x="8799" y="1905"/>
                  </a:cubicBezTo>
                  <a:close/>
                  <a:moveTo>
                    <a:pt x="7061" y="3048"/>
                  </a:moveTo>
                  <a:lnTo>
                    <a:pt x="7656" y="3644"/>
                  </a:lnTo>
                  <a:cubicBezTo>
                    <a:pt x="7156" y="3703"/>
                    <a:pt x="7347" y="3679"/>
                    <a:pt x="6989" y="3727"/>
                  </a:cubicBezTo>
                  <a:cubicBezTo>
                    <a:pt x="6989" y="3727"/>
                    <a:pt x="7001" y="3644"/>
                    <a:pt x="7061" y="3048"/>
                  </a:cubicBezTo>
                  <a:close/>
                  <a:moveTo>
                    <a:pt x="1036" y="5299"/>
                  </a:moveTo>
                  <a:lnTo>
                    <a:pt x="1036" y="6013"/>
                  </a:lnTo>
                  <a:lnTo>
                    <a:pt x="322" y="6013"/>
                  </a:lnTo>
                  <a:lnTo>
                    <a:pt x="322" y="5299"/>
                  </a:lnTo>
                  <a:close/>
                  <a:moveTo>
                    <a:pt x="10049" y="5299"/>
                  </a:moveTo>
                  <a:lnTo>
                    <a:pt x="10049" y="6013"/>
                  </a:lnTo>
                  <a:lnTo>
                    <a:pt x="9335" y="6013"/>
                  </a:lnTo>
                  <a:lnTo>
                    <a:pt x="9335" y="5299"/>
                  </a:lnTo>
                  <a:close/>
                  <a:moveTo>
                    <a:pt x="6728" y="3227"/>
                  </a:moveTo>
                  <a:lnTo>
                    <a:pt x="6656" y="3894"/>
                  </a:lnTo>
                  <a:cubicBezTo>
                    <a:pt x="6644" y="4001"/>
                    <a:pt x="6751" y="4096"/>
                    <a:pt x="6847" y="4096"/>
                  </a:cubicBezTo>
                  <a:lnTo>
                    <a:pt x="7418" y="4036"/>
                  </a:lnTo>
                  <a:lnTo>
                    <a:pt x="7418" y="10418"/>
                  </a:lnTo>
                  <a:lnTo>
                    <a:pt x="5906" y="10418"/>
                  </a:lnTo>
                  <a:lnTo>
                    <a:pt x="5906" y="10061"/>
                  </a:lnTo>
                  <a:cubicBezTo>
                    <a:pt x="5906" y="9978"/>
                    <a:pt x="5823" y="9894"/>
                    <a:pt x="5739" y="9894"/>
                  </a:cubicBezTo>
                  <a:lnTo>
                    <a:pt x="4680" y="9894"/>
                  </a:lnTo>
                  <a:cubicBezTo>
                    <a:pt x="4596" y="9894"/>
                    <a:pt x="4513" y="9978"/>
                    <a:pt x="4513" y="10061"/>
                  </a:cubicBezTo>
                  <a:lnTo>
                    <a:pt x="4513" y="10418"/>
                  </a:lnTo>
                  <a:lnTo>
                    <a:pt x="1394" y="10418"/>
                  </a:lnTo>
                  <a:lnTo>
                    <a:pt x="1394" y="10061"/>
                  </a:lnTo>
                  <a:cubicBezTo>
                    <a:pt x="1394" y="9978"/>
                    <a:pt x="1322" y="9894"/>
                    <a:pt x="1227" y="9894"/>
                  </a:cubicBezTo>
                  <a:lnTo>
                    <a:pt x="870" y="9894"/>
                  </a:lnTo>
                  <a:lnTo>
                    <a:pt x="870" y="6346"/>
                  </a:lnTo>
                  <a:lnTo>
                    <a:pt x="1227" y="6346"/>
                  </a:lnTo>
                  <a:cubicBezTo>
                    <a:pt x="1322" y="6346"/>
                    <a:pt x="1394" y="6263"/>
                    <a:pt x="1394" y="6180"/>
                  </a:cubicBezTo>
                  <a:lnTo>
                    <a:pt x="1394" y="5120"/>
                  </a:lnTo>
                  <a:cubicBezTo>
                    <a:pt x="1394" y="5025"/>
                    <a:pt x="1322" y="4953"/>
                    <a:pt x="1227" y="4953"/>
                  </a:cubicBezTo>
                  <a:lnTo>
                    <a:pt x="870" y="4953"/>
                  </a:lnTo>
                  <a:lnTo>
                    <a:pt x="870" y="3227"/>
                  </a:lnTo>
                  <a:close/>
                  <a:moveTo>
                    <a:pt x="9002" y="834"/>
                  </a:moveTo>
                  <a:lnTo>
                    <a:pt x="9002" y="1191"/>
                  </a:lnTo>
                  <a:cubicBezTo>
                    <a:pt x="9002" y="1274"/>
                    <a:pt x="9073" y="1358"/>
                    <a:pt x="9156" y="1358"/>
                  </a:cubicBezTo>
                  <a:lnTo>
                    <a:pt x="9514" y="1358"/>
                  </a:lnTo>
                  <a:lnTo>
                    <a:pt x="9514" y="4929"/>
                  </a:lnTo>
                  <a:lnTo>
                    <a:pt x="9156" y="4929"/>
                  </a:lnTo>
                  <a:cubicBezTo>
                    <a:pt x="9073" y="4929"/>
                    <a:pt x="9002" y="5001"/>
                    <a:pt x="9002" y="5084"/>
                  </a:cubicBezTo>
                  <a:lnTo>
                    <a:pt x="9002" y="6144"/>
                  </a:lnTo>
                  <a:cubicBezTo>
                    <a:pt x="9002" y="6239"/>
                    <a:pt x="9073" y="6311"/>
                    <a:pt x="9156" y="6311"/>
                  </a:cubicBezTo>
                  <a:lnTo>
                    <a:pt x="9514" y="6311"/>
                  </a:lnTo>
                  <a:lnTo>
                    <a:pt x="9514" y="9870"/>
                  </a:lnTo>
                  <a:lnTo>
                    <a:pt x="9156" y="9870"/>
                  </a:lnTo>
                  <a:cubicBezTo>
                    <a:pt x="9073" y="9894"/>
                    <a:pt x="9002" y="9978"/>
                    <a:pt x="9002" y="10061"/>
                  </a:cubicBezTo>
                  <a:lnTo>
                    <a:pt x="9002" y="10418"/>
                  </a:lnTo>
                  <a:lnTo>
                    <a:pt x="7716" y="10418"/>
                  </a:lnTo>
                  <a:lnTo>
                    <a:pt x="7716" y="3977"/>
                  </a:lnTo>
                  <a:lnTo>
                    <a:pt x="8049" y="3929"/>
                  </a:lnTo>
                  <a:cubicBezTo>
                    <a:pt x="8180" y="3917"/>
                    <a:pt x="8240" y="3739"/>
                    <a:pt x="8144" y="3644"/>
                  </a:cubicBezTo>
                  <a:lnTo>
                    <a:pt x="7728" y="3227"/>
                  </a:lnTo>
                  <a:lnTo>
                    <a:pt x="8323" y="2632"/>
                  </a:lnTo>
                  <a:cubicBezTo>
                    <a:pt x="8728" y="3024"/>
                    <a:pt x="8740" y="3096"/>
                    <a:pt x="8859" y="3096"/>
                  </a:cubicBezTo>
                  <a:cubicBezTo>
                    <a:pt x="8954" y="3096"/>
                    <a:pt x="9025" y="3036"/>
                    <a:pt x="9025" y="2953"/>
                  </a:cubicBezTo>
                  <a:lnTo>
                    <a:pt x="9025" y="2929"/>
                  </a:lnTo>
                  <a:cubicBezTo>
                    <a:pt x="9025" y="2882"/>
                    <a:pt x="9061" y="2667"/>
                    <a:pt x="9180" y="1715"/>
                  </a:cubicBezTo>
                  <a:cubicBezTo>
                    <a:pt x="9192" y="1608"/>
                    <a:pt x="9097" y="1512"/>
                    <a:pt x="8978" y="1512"/>
                  </a:cubicBezTo>
                  <a:lnTo>
                    <a:pt x="7763" y="1667"/>
                  </a:lnTo>
                  <a:cubicBezTo>
                    <a:pt x="7632" y="1679"/>
                    <a:pt x="7573" y="1858"/>
                    <a:pt x="7656" y="1953"/>
                  </a:cubicBezTo>
                  <a:lnTo>
                    <a:pt x="8085" y="2381"/>
                  </a:lnTo>
                  <a:lnTo>
                    <a:pt x="7513" y="2965"/>
                  </a:lnTo>
                  <a:lnTo>
                    <a:pt x="7406" y="2858"/>
                  </a:lnTo>
                  <a:lnTo>
                    <a:pt x="7073" y="2524"/>
                  </a:lnTo>
                  <a:cubicBezTo>
                    <a:pt x="7041" y="2493"/>
                    <a:pt x="7001" y="2478"/>
                    <a:pt x="6962" y="2478"/>
                  </a:cubicBezTo>
                  <a:cubicBezTo>
                    <a:pt x="6884" y="2478"/>
                    <a:pt x="6807" y="2536"/>
                    <a:pt x="6799" y="2632"/>
                  </a:cubicBezTo>
                  <a:lnTo>
                    <a:pt x="6763" y="2858"/>
                  </a:lnTo>
                  <a:lnTo>
                    <a:pt x="870" y="2858"/>
                  </a:lnTo>
                  <a:lnTo>
                    <a:pt x="870" y="1358"/>
                  </a:lnTo>
                  <a:lnTo>
                    <a:pt x="1227" y="1358"/>
                  </a:lnTo>
                  <a:cubicBezTo>
                    <a:pt x="1322" y="1358"/>
                    <a:pt x="1394" y="1274"/>
                    <a:pt x="1394" y="1191"/>
                  </a:cubicBezTo>
                  <a:lnTo>
                    <a:pt x="1394" y="834"/>
                  </a:lnTo>
                  <a:lnTo>
                    <a:pt x="4513" y="834"/>
                  </a:lnTo>
                  <a:lnTo>
                    <a:pt x="4513" y="1191"/>
                  </a:lnTo>
                  <a:cubicBezTo>
                    <a:pt x="4513" y="1274"/>
                    <a:pt x="4596" y="1358"/>
                    <a:pt x="4680" y="1358"/>
                  </a:cubicBezTo>
                  <a:lnTo>
                    <a:pt x="5739" y="1358"/>
                  </a:lnTo>
                  <a:cubicBezTo>
                    <a:pt x="5823" y="1358"/>
                    <a:pt x="5906" y="1274"/>
                    <a:pt x="5906" y="1191"/>
                  </a:cubicBezTo>
                  <a:lnTo>
                    <a:pt x="5906" y="834"/>
                  </a:lnTo>
                  <a:close/>
                  <a:moveTo>
                    <a:pt x="1036" y="10228"/>
                  </a:moveTo>
                  <a:lnTo>
                    <a:pt x="1036" y="10942"/>
                  </a:lnTo>
                  <a:lnTo>
                    <a:pt x="322" y="10942"/>
                  </a:lnTo>
                  <a:lnTo>
                    <a:pt x="322" y="10228"/>
                  </a:lnTo>
                  <a:close/>
                  <a:moveTo>
                    <a:pt x="5561" y="10228"/>
                  </a:moveTo>
                  <a:lnTo>
                    <a:pt x="5561" y="10942"/>
                  </a:lnTo>
                  <a:lnTo>
                    <a:pt x="4846" y="10942"/>
                  </a:lnTo>
                  <a:lnTo>
                    <a:pt x="4846" y="10228"/>
                  </a:lnTo>
                  <a:close/>
                  <a:moveTo>
                    <a:pt x="10049" y="10228"/>
                  </a:moveTo>
                  <a:lnTo>
                    <a:pt x="10049" y="10942"/>
                  </a:lnTo>
                  <a:lnTo>
                    <a:pt x="9335" y="10942"/>
                  </a:lnTo>
                  <a:lnTo>
                    <a:pt x="9335" y="10228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215"/>
                  </a:lnTo>
                  <a:cubicBezTo>
                    <a:pt x="0" y="1310"/>
                    <a:pt x="84" y="1381"/>
                    <a:pt x="167" y="1381"/>
                  </a:cubicBezTo>
                  <a:lnTo>
                    <a:pt x="524" y="1381"/>
                  </a:lnTo>
                  <a:lnTo>
                    <a:pt x="524" y="4953"/>
                  </a:lnTo>
                  <a:lnTo>
                    <a:pt x="167" y="4953"/>
                  </a:lnTo>
                  <a:cubicBezTo>
                    <a:pt x="84" y="4953"/>
                    <a:pt x="0" y="5025"/>
                    <a:pt x="0" y="5120"/>
                  </a:cubicBezTo>
                  <a:lnTo>
                    <a:pt x="0" y="6180"/>
                  </a:lnTo>
                  <a:cubicBezTo>
                    <a:pt x="0" y="6263"/>
                    <a:pt x="84" y="6346"/>
                    <a:pt x="167" y="6346"/>
                  </a:cubicBezTo>
                  <a:lnTo>
                    <a:pt x="524" y="6346"/>
                  </a:lnTo>
                  <a:lnTo>
                    <a:pt x="524" y="9894"/>
                  </a:lnTo>
                  <a:lnTo>
                    <a:pt x="167" y="9894"/>
                  </a:lnTo>
                  <a:cubicBezTo>
                    <a:pt x="84" y="9894"/>
                    <a:pt x="0" y="9978"/>
                    <a:pt x="0" y="10061"/>
                  </a:cubicBezTo>
                  <a:lnTo>
                    <a:pt x="0" y="11121"/>
                  </a:lnTo>
                  <a:cubicBezTo>
                    <a:pt x="0" y="11204"/>
                    <a:pt x="84" y="11287"/>
                    <a:pt x="167" y="11287"/>
                  </a:cubicBezTo>
                  <a:lnTo>
                    <a:pt x="1227" y="11287"/>
                  </a:lnTo>
                  <a:cubicBezTo>
                    <a:pt x="1322" y="11287"/>
                    <a:pt x="1394" y="11204"/>
                    <a:pt x="1394" y="11121"/>
                  </a:cubicBezTo>
                  <a:lnTo>
                    <a:pt x="1394" y="10763"/>
                  </a:lnTo>
                  <a:lnTo>
                    <a:pt x="4513" y="10763"/>
                  </a:lnTo>
                  <a:lnTo>
                    <a:pt x="4513" y="11121"/>
                  </a:lnTo>
                  <a:cubicBezTo>
                    <a:pt x="4513" y="11204"/>
                    <a:pt x="4596" y="11287"/>
                    <a:pt x="4680" y="11287"/>
                  </a:cubicBezTo>
                  <a:lnTo>
                    <a:pt x="5739" y="11287"/>
                  </a:lnTo>
                  <a:cubicBezTo>
                    <a:pt x="5823" y="11287"/>
                    <a:pt x="5906" y="11204"/>
                    <a:pt x="5906" y="11121"/>
                  </a:cubicBezTo>
                  <a:lnTo>
                    <a:pt x="5906" y="10763"/>
                  </a:lnTo>
                  <a:lnTo>
                    <a:pt x="9002" y="10763"/>
                  </a:lnTo>
                  <a:lnTo>
                    <a:pt x="9002" y="11121"/>
                  </a:lnTo>
                  <a:cubicBezTo>
                    <a:pt x="9002" y="11204"/>
                    <a:pt x="9073" y="11287"/>
                    <a:pt x="9156" y="11287"/>
                  </a:cubicBezTo>
                  <a:lnTo>
                    <a:pt x="10216" y="11287"/>
                  </a:lnTo>
                  <a:cubicBezTo>
                    <a:pt x="10311" y="11287"/>
                    <a:pt x="10383" y="11204"/>
                    <a:pt x="10383" y="11121"/>
                  </a:cubicBezTo>
                  <a:lnTo>
                    <a:pt x="10383" y="10061"/>
                  </a:lnTo>
                  <a:cubicBezTo>
                    <a:pt x="10383" y="9978"/>
                    <a:pt x="10311" y="9894"/>
                    <a:pt x="10216" y="9894"/>
                  </a:cubicBezTo>
                  <a:lnTo>
                    <a:pt x="9859" y="9894"/>
                  </a:lnTo>
                  <a:lnTo>
                    <a:pt x="9859" y="6346"/>
                  </a:lnTo>
                  <a:lnTo>
                    <a:pt x="10216" y="6346"/>
                  </a:lnTo>
                  <a:cubicBezTo>
                    <a:pt x="10311" y="6346"/>
                    <a:pt x="10383" y="6263"/>
                    <a:pt x="10383" y="6180"/>
                  </a:cubicBezTo>
                  <a:lnTo>
                    <a:pt x="10383" y="5120"/>
                  </a:lnTo>
                  <a:cubicBezTo>
                    <a:pt x="10383" y="5025"/>
                    <a:pt x="10311" y="4953"/>
                    <a:pt x="10216" y="4953"/>
                  </a:cubicBezTo>
                  <a:lnTo>
                    <a:pt x="9859" y="4953"/>
                  </a:lnTo>
                  <a:lnTo>
                    <a:pt x="9859" y="1381"/>
                  </a:lnTo>
                  <a:lnTo>
                    <a:pt x="10216" y="1381"/>
                  </a:lnTo>
                  <a:cubicBezTo>
                    <a:pt x="10311" y="1381"/>
                    <a:pt x="10383" y="1310"/>
                    <a:pt x="10383" y="1215"/>
                  </a:cubicBezTo>
                  <a:lnTo>
                    <a:pt x="10383" y="167"/>
                  </a:lnTo>
                  <a:cubicBezTo>
                    <a:pt x="10383" y="72"/>
                    <a:pt x="10311" y="0"/>
                    <a:pt x="10216" y="0"/>
                  </a:cubicBezTo>
                  <a:lnTo>
                    <a:pt x="9156" y="0"/>
                  </a:lnTo>
                  <a:cubicBezTo>
                    <a:pt x="9073" y="0"/>
                    <a:pt x="9002" y="72"/>
                    <a:pt x="9002" y="167"/>
                  </a:cubicBezTo>
                  <a:lnTo>
                    <a:pt x="9002" y="524"/>
                  </a:lnTo>
                  <a:lnTo>
                    <a:pt x="5882" y="524"/>
                  </a:lnTo>
                  <a:lnTo>
                    <a:pt x="5882" y="167"/>
                  </a:lnTo>
                  <a:cubicBezTo>
                    <a:pt x="5882" y="72"/>
                    <a:pt x="5811" y="0"/>
                    <a:pt x="5727" y="0"/>
                  </a:cubicBezTo>
                  <a:lnTo>
                    <a:pt x="4680" y="0"/>
                  </a:lnTo>
                  <a:cubicBezTo>
                    <a:pt x="4596" y="0"/>
                    <a:pt x="4513" y="72"/>
                    <a:pt x="4513" y="167"/>
                  </a:cubicBezTo>
                  <a:lnTo>
                    <a:pt x="4513" y="524"/>
                  </a:lnTo>
                  <a:lnTo>
                    <a:pt x="1394" y="524"/>
                  </a:lnTo>
                  <a:lnTo>
                    <a:pt x="1394" y="167"/>
                  </a:lnTo>
                  <a:cubicBezTo>
                    <a:pt x="1394" y="72"/>
                    <a:pt x="1322" y="0"/>
                    <a:pt x="12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8" name="Google Shape;14198;p90"/>
            <p:cNvSpPr/>
            <p:nvPr/>
          </p:nvSpPr>
          <p:spPr>
            <a:xfrm>
              <a:off x="2925696" y="156314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9" name="Google Shape;14199;p90"/>
            <p:cNvSpPr/>
            <p:nvPr/>
          </p:nvSpPr>
          <p:spPr>
            <a:xfrm>
              <a:off x="2953717" y="15945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0" name="Google Shape;14200;p90"/>
            <p:cNvSpPr/>
            <p:nvPr/>
          </p:nvSpPr>
          <p:spPr>
            <a:xfrm>
              <a:off x="2953717" y="1594182"/>
              <a:ext cx="32" cy="4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"/>
                    <a:pt x="1" y="1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1" name="Google Shape;14201;p90"/>
            <p:cNvSpPr/>
            <p:nvPr/>
          </p:nvSpPr>
          <p:spPr>
            <a:xfrm>
              <a:off x="2925696" y="156314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2" name="Google Shape;14202;p90"/>
            <p:cNvSpPr/>
            <p:nvPr/>
          </p:nvSpPr>
          <p:spPr>
            <a:xfrm>
              <a:off x="2925696" y="156314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3" name="Google Shape;14203;p90"/>
            <p:cNvSpPr/>
            <p:nvPr/>
          </p:nvSpPr>
          <p:spPr>
            <a:xfrm>
              <a:off x="2953717" y="15941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4" name="Google Shape;14204;p90"/>
            <p:cNvSpPr/>
            <p:nvPr/>
          </p:nvSpPr>
          <p:spPr>
            <a:xfrm>
              <a:off x="2953717" y="15941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5" name="Google Shape;14205;p90"/>
            <p:cNvSpPr/>
            <p:nvPr/>
          </p:nvSpPr>
          <p:spPr>
            <a:xfrm>
              <a:off x="2923788" y="157640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6" name="Google Shape;14206;p90"/>
            <p:cNvSpPr/>
            <p:nvPr/>
          </p:nvSpPr>
          <p:spPr>
            <a:xfrm>
              <a:off x="2953717" y="15941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7" name="Google Shape;14207;p90"/>
            <p:cNvSpPr/>
            <p:nvPr/>
          </p:nvSpPr>
          <p:spPr>
            <a:xfrm>
              <a:off x="2953717" y="15941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8" name="Google Shape;14208;p90"/>
            <p:cNvSpPr/>
            <p:nvPr/>
          </p:nvSpPr>
          <p:spPr>
            <a:xfrm>
              <a:off x="2953717" y="15941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9" name="Google Shape;14209;p90"/>
            <p:cNvSpPr/>
            <p:nvPr/>
          </p:nvSpPr>
          <p:spPr>
            <a:xfrm>
              <a:off x="2923438" y="1576784"/>
              <a:ext cx="0" cy="32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0" name="Google Shape;14210;p90"/>
            <p:cNvSpPr/>
            <p:nvPr/>
          </p:nvSpPr>
          <p:spPr>
            <a:xfrm>
              <a:off x="2792783" y="1631298"/>
              <a:ext cx="87877" cy="101140"/>
            </a:xfrm>
            <a:custGeom>
              <a:avLst/>
              <a:gdLst/>
              <a:ahLst/>
              <a:cxnLst/>
              <a:rect l="l" t="t" r="r" b="b"/>
              <a:pathLst>
                <a:path w="2763" h="3180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2167" y="334"/>
                  </a:lnTo>
                  <a:cubicBezTo>
                    <a:pt x="2310" y="334"/>
                    <a:pt x="2429" y="453"/>
                    <a:pt x="2429" y="584"/>
                  </a:cubicBezTo>
                  <a:lnTo>
                    <a:pt x="2429" y="3013"/>
                  </a:lnTo>
                  <a:cubicBezTo>
                    <a:pt x="2429" y="3096"/>
                    <a:pt x="2501" y="3180"/>
                    <a:pt x="2584" y="3180"/>
                  </a:cubicBezTo>
                  <a:cubicBezTo>
                    <a:pt x="2679" y="3180"/>
                    <a:pt x="2751" y="3096"/>
                    <a:pt x="2751" y="3013"/>
                  </a:cubicBezTo>
                  <a:lnTo>
                    <a:pt x="2751" y="584"/>
                  </a:lnTo>
                  <a:cubicBezTo>
                    <a:pt x="2763" y="275"/>
                    <a:pt x="2501" y="1"/>
                    <a:pt x="2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1" name="Google Shape;14211;p90"/>
            <p:cNvSpPr/>
            <p:nvPr/>
          </p:nvSpPr>
          <p:spPr>
            <a:xfrm>
              <a:off x="2715147" y="1631298"/>
              <a:ext cx="66695" cy="122735"/>
            </a:xfrm>
            <a:custGeom>
              <a:avLst/>
              <a:gdLst/>
              <a:ahLst/>
              <a:cxnLst/>
              <a:rect l="l" t="t" r="r" b="b"/>
              <a:pathLst>
                <a:path w="2097" h="3859" extrusionOk="0">
                  <a:moveTo>
                    <a:pt x="596" y="1"/>
                  </a:moveTo>
                  <a:cubicBezTo>
                    <a:pt x="263" y="1"/>
                    <a:pt x="1" y="275"/>
                    <a:pt x="1" y="596"/>
                  </a:cubicBezTo>
                  <a:lnTo>
                    <a:pt x="1" y="3692"/>
                  </a:lnTo>
                  <a:cubicBezTo>
                    <a:pt x="1" y="3787"/>
                    <a:pt x="72" y="3858"/>
                    <a:pt x="167" y="3858"/>
                  </a:cubicBezTo>
                  <a:cubicBezTo>
                    <a:pt x="251" y="3858"/>
                    <a:pt x="322" y="3787"/>
                    <a:pt x="322" y="3692"/>
                  </a:cubicBezTo>
                  <a:lnTo>
                    <a:pt x="322" y="596"/>
                  </a:lnTo>
                  <a:cubicBezTo>
                    <a:pt x="322" y="453"/>
                    <a:pt x="441" y="346"/>
                    <a:pt x="584" y="346"/>
                  </a:cubicBezTo>
                  <a:lnTo>
                    <a:pt x="1917" y="346"/>
                  </a:lnTo>
                  <a:cubicBezTo>
                    <a:pt x="2013" y="346"/>
                    <a:pt x="2084" y="275"/>
                    <a:pt x="2084" y="179"/>
                  </a:cubicBezTo>
                  <a:cubicBezTo>
                    <a:pt x="2096" y="72"/>
                    <a:pt x="2025" y="1"/>
                    <a:pt x="1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2" name="Google Shape;14212;p90"/>
            <p:cNvSpPr/>
            <p:nvPr/>
          </p:nvSpPr>
          <p:spPr>
            <a:xfrm>
              <a:off x="2715911" y="1707789"/>
              <a:ext cx="166277" cy="93570"/>
            </a:xfrm>
            <a:custGeom>
              <a:avLst/>
              <a:gdLst/>
              <a:ahLst/>
              <a:cxnLst/>
              <a:rect l="l" t="t" r="r" b="b"/>
              <a:pathLst>
                <a:path w="5228" h="2942" extrusionOk="0">
                  <a:moveTo>
                    <a:pt x="2001" y="358"/>
                  </a:moveTo>
                  <a:cubicBezTo>
                    <a:pt x="2132" y="358"/>
                    <a:pt x="2239" y="429"/>
                    <a:pt x="2298" y="537"/>
                  </a:cubicBezTo>
                  <a:lnTo>
                    <a:pt x="2596" y="1132"/>
                  </a:lnTo>
                  <a:cubicBezTo>
                    <a:pt x="2429" y="1287"/>
                    <a:pt x="2215" y="1382"/>
                    <a:pt x="2001" y="1382"/>
                  </a:cubicBezTo>
                  <a:cubicBezTo>
                    <a:pt x="1763" y="1382"/>
                    <a:pt x="1548" y="1287"/>
                    <a:pt x="1382" y="1132"/>
                  </a:cubicBezTo>
                  <a:lnTo>
                    <a:pt x="1703" y="537"/>
                  </a:lnTo>
                  <a:cubicBezTo>
                    <a:pt x="1763" y="418"/>
                    <a:pt x="1870" y="358"/>
                    <a:pt x="2001" y="358"/>
                  </a:cubicBezTo>
                  <a:close/>
                  <a:moveTo>
                    <a:pt x="2739" y="1453"/>
                  </a:moveTo>
                  <a:lnTo>
                    <a:pt x="3334" y="2632"/>
                  </a:lnTo>
                  <a:lnTo>
                    <a:pt x="631" y="2632"/>
                  </a:lnTo>
                  <a:lnTo>
                    <a:pt x="1227" y="1453"/>
                  </a:lnTo>
                  <a:cubicBezTo>
                    <a:pt x="1429" y="1632"/>
                    <a:pt x="1703" y="1739"/>
                    <a:pt x="1989" y="1739"/>
                  </a:cubicBezTo>
                  <a:cubicBezTo>
                    <a:pt x="2263" y="1739"/>
                    <a:pt x="2536" y="1632"/>
                    <a:pt x="2739" y="1453"/>
                  </a:cubicBezTo>
                  <a:close/>
                  <a:moveTo>
                    <a:pt x="2001" y="1"/>
                  </a:moveTo>
                  <a:cubicBezTo>
                    <a:pt x="1739" y="1"/>
                    <a:pt x="1524" y="132"/>
                    <a:pt x="1405" y="370"/>
                  </a:cubicBezTo>
                  <a:lnTo>
                    <a:pt x="1048" y="1072"/>
                  </a:lnTo>
                  <a:lnTo>
                    <a:pt x="346" y="2454"/>
                  </a:lnTo>
                  <a:cubicBezTo>
                    <a:pt x="334" y="2418"/>
                    <a:pt x="334" y="2382"/>
                    <a:pt x="334" y="2346"/>
                  </a:cubicBezTo>
                  <a:lnTo>
                    <a:pt x="334" y="1930"/>
                  </a:lnTo>
                  <a:cubicBezTo>
                    <a:pt x="334" y="1834"/>
                    <a:pt x="250" y="1763"/>
                    <a:pt x="167" y="1763"/>
                  </a:cubicBezTo>
                  <a:cubicBezTo>
                    <a:pt x="72" y="1763"/>
                    <a:pt x="0" y="1834"/>
                    <a:pt x="0" y="1930"/>
                  </a:cubicBezTo>
                  <a:lnTo>
                    <a:pt x="0" y="2346"/>
                  </a:lnTo>
                  <a:cubicBezTo>
                    <a:pt x="0" y="2680"/>
                    <a:pt x="274" y="2942"/>
                    <a:pt x="596" y="2942"/>
                  </a:cubicBezTo>
                  <a:lnTo>
                    <a:pt x="4632" y="2942"/>
                  </a:lnTo>
                  <a:cubicBezTo>
                    <a:pt x="4953" y="2942"/>
                    <a:pt x="5227" y="2680"/>
                    <a:pt x="5227" y="2346"/>
                  </a:cubicBezTo>
                  <a:lnTo>
                    <a:pt x="5227" y="1263"/>
                  </a:lnTo>
                  <a:cubicBezTo>
                    <a:pt x="5180" y="1191"/>
                    <a:pt x="5108" y="1108"/>
                    <a:pt x="5025" y="1108"/>
                  </a:cubicBezTo>
                  <a:cubicBezTo>
                    <a:pt x="4930" y="1108"/>
                    <a:pt x="4858" y="1191"/>
                    <a:pt x="4858" y="1275"/>
                  </a:cubicBezTo>
                  <a:lnTo>
                    <a:pt x="4858" y="2358"/>
                  </a:lnTo>
                  <a:cubicBezTo>
                    <a:pt x="4858" y="2513"/>
                    <a:pt x="4739" y="2620"/>
                    <a:pt x="4596" y="2620"/>
                  </a:cubicBezTo>
                  <a:lnTo>
                    <a:pt x="3739" y="2620"/>
                  </a:lnTo>
                  <a:lnTo>
                    <a:pt x="2608" y="370"/>
                  </a:lnTo>
                  <a:cubicBezTo>
                    <a:pt x="2548" y="251"/>
                    <a:pt x="2465" y="156"/>
                    <a:pt x="2358" y="96"/>
                  </a:cubicBezTo>
                  <a:cubicBezTo>
                    <a:pt x="2251" y="37"/>
                    <a:pt x="2132" y="1"/>
                    <a:pt x="2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3" name="Google Shape;14213;p90"/>
            <p:cNvSpPr/>
            <p:nvPr/>
          </p:nvSpPr>
          <p:spPr>
            <a:xfrm>
              <a:off x="2799589" y="1654706"/>
              <a:ext cx="61384" cy="62974"/>
            </a:xfrm>
            <a:custGeom>
              <a:avLst/>
              <a:gdLst/>
              <a:ahLst/>
              <a:cxnLst/>
              <a:rect l="l" t="t" r="r" b="b"/>
              <a:pathLst>
                <a:path w="1930" h="1980" extrusionOk="0">
                  <a:moveTo>
                    <a:pt x="644" y="432"/>
                  </a:moveTo>
                  <a:cubicBezTo>
                    <a:pt x="608" y="932"/>
                    <a:pt x="965" y="1384"/>
                    <a:pt x="1441" y="1467"/>
                  </a:cubicBezTo>
                  <a:cubicBezTo>
                    <a:pt x="1322" y="1587"/>
                    <a:pt x="1167" y="1646"/>
                    <a:pt x="989" y="1646"/>
                  </a:cubicBezTo>
                  <a:cubicBezTo>
                    <a:pt x="620" y="1646"/>
                    <a:pt x="334" y="1348"/>
                    <a:pt x="334" y="991"/>
                  </a:cubicBezTo>
                  <a:cubicBezTo>
                    <a:pt x="334" y="753"/>
                    <a:pt x="453" y="551"/>
                    <a:pt x="644" y="432"/>
                  </a:cubicBezTo>
                  <a:close/>
                  <a:moveTo>
                    <a:pt x="898" y="0"/>
                  </a:moveTo>
                  <a:cubicBezTo>
                    <a:pt x="889" y="0"/>
                    <a:pt x="880" y="1"/>
                    <a:pt x="870" y="3"/>
                  </a:cubicBezTo>
                  <a:cubicBezTo>
                    <a:pt x="382" y="74"/>
                    <a:pt x="1" y="491"/>
                    <a:pt x="1" y="979"/>
                  </a:cubicBezTo>
                  <a:cubicBezTo>
                    <a:pt x="1" y="1527"/>
                    <a:pt x="453" y="1979"/>
                    <a:pt x="1001" y="1979"/>
                  </a:cubicBezTo>
                  <a:cubicBezTo>
                    <a:pt x="1406" y="1979"/>
                    <a:pt x="1763" y="1741"/>
                    <a:pt x="1918" y="1384"/>
                  </a:cubicBezTo>
                  <a:cubicBezTo>
                    <a:pt x="1929" y="1336"/>
                    <a:pt x="1929" y="1265"/>
                    <a:pt x="1894" y="1217"/>
                  </a:cubicBezTo>
                  <a:cubicBezTo>
                    <a:pt x="1874" y="1178"/>
                    <a:pt x="1830" y="1155"/>
                    <a:pt x="1768" y="1155"/>
                  </a:cubicBezTo>
                  <a:cubicBezTo>
                    <a:pt x="1755" y="1155"/>
                    <a:pt x="1741" y="1156"/>
                    <a:pt x="1727" y="1158"/>
                  </a:cubicBezTo>
                  <a:lnTo>
                    <a:pt x="1644" y="1158"/>
                  </a:lnTo>
                  <a:cubicBezTo>
                    <a:pt x="1275" y="1158"/>
                    <a:pt x="989" y="860"/>
                    <a:pt x="989" y="503"/>
                  </a:cubicBezTo>
                  <a:cubicBezTo>
                    <a:pt x="989" y="420"/>
                    <a:pt x="1001" y="324"/>
                    <a:pt x="1048" y="241"/>
                  </a:cubicBezTo>
                  <a:cubicBezTo>
                    <a:pt x="1092" y="131"/>
                    <a:pt x="1014" y="0"/>
                    <a:pt x="8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14" name="Google Shape;14214;p90"/>
          <p:cNvGrpSpPr/>
          <p:nvPr/>
        </p:nvGrpSpPr>
        <p:grpSpPr>
          <a:xfrm>
            <a:off x="3567553" y="1499912"/>
            <a:ext cx="320022" cy="359778"/>
            <a:chOff x="3567553" y="1499912"/>
            <a:chExt cx="320022" cy="359778"/>
          </a:xfrm>
          <a:solidFill>
            <a:schemeClr val="bg1"/>
          </a:solidFill>
        </p:grpSpPr>
        <p:sp>
          <p:nvSpPr>
            <p:cNvPr id="14215" name="Google Shape;14215;p90"/>
            <p:cNvSpPr/>
            <p:nvPr/>
          </p:nvSpPr>
          <p:spPr>
            <a:xfrm>
              <a:off x="3567553" y="1502933"/>
              <a:ext cx="263218" cy="356757"/>
            </a:xfrm>
            <a:custGeom>
              <a:avLst/>
              <a:gdLst/>
              <a:ahLst/>
              <a:cxnLst/>
              <a:rect l="l" t="t" r="r" b="b"/>
              <a:pathLst>
                <a:path w="8276" h="11217" extrusionOk="0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6" name="Google Shape;14216;p90"/>
            <p:cNvSpPr/>
            <p:nvPr/>
          </p:nvSpPr>
          <p:spPr>
            <a:xfrm>
              <a:off x="3638001" y="1499912"/>
              <a:ext cx="249574" cy="142773"/>
            </a:xfrm>
            <a:custGeom>
              <a:avLst/>
              <a:gdLst/>
              <a:ahLst/>
              <a:cxnLst/>
              <a:rect l="l" t="t" r="r" b="b"/>
              <a:pathLst>
                <a:path w="7847" h="4489" extrusionOk="0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7" name="Google Shape;14217;p90"/>
            <p:cNvSpPr/>
            <p:nvPr/>
          </p:nvSpPr>
          <p:spPr>
            <a:xfrm>
              <a:off x="3641786" y="1594563"/>
              <a:ext cx="141659" cy="10273"/>
            </a:xfrm>
            <a:custGeom>
              <a:avLst/>
              <a:gdLst/>
              <a:ahLst/>
              <a:cxnLst/>
              <a:rect l="l" t="t" r="r" b="b"/>
              <a:pathLst>
                <a:path w="4454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8" name="Google Shape;14218;p90"/>
            <p:cNvSpPr/>
            <p:nvPr/>
          </p:nvSpPr>
          <p:spPr>
            <a:xfrm>
              <a:off x="3641786" y="1638136"/>
              <a:ext cx="141659" cy="10241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9" name="Google Shape;14219;p90"/>
            <p:cNvSpPr/>
            <p:nvPr/>
          </p:nvSpPr>
          <p:spPr>
            <a:xfrm>
              <a:off x="3641786" y="1682059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0" name="Google Shape;14220;p90"/>
            <p:cNvSpPr/>
            <p:nvPr/>
          </p:nvSpPr>
          <p:spPr>
            <a:xfrm>
              <a:off x="3641786" y="1725600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1" name="Google Shape;14221;p90"/>
          <p:cNvGrpSpPr/>
          <p:nvPr/>
        </p:nvGrpSpPr>
        <p:grpSpPr>
          <a:xfrm>
            <a:off x="1309875" y="1499912"/>
            <a:ext cx="359015" cy="358633"/>
            <a:chOff x="1309875" y="1499912"/>
            <a:chExt cx="359015" cy="358633"/>
          </a:xfrm>
          <a:solidFill>
            <a:schemeClr val="bg1"/>
          </a:solidFill>
        </p:grpSpPr>
        <p:sp>
          <p:nvSpPr>
            <p:cNvPr id="14222" name="Google Shape;14222;p90"/>
            <p:cNvSpPr/>
            <p:nvPr/>
          </p:nvSpPr>
          <p:spPr>
            <a:xfrm>
              <a:off x="1309875" y="1499912"/>
              <a:ext cx="133708" cy="204665"/>
            </a:xfrm>
            <a:custGeom>
              <a:avLst/>
              <a:gdLst/>
              <a:ahLst/>
              <a:cxnLst/>
              <a:rect l="l" t="t" r="r" b="b"/>
              <a:pathLst>
                <a:path w="4204" h="6435" extrusionOk="0">
                  <a:moveTo>
                    <a:pt x="1310" y="0"/>
                  </a:moveTo>
                  <a:cubicBezTo>
                    <a:pt x="608" y="0"/>
                    <a:pt x="24" y="560"/>
                    <a:pt x="24" y="1274"/>
                  </a:cubicBezTo>
                  <a:cubicBezTo>
                    <a:pt x="36" y="6323"/>
                    <a:pt x="0" y="6037"/>
                    <a:pt x="72" y="6311"/>
                  </a:cubicBezTo>
                  <a:cubicBezTo>
                    <a:pt x="82" y="6381"/>
                    <a:pt x="152" y="6435"/>
                    <a:pt x="231" y="6435"/>
                  </a:cubicBezTo>
                  <a:cubicBezTo>
                    <a:pt x="246" y="6435"/>
                    <a:pt x="260" y="6433"/>
                    <a:pt x="274" y="6430"/>
                  </a:cubicBezTo>
                  <a:cubicBezTo>
                    <a:pt x="370" y="6394"/>
                    <a:pt x="429" y="6311"/>
                    <a:pt x="393" y="6215"/>
                  </a:cubicBezTo>
                  <a:cubicBezTo>
                    <a:pt x="358" y="6013"/>
                    <a:pt x="381" y="6180"/>
                    <a:pt x="370" y="1262"/>
                  </a:cubicBezTo>
                  <a:cubicBezTo>
                    <a:pt x="370" y="739"/>
                    <a:pt x="786" y="322"/>
                    <a:pt x="1310" y="322"/>
                  </a:cubicBezTo>
                  <a:lnTo>
                    <a:pt x="4049" y="322"/>
                  </a:lnTo>
                  <a:cubicBezTo>
                    <a:pt x="4132" y="322"/>
                    <a:pt x="4203" y="250"/>
                    <a:pt x="4203" y="167"/>
                  </a:cubicBezTo>
                  <a:cubicBezTo>
                    <a:pt x="4203" y="72"/>
                    <a:pt x="4132" y="0"/>
                    <a:pt x="4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3" name="Google Shape;14223;p90"/>
            <p:cNvSpPr/>
            <p:nvPr/>
          </p:nvSpPr>
          <p:spPr>
            <a:xfrm>
              <a:off x="1454524" y="1499912"/>
              <a:ext cx="213602" cy="123467"/>
            </a:xfrm>
            <a:custGeom>
              <a:avLst/>
              <a:gdLst/>
              <a:ahLst/>
              <a:cxnLst/>
              <a:rect l="l" t="t" r="r" b="b"/>
              <a:pathLst>
                <a:path w="6716" h="388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5430" y="322"/>
                  </a:lnTo>
                  <a:cubicBezTo>
                    <a:pt x="5954" y="322"/>
                    <a:pt x="6371" y="739"/>
                    <a:pt x="6371" y="1262"/>
                  </a:cubicBezTo>
                  <a:lnTo>
                    <a:pt x="6371" y="3715"/>
                  </a:lnTo>
                  <a:cubicBezTo>
                    <a:pt x="6371" y="3810"/>
                    <a:pt x="6442" y="3882"/>
                    <a:pt x="6537" y="3882"/>
                  </a:cubicBezTo>
                  <a:cubicBezTo>
                    <a:pt x="6621" y="3882"/>
                    <a:pt x="6704" y="3810"/>
                    <a:pt x="6704" y="3715"/>
                  </a:cubicBezTo>
                  <a:lnTo>
                    <a:pt x="6704" y="1262"/>
                  </a:lnTo>
                  <a:cubicBezTo>
                    <a:pt x="6716" y="584"/>
                    <a:pt x="6144" y="0"/>
                    <a:pt x="5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4" name="Google Shape;14224;p90"/>
            <p:cNvSpPr/>
            <p:nvPr/>
          </p:nvSpPr>
          <p:spPr>
            <a:xfrm>
              <a:off x="1322756" y="1634701"/>
              <a:ext cx="346134" cy="223844"/>
            </a:xfrm>
            <a:custGeom>
              <a:avLst/>
              <a:gdLst/>
              <a:ahLst/>
              <a:cxnLst/>
              <a:rect l="l" t="t" r="r" b="b"/>
              <a:pathLst>
                <a:path w="10883" h="7038" extrusionOk="0">
                  <a:moveTo>
                    <a:pt x="5930" y="3037"/>
                  </a:moveTo>
                  <a:lnTo>
                    <a:pt x="5930" y="5656"/>
                  </a:lnTo>
                  <a:lnTo>
                    <a:pt x="4560" y="5656"/>
                  </a:lnTo>
                  <a:lnTo>
                    <a:pt x="4560" y="3037"/>
                  </a:lnTo>
                  <a:close/>
                  <a:moveTo>
                    <a:pt x="7370" y="5990"/>
                  </a:moveTo>
                  <a:cubicBezTo>
                    <a:pt x="7549" y="5990"/>
                    <a:pt x="7716" y="6133"/>
                    <a:pt x="7716" y="6323"/>
                  </a:cubicBezTo>
                  <a:lnTo>
                    <a:pt x="7716" y="6383"/>
                  </a:lnTo>
                  <a:cubicBezTo>
                    <a:pt x="7716" y="6561"/>
                    <a:pt x="7573" y="6728"/>
                    <a:pt x="7370" y="6728"/>
                  </a:cubicBezTo>
                  <a:lnTo>
                    <a:pt x="3120" y="6728"/>
                  </a:lnTo>
                  <a:cubicBezTo>
                    <a:pt x="2941" y="6728"/>
                    <a:pt x="2774" y="6585"/>
                    <a:pt x="2774" y="6383"/>
                  </a:cubicBezTo>
                  <a:lnTo>
                    <a:pt x="2774" y="6323"/>
                  </a:lnTo>
                  <a:cubicBezTo>
                    <a:pt x="2774" y="6145"/>
                    <a:pt x="2929" y="5990"/>
                    <a:pt x="3120" y="5990"/>
                  </a:cubicBezTo>
                  <a:close/>
                  <a:moveTo>
                    <a:pt x="10692" y="1"/>
                  </a:moveTo>
                  <a:cubicBezTo>
                    <a:pt x="10597" y="1"/>
                    <a:pt x="10525" y="72"/>
                    <a:pt x="10525" y="168"/>
                  </a:cubicBezTo>
                  <a:lnTo>
                    <a:pt x="10525" y="1763"/>
                  </a:lnTo>
                  <a:cubicBezTo>
                    <a:pt x="10525" y="2275"/>
                    <a:pt x="10109" y="2692"/>
                    <a:pt x="9585" y="2692"/>
                  </a:cubicBezTo>
                  <a:lnTo>
                    <a:pt x="917" y="2692"/>
                  </a:lnTo>
                  <a:cubicBezTo>
                    <a:pt x="691" y="2692"/>
                    <a:pt x="465" y="2608"/>
                    <a:pt x="298" y="2454"/>
                  </a:cubicBezTo>
                  <a:cubicBezTo>
                    <a:pt x="265" y="2426"/>
                    <a:pt x="225" y="2412"/>
                    <a:pt x="185" y="2412"/>
                  </a:cubicBezTo>
                  <a:cubicBezTo>
                    <a:pt x="138" y="2412"/>
                    <a:pt x="92" y="2432"/>
                    <a:pt x="60" y="2477"/>
                  </a:cubicBezTo>
                  <a:cubicBezTo>
                    <a:pt x="0" y="2549"/>
                    <a:pt x="0" y="2656"/>
                    <a:pt x="84" y="2716"/>
                  </a:cubicBezTo>
                  <a:cubicBezTo>
                    <a:pt x="322" y="2918"/>
                    <a:pt x="619" y="3025"/>
                    <a:pt x="917" y="3025"/>
                  </a:cubicBezTo>
                  <a:lnTo>
                    <a:pt x="4227" y="3025"/>
                  </a:lnTo>
                  <a:lnTo>
                    <a:pt x="4227" y="5644"/>
                  </a:lnTo>
                  <a:lnTo>
                    <a:pt x="3132" y="5644"/>
                  </a:lnTo>
                  <a:cubicBezTo>
                    <a:pt x="2763" y="5644"/>
                    <a:pt x="2465" y="5942"/>
                    <a:pt x="2465" y="6311"/>
                  </a:cubicBezTo>
                  <a:lnTo>
                    <a:pt x="2465" y="6371"/>
                  </a:lnTo>
                  <a:cubicBezTo>
                    <a:pt x="2465" y="6740"/>
                    <a:pt x="2763" y="7038"/>
                    <a:pt x="3132" y="7038"/>
                  </a:cubicBezTo>
                  <a:lnTo>
                    <a:pt x="7394" y="7038"/>
                  </a:lnTo>
                  <a:cubicBezTo>
                    <a:pt x="7763" y="7038"/>
                    <a:pt x="8061" y="6740"/>
                    <a:pt x="8061" y="6371"/>
                  </a:cubicBezTo>
                  <a:lnTo>
                    <a:pt x="8061" y="6311"/>
                  </a:lnTo>
                  <a:cubicBezTo>
                    <a:pt x="8061" y="5942"/>
                    <a:pt x="7763" y="5644"/>
                    <a:pt x="7394" y="5644"/>
                  </a:cubicBezTo>
                  <a:lnTo>
                    <a:pt x="6287" y="5644"/>
                  </a:lnTo>
                  <a:lnTo>
                    <a:pt x="6287" y="3037"/>
                  </a:lnTo>
                  <a:lnTo>
                    <a:pt x="9609" y="3037"/>
                  </a:lnTo>
                  <a:cubicBezTo>
                    <a:pt x="10311" y="3037"/>
                    <a:pt x="10883" y="2477"/>
                    <a:pt x="10883" y="1751"/>
                  </a:cubicBezTo>
                  <a:lnTo>
                    <a:pt x="10883" y="168"/>
                  </a:lnTo>
                  <a:cubicBezTo>
                    <a:pt x="10859" y="72"/>
                    <a:pt x="10787" y="1"/>
                    <a:pt x="106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5" name="Google Shape;14225;p90"/>
            <p:cNvSpPr/>
            <p:nvPr/>
          </p:nvSpPr>
          <p:spPr>
            <a:xfrm>
              <a:off x="1331852" y="1519217"/>
              <a:ext cx="191243" cy="140514"/>
            </a:xfrm>
            <a:custGeom>
              <a:avLst/>
              <a:gdLst/>
              <a:ahLst/>
              <a:cxnLst/>
              <a:rect l="l" t="t" r="r" b="b"/>
              <a:pathLst>
                <a:path w="6013" h="4418" extrusionOk="0">
                  <a:moveTo>
                    <a:pt x="869" y="1"/>
                  </a:moveTo>
                  <a:cubicBezTo>
                    <a:pt x="393" y="1"/>
                    <a:pt x="0" y="393"/>
                    <a:pt x="0" y="870"/>
                  </a:cubicBezTo>
                  <a:lnTo>
                    <a:pt x="0" y="4263"/>
                  </a:lnTo>
                  <a:cubicBezTo>
                    <a:pt x="0" y="4346"/>
                    <a:pt x="83" y="4418"/>
                    <a:pt x="167" y="4418"/>
                  </a:cubicBezTo>
                  <a:cubicBezTo>
                    <a:pt x="262" y="4418"/>
                    <a:pt x="333" y="4346"/>
                    <a:pt x="333" y="4263"/>
                  </a:cubicBezTo>
                  <a:lnTo>
                    <a:pt x="333" y="870"/>
                  </a:lnTo>
                  <a:cubicBezTo>
                    <a:pt x="333" y="572"/>
                    <a:pt x="572" y="334"/>
                    <a:pt x="869" y="334"/>
                  </a:cubicBezTo>
                  <a:lnTo>
                    <a:pt x="5834" y="334"/>
                  </a:lnTo>
                  <a:cubicBezTo>
                    <a:pt x="5929" y="334"/>
                    <a:pt x="6001" y="251"/>
                    <a:pt x="6001" y="167"/>
                  </a:cubicBezTo>
                  <a:cubicBezTo>
                    <a:pt x="6013" y="72"/>
                    <a:pt x="5929" y="1"/>
                    <a:pt x="5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6" name="Google Shape;14226;p90"/>
            <p:cNvSpPr/>
            <p:nvPr/>
          </p:nvSpPr>
          <p:spPr>
            <a:xfrm>
              <a:off x="1331852" y="1519217"/>
              <a:ext cx="315442" cy="190512"/>
            </a:xfrm>
            <a:custGeom>
              <a:avLst/>
              <a:gdLst/>
              <a:ahLst/>
              <a:cxnLst/>
              <a:rect l="l" t="t" r="r" b="b"/>
              <a:pathLst>
                <a:path w="9918" h="5990" extrusionOk="0">
                  <a:moveTo>
                    <a:pt x="6513" y="1"/>
                  </a:moveTo>
                  <a:cubicBezTo>
                    <a:pt x="6418" y="1"/>
                    <a:pt x="6346" y="72"/>
                    <a:pt x="6346" y="167"/>
                  </a:cubicBezTo>
                  <a:cubicBezTo>
                    <a:pt x="6346" y="251"/>
                    <a:pt x="6418" y="322"/>
                    <a:pt x="6513" y="322"/>
                  </a:cubicBezTo>
                  <a:lnTo>
                    <a:pt x="9049" y="322"/>
                  </a:lnTo>
                  <a:cubicBezTo>
                    <a:pt x="9346" y="322"/>
                    <a:pt x="9585" y="560"/>
                    <a:pt x="9585" y="870"/>
                  </a:cubicBezTo>
                  <a:lnTo>
                    <a:pt x="9585" y="5120"/>
                  </a:lnTo>
                  <a:cubicBezTo>
                    <a:pt x="9585" y="5418"/>
                    <a:pt x="9346" y="5656"/>
                    <a:pt x="9049" y="5656"/>
                  </a:cubicBezTo>
                  <a:lnTo>
                    <a:pt x="869" y="5656"/>
                  </a:lnTo>
                  <a:cubicBezTo>
                    <a:pt x="572" y="5656"/>
                    <a:pt x="333" y="5418"/>
                    <a:pt x="333" y="5120"/>
                  </a:cubicBezTo>
                  <a:lnTo>
                    <a:pt x="333" y="4930"/>
                  </a:lnTo>
                  <a:cubicBezTo>
                    <a:pt x="333" y="4834"/>
                    <a:pt x="262" y="4763"/>
                    <a:pt x="167" y="4763"/>
                  </a:cubicBezTo>
                  <a:cubicBezTo>
                    <a:pt x="71" y="4763"/>
                    <a:pt x="0" y="4834"/>
                    <a:pt x="0" y="4930"/>
                  </a:cubicBezTo>
                  <a:lnTo>
                    <a:pt x="0" y="5120"/>
                  </a:lnTo>
                  <a:cubicBezTo>
                    <a:pt x="0" y="5596"/>
                    <a:pt x="393" y="5989"/>
                    <a:pt x="869" y="5989"/>
                  </a:cubicBezTo>
                  <a:lnTo>
                    <a:pt x="9049" y="5989"/>
                  </a:lnTo>
                  <a:cubicBezTo>
                    <a:pt x="9525" y="5989"/>
                    <a:pt x="9918" y="5596"/>
                    <a:pt x="9918" y="5120"/>
                  </a:cubicBezTo>
                  <a:lnTo>
                    <a:pt x="9918" y="870"/>
                  </a:lnTo>
                  <a:cubicBezTo>
                    <a:pt x="9918" y="393"/>
                    <a:pt x="9525" y="1"/>
                    <a:pt x="9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7" name="Google Shape;14227;p90"/>
            <p:cNvSpPr/>
            <p:nvPr/>
          </p:nvSpPr>
          <p:spPr>
            <a:xfrm>
              <a:off x="1587056" y="166917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8" name="Google Shape;14228;p90"/>
            <p:cNvSpPr/>
            <p:nvPr/>
          </p:nvSpPr>
          <p:spPr>
            <a:xfrm>
              <a:off x="1471190" y="1538523"/>
              <a:ext cx="160965" cy="141278"/>
            </a:xfrm>
            <a:custGeom>
              <a:avLst/>
              <a:gdLst/>
              <a:ahLst/>
              <a:cxnLst/>
              <a:rect l="l" t="t" r="r" b="b"/>
              <a:pathLst>
                <a:path w="5061" h="4442" extrusionOk="0">
                  <a:moveTo>
                    <a:pt x="2489" y="346"/>
                  </a:moveTo>
                  <a:lnTo>
                    <a:pt x="1536" y="1096"/>
                  </a:lnTo>
                  <a:lnTo>
                    <a:pt x="548" y="346"/>
                  </a:lnTo>
                  <a:close/>
                  <a:moveTo>
                    <a:pt x="322" y="596"/>
                  </a:moveTo>
                  <a:lnTo>
                    <a:pt x="1251" y="1299"/>
                  </a:lnTo>
                  <a:lnTo>
                    <a:pt x="322" y="2013"/>
                  </a:lnTo>
                  <a:lnTo>
                    <a:pt x="322" y="596"/>
                  </a:lnTo>
                  <a:close/>
                  <a:moveTo>
                    <a:pt x="2739" y="584"/>
                  </a:moveTo>
                  <a:lnTo>
                    <a:pt x="2739" y="2013"/>
                  </a:lnTo>
                  <a:lnTo>
                    <a:pt x="1810" y="1299"/>
                  </a:lnTo>
                  <a:lnTo>
                    <a:pt x="2739" y="584"/>
                  </a:lnTo>
                  <a:close/>
                  <a:moveTo>
                    <a:pt x="1536" y="1501"/>
                  </a:moveTo>
                  <a:lnTo>
                    <a:pt x="2525" y="2263"/>
                  </a:lnTo>
                  <a:lnTo>
                    <a:pt x="548" y="2263"/>
                  </a:lnTo>
                  <a:lnTo>
                    <a:pt x="1536" y="1501"/>
                  </a:lnTo>
                  <a:close/>
                  <a:moveTo>
                    <a:pt x="3239" y="2680"/>
                  </a:moveTo>
                  <a:lnTo>
                    <a:pt x="3239" y="2680"/>
                  </a:lnTo>
                  <a:cubicBezTo>
                    <a:pt x="3261" y="2702"/>
                    <a:pt x="4644" y="3120"/>
                    <a:pt x="4644" y="3120"/>
                  </a:cubicBezTo>
                  <a:cubicBezTo>
                    <a:pt x="4639" y="3122"/>
                    <a:pt x="4637" y="3122"/>
                    <a:pt x="4636" y="3122"/>
                  </a:cubicBezTo>
                  <a:cubicBezTo>
                    <a:pt x="4636" y="3122"/>
                    <a:pt x="4642" y="3120"/>
                    <a:pt x="4640" y="3120"/>
                  </a:cubicBezTo>
                  <a:cubicBezTo>
                    <a:pt x="4636" y="3120"/>
                    <a:pt x="4565" y="3136"/>
                    <a:pt x="4049" y="3263"/>
                  </a:cubicBezTo>
                  <a:cubicBezTo>
                    <a:pt x="3930" y="3287"/>
                    <a:pt x="3834" y="3382"/>
                    <a:pt x="3811" y="3501"/>
                  </a:cubicBezTo>
                  <a:cubicBezTo>
                    <a:pt x="3686" y="3957"/>
                    <a:pt x="3662" y="4068"/>
                    <a:pt x="3659" y="4091"/>
                  </a:cubicBezTo>
                  <a:lnTo>
                    <a:pt x="3659" y="4091"/>
                  </a:lnTo>
                  <a:cubicBezTo>
                    <a:pt x="3658" y="4092"/>
                    <a:pt x="3657" y="4094"/>
                    <a:pt x="3656" y="4097"/>
                  </a:cubicBezTo>
                  <a:cubicBezTo>
                    <a:pt x="3656" y="4085"/>
                    <a:pt x="3620" y="3954"/>
                    <a:pt x="3239" y="2680"/>
                  </a:cubicBezTo>
                  <a:close/>
                  <a:moveTo>
                    <a:pt x="322" y="1"/>
                  </a:moveTo>
                  <a:cubicBezTo>
                    <a:pt x="143" y="1"/>
                    <a:pt x="1" y="156"/>
                    <a:pt x="1" y="334"/>
                  </a:cubicBezTo>
                  <a:lnTo>
                    <a:pt x="1" y="2263"/>
                  </a:lnTo>
                  <a:cubicBezTo>
                    <a:pt x="1" y="2442"/>
                    <a:pt x="143" y="2596"/>
                    <a:pt x="322" y="2596"/>
                  </a:cubicBezTo>
                  <a:lnTo>
                    <a:pt x="2739" y="2596"/>
                  </a:lnTo>
                  <a:cubicBezTo>
                    <a:pt x="2810" y="2596"/>
                    <a:pt x="2882" y="2561"/>
                    <a:pt x="2941" y="2513"/>
                  </a:cubicBezTo>
                  <a:lnTo>
                    <a:pt x="2941" y="2513"/>
                  </a:lnTo>
                  <a:cubicBezTo>
                    <a:pt x="2894" y="2596"/>
                    <a:pt x="2882" y="2692"/>
                    <a:pt x="2918" y="2787"/>
                  </a:cubicBezTo>
                  <a:lnTo>
                    <a:pt x="3334" y="4204"/>
                  </a:lnTo>
                  <a:cubicBezTo>
                    <a:pt x="3375" y="4362"/>
                    <a:pt x="3511" y="4442"/>
                    <a:pt x="3650" y="4442"/>
                  </a:cubicBezTo>
                  <a:cubicBezTo>
                    <a:pt x="3793" y="4442"/>
                    <a:pt x="3941" y="4356"/>
                    <a:pt x="3989" y="4180"/>
                  </a:cubicBezTo>
                  <a:lnTo>
                    <a:pt x="4132" y="3585"/>
                  </a:lnTo>
                  <a:lnTo>
                    <a:pt x="4727" y="3442"/>
                  </a:lnTo>
                  <a:cubicBezTo>
                    <a:pt x="5061" y="3358"/>
                    <a:pt x="5061" y="2894"/>
                    <a:pt x="4727" y="2787"/>
                  </a:cubicBezTo>
                  <a:lnTo>
                    <a:pt x="3322" y="2370"/>
                  </a:lnTo>
                  <a:cubicBezTo>
                    <a:pt x="3290" y="2363"/>
                    <a:pt x="3256" y="2359"/>
                    <a:pt x="3223" y="2359"/>
                  </a:cubicBezTo>
                  <a:cubicBezTo>
                    <a:pt x="3147" y="2359"/>
                    <a:pt x="3075" y="2380"/>
                    <a:pt x="3025" y="2430"/>
                  </a:cubicBezTo>
                  <a:cubicBezTo>
                    <a:pt x="3096" y="2299"/>
                    <a:pt x="3049" y="2334"/>
                    <a:pt x="3060" y="334"/>
                  </a:cubicBezTo>
                  <a:cubicBezTo>
                    <a:pt x="3060" y="287"/>
                    <a:pt x="3060" y="251"/>
                    <a:pt x="3049" y="215"/>
                  </a:cubicBezTo>
                  <a:cubicBezTo>
                    <a:pt x="3049" y="179"/>
                    <a:pt x="3037" y="156"/>
                    <a:pt x="3025" y="132"/>
                  </a:cubicBezTo>
                  <a:cubicBezTo>
                    <a:pt x="3001" y="120"/>
                    <a:pt x="2989" y="108"/>
                    <a:pt x="2977" y="108"/>
                  </a:cubicBezTo>
                  <a:cubicBezTo>
                    <a:pt x="2918" y="48"/>
                    <a:pt x="2822" y="1"/>
                    <a:pt x="2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9" name="Google Shape;14229;p90"/>
            <p:cNvSpPr/>
            <p:nvPr/>
          </p:nvSpPr>
          <p:spPr>
            <a:xfrm>
              <a:off x="1354943" y="1540049"/>
              <a:ext cx="124230" cy="148847"/>
            </a:xfrm>
            <a:custGeom>
              <a:avLst/>
              <a:gdLst/>
              <a:ahLst/>
              <a:cxnLst/>
              <a:rect l="l" t="t" r="r" b="b"/>
              <a:pathLst>
                <a:path w="3906" h="4680" extrusionOk="0">
                  <a:moveTo>
                    <a:pt x="1834" y="0"/>
                  </a:moveTo>
                  <a:cubicBezTo>
                    <a:pt x="1489" y="0"/>
                    <a:pt x="1179" y="227"/>
                    <a:pt x="1072" y="548"/>
                  </a:cubicBezTo>
                  <a:cubicBezTo>
                    <a:pt x="0" y="3929"/>
                    <a:pt x="24" y="3751"/>
                    <a:pt x="24" y="3941"/>
                  </a:cubicBezTo>
                  <a:cubicBezTo>
                    <a:pt x="24" y="4346"/>
                    <a:pt x="346" y="4680"/>
                    <a:pt x="750" y="4680"/>
                  </a:cubicBezTo>
                  <a:cubicBezTo>
                    <a:pt x="1060" y="4680"/>
                    <a:pt x="1346" y="4477"/>
                    <a:pt x="1429" y="4168"/>
                  </a:cubicBezTo>
                  <a:lnTo>
                    <a:pt x="1524" y="3882"/>
                  </a:lnTo>
                  <a:cubicBezTo>
                    <a:pt x="1572" y="3739"/>
                    <a:pt x="1703" y="3644"/>
                    <a:pt x="1846" y="3644"/>
                  </a:cubicBezTo>
                  <a:lnTo>
                    <a:pt x="2024" y="3644"/>
                  </a:lnTo>
                  <a:cubicBezTo>
                    <a:pt x="2179" y="3644"/>
                    <a:pt x="2310" y="3739"/>
                    <a:pt x="2358" y="3882"/>
                  </a:cubicBezTo>
                  <a:lnTo>
                    <a:pt x="2441" y="4168"/>
                  </a:lnTo>
                  <a:cubicBezTo>
                    <a:pt x="2548" y="4465"/>
                    <a:pt x="2822" y="4680"/>
                    <a:pt x="3132" y="4680"/>
                  </a:cubicBezTo>
                  <a:cubicBezTo>
                    <a:pt x="3536" y="4680"/>
                    <a:pt x="3858" y="4346"/>
                    <a:pt x="3858" y="3941"/>
                  </a:cubicBezTo>
                  <a:cubicBezTo>
                    <a:pt x="3906" y="3751"/>
                    <a:pt x="3858" y="3739"/>
                    <a:pt x="3489" y="2501"/>
                  </a:cubicBezTo>
                  <a:cubicBezTo>
                    <a:pt x="3470" y="2424"/>
                    <a:pt x="3405" y="2386"/>
                    <a:pt x="3337" y="2386"/>
                  </a:cubicBezTo>
                  <a:cubicBezTo>
                    <a:pt x="3320" y="2386"/>
                    <a:pt x="3303" y="2389"/>
                    <a:pt x="3286" y="2394"/>
                  </a:cubicBezTo>
                  <a:cubicBezTo>
                    <a:pt x="3191" y="2429"/>
                    <a:pt x="3144" y="2513"/>
                    <a:pt x="3179" y="2608"/>
                  </a:cubicBezTo>
                  <a:cubicBezTo>
                    <a:pt x="3584" y="3882"/>
                    <a:pt x="3596" y="3834"/>
                    <a:pt x="3596" y="3941"/>
                  </a:cubicBezTo>
                  <a:cubicBezTo>
                    <a:pt x="3596" y="4168"/>
                    <a:pt x="3417" y="4334"/>
                    <a:pt x="3203" y="4334"/>
                  </a:cubicBezTo>
                  <a:cubicBezTo>
                    <a:pt x="3048" y="4334"/>
                    <a:pt x="2894" y="4227"/>
                    <a:pt x="2834" y="4060"/>
                  </a:cubicBezTo>
                  <a:lnTo>
                    <a:pt x="2751" y="3787"/>
                  </a:lnTo>
                  <a:cubicBezTo>
                    <a:pt x="2655" y="3501"/>
                    <a:pt x="2393" y="3310"/>
                    <a:pt x="2096" y="3310"/>
                  </a:cubicBezTo>
                  <a:lnTo>
                    <a:pt x="1882" y="3310"/>
                  </a:lnTo>
                  <a:cubicBezTo>
                    <a:pt x="1584" y="3310"/>
                    <a:pt x="1334" y="3501"/>
                    <a:pt x="1227" y="3787"/>
                  </a:cubicBezTo>
                  <a:lnTo>
                    <a:pt x="1143" y="4084"/>
                  </a:lnTo>
                  <a:cubicBezTo>
                    <a:pt x="1084" y="4239"/>
                    <a:pt x="929" y="4346"/>
                    <a:pt x="762" y="4346"/>
                  </a:cubicBezTo>
                  <a:cubicBezTo>
                    <a:pt x="500" y="4346"/>
                    <a:pt x="298" y="4096"/>
                    <a:pt x="393" y="3822"/>
                  </a:cubicBezTo>
                  <a:lnTo>
                    <a:pt x="1417" y="655"/>
                  </a:lnTo>
                  <a:cubicBezTo>
                    <a:pt x="1477" y="465"/>
                    <a:pt x="1655" y="346"/>
                    <a:pt x="1846" y="346"/>
                  </a:cubicBezTo>
                  <a:lnTo>
                    <a:pt x="2084" y="346"/>
                  </a:lnTo>
                  <a:cubicBezTo>
                    <a:pt x="2286" y="346"/>
                    <a:pt x="2465" y="477"/>
                    <a:pt x="2524" y="655"/>
                  </a:cubicBezTo>
                  <a:lnTo>
                    <a:pt x="2941" y="1965"/>
                  </a:lnTo>
                  <a:cubicBezTo>
                    <a:pt x="2960" y="2041"/>
                    <a:pt x="3025" y="2079"/>
                    <a:pt x="3093" y="2079"/>
                  </a:cubicBezTo>
                  <a:cubicBezTo>
                    <a:pt x="3110" y="2079"/>
                    <a:pt x="3127" y="2077"/>
                    <a:pt x="3144" y="2072"/>
                  </a:cubicBezTo>
                  <a:cubicBezTo>
                    <a:pt x="3239" y="2036"/>
                    <a:pt x="3275" y="1953"/>
                    <a:pt x="3251" y="1858"/>
                  </a:cubicBezTo>
                  <a:lnTo>
                    <a:pt x="2834" y="548"/>
                  </a:lnTo>
                  <a:cubicBezTo>
                    <a:pt x="2727" y="227"/>
                    <a:pt x="2417" y="0"/>
                    <a:pt x="2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0" name="Google Shape;14230;p90"/>
            <p:cNvSpPr/>
            <p:nvPr/>
          </p:nvSpPr>
          <p:spPr>
            <a:xfrm>
              <a:off x="1399629" y="1581714"/>
              <a:ext cx="37148" cy="52669"/>
            </a:xfrm>
            <a:custGeom>
              <a:avLst/>
              <a:gdLst/>
              <a:ahLst/>
              <a:cxnLst/>
              <a:rect l="l" t="t" r="r" b="b"/>
              <a:pathLst>
                <a:path w="1168" h="1656" extrusionOk="0">
                  <a:moveTo>
                    <a:pt x="596" y="738"/>
                  </a:moveTo>
                  <a:lnTo>
                    <a:pt x="774" y="1310"/>
                  </a:lnTo>
                  <a:lnTo>
                    <a:pt x="417" y="1310"/>
                  </a:lnTo>
                  <a:lnTo>
                    <a:pt x="596" y="738"/>
                  </a:lnTo>
                  <a:close/>
                  <a:moveTo>
                    <a:pt x="584" y="0"/>
                  </a:moveTo>
                  <a:cubicBezTo>
                    <a:pt x="512" y="0"/>
                    <a:pt x="453" y="48"/>
                    <a:pt x="417" y="119"/>
                  </a:cubicBezTo>
                  <a:lnTo>
                    <a:pt x="36" y="1429"/>
                  </a:lnTo>
                  <a:cubicBezTo>
                    <a:pt x="0" y="1536"/>
                    <a:pt x="72" y="1655"/>
                    <a:pt x="191" y="1655"/>
                  </a:cubicBezTo>
                  <a:lnTo>
                    <a:pt x="1000" y="1655"/>
                  </a:lnTo>
                  <a:cubicBezTo>
                    <a:pt x="1060" y="1655"/>
                    <a:pt x="1108" y="1619"/>
                    <a:pt x="1131" y="1584"/>
                  </a:cubicBezTo>
                  <a:cubicBezTo>
                    <a:pt x="1167" y="1536"/>
                    <a:pt x="1167" y="1488"/>
                    <a:pt x="1143" y="1429"/>
                  </a:cubicBezTo>
                  <a:lnTo>
                    <a:pt x="750" y="119"/>
                  </a:lnTo>
                  <a:cubicBezTo>
                    <a:pt x="727" y="48"/>
                    <a:pt x="655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31" name="Google Shape;14231;p90"/>
          <p:cNvGrpSpPr/>
          <p:nvPr/>
        </p:nvGrpSpPr>
        <p:grpSpPr>
          <a:xfrm>
            <a:off x="2219466" y="1500293"/>
            <a:ext cx="330613" cy="359015"/>
            <a:chOff x="2219466" y="1500293"/>
            <a:chExt cx="330613" cy="359015"/>
          </a:xfrm>
          <a:solidFill>
            <a:schemeClr val="bg1"/>
          </a:solidFill>
        </p:grpSpPr>
        <p:sp>
          <p:nvSpPr>
            <p:cNvPr id="14232" name="Google Shape;14232;p90"/>
            <p:cNvSpPr/>
            <p:nvPr/>
          </p:nvSpPr>
          <p:spPr>
            <a:xfrm>
              <a:off x="2353906" y="1635560"/>
              <a:ext cx="65518" cy="82121"/>
            </a:xfrm>
            <a:custGeom>
              <a:avLst/>
              <a:gdLst/>
              <a:ahLst/>
              <a:cxnLst/>
              <a:rect l="l" t="t" r="r" b="b"/>
              <a:pathLst>
                <a:path w="2060" h="2582" extrusionOk="0">
                  <a:moveTo>
                    <a:pt x="994" y="319"/>
                  </a:moveTo>
                  <a:cubicBezTo>
                    <a:pt x="1051" y="319"/>
                    <a:pt x="1107" y="355"/>
                    <a:pt x="1131" y="426"/>
                  </a:cubicBezTo>
                  <a:lnTo>
                    <a:pt x="1631" y="2093"/>
                  </a:lnTo>
                  <a:cubicBezTo>
                    <a:pt x="1667" y="2165"/>
                    <a:pt x="1607" y="2236"/>
                    <a:pt x="1536" y="2236"/>
                  </a:cubicBezTo>
                  <a:lnTo>
                    <a:pt x="476" y="2236"/>
                  </a:lnTo>
                  <a:cubicBezTo>
                    <a:pt x="405" y="2236"/>
                    <a:pt x="345" y="2165"/>
                    <a:pt x="357" y="2093"/>
                  </a:cubicBezTo>
                  <a:lnTo>
                    <a:pt x="857" y="426"/>
                  </a:lnTo>
                  <a:cubicBezTo>
                    <a:pt x="881" y="355"/>
                    <a:pt x="938" y="319"/>
                    <a:pt x="994" y="319"/>
                  </a:cubicBezTo>
                  <a:close/>
                  <a:moveTo>
                    <a:pt x="1006" y="1"/>
                  </a:moveTo>
                  <a:cubicBezTo>
                    <a:pt x="813" y="1"/>
                    <a:pt x="619" y="111"/>
                    <a:pt x="548" y="331"/>
                  </a:cubicBezTo>
                  <a:lnTo>
                    <a:pt x="48" y="1998"/>
                  </a:lnTo>
                  <a:cubicBezTo>
                    <a:pt x="0" y="2129"/>
                    <a:pt x="36" y="2284"/>
                    <a:pt x="119" y="2403"/>
                  </a:cubicBezTo>
                  <a:cubicBezTo>
                    <a:pt x="214" y="2522"/>
                    <a:pt x="345" y="2581"/>
                    <a:pt x="476" y="2581"/>
                  </a:cubicBezTo>
                  <a:lnTo>
                    <a:pt x="1536" y="2581"/>
                  </a:lnTo>
                  <a:cubicBezTo>
                    <a:pt x="1845" y="2581"/>
                    <a:pt x="2060" y="2284"/>
                    <a:pt x="1965" y="1998"/>
                  </a:cubicBezTo>
                  <a:lnTo>
                    <a:pt x="1464" y="331"/>
                  </a:lnTo>
                  <a:cubicBezTo>
                    <a:pt x="1393" y="111"/>
                    <a:pt x="1200" y="1"/>
                    <a:pt x="10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3" name="Google Shape;14233;p90"/>
            <p:cNvSpPr/>
            <p:nvPr/>
          </p:nvSpPr>
          <p:spPr>
            <a:xfrm>
              <a:off x="2219466" y="1500293"/>
              <a:ext cx="330613" cy="359015"/>
            </a:xfrm>
            <a:custGeom>
              <a:avLst/>
              <a:gdLst/>
              <a:ahLst/>
              <a:cxnLst/>
              <a:rect l="l" t="t" r="r" b="b"/>
              <a:pathLst>
                <a:path w="10395" h="11288" extrusionOk="0">
                  <a:moveTo>
                    <a:pt x="1048" y="322"/>
                  </a:moveTo>
                  <a:lnTo>
                    <a:pt x="1048" y="1048"/>
                  </a:lnTo>
                  <a:lnTo>
                    <a:pt x="334" y="1048"/>
                  </a:lnTo>
                  <a:lnTo>
                    <a:pt x="334" y="322"/>
                  </a:lnTo>
                  <a:close/>
                  <a:moveTo>
                    <a:pt x="5549" y="334"/>
                  </a:moveTo>
                  <a:lnTo>
                    <a:pt x="5549" y="1048"/>
                  </a:lnTo>
                  <a:lnTo>
                    <a:pt x="4834" y="1048"/>
                  </a:lnTo>
                  <a:lnTo>
                    <a:pt x="4834" y="334"/>
                  </a:lnTo>
                  <a:close/>
                  <a:moveTo>
                    <a:pt x="10049" y="322"/>
                  </a:moveTo>
                  <a:lnTo>
                    <a:pt x="10049" y="1048"/>
                  </a:lnTo>
                  <a:lnTo>
                    <a:pt x="9335" y="1048"/>
                  </a:lnTo>
                  <a:lnTo>
                    <a:pt x="9335" y="322"/>
                  </a:lnTo>
                  <a:close/>
                  <a:moveTo>
                    <a:pt x="10061" y="5287"/>
                  </a:moveTo>
                  <a:lnTo>
                    <a:pt x="10061" y="6001"/>
                  </a:lnTo>
                  <a:lnTo>
                    <a:pt x="9347" y="6001"/>
                  </a:lnTo>
                  <a:lnTo>
                    <a:pt x="9347" y="5287"/>
                  </a:lnTo>
                  <a:close/>
                  <a:moveTo>
                    <a:pt x="1048" y="5299"/>
                  </a:moveTo>
                  <a:lnTo>
                    <a:pt x="1048" y="6013"/>
                  </a:lnTo>
                  <a:lnTo>
                    <a:pt x="334" y="6013"/>
                  </a:lnTo>
                  <a:lnTo>
                    <a:pt x="334" y="5299"/>
                  </a:lnTo>
                  <a:close/>
                  <a:moveTo>
                    <a:pt x="1381" y="10287"/>
                  </a:moveTo>
                  <a:lnTo>
                    <a:pt x="1524" y="10418"/>
                  </a:lnTo>
                  <a:lnTo>
                    <a:pt x="1381" y="10418"/>
                  </a:lnTo>
                  <a:lnTo>
                    <a:pt x="1381" y="10287"/>
                  </a:lnTo>
                  <a:close/>
                  <a:moveTo>
                    <a:pt x="9001" y="10287"/>
                  </a:moveTo>
                  <a:lnTo>
                    <a:pt x="9001" y="10418"/>
                  </a:lnTo>
                  <a:lnTo>
                    <a:pt x="8870" y="10418"/>
                  </a:lnTo>
                  <a:lnTo>
                    <a:pt x="9001" y="10287"/>
                  </a:lnTo>
                  <a:close/>
                  <a:moveTo>
                    <a:pt x="9025" y="857"/>
                  </a:moveTo>
                  <a:lnTo>
                    <a:pt x="9025" y="1215"/>
                  </a:lnTo>
                  <a:cubicBezTo>
                    <a:pt x="9025" y="1310"/>
                    <a:pt x="9097" y="1381"/>
                    <a:pt x="9180" y="1381"/>
                  </a:cubicBezTo>
                  <a:lnTo>
                    <a:pt x="9537" y="1381"/>
                  </a:lnTo>
                  <a:lnTo>
                    <a:pt x="9537" y="4953"/>
                  </a:lnTo>
                  <a:lnTo>
                    <a:pt x="9180" y="4953"/>
                  </a:lnTo>
                  <a:cubicBezTo>
                    <a:pt x="9097" y="4953"/>
                    <a:pt x="9025" y="5025"/>
                    <a:pt x="9025" y="5120"/>
                  </a:cubicBezTo>
                  <a:lnTo>
                    <a:pt x="9025" y="6180"/>
                  </a:lnTo>
                  <a:cubicBezTo>
                    <a:pt x="9025" y="6263"/>
                    <a:pt x="9097" y="6346"/>
                    <a:pt x="9180" y="6346"/>
                  </a:cubicBezTo>
                  <a:lnTo>
                    <a:pt x="9537" y="6346"/>
                  </a:lnTo>
                  <a:lnTo>
                    <a:pt x="9537" y="9894"/>
                  </a:lnTo>
                  <a:lnTo>
                    <a:pt x="9275" y="9894"/>
                  </a:lnTo>
                  <a:cubicBezTo>
                    <a:pt x="9406" y="9573"/>
                    <a:pt x="9442" y="9216"/>
                    <a:pt x="9323" y="8870"/>
                  </a:cubicBezTo>
                  <a:lnTo>
                    <a:pt x="7311" y="2632"/>
                  </a:lnTo>
                  <a:cubicBezTo>
                    <a:pt x="7283" y="2567"/>
                    <a:pt x="7227" y="2524"/>
                    <a:pt x="7160" y="2524"/>
                  </a:cubicBezTo>
                  <a:cubicBezTo>
                    <a:pt x="7139" y="2524"/>
                    <a:pt x="7118" y="2528"/>
                    <a:pt x="7096" y="2536"/>
                  </a:cubicBezTo>
                  <a:cubicBezTo>
                    <a:pt x="7013" y="2560"/>
                    <a:pt x="6965" y="2655"/>
                    <a:pt x="7001" y="2739"/>
                  </a:cubicBezTo>
                  <a:lnTo>
                    <a:pt x="9001" y="8978"/>
                  </a:lnTo>
                  <a:cubicBezTo>
                    <a:pt x="9263" y="9780"/>
                    <a:pt x="8624" y="10429"/>
                    <a:pt x="7936" y="10429"/>
                  </a:cubicBezTo>
                  <a:cubicBezTo>
                    <a:pt x="7685" y="10429"/>
                    <a:pt x="7427" y="10342"/>
                    <a:pt x="7204" y="10144"/>
                  </a:cubicBezTo>
                  <a:cubicBezTo>
                    <a:pt x="7171" y="10123"/>
                    <a:pt x="7132" y="10111"/>
                    <a:pt x="7093" y="10111"/>
                  </a:cubicBezTo>
                  <a:cubicBezTo>
                    <a:pt x="7045" y="10111"/>
                    <a:pt x="6998" y="10129"/>
                    <a:pt x="6965" y="10168"/>
                  </a:cubicBezTo>
                  <a:cubicBezTo>
                    <a:pt x="6906" y="10240"/>
                    <a:pt x="6906" y="10347"/>
                    <a:pt x="6977" y="10406"/>
                  </a:cubicBezTo>
                  <a:cubicBezTo>
                    <a:pt x="7001" y="10418"/>
                    <a:pt x="7013" y="10430"/>
                    <a:pt x="7025" y="10430"/>
                  </a:cubicBezTo>
                  <a:lnTo>
                    <a:pt x="5906" y="10430"/>
                  </a:lnTo>
                  <a:lnTo>
                    <a:pt x="5906" y="10073"/>
                  </a:lnTo>
                  <a:cubicBezTo>
                    <a:pt x="5906" y="9990"/>
                    <a:pt x="5834" y="9918"/>
                    <a:pt x="5751" y="9918"/>
                  </a:cubicBezTo>
                  <a:lnTo>
                    <a:pt x="4691" y="9918"/>
                  </a:lnTo>
                  <a:cubicBezTo>
                    <a:pt x="4596" y="9918"/>
                    <a:pt x="4525" y="9990"/>
                    <a:pt x="4525" y="10073"/>
                  </a:cubicBezTo>
                  <a:lnTo>
                    <a:pt x="4525" y="10430"/>
                  </a:lnTo>
                  <a:lnTo>
                    <a:pt x="3382" y="10430"/>
                  </a:lnTo>
                  <a:cubicBezTo>
                    <a:pt x="3834" y="10049"/>
                    <a:pt x="3858" y="9585"/>
                    <a:pt x="4037" y="9144"/>
                  </a:cubicBezTo>
                  <a:cubicBezTo>
                    <a:pt x="4167" y="8728"/>
                    <a:pt x="4548" y="8442"/>
                    <a:pt x="5001" y="8442"/>
                  </a:cubicBezTo>
                  <a:lnTo>
                    <a:pt x="5418" y="8442"/>
                  </a:lnTo>
                  <a:cubicBezTo>
                    <a:pt x="5846" y="8442"/>
                    <a:pt x="6239" y="8728"/>
                    <a:pt x="6382" y="9144"/>
                  </a:cubicBezTo>
                  <a:lnTo>
                    <a:pt x="6596" y="9775"/>
                  </a:lnTo>
                  <a:cubicBezTo>
                    <a:pt x="6615" y="9849"/>
                    <a:pt x="6676" y="9894"/>
                    <a:pt x="6742" y="9894"/>
                  </a:cubicBezTo>
                  <a:cubicBezTo>
                    <a:pt x="6761" y="9894"/>
                    <a:pt x="6780" y="9890"/>
                    <a:pt x="6799" y="9882"/>
                  </a:cubicBezTo>
                  <a:cubicBezTo>
                    <a:pt x="6894" y="9859"/>
                    <a:pt x="6930" y="9763"/>
                    <a:pt x="6906" y="9680"/>
                  </a:cubicBezTo>
                  <a:lnTo>
                    <a:pt x="6692" y="9037"/>
                  </a:lnTo>
                  <a:cubicBezTo>
                    <a:pt x="6513" y="8489"/>
                    <a:pt x="6001" y="8108"/>
                    <a:pt x="5418" y="8108"/>
                  </a:cubicBezTo>
                  <a:lnTo>
                    <a:pt x="5001" y="8108"/>
                  </a:lnTo>
                  <a:cubicBezTo>
                    <a:pt x="4418" y="8108"/>
                    <a:pt x="3894" y="8489"/>
                    <a:pt x="3715" y="9037"/>
                  </a:cubicBezTo>
                  <a:lnTo>
                    <a:pt x="3513" y="9680"/>
                  </a:lnTo>
                  <a:cubicBezTo>
                    <a:pt x="3358" y="10132"/>
                    <a:pt x="2929" y="10430"/>
                    <a:pt x="2453" y="10430"/>
                  </a:cubicBezTo>
                  <a:cubicBezTo>
                    <a:pt x="1846" y="10430"/>
                    <a:pt x="1334" y="9942"/>
                    <a:pt x="1334" y="9323"/>
                  </a:cubicBezTo>
                  <a:cubicBezTo>
                    <a:pt x="1334" y="9025"/>
                    <a:pt x="1429" y="8906"/>
                    <a:pt x="1751" y="7846"/>
                  </a:cubicBezTo>
                  <a:cubicBezTo>
                    <a:pt x="1786" y="7751"/>
                    <a:pt x="1739" y="7668"/>
                    <a:pt x="1655" y="7632"/>
                  </a:cubicBezTo>
                  <a:cubicBezTo>
                    <a:pt x="1639" y="7628"/>
                    <a:pt x="1622" y="7626"/>
                    <a:pt x="1607" y="7626"/>
                  </a:cubicBezTo>
                  <a:cubicBezTo>
                    <a:pt x="1532" y="7626"/>
                    <a:pt x="1470" y="7670"/>
                    <a:pt x="1441" y="7739"/>
                  </a:cubicBezTo>
                  <a:lnTo>
                    <a:pt x="1084" y="8870"/>
                  </a:lnTo>
                  <a:cubicBezTo>
                    <a:pt x="977" y="9216"/>
                    <a:pt x="1000" y="9573"/>
                    <a:pt x="1143" y="9894"/>
                  </a:cubicBezTo>
                  <a:lnTo>
                    <a:pt x="881" y="9894"/>
                  </a:lnTo>
                  <a:lnTo>
                    <a:pt x="881" y="6346"/>
                  </a:lnTo>
                  <a:lnTo>
                    <a:pt x="1239" y="6346"/>
                  </a:lnTo>
                  <a:cubicBezTo>
                    <a:pt x="1322" y="6346"/>
                    <a:pt x="1393" y="6263"/>
                    <a:pt x="1393" y="6180"/>
                  </a:cubicBezTo>
                  <a:lnTo>
                    <a:pt x="1393" y="5120"/>
                  </a:lnTo>
                  <a:cubicBezTo>
                    <a:pt x="1393" y="5037"/>
                    <a:pt x="1322" y="4953"/>
                    <a:pt x="1239" y="4953"/>
                  </a:cubicBezTo>
                  <a:lnTo>
                    <a:pt x="881" y="4953"/>
                  </a:lnTo>
                  <a:lnTo>
                    <a:pt x="881" y="1381"/>
                  </a:lnTo>
                  <a:lnTo>
                    <a:pt x="1239" y="1381"/>
                  </a:lnTo>
                  <a:cubicBezTo>
                    <a:pt x="1322" y="1381"/>
                    <a:pt x="1393" y="1310"/>
                    <a:pt x="1393" y="1227"/>
                  </a:cubicBezTo>
                  <a:lnTo>
                    <a:pt x="1393" y="869"/>
                  </a:lnTo>
                  <a:lnTo>
                    <a:pt x="3953" y="869"/>
                  </a:lnTo>
                  <a:cubicBezTo>
                    <a:pt x="3703" y="1060"/>
                    <a:pt x="3513" y="1322"/>
                    <a:pt x="3417" y="1643"/>
                  </a:cubicBezTo>
                  <a:lnTo>
                    <a:pt x="1643" y="7096"/>
                  </a:lnTo>
                  <a:cubicBezTo>
                    <a:pt x="1608" y="7204"/>
                    <a:pt x="1679" y="7323"/>
                    <a:pt x="1798" y="7323"/>
                  </a:cubicBezTo>
                  <a:cubicBezTo>
                    <a:pt x="1881" y="7323"/>
                    <a:pt x="1941" y="7275"/>
                    <a:pt x="1965" y="7204"/>
                  </a:cubicBezTo>
                  <a:lnTo>
                    <a:pt x="3739" y="1727"/>
                  </a:lnTo>
                  <a:cubicBezTo>
                    <a:pt x="3858" y="1334"/>
                    <a:pt x="4156" y="1036"/>
                    <a:pt x="4525" y="917"/>
                  </a:cubicBezTo>
                  <a:lnTo>
                    <a:pt x="4525" y="1215"/>
                  </a:lnTo>
                  <a:cubicBezTo>
                    <a:pt x="4525" y="1310"/>
                    <a:pt x="4596" y="1381"/>
                    <a:pt x="4691" y="1381"/>
                  </a:cubicBezTo>
                  <a:lnTo>
                    <a:pt x="5751" y="1381"/>
                  </a:lnTo>
                  <a:cubicBezTo>
                    <a:pt x="5834" y="1381"/>
                    <a:pt x="5906" y="1310"/>
                    <a:pt x="5906" y="1215"/>
                  </a:cubicBezTo>
                  <a:lnTo>
                    <a:pt x="5906" y="941"/>
                  </a:lnTo>
                  <a:cubicBezTo>
                    <a:pt x="6263" y="1072"/>
                    <a:pt x="6549" y="1358"/>
                    <a:pt x="6680" y="1739"/>
                  </a:cubicBezTo>
                  <a:lnTo>
                    <a:pt x="6799" y="2096"/>
                  </a:lnTo>
                  <a:cubicBezTo>
                    <a:pt x="6827" y="2172"/>
                    <a:pt x="6886" y="2210"/>
                    <a:pt x="6958" y="2210"/>
                  </a:cubicBezTo>
                  <a:cubicBezTo>
                    <a:pt x="6975" y="2210"/>
                    <a:pt x="6994" y="2208"/>
                    <a:pt x="7013" y="2203"/>
                  </a:cubicBezTo>
                  <a:cubicBezTo>
                    <a:pt x="7096" y="2167"/>
                    <a:pt x="7144" y="2084"/>
                    <a:pt x="7120" y="1989"/>
                  </a:cubicBezTo>
                  <a:cubicBezTo>
                    <a:pt x="7025" y="1786"/>
                    <a:pt x="6977" y="1262"/>
                    <a:pt x="6465" y="857"/>
                  </a:cubicBezTo>
                  <a:close/>
                  <a:moveTo>
                    <a:pt x="1048" y="10228"/>
                  </a:moveTo>
                  <a:lnTo>
                    <a:pt x="1048" y="10942"/>
                  </a:lnTo>
                  <a:lnTo>
                    <a:pt x="334" y="10942"/>
                  </a:lnTo>
                  <a:lnTo>
                    <a:pt x="334" y="10228"/>
                  </a:lnTo>
                  <a:close/>
                  <a:moveTo>
                    <a:pt x="5572" y="10228"/>
                  </a:moveTo>
                  <a:lnTo>
                    <a:pt x="5572" y="10942"/>
                  </a:lnTo>
                  <a:lnTo>
                    <a:pt x="4858" y="10942"/>
                  </a:lnTo>
                  <a:lnTo>
                    <a:pt x="4858" y="10228"/>
                  </a:lnTo>
                  <a:close/>
                  <a:moveTo>
                    <a:pt x="10061" y="10228"/>
                  </a:moveTo>
                  <a:lnTo>
                    <a:pt x="10061" y="10942"/>
                  </a:lnTo>
                  <a:lnTo>
                    <a:pt x="9347" y="10942"/>
                  </a:lnTo>
                  <a:lnTo>
                    <a:pt x="9347" y="10228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227"/>
                  </a:lnTo>
                  <a:cubicBezTo>
                    <a:pt x="0" y="1310"/>
                    <a:pt x="72" y="1381"/>
                    <a:pt x="167" y="1381"/>
                  </a:cubicBezTo>
                  <a:lnTo>
                    <a:pt x="524" y="1381"/>
                  </a:lnTo>
                  <a:lnTo>
                    <a:pt x="524" y="4953"/>
                  </a:lnTo>
                  <a:lnTo>
                    <a:pt x="167" y="4953"/>
                  </a:lnTo>
                  <a:cubicBezTo>
                    <a:pt x="72" y="4953"/>
                    <a:pt x="0" y="5037"/>
                    <a:pt x="0" y="5120"/>
                  </a:cubicBezTo>
                  <a:lnTo>
                    <a:pt x="0" y="6180"/>
                  </a:lnTo>
                  <a:cubicBezTo>
                    <a:pt x="0" y="6263"/>
                    <a:pt x="72" y="6346"/>
                    <a:pt x="167" y="6346"/>
                  </a:cubicBezTo>
                  <a:lnTo>
                    <a:pt x="524" y="6346"/>
                  </a:lnTo>
                  <a:lnTo>
                    <a:pt x="524" y="9894"/>
                  </a:lnTo>
                  <a:lnTo>
                    <a:pt x="167" y="9894"/>
                  </a:lnTo>
                  <a:cubicBezTo>
                    <a:pt x="72" y="9894"/>
                    <a:pt x="0" y="9978"/>
                    <a:pt x="0" y="10061"/>
                  </a:cubicBezTo>
                  <a:lnTo>
                    <a:pt x="0" y="11121"/>
                  </a:lnTo>
                  <a:cubicBezTo>
                    <a:pt x="0" y="11204"/>
                    <a:pt x="72" y="11287"/>
                    <a:pt x="167" y="11287"/>
                  </a:cubicBezTo>
                  <a:lnTo>
                    <a:pt x="1215" y="11287"/>
                  </a:lnTo>
                  <a:cubicBezTo>
                    <a:pt x="1310" y="11287"/>
                    <a:pt x="1381" y="11204"/>
                    <a:pt x="1381" y="11121"/>
                  </a:cubicBezTo>
                  <a:lnTo>
                    <a:pt x="1381" y="10763"/>
                  </a:lnTo>
                  <a:lnTo>
                    <a:pt x="4513" y="10763"/>
                  </a:lnTo>
                  <a:lnTo>
                    <a:pt x="4513" y="11121"/>
                  </a:lnTo>
                  <a:cubicBezTo>
                    <a:pt x="4513" y="11204"/>
                    <a:pt x="4584" y="11287"/>
                    <a:pt x="4679" y="11287"/>
                  </a:cubicBezTo>
                  <a:lnTo>
                    <a:pt x="5727" y="11287"/>
                  </a:lnTo>
                  <a:cubicBezTo>
                    <a:pt x="5822" y="11287"/>
                    <a:pt x="5894" y="11204"/>
                    <a:pt x="5894" y="11121"/>
                  </a:cubicBezTo>
                  <a:lnTo>
                    <a:pt x="5894" y="10763"/>
                  </a:lnTo>
                  <a:lnTo>
                    <a:pt x="9001" y="10763"/>
                  </a:lnTo>
                  <a:lnTo>
                    <a:pt x="9001" y="11121"/>
                  </a:lnTo>
                  <a:cubicBezTo>
                    <a:pt x="9001" y="11204"/>
                    <a:pt x="9085" y="11287"/>
                    <a:pt x="9168" y="11287"/>
                  </a:cubicBezTo>
                  <a:lnTo>
                    <a:pt x="10228" y="11287"/>
                  </a:lnTo>
                  <a:cubicBezTo>
                    <a:pt x="10311" y="11287"/>
                    <a:pt x="10394" y="11204"/>
                    <a:pt x="10394" y="11121"/>
                  </a:cubicBezTo>
                  <a:lnTo>
                    <a:pt x="10394" y="10061"/>
                  </a:lnTo>
                  <a:cubicBezTo>
                    <a:pt x="10394" y="9978"/>
                    <a:pt x="10311" y="9894"/>
                    <a:pt x="10228" y="9894"/>
                  </a:cubicBezTo>
                  <a:lnTo>
                    <a:pt x="9871" y="9894"/>
                  </a:lnTo>
                  <a:lnTo>
                    <a:pt x="9871" y="6346"/>
                  </a:lnTo>
                  <a:lnTo>
                    <a:pt x="10228" y="6346"/>
                  </a:lnTo>
                  <a:cubicBezTo>
                    <a:pt x="10311" y="6346"/>
                    <a:pt x="10394" y="6263"/>
                    <a:pt x="10394" y="6180"/>
                  </a:cubicBezTo>
                  <a:lnTo>
                    <a:pt x="10394" y="5120"/>
                  </a:lnTo>
                  <a:cubicBezTo>
                    <a:pt x="10394" y="5037"/>
                    <a:pt x="10311" y="4953"/>
                    <a:pt x="10228" y="4953"/>
                  </a:cubicBezTo>
                  <a:lnTo>
                    <a:pt x="9871" y="4953"/>
                  </a:lnTo>
                  <a:lnTo>
                    <a:pt x="9871" y="1381"/>
                  </a:lnTo>
                  <a:lnTo>
                    <a:pt x="10228" y="1381"/>
                  </a:lnTo>
                  <a:cubicBezTo>
                    <a:pt x="10311" y="1381"/>
                    <a:pt x="10394" y="1310"/>
                    <a:pt x="10394" y="1227"/>
                  </a:cubicBezTo>
                  <a:lnTo>
                    <a:pt x="10394" y="167"/>
                  </a:lnTo>
                  <a:cubicBezTo>
                    <a:pt x="10394" y="72"/>
                    <a:pt x="10311" y="0"/>
                    <a:pt x="10228" y="0"/>
                  </a:cubicBezTo>
                  <a:lnTo>
                    <a:pt x="9168" y="0"/>
                  </a:lnTo>
                  <a:cubicBezTo>
                    <a:pt x="9085" y="0"/>
                    <a:pt x="9001" y="72"/>
                    <a:pt x="9001" y="167"/>
                  </a:cubicBezTo>
                  <a:lnTo>
                    <a:pt x="9001" y="524"/>
                  </a:lnTo>
                  <a:lnTo>
                    <a:pt x="5894" y="524"/>
                  </a:lnTo>
                  <a:lnTo>
                    <a:pt x="5894" y="167"/>
                  </a:lnTo>
                  <a:cubicBezTo>
                    <a:pt x="5894" y="72"/>
                    <a:pt x="5822" y="0"/>
                    <a:pt x="5727" y="0"/>
                  </a:cubicBezTo>
                  <a:lnTo>
                    <a:pt x="4679" y="0"/>
                  </a:lnTo>
                  <a:cubicBezTo>
                    <a:pt x="4584" y="0"/>
                    <a:pt x="4513" y="72"/>
                    <a:pt x="4513" y="167"/>
                  </a:cubicBezTo>
                  <a:lnTo>
                    <a:pt x="4513" y="524"/>
                  </a:lnTo>
                  <a:lnTo>
                    <a:pt x="1381" y="524"/>
                  </a:lnTo>
                  <a:lnTo>
                    <a:pt x="1381" y="167"/>
                  </a:lnTo>
                  <a:cubicBezTo>
                    <a:pt x="1381" y="72"/>
                    <a:pt x="1310" y="0"/>
                    <a:pt x="1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34" name="Google Shape;14234;p90"/>
          <p:cNvGrpSpPr/>
          <p:nvPr/>
        </p:nvGrpSpPr>
        <p:grpSpPr>
          <a:xfrm>
            <a:off x="5343544" y="1509358"/>
            <a:ext cx="244676" cy="351095"/>
            <a:chOff x="5343544" y="1509358"/>
            <a:chExt cx="244676" cy="351095"/>
          </a:xfrm>
          <a:solidFill>
            <a:schemeClr val="bg1"/>
          </a:solidFill>
        </p:grpSpPr>
        <p:sp>
          <p:nvSpPr>
            <p:cNvPr id="14235" name="Google Shape;14235;p90"/>
            <p:cNvSpPr/>
            <p:nvPr/>
          </p:nvSpPr>
          <p:spPr>
            <a:xfrm>
              <a:off x="5430658" y="1574494"/>
              <a:ext cx="25031" cy="10655"/>
            </a:xfrm>
            <a:custGeom>
              <a:avLst/>
              <a:gdLst/>
              <a:ahLst/>
              <a:cxnLst/>
              <a:rect l="l" t="t" r="r" b="b"/>
              <a:pathLst>
                <a:path w="787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619" y="334"/>
                  </a:lnTo>
                  <a:cubicBezTo>
                    <a:pt x="715" y="334"/>
                    <a:pt x="786" y="263"/>
                    <a:pt x="786" y="168"/>
                  </a:cubicBezTo>
                  <a:cubicBezTo>
                    <a:pt x="786" y="72"/>
                    <a:pt x="715" y="1"/>
                    <a:pt x="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6" name="Google Shape;14236;p90"/>
            <p:cNvSpPr/>
            <p:nvPr/>
          </p:nvSpPr>
          <p:spPr>
            <a:xfrm>
              <a:off x="5447706" y="1613137"/>
              <a:ext cx="39025" cy="38643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07" y="322"/>
                  </a:moveTo>
                  <a:cubicBezTo>
                    <a:pt x="774" y="322"/>
                    <a:pt x="893" y="453"/>
                    <a:pt x="893" y="608"/>
                  </a:cubicBezTo>
                  <a:cubicBezTo>
                    <a:pt x="893" y="750"/>
                    <a:pt x="774" y="893"/>
                    <a:pt x="607" y="893"/>
                  </a:cubicBezTo>
                  <a:cubicBezTo>
                    <a:pt x="453" y="893"/>
                    <a:pt x="322" y="750"/>
                    <a:pt x="322" y="608"/>
                  </a:cubicBezTo>
                  <a:cubicBezTo>
                    <a:pt x="322" y="453"/>
                    <a:pt x="464" y="322"/>
                    <a:pt x="607" y="322"/>
                  </a:cubicBezTo>
                  <a:close/>
                  <a:moveTo>
                    <a:pt x="607" y="0"/>
                  </a:moveTo>
                  <a:cubicBezTo>
                    <a:pt x="274" y="0"/>
                    <a:pt x="0" y="262"/>
                    <a:pt x="0" y="608"/>
                  </a:cubicBezTo>
                  <a:cubicBezTo>
                    <a:pt x="0" y="953"/>
                    <a:pt x="274" y="1215"/>
                    <a:pt x="607" y="1215"/>
                  </a:cubicBezTo>
                  <a:cubicBezTo>
                    <a:pt x="953" y="1215"/>
                    <a:pt x="1215" y="953"/>
                    <a:pt x="1215" y="608"/>
                  </a:cubicBezTo>
                  <a:cubicBezTo>
                    <a:pt x="1226" y="262"/>
                    <a:pt x="953" y="0"/>
                    <a:pt x="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7" name="Google Shape;14237;p90"/>
            <p:cNvSpPr/>
            <p:nvPr/>
          </p:nvSpPr>
          <p:spPr>
            <a:xfrm>
              <a:off x="5343544" y="1509358"/>
              <a:ext cx="244676" cy="351095"/>
            </a:xfrm>
            <a:custGeom>
              <a:avLst/>
              <a:gdLst/>
              <a:ahLst/>
              <a:cxnLst/>
              <a:rect l="l" t="t" r="r" b="b"/>
              <a:pathLst>
                <a:path w="7693" h="11039" extrusionOk="0">
                  <a:moveTo>
                    <a:pt x="4728" y="311"/>
                  </a:moveTo>
                  <a:lnTo>
                    <a:pt x="4728" y="1192"/>
                  </a:lnTo>
                  <a:cubicBezTo>
                    <a:pt x="4728" y="1275"/>
                    <a:pt x="4811" y="1346"/>
                    <a:pt x="4894" y="1346"/>
                  </a:cubicBezTo>
                  <a:cubicBezTo>
                    <a:pt x="4990" y="1346"/>
                    <a:pt x="5061" y="1275"/>
                    <a:pt x="5061" y="1192"/>
                  </a:cubicBezTo>
                  <a:lnTo>
                    <a:pt x="5061" y="322"/>
                  </a:lnTo>
                  <a:cubicBezTo>
                    <a:pt x="5716" y="418"/>
                    <a:pt x="6216" y="965"/>
                    <a:pt x="6216" y="1644"/>
                  </a:cubicBezTo>
                  <a:lnTo>
                    <a:pt x="6216" y="2037"/>
                  </a:lnTo>
                  <a:lnTo>
                    <a:pt x="4418" y="2037"/>
                  </a:lnTo>
                  <a:cubicBezTo>
                    <a:pt x="4335" y="2037"/>
                    <a:pt x="4251" y="2108"/>
                    <a:pt x="4251" y="2204"/>
                  </a:cubicBezTo>
                  <a:cubicBezTo>
                    <a:pt x="4251" y="2287"/>
                    <a:pt x="4335" y="2358"/>
                    <a:pt x="4418" y="2358"/>
                  </a:cubicBezTo>
                  <a:lnTo>
                    <a:pt x="6216" y="2358"/>
                  </a:lnTo>
                  <a:lnTo>
                    <a:pt x="6216" y="2704"/>
                  </a:lnTo>
                  <a:lnTo>
                    <a:pt x="4418" y="2704"/>
                  </a:lnTo>
                  <a:cubicBezTo>
                    <a:pt x="4335" y="2704"/>
                    <a:pt x="4251" y="2775"/>
                    <a:pt x="4251" y="2870"/>
                  </a:cubicBezTo>
                  <a:cubicBezTo>
                    <a:pt x="4251" y="2966"/>
                    <a:pt x="4335" y="3037"/>
                    <a:pt x="4418" y="3037"/>
                  </a:cubicBezTo>
                  <a:lnTo>
                    <a:pt x="6216" y="3037"/>
                  </a:lnTo>
                  <a:lnTo>
                    <a:pt x="6216" y="3382"/>
                  </a:lnTo>
                  <a:lnTo>
                    <a:pt x="4894" y="3382"/>
                  </a:lnTo>
                  <a:cubicBezTo>
                    <a:pt x="4811" y="3382"/>
                    <a:pt x="4728" y="3454"/>
                    <a:pt x="4728" y="3537"/>
                  </a:cubicBezTo>
                  <a:cubicBezTo>
                    <a:pt x="4728" y="3632"/>
                    <a:pt x="4811" y="3704"/>
                    <a:pt x="4894" y="3704"/>
                  </a:cubicBezTo>
                  <a:lnTo>
                    <a:pt x="6216" y="3704"/>
                  </a:lnTo>
                  <a:lnTo>
                    <a:pt x="6216" y="4049"/>
                  </a:lnTo>
                  <a:lnTo>
                    <a:pt x="4894" y="4049"/>
                  </a:lnTo>
                  <a:cubicBezTo>
                    <a:pt x="4811" y="4049"/>
                    <a:pt x="4728" y="4121"/>
                    <a:pt x="4728" y="4216"/>
                  </a:cubicBezTo>
                  <a:cubicBezTo>
                    <a:pt x="4728" y="4299"/>
                    <a:pt x="4811" y="4371"/>
                    <a:pt x="4894" y="4371"/>
                  </a:cubicBezTo>
                  <a:lnTo>
                    <a:pt x="6216" y="4371"/>
                  </a:lnTo>
                  <a:lnTo>
                    <a:pt x="6216" y="4716"/>
                  </a:lnTo>
                  <a:lnTo>
                    <a:pt x="4418" y="4716"/>
                  </a:lnTo>
                  <a:cubicBezTo>
                    <a:pt x="4335" y="4716"/>
                    <a:pt x="4251" y="4787"/>
                    <a:pt x="4251" y="4883"/>
                  </a:cubicBezTo>
                  <a:cubicBezTo>
                    <a:pt x="4251" y="4966"/>
                    <a:pt x="4335" y="5049"/>
                    <a:pt x="4418" y="5049"/>
                  </a:cubicBezTo>
                  <a:lnTo>
                    <a:pt x="6216" y="5049"/>
                  </a:lnTo>
                  <a:lnTo>
                    <a:pt x="6216" y="5383"/>
                  </a:lnTo>
                  <a:lnTo>
                    <a:pt x="4418" y="5383"/>
                  </a:lnTo>
                  <a:cubicBezTo>
                    <a:pt x="4335" y="5383"/>
                    <a:pt x="4251" y="5466"/>
                    <a:pt x="4251" y="5549"/>
                  </a:cubicBezTo>
                  <a:cubicBezTo>
                    <a:pt x="4251" y="5645"/>
                    <a:pt x="4335" y="5716"/>
                    <a:pt x="4418" y="5716"/>
                  </a:cubicBezTo>
                  <a:lnTo>
                    <a:pt x="6216" y="5716"/>
                  </a:lnTo>
                  <a:lnTo>
                    <a:pt x="6216" y="6097"/>
                  </a:lnTo>
                  <a:cubicBezTo>
                    <a:pt x="6216" y="6788"/>
                    <a:pt x="5716" y="7335"/>
                    <a:pt x="5061" y="7430"/>
                  </a:cubicBezTo>
                  <a:lnTo>
                    <a:pt x="5061" y="6538"/>
                  </a:lnTo>
                  <a:cubicBezTo>
                    <a:pt x="5061" y="6442"/>
                    <a:pt x="4990" y="6371"/>
                    <a:pt x="4894" y="6371"/>
                  </a:cubicBezTo>
                  <a:cubicBezTo>
                    <a:pt x="4811" y="6371"/>
                    <a:pt x="4728" y="6442"/>
                    <a:pt x="4728" y="6538"/>
                  </a:cubicBezTo>
                  <a:lnTo>
                    <a:pt x="4728" y="7407"/>
                  </a:lnTo>
                  <a:lnTo>
                    <a:pt x="4394" y="7407"/>
                  </a:lnTo>
                  <a:lnTo>
                    <a:pt x="4394" y="6538"/>
                  </a:lnTo>
                  <a:cubicBezTo>
                    <a:pt x="4394" y="6442"/>
                    <a:pt x="4311" y="6371"/>
                    <a:pt x="4228" y="6371"/>
                  </a:cubicBezTo>
                  <a:cubicBezTo>
                    <a:pt x="4132" y="6371"/>
                    <a:pt x="4061" y="6442"/>
                    <a:pt x="4061" y="6538"/>
                  </a:cubicBezTo>
                  <a:lnTo>
                    <a:pt x="4061" y="7407"/>
                  </a:lnTo>
                  <a:lnTo>
                    <a:pt x="3716" y="7407"/>
                  </a:lnTo>
                  <a:lnTo>
                    <a:pt x="3716" y="6538"/>
                  </a:lnTo>
                  <a:cubicBezTo>
                    <a:pt x="3716" y="6442"/>
                    <a:pt x="3644" y="6371"/>
                    <a:pt x="3561" y="6371"/>
                  </a:cubicBezTo>
                  <a:cubicBezTo>
                    <a:pt x="3466" y="6371"/>
                    <a:pt x="3394" y="6442"/>
                    <a:pt x="3394" y="6538"/>
                  </a:cubicBezTo>
                  <a:lnTo>
                    <a:pt x="3394" y="7407"/>
                  </a:lnTo>
                  <a:lnTo>
                    <a:pt x="3049" y="7407"/>
                  </a:lnTo>
                  <a:lnTo>
                    <a:pt x="3049" y="6538"/>
                  </a:lnTo>
                  <a:cubicBezTo>
                    <a:pt x="3049" y="6442"/>
                    <a:pt x="2977" y="6371"/>
                    <a:pt x="2882" y="6371"/>
                  </a:cubicBezTo>
                  <a:cubicBezTo>
                    <a:pt x="2799" y="6371"/>
                    <a:pt x="2727" y="6442"/>
                    <a:pt x="2727" y="6538"/>
                  </a:cubicBezTo>
                  <a:lnTo>
                    <a:pt x="2727" y="7395"/>
                  </a:lnTo>
                  <a:cubicBezTo>
                    <a:pt x="2073" y="7311"/>
                    <a:pt x="1561" y="6752"/>
                    <a:pt x="1561" y="6073"/>
                  </a:cubicBezTo>
                  <a:lnTo>
                    <a:pt x="1561" y="5680"/>
                  </a:lnTo>
                  <a:lnTo>
                    <a:pt x="3358" y="5680"/>
                  </a:lnTo>
                  <a:cubicBezTo>
                    <a:pt x="3454" y="5680"/>
                    <a:pt x="3525" y="5609"/>
                    <a:pt x="3525" y="5525"/>
                  </a:cubicBezTo>
                  <a:cubicBezTo>
                    <a:pt x="3525" y="5430"/>
                    <a:pt x="3454" y="5359"/>
                    <a:pt x="3358" y="5359"/>
                  </a:cubicBezTo>
                  <a:lnTo>
                    <a:pt x="1561" y="5359"/>
                  </a:lnTo>
                  <a:lnTo>
                    <a:pt x="1561" y="5014"/>
                  </a:lnTo>
                  <a:lnTo>
                    <a:pt x="3358" y="5014"/>
                  </a:lnTo>
                  <a:cubicBezTo>
                    <a:pt x="3454" y="5014"/>
                    <a:pt x="3525" y="4942"/>
                    <a:pt x="3525" y="4847"/>
                  </a:cubicBezTo>
                  <a:cubicBezTo>
                    <a:pt x="3525" y="4763"/>
                    <a:pt x="3454" y="4680"/>
                    <a:pt x="3358" y="4680"/>
                  </a:cubicBezTo>
                  <a:lnTo>
                    <a:pt x="1561" y="4680"/>
                  </a:lnTo>
                  <a:lnTo>
                    <a:pt x="1561" y="4347"/>
                  </a:lnTo>
                  <a:lnTo>
                    <a:pt x="2894" y="4347"/>
                  </a:lnTo>
                  <a:cubicBezTo>
                    <a:pt x="2977" y="4347"/>
                    <a:pt x="3049" y="4263"/>
                    <a:pt x="3049" y="4180"/>
                  </a:cubicBezTo>
                  <a:cubicBezTo>
                    <a:pt x="3049" y="4085"/>
                    <a:pt x="2977" y="4013"/>
                    <a:pt x="2894" y="4013"/>
                  </a:cubicBezTo>
                  <a:lnTo>
                    <a:pt x="1561" y="4013"/>
                  </a:lnTo>
                  <a:lnTo>
                    <a:pt x="1561" y="3668"/>
                  </a:lnTo>
                  <a:lnTo>
                    <a:pt x="2894" y="3668"/>
                  </a:lnTo>
                  <a:cubicBezTo>
                    <a:pt x="2977" y="3668"/>
                    <a:pt x="3049" y="3597"/>
                    <a:pt x="3049" y="3513"/>
                  </a:cubicBezTo>
                  <a:cubicBezTo>
                    <a:pt x="3049" y="3418"/>
                    <a:pt x="2977" y="3347"/>
                    <a:pt x="2894" y="3347"/>
                  </a:cubicBezTo>
                  <a:lnTo>
                    <a:pt x="1561" y="3347"/>
                  </a:lnTo>
                  <a:lnTo>
                    <a:pt x="1561" y="3001"/>
                  </a:lnTo>
                  <a:lnTo>
                    <a:pt x="3358" y="3001"/>
                  </a:lnTo>
                  <a:cubicBezTo>
                    <a:pt x="3454" y="3001"/>
                    <a:pt x="3525" y="2930"/>
                    <a:pt x="3525" y="2835"/>
                  </a:cubicBezTo>
                  <a:cubicBezTo>
                    <a:pt x="3525" y="2751"/>
                    <a:pt x="3454" y="2680"/>
                    <a:pt x="3358" y="2680"/>
                  </a:cubicBezTo>
                  <a:lnTo>
                    <a:pt x="1561" y="2680"/>
                  </a:lnTo>
                  <a:lnTo>
                    <a:pt x="1561" y="2370"/>
                  </a:lnTo>
                  <a:lnTo>
                    <a:pt x="2156" y="2370"/>
                  </a:lnTo>
                  <a:cubicBezTo>
                    <a:pt x="2251" y="2370"/>
                    <a:pt x="2323" y="2287"/>
                    <a:pt x="2323" y="2204"/>
                  </a:cubicBezTo>
                  <a:cubicBezTo>
                    <a:pt x="2323" y="2108"/>
                    <a:pt x="2251" y="2037"/>
                    <a:pt x="2156" y="2037"/>
                  </a:cubicBezTo>
                  <a:lnTo>
                    <a:pt x="1561" y="2037"/>
                  </a:lnTo>
                  <a:lnTo>
                    <a:pt x="1561" y="1644"/>
                  </a:lnTo>
                  <a:cubicBezTo>
                    <a:pt x="1561" y="965"/>
                    <a:pt x="2073" y="418"/>
                    <a:pt x="2727" y="322"/>
                  </a:cubicBezTo>
                  <a:lnTo>
                    <a:pt x="2727" y="1192"/>
                  </a:lnTo>
                  <a:cubicBezTo>
                    <a:pt x="2727" y="1275"/>
                    <a:pt x="2799" y="1346"/>
                    <a:pt x="2882" y="1346"/>
                  </a:cubicBezTo>
                  <a:cubicBezTo>
                    <a:pt x="2977" y="1346"/>
                    <a:pt x="3049" y="1275"/>
                    <a:pt x="3049" y="1192"/>
                  </a:cubicBezTo>
                  <a:lnTo>
                    <a:pt x="3049" y="311"/>
                  </a:lnTo>
                  <a:lnTo>
                    <a:pt x="3394" y="311"/>
                  </a:lnTo>
                  <a:lnTo>
                    <a:pt x="3394" y="1192"/>
                  </a:lnTo>
                  <a:cubicBezTo>
                    <a:pt x="3394" y="1275"/>
                    <a:pt x="3466" y="1346"/>
                    <a:pt x="3561" y="1346"/>
                  </a:cubicBezTo>
                  <a:cubicBezTo>
                    <a:pt x="3644" y="1346"/>
                    <a:pt x="3716" y="1275"/>
                    <a:pt x="3716" y="1192"/>
                  </a:cubicBezTo>
                  <a:lnTo>
                    <a:pt x="3716" y="311"/>
                  </a:lnTo>
                  <a:lnTo>
                    <a:pt x="4061" y="311"/>
                  </a:lnTo>
                  <a:lnTo>
                    <a:pt x="4061" y="1192"/>
                  </a:lnTo>
                  <a:cubicBezTo>
                    <a:pt x="4061" y="1275"/>
                    <a:pt x="4132" y="1346"/>
                    <a:pt x="4228" y="1346"/>
                  </a:cubicBezTo>
                  <a:cubicBezTo>
                    <a:pt x="4311" y="1346"/>
                    <a:pt x="4394" y="1275"/>
                    <a:pt x="4394" y="1192"/>
                  </a:cubicBezTo>
                  <a:lnTo>
                    <a:pt x="4394" y="311"/>
                  </a:lnTo>
                  <a:close/>
                  <a:moveTo>
                    <a:pt x="6776" y="5025"/>
                  </a:moveTo>
                  <a:lnTo>
                    <a:pt x="6776" y="6192"/>
                  </a:lnTo>
                  <a:cubicBezTo>
                    <a:pt x="6776" y="7216"/>
                    <a:pt x="5942" y="8050"/>
                    <a:pt x="4906" y="8050"/>
                  </a:cubicBezTo>
                  <a:lnTo>
                    <a:pt x="2882" y="8050"/>
                  </a:lnTo>
                  <a:cubicBezTo>
                    <a:pt x="1858" y="8050"/>
                    <a:pt x="1025" y="7216"/>
                    <a:pt x="1025" y="6192"/>
                  </a:cubicBezTo>
                  <a:lnTo>
                    <a:pt x="1013" y="5025"/>
                  </a:lnTo>
                  <a:lnTo>
                    <a:pt x="1251" y="5025"/>
                  </a:lnTo>
                  <a:lnTo>
                    <a:pt x="1251" y="6085"/>
                  </a:lnTo>
                  <a:cubicBezTo>
                    <a:pt x="1251" y="6990"/>
                    <a:pt x="1977" y="7728"/>
                    <a:pt x="2882" y="7740"/>
                  </a:cubicBezTo>
                  <a:lnTo>
                    <a:pt x="4894" y="7740"/>
                  </a:lnTo>
                  <a:cubicBezTo>
                    <a:pt x="5799" y="7728"/>
                    <a:pt x="6537" y="6978"/>
                    <a:pt x="6537" y="6085"/>
                  </a:cubicBezTo>
                  <a:lnTo>
                    <a:pt x="6537" y="5025"/>
                  </a:lnTo>
                  <a:close/>
                  <a:moveTo>
                    <a:pt x="4144" y="8966"/>
                  </a:moveTo>
                  <a:lnTo>
                    <a:pt x="4144" y="9966"/>
                  </a:lnTo>
                  <a:lnTo>
                    <a:pt x="3620" y="9966"/>
                  </a:lnTo>
                  <a:lnTo>
                    <a:pt x="3620" y="8966"/>
                  </a:lnTo>
                  <a:close/>
                  <a:moveTo>
                    <a:pt x="6299" y="10300"/>
                  </a:moveTo>
                  <a:cubicBezTo>
                    <a:pt x="6561" y="10300"/>
                    <a:pt x="6787" y="10478"/>
                    <a:pt x="6859" y="10717"/>
                  </a:cubicBezTo>
                  <a:lnTo>
                    <a:pt x="918" y="10717"/>
                  </a:lnTo>
                  <a:cubicBezTo>
                    <a:pt x="1001" y="10478"/>
                    <a:pt x="1215" y="10300"/>
                    <a:pt x="1489" y="10300"/>
                  </a:cubicBezTo>
                  <a:close/>
                  <a:moveTo>
                    <a:pt x="2835" y="1"/>
                  </a:moveTo>
                  <a:cubicBezTo>
                    <a:pt x="1918" y="13"/>
                    <a:pt x="1191" y="763"/>
                    <a:pt x="1191" y="1656"/>
                  </a:cubicBezTo>
                  <a:lnTo>
                    <a:pt x="1191" y="4704"/>
                  </a:lnTo>
                  <a:lnTo>
                    <a:pt x="953" y="4704"/>
                  </a:lnTo>
                  <a:lnTo>
                    <a:pt x="953" y="4502"/>
                  </a:lnTo>
                  <a:cubicBezTo>
                    <a:pt x="953" y="4252"/>
                    <a:pt x="751" y="4037"/>
                    <a:pt x="477" y="4037"/>
                  </a:cubicBezTo>
                  <a:cubicBezTo>
                    <a:pt x="227" y="4037"/>
                    <a:pt x="1" y="4240"/>
                    <a:pt x="1" y="4502"/>
                  </a:cubicBezTo>
                  <a:lnTo>
                    <a:pt x="1" y="6168"/>
                  </a:lnTo>
                  <a:cubicBezTo>
                    <a:pt x="1" y="7716"/>
                    <a:pt x="1251" y="8966"/>
                    <a:pt x="2799" y="8966"/>
                  </a:cubicBezTo>
                  <a:lnTo>
                    <a:pt x="3227" y="8966"/>
                  </a:lnTo>
                  <a:lnTo>
                    <a:pt x="3227" y="9966"/>
                  </a:lnTo>
                  <a:lnTo>
                    <a:pt x="1406" y="9966"/>
                  </a:lnTo>
                  <a:cubicBezTo>
                    <a:pt x="906" y="9966"/>
                    <a:pt x="489" y="10371"/>
                    <a:pt x="489" y="10883"/>
                  </a:cubicBezTo>
                  <a:cubicBezTo>
                    <a:pt x="489" y="10967"/>
                    <a:pt x="572" y="11038"/>
                    <a:pt x="656" y="11038"/>
                  </a:cubicBezTo>
                  <a:lnTo>
                    <a:pt x="6966" y="11038"/>
                  </a:lnTo>
                  <a:cubicBezTo>
                    <a:pt x="7061" y="11038"/>
                    <a:pt x="7133" y="10967"/>
                    <a:pt x="7133" y="10883"/>
                  </a:cubicBezTo>
                  <a:cubicBezTo>
                    <a:pt x="7133" y="10383"/>
                    <a:pt x="6728" y="9966"/>
                    <a:pt x="6228" y="9966"/>
                  </a:cubicBezTo>
                  <a:lnTo>
                    <a:pt x="4466" y="9966"/>
                  </a:lnTo>
                  <a:lnTo>
                    <a:pt x="4466" y="8966"/>
                  </a:lnTo>
                  <a:lnTo>
                    <a:pt x="4894" y="8966"/>
                  </a:lnTo>
                  <a:cubicBezTo>
                    <a:pt x="6442" y="8966"/>
                    <a:pt x="7692" y="7728"/>
                    <a:pt x="7692" y="6168"/>
                  </a:cubicBezTo>
                  <a:lnTo>
                    <a:pt x="7692" y="5978"/>
                  </a:lnTo>
                  <a:cubicBezTo>
                    <a:pt x="7692" y="5895"/>
                    <a:pt x="7621" y="5811"/>
                    <a:pt x="7538" y="5811"/>
                  </a:cubicBezTo>
                  <a:cubicBezTo>
                    <a:pt x="7442" y="5811"/>
                    <a:pt x="7371" y="5895"/>
                    <a:pt x="7371" y="5978"/>
                  </a:cubicBezTo>
                  <a:lnTo>
                    <a:pt x="7371" y="6168"/>
                  </a:lnTo>
                  <a:cubicBezTo>
                    <a:pt x="7371" y="7538"/>
                    <a:pt x="6252" y="8657"/>
                    <a:pt x="4882" y="8657"/>
                  </a:cubicBezTo>
                  <a:lnTo>
                    <a:pt x="2858" y="8657"/>
                  </a:lnTo>
                  <a:cubicBezTo>
                    <a:pt x="1489" y="8657"/>
                    <a:pt x="370" y="7538"/>
                    <a:pt x="370" y="6168"/>
                  </a:cubicBezTo>
                  <a:lnTo>
                    <a:pt x="370" y="4502"/>
                  </a:lnTo>
                  <a:cubicBezTo>
                    <a:pt x="370" y="4418"/>
                    <a:pt x="453" y="4359"/>
                    <a:pt x="525" y="4359"/>
                  </a:cubicBezTo>
                  <a:cubicBezTo>
                    <a:pt x="596" y="4359"/>
                    <a:pt x="668" y="4430"/>
                    <a:pt x="668" y="4502"/>
                  </a:cubicBezTo>
                  <a:lnTo>
                    <a:pt x="668" y="6168"/>
                  </a:lnTo>
                  <a:cubicBezTo>
                    <a:pt x="668" y="7383"/>
                    <a:pt x="1656" y="8347"/>
                    <a:pt x="2846" y="8347"/>
                  </a:cubicBezTo>
                  <a:lnTo>
                    <a:pt x="4871" y="8347"/>
                  </a:lnTo>
                  <a:cubicBezTo>
                    <a:pt x="6073" y="8347"/>
                    <a:pt x="7037" y="7359"/>
                    <a:pt x="7037" y="6168"/>
                  </a:cubicBezTo>
                  <a:lnTo>
                    <a:pt x="7037" y="4502"/>
                  </a:lnTo>
                  <a:cubicBezTo>
                    <a:pt x="7037" y="4418"/>
                    <a:pt x="7121" y="4359"/>
                    <a:pt x="7192" y="4359"/>
                  </a:cubicBezTo>
                  <a:cubicBezTo>
                    <a:pt x="7276" y="4359"/>
                    <a:pt x="7335" y="4430"/>
                    <a:pt x="7335" y="4502"/>
                  </a:cubicBezTo>
                  <a:lnTo>
                    <a:pt x="7335" y="5252"/>
                  </a:lnTo>
                  <a:cubicBezTo>
                    <a:pt x="7335" y="5347"/>
                    <a:pt x="7418" y="5418"/>
                    <a:pt x="7502" y="5418"/>
                  </a:cubicBezTo>
                  <a:cubicBezTo>
                    <a:pt x="7585" y="5418"/>
                    <a:pt x="7668" y="5347"/>
                    <a:pt x="7668" y="5252"/>
                  </a:cubicBezTo>
                  <a:lnTo>
                    <a:pt x="7668" y="4502"/>
                  </a:lnTo>
                  <a:cubicBezTo>
                    <a:pt x="7668" y="4252"/>
                    <a:pt x="7454" y="4037"/>
                    <a:pt x="7192" y="4037"/>
                  </a:cubicBezTo>
                  <a:cubicBezTo>
                    <a:pt x="6930" y="4037"/>
                    <a:pt x="6716" y="4240"/>
                    <a:pt x="6716" y="4502"/>
                  </a:cubicBezTo>
                  <a:lnTo>
                    <a:pt x="6716" y="4704"/>
                  </a:lnTo>
                  <a:lnTo>
                    <a:pt x="6478" y="4704"/>
                  </a:lnTo>
                  <a:lnTo>
                    <a:pt x="6478" y="1656"/>
                  </a:lnTo>
                  <a:cubicBezTo>
                    <a:pt x="6478" y="739"/>
                    <a:pt x="5740" y="13"/>
                    <a:pt x="4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38" name="Google Shape;14238;p90"/>
          <p:cNvGrpSpPr/>
          <p:nvPr/>
        </p:nvGrpSpPr>
        <p:grpSpPr>
          <a:xfrm>
            <a:off x="4882340" y="1509358"/>
            <a:ext cx="246171" cy="351095"/>
            <a:chOff x="4882340" y="1509358"/>
            <a:chExt cx="246171" cy="351095"/>
          </a:xfrm>
          <a:solidFill>
            <a:schemeClr val="bg1"/>
          </a:solidFill>
        </p:grpSpPr>
        <p:sp>
          <p:nvSpPr>
            <p:cNvPr id="14239" name="Google Shape;14239;p90"/>
            <p:cNvSpPr/>
            <p:nvPr/>
          </p:nvSpPr>
          <p:spPr>
            <a:xfrm>
              <a:off x="4935709" y="1576784"/>
              <a:ext cx="30724" cy="30692"/>
            </a:xfrm>
            <a:custGeom>
              <a:avLst/>
              <a:gdLst/>
              <a:ahLst/>
              <a:cxnLst/>
              <a:rect l="l" t="t" r="r" b="b"/>
              <a:pathLst>
                <a:path w="966" h="965" extrusionOk="0">
                  <a:moveTo>
                    <a:pt x="787" y="0"/>
                  </a:moveTo>
                  <a:cubicBezTo>
                    <a:pt x="346" y="0"/>
                    <a:pt x="1" y="357"/>
                    <a:pt x="1" y="798"/>
                  </a:cubicBezTo>
                  <a:cubicBezTo>
                    <a:pt x="1" y="881"/>
                    <a:pt x="72" y="965"/>
                    <a:pt x="156" y="965"/>
                  </a:cubicBezTo>
                  <a:cubicBezTo>
                    <a:pt x="251" y="965"/>
                    <a:pt x="322" y="881"/>
                    <a:pt x="322" y="798"/>
                  </a:cubicBezTo>
                  <a:cubicBezTo>
                    <a:pt x="322" y="548"/>
                    <a:pt x="525" y="322"/>
                    <a:pt x="799" y="322"/>
                  </a:cubicBezTo>
                  <a:cubicBezTo>
                    <a:pt x="882" y="322"/>
                    <a:pt x="965" y="250"/>
                    <a:pt x="965" y="155"/>
                  </a:cubicBezTo>
                  <a:cubicBezTo>
                    <a:pt x="953" y="84"/>
                    <a:pt x="870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0" name="Google Shape;14240;p90"/>
            <p:cNvSpPr/>
            <p:nvPr/>
          </p:nvSpPr>
          <p:spPr>
            <a:xfrm>
              <a:off x="5043655" y="1597235"/>
              <a:ext cx="30692" cy="31073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cubicBezTo>
                    <a:pt x="417" y="334"/>
                    <a:pt x="631" y="536"/>
                    <a:pt x="631" y="810"/>
                  </a:cubicBezTo>
                  <a:cubicBezTo>
                    <a:pt x="631" y="893"/>
                    <a:pt x="714" y="977"/>
                    <a:pt x="798" y="977"/>
                  </a:cubicBezTo>
                  <a:cubicBezTo>
                    <a:pt x="881" y="977"/>
                    <a:pt x="965" y="893"/>
                    <a:pt x="965" y="810"/>
                  </a:cubicBezTo>
                  <a:cubicBezTo>
                    <a:pt x="953" y="357"/>
                    <a:pt x="584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1" name="Google Shape;14241;p90"/>
            <p:cNvSpPr/>
            <p:nvPr/>
          </p:nvSpPr>
          <p:spPr>
            <a:xfrm>
              <a:off x="4993657" y="1538046"/>
              <a:ext cx="36003" cy="26271"/>
            </a:xfrm>
            <a:custGeom>
              <a:avLst/>
              <a:gdLst/>
              <a:ahLst/>
              <a:cxnLst/>
              <a:rect l="l" t="t" r="r" b="b"/>
              <a:pathLst>
                <a:path w="1132" h="826" extrusionOk="0">
                  <a:moveTo>
                    <a:pt x="315" y="0"/>
                  </a:moveTo>
                  <a:cubicBezTo>
                    <a:pt x="262" y="0"/>
                    <a:pt x="209" y="5"/>
                    <a:pt x="155" y="16"/>
                  </a:cubicBezTo>
                  <a:cubicBezTo>
                    <a:pt x="60" y="28"/>
                    <a:pt x="0" y="123"/>
                    <a:pt x="36" y="206"/>
                  </a:cubicBezTo>
                  <a:cubicBezTo>
                    <a:pt x="46" y="282"/>
                    <a:pt x="109" y="336"/>
                    <a:pt x="176" y="336"/>
                  </a:cubicBezTo>
                  <a:cubicBezTo>
                    <a:pt x="193" y="336"/>
                    <a:pt x="210" y="332"/>
                    <a:pt x="227" y="325"/>
                  </a:cubicBezTo>
                  <a:cubicBezTo>
                    <a:pt x="257" y="320"/>
                    <a:pt x="288" y="317"/>
                    <a:pt x="318" y="317"/>
                  </a:cubicBezTo>
                  <a:cubicBezTo>
                    <a:pt x="537" y="317"/>
                    <a:pt x="744" y="463"/>
                    <a:pt x="786" y="683"/>
                  </a:cubicBezTo>
                  <a:cubicBezTo>
                    <a:pt x="810" y="766"/>
                    <a:pt x="882" y="825"/>
                    <a:pt x="953" y="825"/>
                  </a:cubicBezTo>
                  <a:lnTo>
                    <a:pt x="989" y="825"/>
                  </a:lnTo>
                  <a:cubicBezTo>
                    <a:pt x="1072" y="790"/>
                    <a:pt x="1132" y="718"/>
                    <a:pt x="1108" y="623"/>
                  </a:cubicBezTo>
                  <a:cubicBezTo>
                    <a:pt x="1024" y="248"/>
                    <a:pt x="686" y="0"/>
                    <a:pt x="3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2" name="Google Shape;14242;p90"/>
            <p:cNvSpPr/>
            <p:nvPr/>
          </p:nvSpPr>
          <p:spPr>
            <a:xfrm>
              <a:off x="4931924" y="1693795"/>
              <a:ext cx="146589" cy="104161"/>
            </a:xfrm>
            <a:custGeom>
              <a:avLst/>
              <a:gdLst/>
              <a:ahLst/>
              <a:cxnLst/>
              <a:rect l="l" t="t" r="r" b="b"/>
              <a:pathLst>
                <a:path w="4609" h="3275" extrusionOk="0">
                  <a:moveTo>
                    <a:pt x="2299" y="334"/>
                  </a:moveTo>
                  <a:cubicBezTo>
                    <a:pt x="2834" y="334"/>
                    <a:pt x="3346" y="477"/>
                    <a:pt x="3716" y="727"/>
                  </a:cubicBezTo>
                  <a:cubicBezTo>
                    <a:pt x="4073" y="989"/>
                    <a:pt x="4263" y="1298"/>
                    <a:pt x="4263" y="1643"/>
                  </a:cubicBezTo>
                  <a:cubicBezTo>
                    <a:pt x="4287" y="1977"/>
                    <a:pt x="4073" y="2298"/>
                    <a:pt x="3716" y="2548"/>
                  </a:cubicBezTo>
                  <a:cubicBezTo>
                    <a:pt x="3346" y="2798"/>
                    <a:pt x="2834" y="2953"/>
                    <a:pt x="2299" y="2953"/>
                  </a:cubicBezTo>
                  <a:cubicBezTo>
                    <a:pt x="1763" y="2953"/>
                    <a:pt x="1263" y="2798"/>
                    <a:pt x="894" y="2548"/>
                  </a:cubicBezTo>
                  <a:cubicBezTo>
                    <a:pt x="525" y="2298"/>
                    <a:pt x="334" y="1977"/>
                    <a:pt x="334" y="1643"/>
                  </a:cubicBezTo>
                  <a:cubicBezTo>
                    <a:pt x="334" y="1298"/>
                    <a:pt x="525" y="989"/>
                    <a:pt x="894" y="727"/>
                  </a:cubicBezTo>
                  <a:cubicBezTo>
                    <a:pt x="1263" y="477"/>
                    <a:pt x="1763" y="334"/>
                    <a:pt x="2299" y="334"/>
                  </a:cubicBezTo>
                  <a:close/>
                  <a:moveTo>
                    <a:pt x="2299" y="0"/>
                  </a:moveTo>
                  <a:cubicBezTo>
                    <a:pt x="1703" y="0"/>
                    <a:pt x="1120" y="167"/>
                    <a:pt x="691" y="465"/>
                  </a:cubicBezTo>
                  <a:cubicBezTo>
                    <a:pt x="251" y="774"/>
                    <a:pt x="1" y="1191"/>
                    <a:pt x="1" y="1643"/>
                  </a:cubicBezTo>
                  <a:cubicBezTo>
                    <a:pt x="1" y="2084"/>
                    <a:pt x="251" y="2501"/>
                    <a:pt x="691" y="2810"/>
                  </a:cubicBezTo>
                  <a:cubicBezTo>
                    <a:pt x="1132" y="3108"/>
                    <a:pt x="1691" y="3275"/>
                    <a:pt x="2299" y="3275"/>
                  </a:cubicBezTo>
                  <a:cubicBezTo>
                    <a:pt x="2894" y="3275"/>
                    <a:pt x="3477" y="3108"/>
                    <a:pt x="3906" y="2810"/>
                  </a:cubicBezTo>
                  <a:cubicBezTo>
                    <a:pt x="4358" y="2501"/>
                    <a:pt x="4608" y="2084"/>
                    <a:pt x="4608" y="1643"/>
                  </a:cubicBezTo>
                  <a:cubicBezTo>
                    <a:pt x="4597" y="1191"/>
                    <a:pt x="4358" y="774"/>
                    <a:pt x="3906" y="465"/>
                  </a:cubicBezTo>
                  <a:cubicBezTo>
                    <a:pt x="3477" y="167"/>
                    <a:pt x="2906" y="0"/>
                    <a:pt x="2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3" name="Google Shape;14243;p90"/>
            <p:cNvSpPr/>
            <p:nvPr/>
          </p:nvSpPr>
          <p:spPr>
            <a:xfrm>
              <a:off x="4882340" y="1509358"/>
              <a:ext cx="246171" cy="351095"/>
            </a:xfrm>
            <a:custGeom>
              <a:avLst/>
              <a:gdLst/>
              <a:ahLst/>
              <a:cxnLst/>
              <a:rect l="l" t="t" r="r" b="b"/>
              <a:pathLst>
                <a:path w="7740" h="11039" extrusionOk="0">
                  <a:moveTo>
                    <a:pt x="3953" y="311"/>
                  </a:moveTo>
                  <a:cubicBezTo>
                    <a:pt x="4096" y="322"/>
                    <a:pt x="4251" y="406"/>
                    <a:pt x="4334" y="525"/>
                  </a:cubicBezTo>
                  <a:cubicBezTo>
                    <a:pt x="4371" y="571"/>
                    <a:pt x="4415" y="589"/>
                    <a:pt x="4466" y="589"/>
                  </a:cubicBezTo>
                  <a:cubicBezTo>
                    <a:pt x="4481" y="589"/>
                    <a:pt x="4496" y="587"/>
                    <a:pt x="4513" y="584"/>
                  </a:cubicBezTo>
                  <a:cubicBezTo>
                    <a:pt x="4572" y="561"/>
                    <a:pt x="4632" y="549"/>
                    <a:pt x="4691" y="549"/>
                  </a:cubicBezTo>
                  <a:cubicBezTo>
                    <a:pt x="5036" y="549"/>
                    <a:pt x="5322" y="799"/>
                    <a:pt x="5322" y="1096"/>
                  </a:cubicBezTo>
                  <a:cubicBezTo>
                    <a:pt x="5322" y="1144"/>
                    <a:pt x="5334" y="1192"/>
                    <a:pt x="5382" y="1215"/>
                  </a:cubicBezTo>
                  <a:cubicBezTo>
                    <a:pt x="5405" y="1251"/>
                    <a:pt x="5453" y="1263"/>
                    <a:pt x="5513" y="1263"/>
                  </a:cubicBezTo>
                  <a:lnTo>
                    <a:pt x="5608" y="1263"/>
                  </a:lnTo>
                  <a:cubicBezTo>
                    <a:pt x="5977" y="1263"/>
                    <a:pt x="6275" y="1537"/>
                    <a:pt x="6275" y="1870"/>
                  </a:cubicBezTo>
                  <a:cubicBezTo>
                    <a:pt x="6275" y="1966"/>
                    <a:pt x="6263" y="2037"/>
                    <a:pt x="6215" y="2108"/>
                  </a:cubicBezTo>
                  <a:cubicBezTo>
                    <a:pt x="6179" y="2168"/>
                    <a:pt x="6203" y="2227"/>
                    <a:pt x="6227" y="2275"/>
                  </a:cubicBezTo>
                  <a:cubicBezTo>
                    <a:pt x="6263" y="2323"/>
                    <a:pt x="6322" y="2347"/>
                    <a:pt x="6382" y="2347"/>
                  </a:cubicBezTo>
                  <a:lnTo>
                    <a:pt x="6441" y="2347"/>
                  </a:lnTo>
                  <a:cubicBezTo>
                    <a:pt x="6810" y="2347"/>
                    <a:pt x="7108" y="2620"/>
                    <a:pt x="7108" y="2966"/>
                  </a:cubicBezTo>
                  <a:cubicBezTo>
                    <a:pt x="7108" y="3049"/>
                    <a:pt x="7096" y="3120"/>
                    <a:pt x="7049" y="3204"/>
                  </a:cubicBezTo>
                  <a:cubicBezTo>
                    <a:pt x="7037" y="3216"/>
                    <a:pt x="7037" y="3239"/>
                    <a:pt x="7037" y="3275"/>
                  </a:cubicBezTo>
                  <a:cubicBezTo>
                    <a:pt x="7037" y="3359"/>
                    <a:pt x="7108" y="3442"/>
                    <a:pt x="7191" y="3442"/>
                  </a:cubicBezTo>
                  <a:lnTo>
                    <a:pt x="7299" y="3442"/>
                  </a:lnTo>
                  <a:cubicBezTo>
                    <a:pt x="7465" y="3442"/>
                    <a:pt x="7489" y="3561"/>
                    <a:pt x="7489" y="3597"/>
                  </a:cubicBezTo>
                  <a:cubicBezTo>
                    <a:pt x="7418" y="3680"/>
                    <a:pt x="7370" y="3763"/>
                    <a:pt x="7275" y="3811"/>
                  </a:cubicBezTo>
                  <a:cubicBezTo>
                    <a:pt x="7239" y="3811"/>
                    <a:pt x="7227" y="3823"/>
                    <a:pt x="7215" y="3835"/>
                  </a:cubicBezTo>
                  <a:lnTo>
                    <a:pt x="7191" y="3823"/>
                  </a:lnTo>
                  <a:lnTo>
                    <a:pt x="7180" y="3811"/>
                  </a:lnTo>
                  <a:cubicBezTo>
                    <a:pt x="7168" y="3811"/>
                    <a:pt x="7168" y="3787"/>
                    <a:pt x="7156" y="3787"/>
                  </a:cubicBezTo>
                  <a:cubicBezTo>
                    <a:pt x="7108" y="3763"/>
                    <a:pt x="7072" y="3728"/>
                    <a:pt x="7037" y="3716"/>
                  </a:cubicBezTo>
                  <a:cubicBezTo>
                    <a:pt x="7013" y="3716"/>
                    <a:pt x="7013" y="3704"/>
                    <a:pt x="7001" y="3704"/>
                  </a:cubicBezTo>
                  <a:cubicBezTo>
                    <a:pt x="6989" y="3704"/>
                    <a:pt x="6989" y="3692"/>
                    <a:pt x="6977" y="3692"/>
                  </a:cubicBezTo>
                  <a:cubicBezTo>
                    <a:pt x="6941" y="3668"/>
                    <a:pt x="6918" y="3668"/>
                    <a:pt x="6882" y="3656"/>
                  </a:cubicBezTo>
                  <a:lnTo>
                    <a:pt x="6477" y="3656"/>
                  </a:lnTo>
                  <a:cubicBezTo>
                    <a:pt x="6418" y="3668"/>
                    <a:pt x="6358" y="3704"/>
                    <a:pt x="6298" y="3728"/>
                  </a:cubicBezTo>
                  <a:cubicBezTo>
                    <a:pt x="6287" y="3728"/>
                    <a:pt x="6287" y="3751"/>
                    <a:pt x="6275" y="3751"/>
                  </a:cubicBezTo>
                  <a:cubicBezTo>
                    <a:pt x="6275" y="3751"/>
                    <a:pt x="6263" y="3751"/>
                    <a:pt x="6263" y="3763"/>
                  </a:cubicBezTo>
                  <a:cubicBezTo>
                    <a:pt x="6239" y="3763"/>
                    <a:pt x="6239" y="3775"/>
                    <a:pt x="6227" y="3775"/>
                  </a:cubicBezTo>
                  <a:cubicBezTo>
                    <a:pt x="6227" y="3775"/>
                    <a:pt x="6215" y="3775"/>
                    <a:pt x="6215" y="3787"/>
                  </a:cubicBezTo>
                  <a:cubicBezTo>
                    <a:pt x="6203" y="3787"/>
                    <a:pt x="6203" y="3811"/>
                    <a:pt x="6179" y="3811"/>
                  </a:cubicBezTo>
                  <a:lnTo>
                    <a:pt x="6167" y="3823"/>
                  </a:lnTo>
                  <a:lnTo>
                    <a:pt x="6156" y="3835"/>
                  </a:lnTo>
                  <a:cubicBezTo>
                    <a:pt x="6144" y="3835"/>
                    <a:pt x="6144" y="3859"/>
                    <a:pt x="6120" y="3859"/>
                  </a:cubicBezTo>
                  <a:lnTo>
                    <a:pt x="6108" y="3871"/>
                  </a:lnTo>
                  <a:lnTo>
                    <a:pt x="6084" y="3894"/>
                  </a:lnTo>
                  <a:cubicBezTo>
                    <a:pt x="6060" y="3918"/>
                    <a:pt x="6037" y="3942"/>
                    <a:pt x="6025" y="3978"/>
                  </a:cubicBezTo>
                  <a:cubicBezTo>
                    <a:pt x="6001" y="3990"/>
                    <a:pt x="6001" y="4001"/>
                    <a:pt x="5989" y="4013"/>
                  </a:cubicBezTo>
                  <a:cubicBezTo>
                    <a:pt x="5989" y="4001"/>
                    <a:pt x="5977" y="4001"/>
                    <a:pt x="5977" y="3990"/>
                  </a:cubicBezTo>
                  <a:lnTo>
                    <a:pt x="5965" y="3978"/>
                  </a:lnTo>
                  <a:cubicBezTo>
                    <a:pt x="5941" y="3954"/>
                    <a:pt x="5941" y="3942"/>
                    <a:pt x="5929" y="3942"/>
                  </a:cubicBezTo>
                  <a:lnTo>
                    <a:pt x="5906" y="3918"/>
                  </a:lnTo>
                  <a:lnTo>
                    <a:pt x="5882" y="3918"/>
                  </a:lnTo>
                  <a:lnTo>
                    <a:pt x="5858" y="3882"/>
                  </a:lnTo>
                  <a:lnTo>
                    <a:pt x="5846" y="3882"/>
                  </a:lnTo>
                  <a:cubicBezTo>
                    <a:pt x="5822" y="3871"/>
                    <a:pt x="5822" y="3871"/>
                    <a:pt x="5810" y="3871"/>
                  </a:cubicBezTo>
                  <a:cubicBezTo>
                    <a:pt x="5798" y="3871"/>
                    <a:pt x="5798" y="3859"/>
                    <a:pt x="5786" y="3859"/>
                  </a:cubicBezTo>
                  <a:cubicBezTo>
                    <a:pt x="5763" y="3859"/>
                    <a:pt x="5763" y="3835"/>
                    <a:pt x="5751" y="3835"/>
                  </a:cubicBezTo>
                  <a:cubicBezTo>
                    <a:pt x="5739" y="3835"/>
                    <a:pt x="5739" y="3823"/>
                    <a:pt x="5727" y="3823"/>
                  </a:cubicBezTo>
                  <a:cubicBezTo>
                    <a:pt x="5703" y="3823"/>
                    <a:pt x="5691" y="3811"/>
                    <a:pt x="5691" y="3811"/>
                  </a:cubicBezTo>
                  <a:cubicBezTo>
                    <a:pt x="5679" y="3811"/>
                    <a:pt x="5667" y="3787"/>
                    <a:pt x="5644" y="3787"/>
                  </a:cubicBezTo>
                  <a:cubicBezTo>
                    <a:pt x="5632" y="3787"/>
                    <a:pt x="5620" y="3775"/>
                    <a:pt x="5608" y="3775"/>
                  </a:cubicBezTo>
                  <a:cubicBezTo>
                    <a:pt x="5584" y="3775"/>
                    <a:pt x="5572" y="3763"/>
                    <a:pt x="5560" y="3763"/>
                  </a:cubicBezTo>
                  <a:cubicBezTo>
                    <a:pt x="5548" y="3763"/>
                    <a:pt x="5525" y="3751"/>
                    <a:pt x="5513" y="3751"/>
                  </a:cubicBezTo>
                  <a:cubicBezTo>
                    <a:pt x="5501" y="3751"/>
                    <a:pt x="5489" y="3751"/>
                    <a:pt x="5465" y="3728"/>
                  </a:cubicBezTo>
                  <a:lnTo>
                    <a:pt x="5132" y="3728"/>
                  </a:lnTo>
                  <a:cubicBezTo>
                    <a:pt x="5108" y="3728"/>
                    <a:pt x="5096" y="3728"/>
                    <a:pt x="5084" y="3751"/>
                  </a:cubicBezTo>
                  <a:lnTo>
                    <a:pt x="5072" y="3751"/>
                  </a:lnTo>
                  <a:cubicBezTo>
                    <a:pt x="5048" y="3751"/>
                    <a:pt x="5036" y="3763"/>
                    <a:pt x="5024" y="3763"/>
                  </a:cubicBezTo>
                  <a:lnTo>
                    <a:pt x="5013" y="3763"/>
                  </a:lnTo>
                  <a:cubicBezTo>
                    <a:pt x="4989" y="3763"/>
                    <a:pt x="4989" y="3763"/>
                    <a:pt x="4977" y="3775"/>
                  </a:cubicBezTo>
                  <a:lnTo>
                    <a:pt x="4965" y="3775"/>
                  </a:lnTo>
                  <a:cubicBezTo>
                    <a:pt x="4953" y="3775"/>
                    <a:pt x="4953" y="3787"/>
                    <a:pt x="4929" y="3787"/>
                  </a:cubicBezTo>
                  <a:lnTo>
                    <a:pt x="4917" y="3787"/>
                  </a:lnTo>
                  <a:cubicBezTo>
                    <a:pt x="4905" y="3787"/>
                    <a:pt x="4905" y="3811"/>
                    <a:pt x="4894" y="3811"/>
                  </a:cubicBezTo>
                  <a:lnTo>
                    <a:pt x="4870" y="3811"/>
                  </a:lnTo>
                  <a:cubicBezTo>
                    <a:pt x="4858" y="3811"/>
                    <a:pt x="4846" y="3823"/>
                    <a:pt x="4834" y="3823"/>
                  </a:cubicBezTo>
                  <a:lnTo>
                    <a:pt x="4810" y="3823"/>
                  </a:lnTo>
                  <a:cubicBezTo>
                    <a:pt x="4798" y="3823"/>
                    <a:pt x="4798" y="3835"/>
                    <a:pt x="4786" y="3835"/>
                  </a:cubicBezTo>
                  <a:cubicBezTo>
                    <a:pt x="4786" y="3835"/>
                    <a:pt x="4774" y="3835"/>
                    <a:pt x="4774" y="3859"/>
                  </a:cubicBezTo>
                  <a:cubicBezTo>
                    <a:pt x="4751" y="3859"/>
                    <a:pt x="4751" y="3871"/>
                    <a:pt x="4739" y="3871"/>
                  </a:cubicBezTo>
                  <a:cubicBezTo>
                    <a:pt x="4739" y="3871"/>
                    <a:pt x="4727" y="3871"/>
                    <a:pt x="4727" y="3882"/>
                  </a:cubicBezTo>
                  <a:cubicBezTo>
                    <a:pt x="4715" y="3882"/>
                    <a:pt x="4715" y="3894"/>
                    <a:pt x="4691" y="3894"/>
                  </a:cubicBezTo>
                  <a:lnTo>
                    <a:pt x="4679" y="3918"/>
                  </a:lnTo>
                  <a:lnTo>
                    <a:pt x="4655" y="3942"/>
                  </a:lnTo>
                  <a:lnTo>
                    <a:pt x="4620" y="3978"/>
                  </a:lnTo>
                  <a:cubicBezTo>
                    <a:pt x="4620" y="3978"/>
                    <a:pt x="4620" y="3990"/>
                    <a:pt x="4608" y="3990"/>
                  </a:cubicBezTo>
                  <a:cubicBezTo>
                    <a:pt x="4608" y="4001"/>
                    <a:pt x="4596" y="4001"/>
                    <a:pt x="4596" y="4013"/>
                  </a:cubicBezTo>
                  <a:cubicBezTo>
                    <a:pt x="4596" y="4013"/>
                    <a:pt x="4596" y="4037"/>
                    <a:pt x="4572" y="4037"/>
                  </a:cubicBezTo>
                  <a:cubicBezTo>
                    <a:pt x="4572" y="4049"/>
                    <a:pt x="4560" y="4049"/>
                    <a:pt x="4560" y="4061"/>
                  </a:cubicBezTo>
                  <a:lnTo>
                    <a:pt x="4560" y="4073"/>
                  </a:lnTo>
                  <a:cubicBezTo>
                    <a:pt x="4536" y="4049"/>
                    <a:pt x="4513" y="4013"/>
                    <a:pt x="4489" y="3990"/>
                  </a:cubicBezTo>
                  <a:cubicBezTo>
                    <a:pt x="4322" y="3823"/>
                    <a:pt x="4120" y="3740"/>
                    <a:pt x="3881" y="3740"/>
                  </a:cubicBezTo>
                  <a:lnTo>
                    <a:pt x="3858" y="3740"/>
                  </a:lnTo>
                  <a:cubicBezTo>
                    <a:pt x="3620" y="3740"/>
                    <a:pt x="3417" y="3823"/>
                    <a:pt x="3250" y="3990"/>
                  </a:cubicBezTo>
                  <a:cubicBezTo>
                    <a:pt x="3227" y="4013"/>
                    <a:pt x="3191" y="4049"/>
                    <a:pt x="3179" y="4073"/>
                  </a:cubicBezTo>
                  <a:lnTo>
                    <a:pt x="3179" y="4061"/>
                  </a:lnTo>
                  <a:cubicBezTo>
                    <a:pt x="3179" y="4049"/>
                    <a:pt x="3167" y="4049"/>
                    <a:pt x="3167" y="4037"/>
                  </a:cubicBezTo>
                  <a:cubicBezTo>
                    <a:pt x="3167" y="4037"/>
                    <a:pt x="3167" y="4013"/>
                    <a:pt x="3143" y="4013"/>
                  </a:cubicBezTo>
                  <a:cubicBezTo>
                    <a:pt x="3143" y="4001"/>
                    <a:pt x="3131" y="4001"/>
                    <a:pt x="3131" y="3990"/>
                  </a:cubicBezTo>
                  <a:lnTo>
                    <a:pt x="3119" y="3978"/>
                  </a:lnTo>
                  <a:lnTo>
                    <a:pt x="3084" y="3942"/>
                  </a:lnTo>
                  <a:lnTo>
                    <a:pt x="3060" y="3918"/>
                  </a:lnTo>
                  <a:lnTo>
                    <a:pt x="3048" y="3894"/>
                  </a:lnTo>
                  <a:cubicBezTo>
                    <a:pt x="3024" y="3894"/>
                    <a:pt x="3024" y="3882"/>
                    <a:pt x="3012" y="3882"/>
                  </a:cubicBezTo>
                  <a:cubicBezTo>
                    <a:pt x="3012" y="3882"/>
                    <a:pt x="3000" y="3882"/>
                    <a:pt x="3000" y="3871"/>
                  </a:cubicBezTo>
                  <a:cubicBezTo>
                    <a:pt x="2989" y="3871"/>
                    <a:pt x="2989" y="3859"/>
                    <a:pt x="2965" y="3859"/>
                  </a:cubicBezTo>
                  <a:cubicBezTo>
                    <a:pt x="2965" y="3859"/>
                    <a:pt x="2953" y="3859"/>
                    <a:pt x="2953" y="3835"/>
                  </a:cubicBezTo>
                  <a:cubicBezTo>
                    <a:pt x="2941" y="3835"/>
                    <a:pt x="2941" y="3823"/>
                    <a:pt x="2929" y="3823"/>
                  </a:cubicBezTo>
                  <a:lnTo>
                    <a:pt x="2905" y="3823"/>
                  </a:lnTo>
                  <a:cubicBezTo>
                    <a:pt x="2893" y="3811"/>
                    <a:pt x="2881" y="3811"/>
                    <a:pt x="2869" y="3811"/>
                  </a:cubicBezTo>
                  <a:lnTo>
                    <a:pt x="2846" y="3811"/>
                  </a:lnTo>
                  <a:cubicBezTo>
                    <a:pt x="2834" y="3811"/>
                    <a:pt x="2834" y="3787"/>
                    <a:pt x="2822" y="3787"/>
                  </a:cubicBezTo>
                  <a:lnTo>
                    <a:pt x="2810" y="3787"/>
                  </a:lnTo>
                  <a:cubicBezTo>
                    <a:pt x="2786" y="3787"/>
                    <a:pt x="2786" y="3775"/>
                    <a:pt x="2774" y="3775"/>
                  </a:cubicBezTo>
                  <a:lnTo>
                    <a:pt x="2762" y="3775"/>
                  </a:lnTo>
                  <a:cubicBezTo>
                    <a:pt x="2750" y="3775"/>
                    <a:pt x="2750" y="3775"/>
                    <a:pt x="2727" y="3763"/>
                  </a:cubicBezTo>
                  <a:lnTo>
                    <a:pt x="2715" y="3763"/>
                  </a:lnTo>
                  <a:cubicBezTo>
                    <a:pt x="2703" y="3763"/>
                    <a:pt x="2691" y="3751"/>
                    <a:pt x="2667" y="3751"/>
                  </a:cubicBezTo>
                  <a:lnTo>
                    <a:pt x="2655" y="3751"/>
                  </a:lnTo>
                  <a:cubicBezTo>
                    <a:pt x="2643" y="3751"/>
                    <a:pt x="2631" y="3751"/>
                    <a:pt x="2608" y="3728"/>
                  </a:cubicBezTo>
                  <a:lnTo>
                    <a:pt x="2310" y="3728"/>
                  </a:lnTo>
                  <a:cubicBezTo>
                    <a:pt x="2298" y="3728"/>
                    <a:pt x="2286" y="3728"/>
                    <a:pt x="2274" y="3751"/>
                  </a:cubicBezTo>
                  <a:cubicBezTo>
                    <a:pt x="2250" y="3751"/>
                    <a:pt x="2238" y="3751"/>
                    <a:pt x="2227" y="3763"/>
                  </a:cubicBezTo>
                  <a:cubicBezTo>
                    <a:pt x="2179" y="3775"/>
                    <a:pt x="2131" y="3787"/>
                    <a:pt x="2107" y="3811"/>
                  </a:cubicBezTo>
                  <a:cubicBezTo>
                    <a:pt x="2096" y="3811"/>
                    <a:pt x="2072" y="3823"/>
                    <a:pt x="2060" y="3823"/>
                  </a:cubicBezTo>
                  <a:cubicBezTo>
                    <a:pt x="2048" y="3823"/>
                    <a:pt x="2036" y="3835"/>
                    <a:pt x="2036" y="3835"/>
                  </a:cubicBezTo>
                  <a:cubicBezTo>
                    <a:pt x="2012" y="3835"/>
                    <a:pt x="2000" y="3859"/>
                    <a:pt x="2000" y="3859"/>
                  </a:cubicBezTo>
                  <a:cubicBezTo>
                    <a:pt x="1988" y="3859"/>
                    <a:pt x="1988" y="3871"/>
                    <a:pt x="1976" y="3871"/>
                  </a:cubicBezTo>
                  <a:cubicBezTo>
                    <a:pt x="1953" y="3871"/>
                    <a:pt x="1953" y="3882"/>
                    <a:pt x="1941" y="3882"/>
                  </a:cubicBezTo>
                  <a:cubicBezTo>
                    <a:pt x="1929" y="3882"/>
                    <a:pt x="1929" y="3894"/>
                    <a:pt x="1917" y="3918"/>
                  </a:cubicBezTo>
                  <a:cubicBezTo>
                    <a:pt x="1893" y="3918"/>
                    <a:pt x="1893" y="3930"/>
                    <a:pt x="1881" y="3930"/>
                  </a:cubicBezTo>
                  <a:lnTo>
                    <a:pt x="1857" y="3954"/>
                  </a:lnTo>
                  <a:cubicBezTo>
                    <a:pt x="1834" y="3978"/>
                    <a:pt x="1834" y="3990"/>
                    <a:pt x="1822" y="3990"/>
                  </a:cubicBezTo>
                  <a:cubicBezTo>
                    <a:pt x="1822" y="3990"/>
                    <a:pt x="1822" y="4001"/>
                    <a:pt x="1810" y="4001"/>
                  </a:cubicBezTo>
                  <a:cubicBezTo>
                    <a:pt x="1810" y="4013"/>
                    <a:pt x="1798" y="4013"/>
                    <a:pt x="1798" y="4037"/>
                  </a:cubicBezTo>
                  <a:cubicBezTo>
                    <a:pt x="1774" y="4013"/>
                    <a:pt x="1774" y="4001"/>
                    <a:pt x="1762" y="3990"/>
                  </a:cubicBezTo>
                  <a:cubicBezTo>
                    <a:pt x="1762" y="3978"/>
                    <a:pt x="1750" y="3978"/>
                    <a:pt x="1738" y="3954"/>
                  </a:cubicBezTo>
                  <a:cubicBezTo>
                    <a:pt x="1738" y="3954"/>
                    <a:pt x="1738" y="3942"/>
                    <a:pt x="1715" y="3942"/>
                  </a:cubicBezTo>
                  <a:cubicBezTo>
                    <a:pt x="1572" y="3763"/>
                    <a:pt x="1334" y="3656"/>
                    <a:pt x="1095" y="3656"/>
                  </a:cubicBezTo>
                  <a:lnTo>
                    <a:pt x="905" y="3656"/>
                  </a:lnTo>
                  <a:cubicBezTo>
                    <a:pt x="869" y="3680"/>
                    <a:pt x="845" y="3680"/>
                    <a:pt x="810" y="3692"/>
                  </a:cubicBezTo>
                  <a:cubicBezTo>
                    <a:pt x="798" y="3692"/>
                    <a:pt x="798" y="3704"/>
                    <a:pt x="786" y="3704"/>
                  </a:cubicBezTo>
                  <a:cubicBezTo>
                    <a:pt x="762" y="3704"/>
                    <a:pt x="762" y="3716"/>
                    <a:pt x="750" y="3716"/>
                  </a:cubicBezTo>
                  <a:cubicBezTo>
                    <a:pt x="703" y="3740"/>
                    <a:pt x="667" y="3763"/>
                    <a:pt x="631" y="3799"/>
                  </a:cubicBezTo>
                  <a:cubicBezTo>
                    <a:pt x="619" y="3799"/>
                    <a:pt x="619" y="3811"/>
                    <a:pt x="607" y="3811"/>
                  </a:cubicBezTo>
                  <a:lnTo>
                    <a:pt x="583" y="3823"/>
                  </a:lnTo>
                  <a:lnTo>
                    <a:pt x="572" y="3835"/>
                  </a:lnTo>
                  <a:cubicBezTo>
                    <a:pt x="560" y="3823"/>
                    <a:pt x="524" y="3811"/>
                    <a:pt x="512" y="3811"/>
                  </a:cubicBezTo>
                  <a:cubicBezTo>
                    <a:pt x="405" y="3775"/>
                    <a:pt x="369" y="3692"/>
                    <a:pt x="381" y="3597"/>
                  </a:cubicBezTo>
                  <a:cubicBezTo>
                    <a:pt x="381" y="3561"/>
                    <a:pt x="405" y="3454"/>
                    <a:pt x="572" y="3442"/>
                  </a:cubicBezTo>
                  <a:lnTo>
                    <a:pt x="667" y="3442"/>
                  </a:lnTo>
                  <a:cubicBezTo>
                    <a:pt x="726" y="3442"/>
                    <a:pt x="786" y="3418"/>
                    <a:pt x="810" y="3359"/>
                  </a:cubicBezTo>
                  <a:cubicBezTo>
                    <a:pt x="845" y="3323"/>
                    <a:pt x="857" y="3263"/>
                    <a:pt x="822" y="3204"/>
                  </a:cubicBezTo>
                  <a:cubicBezTo>
                    <a:pt x="798" y="3120"/>
                    <a:pt x="762" y="3037"/>
                    <a:pt x="762" y="2966"/>
                  </a:cubicBezTo>
                  <a:cubicBezTo>
                    <a:pt x="762" y="2620"/>
                    <a:pt x="1084" y="2347"/>
                    <a:pt x="1441" y="2347"/>
                  </a:cubicBezTo>
                  <a:lnTo>
                    <a:pt x="1500" y="2347"/>
                  </a:lnTo>
                  <a:cubicBezTo>
                    <a:pt x="1560" y="2347"/>
                    <a:pt x="1619" y="2335"/>
                    <a:pt x="1643" y="2275"/>
                  </a:cubicBezTo>
                  <a:cubicBezTo>
                    <a:pt x="1679" y="2227"/>
                    <a:pt x="1691" y="2168"/>
                    <a:pt x="1655" y="2108"/>
                  </a:cubicBezTo>
                  <a:cubicBezTo>
                    <a:pt x="1631" y="2037"/>
                    <a:pt x="1595" y="1954"/>
                    <a:pt x="1595" y="1870"/>
                  </a:cubicBezTo>
                  <a:cubicBezTo>
                    <a:pt x="1595" y="1537"/>
                    <a:pt x="1893" y="1263"/>
                    <a:pt x="2274" y="1263"/>
                  </a:cubicBezTo>
                  <a:lnTo>
                    <a:pt x="2357" y="1263"/>
                  </a:lnTo>
                  <a:cubicBezTo>
                    <a:pt x="2405" y="1263"/>
                    <a:pt x="2453" y="1251"/>
                    <a:pt x="2488" y="1215"/>
                  </a:cubicBezTo>
                  <a:cubicBezTo>
                    <a:pt x="2524" y="1192"/>
                    <a:pt x="2548" y="1144"/>
                    <a:pt x="2548" y="1096"/>
                  </a:cubicBezTo>
                  <a:cubicBezTo>
                    <a:pt x="2548" y="787"/>
                    <a:pt x="2834" y="549"/>
                    <a:pt x="3179" y="549"/>
                  </a:cubicBezTo>
                  <a:cubicBezTo>
                    <a:pt x="3239" y="549"/>
                    <a:pt x="3298" y="561"/>
                    <a:pt x="3358" y="584"/>
                  </a:cubicBezTo>
                  <a:cubicBezTo>
                    <a:pt x="3371" y="587"/>
                    <a:pt x="3385" y="589"/>
                    <a:pt x="3399" y="589"/>
                  </a:cubicBezTo>
                  <a:cubicBezTo>
                    <a:pt x="3448" y="589"/>
                    <a:pt x="3499" y="571"/>
                    <a:pt x="3536" y="525"/>
                  </a:cubicBezTo>
                  <a:cubicBezTo>
                    <a:pt x="3620" y="406"/>
                    <a:pt x="3762" y="322"/>
                    <a:pt x="3917" y="311"/>
                  </a:cubicBezTo>
                  <a:close/>
                  <a:moveTo>
                    <a:pt x="1072" y="3930"/>
                  </a:moveTo>
                  <a:cubicBezTo>
                    <a:pt x="1179" y="3930"/>
                    <a:pt x="1274" y="3954"/>
                    <a:pt x="1345" y="4001"/>
                  </a:cubicBezTo>
                  <a:cubicBezTo>
                    <a:pt x="1476" y="4085"/>
                    <a:pt x="1572" y="4228"/>
                    <a:pt x="1595" y="4382"/>
                  </a:cubicBezTo>
                  <a:lnTo>
                    <a:pt x="1595" y="4430"/>
                  </a:lnTo>
                  <a:lnTo>
                    <a:pt x="1607" y="4537"/>
                  </a:lnTo>
                  <a:lnTo>
                    <a:pt x="1607" y="4549"/>
                  </a:lnTo>
                  <a:lnTo>
                    <a:pt x="1762" y="5895"/>
                  </a:lnTo>
                  <a:cubicBezTo>
                    <a:pt x="1774" y="5978"/>
                    <a:pt x="1834" y="6037"/>
                    <a:pt x="1929" y="6037"/>
                  </a:cubicBezTo>
                  <a:lnTo>
                    <a:pt x="1941" y="6037"/>
                  </a:lnTo>
                  <a:cubicBezTo>
                    <a:pt x="2024" y="6026"/>
                    <a:pt x="2084" y="5954"/>
                    <a:pt x="2084" y="5859"/>
                  </a:cubicBezTo>
                  <a:lnTo>
                    <a:pt x="1941" y="4525"/>
                  </a:lnTo>
                  <a:lnTo>
                    <a:pt x="1941" y="4466"/>
                  </a:lnTo>
                  <a:lnTo>
                    <a:pt x="1941" y="4454"/>
                  </a:lnTo>
                  <a:lnTo>
                    <a:pt x="1941" y="4430"/>
                  </a:lnTo>
                  <a:lnTo>
                    <a:pt x="1941" y="4418"/>
                  </a:lnTo>
                  <a:lnTo>
                    <a:pt x="1941" y="4382"/>
                  </a:lnTo>
                  <a:lnTo>
                    <a:pt x="1941" y="4359"/>
                  </a:lnTo>
                  <a:lnTo>
                    <a:pt x="1941" y="4347"/>
                  </a:lnTo>
                  <a:lnTo>
                    <a:pt x="1941" y="4323"/>
                  </a:lnTo>
                  <a:lnTo>
                    <a:pt x="1941" y="4311"/>
                  </a:lnTo>
                  <a:cubicBezTo>
                    <a:pt x="1941" y="4311"/>
                    <a:pt x="1941" y="4299"/>
                    <a:pt x="1953" y="4299"/>
                  </a:cubicBezTo>
                  <a:cubicBezTo>
                    <a:pt x="1953" y="4299"/>
                    <a:pt x="1953" y="4287"/>
                    <a:pt x="1965" y="4287"/>
                  </a:cubicBezTo>
                  <a:lnTo>
                    <a:pt x="1965" y="4263"/>
                  </a:lnTo>
                  <a:cubicBezTo>
                    <a:pt x="1965" y="4263"/>
                    <a:pt x="1965" y="4252"/>
                    <a:pt x="1988" y="4252"/>
                  </a:cubicBezTo>
                  <a:cubicBezTo>
                    <a:pt x="1988" y="4252"/>
                    <a:pt x="1988" y="4240"/>
                    <a:pt x="2000" y="4240"/>
                  </a:cubicBezTo>
                  <a:lnTo>
                    <a:pt x="2000" y="4228"/>
                  </a:lnTo>
                  <a:cubicBezTo>
                    <a:pt x="2000" y="4228"/>
                    <a:pt x="2000" y="4204"/>
                    <a:pt x="2012" y="4204"/>
                  </a:cubicBezTo>
                  <a:lnTo>
                    <a:pt x="2024" y="4192"/>
                  </a:lnTo>
                  <a:cubicBezTo>
                    <a:pt x="2024" y="4192"/>
                    <a:pt x="2024" y="4180"/>
                    <a:pt x="2048" y="4180"/>
                  </a:cubicBezTo>
                  <a:lnTo>
                    <a:pt x="2060" y="4168"/>
                  </a:lnTo>
                  <a:lnTo>
                    <a:pt x="2072" y="4144"/>
                  </a:lnTo>
                  <a:lnTo>
                    <a:pt x="2084" y="4132"/>
                  </a:lnTo>
                  <a:cubicBezTo>
                    <a:pt x="2179" y="4049"/>
                    <a:pt x="2310" y="4001"/>
                    <a:pt x="2441" y="4001"/>
                  </a:cubicBezTo>
                  <a:lnTo>
                    <a:pt x="2465" y="4001"/>
                  </a:lnTo>
                  <a:cubicBezTo>
                    <a:pt x="2536" y="4001"/>
                    <a:pt x="2596" y="4013"/>
                    <a:pt x="2655" y="4049"/>
                  </a:cubicBezTo>
                  <a:cubicBezTo>
                    <a:pt x="2834" y="4121"/>
                    <a:pt x="2965" y="4299"/>
                    <a:pt x="2977" y="4502"/>
                  </a:cubicBezTo>
                  <a:lnTo>
                    <a:pt x="3012" y="5335"/>
                  </a:lnTo>
                  <a:cubicBezTo>
                    <a:pt x="3012" y="5423"/>
                    <a:pt x="3074" y="5491"/>
                    <a:pt x="3158" y="5491"/>
                  </a:cubicBezTo>
                  <a:cubicBezTo>
                    <a:pt x="3165" y="5491"/>
                    <a:pt x="3172" y="5491"/>
                    <a:pt x="3179" y="5490"/>
                  </a:cubicBezTo>
                  <a:cubicBezTo>
                    <a:pt x="3262" y="5490"/>
                    <a:pt x="3334" y="5418"/>
                    <a:pt x="3322" y="5323"/>
                  </a:cubicBezTo>
                  <a:lnTo>
                    <a:pt x="3298" y="4537"/>
                  </a:lnTo>
                  <a:lnTo>
                    <a:pt x="3298" y="4525"/>
                  </a:lnTo>
                  <a:lnTo>
                    <a:pt x="3298" y="4502"/>
                  </a:lnTo>
                  <a:lnTo>
                    <a:pt x="3298" y="4490"/>
                  </a:lnTo>
                  <a:lnTo>
                    <a:pt x="3298" y="4478"/>
                  </a:lnTo>
                  <a:lnTo>
                    <a:pt x="3298" y="4466"/>
                  </a:lnTo>
                  <a:lnTo>
                    <a:pt x="3298" y="4442"/>
                  </a:lnTo>
                  <a:lnTo>
                    <a:pt x="3298" y="4430"/>
                  </a:lnTo>
                  <a:lnTo>
                    <a:pt x="3298" y="4418"/>
                  </a:lnTo>
                  <a:lnTo>
                    <a:pt x="3298" y="4406"/>
                  </a:lnTo>
                  <a:lnTo>
                    <a:pt x="3298" y="4382"/>
                  </a:lnTo>
                  <a:lnTo>
                    <a:pt x="3298" y="4371"/>
                  </a:lnTo>
                  <a:lnTo>
                    <a:pt x="3298" y="4359"/>
                  </a:lnTo>
                  <a:lnTo>
                    <a:pt x="3298" y="4347"/>
                  </a:lnTo>
                  <a:lnTo>
                    <a:pt x="3298" y="4323"/>
                  </a:lnTo>
                  <a:lnTo>
                    <a:pt x="3298" y="4311"/>
                  </a:lnTo>
                  <a:lnTo>
                    <a:pt x="3298" y="4299"/>
                  </a:lnTo>
                  <a:lnTo>
                    <a:pt x="3298" y="4287"/>
                  </a:lnTo>
                  <a:lnTo>
                    <a:pt x="3298" y="4263"/>
                  </a:lnTo>
                  <a:lnTo>
                    <a:pt x="3298" y="4252"/>
                  </a:lnTo>
                  <a:lnTo>
                    <a:pt x="3298" y="4240"/>
                  </a:lnTo>
                  <a:lnTo>
                    <a:pt x="3298" y="4228"/>
                  </a:lnTo>
                  <a:lnTo>
                    <a:pt x="3298" y="4204"/>
                  </a:lnTo>
                  <a:lnTo>
                    <a:pt x="3298" y="4192"/>
                  </a:lnTo>
                  <a:lnTo>
                    <a:pt x="3298" y="4180"/>
                  </a:lnTo>
                  <a:cubicBezTo>
                    <a:pt x="3298" y="4180"/>
                    <a:pt x="3298" y="4168"/>
                    <a:pt x="3310" y="4168"/>
                  </a:cubicBezTo>
                  <a:lnTo>
                    <a:pt x="3310" y="4144"/>
                  </a:lnTo>
                  <a:cubicBezTo>
                    <a:pt x="3310" y="4144"/>
                    <a:pt x="3310" y="4132"/>
                    <a:pt x="3322" y="4132"/>
                  </a:cubicBezTo>
                  <a:lnTo>
                    <a:pt x="3322" y="4121"/>
                  </a:lnTo>
                  <a:lnTo>
                    <a:pt x="3334" y="4109"/>
                  </a:lnTo>
                  <a:lnTo>
                    <a:pt x="3358" y="4085"/>
                  </a:lnTo>
                  <a:cubicBezTo>
                    <a:pt x="3429" y="4001"/>
                    <a:pt x="3536" y="3954"/>
                    <a:pt x="3655" y="3942"/>
                  </a:cubicBezTo>
                  <a:lnTo>
                    <a:pt x="3739" y="3942"/>
                  </a:lnTo>
                  <a:cubicBezTo>
                    <a:pt x="3893" y="3942"/>
                    <a:pt x="4024" y="4001"/>
                    <a:pt x="4108" y="4109"/>
                  </a:cubicBezTo>
                  <a:cubicBezTo>
                    <a:pt x="4191" y="4180"/>
                    <a:pt x="4227" y="4287"/>
                    <a:pt x="4251" y="4382"/>
                  </a:cubicBezTo>
                  <a:lnTo>
                    <a:pt x="4251" y="4418"/>
                  </a:lnTo>
                  <a:lnTo>
                    <a:pt x="4251" y="4442"/>
                  </a:lnTo>
                  <a:lnTo>
                    <a:pt x="4251" y="4478"/>
                  </a:lnTo>
                  <a:lnTo>
                    <a:pt x="4251" y="4490"/>
                  </a:lnTo>
                  <a:lnTo>
                    <a:pt x="4215" y="5264"/>
                  </a:lnTo>
                  <a:cubicBezTo>
                    <a:pt x="4215" y="5359"/>
                    <a:pt x="4274" y="5430"/>
                    <a:pt x="4370" y="5430"/>
                  </a:cubicBezTo>
                  <a:cubicBezTo>
                    <a:pt x="4453" y="5430"/>
                    <a:pt x="4524" y="5371"/>
                    <a:pt x="4524" y="5275"/>
                  </a:cubicBezTo>
                  <a:lnTo>
                    <a:pt x="4560" y="4442"/>
                  </a:lnTo>
                  <a:cubicBezTo>
                    <a:pt x="4572" y="4168"/>
                    <a:pt x="4798" y="3942"/>
                    <a:pt x="5084" y="3942"/>
                  </a:cubicBezTo>
                  <a:lnTo>
                    <a:pt x="5096" y="3942"/>
                  </a:lnTo>
                  <a:cubicBezTo>
                    <a:pt x="5227" y="3942"/>
                    <a:pt x="5346" y="3990"/>
                    <a:pt x="5453" y="4073"/>
                  </a:cubicBezTo>
                  <a:lnTo>
                    <a:pt x="5465" y="4085"/>
                  </a:lnTo>
                  <a:lnTo>
                    <a:pt x="5477" y="4109"/>
                  </a:lnTo>
                  <a:lnTo>
                    <a:pt x="5501" y="4121"/>
                  </a:lnTo>
                  <a:cubicBezTo>
                    <a:pt x="5501" y="4121"/>
                    <a:pt x="5501" y="4132"/>
                    <a:pt x="5513" y="4132"/>
                  </a:cubicBezTo>
                  <a:lnTo>
                    <a:pt x="5525" y="4144"/>
                  </a:lnTo>
                  <a:cubicBezTo>
                    <a:pt x="5536" y="4168"/>
                    <a:pt x="5536" y="4180"/>
                    <a:pt x="5560" y="4192"/>
                  </a:cubicBezTo>
                  <a:cubicBezTo>
                    <a:pt x="5560" y="4204"/>
                    <a:pt x="5572" y="4204"/>
                    <a:pt x="5572" y="4228"/>
                  </a:cubicBezTo>
                  <a:cubicBezTo>
                    <a:pt x="5572" y="4228"/>
                    <a:pt x="5572" y="4240"/>
                    <a:pt x="5584" y="4240"/>
                  </a:cubicBezTo>
                  <a:lnTo>
                    <a:pt x="5584" y="4252"/>
                  </a:lnTo>
                  <a:lnTo>
                    <a:pt x="5584" y="4263"/>
                  </a:lnTo>
                  <a:lnTo>
                    <a:pt x="5584" y="4287"/>
                  </a:lnTo>
                  <a:lnTo>
                    <a:pt x="5584" y="4299"/>
                  </a:lnTo>
                  <a:lnTo>
                    <a:pt x="5584" y="4311"/>
                  </a:lnTo>
                  <a:lnTo>
                    <a:pt x="5584" y="4323"/>
                  </a:lnTo>
                  <a:lnTo>
                    <a:pt x="5584" y="4347"/>
                  </a:lnTo>
                  <a:lnTo>
                    <a:pt x="5584" y="4359"/>
                  </a:lnTo>
                  <a:lnTo>
                    <a:pt x="5584" y="4371"/>
                  </a:lnTo>
                  <a:lnTo>
                    <a:pt x="5584" y="4382"/>
                  </a:lnTo>
                  <a:lnTo>
                    <a:pt x="5584" y="4406"/>
                  </a:lnTo>
                  <a:lnTo>
                    <a:pt x="5584" y="4418"/>
                  </a:lnTo>
                  <a:lnTo>
                    <a:pt x="5584" y="4430"/>
                  </a:lnTo>
                  <a:lnTo>
                    <a:pt x="5584" y="4442"/>
                  </a:lnTo>
                  <a:lnTo>
                    <a:pt x="5584" y="4466"/>
                  </a:lnTo>
                  <a:lnTo>
                    <a:pt x="5584" y="4490"/>
                  </a:lnTo>
                  <a:lnTo>
                    <a:pt x="5584" y="4525"/>
                  </a:lnTo>
                  <a:lnTo>
                    <a:pt x="5441" y="5847"/>
                  </a:lnTo>
                  <a:cubicBezTo>
                    <a:pt x="5417" y="5930"/>
                    <a:pt x="5501" y="6014"/>
                    <a:pt x="5584" y="6026"/>
                  </a:cubicBezTo>
                  <a:lnTo>
                    <a:pt x="5596" y="6026"/>
                  </a:lnTo>
                  <a:cubicBezTo>
                    <a:pt x="5679" y="6026"/>
                    <a:pt x="5751" y="5966"/>
                    <a:pt x="5763" y="5871"/>
                  </a:cubicBezTo>
                  <a:lnTo>
                    <a:pt x="5917" y="4549"/>
                  </a:lnTo>
                  <a:lnTo>
                    <a:pt x="5929" y="4406"/>
                  </a:lnTo>
                  <a:cubicBezTo>
                    <a:pt x="5953" y="4132"/>
                    <a:pt x="6179" y="3942"/>
                    <a:pt x="6453" y="3942"/>
                  </a:cubicBezTo>
                  <a:lnTo>
                    <a:pt x="6513" y="3942"/>
                  </a:lnTo>
                  <a:cubicBezTo>
                    <a:pt x="6537" y="3942"/>
                    <a:pt x="6572" y="3942"/>
                    <a:pt x="6584" y="3954"/>
                  </a:cubicBezTo>
                  <a:cubicBezTo>
                    <a:pt x="6608" y="3954"/>
                    <a:pt x="6644" y="3966"/>
                    <a:pt x="6656" y="3990"/>
                  </a:cubicBezTo>
                  <a:cubicBezTo>
                    <a:pt x="6691" y="4001"/>
                    <a:pt x="6703" y="4013"/>
                    <a:pt x="6727" y="4025"/>
                  </a:cubicBezTo>
                  <a:cubicBezTo>
                    <a:pt x="6763" y="4049"/>
                    <a:pt x="6775" y="4061"/>
                    <a:pt x="6787" y="4073"/>
                  </a:cubicBezTo>
                  <a:lnTo>
                    <a:pt x="6822" y="4109"/>
                  </a:lnTo>
                  <a:lnTo>
                    <a:pt x="6846" y="4132"/>
                  </a:lnTo>
                  <a:lnTo>
                    <a:pt x="6870" y="4144"/>
                  </a:lnTo>
                  <a:cubicBezTo>
                    <a:pt x="6870" y="4168"/>
                    <a:pt x="6882" y="4168"/>
                    <a:pt x="6882" y="4180"/>
                  </a:cubicBezTo>
                  <a:lnTo>
                    <a:pt x="6882" y="4192"/>
                  </a:lnTo>
                  <a:cubicBezTo>
                    <a:pt x="6882" y="4204"/>
                    <a:pt x="6894" y="4204"/>
                    <a:pt x="6894" y="4228"/>
                  </a:cubicBezTo>
                  <a:lnTo>
                    <a:pt x="6894" y="4240"/>
                  </a:lnTo>
                  <a:cubicBezTo>
                    <a:pt x="6894" y="4252"/>
                    <a:pt x="6906" y="4252"/>
                    <a:pt x="6906" y="4263"/>
                  </a:cubicBezTo>
                  <a:cubicBezTo>
                    <a:pt x="6906" y="4287"/>
                    <a:pt x="6929" y="4299"/>
                    <a:pt x="6929" y="4299"/>
                  </a:cubicBezTo>
                  <a:lnTo>
                    <a:pt x="6929" y="4311"/>
                  </a:lnTo>
                  <a:cubicBezTo>
                    <a:pt x="6929" y="4323"/>
                    <a:pt x="6929" y="4347"/>
                    <a:pt x="6941" y="4347"/>
                  </a:cubicBezTo>
                  <a:cubicBezTo>
                    <a:pt x="7168" y="4406"/>
                    <a:pt x="7168" y="4490"/>
                    <a:pt x="7144" y="4573"/>
                  </a:cubicBezTo>
                  <a:lnTo>
                    <a:pt x="6048" y="10478"/>
                  </a:lnTo>
                  <a:cubicBezTo>
                    <a:pt x="6013" y="10609"/>
                    <a:pt x="5894" y="10717"/>
                    <a:pt x="5751" y="10717"/>
                  </a:cubicBezTo>
                  <a:lnTo>
                    <a:pt x="5394" y="10717"/>
                  </a:lnTo>
                  <a:lnTo>
                    <a:pt x="5572" y="9157"/>
                  </a:lnTo>
                  <a:cubicBezTo>
                    <a:pt x="5584" y="9062"/>
                    <a:pt x="5513" y="8990"/>
                    <a:pt x="5417" y="8978"/>
                  </a:cubicBezTo>
                  <a:cubicBezTo>
                    <a:pt x="5408" y="8975"/>
                    <a:pt x="5398" y="8974"/>
                    <a:pt x="5388" y="8974"/>
                  </a:cubicBezTo>
                  <a:cubicBezTo>
                    <a:pt x="5318" y="8974"/>
                    <a:pt x="5260" y="9048"/>
                    <a:pt x="5239" y="9121"/>
                  </a:cubicBezTo>
                  <a:lnTo>
                    <a:pt x="5060" y="10717"/>
                  </a:lnTo>
                  <a:lnTo>
                    <a:pt x="4465" y="10717"/>
                  </a:lnTo>
                  <a:lnTo>
                    <a:pt x="4513" y="9609"/>
                  </a:lnTo>
                  <a:cubicBezTo>
                    <a:pt x="4513" y="9526"/>
                    <a:pt x="4453" y="9455"/>
                    <a:pt x="4370" y="9455"/>
                  </a:cubicBezTo>
                  <a:cubicBezTo>
                    <a:pt x="4274" y="9455"/>
                    <a:pt x="4203" y="9514"/>
                    <a:pt x="4203" y="9597"/>
                  </a:cubicBezTo>
                  <a:lnTo>
                    <a:pt x="4155" y="10705"/>
                  </a:lnTo>
                  <a:lnTo>
                    <a:pt x="3560" y="10705"/>
                  </a:lnTo>
                  <a:lnTo>
                    <a:pt x="3512" y="9585"/>
                  </a:lnTo>
                  <a:cubicBezTo>
                    <a:pt x="3512" y="9497"/>
                    <a:pt x="3451" y="9429"/>
                    <a:pt x="3376" y="9429"/>
                  </a:cubicBezTo>
                  <a:cubicBezTo>
                    <a:pt x="3370" y="9429"/>
                    <a:pt x="3364" y="9430"/>
                    <a:pt x="3358" y="9431"/>
                  </a:cubicBezTo>
                  <a:cubicBezTo>
                    <a:pt x="3262" y="9431"/>
                    <a:pt x="3191" y="9514"/>
                    <a:pt x="3203" y="9597"/>
                  </a:cubicBezTo>
                  <a:lnTo>
                    <a:pt x="3250" y="10705"/>
                  </a:lnTo>
                  <a:lnTo>
                    <a:pt x="2655" y="10705"/>
                  </a:lnTo>
                  <a:lnTo>
                    <a:pt x="2477" y="9109"/>
                  </a:lnTo>
                  <a:cubicBezTo>
                    <a:pt x="2465" y="9014"/>
                    <a:pt x="2381" y="8954"/>
                    <a:pt x="2298" y="8954"/>
                  </a:cubicBezTo>
                  <a:cubicBezTo>
                    <a:pt x="2203" y="8978"/>
                    <a:pt x="2143" y="9050"/>
                    <a:pt x="2143" y="9133"/>
                  </a:cubicBezTo>
                  <a:lnTo>
                    <a:pt x="2322" y="10705"/>
                  </a:lnTo>
                  <a:lnTo>
                    <a:pt x="1965" y="10705"/>
                  </a:lnTo>
                  <a:cubicBezTo>
                    <a:pt x="1822" y="10705"/>
                    <a:pt x="1703" y="10598"/>
                    <a:pt x="1667" y="10455"/>
                  </a:cubicBezTo>
                  <a:lnTo>
                    <a:pt x="572" y="4549"/>
                  </a:lnTo>
                  <a:cubicBezTo>
                    <a:pt x="560" y="4478"/>
                    <a:pt x="560" y="4406"/>
                    <a:pt x="583" y="4335"/>
                  </a:cubicBezTo>
                  <a:cubicBezTo>
                    <a:pt x="583" y="4311"/>
                    <a:pt x="583" y="4299"/>
                    <a:pt x="595" y="4299"/>
                  </a:cubicBezTo>
                  <a:lnTo>
                    <a:pt x="595" y="4287"/>
                  </a:lnTo>
                  <a:cubicBezTo>
                    <a:pt x="595" y="4263"/>
                    <a:pt x="619" y="4252"/>
                    <a:pt x="619" y="4252"/>
                  </a:cubicBezTo>
                  <a:cubicBezTo>
                    <a:pt x="619" y="4240"/>
                    <a:pt x="631" y="4240"/>
                    <a:pt x="631" y="4228"/>
                  </a:cubicBezTo>
                  <a:lnTo>
                    <a:pt x="631" y="4204"/>
                  </a:lnTo>
                  <a:cubicBezTo>
                    <a:pt x="631" y="4192"/>
                    <a:pt x="643" y="4192"/>
                    <a:pt x="643" y="4180"/>
                  </a:cubicBezTo>
                  <a:lnTo>
                    <a:pt x="643" y="4168"/>
                  </a:lnTo>
                  <a:cubicBezTo>
                    <a:pt x="643" y="4144"/>
                    <a:pt x="655" y="4144"/>
                    <a:pt x="655" y="4132"/>
                  </a:cubicBezTo>
                  <a:lnTo>
                    <a:pt x="679" y="4121"/>
                  </a:lnTo>
                  <a:lnTo>
                    <a:pt x="703" y="4085"/>
                  </a:lnTo>
                  <a:lnTo>
                    <a:pt x="738" y="4061"/>
                  </a:lnTo>
                  <a:cubicBezTo>
                    <a:pt x="750" y="4049"/>
                    <a:pt x="774" y="4037"/>
                    <a:pt x="798" y="4013"/>
                  </a:cubicBezTo>
                  <a:cubicBezTo>
                    <a:pt x="822" y="4001"/>
                    <a:pt x="833" y="3990"/>
                    <a:pt x="869" y="3966"/>
                  </a:cubicBezTo>
                  <a:cubicBezTo>
                    <a:pt x="893" y="3954"/>
                    <a:pt x="917" y="3954"/>
                    <a:pt x="941" y="3942"/>
                  </a:cubicBezTo>
                  <a:cubicBezTo>
                    <a:pt x="976" y="3942"/>
                    <a:pt x="988" y="3930"/>
                    <a:pt x="1012" y="3930"/>
                  </a:cubicBezTo>
                  <a:close/>
                  <a:moveTo>
                    <a:pt x="3822" y="1"/>
                  </a:moveTo>
                  <a:cubicBezTo>
                    <a:pt x="3620" y="25"/>
                    <a:pt x="3429" y="120"/>
                    <a:pt x="3298" y="251"/>
                  </a:cubicBezTo>
                  <a:cubicBezTo>
                    <a:pt x="3250" y="239"/>
                    <a:pt x="3191" y="239"/>
                    <a:pt x="3143" y="239"/>
                  </a:cubicBezTo>
                  <a:cubicBezTo>
                    <a:pt x="2691" y="239"/>
                    <a:pt x="2298" y="549"/>
                    <a:pt x="2227" y="953"/>
                  </a:cubicBezTo>
                  <a:cubicBezTo>
                    <a:pt x="1691" y="965"/>
                    <a:pt x="1262" y="1382"/>
                    <a:pt x="1262" y="1870"/>
                  </a:cubicBezTo>
                  <a:cubicBezTo>
                    <a:pt x="1262" y="1930"/>
                    <a:pt x="1262" y="1977"/>
                    <a:pt x="1274" y="2037"/>
                  </a:cubicBezTo>
                  <a:cubicBezTo>
                    <a:pt x="798" y="2096"/>
                    <a:pt x="417" y="2489"/>
                    <a:pt x="417" y="2966"/>
                  </a:cubicBezTo>
                  <a:cubicBezTo>
                    <a:pt x="417" y="3013"/>
                    <a:pt x="417" y="3061"/>
                    <a:pt x="441" y="3120"/>
                  </a:cubicBezTo>
                  <a:cubicBezTo>
                    <a:pt x="250" y="3168"/>
                    <a:pt x="60" y="3299"/>
                    <a:pt x="36" y="3561"/>
                  </a:cubicBezTo>
                  <a:cubicBezTo>
                    <a:pt x="0" y="3751"/>
                    <a:pt x="95" y="3942"/>
                    <a:pt x="262" y="4049"/>
                  </a:cubicBezTo>
                  <a:lnTo>
                    <a:pt x="262" y="4121"/>
                  </a:lnTo>
                  <a:cubicBezTo>
                    <a:pt x="262" y="4192"/>
                    <a:pt x="274" y="4252"/>
                    <a:pt x="298" y="4311"/>
                  </a:cubicBezTo>
                  <a:cubicBezTo>
                    <a:pt x="286" y="4418"/>
                    <a:pt x="286" y="4525"/>
                    <a:pt x="298" y="4633"/>
                  </a:cubicBezTo>
                  <a:lnTo>
                    <a:pt x="1405" y="10538"/>
                  </a:lnTo>
                  <a:cubicBezTo>
                    <a:pt x="1465" y="10836"/>
                    <a:pt x="1715" y="11038"/>
                    <a:pt x="2012" y="11038"/>
                  </a:cubicBezTo>
                  <a:lnTo>
                    <a:pt x="5822" y="11038"/>
                  </a:lnTo>
                  <a:cubicBezTo>
                    <a:pt x="6120" y="11038"/>
                    <a:pt x="6370" y="10836"/>
                    <a:pt x="6429" y="10538"/>
                  </a:cubicBezTo>
                  <a:lnTo>
                    <a:pt x="7537" y="4633"/>
                  </a:lnTo>
                  <a:cubicBezTo>
                    <a:pt x="7549" y="4525"/>
                    <a:pt x="7549" y="4418"/>
                    <a:pt x="7537" y="4311"/>
                  </a:cubicBezTo>
                  <a:cubicBezTo>
                    <a:pt x="7561" y="4252"/>
                    <a:pt x="7584" y="4180"/>
                    <a:pt x="7584" y="4121"/>
                  </a:cubicBezTo>
                  <a:lnTo>
                    <a:pt x="7584" y="4049"/>
                  </a:lnTo>
                  <a:cubicBezTo>
                    <a:pt x="7656" y="3942"/>
                    <a:pt x="7739" y="3751"/>
                    <a:pt x="7727" y="3561"/>
                  </a:cubicBezTo>
                  <a:cubicBezTo>
                    <a:pt x="7703" y="3299"/>
                    <a:pt x="7525" y="3168"/>
                    <a:pt x="7334" y="3120"/>
                  </a:cubicBezTo>
                  <a:cubicBezTo>
                    <a:pt x="7346" y="3061"/>
                    <a:pt x="7346" y="3025"/>
                    <a:pt x="7346" y="2966"/>
                  </a:cubicBezTo>
                  <a:cubicBezTo>
                    <a:pt x="7346" y="2501"/>
                    <a:pt x="6965" y="2108"/>
                    <a:pt x="6489" y="2037"/>
                  </a:cubicBezTo>
                  <a:cubicBezTo>
                    <a:pt x="6513" y="1989"/>
                    <a:pt x="6513" y="1930"/>
                    <a:pt x="6513" y="1870"/>
                  </a:cubicBezTo>
                  <a:cubicBezTo>
                    <a:pt x="6513" y="1370"/>
                    <a:pt x="6072" y="965"/>
                    <a:pt x="5536" y="953"/>
                  </a:cubicBezTo>
                  <a:cubicBezTo>
                    <a:pt x="5455" y="545"/>
                    <a:pt x="5075" y="239"/>
                    <a:pt x="4633" y="239"/>
                  </a:cubicBezTo>
                  <a:cubicBezTo>
                    <a:pt x="4625" y="239"/>
                    <a:pt x="4616" y="239"/>
                    <a:pt x="4608" y="239"/>
                  </a:cubicBezTo>
                  <a:cubicBezTo>
                    <a:pt x="4560" y="239"/>
                    <a:pt x="4501" y="239"/>
                    <a:pt x="4453" y="251"/>
                  </a:cubicBezTo>
                  <a:cubicBezTo>
                    <a:pt x="4322" y="120"/>
                    <a:pt x="4143" y="25"/>
                    <a:pt x="3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44" name="Google Shape;14244;p90"/>
          <p:cNvGrpSpPr/>
          <p:nvPr/>
        </p:nvGrpSpPr>
        <p:grpSpPr>
          <a:xfrm>
            <a:off x="6273204" y="1509008"/>
            <a:ext cx="236343" cy="351445"/>
            <a:chOff x="6273204" y="1509008"/>
            <a:chExt cx="236343" cy="351445"/>
          </a:xfrm>
          <a:solidFill>
            <a:schemeClr val="bg1"/>
          </a:solidFill>
        </p:grpSpPr>
        <p:sp>
          <p:nvSpPr>
            <p:cNvPr id="14245" name="Google Shape;14245;p90"/>
            <p:cNvSpPr/>
            <p:nvPr/>
          </p:nvSpPr>
          <p:spPr>
            <a:xfrm>
              <a:off x="6273204" y="1509008"/>
              <a:ext cx="236343" cy="351445"/>
            </a:xfrm>
            <a:custGeom>
              <a:avLst/>
              <a:gdLst/>
              <a:ahLst/>
              <a:cxnLst/>
              <a:rect l="l" t="t" r="r" b="b"/>
              <a:pathLst>
                <a:path w="7431" h="11050" extrusionOk="0">
                  <a:moveTo>
                    <a:pt x="5751" y="2417"/>
                  </a:moveTo>
                  <a:cubicBezTo>
                    <a:pt x="5787" y="2417"/>
                    <a:pt x="5835" y="2453"/>
                    <a:pt x="5847" y="2500"/>
                  </a:cubicBezTo>
                  <a:lnTo>
                    <a:pt x="5990" y="3000"/>
                  </a:lnTo>
                  <a:lnTo>
                    <a:pt x="1429" y="3000"/>
                  </a:lnTo>
                  <a:lnTo>
                    <a:pt x="1560" y="2500"/>
                  </a:lnTo>
                  <a:cubicBezTo>
                    <a:pt x="1584" y="2453"/>
                    <a:pt x="1620" y="2417"/>
                    <a:pt x="1668" y="2417"/>
                  </a:cubicBezTo>
                  <a:close/>
                  <a:moveTo>
                    <a:pt x="7085" y="3310"/>
                  </a:moveTo>
                  <a:lnTo>
                    <a:pt x="7085" y="3882"/>
                  </a:lnTo>
                  <a:lnTo>
                    <a:pt x="334" y="3882"/>
                  </a:lnTo>
                  <a:lnTo>
                    <a:pt x="334" y="3310"/>
                  </a:lnTo>
                  <a:close/>
                  <a:moveTo>
                    <a:pt x="5228" y="4191"/>
                  </a:moveTo>
                  <a:lnTo>
                    <a:pt x="5085" y="6001"/>
                  </a:lnTo>
                  <a:cubicBezTo>
                    <a:pt x="5085" y="6096"/>
                    <a:pt x="5144" y="6168"/>
                    <a:pt x="5239" y="6179"/>
                  </a:cubicBezTo>
                  <a:lnTo>
                    <a:pt x="5251" y="6179"/>
                  </a:lnTo>
                  <a:cubicBezTo>
                    <a:pt x="5347" y="6179"/>
                    <a:pt x="5406" y="6120"/>
                    <a:pt x="5418" y="6037"/>
                  </a:cubicBezTo>
                  <a:lnTo>
                    <a:pt x="5549" y="4203"/>
                  </a:lnTo>
                  <a:lnTo>
                    <a:pt x="6335" y="4203"/>
                  </a:lnTo>
                  <a:lnTo>
                    <a:pt x="5585" y="10382"/>
                  </a:lnTo>
                  <a:cubicBezTo>
                    <a:pt x="5549" y="10573"/>
                    <a:pt x="5394" y="10739"/>
                    <a:pt x="5192" y="10739"/>
                  </a:cubicBezTo>
                  <a:lnTo>
                    <a:pt x="5073" y="10739"/>
                  </a:lnTo>
                  <a:lnTo>
                    <a:pt x="5192" y="8954"/>
                  </a:lnTo>
                  <a:cubicBezTo>
                    <a:pt x="5192" y="8858"/>
                    <a:pt x="5132" y="8787"/>
                    <a:pt x="5049" y="8775"/>
                  </a:cubicBezTo>
                  <a:cubicBezTo>
                    <a:pt x="4954" y="8775"/>
                    <a:pt x="4882" y="8834"/>
                    <a:pt x="4870" y="8930"/>
                  </a:cubicBezTo>
                  <a:lnTo>
                    <a:pt x="4739" y="10739"/>
                  </a:lnTo>
                  <a:lnTo>
                    <a:pt x="4263" y="10739"/>
                  </a:lnTo>
                  <a:lnTo>
                    <a:pt x="4287" y="9358"/>
                  </a:lnTo>
                  <a:cubicBezTo>
                    <a:pt x="4287" y="9263"/>
                    <a:pt x="4216" y="9192"/>
                    <a:pt x="4120" y="9192"/>
                  </a:cubicBezTo>
                  <a:cubicBezTo>
                    <a:pt x="4037" y="9192"/>
                    <a:pt x="3965" y="9263"/>
                    <a:pt x="3965" y="9358"/>
                  </a:cubicBezTo>
                  <a:lnTo>
                    <a:pt x="3930" y="10739"/>
                  </a:lnTo>
                  <a:lnTo>
                    <a:pt x="3454" y="10739"/>
                  </a:lnTo>
                  <a:lnTo>
                    <a:pt x="3430" y="9358"/>
                  </a:lnTo>
                  <a:cubicBezTo>
                    <a:pt x="3430" y="9263"/>
                    <a:pt x="3346" y="9192"/>
                    <a:pt x="3263" y="9192"/>
                  </a:cubicBezTo>
                  <a:cubicBezTo>
                    <a:pt x="3168" y="9192"/>
                    <a:pt x="3096" y="9263"/>
                    <a:pt x="3096" y="9358"/>
                  </a:cubicBezTo>
                  <a:lnTo>
                    <a:pt x="3132" y="10739"/>
                  </a:lnTo>
                  <a:lnTo>
                    <a:pt x="2656" y="10739"/>
                  </a:lnTo>
                  <a:lnTo>
                    <a:pt x="2513" y="8930"/>
                  </a:lnTo>
                  <a:cubicBezTo>
                    <a:pt x="2513" y="8834"/>
                    <a:pt x="2430" y="8775"/>
                    <a:pt x="2334" y="8775"/>
                  </a:cubicBezTo>
                  <a:cubicBezTo>
                    <a:pt x="2251" y="8775"/>
                    <a:pt x="2180" y="8870"/>
                    <a:pt x="2191" y="8954"/>
                  </a:cubicBezTo>
                  <a:lnTo>
                    <a:pt x="2311" y="10739"/>
                  </a:lnTo>
                  <a:lnTo>
                    <a:pt x="2191" y="10739"/>
                  </a:lnTo>
                  <a:cubicBezTo>
                    <a:pt x="2001" y="10739"/>
                    <a:pt x="1822" y="10597"/>
                    <a:pt x="1799" y="10382"/>
                  </a:cubicBezTo>
                  <a:lnTo>
                    <a:pt x="1084" y="4203"/>
                  </a:lnTo>
                  <a:lnTo>
                    <a:pt x="1882" y="4203"/>
                  </a:lnTo>
                  <a:lnTo>
                    <a:pt x="2013" y="6048"/>
                  </a:lnTo>
                  <a:cubicBezTo>
                    <a:pt x="2013" y="6144"/>
                    <a:pt x="2084" y="6203"/>
                    <a:pt x="2180" y="6203"/>
                  </a:cubicBezTo>
                  <a:lnTo>
                    <a:pt x="2191" y="6203"/>
                  </a:lnTo>
                  <a:cubicBezTo>
                    <a:pt x="2275" y="6203"/>
                    <a:pt x="2358" y="6108"/>
                    <a:pt x="2334" y="6025"/>
                  </a:cubicBezTo>
                  <a:lnTo>
                    <a:pt x="2203" y="4191"/>
                  </a:lnTo>
                  <a:lnTo>
                    <a:pt x="2989" y="4191"/>
                  </a:lnTo>
                  <a:lnTo>
                    <a:pt x="3025" y="5560"/>
                  </a:lnTo>
                  <a:cubicBezTo>
                    <a:pt x="3025" y="5656"/>
                    <a:pt x="3096" y="5727"/>
                    <a:pt x="3192" y="5727"/>
                  </a:cubicBezTo>
                  <a:cubicBezTo>
                    <a:pt x="3275" y="5727"/>
                    <a:pt x="3346" y="5656"/>
                    <a:pt x="3346" y="5560"/>
                  </a:cubicBezTo>
                  <a:lnTo>
                    <a:pt x="3323" y="4203"/>
                  </a:lnTo>
                  <a:lnTo>
                    <a:pt x="4108" y="4203"/>
                  </a:lnTo>
                  <a:lnTo>
                    <a:pt x="4073" y="5548"/>
                  </a:lnTo>
                  <a:cubicBezTo>
                    <a:pt x="4073" y="5632"/>
                    <a:pt x="4156" y="5703"/>
                    <a:pt x="4239" y="5703"/>
                  </a:cubicBezTo>
                  <a:cubicBezTo>
                    <a:pt x="4335" y="5703"/>
                    <a:pt x="4406" y="5632"/>
                    <a:pt x="4406" y="5548"/>
                  </a:cubicBezTo>
                  <a:lnTo>
                    <a:pt x="4430" y="4191"/>
                  </a:lnTo>
                  <a:close/>
                  <a:moveTo>
                    <a:pt x="4108" y="0"/>
                  </a:moveTo>
                  <a:cubicBezTo>
                    <a:pt x="4037" y="0"/>
                    <a:pt x="3977" y="36"/>
                    <a:pt x="3942" y="119"/>
                  </a:cubicBezTo>
                  <a:lnTo>
                    <a:pt x="3442" y="2084"/>
                  </a:lnTo>
                  <a:lnTo>
                    <a:pt x="1656" y="2084"/>
                  </a:lnTo>
                  <a:cubicBezTo>
                    <a:pt x="1465" y="2084"/>
                    <a:pt x="1287" y="2215"/>
                    <a:pt x="1239" y="2405"/>
                  </a:cubicBezTo>
                  <a:lnTo>
                    <a:pt x="1084" y="3000"/>
                  </a:lnTo>
                  <a:lnTo>
                    <a:pt x="310" y="3000"/>
                  </a:lnTo>
                  <a:cubicBezTo>
                    <a:pt x="132" y="3000"/>
                    <a:pt x="1" y="3155"/>
                    <a:pt x="1" y="3310"/>
                  </a:cubicBezTo>
                  <a:lnTo>
                    <a:pt x="1" y="3893"/>
                  </a:lnTo>
                  <a:cubicBezTo>
                    <a:pt x="1" y="4072"/>
                    <a:pt x="155" y="4203"/>
                    <a:pt x="310" y="4203"/>
                  </a:cubicBezTo>
                  <a:lnTo>
                    <a:pt x="775" y="4203"/>
                  </a:lnTo>
                  <a:lnTo>
                    <a:pt x="1501" y="10418"/>
                  </a:lnTo>
                  <a:cubicBezTo>
                    <a:pt x="1549" y="10763"/>
                    <a:pt x="1846" y="11049"/>
                    <a:pt x="2215" y="11049"/>
                  </a:cubicBezTo>
                  <a:lnTo>
                    <a:pt x="5216" y="11049"/>
                  </a:lnTo>
                  <a:cubicBezTo>
                    <a:pt x="5585" y="11049"/>
                    <a:pt x="5882" y="10787"/>
                    <a:pt x="5918" y="10418"/>
                  </a:cubicBezTo>
                  <a:lnTo>
                    <a:pt x="6656" y="4203"/>
                  </a:lnTo>
                  <a:lnTo>
                    <a:pt x="7109" y="4203"/>
                  </a:lnTo>
                  <a:cubicBezTo>
                    <a:pt x="7299" y="4203"/>
                    <a:pt x="7430" y="4060"/>
                    <a:pt x="7430" y="3893"/>
                  </a:cubicBezTo>
                  <a:lnTo>
                    <a:pt x="7430" y="3310"/>
                  </a:lnTo>
                  <a:cubicBezTo>
                    <a:pt x="7418" y="3131"/>
                    <a:pt x="7264" y="3000"/>
                    <a:pt x="7085" y="3000"/>
                  </a:cubicBezTo>
                  <a:lnTo>
                    <a:pt x="6311" y="3000"/>
                  </a:lnTo>
                  <a:lnTo>
                    <a:pt x="6168" y="2405"/>
                  </a:lnTo>
                  <a:cubicBezTo>
                    <a:pt x="6121" y="2215"/>
                    <a:pt x="5942" y="2084"/>
                    <a:pt x="5751" y="2084"/>
                  </a:cubicBezTo>
                  <a:lnTo>
                    <a:pt x="3799" y="2084"/>
                  </a:lnTo>
                  <a:lnTo>
                    <a:pt x="4263" y="322"/>
                  </a:lnTo>
                  <a:lnTo>
                    <a:pt x="6001" y="322"/>
                  </a:lnTo>
                  <a:cubicBezTo>
                    <a:pt x="6085" y="322"/>
                    <a:pt x="6168" y="250"/>
                    <a:pt x="6168" y="155"/>
                  </a:cubicBezTo>
                  <a:cubicBezTo>
                    <a:pt x="6168" y="72"/>
                    <a:pt x="6085" y="0"/>
                    <a:pt x="6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6" name="Google Shape;14246;p90"/>
            <p:cNvSpPr/>
            <p:nvPr/>
          </p:nvSpPr>
          <p:spPr>
            <a:xfrm>
              <a:off x="6330390" y="1703241"/>
              <a:ext cx="120064" cy="85237"/>
            </a:xfrm>
            <a:custGeom>
              <a:avLst/>
              <a:gdLst/>
              <a:ahLst/>
              <a:cxnLst/>
              <a:rect l="l" t="t" r="r" b="b"/>
              <a:pathLst>
                <a:path w="3775" h="2680" extrusionOk="0">
                  <a:moveTo>
                    <a:pt x="1894" y="334"/>
                  </a:moveTo>
                  <a:cubicBezTo>
                    <a:pt x="2310" y="334"/>
                    <a:pt x="2715" y="453"/>
                    <a:pt x="3013" y="644"/>
                  </a:cubicBezTo>
                  <a:cubicBezTo>
                    <a:pt x="3299" y="834"/>
                    <a:pt x="3441" y="1096"/>
                    <a:pt x="3441" y="1346"/>
                  </a:cubicBezTo>
                  <a:cubicBezTo>
                    <a:pt x="3441" y="1608"/>
                    <a:pt x="3299" y="1846"/>
                    <a:pt x="3013" y="2049"/>
                  </a:cubicBezTo>
                  <a:cubicBezTo>
                    <a:pt x="2715" y="2251"/>
                    <a:pt x="2310" y="2358"/>
                    <a:pt x="1894" y="2358"/>
                  </a:cubicBezTo>
                  <a:cubicBezTo>
                    <a:pt x="1477" y="2358"/>
                    <a:pt x="1072" y="2239"/>
                    <a:pt x="774" y="2049"/>
                  </a:cubicBezTo>
                  <a:cubicBezTo>
                    <a:pt x="501" y="1846"/>
                    <a:pt x="346" y="1596"/>
                    <a:pt x="346" y="1346"/>
                  </a:cubicBezTo>
                  <a:cubicBezTo>
                    <a:pt x="346" y="1073"/>
                    <a:pt x="501" y="834"/>
                    <a:pt x="774" y="644"/>
                  </a:cubicBezTo>
                  <a:cubicBezTo>
                    <a:pt x="1072" y="442"/>
                    <a:pt x="1477" y="334"/>
                    <a:pt x="1894" y="334"/>
                  </a:cubicBezTo>
                  <a:close/>
                  <a:moveTo>
                    <a:pt x="1882" y="1"/>
                  </a:moveTo>
                  <a:cubicBezTo>
                    <a:pt x="1394" y="1"/>
                    <a:pt x="929" y="144"/>
                    <a:pt x="572" y="382"/>
                  </a:cubicBezTo>
                  <a:cubicBezTo>
                    <a:pt x="203" y="632"/>
                    <a:pt x="1" y="977"/>
                    <a:pt x="1" y="1346"/>
                  </a:cubicBezTo>
                  <a:cubicBezTo>
                    <a:pt x="1" y="1715"/>
                    <a:pt x="215" y="2061"/>
                    <a:pt x="572" y="2311"/>
                  </a:cubicBezTo>
                  <a:cubicBezTo>
                    <a:pt x="929" y="2549"/>
                    <a:pt x="1394" y="2680"/>
                    <a:pt x="1882" y="2680"/>
                  </a:cubicBezTo>
                  <a:cubicBezTo>
                    <a:pt x="2370" y="2680"/>
                    <a:pt x="2834" y="2549"/>
                    <a:pt x="3191" y="2311"/>
                  </a:cubicBezTo>
                  <a:cubicBezTo>
                    <a:pt x="3561" y="2061"/>
                    <a:pt x="3751" y="1715"/>
                    <a:pt x="3751" y="1346"/>
                  </a:cubicBezTo>
                  <a:cubicBezTo>
                    <a:pt x="3775" y="977"/>
                    <a:pt x="3561" y="632"/>
                    <a:pt x="3191" y="382"/>
                  </a:cubicBezTo>
                  <a:cubicBezTo>
                    <a:pt x="2834" y="144"/>
                    <a:pt x="2370" y="1"/>
                    <a:pt x="1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47" name="Google Shape;14247;p90"/>
          <p:cNvSpPr/>
          <p:nvPr/>
        </p:nvSpPr>
        <p:spPr>
          <a:xfrm>
            <a:off x="5809710" y="1509739"/>
            <a:ext cx="243913" cy="351445"/>
          </a:xfrm>
          <a:custGeom>
            <a:avLst/>
            <a:gdLst/>
            <a:ahLst/>
            <a:cxnLst/>
            <a:rect l="l" t="t" r="r" b="b"/>
            <a:pathLst>
              <a:path w="7669" h="11050" extrusionOk="0">
                <a:moveTo>
                  <a:pt x="1644" y="299"/>
                </a:moveTo>
                <a:lnTo>
                  <a:pt x="1501" y="1180"/>
                </a:lnTo>
                <a:lnTo>
                  <a:pt x="1012" y="1180"/>
                </a:lnTo>
                <a:lnTo>
                  <a:pt x="882" y="299"/>
                </a:lnTo>
                <a:close/>
                <a:moveTo>
                  <a:pt x="1691" y="1501"/>
                </a:moveTo>
                <a:lnTo>
                  <a:pt x="1691" y="1703"/>
                </a:lnTo>
                <a:lnTo>
                  <a:pt x="834" y="1703"/>
                </a:lnTo>
                <a:lnTo>
                  <a:pt x="834" y="1501"/>
                </a:lnTo>
                <a:close/>
                <a:moveTo>
                  <a:pt x="6579" y="3583"/>
                </a:moveTo>
                <a:cubicBezTo>
                  <a:pt x="6612" y="3583"/>
                  <a:pt x="6633" y="3589"/>
                  <a:pt x="6644" y="3597"/>
                </a:cubicBezTo>
                <a:cubicBezTo>
                  <a:pt x="6716" y="3680"/>
                  <a:pt x="6608" y="3870"/>
                  <a:pt x="6394" y="4144"/>
                </a:cubicBezTo>
                <a:cubicBezTo>
                  <a:pt x="6394" y="4144"/>
                  <a:pt x="6275" y="4287"/>
                  <a:pt x="6073" y="4525"/>
                </a:cubicBezTo>
                <a:lnTo>
                  <a:pt x="6073" y="3751"/>
                </a:lnTo>
                <a:lnTo>
                  <a:pt x="6061" y="3751"/>
                </a:lnTo>
                <a:cubicBezTo>
                  <a:pt x="6073" y="3739"/>
                  <a:pt x="6108" y="3739"/>
                  <a:pt x="6120" y="3728"/>
                </a:cubicBezTo>
                <a:cubicBezTo>
                  <a:pt x="6366" y="3613"/>
                  <a:pt x="6504" y="3583"/>
                  <a:pt x="6579" y="3583"/>
                </a:cubicBezTo>
                <a:close/>
                <a:moveTo>
                  <a:pt x="5751" y="3882"/>
                </a:moveTo>
                <a:lnTo>
                  <a:pt x="5751" y="4930"/>
                </a:lnTo>
                <a:cubicBezTo>
                  <a:pt x="5584" y="5132"/>
                  <a:pt x="5406" y="5359"/>
                  <a:pt x="5203" y="5609"/>
                </a:cubicBezTo>
                <a:lnTo>
                  <a:pt x="5203" y="3989"/>
                </a:lnTo>
                <a:cubicBezTo>
                  <a:pt x="5358" y="3989"/>
                  <a:pt x="5537" y="3966"/>
                  <a:pt x="5751" y="3882"/>
                </a:cubicBezTo>
                <a:close/>
                <a:moveTo>
                  <a:pt x="4322" y="3585"/>
                </a:moveTo>
                <a:cubicBezTo>
                  <a:pt x="4441" y="3739"/>
                  <a:pt x="4584" y="3859"/>
                  <a:pt x="4799" y="3930"/>
                </a:cubicBezTo>
                <a:cubicBezTo>
                  <a:pt x="4822" y="3942"/>
                  <a:pt x="4846" y="3942"/>
                  <a:pt x="4870" y="3966"/>
                </a:cubicBezTo>
                <a:lnTo>
                  <a:pt x="4870" y="6061"/>
                </a:lnTo>
                <a:cubicBezTo>
                  <a:pt x="4692" y="6299"/>
                  <a:pt x="4513" y="6537"/>
                  <a:pt x="4322" y="6787"/>
                </a:cubicBezTo>
                <a:lnTo>
                  <a:pt x="4322" y="3585"/>
                </a:lnTo>
                <a:close/>
                <a:moveTo>
                  <a:pt x="3453" y="2501"/>
                </a:moveTo>
                <a:cubicBezTo>
                  <a:pt x="3679" y="2608"/>
                  <a:pt x="3870" y="2775"/>
                  <a:pt x="4013" y="3025"/>
                </a:cubicBezTo>
                <a:lnTo>
                  <a:pt x="4013" y="7216"/>
                </a:lnTo>
                <a:cubicBezTo>
                  <a:pt x="3810" y="7466"/>
                  <a:pt x="3632" y="7740"/>
                  <a:pt x="3453" y="7990"/>
                </a:cubicBezTo>
                <a:lnTo>
                  <a:pt x="3453" y="2501"/>
                </a:lnTo>
                <a:close/>
                <a:moveTo>
                  <a:pt x="1691" y="8621"/>
                </a:moveTo>
                <a:lnTo>
                  <a:pt x="1691" y="8811"/>
                </a:lnTo>
                <a:lnTo>
                  <a:pt x="834" y="8811"/>
                </a:lnTo>
                <a:lnTo>
                  <a:pt x="834" y="8621"/>
                </a:lnTo>
                <a:close/>
                <a:moveTo>
                  <a:pt x="2584" y="2299"/>
                </a:moveTo>
                <a:cubicBezTo>
                  <a:pt x="2775" y="2311"/>
                  <a:pt x="2953" y="2323"/>
                  <a:pt x="3132" y="2370"/>
                </a:cubicBezTo>
                <a:lnTo>
                  <a:pt x="3132" y="8454"/>
                </a:lnTo>
                <a:lnTo>
                  <a:pt x="3132" y="8466"/>
                </a:lnTo>
                <a:cubicBezTo>
                  <a:pt x="2917" y="8788"/>
                  <a:pt x="2739" y="9097"/>
                  <a:pt x="2584" y="9383"/>
                </a:cubicBezTo>
                <a:lnTo>
                  <a:pt x="2584" y="2299"/>
                </a:lnTo>
                <a:close/>
                <a:moveTo>
                  <a:pt x="1513" y="9133"/>
                </a:moveTo>
                <a:lnTo>
                  <a:pt x="1644" y="9978"/>
                </a:lnTo>
                <a:lnTo>
                  <a:pt x="882" y="9978"/>
                </a:lnTo>
                <a:lnTo>
                  <a:pt x="1012" y="9133"/>
                </a:lnTo>
                <a:close/>
                <a:moveTo>
                  <a:pt x="2251" y="2299"/>
                </a:moveTo>
                <a:lnTo>
                  <a:pt x="2251" y="9978"/>
                </a:lnTo>
                <a:lnTo>
                  <a:pt x="1953" y="9978"/>
                </a:lnTo>
                <a:lnTo>
                  <a:pt x="1822" y="9121"/>
                </a:lnTo>
                <a:cubicBezTo>
                  <a:pt x="1917" y="9097"/>
                  <a:pt x="2001" y="9002"/>
                  <a:pt x="2001" y="8907"/>
                </a:cubicBezTo>
                <a:lnTo>
                  <a:pt x="2001" y="8526"/>
                </a:lnTo>
                <a:cubicBezTo>
                  <a:pt x="2001" y="8395"/>
                  <a:pt x="1894" y="8311"/>
                  <a:pt x="1774" y="8288"/>
                </a:cubicBezTo>
                <a:lnTo>
                  <a:pt x="1774" y="2299"/>
                </a:lnTo>
                <a:close/>
                <a:moveTo>
                  <a:pt x="4156" y="10300"/>
                </a:moveTo>
                <a:cubicBezTo>
                  <a:pt x="4168" y="10300"/>
                  <a:pt x="4191" y="10312"/>
                  <a:pt x="4191" y="10324"/>
                </a:cubicBezTo>
                <a:lnTo>
                  <a:pt x="4191" y="10669"/>
                </a:lnTo>
                <a:cubicBezTo>
                  <a:pt x="4191" y="10693"/>
                  <a:pt x="4168" y="10705"/>
                  <a:pt x="4156" y="10705"/>
                </a:cubicBezTo>
                <a:lnTo>
                  <a:pt x="346" y="10705"/>
                </a:lnTo>
                <a:cubicBezTo>
                  <a:pt x="334" y="10705"/>
                  <a:pt x="322" y="10681"/>
                  <a:pt x="322" y="10669"/>
                </a:cubicBezTo>
                <a:lnTo>
                  <a:pt x="322" y="10324"/>
                </a:lnTo>
                <a:cubicBezTo>
                  <a:pt x="322" y="10312"/>
                  <a:pt x="334" y="10300"/>
                  <a:pt x="346" y="10300"/>
                </a:cubicBezTo>
                <a:close/>
                <a:moveTo>
                  <a:pt x="703" y="1"/>
                </a:moveTo>
                <a:cubicBezTo>
                  <a:pt x="643" y="1"/>
                  <a:pt x="596" y="25"/>
                  <a:pt x="572" y="60"/>
                </a:cubicBezTo>
                <a:cubicBezTo>
                  <a:pt x="536" y="108"/>
                  <a:pt x="524" y="168"/>
                  <a:pt x="524" y="215"/>
                </a:cubicBezTo>
                <a:lnTo>
                  <a:pt x="691" y="1203"/>
                </a:lnTo>
                <a:cubicBezTo>
                  <a:pt x="584" y="1239"/>
                  <a:pt x="512" y="1322"/>
                  <a:pt x="512" y="1430"/>
                </a:cubicBezTo>
                <a:lnTo>
                  <a:pt x="512" y="1799"/>
                </a:lnTo>
                <a:cubicBezTo>
                  <a:pt x="512" y="1942"/>
                  <a:pt x="608" y="2025"/>
                  <a:pt x="727" y="2037"/>
                </a:cubicBezTo>
                <a:lnTo>
                  <a:pt x="727" y="2846"/>
                </a:lnTo>
                <a:cubicBezTo>
                  <a:pt x="727" y="2930"/>
                  <a:pt x="810" y="3013"/>
                  <a:pt x="893" y="3013"/>
                </a:cubicBezTo>
                <a:cubicBezTo>
                  <a:pt x="989" y="3013"/>
                  <a:pt x="1060" y="2930"/>
                  <a:pt x="1060" y="2846"/>
                </a:cubicBezTo>
                <a:lnTo>
                  <a:pt x="1060" y="2037"/>
                </a:lnTo>
                <a:lnTo>
                  <a:pt x="1441" y="2037"/>
                </a:lnTo>
                <a:lnTo>
                  <a:pt x="1441" y="8311"/>
                </a:lnTo>
                <a:lnTo>
                  <a:pt x="1060" y="8311"/>
                </a:lnTo>
                <a:lnTo>
                  <a:pt x="1060" y="3608"/>
                </a:lnTo>
                <a:cubicBezTo>
                  <a:pt x="1060" y="3513"/>
                  <a:pt x="989" y="3442"/>
                  <a:pt x="893" y="3442"/>
                </a:cubicBezTo>
                <a:cubicBezTo>
                  <a:pt x="810" y="3442"/>
                  <a:pt x="727" y="3513"/>
                  <a:pt x="727" y="3608"/>
                </a:cubicBezTo>
                <a:lnTo>
                  <a:pt x="727" y="8311"/>
                </a:lnTo>
                <a:cubicBezTo>
                  <a:pt x="608" y="8311"/>
                  <a:pt x="512" y="8407"/>
                  <a:pt x="512" y="8550"/>
                </a:cubicBezTo>
                <a:lnTo>
                  <a:pt x="512" y="8919"/>
                </a:lnTo>
                <a:cubicBezTo>
                  <a:pt x="512" y="9026"/>
                  <a:pt x="584" y="9109"/>
                  <a:pt x="691" y="9145"/>
                </a:cubicBezTo>
                <a:lnTo>
                  <a:pt x="548" y="9990"/>
                </a:lnTo>
                <a:lnTo>
                  <a:pt x="358" y="9990"/>
                </a:lnTo>
                <a:cubicBezTo>
                  <a:pt x="167" y="9990"/>
                  <a:pt x="0" y="10157"/>
                  <a:pt x="0" y="10347"/>
                </a:cubicBezTo>
                <a:lnTo>
                  <a:pt x="0" y="10693"/>
                </a:lnTo>
                <a:cubicBezTo>
                  <a:pt x="0" y="10883"/>
                  <a:pt x="167" y="11050"/>
                  <a:pt x="358" y="11050"/>
                </a:cubicBezTo>
                <a:lnTo>
                  <a:pt x="4168" y="11050"/>
                </a:lnTo>
                <a:cubicBezTo>
                  <a:pt x="4358" y="11050"/>
                  <a:pt x="4525" y="10883"/>
                  <a:pt x="4525" y="10693"/>
                </a:cubicBezTo>
                <a:lnTo>
                  <a:pt x="4525" y="10347"/>
                </a:lnTo>
                <a:cubicBezTo>
                  <a:pt x="4525" y="10157"/>
                  <a:pt x="4370" y="9990"/>
                  <a:pt x="4168" y="9990"/>
                </a:cubicBezTo>
                <a:lnTo>
                  <a:pt x="4108" y="9990"/>
                </a:lnTo>
                <a:cubicBezTo>
                  <a:pt x="4203" y="9585"/>
                  <a:pt x="4334" y="9216"/>
                  <a:pt x="4501" y="8823"/>
                </a:cubicBezTo>
                <a:cubicBezTo>
                  <a:pt x="4525" y="8740"/>
                  <a:pt x="4501" y="8645"/>
                  <a:pt x="4406" y="8621"/>
                </a:cubicBezTo>
                <a:cubicBezTo>
                  <a:pt x="4384" y="8612"/>
                  <a:pt x="4361" y="8607"/>
                  <a:pt x="4339" y="8607"/>
                </a:cubicBezTo>
                <a:cubicBezTo>
                  <a:pt x="4278" y="8607"/>
                  <a:pt x="4221" y="8643"/>
                  <a:pt x="4203" y="8704"/>
                </a:cubicBezTo>
                <a:cubicBezTo>
                  <a:pt x="4001" y="9157"/>
                  <a:pt x="3870" y="9562"/>
                  <a:pt x="3763" y="10002"/>
                </a:cubicBezTo>
                <a:lnTo>
                  <a:pt x="2632" y="10002"/>
                </a:lnTo>
                <a:cubicBezTo>
                  <a:pt x="2977" y="9288"/>
                  <a:pt x="3620" y="8323"/>
                  <a:pt x="4275" y="7395"/>
                </a:cubicBezTo>
                <a:cubicBezTo>
                  <a:pt x="4287" y="7383"/>
                  <a:pt x="4287" y="7383"/>
                  <a:pt x="4287" y="7371"/>
                </a:cubicBezTo>
                <a:cubicBezTo>
                  <a:pt x="5406" y="5835"/>
                  <a:pt x="6597" y="4406"/>
                  <a:pt x="6608" y="4394"/>
                </a:cubicBezTo>
                <a:cubicBezTo>
                  <a:pt x="6739" y="4228"/>
                  <a:pt x="7180" y="3739"/>
                  <a:pt x="6847" y="3406"/>
                </a:cubicBezTo>
                <a:cubicBezTo>
                  <a:pt x="6772" y="3336"/>
                  <a:pt x="6670" y="3301"/>
                  <a:pt x="6542" y="3301"/>
                </a:cubicBezTo>
                <a:cubicBezTo>
                  <a:pt x="6386" y="3301"/>
                  <a:pt x="6189" y="3354"/>
                  <a:pt x="5954" y="3466"/>
                </a:cubicBezTo>
                <a:cubicBezTo>
                  <a:pt x="5655" y="3619"/>
                  <a:pt x="5383" y="3696"/>
                  <a:pt x="5158" y="3696"/>
                </a:cubicBezTo>
                <a:cubicBezTo>
                  <a:pt x="5051" y="3696"/>
                  <a:pt x="4954" y="3679"/>
                  <a:pt x="4870" y="3644"/>
                </a:cubicBezTo>
                <a:cubicBezTo>
                  <a:pt x="4572" y="3549"/>
                  <a:pt x="4418" y="3251"/>
                  <a:pt x="4322" y="3013"/>
                </a:cubicBezTo>
                <a:cubicBezTo>
                  <a:pt x="4299" y="2989"/>
                  <a:pt x="4299" y="2977"/>
                  <a:pt x="4287" y="2966"/>
                </a:cubicBezTo>
                <a:cubicBezTo>
                  <a:pt x="3918" y="2192"/>
                  <a:pt x="3132" y="2025"/>
                  <a:pt x="2394" y="2001"/>
                </a:cubicBezTo>
                <a:lnTo>
                  <a:pt x="1894" y="2001"/>
                </a:lnTo>
                <a:lnTo>
                  <a:pt x="1905" y="1977"/>
                </a:lnTo>
                <a:lnTo>
                  <a:pt x="1917" y="1965"/>
                </a:lnTo>
                <a:cubicBezTo>
                  <a:pt x="1917" y="1965"/>
                  <a:pt x="1917" y="1954"/>
                  <a:pt x="1941" y="1954"/>
                </a:cubicBezTo>
                <a:lnTo>
                  <a:pt x="1941" y="1930"/>
                </a:lnTo>
                <a:lnTo>
                  <a:pt x="1941" y="1918"/>
                </a:lnTo>
                <a:lnTo>
                  <a:pt x="1941" y="1906"/>
                </a:lnTo>
                <a:lnTo>
                  <a:pt x="1941" y="1894"/>
                </a:lnTo>
                <a:lnTo>
                  <a:pt x="1941" y="1870"/>
                </a:lnTo>
                <a:lnTo>
                  <a:pt x="1941" y="1858"/>
                </a:lnTo>
                <a:lnTo>
                  <a:pt x="1941" y="1846"/>
                </a:lnTo>
                <a:lnTo>
                  <a:pt x="1941" y="1834"/>
                </a:lnTo>
                <a:lnTo>
                  <a:pt x="1941" y="1811"/>
                </a:lnTo>
                <a:lnTo>
                  <a:pt x="1941" y="1787"/>
                </a:lnTo>
                <a:lnTo>
                  <a:pt x="1941" y="1418"/>
                </a:lnTo>
                <a:lnTo>
                  <a:pt x="1941" y="1394"/>
                </a:lnTo>
                <a:lnTo>
                  <a:pt x="1941" y="1382"/>
                </a:lnTo>
                <a:lnTo>
                  <a:pt x="1941" y="1370"/>
                </a:lnTo>
                <a:lnTo>
                  <a:pt x="1941" y="1358"/>
                </a:lnTo>
                <a:lnTo>
                  <a:pt x="1941" y="1334"/>
                </a:lnTo>
                <a:lnTo>
                  <a:pt x="1941" y="1322"/>
                </a:lnTo>
                <a:cubicBezTo>
                  <a:pt x="1941" y="1322"/>
                  <a:pt x="1941" y="1311"/>
                  <a:pt x="1917" y="1311"/>
                </a:cubicBezTo>
                <a:cubicBezTo>
                  <a:pt x="1917" y="1311"/>
                  <a:pt x="1917" y="1299"/>
                  <a:pt x="1905" y="1299"/>
                </a:cubicBezTo>
                <a:cubicBezTo>
                  <a:pt x="1905" y="1299"/>
                  <a:pt x="1905" y="1275"/>
                  <a:pt x="1894" y="1275"/>
                </a:cubicBezTo>
                <a:lnTo>
                  <a:pt x="1882" y="1263"/>
                </a:lnTo>
                <a:lnTo>
                  <a:pt x="1858" y="1251"/>
                </a:lnTo>
                <a:cubicBezTo>
                  <a:pt x="1858" y="1251"/>
                  <a:pt x="1846" y="1251"/>
                  <a:pt x="1846" y="1239"/>
                </a:cubicBezTo>
                <a:lnTo>
                  <a:pt x="1834" y="1215"/>
                </a:lnTo>
                <a:lnTo>
                  <a:pt x="1786" y="1215"/>
                </a:lnTo>
                <a:lnTo>
                  <a:pt x="1822" y="1072"/>
                </a:lnTo>
                <a:lnTo>
                  <a:pt x="1834" y="965"/>
                </a:lnTo>
                <a:cubicBezTo>
                  <a:pt x="1994" y="962"/>
                  <a:pt x="2158" y="960"/>
                  <a:pt x="2316" y="960"/>
                </a:cubicBezTo>
                <a:cubicBezTo>
                  <a:pt x="2736" y="960"/>
                  <a:pt x="3120" y="976"/>
                  <a:pt x="3310" y="1037"/>
                </a:cubicBezTo>
                <a:cubicBezTo>
                  <a:pt x="3608" y="1144"/>
                  <a:pt x="4037" y="1394"/>
                  <a:pt x="4334" y="2049"/>
                </a:cubicBezTo>
                <a:cubicBezTo>
                  <a:pt x="4418" y="2263"/>
                  <a:pt x="4501" y="2454"/>
                  <a:pt x="4572" y="2620"/>
                </a:cubicBezTo>
                <a:cubicBezTo>
                  <a:pt x="4715" y="2989"/>
                  <a:pt x="4822" y="3227"/>
                  <a:pt x="4977" y="3323"/>
                </a:cubicBezTo>
                <a:cubicBezTo>
                  <a:pt x="5026" y="3349"/>
                  <a:pt x="5085" y="3362"/>
                  <a:pt x="5158" y="3362"/>
                </a:cubicBezTo>
                <a:cubicBezTo>
                  <a:pt x="5317" y="3362"/>
                  <a:pt x="5543" y="3299"/>
                  <a:pt x="5870" y="3168"/>
                </a:cubicBezTo>
                <a:cubicBezTo>
                  <a:pt x="6100" y="3082"/>
                  <a:pt x="6291" y="3042"/>
                  <a:pt x="6469" y="3042"/>
                </a:cubicBezTo>
                <a:cubicBezTo>
                  <a:pt x="6512" y="3042"/>
                  <a:pt x="6554" y="3044"/>
                  <a:pt x="6597" y="3049"/>
                </a:cubicBezTo>
                <a:cubicBezTo>
                  <a:pt x="6787" y="3085"/>
                  <a:pt x="6942" y="3168"/>
                  <a:pt x="7049" y="3323"/>
                </a:cubicBezTo>
                <a:cubicBezTo>
                  <a:pt x="7228" y="3620"/>
                  <a:pt x="7228" y="3870"/>
                  <a:pt x="6704" y="4585"/>
                </a:cubicBezTo>
                <a:cubicBezTo>
                  <a:pt x="5656" y="6037"/>
                  <a:pt x="4965" y="7145"/>
                  <a:pt x="4501" y="8002"/>
                </a:cubicBezTo>
                <a:cubicBezTo>
                  <a:pt x="4453" y="8085"/>
                  <a:pt x="4489" y="8180"/>
                  <a:pt x="4572" y="8228"/>
                </a:cubicBezTo>
                <a:cubicBezTo>
                  <a:pt x="4594" y="8243"/>
                  <a:pt x="4619" y="8249"/>
                  <a:pt x="4645" y="8249"/>
                </a:cubicBezTo>
                <a:cubicBezTo>
                  <a:pt x="4704" y="8249"/>
                  <a:pt x="4766" y="8215"/>
                  <a:pt x="4799" y="8157"/>
                </a:cubicBezTo>
                <a:cubicBezTo>
                  <a:pt x="5263" y="7288"/>
                  <a:pt x="5942" y="6216"/>
                  <a:pt x="6989" y="4763"/>
                </a:cubicBezTo>
                <a:cubicBezTo>
                  <a:pt x="7489" y="4061"/>
                  <a:pt x="7668" y="3632"/>
                  <a:pt x="7347" y="3108"/>
                </a:cubicBezTo>
                <a:cubicBezTo>
                  <a:pt x="7192" y="2894"/>
                  <a:pt x="6966" y="2739"/>
                  <a:pt x="6668" y="2692"/>
                </a:cubicBezTo>
                <a:cubicBezTo>
                  <a:pt x="6620" y="2685"/>
                  <a:pt x="6570" y="2681"/>
                  <a:pt x="6518" y="2681"/>
                </a:cubicBezTo>
                <a:cubicBezTo>
                  <a:pt x="6298" y="2681"/>
                  <a:pt x="6044" y="2741"/>
                  <a:pt x="5775" y="2846"/>
                </a:cubicBezTo>
                <a:cubicBezTo>
                  <a:pt x="5394" y="2999"/>
                  <a:pt x="5242" y="3014"/>
                  <a:pt x="5190" y="3014"/>
                </a:cubicBezTo>
                <a:cubicBezTo>
                  <a:pt x="5177" y="3014"/>
                  <a:pt x="5170" y="3013"/>
                  <a:pt x="5168" y="3013"/>
                </a:cubicBezTo>
                <a:cubicBezTo>
                  <a:pt x="5108" y="2966"/>
                  <a:pt x="4989" y="2680"/>
                  <a:pt x="4906" y="2477"/>
                </a:cubicBezTo>
                <a:cubicBezTo>
                  <a:pt x="4822" y="2311"/>
                  <a:pt x="4751" y="2120"/>
                  <a:pt x="4668" y="1906"/>
                </a:cubicBezTo>
                <a:cubicBezTo>
                  <a:pt x="4322" y="1144"/>
                  <a:pt x="3799" y="834"/>
                  <a:pt x="3441" y="715"/>
                </a:cubicBezTo>
                <a:cubicBezTo>
                  <a:pt x="3239" y="642"/>
                  <a:pt x="2905" y="619"/>
                  <a:pt x="2513" y="619"/>
                </a:cubicBezTo>
                <a:cubicBezTo>
                  <a:pt x="2329" y="619"/>
                  <a:pt x="2131" y="624"/>
                  <a:pt x="1929" y="632"/>
                </a:cubicBezTo>
                <a:lnTo>
                  <a:pt x="1989" y="215"/>
                </a:lnTo>
                <a:cubicBezTo>
                  <a:pt x="2001" y="156"/>
                  <a:pt x="1989" y="108"/>
                  <a:pt x="1941" y="60"/>
                </a:cubicBezTo>
                <a:cubicBezTo>
                  <a:pt x="1905" y="13"/>
                  <a:pt x="1846" y="1"/>
                  <a:pt x="181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48" name="Google Shape;14248;p90"/>
          <p:cNvGrpSpPr/>
          <p:nvPr/>
        </p:nvGrpSpPr>
        <p:grpSpPr>
          <a:xfrm>
            <a:off x="7219530" y="1508244"/>
            <a:ext cx="191625" cy="352209"/>
            <a:chOff x="7219530" y="1508244"/>
            <a:chExt cx="191625" cy="352209"/>
          </a:xfrm>
          <a:solidFill>
            <a:schemeClr val="bg1"/>
          </a:solidFill>
        </p:grpSpPr>
        <p:sp>
          <p:nvSpPr>
            <p:cNvPr id="14249" name="Google Shape;14249;p90"/>
            <p:cNvSpPr/>
            <p:nvPr/>
          </p:nvSpPr>
          <p:spPr>
            <a:xfrm>
              <a:off x="7219530" y="1508244"/>
              <a:ext cx="191625" cy="352209"/>
            </a:xfrm>
            <a:custGeom>
              <a:avLst/>
              <a:gdLst/>
              <a:ahLst/>
              <a:cxnLst/>
              <a:rect l="l" t="t" r="r" b="b"/>
              <a:pathLst>
                <a:path w="6025" h="11074" extrusionOk="0">
                  <a:moveTo>
                    <a:pt x="4453" y="357"/>
                  </a:moveTo>
                  <a:cubicBezTo>
                    <a:pt x="4572" y="357"/>
                    <a:pt x="4656" y="453"/>
                    <a:pt x="4656" y="572"/>
                  </a:cubicBezTo>
                  <a:cubicBezTo>
                    <a:pt x="4656" y="691"/>
                    <a:pt x="4572" y="774"/>
                    <a:pt x="4453" y="774"/>
                  </a:cubicBezTo>
                  <a:lnTo>
                    <a:pt x="524" y="774"/>
                  </a:lnTo>
                  <a:cubicBezTo>
                    <a:pt x="405" y="774"/>
                    <a:pt x="310" y="691"/>
                    <a:pt x="310" y="572"/>
                  </a:cubicBezTo>
                  <a:cubicBezTo>
                    <a:pt x="310" y="453"/>
                    <a:pt x="393" y="357"/>
                    <a:pt x="524" y="357"/>
                  </a:cubicBezTo>
                  <a:close/>
                  <a:moveTo>
                    <a:pt x="3858" y="1108"/>
                  </a:moveTo>
                  <a:cubicBezTo>
                    <a:pt x="3382" y="1691"/>
                    <a:pt x="2763" y="2584"/>
                    <a:pt x="2739" y="3477"/>
                  </a:cubicBezTo>
                  <a:lnTo>
                    <a:pt x="2739" y="3501"/>
                  </a:lnTo>
                  <a:lnTo>
                    <a:pt x="2739" y="4263"/>
                  </a:lnTo>
                  <a:lnTo>
                    <a:pt x="2215" y="4263"/>
                  </a:lnTo>
                  <a:lnTo>
                    <a:pt x="2215" y="3501"/>
                  </a:lnTo>
                  <a:cubicBezTo>
                    <a:pt x="2203" y="2596"/>
                    <a:pt x="1608" y="1691"/>
                    <a:pt x="1120" y="1108"/>
                  </a:cubicBezTo>
                  <a:close/>
                  <a:moveTo>
                    <a:pt x="5489" y="4584"/>
                  </a:moveTo>
                  <a:cubicBezTo>
                    <a:pt x="5596" y="4584"/>
                    <a:pt x="5680" y="4679"/>
                    <a:pt x="5680" y="4787"/>
                  </a:cubicBezTo>
                  <a:cubicBezTo>
                    <a:pt x="5680" y="4882"/>
                    <a:pt x="5596" y="4977"/>
                    <a:pt x="5489" y="4977"/>
                  </a:cubicBezTo>
                  <a:lnTo>
                    <a:pt x="1679" y="4977"/>
                  </a:lnTo>
                  <a:lnTo>
                    <a:pt x="1679" y="4584"/>
                  </a:lnTo>
                  <a:close/>
                  <a:moveTo>
                    <a:pt x="2739" y="5287"/>
                  </a:moveTo>
                  <a:lnTo>
                    <a:pt x="2739" y="5787"/>
                  </a:lnTo>
                  <a:lnTo>
                    <a:pt x="2215" y="5787"/>
                  </a:lnTo>
                  <a:lnTo>
                    <a:pt x="2215" y="5287"/>
                  </a:lnTo>
                  <a:close/>
                  <a:moveTo>
                    <a:pt x="4287" y="5287"/>
                  </a:moveTo>
                  <a:lnTo>
                    <a:pt x="4287" y="5787"/>
                  </a:lnTo>
                  <a:lnTo>
                    <a:pt x="3060" y="5787"/>
                  </a:lnTo>
                  <a:lnTo>
                    <a:pt x="3060" y="5287"/>
                  </a:lnTo>
                  <a:close/>
                  <a:moveTo>
                    <a:pt x="5108" y="5287"/>
                  </a:moveTo>
                  <a:lnTo>
                    <a:pt x="5108" y="5787"/>
                  </a:lnTo>
                  <a:lnTo>
                    <a:pt x="4608" y="5787"/>
                  </a:lnTo>
                  <a:lnTo>
                    <a:pt x="4608" y="5287"/>
                  </a:lnTo>
                  <a:close/>
                  <a:moveTo>
                    <a:pt x="5489" y="6120"/>
                  </a:moveTo>
                  <a:cubicBezTo>
                    <a:pt x="5596" y="6120"/>
                    <a:pt x="5680" y="6215"/>
                    <a:pt x="5680" y="6311"/>
                  </a:cubicBezTo>
                  <a:cubicBezTo>
                    <a:pt x="5680" y="6418"/>
                    <a:pt x="5596" y="6513"/>
                    <a:pt x="5489" y="6513"/>
                  </a:cubicBezTo>
                  <a:lnTo>
                    <a:pt x="1679" y="6513"/>
                  </a:lnTo>
                  <a:lnTo>
                    <a:pt x="1679" y="6120"/>
                  </a:lnTo>
                  <a:close/>
                  <a:moveTo>
                    <a:pt x="2739" y="6834"/>
                  </a:moveTo>
                  <a:lnTo>
                    <a:pt x="2739" y="7346"/>
                  </a:lnTo>
                  <a:lnTo>
                    <a:pt x="2215" y="7346"/>
                  </a:lnTo>
                  <a:lnTo>
                    <a:pt x="2215" y="6834"/>
                  </a:lnTo>
                  <a:close/>
                  <a:moveTo>
                    <a:pt x="4287" y="6834"/>
                  </a:moveTo>
                  <a:lnTo>
                    <a:pt x="4287" y="7346"/>
                  </a:lnTo>
                  <a:lnTo>
                    <a:pt x="3060" y="7346"/>
                  </a:lnTo>
                  <a:lnTo>
                    <a:pt x="3060" y="6834"/>
                  </a:lnTo>
                  <a:close/>
                  <a:moveTo>
                    <a:pt x="5108" y="6834"/>
                  </a:moveTo>
                  <a:lnTo>
                    <a:pt x="5108" y="7346"/>
                  </a:lnTo>
                  <a:lnTo>
                    <a:pt x="4608" y="7346"/>
                  </a:lnTo>
                  <a:lnTo>
                    <a:pt x="4608" y="6834"/>
                  </a:lnTo>
                  <a:close/>
                  <a:moveTo>
                    <a:pt x="5489" y="7656"/>
                  </a:moveTo>
                  <a:cubicBezTo>
                    <a:pt x="5596" y="7656"/>
                    <a:pt x="5680" y="7739"/>
                    <a:pt x="5680" y="7846"/>
                  </a:cubicBezTo>
                  <a:cubicBezTo>
                    <a:pt x="5680" y="7954"/>
                    <a:pt x="5596" y="8037"/>
                    <a:pt x="5489" y="8037"/>
                  </a:cubicBezTo>
                  <a:lnTo>
                    <a:pt x="1679" y="8037"/>
                  </a:lnTo>
                  <a:lnTo>
                    <a:pt x="1679" y="7656"/>
                  </a:lnTo>
                  <a:close/>
                  <a:moveTo>
                    <a:pt x="2751" y="8370"/>
                  </a:moveTo>
                  <a:lnTo>
                    <a:pt x="2751" y="10001"/>
                  </a:lnTo>
                  <a:lnTo>
                    <a:pt x="2227" y="10001"/>
                  </a:lnTo>
                  <a:lnTo>
                    <a:pt x="2227" y="8370"/>
                  </a:lnTo>
                  <a:close/>
                  <a:moveTo>
                    <a:pt x="2917" y="10335"/>
                  </a:moveTo>
                  <a:lnTo>
                    <a:pt x="3060" y="10752"/>
                  </a:lnTo>
                  <a:lnTo>
                    <a:pt x="1894" y="10752"/>
                  </a:lnTo>
                  <a:lnTo>
                    <a:pt x="2024" y="10335"/>
                  </a:lnTo>
                  <a:close/>
                  <a:moveTo>
                    <a:pt x="536" y="0"/>
                  </a:moveTo>
                  <a:cubicBezTo>
                    <a:pt x="239" y="0"/>
                    <a:pt x="0" y="238"/>
                    <a:pt x="0" y="536"/>
                  </a:cubicBezTo>
                  <a:cubicBezTo>
                    <a:pt x="0" y="834"/>
                    <a:pt x="239" y="1072"/>
                    <a:pt x="536" y="1072"/>
                  </a:cubicBezTo>
                  <a:lnTo>
                    <a:pt x="715" y="1072"/>
                  </a:lnTo>
                  <a:cubicBezTo>
                    <a:pt x="1739" y="2239"/>
                    <a:pt x="1917" y="3072"/>
                    <a:pt x="1917" y="3477"/>
                  </a:cubicBezTo>
                  <a:lnTo>
                    <a:pt x="1917" y="4227"/>
                  </a:lnTo>
                  <a:lnTo>
                    <a:pt x="1620" y="4227"/>
                  </a:lnTo>
                  <a:cubicBezTo>
                    <a:pt x="1489" y="4227"/>
                    <a:pt x="1370" y="4346"/>
                    <a:pt x="1370" y="4489"/>
                  </a:cubicBezTo>
                  <a:lnTo>
                    <a:pt x="1370" y="4584"/>
                  </a:lnTo>
                  <a:lnTo>
                    <a:pt x="1155" y="4584"/>
                  </a:lnTo>
                  <a:lnTo>
                    <a:pt x="1155" y="4370"/>
                  </a:lnTo>
                  <a:cubicBezTo>
                    <a:pt x="1155" y="4275"/>
                    <a:pt x="1084" y="4203"/>
                    <a:pt x="989" y="4203"/>
                  </a:cubicBezTo>
                  <a:cubicBezTo>
                    <a:pt x="905" y="4203"/>
                    <a:pt x="834" y="4275"/>
                    <a:pt x="834" y="4370"/>
                  </a:cubicBezTo>
                  <a:lnTo>
                    <a:pt x="834" y="5144"/>
                  </a:lnTo>
                  <a:cubicBezTo>
                    <a:pt x="834" y="5227"/>
                    <a:pt x="905" y="5299"/>
                    <a:pt x="989" y="5299"/>
                  </a:cubicBezTo>
                  <a:cubicBezTo>
                    <a:pt x="1084" y="5299"/>
                    <a:pt x="1155" y="5227"/>
                    <a:pt x="1155" y="5144"/>
                  </a:cubicBezTo>
                  <a:lnTo>
                    <a:pt x="1155" y="4918"/>
                  </a:lnTo>
                  <a:lnTo>
                    <a:pt x="1370" y="4918"/>
                  </a:lnTo>
                  <a:lnTo>
                    <a:pt x="1370" y="5025"/>
                  </a:lnTo>
                  <a:cubicBezTo>
                    <a:pt x="1370" y="5156"/>
                    <a:pt x="1489" y="5275"/>
                    <a:pt x="1620" y="5275"/>
                  </a:cubicBezTo>
                  <a:lnTo>
                    <a:pt x="1917" y="5275"/>
                  </a:lnTo>
                  <a:lnTo>
                    <a:pt x="1917" y="5775"/>
                  </a:lnTo>
                  <a:lnTo>
                    <a:pt x="1620" y="5775"/>
                  </a:lnTo>
                  <a:cubicBezTo>
                    <a:pt x="1489" y="5775"/>
                    <a:pt x="1370" y="5894"/>
                    <a:pt x="1370" y="6037"/>
                  </a:cubicBezTo>
                  <a:lnTo>
                    <a:pt x="1370" y="6156"/>
                  </a:lnTo>
                  <a:lnTo>
                    <a:pt x="1155" y="6156"/>
                  </a:lnTo>
                  <a:lnTo>
                    <a:pt x="1155" y="5930"/>
                  </a:lnTo>
                  <a:cubicBezTo>
                    <a:pt x="1155" y="5834"/>
                    <a:pt x="1084" y="5763"/>
                    <a:pt x="989" y="5763"/>
                  </a:cubicBezTo>
                  <a:cubicBezTo>
                    <a:pt x="905" y="5763"/>
                    <a:pt x="834" y="5834"/>
                    <a:pt x="834" y="5930"/>
                  </a:cubicBezTo>
                  <a:lnTo>
                    <a:pt x="834" y="6703"/>
                  </a:lnTo>
                  <a:cubicBezTo>
                    <a:pt x="834" y="6787"/>
                    <a:pt x="905" y="6870"/>
                    <a:pt x="989" y="6870"/>
                  </a:cubicBezTo>
                  <a:cubicBezTo>
                    <a:pt x="1084" y="6870"/>
                    <a:pt x="1155" y="6787"/>
                    <a:pt x="1155" y="6703"/>
                  </a:cubicBezTo>
                  <a:lnTo>
                    <a:pt x="1155" y="6477"/>
                  </a:lnTo>
                  <a:lnTo>
                    <a:pt x="1370" y="6477"/>
                  </a:lnTo>
                  <a:lnTo>
                    <a:pt x="1370" y="6573"/>
                  </a:lnTo>
                  <a:cubicBezTo>
                    <a:pt x="1370" y="6703"/>
                    <a:pt x="1489" y="6823"/>
                    <a:pt x="1620" y="6823"/>
                  </a:cubicBezTo>
                  <a:lnTo>
                    <a:pt x="1917" y="6823"/>
                  </a:lnTo>
                  <a:lnTo>
                    <a:pt x="1917" y="7323"/>
                  </a:lnTo>
                  <a:lnTo>
                    <a:pt x="1620" y="7323"/>
                  </a:lnTo>
                  <a:cubicBezTo>
                    <a:pt x="1489" y="7323"/>
                    <a:pt x="1370" y="7442"/>
                    <a:pt x="1370" y="7585"/>
                  </a:cubicBezTo>
                  <a:lnTo>
                    <a:pt x="1370" y="7680"/>
                  </a:lnTo>
                  <a:lnTo>
                    <a:pt x="1155" y="7680"/>
                  </a:lnTo>
                  <a:lnTo>
                    <a:pt x="1155" y="7465"/>
                  </a:lnTo>
                  <a:cubicBezTo>
                    <a:pt x="1155" y="7370"/>
                    <a:pt x="1084" y="7299"/>
                    <a:pt x="989" y="7299"/>
                  </a:cubicBezTo>
                  <a:cubicBezTo>
                    <a:pt x="905" y="7299"/>
                    <a:pt x="834" y="7370"/>
                    <a:pt x="834" y="7465"/>
                  </a:cubicBezTo>
                  <a:lnTo>
                    <a:pt x="834" y="8239"/>
                  </a:lnTo>
                  <a:cubicBezTo>
                    <a:pt x="834" y="8323"/>
                    <a:pt x="905" y="8394"/>
                    <a:pt x="989" y="8394"/>
                  </a:cubicBezTo>
                  <a:cubicBezTo>
                    <a:pt x="1084" y="8394"/>
                    <a:pt x="1155" y="8323"/>
                    <a:pt x="1155" y="8239"/>
                  </a:cubicBezTo>
                  <a:lnTo>
                    <a:pt x="1155" y="8013"/>
                  </a:lnTo>
                  <a:lnTo>
                    <a:pt x="1370" y="8013"/>
                  </a:lnTo>
                  <a:lnTo>
                    <a:pt x="1370" y="8108"/>
                  </a:lnTo>
                  <a:cubicBezTo>
                    <a:pt x="1370" y="8251"/>
                    <a:pt x="1489" y="8370"/>
                    <a:pt x="1620" y="8370"/>
                  </a:cubicBezTo>
                  <a:lnTo>
                    <a:pt x="1917" y="8370"/>
                  </a:lnTo>
                  <a:lnTo>
                    <a:pt x="1917" y="10025"/>
                  </a:lnTo>
                  <a:cubicBezTo>
                    <a:pt x="1846" y="10049"/>
                    <a:pt x="1786" y="10109"/>
                    <a:pt x="1763" y="10180"/>
                  </a:cubicBezTo>
                  <a:lnTo>
                    <a:pt x="1572" y="10752"/>
                  </a:lnTo>
                  <a:cubicBezTo>
                    <a:pt x="1548" y="10823"/>
                    <a:pt x="1560" y="10918"/>
                    <a:pt x="1608" y="10978"/>
                  </a:cubicBezTo>
                  <a:cubicBezTo>
                    <a:pt x="1655" y="11037"/>
                    <a:pt x="1727" y="11073"/>
                    <a:pt x="1810" y="11073"/>
                  </a:cubicBezTo>
                  <a:lnTo>
                    <a:pt x="3179" y="11073"/>
                  </a:lnTo>
                  <a:cubicBezTo>
                    <a:pt x="3263" y="11073"/>
                    <a:pt x="3346" y="11037"/>
                    <a:pt x="3394" y="10978"/>
                  </a:cubicBezTo>
                  <a:cubicBezTo>
                    <a:pt x="3441" y="10918"/>
                    <a:pt x="3453" y="10823"/>
                    <a:pt x="3418" y="10752"/>
                  </a:cubicBezTo>
                  <a:lnTo>
                    <a:pt x="3227" y="10180"/>
                  </a:lnTo>
                  <a:cubicBezTo>
                    <a:pt x="3203" y="10109"/>
                    <a:pt x="3144" y="10049"/>
                    <a:pt x="3084" y="10025"/>
                  </a:cubicBezTo>
                  <a:lnTo>
                    <a:pt x="3084" y="8370"/>
                  </a:lnTo>
                  <a:lnTo>
                    <a:pt x="4239" y="8370"/>
                  </a:lnTo>
                  <a:cubicBezTo>
                    <a:pt x="4156" y="8585"/>
                    <a:pt x="3929" y="8739"/>
                    <a:pt x="3679" y="8739"/>
                  </a:cubicBezTo>
                  <a:cubicBezTo>
                    <a:pt x="3584" y="8739"/>
                    <a:pt x="3513" y="8811"/>
                    <a:pt x="3513" y="8906"/>
                  </a:cubicBezTo>
                  <a:cubicBezTo>
                    <a:pt x="3513" y="8989"/>
                    <a:pt x="3584" y="9073"/>
                    <a:pt x="3679" y="9073"/>
                  </a:cubicBezTo>
                  <a:cubicBezTo>
                    <a:pt x="4108" y="9073"/>
                    <a:pt x="4477" y="8775"/>
                    <a:pt x="4584" y="8370"/>
                  </a:cubicBezTo>
                  <a:lnTo>
                    <a:pt x="5084" y="8370"/>
                  </a:lnTo>
                  <a:cubicBezTo>
                    <a:pt x="4965" y="9037"/>
                    <a:pt x="4394" y="9561"/>
                    <a:pt x="3679" y="9561"/>
                  </a:cubicBezTo>
                  <a:cubicBezTo>
                    <a:pt x="3584" y="9561"/>
                    <a:pt x="3513" y="9632"/>
                    <a:pt x="3513" y="9728"/>
                  </a:cubicBezTo>
                  <a:cubicBezTo>
                    <a:pt x="3513" y="9811"/>
                    <a:pt x="3584" y="9882"/>
                    <a:pt x="3679" y="9882"/>
                  </a:cubicBezTo>
                  <a:cubicBezTo>
                    <a:pt x="4549" y="9882"/>
                    <a:pt x="5299" y="9228"/>
                    <a:pt x="5418" y="8382"/>
                  </a:cubicBezTo>
                  <a:lnTo>
                    <a:pt x="5501" y="8382"/>
                  </a:lnTo>
                  <a:cubicBezTo>
                    <a:pt x="5787" y="8382"/>
                    <a:pt x="6025" y="8144"/>
                    <a:pt x="6025" y="7858"/>
                  </a:cubicBezTo>
                  <a:cubicBezTo>
                    <a:pt x="6013" y="7561"/>
                    <a:pt x="5775" y="7323"/>
                    <a:pt x="5489" y="7323"/>
                  </a:cubicBezTo>
                  <a:lnTo>
                    <a:pt x="5418" y="7323"/>
                  </a:lnTo>
                  <a:lnTo>
                    <a:pt x="5418" y="6823"/>
                  </a:lnTo>
                  <a:lnTo>
                    <a:pt x="5489" y="6823"/>
                  </a:lnTo>
                  <a:cubicBezTo>
                    <a:pt x="5775" y="6823"/>
                    <a:pt x="6013" y="6584"/>
                    <a:pt x="6013" y="6299"/>
                  </a:cubicBezTo>
                  <a:cubicBezTo>
                    <a:pt x="6013" y="6013"/>
                    <a:pt x="5775" y="5775"/>
                    <a:pt x="5489" y="5775"/>
                  </a:cubicBezTo>
                  <a:lnTo>
                    <a:pt x="5418" y="5775"/>
                  </a:lnTo>
                  <a:lnTo>
                    <a:pt x="5418" y="5275"/>
                  </a:lnTo>
                  <a:lnTo>
                    <a:pt x="5489" y="5275"/>
                  </a:lnTo>
                  <a:cubicBezTo>
                    <a:pt x="5775" y="5275"/>
                    <a:pt x="6013" y="5037"/>
                    <a:pt x="6013" y="4751"/>
                  </a:cubicBezTo>
                  <a:cubicBezTo>
                    <a:pt x="6013" y="4465"/>
                    <a:pt x="5775" y="4227"/>
                    <a:pt x="5489" y="4227"/>
                  </a:cubicBezTo>
                  <a:lnTo>
                    <a:pt x="5406" y="4227"/>
                  </a:lnTo>
                  <a:cubicBezTo>
                    <a:pt x="5263" y="3441"/>
                    <a:pt x="4608" y="2822"/>
                    <a:pt x="3810" y="2763"/>
                  </a:cubicBezTo>
                  <a:cubicBezTo>
                    <a:pt x="3715" y="2763"/>
                    <a:pt x="3644" y="2822"/>
                    <a:pt x="3632" y="2905"/>
                  </a:cubicBezTo>
                  <a:cubicBezTo>
                    <a:pt x="3632" y="3001"/>
                    <a:pt x="3691" y="3072"/>
                    <a:pt x="3775" y="3084"/>
                  </a:cubicBezTo>
                  <a:cubicBezTo>
                    <a:pt x="4418" y="3132"/>
                    <a:pt x="4953" y="3608"/>
                    <a:pt x="5072" y="4227"/>
                  </a:cubicBezTo>
                  <a:lnTo>
                    <a:pt x="4572" y="4227"/>
                  </a:lnTo>
                  <a:cubicBezTo>
                    <a:pt x="4453" y="3846"/>
                    <a:pt x="4072" y="3572"/>
                    <a:pt x="3679" y="3572"/>
                  </a:cubicBezTo>
                  <a:cubicBezTo>
                    <a:pt x="3584" y="3572"/>
                    <a:pt x="3513" y="3655"/>
                    <a:pt x="3513" y="3739"/>
                  </a:cubicBezTo>
                  <a:cubicBezTo>
                    <a:pt x="3513" y="3834"/>
                    <a:pt x="3584" y="3906"/>
                    <a:pt x="3679" y="3906"/>
                  </a:cubicBezTo>
                  <a:cubicBezTo>
                    <a:pt x="3918" y="3906"/>
                    <a:pt x="4120" y="4036"/>
                    <a:pt x="4227" y="4227"/>
                  </a:cubicBezTo>
                  <a:lnTo>
                    <a:pt x="3084" y="4227"/>
                  </a:lnTo>
                  <a:lnTo>
                    <a:pt x="3084" y="3489"/>
                  </a:lnTo>
                  <a:lnTo>
                    <a:pt x="3084" y="3477"/>
                  </a:lnTo>
                  <a:cubicBezTo>
                    <a:pt x="3096" y="3072"/>
                    <a:pt x="3263" y="2227"/>
                    <a:pt x="4287" y="1072"/>
                  </a:cubicBezTo>
                  <a:lnTo>
                    <a:pt x="4465" y="1072"/>
                  </a:lnTo>
                  <a:cubicBezTo>
                    <a:pt x="4763" y="1072"/>
                    <a:pt x="5001" y="834"/>
                    <a:pt x="5001" y="536"/>
                  </a:cubicBezTo>
                  <a:cubicBezTo>
                    <a:pt x="5001" y="238"/>
                    <a:pt x="4763" y="0"/>
                    <a:pt x="4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0" name="Google Shape;14250;p90"/>
            <p:cNvSpPr/>
            <p:nvPr/>
          </p:nvSpPr>
          <p:spPr>
            <a:xfrm>
              <a:off x="7376679" y="1654039"/>
              <a:ext cx="795" cy="32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1" name="Google Shape;14251;p90"/>
          <p:cNvGrpSpPr/>
          <p:nvPr/>
        </p:nvGrpSpPr>
        <p:grpSpPr>
          <a:xfrm>
            <a:off x="7699309" y="1508626"/>
            <a:ext cx="154922" cy="351827"/>
            <a:chOff x="7699309" y="1508626"/>
            <a:chExt cx="154922" cy="351827"/>
          </a:xfrm>
          <a:solidFill>
            <a:schemeClr val="bg1"/>
          </a:solidFill>
        </p:grpSpPr>
        <p:sp>
          <p:nvSpPr>
            <p:cNvPr id="14252" name="Google Shape;14252;p90"/>
            <p:cNvSpPr/>
            <p:nvPr/>
          </p:nvSpPr>
          <p:spPr>
            <a:xfrm>
              <a:off x="7733022" y="1737336"/>
              <a:ext cx="24267" cy="57599"/>
            </a:xfrm>
            <a:custGeom>
              <a:avLst/>
              <a:gdLst/>
              <a:ahLst/>
              <a:cxnLst/>
              <a:rect l="l" t="t" r="r" b="b"/>
              <a:pathLst>
                <a:path w="763" h="1811" extrusionOk="0">
                  <a:moveTo>
                    <a:pt x="584" y="1"/>
                  </a:moveTo>
                  <a:cubicBezTo>
                    <a:pt x="488" y="1"/>
                    <a:pt x="417" y="84"/>
                    <a:pt x="417" y="167"/>
                  </a:cubicBezTo>
                  <a:lnTo>
                    <a:pt x="417" y="501"/>
                  </a:lnTo>
                  <a:cubicBezTo>
                    <a:pt x="417" y="596"/>
                    <a:pt x="369" y="715"/>
                    <a:pt x="298" y="798"/>
                  </a:cubicBezTo>
                  <a:cubicBezTo>
                    <a:pt x="72" y="1013"/>
                    <a:pt x="0" y="1358"/>
                    <a:pt x="155" y="1644"/>
                  </a:cubicBezTo>
                  <a:lnTo>
                    <a:pt x="179" y="1715"/>
                  </a:lnTo>
                  <a:cubicBezTo>
                    <a:pt x="215" y="1775"/>
                    <a:pt x="274" y="1810"/>
                    <a:pt x="334" y="1810"/>
                  </a:cubicBezTo>
                  <a:cubicBezTo>
                    <a:pt x="357" y="1810"/>
                    <a:pt x="369" y="1810"/>
                    <a:pt x="405" y="1786"/>
                  </a:cubicBezTo>
                  <a:cubicBezTo>
                    <a:pt x="477" y="1751"/>
                    <a:pt x="524" y="1655"/>
                    <a:pt x="477" y="1572"/>
                  </a:cubicBezTo>
                  <a:lnTo>
                    <a:pt x="453" y="1489"/>
                  </a:lnTo>
                  <a:cubicBezTo>
                    <a:pt x="369" y="1334"/>
                    <a:pt x="405" y="1155"/>
                    <a:pt x="536" y="1013"/>
                  </a:cubicBezTo>
                  <a:cubicBezTo>
                    <a:pt x="691" y="882"/>
                    <a:pt x="762" y="691"/>
                    <a:pt x="762" y="501"/>
                  </a:cubicBezTo>
                  <a:lnTo>
                    <a:pt x="762" y="167"/>
                  </a:lnTo>
                  <a:cubicBezTo>
                    <a:pt x="750" y="84"/>
                    <a:pt x="667" y="1"/>
                    <a:pt x="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3" name="Google Shape;14253;p90"/>
            <p:cNvSpPr/>
            <p:nvPr/>
          </p:nvSpPr>
          <p:spPr>
            <a:xfrm>
              <a:off x="7796632" y="1737336"/>
              <a:ext cx="23504" cy="57599"/>
            </a:xfrm>
            <a:custGeom>
              <a:avLst/>
              <a:gdLst/>
              <a:ahLst/>
              <a:cxnLst/>
              <a:rect l="l" t="t" r="r" b="b"/>
              <a:pathLst>
                <a:path w="739" h="1811" extrusionOk="0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501"/>
                  </a:lnTo>
                  <a:cubicBezTo>
                    <a:pt x="1" y="691"/>
                    <a:pt x="84" y="882"/>
                    <a:pt x="215" y="1013"/>
                  </a:cubicBezTo>
                  <a:cubicBezTo>
                    <a:pt x="358" y="1132"/>
                    <a:pt x="382" y="1334"/>
                    <a:pt x="310" y="1489"/>
                  </a:cubicBezTo>
                  <a:lnTo>
                    <a:pt x="274" y="1572"/>
                  </a:lnTo>
                  <a:cubicBezTo>
                    <a:pt x="239" y="1644"/>
                    <a:pt x="274" y="1751"/>
                    <a:pt x="358" y="1786"/>
                  </a:cubicBezTo>
                  <a:cubicBezTo>
                    <a:pt x="382" y="1810"/>
                    <a:pt x="393" y="1810"/>
                    <a:pt x="429" y="1810"/>
                  </a:cubicBezTo>
                  <a:cubicBezTo>
                    <a:pt x="489" y="1810"/>
                    <a:pt x="548" y="1775"/>
                    <a:pt x="572" y="1715"/>
                  </a:cubicBezTo>
                  <a:lnTo>
                    <a:pt x="608" y="1644"/>
                  </a:lnTo>
                  <a:cubicBezTo>
                    <a:pt x="739" y="1346"/>
                    <a:pt x="679" y="1013"/>
                    <a:pt x="441" y="798"/>
                  </a:cubicBezTo>
                  <a:cubicBezTo>
                    <a:pt x="370" y="715"/>
                    <a:pt x="322" y="620"/>
                    <a:pt x="322" y="501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4" name="Google Shape;14254;p90"/>
            <p:cNvSpPr/>
            <p:nvPr/>
          </p:nvSpPr>
          <p:spPr>
            <a:xfrm>
              <a:off x="7757639" y="1792231"/>
              <a:ext cx="32" cy="79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"/>
                  </a:moveTo>
                  <a:cubicBezTo>
                    <a:pt x="0" y="1"/>
                    <a:pt x="0" y="2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5" name="Google Shape;14255;p90"/>
            <p:cNvSpPr/>
            <p:nvPr/>
          </p:nvSpPr>
          <p:spPr>
            <a:xfrm>
              <a:off x="7757639" y="1784280"/>
              <a:ext cx="39406" cy="76173"/>
            </a:xfrm>
            <a:custGeom>
              <a:avLst/>
              <a:gdLst/>
              <a:ahLst/>
              <a:cxnLst/>
              <a:rect l="l" t="t" r="r" b="b"/>
              <a:pathLst>
                <a:path w="1239" h="2395" extrusionOk="0">
                  <a:moveTo>
                    <a:pt x="857" y="322"/>
                  </a:moveTo>
                  <a:lnTo>
                    <a:pt x="834" y="894"/>
                  </a:lnTo>
                  <a:lnTo>
                    <a:pt x="357" y="894"/>
                  </a:lnTo>
                  <a:lnTo>
                    <a:pt x="322" y="322"/>
                  </a:lnTo>
                  <a:close/>
                  <a:moveTo>
                    <a:pt x="822" y="1227"/>
                  </a:moveTo>
                  <a:lnTo>
                    <a:pt x="762" y="2073"/>
                  </a:lnTo>
                  <a:lnTo>
                    <a:pt x="429" y="2073"/>
                  </a:lnTo>
                  <a:lnTo>
                    <a:pt x="393" y="1227"/>
                  </a:lnTo>
                  <a:close/>
                  <a:moveTo>
                    <a:pt x="250" y="1"/>
                  </a:moveTo>
                  <a:cubicBezTo>
                    <a:pt x="179" y="1"/>
                    <a:pt x="119" y="25"/>
                    <a:pt x="72" y="72"/>
                  </a:cubicBezTo>
                  <a:cubicBezTo>
                    <a:pt x="24" y="120"/>
                    <a:pt x="0" y="191"/>
                    <a:pt x="12" y="251"/>
                  </a:cubicBezTo>
                  <a:cubicBezTo>
                    <a:pt x="12" y="275"/>
                    <a:pt x="119" y="2144"/>
                    <a:pt x="131" y="2156"/>
                  </a:cubicBezTo>
                  <a:cubicBezTo>
                    <a:pt x="143" y="2287"/>
                    <a:pt x="250" y="2394"/>
                    <a:pt x="381" y="2394"/>
                  </a:cubicBezTo>
                  <a:lnTo>
                    <a:pt x="857" y="2394"/>
                  </a:lnTo>
                  <a:cubicBezTo>
                    <a:pt x="1000" y="2394"/>
                    <a:pt x="1096" y="2299"/>
                    <a:pt x="1119" y="2156"/>
                  </a:cubicBezTo>
                  <a:lnTo>
                    <a:pt x="1238" y="251"/>
                  </a:lnTo>
                  <a:cubicBezTo>
                    <a:pt x="1191" y="191"/>
                    <a:pt x="1179" y="120"/>
                    <a:pt x="1131" y="72"/>
                  </a:cubicBezTo>
                  <a:cubicBezTo>
                    <a:pt x="1084" y="25"/>
                    <a:pt x="1024" y="1"/>
                    <a:pt x="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6" name="Google Shape;14256;p90"/>
            <p:cNvSpPr/>
            <p:nvPr/>
          </p:nvSpPr>
          <p:spPr>
            <a:xfrm>
              <a:off x="7805347" y="1642016"/>
              <a:ext cx="48884" cy="201771"/>
            </a:xfrm>
            <a:custGeom>
              <a:avLst/>
              <a:gdLst/>
              <a:ahLst/>
              <a:cxnLst/>
              <a:rect l="l" t="t" r="r" b="b"/>
              <a:pathLst>
                <a:path w="1537" h="6344" extrusionOk="0">
                  <a:moveTo>
                    <a:pt x="180" y="0"/>
                  </a:moveTo>
                  <a:cubicBezTo>
                    <a:pt x="119" y="0"/>
                    <a:pt x="54" y="27"/>
                    <a:pt x="36" y="81"/>
                  </a:cubicBezTo>
                  <a:cubicBezTo>
                    <a:pt x="0" y="164"/>
                    <a:pt x="36" y="259"/>
                    <a:pt x="108" y="295"/>
                  </a:cubicBezTo>
                  <a:cubicBezTo>
                    <a:pt x="584" y="497"/>
                    <a:pt x="893" y="985"/>
                    <a:pt x="893" y="1509"/>
                  </a:cubicBezTo>
                  <a:lnTo>
                    <a:pt x="893" y="2497"/>
                  </a:lnTo>
                  <a:cubicBezTo>
                    <a:pt x="893" y="2521"/>
                    <a:pt x="870" y="2569"/>
                    <a:pt x="834" y="2569"/>
                  </a:cubicBezTo>
                  <a:cubicBezTo>
                    <a:pt x="572" y="2628"/>
                    <a:pt x="381" y="2867"/>
                    <a:pt x="381" y="3140"/>
                  </a:cubicBezTo>
                  <a:lnTo>
                    <a:pt x="381" y="3307"/>
                  </a:lnTo>
                  <a:cubicBezTo>
                    <a:pt x="381" y="3605"/>
                    <a:pt x="596" y="3867"/>
                    <a:pt x="893" y="3891"/>
                  </a:cubicBezTo>
                  <a:cubicBezTo>
                    <a:pt x="1072" y="3902"/>
                    <a:pt x="1203" y="4057"/>
                    <a:pt x="1203" y="4236"/>
                  </a:cubicBezTo>
                  <a:lnTo>
                    <a:pt x="1203" y="4545"/>
                  </a:lnTo>
                  <a:cubicBezTo>
                    <a:pt x="1203" y="5224"/>
                    <a:pt x="774" y="5819"/>
                    <a:pt x="155" y="6034"/>
                  </a:cubicBezTo>
                  <a:cubicBezTo>
                    <a:pt x="60" y="6069"/>
                    <a:pt x="12" y="6153"/>
                    <a:pt x="48" y="6248"/>
                  </a:cubicBezTo>
                  <a:cubicBezTo>
                    <a:pt x="84" y="6319"/>
                    <a:pt x="131" y="6343"/>
                    <a:pt x="203" y="6343"/>
                  </a:cubicBezTo>
                  <a:cubicBezTo>
                    <a:pt x="215" y="6343"/>
                    <a:pt x="227" y="6343"/>
                    <a:pt x="262" y="6331"/>
                  </a:cubicBezTo>
                  <a:cubicBezTo>
                    <a:pt x="1012" y="6069"/>
                    <a:pt x="1536" y="5355"/>
                    <a:pt x="1536" y="4545"/>
                  </a:cubicBezTo>
                  <a:lnTo>
                    <a:pt x="1536" y="4236"/>
                  </a:lnTo>
                  <a:cubicBezTo>
                    <a:pt x="1536" y="3891"/>
                    <a:pt x="1274" y="3605"/>
                    <a:pt x="929" y="3581"/>
                  </a:cubicBezTo>
                  <a:cubicBezTo>
                    <a:pt x="798" y="3569"/>
                    <a:pt x="703" y="3462"/>
                    <a:pt x="703" y="3331"/>
                  </a:cubicBezTo>
                  <a:lnTo>
                    <a:pt x="703" y="3152"/>
                  </a:lnTo>
                  <a:cubicBezTo>
                    <a:pt x="703" y="3033"/>
                    <a:pt x="798" y="2926"/>
                    <a:pt x="917" y="2902"/>
                  </a:cubicBezTo>
                  <a:cubicBezTo>
                    <a:pt x="1096" y="2855"/>
                    <a:pt x="1227" y="2688"/>
                    <a:pt x="1227" y="2509"/>
                  </a:cubicBezTo>
                  <a:lnTo>
                    <a:pt x="1227" y="1521"/>
                  </a:lnTo>
                  <a:cubicBezTo>
                    <a:pt x="1227" y="878"/>
                    <a:pt x="834" y="283"/>
                    <a:pt x="239" y="9"/>
                  </a:cubicBezTo>
                  <a:cubicBezTo>
                    <a:pt x="221" y="3"/>
                    <a:pt x="201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7" name="Google Shape;14257;p90"/>
            <p:cNvSpPr/>
            <p:nvPr/>
          </p:nvSpPr>
          <p:spPr>
            <a:xfrm>
              <a:off x="7699309" y="1642239"/>
              <a:ext cx="48884" cy="202661"/>
            </a:xfrm>
            <a:custGeom>
              <a:avLst/>
              <a:gdLst/>
              <a:ahLst/>
              <a:cxnLst/>
              <a:rect l="l" t="t" r="r" b="b"/>
              <a:pathLst>
                <a:path w="1537" h="6372" extrusionOk="0">
                  <a:moveTo>
                    <a:pt x="1348" y="0"/>
                  </a:moveTo>
                  <a:cubicBezTo>
                    <a:pt x="1326" y="0"/>
                    <a:pt x="1305" y="5"/>
                    <a:pt x="1287" y="14"/>
                  </a:cubicBezTo>
                  <a:cubicBezTo>
                    <a:pt x="691" y="288"/>
                    <a:pt x="310" y="883"/>
                    <a:pt x="310" y="1526"/>
                  </a:cubicBezTo>
                  <a:lnTo>
                    <a:pt x="310" y="2502"/>
                  </a:lnTo>
                  <a:cubicBezTo>
                    <a:pt x="310" y="2693"/>
                    <a:pt x="453" y="2860"/>
                    <a:pt x="632" y="2895"/>
                  </a:cubicBezTo>
                  <a:cubicBezTo>
                    <a:pt x="751" y="2919"/>
                    <a:pt x="834" y="3026"/>
                    <a:pt x="834" y="3145"/>
                  </a:cubicBezTo>
                  <a:lnTo>
                    <a:pt x="834" y="3324"/>
                  </a:lnTo>
                  <a:cubicBezTo>
                    <a:pt x="834" y="3455"/>
                    <a:pt x="727" y="3562"/>
                    <a:pt x="608" y="3574"/>
                  </a:cubicBezTo>
                  <a:cubicBezTo>
                    <a:pt x="274" y="3610"/>
                    <a:pt x="1" y="3907"/>
                    <a:pt x="1" y="4241"/>
                  </a:cubicBezTo>
                  <a:lnTo>
                    <a:pt x="1" y="4562"/>
                  </a:lnTo>
                  <a:cubicBezTo>
                    <a:pt x="1" y="5372"/>
                    <a:pt x="525" y="6086"/>
                    <a:pt x="1298" y="6360"/>
                  </a:cubicBezTo>
                  <a:cubicBezTo>
                    <a:pt x="1310" y="6360"/>
                    <a:pt x="1334" y="6372"/>
                    <a:pt x="1346" y="6372"/>
                  </a:cubicBezTo>
                  <a:cubicBezTo>
                    <a:pt x="1417" y="6372"/>
                    <a:pt x="1477" y="6324"/>
                    <a:pt x="1489" y="6265"/>
                  </a:cubicBezTo>
                  <a:cubicBezTo>
                    <a:pt x="1525" y="6169"/>
                    <a:pt x="1477" y="6074"/>
                    <a:pt x="1394" y="6050"/>
                  </a:cubicBezTo>
                  <a:cubicBezTo>
                    <a:pt x="751" y="5836"/>
                    <a:pt x="322" y="5229"/>
                    <a:pt x="322" y="4562"/>
                  </a:cubicBezTo>
                  <a:lnTo>
                    <a:pt x="322" y="4241"/>
                  </a:lnTo>
                  <a:cubicBezTo>
                    <a:pt x="322" y="4062"/>
                    <a:pt x="453" y="3919"/>
                    <a:pt x="632" y="3895"/>
                  </a:cubicBezTo>
                  <a:cubicBezTo>
                    <a:pt x="929" y="3872"/>
                    <a:pt x="1156" y="3622"/>
                    <a:pt x="1156" y="3324"/>
                  </a:cubicBezTo>
                  <a:lnTo>
                    <a:pt x="1156" y="3145"/>
                  </a:lnTo>
                  <a:cubicBezTo>
                    <a:pt x="1156" y="2871"/>
                    <a:pt x="953" y="2633"/>
                    <a:pt x="691" y="2574"/>
                  </a:cubicBezTo>
                  <a:cubicBezTo>
                    <a:pt x="655" y="2574"/>
                    <a:pt x="632" y="2538"/>
                    <a:pt x="632" y="2502"/>
                  </a:cubicBezTo>
                  <a:lnTo>
                    <a:pt x="632" y="1514"/>
                  </a:lnTo>
                  <a:cubicBezTo>
                    <a:pt x="632" y="1002"/>
                    <a:pt x="941" y="526"/>
                    <a:pt x="1417" y="300"/>
                  </a:cubicBezTo>
                  <a:cubicBezTo>
                    <a:pt x="1489" y="276"/>
                    <a:pt x="1537" y="169"/>
                    <a:pt x="1489" y="97"/>
                  </a:cubicBezTo>
                  <a:cubicBezTo>
                    <a:pt x="1471" y="36"/>
                    <a:pt x="1408" y="0"/>
                    <a:pt x="1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8" name="Google Shape;14258;p90"/>
            <p:cNvSpPr/>
            <p:nvPr/>
          </p:nvSpPr>
          <p:spPr>
            <a:xfrm>
              <a:off x="7743613" y="1508626"/>
              <a:ext cx="66313" cy="208673"/>
            </a:xfrm>
            <a:custGeom>
              <a:avLst/>
              <a:gdLst/>
              <a:ahLst/>
              <a:cxnLst/>
              <a:rect l="l" t="t" r="r" b="b"/>
              <a:pathLst>
                <a:path w="2085" h="6561" extrusionOk="0">
                  <a:moveTo>
                    <a:pt x="1191" y="345"/>
                  </a:moveTo>
                  <a:lnTo>
                    <a:pt x="1310" y="1250"/>
                  </a:lnTo>
                  <a:lnTo>
                    <a:pt x="775" y="1250"/>
                  </a:lnTo>
                  <a:lnTo>
                    <a:pt x="894" y="345"/>
                  </a:lnTo>
                  <a:close/>
                  <a:moveTo>
                    <a:pt x="1108" y="1572"/>
                  </a:moveTo>
                  <a:lnTo>
                    <a:pt x="1263" y="6215"/>
                  </a:lnTo>
                  <a:lnTo>
                    <a:pt x="810" y="6215"/>
                  </a:lnTo>
                  <a:lnTo>
                    <a:pt x="810" y="6191"/>
                  </a:lnTo>
                  <a:lnTo>
                    <a:pt x="977" y="1572"/>
                  </a:lnTo>
                  <a:close/>
                  <a:moveTo>
                    <a:pt x="1263" y="6215"/>
                  </a:moveTo>
                  <a:lnTo>
                    <a:pt x="1263" y="6215"/>
                  </a:lnTo>
                  <a:cubicBezTo>
                    <a:pt x="1263" y="6221"/>
                    <a:pt x="1260" y="6224"/>
                    <a:pt x="1258" y="6224"/>
                  </a:cubicBezTo>
                  <a:cubicBezTo>
                    <a:pt x="1257" y="6224"/>
                    <a:pt x="1257" y="6221"/>
                    <a:pt x="1263" y="6215"/>
                  </a:cubicBezTo>
                  <a:close/>
                  <a:moveTo>
                    <a:pt x="798" y="0"/>
                  </a:moveTo>
                  <a:cubicBezTo>
                    <a:pt x="679" y="0"/>
                    <a:pt x="596" y="95"/>
                    <a:pt x="572" y="203"/>
                  </a:cubicBezTo>
                  <a:lnTo>
                    <a:pt x="572" y="250"/>
                  </a:lnTo>
                  <a:lnTo>
                    <a:pt x="263" y="250"/>
                  </a:lnTo>
                  <a:cubicBezTo>
                    <a:pt x="179" y="250"/>
                    <a:pt x="96" y="322"/>
                    <a:pt x="96" y="405"/>
                  </a:cubicBezTo>
                  <a:cubicBezTo>
                    <a:pt x="96" y="500"/>
                    <a:pt x="179" y="572"/>
                    <a:pt x="263" y="572"/>
                  </a:cubicBezTo>
                  <a:lnTo>
                    <a:pt x="536" y="572"/>
                  </a:lnTo>
                  <a:lnTo>
                    <a:pt x="477" y="988"/>
                  </a:lnTo>
                  <a:lnTo>
                    <a:pt x="155" y="988"/>
                  </a:lnTo>
                  <a:cubicBezTo>
                    <a:pt x="72" y="988"/>
                    <a:pt x="1" y="1060"/>
                    <a:pt x="1" y="1155"/>
                  </a:cubicBezTo>
                  <a:cubicBezTo>
                    <a:pt x="1" y="1238"/>
                    <a:pt x="72" y="1322"/>
                    <a:pt x="155" y="1322"/>
                  </a:cubicBezTo>
                  <a:lnTo>
                    <a:pt x="441" y="1322"/>
                  </a:lnTo>
                  <a:cubicBezTo>
                    <a:pt x="441" y="1381"/>
                    <a:pt x="453" y="1453"/>
                    <a:pt x="501" y="1500"/>
                  </a:cubicBezTo>
                  <a:cubicBezTo>
                    <a:pt x="548" y="1536"/>
                    <a:pt x="608" y="1572"/>
                    <a:pt x="667" y="1572"/>
                  </a:cubicBezTo>
                  <a:lnTo>
                    <a:pt x="501" y="6203"/>
                  </a:lnTo>
                  <a:cubicBezTo>
                    <a:pt x="501" y="6287"/>
                    <a:pt x="536" y="6382"/>
                    <a:pt x="596" y="6453"/>
                  </a:cubicBezTo>
                  <a:cubicBezTo>
                    <a:pt x="656" y="6513"/>
                    <a:pt x="739" y="6561"/>
                    <a:pt x="834" y="6561"/>
                  </a:cubicBezTo>
                  <a:lnTo>
                    <a:pt x="1251" y="6561"/>
                  </a:lnTo>
                  <a:cubicBezTo>
                    <a:pt x="1334" y="6561"/>
                    <a:pt x="1429" y="6525"/>
                    <a:pt x="1489" y="6453"/>
                  </a:cubicBezTo>
                  <a:cubicBezTo>
                    <a:pt x="1548" y="6394"/>
                    <a:pt x="1584" y="6299"/>
                    <a:pt x="1572" y="6203"/>
                  </a:cubicBezTo>
                  <a:lnTo>
                    <a:pt x="1406" y="1572"/>
                  </a:lnTo>
                  <a:cubicBezTo>
                    <a:pt x="1465" y="1572"/>
                    <a:pt x="1525" y="1536"/>
                    <a:pt x="1572" y="1500"/>
                  </a:cubicBezTo>
                  <a:cubicBezTo>
                    <a:pt x="1620" y="1453"/>
                    <a:pt x="1632" y="1393"/>
                    <a:pt x="1632" y="1334"/>
                  </a:cubicBezTo>
                  <a:lnTo>
                    <a:pt x="1918" y="1334"/>
                  </a:lnTo>
                  <a:cubicBezTo>
                    <a:pt x="2001" y="1334"/>
                    <a:pt x="2084" y="1250"/>
                    <a:pt x="2084" y="1167"/>
                  </a:cubicBezTo>
                  <a:cubicBezTo>
                    <a:pt x="2084" y="1072"/>
                    <a:pt x="2001" y="1000"/>
                    <a:pt x="1918" y="1000"/>
                  </a:cubicBezTo>
                  <a:lnTo>
                    <a:pt x="1608" y="1000"/>
                  </a:lnTo>
                  <a:lnTo>
                    <a:pt x="1548" y="584"/>
                  </a:lnTo>
                  <a:lnTo>
                    <a:pt x="1810" y="584"/>
                  </a:lnTo>
                  <a:cubicBezTo>
                    <a:pt x="1906" y="584"/>
                    <a:pt x="1977" y="512"/>
                    <a:pt x="1977" y="429"/>
                  </a:cubicBezTo>
                  <a:cubicBezTo>
                    <a:pt x="1977" y="334"/>
                    <a:pt x="1906" y="262"/>
                    <a:pt x="1810" y="262"/>
                  </a:cubicBezTo>
                  <a:lnTo>
                    <a:pt x="1501" y="262"/>
                  </a:lnTo>
                  <a:lnTo>
                    <a:pt x="1489" y="203"/>
                  </a:lnTo>
                  <a:cubicBezTo>
                    <a:pt x="1465" y="84"/>
                    <a:pt x="1382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9" name="Google Shape;14259;p90"/>
          <p:cNvGrpSpPr/>
          <p:nvPr/>
        </p:nvGrpSpPr>
        <p:grpSpPr>
          <a:xfrm>
            <a:off x="8161690" y="1509008"/>
            <a:ext cx="153396" cy="351064"/>
            <a:chOff x="8161690" y="1509008"/>
            <a:chExt cx="153396" cy="351064"/>
          </a:xfrm>
          <a:solidFill>
            <a:schemeClr val="bg1"/>
          </a:solidFill>
        </p:grpSpPr>
        <p:sp>
          <p:nvSpPr>
            <p:cNvPr id="14260" name="Google Shape;14260;p90"/>
            <p:cNvSpPr/>
            <p:nvPr/>
          </p:nvSpPr>
          <p:spPr>
            <a:xfrm>
              <a:off x="8207871" y="1699838"/>
              <a:ext cx="61384" cy="61765"/>
            </a:xfrm>
            <a:custGeom>
              <a:avLst/>
              <a:gdLst/>
              <a:ahLst/>
              <a:cxnLst/>
              <a:rect l="l" t="t" r="r" b="b"/>
              <a:pathLst>
                <a:path w="1930" h="1942" extrusionOk="0">
                  <a:moveTo>
                    <a:pt x="965" y="334"/>
                  </a:moveTo>
                  <a:cubicBezTo>
                    <a:pt x="1322" y="334"/>
                    <a:pt x="1608" y="620"/>
                    <a:pt x="1608" y="977"/>
                  </a:cubicBezTo>
                  <a:cubicBezTo>
                    <a:pt x="1608" y="1334"/>
                    <a:pt x="1322" y="1620"/>
                    <a:pt x="965" y="1620"/>
                  </a:cubicBezTo>
                  <a:cubicBezTo>
                    <a:pt x="608" y="1620"/>
                    <a:pt x="322" y="1334"/>
                    <a:pt x="322" y="977"/>
                  </a:cubicBezTo>
                  <a:cubicBezTo>
                    <a:pt x="322" y="620"/>
                    <a:pt x="608" y="334"/>
                    <a:pt x="965" y="334"/>
                  </a:cubicBezTo>
                  <a:close/>
                  <a:moveTo>
                    <a:pt x="965" y="1"/>
                  </a:moveTo>
                  <a:cubicBezTo>
                    <a:pt x="429" y="1"/>
                    <a:pt x="1" y="441"/>
                    <a:pt x="1" y="977"/>
                  </a:cubicBezTo>
                  <a:cubicBezTo>
                    <a:pt x="1" y="1513"/>
                    <a:pt x="429" y="1942"/>
                    <a:pt x="965" y="1942"/>
                  </a:cubicBezTo>
                  <a:cubicBezTo>
                    <a:pt x="1501" y="1942"/>
                    <a:pt x="1930" y="1513"/>
                    <a:pt x="1930" y="977"/>
                  </a:cubicBezTo>
                  <a:cubicBezTo>
                    <a:pt x="1930" y="441"/>
                    <a:pt x="1501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1" name="Google Shape;14261;p90"/>
            <p:cNvSpPr/>
            <p:nvPr/>
          </p:nvSpPr>
          <p:spPr>
            <a:xfrm>
              <a:off x="8199919" y="1800564"/>
              <a:ext cx="77668" cy="29579"/>
            </a:xfrm>
            <a:custGeom>
              <a:avLst/>
              <a:gdLst/>
              <a:ahLst/>
              <a:cxnLst/>
              <a:rect l="l" t="t" r="r" b="b"/>
              <a:pathLst>
                <a:path w="2442" h="930" extrusionOk="0">
                  <a:moveTo>
                    <a:pt x="2120" y="322"/>
                  </a:moveTo>
                  <a:lnTo>
                    <a:pt x="2120" y="620"/>
                  </a:lnTo>
                  <a:lnTo>
                    <a:pt x="322" y="620"/>
                  </a:lnTo>
                  <a:lnTo>
                    <a:pt x="322" y="322"/>
                  </a:lnTo>
                  <a:close/>
                  <a:moveTo>
                    <a:pt x="239" y="1"/>
                  </a:moveTo>
                  <a:cubicBezTo>
                    <a:pt x="96" y="1"/>
                    <a:pt x="1" y="96"/>
                    <a:pt x="1" y="239"/>
                  </a:cubicBezTo>
                  <a:lnTo>
                    <a:pt x="1" y="691"/>
                  </a:lnTo>
                  <a:cubicBezTo>
                    <a:pt x="1" y="834"/>
                    <a:pt x="96" y="930"/>
                    <a:pt x="239" y="930"/>
                  </a:cubicBezTo>
                  <a:lnTo>
                    <a:pt x="2203" y="930"/>
                  </a:lnTo>
                  <a:cubicBezTo>
                    <a:pt x="2334" y="930"/>
                    <a:pt x="2441" y="834"/>
                    <a:pt x="2441" y="691"/>
                  </a:cubicBezTo>
                  <a:lnTo>
                    <a:pt x="2441" y="239"/>
                  </a:lnTo>
                  <a:cubicBezTo>
                    <a:pt x="2441" y="108"/>
                    <a:pt x="2334" y="1"/>
                    <a:pt x="2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2" name="Google Shape;14262;p90"/>
            <p:cNvSpPr/>
            <p:nvPr/>
          </p:nvSpPr>
          <p:spPr>
            <a:xfrm>
              <a:off x="8161690" y="1664598"/>
              <a:ext cx="153396" cy="195474"/>
            </a:xfrm>
            <a:custGeom>
              <a:avLst/>
              <a:gdLst/>
              <a:ahLst/>
              <a:cxnLst/>
              <a:rect l="l" t="t" r="r" b="b"/>
              <a:pathLst>
                <a:path w="4823" h="6146" extrusionOk="0">
                  <a:moveTo>
                    <a:pt x="1264" y="1"/>
                  </a:moveTo>
                  <a:cubicBezTo>
                    <a:pt x="1234" y="1"/>
                    <a:pt x="1204" y="8"/>
                    <a:pt x="1179" y="25"/>
                  </a:cubicBezTo>
                  <a:cubicBezTo>
                    <a:pt x="1167" y="49"/>
                    <a:pt x="1155" y="61"/>
                    <a:pt x="1119" y="61"/>
                  </a:cubicBezTo>
                  <a:cubicBezTo>
                    <a:pt x="762" y="311"/>
                    <a:pt x="572" y="716"/>
                    <a:pt x="572" y="1192"/>
                  </a:cubicBezTo>
                  <a:cubicBezTo>
                    <a:pt x="572" y="1430"/>
                    <a:pt x="619" y="1668"/>
                    <a:pt x="703" y="1871"/>
                  </a:cubicBezTo>
                  <a:cubicBezTo>
                    <a:pt x="822" y="2157"/>
                    <a:pt x="774" y="2490"/>
                    <a:pt x="572" y="2728"/>
                  </a:cubicBezTo>
                  <a:cubicBezTo>
                    <a:pt x="214" y="3145"/>
                    <a:pt x="0" y="3692"/>
                    <a:pt x="0" y="4240"/>
                  </a:cubicBezTo>
                  <a:cubicBezTo>
                    <a:pt x="0" y="4824"/>
                    <a:pt x="226" y="5312"/>
                    <a:pt x="643" y="5633"/>
                  </a:cubicBezTo>
                  <a:cubicBezTo>
                    <a:pt x="1012" y="5931"/>
                    <a:pt x="1536" y="6109"/>
                    <a:pt x="2143" y="6145"/>
                  </a:cubicBezTo>
                  <a:lnTo>
                    <a:pt x="2679" y="6145"/>
                  </a:lnTo>
                  <a:cubicBezTo>
                    <a:pt x="3298" y="6109"/>
                    <a:pt x="3810" y="5931"/>
                    <a:pt x="4191" y="5633"/>
                  </a:cubicBezTo>
                  <a:cubicBezTo>
                    <a:pt x="4608" y="5300"/>
                    <a:pt x="4822" y="4824"/>
                    <a:pt x="4822" y="4240"/>
                  </a:cubicBezTo>
                  <a:cubicBezTo>
                    <a:pt x="4810" y="3681"/>
                    <a:pt x="4620" y="3145"/>
                    <a:pt x="4251" y="2728"/>
                  </a:cubicBezTo>
                  <a:cubicBezTo>
                    <a:pt x="4036" y="2478"/>
                    <a:pt x="4001" y="2157"/>
                    <a:pt x="4120" y="1871"/>
                  </a:cubicBezTo>
                  <a:cubicBezTo>
                    <a:pt x="4203" y="1657"/>
                    <a:pt x="4251" y="1430"/>
                    <a:pt x="4251" y="1192"/>
                  </a:cubicBezTo>
                  <a:cubicBezTo>
                    <a:pt x="4251" y="716"/>
                    <a:pt x="4060" y="323"/>
                    <a:pt x="3703" y="61"/>
                  </a:cubicBezTo>
                  <a:cubicBezTo>
                    <a:pt x="3679" y="37"/>
                    <a:pt x="3667" y="25"/>
                    <a:pt x="3655" y="25"/>
                  </a:cubicBezTo>
                  <a:cubicBezTo>
                    <a:pt x="3630" y="8"/>
                    <a:pt x="3600" y="1"/>
                    <a:pt x="3570" y="1"/>
                  </a:cubicBezTo>
                  <a:cubicBezTo>
                    <a:pt x="3516" y="1"/>
                    <a:pt x="3460" y="27"/>
                    <a:pt x="3429" y="73"/>
                  </a:cubicBezTo>
                  <a:cubicBezTo>
                    <a:pt x="3382" y="144"/>
                    <a:pt x="3405" y="252"/>
                    <a:pt x="3477" y="299"/>
                  </a:cubicBezTo>
                  <a:cubicBezTo>
                    <a:pt x="3489" y="311"/>
                    <a:pt x="3501" y="311"/>
                    <a:pt x="3524" y="323"/>
                  </a:cubicBezTo>
                  <a:cubicBezTo>
                    <a:pt x="3798" y="514"/>
                    <a:pt x="3941" y="811"/>
                    <a:pt x="3941" y="1192"/>
                  </a:cubicBezTo>
                  <a:cubicBezTo>
                    <a:pt x="3941" y="1383"/>
                    <a:pt x="3894" y="1573"/>
                    <a:pt x="3822" y="1752"/>
                  </a:cubicBezTo>
                  <a:cubicBezTo>
                    <a:pt x="3655" y="2157"/>
                    <a:pt x="3727" y="2597"/>
                    <a:pt x="4013" y="2930"/>
                  </a:cubicBezTo>
                  <a:cubicBezTo>
                    <a:pt x="4322" y="3288"/>
                    <a:pt x="4489" y="3764"/>
                    <a:pt x="4489" y="4240"/>
                  </a:cubicBezTo>
                  <a:cubicBezTo>
                    <a:pt x="4489" y="4728"/>
                    <a:pt x="4310" y="5121"/>
                    <a:pt x="3977" y="5407"/>
                  </a:cubicBezTo>
                  <a:cubicBezTo>
                    <a:pt x="3667" y="5657"/>
                    <a:pt x="3203" y="5824"/>
                    <a:pt x="2667" y="5836"/>
                  </a:cubicBezTo>
                  <a:lnTo>
                    <a:pt x="2167" y="5836"/>
                  </a:lnTo>
                  <a:cubicBezTo>
                    <a:pt x="1631" y="5800"/>
                    <a:pt x="1167" y="5657"/>
                    <a:pt x="857" y="5407"/>
                  </a:cubicBezTo>
                  <a:cubicBezTo>
                    <a:pt x="512" y="5121"/>
                    <a:pt x="345" y="4728"/>
                    <a:pt x="345" y="4240"/>
                  </a:cubicBezTo>
                  <a:cubicBezTo>
                    <a:pt x="345" y="3764"/>
                    <a:pt x="524" y="3300"/>
                    <a:pt x="822" y="2930"/>
                  </a:cubicBezTo>
                  <a:cubicBezTo>
                    <a:pt x="1107" y="2597"/>
                    <a:pt x="1179" y="2157"/>
                    <a:pt x="1012" y="1752"/>
                  </a:cubicBezTo>
                  <a:cubicBezTo>
                    <a:pt x="941" y="1573"/>
                    <a:pt x="905" y="1383"/>
                    <a:pt x="905" y="1192"/>
                  </a:cubicBezTo>
                  <a:cubicBezTo>
                    <a:pt x="905" y="811"/>
                    <a:pt x="1036" y="514"/>
                    <a:pt x="1310" y="323"/>
                  </a:cubicBezTo>
                  <a:cubicBezTo>
                    <a:pt x="1334" y="311"/>
                    <a:pt x="1346" y="311"/>
                    <a:pt x="1357" y="299"/>
                  </a:cubicBezTo>
                  <a:cubicBezTo>
                    <a:pt x="1429" y="252"/>
                    <a:pt x="1453" y="144"/>
                    <a:pt x="1405" y="73"/>
                  </a:cubicBezTo>
                  <a:cubicBezTo>
                    <a:pt x="1374" y="27"/>
                    <a:pt x="1319" y="1"/>
                    <a:pt x="12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3" name="Google Shape;14263;p90"/>
            <p:cNvSpPr/>
            <p:nvPr/>
          </p:nvSpPr>
          <p:spPr>
            <a:xfrm>
              <a:off x="8201828" y="1509008"/>
              <a:ext cx="73851" cy="181034"/>
            </a:xfrm>
            <a:custGeom>
              <a:avLst/>
              <a:gdLst/>
              <a:ahLst/>
              <a:cxnLst/>
              <a:rect l="l" t="t" r="r" b="b"/>
              <a:pathLst>
                <a:path w="2322" h="5692" extrusionOk="0">
                  <a:moveTo>
                    <a:pt x="1608" y="322"/>
                  </a:moveTo>
                  <a:lnTo>
                    <a:pt x="1500" y="1488"/>
                  </a:lnTo>
                  <a:lnTo>
                    <a:pt x="798" y="1488"/>
                  </a:lnTo>
                  <a:lnTo>
                    <a:pt x="691" y="322"/>
                  </a:lnTo>
                  <a:close/>
                  <a:moveTo>
                    <a:pt x="1286" y="1810"/>
                  </a:moveTo>
                  <a:lnTo>
                    <a:pt x="1429" y="5394"/>
                  </a:lnTo>
                  <a:lnTo>
                    <a:pt x="857" y="5394"/>
                  </a:lnTo>
                  <a:lnTo>
                    <a:pt x="988" y="1810"/>
                  </a:lnTo>
                  <a:close/>
                  <a:moveTo>
                    <a:pt x="679" y="0"/>
                  </a:moveTo>
                  <a:cubicBezTo>
                    <a:pt x="596" y="0"/>
                    <a:pt x="512" y="24"/>
                    <a:pt x="453" y="95"/>
                  </a:cubicBezTo>
                  <a:cubicBezTo>
                    <a:pt x="393" y="155"/>
                    <a:pt x="369" y="250"/>
                    <a:pt x="381" y="333"/>
                  </a:cubicBezTo>
                  <a:lnTo>
                    <a:pt x="381" y="369"/>
                  </a:lnTo>
                  <a:lnTo>
                    <a:pt x="155" y="369"/>
                  </a:lnTo>
                  <a:cubicBezTo>
                    <a:pt x="72" y="369"/>
                    <a:pt x="0" y="441"/>
                    <a:pt x="0" y="536"/>
                  </a:cubicBezTo>
                  <a:cubicBezTo>
                    <a:pt x="0" y="619"/>
                    <a:pt x="72" y="691"/>
                    <a:pt x="155" y="691"/>
                  </a:cubicBezTo>
                  <a:lnTo>
                    <a:pt x="393" y="691"/>
                  </a:lnTo>
                  <a:lnTo>
                    <a:pt x="441" y="1155"/>
                  </a:lnTo>
                  <a:lnTo>
                    <a:pt x="203" y="1155"/>
                  </a:lnTo>
                  <a:cubicBezTo>
                    <a:pt x="119" y="1155"/>
                    <a:pt x="36" y="1226"/>
                    <a:pt x="36" y="1322"/>
                  </a:cubicBezTo>
                  <a:cubicBezTo>
                    <a:pt x="36" y="1405"/>
                    <a:pt x="119" y="1488"/>
                    <a:pt x="203" y="1488"/>
                  </a:cubicBezTo>
                  <a:lnTo>
                    <a:pt x="465" y="1488"/>
                  </a:lnTo>
                  <a:lnTo>
                    <a:pt x="465" y="1524"/>
                  </a:lnTo>
                  <a:cubicBezTo>
                    <a:pt x="488" y="1643"/>
                    <a:pt x="560" y="1750"/>
                    <a:pt x="667" y="1786"/>
                  </a:cubicBezTo>
                  <a:lnTo>
                    <a:pt x="524" y="5441"/>
                  </a:lnTo>
                  <a:cubicBezTo>
                    <a:pt x="524" y="5513"/>
                    <a:pt x="560" y="5572"/>
                    <a:pt x="607" y="5620"/>
                  </a:cubicBezTo>
                  <a:cubicBezTo>
                    <a:pt x="643" y="5667"/>
                    <a:pt x="703" y="5691"/>
                    <a:pt x="786" y="5691"/>
                  </a:cubicBezTo>
                  <a:lnTo>
                    <a:pt x="1512" y="5691"/>
                  </a:lnTo>
                  <a:cubicBezTo>
                    <a:pt x="1584" y="5691"/>
                    <a:pt x="1643" y="5667"/>
                    <a:pt x="1691" y="5620"/>
                  </a:cubicBezTo>
                  <a:cubicBezTo>
                    <a:pt x="1739" y="5572"/>
                    <a:pt x="1762" y="5501"/>
                    <a:pt x="1762" y="5441"/>
                  </a:cubicBezTo>
                  <a:lnTo>
                    <a:pt x="1631" y="1786"/>
                  </a:lnTo>
                  <a:cubicBezTo>
                    <a:pt x="1739" y="1738"/>
                    <a:pt x="1810" y="1643"/>
                    <a:pt x="1822" y="1524"/>
                  </a:cubicBezTo>
                  <a:lnTo>
                    <a:pt x="1822" y="1488"/>
                  </a:lnTo>
                  <a:lnTo>
                    <a:pt x="2096" y="1488"/>
                  </a:lnTo>
                  <a:cubicBezTo>
                    <a:pt x="2179" y="1488"/>
                    <a:pt x="2251" y="1405"/>
                    <a:pt x="2251" y="1322"/>
                  </a:cubicBezTo>
                  <a:cubicBezTo>
                    <a:pt x="2251" y="1226"/>
                    <a:pt x="2203" y="1155"/>
                    <a:pt x="2108" y="1155"/>
                  </a:cubicBezTo>
                  <a:lnTo>
                    <a:pt x="1870" y="1155"/>
                  </a:lnTo>
                  <a:lnTo>
                    <a:pt x="1917" y="691"/>
                  </a:lnTo>
                  <a:lnTo>
                    <a:pt x="2155" y="691"/>
                  </a:lnTo>
                  <a:cubicBezTo>
                    <a:pt x="2239" y="691"/>
                    <a:pt x="2322" y="619"/>
                    <a:pt x="2322" y="536"/>
                  </a:cubicBezTo>
                  <a:cubicBezTo>
                    <a:pt x="2322" y="441"/>
                    <a:pt x="2239" y="369"/>
                    <a:pt x="2155" y="369"/>
                  </a:cubicBezTo>
                  <a:lnTo>
                    <a:pt x="1929" y="369"/>
                  </a:lnTo>
                  <a:lnTo>
                    <a:pt x="1929" y="333"/>
                  </a:lnTo>
                  <a:cubicBezTo>
                    <a:pt x="1941" y="250"/>
                    <a:pt x="1917" y="179"/>
                    <a:pt x="1858" y="95"/>
                  </a:cubicBezTo>
                  <a:cubicBezTo>
                    <a:pt x="1798" y="36"/>
                    <a:pt x="1727" y="0"/>
                    <a:pt x="16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4" name="Google Shape;14264;p90"/>
          <p:cNvGrpSpPr/>
          <p:nvPr/>
        </p:nvGrpSpPr>
        <p:grpSpPr>
          <a:xfrm>
            <a:off x="6746940" y="1508881"/>
            <a:ext cx="213221" cy="352304"/>
            <a:chOff x="6746940" y="1508881"/>
            <a:chExt cx="213221" cy="352304"/>
          </a:xfrm>
          <a:solidFill>
            <a:schemeClr val="bg1"/>
          </a:solidFill>
        </p:grpSpPr>
        <p:sp>
          <p:nvSpPr>
            <p:cNvPr id="14265" name="Google Shape;14265;p90"/>
            <p:cNvSpPr/>
            <p:nvPr/>
          </p:nvSpPr>
          <p:spPr>
            <a:xfrm>
              <a:off x="6805238" y="1661227"/>
              <a:ext cx="10655" cy="10241"/>
            </a:xfrm>
            <a:custGeom>
              <a:avLst/>
              <a:gdLst/>
              <a:ahLst/>
              <a:cxnLst/>
              <a:rect l="l" t="t" r="r" b="b"/>
              <a:pathLst>
                <a:path w="33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cubicBezTo>
                    <a:pt x="251" y="322"/>
                    <a:pt x="334" y="250"/>
                    <a:pt x="334" y="167"/>
                  </a:cubicBez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6" name="Google Shape;14266;p90"/>
            <p:cNvSpPr/>
            <p:nvPr/>
          </p:nvSpPr>
          <p:spPr>
            <a:xfrm>
              <a:off x="6804125" y="1706294"/>
              <a:ext cx="10623" cy="10241"/>
            </a:xfrm>
            <a:custGeom>
              <a:avLst/>
              <a:gdLst/>
              <a:ahLst/>
              <a:cxnLst/>
              <a:rect l="l" t="t" r="r" b="b"/>
              <a:pathLst>
                <a:path w="334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262" y="322"/>
                    <a:pt x="334" y="250"/>
                    <a:pt x="334" y="155"/>
                  </a:cubicBez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7" name="Google Shape;14267;p90"/>
            <p:cNvSpPr/>
            <p:nvPr/>
          </p:nvSpPr>
          <p:spPr>
            <a:xfrm>
              <a:off x="6803362" y="1754002"/>
              <a:ext cx="10623" cy="10241"/>
            </a:xfrm>
            <a:custGeom>
              <a:avLst/>
              <a:gdLst/>
              <a:ahLst/>
              <a:cxnLst/>
              <a:rect l="l" t="t" r="r" b="b"/>
              <a:pathLst>
                <a:path w="33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cubicBezTo>
                    <a:pt x="250" y="322"/>
                    <a:pt x="334" y="250"/>
                    <a:pt x="334" y="167"/>
                  </a:cubicBez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8" name="Google Shape;14268;p90"/>
            <p:cNvSpPr/>
            <p:nvPr/>
          </p:nvSpPr>
          <p:spPr>
            <a:xfrm>
              <a:off x="6746940" y="1508881"/>
              <a:ext cx="213221" cy="352304"/>
            </a:xfrm>
            <a:custGeom>
              <a:avLst/>
              <a:gdLst/>
              <a:ahLst/>
              <a:cxnLst/>
              <a:rect l="l" t="t" r="r" b="b"/>
              <a:pathLst>
                <a:path w="6704" h="11077" extrusionOk="0">
                  <a:moveTo>
                    <a:pt x="4072" y="3897"/>
                  </a:moveTo>
                  <a:lnTo>
                    <a:pt x="4822" y="4886"/>
                  </a:lnTo>
                  <a:lnTo>
                    <a:pt x="5453" y="5683"/>
                  </a:lnTo>
                  <a:cubicBezTo>
                    <a:pt x="4703" y="6302"/>
                    <a:pt x="4263" y="7243"/>
                    <a:pt x="4263" y="8231"/>
                  </a:cubicBezTo>
                  <a:lnTo>
                    <a:pt x="4263" y="8612"/>
                  </a:lnTo>
                  <a:lnTo>
                    <a:pt x="3298" y="8612"/>
                  </a:lnTo>
                  <a:lnTo>
                    <a:pt x="3298" y="6029"/>
                  </a:lnTo>
                  <a:cubicBezTo>
                    <a:pt x="3298" y="5493"/>
                    <a:pt x="3441" y="4969"/>
                    <a:pt x="3715" y="4505"/>
                  </a:cubicBezTo>
                  <a:lnTo>
                    <a:pt x="4072" y="3897"/>
                  </a:lnTo>
                  <a:close/>
                  <a:moveTo>
                    <a:pt x="4263" y="8934"/>
                  </a:moveTo>
                  <a:lnTo>
                    <a:pt x="4263" y="9374"/>
                  </a:lnTo>
                  <a:cubicBezTo>
                    <a:pt x="4263" y="10124"/>
                    <a:pt x="3656" y="10732"/>
                    <a:pt x="2906" y="10732"/>
                  </a:cubicBezTo>
                  <a:cubicBezTo>
                    <a:pt x="2536" y="10732"/>
                    <a:pt x="2191" y="10577"/>
                    <a:pt x="1941" y="10315"/>
                  </a:cubicBezTo>
                  <a:cubicBezTo>
                    <a:pt x="1691" y="10041"/>
                    <a:pt x="1548" y="9684"/>
                    <a:pt x="1572" y="9315"/>
                  </a:cubicBezTo>
                  <a:lnTo>
                    <a:pt x="1584" y="8934"/>
                  </a:lnTo>
                  <a:lnTo>
                    <a:pt x="2239" y="8934"/>
                  </a:lnTo>
                  <a:lnTo>
                    <a:pt x="2239" y="9005"/>
                  </a:lnTo>
                  <a:cubicBezTo>
                    <a:pt x="2239" y="9279"/>
                    <a:pt x="2477" y="9529"/>
                    <a:pt x="2763" y="9541"/>
                  </a:cubicBezTo>
                  <a:cubicBezTo>
                    <a:pt x="2894" y="9541"/>
                    <a:pt x="3025" y="9493"/>
                    <a:pt x="3132" y="9386"/>
                  </a:cubicBezTo>
                  <a:cubicBezTo>
                    <a:pt x="3239" y="9291"/>
                    <a:pt x="3298" y="9148"/>
                    <a:pt x="3298" y="9005"/>
                  </a:cubicBezTo>
                  <a:lnTo>
                    <a:pt x="3298" y="8934"/>
                  </a:lnTo>
                  <a:close/>
                  <a:moveTo>
                    <a:pt x="1602" y="0"/>
                  </a:moveTo>
                  <a:cubicBezTo>
                    <a:pt x="1462" y="0"/>
                    <a:pt x="1323" y="33"/>
                    <a:pt x="1191" y="99"/>
                  </a:cubicBezTo>
                  <a:lnTo>
                    <a:pt x="548" y="421"/>
                  </a:lnTo>
                  <a:lnTo>
                    <a:pt x="167" y="421"/>
                  </a:lnTo>
                  <a:cubicBezTo>
                    <a:pt x="84" y="421"/>
                    <a:pt x="0" y="492"/>
                    <a:pt x="0" y="576"/>
                  </a:cubicBezTo>
                  <a:cubicBezTo>
                    <a:pt x="0" y="671"/>
                    <a:pt x="84" y="742"/>
                    <a:pt x="167" y="742"/>
                  </a:cubicBezTo>
                  <a:lnTo>
                    <a:pt x="1048" y="742"/>
                  </a:lnTo>
                  <a:lnTo>
                    <a:pt x="1393" y="754"/>
                  </a:lnTo>
                  <a:cubicBezTo>
                    <a:pt x="1524" y="790"/>
                    <a:pt x="1632" y="909"/>
                    <a:pt x="1632" y="1052"/>
                  </a:cubicBezTo>
                  <a:lnTo>
                    <a:pt x="1596" y="1647"/>
                  </a:lnTo>
                  <a:cubicBezTo>
                    <a:pt x="1596" y="1742"/>
                    <a:pt x="1655" y="1814"/>
                    <a:pt x="1739" y="1814"/>
                  </a:cubicBezTo>
                  <a:cubicBezTo>
                    <a:pt x="1834" y="1814"/>
                    <a:pt x="1905" y="1754"/>
                    <a:pt x="1905" y="1671"/>
                  </a:cubicBezTo>
                  <a:lnTo>
                    <a:pt x="1941" y="1076"/>
                  </a:lnTo>
                  <a:cubicBezTo>
                    <a:pt x="1953" y="754"/>
                    <a:pt x="1727" y="492"/>
                    <a:pt x="1417" y="445"/>
                  </a:cubicBezTo>
                  <a:lnTo>
                    <a:pt x="1286" y="445"/>
                  </a:lnTo>
                  <a:lnTo>
                    <a:pt x="1358" y="421"/>
                  </a:lnTo>
                  <a:cubicBezTo>
                    <a:pt x="1448" y="376"/>
                    <a:pt x="1546" y="352"/>
                    <a:pt x="1643" y="352"/>
                  </a:cubicBezTo>
                  <a:cubicBezTo>
                    <a:pt x="1751" y="352"/>
                    <a:pt x="1859" y="382"/>
                    <a:pt x="1953" y="445"/>
                  </a:cubicBezTo>
                  <a:cubicBezTo>
                    <a:pt x="2132" y="552"/>
                    <a:pt x="2239" y="730"/>
                    <a:pt x="2251" y="933"/>
                  </a:cubicBezTo>
                  <a:lnTo>
                    <a:pt x="2251" y="968"/>
                  </a:lnTo>
                  <a:lnTo>
                    <a:pt x="2251" y="3219"/>
                  </a:lnTo>
                  <a:lnTo>
                    <a:pt x="2251" y="8648"/>
                  </a:lnTo>
                  <a:lnTo>
                    <a:pt x="1608" y="8648"/>
                  </a:lnTo>
                  <a:lnTo>
                    <a:pt x="1894" y="2445"/>
                  </a:lnTo>
                  <a:cubicBezTo>
                    <a:pt x="1894" y="2350"/>
                    <a:pt x="1834" y="2278"/>
                    <a:pt x="1751" y="2278"/>
                  </a:cubicBezTo>
                  <a:cubicBezTo>
                    <a:pt x="1655" y="2278"/>
                    <a:pt x="1584" y="2338"/>
                    <a:pt x="1584" y="2421"/>
                  </a:cubicBezTo>
                  <a:lnTo>
                    <a:pt x="1393" y="6648"/>
                  </a:lnTo>
                  <a:lnTo>
                    <a:pt x="1155" y="6648"/>
                  </a:lnTo>
                  <a:lnTo>
                    <a:pt x="1155" y="6469"/>
                  </a:lnTo>
                  <a:cubicBezTo>
                    <a:pt x="1155" y="6386"/>
                    <a:pt x="1072" y="6314"/>
                    <a:pt x="989" y="6314"/>
                  </a:cubicBezTo>
                  <a:cubicBezTo>
                    <a:pt x="893" y="6314"/>
                    <a:pt x="822" y="6386"/>
                    <a:pt x="822" y="6469"/>
                  </a:cubicBezTo>
                  <a:lnTo>
                    <a:pt x="822" y="7160"/>
                  </a:lnTo>
                  <a:cubicBezTo>
                    <a:pt x="822" y="7243"/>
                    <a:pt x="893" y="7326"/>
                    <a:pt x="989" y="7326"/>
                  </a:cubicBezTo>
                  <a:cubicBezTo>
                    <a:pt x="1072" y="7326"/>
                    <a:pt x="1155" y="7243"/>
                    <a:pt x="1155" y="7160"/>
                  </a:cubicBezTo>
                  <a:lnTo>
                    <a:pt x="1155" y="6981"/>
                  </a:lnTo>
                  <a:lnTo>
                    <a:pt x="1370" y="6981"/>
                  </a:lnTo>
                  <a:lnTo>
                    <a:pt x="1334" y="7946"/>
                  </a:lnTo>
                  <a:lnTo>
                    <a:pt x="1155" y="7946"/>
                  </a:lnTo>
                  <a:lnTo>
                    <a:pt x="1155" y="7743"/>
                  </a:lnTo>
                  <a:cubicBezTo>
                    <a:pt x="1155" y="7648"/>
                    <a:pt x="1072" y="7576"/>
                    <a:pt x="989" y="7576"/>
                  </a:cubicBezTo>
                  <a:cubicBezTo>
                    <a:pt x="893" y="7576"/>
                    <a:pt x="822" y="7648"/>
                    <a:pt x="822" y="7743"/>
                  </a:cubicBezTo>
                  <a:lnTo>
                    <a:pt x="822" y="8422"/>
                  </a:lnTo>
                  <a:cubicBezTo>
                    <a:pt x="822" y="8517"/>
                    <a:pt x="893" y="8588"/>
                    <a:pt x="989" y="8588"/>
                  </a:cubicBezTo>
                  <a:cubicBezTo>
                    <a:pt x="1072" y="8588"/>
                    <a:pt x="1155" y="8517"/>
                    <a:pt x="1155" y="8422"/>
                  </a:cubicBezTo>
                  <a:lnTo>
                    <a:pt x="1155" y="8243"/>
                  </a:lnTo>
                  <a:lnTo>
                    <a:pt x="1310" y="8243"/>
                  </a:lnTo>
                  <a:lnTo>
                    <a:pt x="1274" y="9315"/>
                  </a:lnTo>
                  <a:cubicBezTo>
                    <a:pt x="1251" y="9779"/>
                    <a:pt x="1417" y="10208"/>
                    <a:pt x="1727" y="10553"/>
                  </a:cubicBezTo>
                  <a:cubicBezTo>
                    <a:pt x="2048" y="10874"/>
                    <a:pt x="2477" y="11077"/>
                    <a:pt x="2941" y="11077"/>
                  </a:cubicBezTo>
                  <a:cubicBezTo>
                    <a:pt x="3858" y="11077"/>
                    <a:pt x="4608" y="10327"/>
                    <a:pt x="4608" y="9410"/>
                  </a:cubicBezTo>
                  <a:lnTo>
                    <a:pt x="4608" y="8243"/>
                  </a:lnTo>
                  <a:cubicBezTo>
                    <a:pt x="4608" y="7362"/>
                    <a:pt x="5001" y="6529"/>
                    <a:pt x="5680" y="5969"/>
                  </a:cubicBezTo>
                  <a:lnTo>
                    <a:pt x="5680" y="5981"/>
                  </a:lnTo>
                  <a:cubicBezTo>
                    <a:pt x="5763" y="6100"/>
                    <a:pt x="5894" y="6172"/>
                    <a:pt x="6049" y="6195"/>
                  </a:cubicBezTo>
                  <a:lnTo>
                    <a:pt x="6120" y="6195"/>
                  </a:lnTo>
                  <a:cubicBezTo>
                    <a:pt x="6239" y="6195"/>
                    <a:pt x="6358" y="6148"/>
                    <a:pt x="6466" y="6076"/>
                  </a:cubicBezTo>
                  <a:cubicBezTo>
                    <a:pt x="6668" y="5862"/>
                    <a:pt x="6704" y="5517"/>
                    <a:pt x="6525" y="5279"/>
                  </a:cubicBezTo>
                  <a:lnTo>
                    <a:pt x="6108" y="4743"/>
                  </a:lnTo>
                  <a:cubicBezTo>
                    <a:pt x="6075" y="4702"/>
                    <a:pt x="6029" y="4681"/>
                    <a:pt x="5983" y="4681"/>
                  </a:cubicBezTo>
                  <a:cubicBezTo>
                    <a:pt x="5948" y="4681"/>
                    <a:pt x="5913" y="4693"/>
                    <a:pt x="5882" y="4719"/>
                  </a:cubicBezTo>
                  <a:cubicBezTo>
                    <a:pt x="5811" y="4778"/>
                    <a:pt x="5799" y="4862"/>
                    <a:pt x="5858" y="4945"/>
                  </a:cubicBezTo>
                  <a:lnTo>
                    <a:pt x="6275" y="5481"/>
                  </a:lnTo>
                  <a:cubicBezTo>
                    <a:pt x="6346" y="5576"/>
                    <a:pt x="6335" y="5719"/>
                    <a:pt x="6227" y="5791"/>
                  </a:cubicBezTo>
                  <a:cubicBezTo>
                    <a:pt x="6186" y="5811"/>
                    <a:pt x="6136" y="5840"/>
                    <a:pt x="6085" y="5840"/>
                  </a:cubicBezTo>
                  <a:cubicBezTo>
                    <a:pt x="6077" y="5840"/>
                    <a:pt x="6069" y="5840"/>
                    <a:pt x="6061" y="5838"/>
                  </a:cubicBezTo>
                  <a:cubicBezTo>
                    <a:pt x="6001" y="5814"/>
                    <a:pt x="5942" y="5791"/>
                    <a:pt x="5918" y="5743"/>
                  </a:cubicBezTo>
                  <a:lnTo>
                    <a:pt x="4561" y="3969"/>
                  </a:lnTo>
                  <a:lnTo>
                    <a:pt x="4191" y="3493"/>
                  </a:lnTo>
                  <a:lnTo>
                    <a:pt x="4025" y="3290"/>
                  </a:lnTo>
                  <a:cubicBezTo>
                    <a:pt x="3953" y="3183"/>
                    <a:pt x="3965" y="3052"/>
                    <a:pt x="4072" y="2981"/>
                  </a:cubicBezTo>
                  <a:cubicBezTo>
                    <a:pt x="4102" y="2951"/>
                    <a:pt x="4147" y="2930"/>
                    <a:pt x="4196" y="2930"/>
                  </a:cubicBezTo>
                  <a:cubicBezTo>
                    <a:pt x="4206" y="2930"/>
                    <a:pt x="4217" y="2931"/>
                    <a:pt x="4227" y="2933"/>
                  </a:cubicBezTo>
                  <a:cubicBezTo>
                    <a:pt x="4287" y="2945"/>
                    <a:pt x="4346" y="2981"/>
                    <a:pt x="4382" y="3016"/>
                  </a:cubicBezTo>
                  <a:lnTo>
                    <a:pt x="5394" y="4350"/>
                  </a:lnTo>
                  <a:cubicBezTo>
                    <a:pt x="5428" y="4390"/>
                    <a:pt x="5469" y="4412"/>
                    <a:pt x="5514" y="4412"/>
                  </a:cubicBezTo>
                  <a:cubicBezTo>
                    <a:pt x="5548" y="4412"/>
                    <a:pt x="5584" y="4399"/>
                    <a:pt x="5620" y="4374"/>
                  </a:cubicBezTo>
                  <a:cubicBezTo>
                    <a:pt x="5692" y="4314"/>
                    <a:pt x="5704" y="4231"/>
                    <a:pt x="5644" y="4147"/>
                  </a:cubicBezTo>
                  <a:lnTo>
                    <a:pt x="4632" y="2826"/>
                  </a:lnTo>
                  <a:cubicBezTo>
                    <a:pt x="4549" y="2707"/>
                    <a:pt x="4406" y="2635"/>
                    <a:pt x="4263" y="2623"/>
                  </a:cubicBezTo>
                  <a:cubicBezTo>
                    <a:pt x="4231" y="2619"/>
                    <a:pt x="4201" y="2616"/>
                    <a:pt x="4171" y="2616"/>
                  </a:cubicBezTo>
                  <a:cubicBezTo>
                    <a:pt x="4055" y="2616"/>
                    <a:pt x="3953" y="2652"/>
                    <a:pt x="3858" y="2719"/>
                  </a:cubicBezTo>
                  <a:cubicBezTo>
                    <a:pt x="3620" y="2897"/>
                    <a:pt x="3572" y="3254"/>
                    <a:pt x="3751" y="3493"/>
                  </a:cubicBezTo>
                  <a:lnTo>
                    <a:pt x="3846" y="3612"/>
                  </a:lnTo>
                  <a:lnTo>
                    <a:pt x="3418" y="4326"/>
                  </a:lnTo>
                  <a:cubicBezTo>
                    <a:pt x="3120" y="4838"/>
                    <a:pt x="2953" y="5421"/>
                    <a:pt x="2953" y="6017"/>
                  </a:cubicBezTo>
                  <a:lnTo>
                    <a:pt x="2953" y="9005"/>
                  </a:lnTo>
                  <a:cubicBezTo>
                    <a:pt x="2953" y="9065"/>
                    <a:pt x="2917" y="9124"/>
                    <a:pt x="2894" y="9172"/>
                  </a:cubicBezTo>
                  <a:cubicBezTo>
                    <a:pt x="2846" y="9208"/>
                    <a:pt x="2798" y="9231"/>
                    <a:pt x="2739" y="9231"/>
                  </a:cubicBezTo>
                  <a:cubicBezTo>
                    <a:pt x="2620" y="9231"/>
                    <a:pt x="2536" y="9136"/>
                    <a:pt x="2536" y="9017"/>
                  </a:cubicBezTo>
                  <a:lnTo>
                    <a:pt x="2536" y="4493"/>
                  </a:lnTo>
                  <a:lnTo>
                    <a:pt x="2715" y="4493"/>
                  </a:lnTo>
                  <a:lnTo>
                    <a:pt x="2715" y="4671"/>
                  </a:lnTo>
                  <a:cubicBezTo>
                    <a:pt x="2715" y="4767"/>
                    <a:pt x="2786" y="4838"/>
                    <a:pt x="2870" y="4838"/>
                  </a:cubicBezTo>
                  <a:cubicBezTo>
                    <a:pt x="2965" y="4838"/>
                    <a:pt x="3037" y="4767"/>
                    <a:pt x="3037" y="4671"/>
                  </a:cubicBezTo>
                  <a:lnTo>
                    <a:pt x="3037" y="3993"/>
                  </a:lnTo>
                  <a:cubicBezTo>
                    <a:pt x="3037" y="3897"/>
                    <a:pt x="2965" y="3826"/>
                    <a:pt x="2870" y="3826"/>
                  </a:cubicBezTo>
                  <a:cubicBezTo>
                    <a:pt x="2786" y="3826"/>
                    <a:pt x="2715" y="3897"/>
                    <a:pt x="2715" y="3993"/>
                  </a:cubicBezTo>
                  <a:lnTo>
                    <a:pt x="2715" y="4171"/>
                  </a:lnTo>
                  <a:lnTo>
                    <a:pt x="2536" y="4171"/>
                  </a:lnTo>
                  <a:lnTo>
                    <a:pt x="2536" y="3350"/>
                  </a:lnTo>
                  <a:lnTo>
                    <a:pt x="2715" y="3350"/>
                  </a:lnTo>
                  <a:lnTo>
                    <a:pt x="2715" y="3528"/>
                  </a:lnTo>
                  <a:cubicBezTo>
                    <a:pt x="2715" y="3612"/>
                    <a:pt x="2786" y="3695"/>
                    <a:pt x="2870" y="3695"/>
                  </a:cubicBezTo>
                  <a:cubicBezTo>
                    <a:pt x="2965" y="3695"/>
                    <a:pt x="3037" y="3612"/>
                    <a:pt x="3037" y="3528"/>
                  </a:cubicBezTo>
                  <a:lnTo>
                    <a:pt x="3037" y="2838"/>
                  </a:lnTo>
                  <a:cubicBezTo>
                    <a:pt x="3037" y="2754"/>
                    <a:pt x="2965" y="2683"/>
                    <a:pt x="2870" y="2683"/>
                  </a:cubicBezTo>
                  <a:cubicBezTo>
                    <a:pt x="2786" y="2683"/>
                    <a:pt x="2715" y="2754"/>
                    <a:pt x="2715" y="2838"/>
                  </a:cubicBezTo>
                  <a:lnTo>
                    <a:pt x="2715" y="3016"/>
                  </a:lnTo>
                  <a:lnTo>
                    <a:pt x="2536" y="3016"/>
                  </a:lnTo>
                  <a:lnTo>
                    <a:pt x="2536" y="921"/>
                  </a:lnTo>
                  <a:lnTo>
                    <a:pt x="2536" y="873"/>
                  </a:lnTo>
                  <a:cubicBezTo>
                    <a:pt x="2525" y="564"/>
                    <a:pt x="2358" y="278"/>
                    <a:pt x="2084" y="135"/>
                  </a:cubicBezTo>
                  <a:cubicBezTo>
                    <a:pt x="1930" y="45"/>
                    <a:pt x="1766" y="0"/>
                    <a:pt x="16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9" name="Google Shape;14269;p90"/>
          <p:cNvGrpSpPr/>
          <p:nvPr/>
        </p:nvGrpSpPr>
        <p:grpSpPr>
          <a:xfrm>
            <a:off x="5770336" y="2007615"/>
            <a:ext cx="350682" cy="292097"/>
            <a:chOff x="5770336" y="2007615"/>
            <a:chExt cx="350682" cy="292097"/>
          </a:xfrm>
          <a:solidFill>
            <a:schemeClr val="bg1"/>
          </a:solidFill>
        </p:grpSpPr>
        <p:sp>
          <p:nvSpPr>
            <p:cNvPr id="14270" name="Google Shape;14270;p90"/>
            <p:cNvSpPr/>
            <p:nvPr/>
          </p:nvSpPr>
          <p:spPr>
            <a:xfrm>
              <a:off x="5780545" y="2007615"/>
              <a:ext cx="329500" cy="75855"/>
            </a:xfrm>
            <a:custGeom>
              <a:avLst/>
              <a:gdLst/>
              <a:ahLst/>
              <a:cxnLst/>
              <a:rect l="l" t="t" r="r" b="b"/>
              <a:pathLst>
                <a:path w="10360" h="2385" extrusionOk="0">
                  <a:moveTo>
                    <a:pt x="245" y="1"/>
                  </a:moveTo>
                  <a:cubicBezTo>
                    <a:pt x="179" y="1"/>
                    <a:pt x="123" y="24"/>
                    <a:pt x="84" y="63"/>
                  </a:cubicBezTo>
                  <a:cubicBezTo>
                    <a:pt x="24" y="111"/>
                    <a:pt x="1" y="182"/>
                    <a:pt x="1" y="254"/>
                  </a:cubicBezTo>
                  <a:lnTo>
                    <a:pt x="1" y="2218"/>
                  </a:lnTo>
                  <a:cubicBezTo>
                    <a:pt x="1" y="2313"/>
                    <a:pt x="72" y="2385"/>
                    <a:pt x="167" y="2385"/>
                  </a:cubicBezTo>
                  <a:cubicBezTo>
                    <a:pt x="251" y="2385"/>
                    <a:pt x="322" y="2313"/>
                    <a:pt x="322" y="2218"/>
                  </a:cubicBezTo>
                  <a:lnTo>
                    <a:pt x="322" y="349"/>
                  </a:lnTo>
                  <a:cubicBezTo>
                    <a:pt x="977" y="456"/>
                    <a:pt x="2882" y="718"/>
                    <a:pt x="5180" y="718"/>
                  </a:cubicBezTo>
                  <a:cubicBezTo>
                    <a:pt x="7466" y="718"/>
                    <a:pt x="9371" y="456"/>
                    <a:pt x="10026" y="349"/>
                  </a:cubicBezTo>
                  <a:lnTo>
                    <a:pt x="10026" y="2218"/>
                  </a:lnTo>
                  <a:cubicBezTo>
                    <a:pt x="10026" y="2313"/>
                    <a:pt x="10097" y="2385"/>
                    <a:pt x="10192" y="2385"/>
                  </a:cubicBezTo>
                  <a:cubicBezTo>
                    <a:pt x="10276" y="2385"/>
                    <a:pt x="10359" y="2313"/>
                    <a:pt x="10359" y="2218"/>
                  </a:cubicBezTo>
                  <a:lnTo>
                    <a:pt x="10359" y="254"/>
                  </a:lnTo>
                  <a:cubicBezTo>
                    <a:pt x="10323" y="182"/>
                    <a:pt x="10300" y="111"/>
                    <a:pt x="10240" y="63"/>
                  </a:cubicBezTo>
                  <a:cubicBezTo>
                    <a:pt x="10191" y="24"/>
                    <a:pt x="10125" y="1"/>
                    <a:pt x="10077" y="1"/>
                  </a:cubicBezTo>
                  <a:cubicBezTo>
                    <a:pt x="10067" y="1"/>
                    <a:pt x="10058" y="2"/>
                    <a:pt x="10050" y="4"/>
                  </a:cubicBezTo>
                  <a:cubicBezTo>
                    <a:pt x="9657" y="63"/>
                    <a:pt x="7597" y="396"/>
                    <a:pt x="5168" y="396"/>
                  </a:cubicBezTo>
                  <a:cubicBezTo>
                    <a:pt x="2727" y="396"/>
                    <a:pt x="667" y="75"/>
                    <a:pt x="286" y="4"/>
                  </a:cubicBezTo>
                  <a:cubicBezTo>
                    <a:pt x="272" y="2"/>
                    <a:pt x="258" y="1"/>
                    <a:pt x="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1" name="Google Shape;14271;p90"/>
            <p:cNvSpPr/>
            <p:nvPr/>
          </p:nvSpPr>
          <p:spPr>
            <a:xfrm>
              <a:off x="5779400" y="2097082"/>
              <a:ext cx="329500" cy="76014"/>
            </a:xfrm>
            <a:custGeom>
              <a:avLst/>
              <a:gdLst/>
              <a:ahLst/>
              <a:cxnLst/>
              <a:rect l="l" t="t" r="r" b="b"/>
              <a:pathLst>
                <a:path w="10360" h="2390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2132"/>
                  </a:lnTo>
                  <a:cubicBezTo>
                    <a:pt x="1" y="2203"/>
                    <a:pt x="37" y="2286"/>
                    <a:pt x="96" y="2322"/>
                  </a:cubicBezTo>
                  <a:cubicBezTo>
                    <a:pt x="144" y="2370"/>
                    <a:pt x="203" y="2382"/>
                    <a:pt x="263" y="2382"/>
                  </a:cubicBezTo>
                  <a:lnTo>
                    <a:pt x="299" y="2382"/>
                  </a:lnTo>
                  <a:cubicBezTo>
                    <a:pt x="692" y="2322"/>
                    <a:pt x="2739" y="2001"/>
                    <a:pt x="5180" y="2001"/>
                  </a:cubicBezTo>
                  <a:cubicBezTo>
                    <a:pt x="7621" y="2001"/>
                    <a:pt x="9681" y="2310"/>
                    <a:pt x="10062" y="2382"/>
                  </a:cubicBezTo>
                  <a:cubicBezTo>
                    <a:pt x="10080" y="2387"/>
                    <a:pt x="10098" y="2389"/>
                    <a:pt x="10115" y="2389"/>
                  </a:cubicBezTo>
                  <a:cubicBezTo>
                    <a:pt x="10175" y="2389"/>
                    <a:pt x="10227" y="2359"/>
                    <a:pt x="10264" y="2322"/>
                  </a:cubicBezTo>
                  <a:cubicBezTo>
                    <a:pt x="10324" y="2286"/>
                    <a:pt x="10347" y="2203"/>
                    <a:pt x="10347" y="2132"/>
                  </a:cubicBezTo>
                  <a:lnTo>
                    <a:pt x="10347" y="167"/>
                  </a:lnTo>
                  <a:cubicBezTo>
                    <a:pt x="10359" y="84"/>
                    <a:pt x="10288" y="0"/>
                    <a:pt x="10193" y="0"/>
                  </a:cubicBezTo>
                  <a:cubicBezTo>
                    <a:pt x="10109" y="0"/>
                    <a:pt x="10038" y="84"/>
                    <a:pt x="10038" y="167"/>
                  </a:cubicBezTo>
                  <a:lnTo>
                    <a:pt x="10038" y="2048"/>
                  </a:lnTo>
                  <a:cubicBezTo>
                    <a:pt x="9383" y="1941"/>
                    <a:pt x="7478" y="1667"/>
                    <a:pt x="5180" y="1667"/>
                  </a:cubicBezTo>
                  <a:cubicBezTo>
                    <a:pt x="2894" y="1667"/>
                    <a:pt x="989" y="1941"/>
                    <a:pt x="334" y="2048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2" name="Google Shape;14272;p90"/>
            <p:cNvSpPr/>
            <p:nvPr/>
          </p:nvSpPr>
          <p:spPr>
            <a:xfrm>
              <a:off x="5800996" y="2031850"/>
              <a:ext cx="288217" cy="117201"/>
            </a:xfrm>
            <a:custGeom>
              <a:avLst/>
              <a:gdLst/>
              <a:ahLst/>
              <a:cxnLst/>
              <a:rect l="l" t="t" r="r" b="b"/>
              <a:pathLst>
                <a:path w="9062" h="3685" extrusionOk="0">
                  <a:moveTo>
                    <a:pt x="8728" y="325"/>
                  </a:moveTo>
                  <a:lnTo>
                    <a:pt x="8728" y="3349"/>
                  </a:lnTo>
                  <a:cubicBezTo>
                    <a:pt x="7752" y="3218"/>
                    <a:pt x="6228" y="3087"/>
                    <a:pt x="4525" y="3087"/>
                  </a:cubicBezTo>
                  <a:cubicBezTo>
                    <a:pt x="2799" y="3087"/>
                    <a:pt x="1286" y="3230"/>
                    <a:pt x="310" y="3349"/>
                  </a:cubicBezTo>
                  <a:lnTo>
                    <a:pt x="310" y="325"/>
                  </a:lnTo>
                  <a:cubicBezTo>
                    <a:pt x="1275" y="444"/>
                    <a:pt x="2799" y="599"/>
                    <a:pt x="4525" y="599"/>
                  </a:cubicBezTo>
                  <a:cubicBezTo>
                    <a:pt x="6239" y="599"/>
                    <a:pt x="7752" y="444"/>
                    <a:pt x="8728" y="325"/>
                  </a:cubicBezTo>
                  <a:close/>
                  <a:moveTo>
                    <a:pt x="292" y="1"/>
                  </a:moveTo>
                  <a:cubicBezTo>
                    <a:pt x="220" y="1"/>
                    <a:pt x="145" y="25"/>
                    <a:pt x="96" y="75"/>
                  </a:cubicBezTo>
                  <a:cubicBezTo>
                    <a:pt x="36" y="135"/>
                    <a:pt x="1" y="230"/>
                    <a:pt x="1" y="313"/>
                  </a:cubicBezTo>
                  <a:lnTo>
                    <a:pt x="1" y="3361"/>
                  </a:lnTo>
                  <a:cubicBezTo>
                    <a:pt x="1" y="3456"/>
                    <a:pt x="36" y="3540"/>
                    <a:pt x="96" y="3599"/>
                  </a:cubicBezTo>
                  <a:cubicBezTo>
                    <a:pt x="155" y="3647"/>
                    <a:pt x="239" y="3683"/>
                    <a:pt x="310" y="3683"/>
                  </a:cubicBezTo>
                  <a:lnTo>
                    <a:pt x="358" y="3683"/>
                  </a:lnTo>
                  <a:cubicBezTo>
                    <a:pt x="1322" y="3564"/>
                    <a:pt x="2822" y="3409"/>
                    <a:pt x="4537" y="3409"/>
                  </a:cubicBezTo>
                  <a:cubicBezTo>
                    <a:pt x="6251" y="3409"/>
                    <a:pt x="7752" y="3564"/>
                    <a:pt x="8716" y="3683"/>
                  </a:cubicBezTo>
                  <a:cubicBezTo>
                    <a:pt x="8728" y="3684"/>
                    <a:pt x="8740" y="3685"/>
                    <a:pt x="8752" y="3685"/>
                  </a:cubicBezTo>
                  <a:cubicBezTo>
                    <a:pt x="8832" y="3685"/>
                    <a:pt x="8902" y="3651"/>
                    <a:pt x="8954" y="3599"/>
                  </a:cubicBezTo>
                  <a:cubicBezTo>
                    <a:pt x="9026" y="3540"/>
                    <a:pt x="9061" y="3456"/>
                    <a:pt x="9061" y="3361"/>
                  </a:cubicBezTo>
                  <a:lnTo>
                    <a:pt x="9061" y="313"/>
                  </a:lnTo>
                  <a:cubicBezTo>
                    <a:pt x="9049" y="230"/>
                    <a:pt x="9002" y="135"/>
                    <a:pt x="8942" y="75"/>
                  </a:cubicBezTo>
                  <a:cubicBezTo>
                    <a:pt x="8893" y="25"/>
                    <a:pt x="8818" y="1"/>
                    <a:pt x="8747" y="1"/>
                  </a:cubicBezTo>
                  <a:cubicBezTo>
                    <a:pt x="8732" y="1"/>
                    <a:pt x="8718" y="2"/>
                    <a:pt x="8704" y="4"/>
                  </a:cubicBezTo>
                  <a:cubicBezTo>
                    <a:pt x="7740" y="123"/>
                    <a:pt x="6228" y="266"/>
                    <a:pt x="4525" y="266"/>
                  </a:cubicBezTo>
                  <a:cubicBezTo>
                    <a:pt x="2810" y="266"/>
                    <a:pt x="1310" y="123"/>
                    <a:pt x="334" y="4"/>
                  </a:cubicBezTo>
                  <a:cubicBezTo>
                    <a:pt x="320" y="2"/>
                    <a:pt x="306" y="1"/>
                    <a:pt x="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3" name="Google Shape;14273;p90"/>
            <p:cNvSpPr/>
            <p:nvPr/>
          </p:nvSpPr>
          <p:spPr>
            <a:xfrm>
              <a:off x="5770336" y="2186073"/>
              <a:ext cx="350682" cy="113639"/>
            </a:xfrm>
            <a:custGeom>
              <a:avLst/>
              <a:gdLst/>
              <a:ahLst/>
              <a:cxnLst/>
              <a:rect l="l" t="t" r="r" b="b"/>
              <a:pathLst>
                <a:path w="11026" h="3573" extrusionOk="0">
                  <a:moveTo>
                    <a:pt x="2965" y="334"/>
                  </a:moveTo>
                  <a:cubicBezTo>
                    <a:pt x="3179" y="334"/>
                    <a:pt x="3346" y="500"/>
                    <a:pt x="3346" y="703"/>
                  </a:cubicBezTo>
                  <a:lnTo>
                    <a:pt x="3346" y="1155"/>
                  </a:lnTo>
                  <a:lnTo>
                    <a:pt x="2953" y="1155"/>
                  </a:lnTo>
                  <a:cubicBezTo>
                    <a:pt x="2786" y="1179"/>
                    <a:pt x="2631" y="1274"/>
                    <a:pt x="2524" y="1393"/>
                  </a:cubicBezTo>
                  <a:cubicBezTo>
                    <a:pt x="2393" y="1239"/>
                    <a:pt x="2191" y="1132"/>
                    <a:pt x="1989" y="1132"/>
                  </a:cubicBezTo>
                  <a:lnTo>
                    <a:pt x="1703" y="1132"/>
                  </a:lnTo>
                  <a:lnTo>
                    <a:pt x="1703" y="703"/>
                  </a:lnTo>
                  <a:lnTo>
                    <a:pt x="1715" y="703"/>
                  </a:lnTo>
                  <a:cubicBezTo>
                    <a:pt x="1715" y="500"/>
                    <a:pt x="1881" y="334"/>
                    <a:pt x="2096" y="334"/>
                  </a:cubicBezTo>
                  <a:close/>
                  <a:moveTo>
                    <a:pt x="4929" y="334"/>
                  </a:moveTo>
                  <a:cubicBezTo>
                    <a:pt x="5144" y="334"/>
                    <a:pt x="5310" y="500"/>
                    <a:pt x="5310" y="703"/>
                  </a:cubicBezTo>
                  <a:lnTo>
                    <a:pt x="5310" y="1155"/>
                  </a:lnTo>
                  <a:lnTo>
                    <a:pt x="4917" y="1155"/>
                  </a:lnTo>
                  <a:cubicBezTo>
                    <a:pt x="4751" y="1179"/>
                    <a:pt x="4596" y="1274"/>
                    <a:pt x="4489" y="1393"/>
                  </a:cubicBezTo>
                  <a:cubicBezTo>
                    <a:pt x="4358" y="1239"/>
                    <a:pt x="4155" y="1132"/>
                    <a:pt x="3953" y="1132"/>
                  </a:cubicBezTo>
                  <a:lnTo>
                    <a:pt x="3667" y="1132"/>
                  </a:lnTo>
                  <a:lnTo>
                    <a:pt x="3667" y="703"/>
                  </a:lnTo>
                  <a:lnTo>
                    <a:pt x="3679" y="703"/>
                  </a:lnTo>
                  <a:cubicBezTo>
                    <a:pt x="3679" y="500"/>
                    <a:pt x="3846" y="334"/>
                    <a:pt x="4060" y="334"/>
                  </a:cubicBezTo>
                  <a:close/>
                  <a:moveTo>
                    <a:pt x="6894" y="334"/>
                  </a:moveTo>
                  <a:cubicBezTo>
                    <a:pt x="7108" y="334"/>
                    <a:pt x="7275" y="500"/>
                    <a:pt x="7275" y="703"/>
                  </a:cubicBezTo>
                  <a:lnTo>
                    <a:pt x="7275" y="1155"/>
                  </a:lnTo>
                  <a:lnTo>
                    <a:pt x="6811" y="1155"/>
                  </a:lnTo>
                  <a:cubicBezTo>
                    <a:pt x="6799" y="1155"/>
                    <a:pt x="6775" y="1155"/>
                    <a:pt x="6775" y="1167"/>
                  </a:cubicBezTo>
                  <a:cubicBezTo>
                    <a:pt x="6644" y="1215"/>
                    <a:pt x="6525" y="1286"/>
                    <a:pt x="6441" y="1393"/>
                  </a:cubicBezTo>
                  <a:cubicBezTo>
                    <a:pt x="6346" y="1286"/>
                    <a:pt x="6227" y="1215"/>
                    <a:pt x="6096" y="1167"/>
                  </a:cubicBezTo>
                  <a:cubicBezTo>
                    <a:pt x="6084" y="1167"/>
                    <a:pt x="6084" y="1167"/>
                    <a:pt x="6060" y="1155"/>
                  </a:cubicBezTo>
                  <a:lnTo>
                    <a:pt x="5608" y="1155"/>
                  </a:lnTo>
                  <a:lnTo>
                    <a:pt x="5608" y="703"/>
                  </a:lnTo>
                  <a:cubicBezTo>
                    <a:pt x="5644" y="500"/>
                    <a:pt x="5810" y="334"/>
                    <a:pt x="6013" y="334"/>
                  </a:cubicBezTo>
                  <a:close/>
                  <a:moveTo>
                    <a:pt x="8847" y="334"/>
                  </a:moveTo>
                  <a:cubicBezTo>
                    <a:pt x="9061" y="334"/>
                    <a:pt x="9216" y="500"/>
                    <a:pt x="9216" y="703"/>
                  </a:cubicBezTo>
                  <a:lnTo>
                    <a:pt x="9216" y="1155"/>
                  </a:lnTo>
                  <a:lnTo>
                    <a:pt x="8763" y="1155"/>
                  </a:lnTo>
                  <a:cubicBezTo>
                    <a:pt x="8739" y="1155"/>
                    <a:pt x="8739" y="1155"/>
                    <a:pt x="8727" y="1167"/>
                  </a:cubicBezTo>
                  <a:cubicBezTo>
                    <a:pt x="8597" y="1215"/>
                    <a:pt x="8477" y="1286"/>
                    <a:pt x="8382" y="1393"/>
                  </a:cubicBezTo>
                  <a:cubicBezTo>
                    <a:pt x="8299" y="1286"/>
                    <a:pt x="8180" y="1215"/>
                    <a:pt x="8049" y="1167"/>
                  </a:cubicBezTo>
                  <a:cubicBezTo>
                    <a:pt x="8025" y="1167"/>
                    <a:pt x="8025" y="1167"/>
                    <a:pt x="8013" y="1155"/>
                  </a:cubicBezTo>
                  <a:lnTo>
                    <a:pt x="7549" y="1155"/>
                  </a:lnTo>
                  <a:lnTo>
                    <a:pt x="7549" y="703"/>
                  </a:lnTo>
                  <a:lnTo>
                    <a:pt x="7596" y="703"/>
                  </a:lnTo>
                  <a:cubicBezTo>
                    <a:pt x="7596" y="500"/>
                    <a:pt x="7763" y="334"/>
                    <a:pt x="7965" y="334"/>
                  </a:cubicBezTo>
                  <a:close/>
                  <a:moveTo>
                    <a:pt x="5489" y="1453"/>
                  </a:moveTo>
                  <a:lnTo>
                    <a:pt x="5489" y="1477"/>
                  </a:lnTo>
                  <a:lnTo>
                    <a:pt x="6013" y="1477"/>
                  </a:lnTo>
                  <a:cubicBezTo>
                    <a:pt x="6037" y="1477"/>
                    <a:pt x="6037" y="1477"/>
                    <a:pt x="6049" y="1489"/>
                  </a:cubicBezTo>
                  <a:lnTo>
                    <a:pt x="6060" y="1489"/>
                  </a:lnTo>
                  <a:cubicBezTo>
                    <a:pt x="6072" y="1489"/>
                    <a:pt x="6072" y="1489"/>
                    <a:pt x="6096" y="1513"/>
                  </a:cubicBezTo>
                  <a:lnTo>
                    <a:pt x="6108" y="1513"/>
                  </a:lnTo>
                  <a:cubicBezTo>
                    <a:pt x="6120" y="1513"/>
                    <a:pt x="6120" y="1524"/>
                    <a:pt x="6132" y="1524"/>
                  </a:cubicBezTo>
                  <a:cubicBezTo>
                    <a:pt x="6156" y="1524"/>
                    <a:pt x="6156" y="1536"/>
                    <a:pt x="6156" y="1536"/>
                  </a:cubicBezTo>
                  <a:lnTo>
                    <a:pt x="6168" y="1548"/>
                  </a:lnTo>
                  <a:lnTo>
                    <a:pt x="6180" y="1572"/>
                  </a:lnTo>
                  <a:lnTo>
                    <a:pt x="6180" y="1584"/>
                  </a:lnTo>
                  <a:lnTo>
                    <a:pt x="6191" y="1596"/>
                  </a:lnTo>
                  <a:lnTo>
                    <a:pt x="6191" y="1608"/>
                  </a:lnTo>
                  <a:lnTo>
                    <a:pt x="6215" y="1632"/>
                  </a:lnTo>
                  <a:lnTo>
                    <a:pt x="6215" y="1643"/>
                  </a:lnTo>
                  <a:cubicBezTo>
                    <a:pt x="6215" y="1643"/>
                    <a:pt x="6215" y="1655"/>
                    <a:pt x="6227" y="1655"/>
                  </a:cubicBezTo>
                  <a:lnTo>
                    <a:pt x="6227" y="1667"/>
                  </a:lnTo>
                  <a:cubicBezTo>
                    <a:pt x="6227" y="1667"/>
                    <a:pt x="6227" y="1691"/>
                    <a:pt x="6239" y="1691"/>
                  </a:cubicBezTo>
                  <a:lnTo>
                    <a:pt x="6239" y="1703"/>
                  </a:lnTo>
                  <a:lnTo>
                    <a:pt x="6239" y="1715"/>
                  </a:lnTo>
                  <a:lnTo>
                    <a:pt x="6239" y="1727"/>
                  </a:lnTo>
                  <a:lnTo>
                    <a:pt x="6239" y="1751"/>
                  </a:lnTo>
                  <a:lnTo>
                    <a:pt x="6239" y="1763"/>
                  </a:lnTo>
                  <a:lnTo>
                    <a:pt x="6239" y="1786"/>
                  </a:lnTo>
                  <a:lnTo>
                    <a:pt x="6239" y="1822"/>
                  </a:lnTo>
                  <a:lnTo>
                    <a:pt x="6239" y="2655"/>
                  </a:lnTo>
                  <a:lnTo>
                    <a:pt x="4608" y="2655"/>
                  </a:lnTo>
                  <a:lnTo>
                    <a:pt x="4608" y="1822"/>
                  </a:lnTo>
                  <a:lnTo>
                    <a:pt x="4608" y="1786"/>
                  </a:lnTo>
                  <a:cubicBezTo>
                    <a:pt x="4620" y="1632"/>
                    <a:pt x="4751" y="1489"/>
                    <a:pt x="4906" y="1453"/>
                  </a:cubicBezTo>
                  <a:close/>
                  <a:moveTo>
                    <a:pt x="7977" y="1477"/>
                  </a:moveTo>
                  <a:cubicBezTo>
                    <a:pt x="8001" y="1477"/>
                    <a:pt x="8001" y="1477"/>
                    <a:pt x="8013" y="1489"/>
                  </a:cubicBezTo>
                  <a:lnTo>
                    <a:pt x="8025" y="1489"/>
                  </a:lnTo>
                  <a:cubicBezTo>
                    <a:pt x="8037" y="1489"/>
                    <a:pt x="8037" y="1489"/>
                    <a:pt x="8061" y="1513"/>
                  </a:cubicBezTo>
                  <a:lnTo>
                    <a:pt x="8073" y="1513"/>
                  </a:lnTo>
                  <a:cubicBezTo>
                    <a:pt x="8085" y="1513"/>
                    <a:pt x="8085" y="1524"/>
                    <a:pt x="8096" y="1524"/>
                  </a:cubicBezTo>
                  <a:lnTo>
                    <a:pt x="8120" y="1536"/>
                  </a:lnTo>
                  <a:lnTo>
                    <a:pt x="8132" y="1548"/>
                  </a:lnTo>
                  <a:lnTo>
                    <a:pt x="8144" y="1572"/>
                  </a:lnTo>
                  <a:lnTo>
                    <a:pt x="8144" y="1584"/>
                  </a:lnTo>
                  <a:lnTo>
                    <a:pt x="8156" y="1596"/>
                  </a:lnTo>
                  <a:lnTo>
                    <a:pt x="8156" y="1608"/>
                  </a:lnTo>
                  <a:lnTo>
                    <a:pt x="8180" y="1632"/>
                  </a:lnTo>
                  <a:lnTo>
                    <a:pt x="8180" y="1643"/>
                  </a:lnTo>
                  <a:cubicBezTo>
                    <a:pt x="8180" y="1643"/>
                    <a:pt x="8180" y="1655"/>
                    <a:pt x="8192" y="1655"/>
                  </a:cubicBezTo>
                  <a:lnTo>
                    <a:pt x="8192" y="1667"/>
                  </a:lnTo>
                  <a:cubicBezTo>
                    <a:pt x="8192" y="1667"/>
                    <a:pt x="8192" y="1691"/>
                    <a:pt x="8204" y="1691"/>
                  </a:cubicBezTo>
                  <a:lnTo>
                    <a:pt x="8204" y="1703"/>
                  </a:lnTo>
                  <a:lnTo>
                    <a:pt x="8204" y="1715"/>
                  </a:lnTo>
                  <a:lnTo>
                    <a:pt x="8204" y="1727"/>
                  </a:lnTo>
                  <a:lnTo>
                    <a:pt x="8204" y="1751"/>
                  </a:lnTo>
                  <a:lnTo>
                    <a:pt x="8204" y="1763"/>
                  </a:lnTo>
                  <a:lnTo>
                    <a:pt x="8204" y="1786"/>
                  </a:lnTo>
                  <a:lnTo>
                    <a:pt x="8204" y="1822"/>
                  </a:lnTo>
                  <a:lnTo>
                    <a:pt x="8204" y="2655"/>
                  </a:lnTo>
                  <a:lnTo>
                    <a:pt x="6572" y="2655"/>
                  </a:lnTo>
                  <a:lnTo>
                    <a:pt x="6572" y="1822"/>
                  </a:lnTo>
                  <a:lnTo>
                    <a:pt x="6572" y="1786"/>
                  </a:lnTo>
                  <a:lnTo>
                    <a:pt x="6572" y="1763"/>
                  </a:lnTo>
                  <a:lnTo>
                    <a:pt x="6572" y="1751"/>
                  </a:lnTo>
                  <a:lnTo>
                    <a:pt x="6572" y="1727"/>
                  </a:lnTo>
                  <a:lnTo>
                    <a:pt x="6572" y="1715"/>
                  </a:lnTo>
                  <a:lnTo>
                    <a:pt x="6572" y="1703"/>
                  </a:lnTo>
                  <a:lnTo>
                    <a:pt x="6572" y="1691"/>
                  </a:lnTo>
                  <a:cubicBezTo>
                    <a:pt x="6572" y="1691"/>
                    <a:pt x="6572" y="1667"/>
                    <a:pt x="6584" y="1667"/>
                  </a:cubicBezTo>
                  <a:lnTo>
                    <a:pt x="6584" y="1655"/>
                  </a:lnTo>
                  <a:cubicBezTo>
                    <a:pt x="6584" y="1655"/>
                    <a:pt x="6584" y="1643"/>
                    <a:pt x="6596" y="1643"/>
                  </a:cubicBezTo>
                  <a:lnTo>
                    <a:pt x="6596" y="1632"/>
                  </a:lnTo>
                  <a:lnTo>
                    <a:pt x="6608" y="1608"/>
                  </a:lnTo>
                  <a:lnTo>
                    <a:pt x="6608" y="1596"/>
                  </a:lnTo>
                  <a:lnTo>
                    <a:pt x="6632" y="1584"/>
                  </a:lnTo>
                  <a:lnTo>
                    <a:pt x="6632" y="1572"/>
                  </a:lnTo>
                  <a:lnTo>
                    <a:pt x="6644" y="1548"/>
                  </a:lnTo>
                  <a:lnTo>
                    <a:pt x="6656" y="1536"/>
                  </a:lnTo>
                  <a:lnTo>
                    <a:pt x="6668" y="1524"/>
                  </a:lnTo>
                  <a:cubicBezTo>
                    <a:pt x="6692" y="1524"/>
                    <a:pt x="6692" y="1513"/>
                    <a:pt x="6703" y="1513"/>
                  </a:cubicBezTo>
                  <a:lnTo>
                    <a:pt x="6715" y="1513"/>
                  </a:lnTo>
                  <a:cubicBezTo>
                    <a:pt x="6727" y="1513"/>
                    <a:pt x="6727" y="1489"/>
                    <a:pt x="6751" y="1489"/>
                  </a:cubicBezTo>
                  <a:lnTo>
                    <a:pt x="6763" y="1489"/>
                  </a:lnTo>
                  <a:cubicBezTo>
                    <a:pt x="6775" y="1489"/>
                    <a:pt x="6775" y="1489"/>
                    <a:pt x="6787" y="1477"/>
                  </a:cubicBezTo>
                  <a:close/>
                  <a:moveTo>
                    <a:pt x="1989" y="1477"/>
                  </a:moveTo>
                  <a:cubicBezTo>
                    <a:pt x="2191" y="1477"/>
                    <a:pt x="2358" y="1643"/>
                    <a:pt x="2358" y="1846"/>
                  </a:cubicBezTo>
                  <a:lnTo>
                    <a:pt x="2358" y="2679"/>
                  </a:lnTo>
                  <a:lnTo>
                    <a:pt x="726" y="2679"/>
                  </a:lnTo>
                  <a:lnTo>
                    <a:pt x="726" y="1846"/>
                  </a:lnTo>
                  <a:lnTo>
                    <a:pt x="738" y="1846"/>
                  </a:lnTo>
                  <a:cubicBezTo>
                    <a:pt x="738" y="1643"/>
                    <a:pt x="893" y="1477"/>
                    <a:pt x="1107" y="1477"/>
                  </a:cubicBezTo>
                  <a:close/>
                  <a:moveTo>
                    <a:pt x="3953" y="1477"/>
                  </a:moveTo>
                  <a:cubicBezTo>
                    <a:pt x="4155" y="1477"/>
                    <a:pt x="4322" y="1643"/>
                    <a:pt x="4322" y="1846"/>
                  </a:cubicBezTo>
                  <a:lnTo>
                    <a:pt x="4322" y="2679"/>
                  </a:lnTo>
                  <a:lnTo>
                    <a:pt x="2691" y="2679"/>
                  </a:lnTo>
                  <a:lnTo>
                    <a:pt x="2691" y="1846"/>
                  </a:lnTo>
                  <a:lnTo>
                    <a:pt x="2691" y="1822"/>
                  </a:lnTo>
                  <a:cubicBezTo>
                    <a:pt x="2703" y="1655"/>
                    <a:pt x="2834" y="1524"/>
                    <a:pt x="2989" y="1477"/>
                  </a:cubicBezTo>
                  <a:close/>
                  <a:moveTo>
                    <a:pt x="9835" y="1477"/>
                  </a:moveTo>
                  <a:cubicBezTo>
                    <a:pt x="10037" y="1477"/>
                    <a:pt x="10204" y="1643"/>
                    <a:pt x="10204" y="1846"/>
                  </a:cubicBezTo>
                  <a:lnTo>
                    <a:pt x="10204" y="2679"/>
                  </a:lnTo>
                  <a:lnTo>
                    <a:pt x="8561" y="2679"/>
                  </a:lnTo>
                  <a:lnTo>
                    <a:pt x="8561" y="1846"/>
                  </a:lnTo>
                  <a:lnTo>
                    <a:pt x="8561" y="1822"/>
                  </a:lnTo>
                  <a:lnTo>
                    <a:pt x="8561" y="1786"/>
                  </a:lnTo>
                  <a:lnTo>
                    <a:pt x="8561" y="1774"/>
                  </a:lnTo>
                  <a:lnTo>
                    <a:pt x="8561" y="1763"/>
                  </a:lnTo>
                  <a:lnTo>
                    <a:pt x="8561" y="1739"/>
                  </a:lnTo>
                  <a:lnTo>
                    <a:pt x="8561" y="1727"/>
                  </a:lnTo>
                  <a:lnTo>
                    <a:pt x="8561" y="1715"/>
                  </a:lnTo>
                  <a:cubicBezTo>
                    <a:pt x="8561" y="1715"/>
                    <a:pt x="8561" y="1703"/>
                    <a:pt x="8585" y="1703"/>
                  </a:cubicBezTo>
                  <a:lnTo>
                    <a:pt x="8585" y="1679"/>
                  </a:lnTo>
                  <a:cubicBezTo>
                    <a:pt x="8585" y="1679"/>
                    <a:pt x="8585" y="1667"/>
                    <a:pt x="8597" y="1667"/>
                  </a:cubicBezTo>
                  <a:lnTo>
                    <a:pt x="8597" y="1655"/>
                  </a:lnTo>
                  <a:lnTo>
                    <a:pt x="8608" y="1643"/>
                  </a:lnTo>
                  <a:lnTo>
                    <a:pt x="8608" y="1620"/>
                  </a:lnTo>
                  <a:lnTo>
                    <a:pt x="8620" y="1608"/>
                  </a:lnTo>
                  <a:lnTo>
                    <a:pt x="8620" y="1596"/>
                  </a:lnTo>
                  <a:lnTo>
                    <a:pt x="8632" y="1584"/>
                  </a:lnTo>
                  <a:lnTo>
                    <a:pt x="8656" y="1560"/>
                  </a:lnTo>
                  <a:lnTo>
                    <a:pt x="8668" y="1548"/>
                  </a:lnTo>
                  <a:cubicBezTo>
                    <a:pt x="8680" y="1548"/>
                    <a:pt x="8680" y="1536"/>
                    <a:pt x="8692" y="1536"/>
                  </a:cubicBezTo>
                  <a:lnTo>
                    <a:pt x="8716" y="1536"/>
                  </a:lnTo>
                  <a:cubicBezTo>
                    <a:pt x="8727" y="1536"/>
                    <a:pt x="8727" y="1524"/>
                    <a:pt x="8739" y="1524"/>
                  </a:cubicBezTo>
                  <a:lnTo>
                    <a:pt x="8751" y="1524"/>
                  </a:lnTo>
                  <a:cubicBezTo>
                    <a:pt x="8775" y="1524"/>
                    <a:pt x="8775" y="1524"/>
                    <a:pt x="8787" y="1501"/>
                  </a:cubicBezTo>
                  <a:lnTo>
                    <a:pt x="9394" y="1501"/>
                  </a:lnTo>
                  <a:lnTo>
                    <a:pt x="9394" y="1477"/>
                  </a:lnTo>
                  <a:close/>
                  <a:moveTo>
                    <a:pt x="10668" y="3013"/>
                  </a:moveTo>
                  <a:lnTo>
                    <a:pt x="10668" y="3251"/>
                  </a:lnTo>
                  <a:lnTo>
                    <a:pt x="310" y="3251"/>
                  </a:lnTo>
                  <a:lnTo>
                    <a:pt x="310" y="3013"/>
                  </a:lnTo>
                  <a:close/>
                  <a:moveTo>
                    <a:pt x="2131" y="0"/>
                  </a:moveTo>
                  <a:cubicBezTo>
                    <a:pt x="1750" y="0"/>
                    <a:pt x="1441" y="322"/>
                    <a:pt x="1441" y="703"/>
                  </a:cubicBezTo>
                  <a:lnTo>
                    <a:pt x="1441" y="1155"/>
                  </a:lnTo>
                  <a:lnTo>
                    <a:pt x="1155" y="1155"/>
                  </a:lnTo>
                  <a:cubicBezTo>
                    <a:pt x="762" y="1155"/>
                    <a:pt x="453" y="1465"/>
                    <a:pt x="453" y="1846"/>
                  </a:cubicBezTo>
                  <a:lnTo>
                    <a:pt x="453" y="2679"/>
                  </a:lnTo>
                  <a:lnTo>
                    <a:pt x="215" y="2679"/>
                  </a:lnTo>
                  <a:cubicBezTo>
                    <a:pt x="107" y="2679"/>
                    <a:pt x="0" y="2775"/>
                    <a:pt x="0" y="2894"/>
                  </a:cubicBezTo>
                  <a:lnTo>
                    <a:pt x="0" y="3370"/>
                  </a:lnTo>
                  <a:cubicBezTo>
                    <a:pt x="0" y="3477"/>
                    <a:pt x="95" y="3572"/>
                    <a:pt x="215" y="3572"/>
                  </a:cubicBezTo>
                  <a:lnTo>
                    <a:pt x="10811" y="3572"/>
                  </a:lnTo>
                  <a:cubicBezTo>
                    <a:pt x="10918" y="3572"/>
                    <a:pt x="11025" y="3489"/>
                    <a:pt x="11025" y="3370"/>
                  </a:cubicBezTo>
                  <a:lnTo>
                    <a:pt x="11025" y="2894"/>
                  </a:lnTo>
                  <a:cubicBezTo>
                    <a:pt x="10978" y="2775"/>
                    <a:pt x="10883" y="2679"/>
                    <a:pt x="10775" y="2679"/>
                  </a:cubicBezTo>
                  <a:lnTo>
                    <a:pt x="10549" y="2679"/>
                  </a:lnTo>
                  <a:lnTo>
                    <a:pt x="10549" y="1846"/>
                  </a:lnTo>
                  <a:cubicBezTo>
                    <a:pt x="10549" y="1465"/>
                    <a:pt x="10228" y="1155"/>
                    <a:pt x="9847" y="1155"/>
                  </a:cubicBezTo>
                  <a:lnTo>
                    <a:pt x="9561" y="1155"/>
                  </a:lnTo>
                  <a:lnTo>
                    <a:pt x="9561" y="703"/>
                  </a:lnTo>
                  <a:cubicBezTo>
                    <a:pt x="9561" y="322"/>
                    <a:pt x="9251" y="0"/>
                    <a:pt x="8858" y="0"/>
                  </a:cubicBezTo>
                  <a:lnTo>
                    <a:pt x="7977" y="0"/>
                  </a:lnTo>
                  <a:cubicBezTo>
                    <a:pt x="7763" y="0"/>
                    <a:pt x="7561" y="108"/>
                    <a:pt x="7442" y="262"/>
                  </a:cubicBezTo>
                  <a:cubicBezTo>
                    <a:pt x="7311" y="108"/>
                    <a:pt x="7120" y="0"/>
                    <a:pt x="6906" y="0"/>
                  </a:cubicBezTo>
                  <a:lnTo>
                    <a:pt x="6037" y="0"/>
                  </a:lnTo>
                  <a:cubicBezTo>
                    <a:pt x="5810" y="0"/>
                    <a:pt x="5620" y="108"/>
                    <a:pt x="5501" y="262"/>
                  </a:cubicBezTo>
                  <a:cubicBezTo>
                    <a:pt x="5358" y="108"/>
                    <a:pt x="5168" y="0"/>
                    <a:pt x="4965" y="0"/>
                  </a:cubicBezTo>
                  <a:lnTo>
                    <a:pt x="4084" y="0"/>
                  </a:lnTo>
                  <a:cubicBezTo>
                    <a:pt x="3858" y="0"/>
                    <a:pt x="3667" y="108"/>
                    <a:pt x="3548" y="262"/>
                  </a:cubicBezTo>
                  <a:cubicBezTo>
                    <a:pt x="3417" y="108"/>
                    <a:pt x="3227" y="0"/>
                    <a:pt x="30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4" name="Google Shape;14274;p90"/>
          <p:cNvGrpSpPr/>
          <p:nvPr/>
        </p:nvGrpSpPr>
        <p:grpSpPr>
          <a:xfrm>
            <a:off x="5326878" y="1980358"/>
            <a:ext cx="350332" cy="346229"/>
            <a:chOff x="5326878" y="1980358"/>
            <a:chExt cx="350332" cy="346229"/>
          </a:xfrm>
          <a:solidFill>
            <a:schemeClr val="bg1"/>
          </a:solidFill>
        </p:grpSpPr>
        <p:sp>
          <p:nvSpPr>
            <p:cNvPr id="14275" name="Google Shape;14275;p90"/>
            <p:cNvSpPr/>
            <p:nvPr/>
          </p:nvSpPr>
          <p:spPr>
            <a:xfrm>
              <a:off x="5352259" y="2005834"/>
              <a:ext cx="94715" cy="94683"/>
            </a:xfrm>
            <a:custGeom>
              <a:avLst/>
              <a:gdLst/>
              <a:ahLst/>
              <a:cxnLst/>
              <a:rect l="l" t="t" r="r" b="b"/>
              <a:pathLst>
                <a:path w="2978" h="2977" extrusionOk="0">
                  <a:moveTo>
                    <a:pt x="1501" y="298"/>
                  </a:moveTo>
                  <a:cubicBezTo>
                    <a:pt x="1799" y="298"/>
                    <a:pt x="2096" y="417"/>
                    <a:pt x="2334" y="643"/>
                  </a:cubicBezTo>
                  <a:cubicBezTo>
                    <a:pt x="2763" y="1107"/>
                    <a:pt x="2763" y="1846"/>
                    <a:pt x="2322" y="2310"/>
                  </a:cubicBezTo>
                  <a:cubicBezTo>
                    <a:pt x="2090" y="2542"/>
                    <a:pt x="1787" y="2658"/>
                    <a:pt x="1486" y="2658"/>
                  </a:cubicBezTo>
                  <a:cubicBezTo>
                    <a:pt x="1185" y="2658"/>
                    <a:pt x="888" y="2542"/>
                    <a:pt x="667" y="2310"/>
                  </a:cubicBezTo>
                  <a:cubicBezTo>
                    <a:pt x="441" y="2084"/>
                    <a:pt x="322" y="1786"/>
                    <a:pt x="322" y="1476"/>
                  </a:cubicBezTo>
                  <a:cubicBezTo>
                    <a:pt x="322" y="1155"/>
                    <a:pt x="441" y="857"/>
                    <a:pt x="667" y="643"/>
                  </a:cubicBezTo>
                  <a:cubicBezTo>
                    <a:pt x="894" y="417"/>
                    <a:pt x="1203" y="298"/>
                    <a:pt x="1501" y="298"/>
                  </a:cubicBezTo>
                  <a:close/>
                  <a:moveTo>
                    <a:pt x="1489" y="0"/>
                  </a:moveTo>
                  <a:cubicBezTo>
                    <a:pt x="1084" y="0"/>
                    <a:pt x="715" y="155"/>
                    <a:pt x="429" y="429"/>
                  </a:cubicBezTo>
                  <a:cubicBezTo>
                    <a:pt x="144" y="714"/>
                    <a:pt x="1" y="1084"/>
                    <a:pt x="1" y="1488"/>
                  </a:cubicBezTo>
                  <a:cubicBezTo>
                    <a:pt x="1" y="1893"/>
                    <a:pt x="144" y="2262"/>
                    <a:pt x="429" y="2548"/>
                  </a:cubicBezTo>
                  <a:cubicBezTo>
                    <a:pt x="715" y="2834"/>
                    <a:pt x="1084" y="2977"/>
                    <a:pt x="1489" y="2977"/>
                  </a:cubicBezTo>
                  <a:cubicBezTo>
                    <a:pt x="1882" y="2977"/>
                    <a:pt x="2263" y="2834"/>
                    <a:pt x="2537" y="2548"/>
                  </a:cubicBezTo>
                  <a:cubicBezTo>
                    <a:pt x="2822" y="2262"/>
                    <a:pt x="2977" y="1893"/>
                    <a:pt x="2977" y="1488"/>
                  </a:cubicBezTo>
                  <a:cubicBezTo>
                    <a:pt x="2977" y="1084"/>
                    <a:pt x="2822" y="703"/>
                    <a:pt x="2537" y="429"/>
                  </a:cubicBezTo>
                  <a:cubicBezTo>
                    <a:pt x="2263" y="155"/>
                    <a:pt x="1882" y="0"/>
                    <a:pt x="1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6" name="Google Shape;14276;p90"/>
            <p:cNvSpPr/>
            <p:nvPr/>
          </p:nvSpPr>
          <p:spPr>
            <a:xfrm>
              <a:off x="5534024" y="2005834"/>
              <a:ext cx="94715" cy="94683"/>
            </a:xfrm>
            <a:custGeom>
              <a:avLst/>
              <a:gdLst/>
              <a:ahLst/>
              <a:cxnLst/>
              <a:rect l="l" t="t" r="r" b="b"/>
              <a:pathLst>
                <a:path w="2978" h="2977" extrusionOk="0">
                  <a:moveTo>
                    <a:pt x="1489" y="310"/>
                  </a:moveTo>
                  <a:cubicBezTo>
                    <a:pt x="1787" y="310"/>
                    <a:pt x="2084" y="429"/>
                    <a:pt x="2322" y="655"/>
                  </a:cubicBezTo>
                  <a:cubicBezTo>
                    <a:pt x="2763" y="1107"/>
                    <a:pt x="2763" y="1846"/>
                    <a:pt x="2299" y="2310"/>
                  </a:cubicBezTo>
                  <a:cubicBezTo>
                    <a:pt x="2072" y="2542"/>
                    <a:pt x="1772" y="2658"/>
                    <a:pt x="1473" y="2658"/>
                  </a:cubicBezTo>
                  <a:cubicBezTo>
                    <a:pt x="1173" y="2658"/>
                    <a:pt x="876" y="2542"/>
                    <a:pt x="656" y="2310"/>
                  </a:cubicBezTo>
                  <a:cubicBezTo>
                    <a:pt x="191" y="1846"/>
                    <a:pt x="191" y="1107"/>
                    <a:pt x="656" y="655"/>
                  </a:cubicBezTo>
                  <a:cubicBezTo>
                    <a:pt x="870" y="429"/>
                    <a:pt x="1191" y="310"/>
                    <a:pt x="1489" y="310"/>
                  </a:cubicBezTo>
                  <a:close/>
                  <a:moveTo>
                    <a:pt x="1489" y="0"/>
                  </a:moveTo>
                  <a:cubicBezTo>
                    <a:pt x="1084" y="0"/>
                    <a:pt x="715" y="155"/>
                    <a:pt x="429" y="429"/>
                  </a:cubicBezTo>
                  <a:cubicBezTo>
                    <a:pt x="144" y="714"/>
                    <a:pt x="1" y="1084"/>
                    <a:pt x="1" y="1488"/>
                  </a:cubicBezTo>
                  <a:cubicBezTo>
                    <a:pt x="1" y="1893"/>
                    <a:pt x="144" y="2262"/>
                    <a:pt x="429" y="2548"/>
                  </a:cubicBezTo>
                  <a:cubicBezTo>
                    <a:pt x="715" y="2834"/>
                    <a:pt x="1084" y="2977"/>
                    <a:pt x="1489" y="2977"/>
                  </a:cubicBezTo>
                  <a:cubicBezTo>
                    <a:pt x="1882" y="2977"/>
                    <a:pt x="2263" y="2834"/>
                    <a:pt x="2537" y="2548"/>
                  </a:cubicBezTo>
                  <a:cubicBezTo>
                    <a:pt x="2822" y="2262"/>
                    <a:pt x="2977" y="1893"/>
                    <a:pt x="2977" y="1488"/>
                  </a:cubicBezTo>
                  <a:cubicBezTo>
                    <a:pt x="2977" y="1084"/>
                    <a:pt x="2822" y="703"/>
                    <a:pt x="2537" y="429"/>
                  </a:cubicBezTo>
                  <a:cubicBezTo>
                    <a:pt x="2251" y="155"/>
                    <a:pt x="1882" y="0"/>
                    <a:pt x="1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7" name="Google Shape;14277;p90"/>
            <p:cNvSpPr/>
            <p:nvPr/>
          </p:nvSpPr>
          <p:spPr>
            <a:xfrm>
              <a:off x="5326878" y="1980358"/>
              <a:ext cx="350332" cy="144776"/>
            </a:xfrm>
            <a:custGeom>
              <a:avLst/>
              <a:gdLst/>
              <a:ahLst/>
              <a:cxnLst/>
              <a:rect l="l" t="t" r="r" b="b"/>
              <a:pathLst>
                <a:path w="11015" h="4552" extrusionOk="0">
                  <a:moveTo>
                    <a:pt x="5144" y="420"/>
                  </a:moveTo>
                  <a:cubicBezTo>
                    <a:pt x="5454" y="420"/>
                    <a:pt x="5692" y="670"/>
                    <a:pt x="5692" y="968"/>
                  </a:cubicBezTo>
                  <a:lnTo>
                    <a:pt x="5692" y="980"/>
                  </a:lnTo>
                  <a:lnTo>
                    <a:pt x="5645" y="956"/>
                  </a:lnTo>
                  <a:cubicBezTo>
                    <a:pt x="5585" y="920"/>
                    <a:pt x="5537" y="908"/>
                    <a:pt x="5478" y="896"/>
                  </a:cubicBezTo>
                  <a:lnTo>
                    <a:pt x="5466" y="896"/>
                  </a:lnTo>
                  <a:cubicBezTo>
                    <a:pt x="5364" y="864"/>
                    <a:pt x="5257" y="848"/>
                    <a:pt x="5148" y="848"/>
                  </a:cubicBezTo>
                  <a:cubicBezTo>
                    <a:pt x="4976" y="848"/>
                    <a:pt x="4800" y="888"/>
                    <a:pt x="4633" y="968"/>
                  </a:cubicBezTo>
                  <a:lnTo>
                    <a:pt x="4585" y="992"/>
                  </a:lnTo>
                  <a:lnTo>
                    <a:pt x="4585" y="980"/>
                  </a:lnTo>
                  <a:cubicBezTo>
                    <a:pt x="4585" y="670"/>
                    <a:pt x="4823" y="420"/>
                    <a:pt x="5144" y="420"/>
                  </a:cubicBezTo>
                  <a:close/>
                  <a:moveTo>
                    <a:pt x="5129" y="1184"/>
                  </a:moveTo>
                  <a:cubicBezTo>
                    <a:pt x="5263" y="1184"/>
                    <a:pt x="5391" y="1216"/>
                    <a:pt x="5514" y="1265"/>
                  </a:cubicBezTo>
                  <a:lnTo>
                    <a:pt x="5883" y="1444"/>
                  </a:lnTo>
                  <a:cubicBezTo>
                    <a:pt x="5764" y="1706"/>
                    <a:pt x="5704" y="2004"/>
                    <a:pt x="5716" y="2301"/>
                  </a:cubicBezTo>
                  <a:lnTo>
                    <a:pt x="5645" y="2277"/>
                  </a:lnTo>
                  <a:cubicBezTo>
                    <a:pt x="5484" y="2200"/>
                    <a:pt x="5308" y="2161"/>
                    <a:pt x="5134" y="2161"/>
                  </a:cubicBezTo>
                  <a:cubicBezTo>
                    <a:pt x="4960" y="2161"/>
                    <a:pt x="4787" y="2200"/>
                    <a:pt x="4633" y="2277"/>
                  </a:cubicBezTo>
                  <a:lnTo>
                    <a:pt x="4561" y="2301"/>
                  </a:lnTo>
                  <a:cubicBezTo>
                    <a:pt x="4561" y="2004"/>
                    <a:pt x="4502" y="1706"/>
                    <a:pt x="4394" y="1432"/>
                  </a:cubicBezTo>
                  <a:lnTo>
                    <a:pt x="4525" y="1373"/>
                  </a:lnTo>
                  <a:lnTo>
                    <a:pt x="4763" y="1265"/>
                  </a:lnTo>
                  <a:cubicBezTo>
                    <a:pt x="4823" y="1230"/>
                    <a:pt x="4883" y="1218"/>
                    <a:pt x="4942" y="1206"/>
                  </a:cubicBezTo>
                  <a:cubicBezTo>
                    <a:pt x="5006" y="1191"/>
                    <a:pt x="5068" y="1184"/>
                    <a:pt x="5129" y="1184"/>
                  </a:cubicBezTo>
                  <a:close/>
                  <a:moveTo>
                    <a:pt x="10348" y="1885"/>
                  </a:moveTo>
                  <a:cubicBezTo>
                    <a:pt x="10538" y="1885"/>
                    <a:pt x="10693" y="2039"/>
                    <a:pt x="10693" y="2230"/>
                  </a:cubicBezTo>
                  <a:lnTo>
                    <a:pt x="10693" y="2301"/>
                  </a:lnTo>
                  <a:cubicBezTo>
                    <a:pt x="10693" y="2504"/>
                    <a:pt x="10538" y="2647"/>
                    <a:pt x="10348" y="2647"/>
                  </a:cubicBezTo>
                  <a:lnTo>
                    <a:pt x="10240" y="2647"/>
                  </a:lnTo>
                  <a:lnTo>
                    <a:pt x="10240" y="2599"/>
                  </a:lnTo>
                  <a:lnTo>
                    <a:pt x="10240" y="2587"/>
                  </a:lnTo>
                  <a:cubicBezTo>
                    <a:pt x="10240" y="2563"/>
                    <a:pt x="10252" y="2516"/>
                    <a:pt x="10252" y="2480"/>
                  </a:cubicBezTo>
                  <a:cubicBezTo>
                    <a:pt x="10252" y="2420"/>
                    <a:pt x="10276" y="2385"/>
                    <a:pt x="10276" y="2325"/>
                  </a:cubicBezTo>
                  <a:lnTo>
                    <a:pt x="10276" y="2218"/>
                  </a:lnTo>
                  <a:cubicBezTo>
                    <a:pt x="10276" y="2158"/>
                    <a:pt x="10276" y="2111"/>
                    <a:pt x="10252" y="2051"/>
                  </a:cubicBezTo>
                  <a:cubicBezTo>
                    <a:pt x="10252" y="2027"/>
                    <a:pt x="10252" y="1980"/>
                    <a:pt x="10240" y="1944"/>
                  </a:cubicBezTo>
                  <a:lnTo>
                    <a:pt x="10240" y="1932"/>
                  </a:lnTo>
                  <a:lnTo>
                    <a:pt x="10240" y="1885"/>
                  </a:lnTo>
                  <a:close/>
                  <a:moveTo>
                    <a:pt x="2287" y="325"/>
                  </a:moveTo>
                  <a:cubicBezTo>
                    <a:pt x="2787" y="325"/>
                    <a:pt x="3275" y="515"/>
                    <a:pt x="3668" y="896"/>
                  </a:cubicBezTo>
                  <a:cubicBezTo>
                    <a:pt x="3823" y="1051"/>
                    <a:pt x="3954" y="1230"/>
                    <a:pt x="4049" y="1432"/>
                  </a:cubicBezTo>
                  <a:cubicBezTo>
                    <a:pt x="4049" y="1444"/>
                    <a:pt x="4061" y="1456"/>
                    <a:pt x="4061" y="1456"/>
                  </a:cubicBezTo>
                  <a:cubicBezTo>
                    <a:pt x="4085" y="1468"/>
                    <a:pt x="4085" y="1504"/>
                    <a:pt x="4097" y="1515"/>
                  </a:cubicBezTo>
                  <a:lnTo>
                    <a:pt x="4097" y="1527"/>
                  </a:lnTo>
                  <a:cubicBezTo>
                    <a:pt x="4109" y="1563"/>
                    <a:pt x="4109" y="1587"/>
                    <a:pt x="4121" y="1623"/>
                  </a:cubicBezTo>
                  <a:lnTo>
                    <a:pt x="4121" y="1634"/>
                  </a:lnTo>
                  <a:cubicBezTo>
                    <a:pt x="4371" y="2325"/>
                    <a:pt x="4216" y="3123"/>
                    <a:pt x="3668" y="3659"/>
                  </a:cubicBezTo>
                  <a:cubicBezTo>
                    <a:pt x="3287" y="4040"/>
                    <a:pt x="2784" y="4230"/>
                    <a:pt x="2281" y="4230"/>
                  </a:cubicBezTo>
                  <a:cubicBezTo>
                    <a:pt x="1778" y="4230"/>
                    <a:pt x="1275" y="4040"/>
                    <a:pt x="894" y="3659"/>
                  </a:cubicBezTo>
                  <a:cubicBezTo>
                    <a:pt x="525" y="3289"/>
                    <a:pt x="311" y="2801"/>
                    <a:pt x="311" y="2277"/>
                  </a:cubicBezTo>
                  <a:cubicBezTo>
                    <a:pt x="311" y="1754"/>
                    <a:pt x="525" y="1265"/>
                    <a:pt x="894" y="896"/>
                  </a:cubicBezTo>
                  <a:cubicBezTo>
                    <a:pt x="1287" y="503"/>
                    <a:pt x="1775" y="325"/>
                    <a:pt x="2287" y="325"/>
                  </a:cubicBezTo>
                  <a:close/>
                  <a:moveTo>
                    <a:pt x="7978" y="337"/>
                  </a:moveTo>
                  <a:cubicBezTo>
                    <a:pt x="8490" y="337"/>
                    <a:pt x="8978" y="527"/>
                    <a:pt x="9371" y="908"/>
                  </a:cubicBezTo>
                  <a:cubicBezTo>
                    <a:pt x="9633" y="1170"/>
                    <a:pt x="9800" y="1480"/>
                    <a:pt x="9883" y="1825"/>
                  </a:cubicBezTo>
                  <a:cubicBezTo>
                    <a:pt x="9967" y="2123"/>
                    <a:pt x="9967" y="2444"/>
                    <a:pt x="9883" y="2754"/>
                  </a:cubicBezTo>
                  <a:cubicBezTo>
                    <a:pt x="9800" y="3099"/>
                    <a:pt x="9633" y="3409"/>
                    <a:pt x="9371" y="3670"/>
                  </a:cubicBezTo>
                  <a:cubicBezTo>
                    <a:pt x="8990" y="4051"/>
                    <a:pt x="8487" y="4242"/>
                    <a:pt x="7984" y="4242"/>
                  </a:cubicBezTo>
                  <a:cubicBezTo>
                    <a:pt x="7481" y="4242"/>
                    <a:pt x="6978" y="4051"/>
                    <a:pt x="6597" y="3670"/>
                  </a:cubicBezTo>
                  <a:cubicBezTo>
                    <a:pt x="6049" y="3123"/>
                    <a:pt x="5895" y="2337"/>
                    <a:pt x="6133" y="1646"/>
                  </a:cubicBezTo>
                  <a:lnTo>
                    <a:pt x="6133" y="1634"/>
                  </a:lnTo>
                  <a:cubicBezTo>
                    <a:pt x="6157" y="1611"/>
                    <a:pt x="6157" y="1575"/>
                    <a:pt x="6168" y="1539"/>
                  </a:cubicBezTo>
                  <a:lnTo>
                    <a:pt x="6168" y="1527"/>
                  </a:lnTo>
                  <a:cubicBezTo>
                    <a:pt x="6180" y="1515"/>
                    <a:pt x="6180" y="1480"/>
                    <a:pt x="6192" y="1468"/>
                  </a:cubicBezTo>
                  <a:cubicBezTo>
                    <a:pt x="6192" y="1456"/>
                    <a:pt x="6216" y="1444"/>
                    <a:pt x="6216" y="1444"/>
                  </a:cubicBezTo>
                  <a:cubicBezTo>
                    <a:pt x="6299" y="1242"/>
                    <a:pt x="6430" y="1063"/>
                    <a:pt x="6597" y="908"/>
                  </a:cubicBezTo>
                  <a:cubicBezTo>
                    <a:pt x="6990" y="515"/>
                    <a:pt x="7478" y="337"/>
                    <a:pt x="7978" y="337"/>
                  </a:cubicBezTo>
                  <a:close/>
                  <a:moveTo>
                    <a:pt x="2287" y="0"/>
                  </a:moveTo>
                  <a:cubicBezTo>
                    <a:pt x="1701" y="0"/>
                    <a:pt x="1114" y="224"/>
                    <a:pt x="668" y="670"/>
                  </a:cubicBezTo>
                  <a:cubicBezTo>
                    <a:pt x="239" y="1099"/>
                    <a:pt x="1" y="1670"/>
                    <a:pt x="1" y="2277"/>
                  </a:cubicBezTo>
                  <a:cubicBezTo>
                    <a:pt x="1" y="2885"/>
                    <a:pt x="239" y="3456"/>
                    <a:pt x="668" y="3885"/>
                  </a:cubicBezTo>
                  <a:cubicBezTo>
                    <a:pt x="1120" y="4325"/>
                    <a:pt x="1704" y="4552"/>
                    <a:pt x="2275" y="4552"/>
                  </a:cubicBezTo>
                  <a:cubicBezTo>
                    <a:pt x="2858" y="4552"/>
                    <a:pt x="3442" y="4325"/>
                    <a:pt x="3882" y="3885"/>
                  </a:cubicBezTo>
                  <a:cubicBezTo>
                    <a:pt x="4228" y="3539"/>
                    <a:pt x="4442" y="3111"/>
                    <a:pt x="4525" y="2658"/>
                  </a:cubicBezTo>
                  <a:lnTo>
                    <a:pt x="4763" y="2563"/>
                  </a:lnTo>
                  <a:cubicBezTo>
                    <a:pt x="4883" y="2510"/>
                    <a:pt x="5011" y="2483"/>
                    <a:pt x="5139" y="2483"/>
                  </a:cubicBezTo>
                  <a:cubicBezTo>
                    <a:pt x="5267" y="2483"/>
                    <a:pt x="5395" y="2510"/>
                    <a:pt x="5514" y="2563"/>
                  </a:cubicBezTo>
                  <a:lnTo>
                    <a:pt x="5752" y="2658"/>
                  </a:lnTo>
                  <a:cubicBezTo>
                    <a:pt x="5823" y="3111"/>
                    <a:pt x="6026" y="3539"/>
                    <a:pt x="6383" y="3885"/>
                  </a:cubicBezTo>
                  <a:cubicBezTo>
                    <a:pt x="6835" y="4325"/>
                    <a:pt x="7419" y="4552"/>
                    <a:pt x="7990" y="4552"/>
                  </a:cubicBezTo>
                  <a:cubicBezTo>
                    <a:pt x="8573" y="4552"/>
                    <a:pt x="9157" y="4325"/>
                    <a:pt x="9597" y="3885"/>
                  </a:cubicBezTo>
                  <a:cubicBezTo>
                    <a:pt x="9871" y="3611"/>
                    <a:pt x="10050" y="3301"/>
                    <a:pt x="10169" y="2956"/>
                  </a:cubicBezTo>
                  <a:lnTo>
                    <a:pt x="10348" y="2956"/>
                  </a:lnTo>
                  <a:cubicBezTo>
                    <a:pt x="10717" y="2956"/>
                    <a:pt x="11014" y="2658"/>
                    <a:pt x="11014" y="2289"/>
                  </a:cubicBezTo>
                  <a:lnTo>
                    <a:pt x="11014" y="2230"/>
                  </a:lnTo>
                  <a:cubicBezTo>
                    <a:pt x="11002" y="1885"/>
                    <a:pt x="10705" y="1587"/>
                    <a:pt x="10348" y="1587"/>
                  </a:cubicBezTo>
                  <a:lnTo>
                    <a:pt x="10169" y="1587"/>
                  </a:lnTo>
                  <a:cubicBezTo>
                    <a:pt x="10062" y="1253"/>
                    <a:pt x="9871" y="932"/>
                    <a:pt x="9609" y="670"/>
                  </a:cubicBezTo>
                  <a:cubicBezTo>
                    <a:pt x="9163" y="224"/>
                    <a:pt x="8576" y="0"/>
                    <a:pt x="7990" y="0"/>
                  </a:cubicBezTo>
                  <a:cubicBezTo>
                    <a:pt x="7404" y="0"/>
                    <a:pt x="6817" y="224"/>
                    <a:pt x="6371" y="670"/>
                  </a:cubicBezTo>
                  <a:cubicBezTo>
                    <a:pt x="6228" y="813"/>
                    <a:pt x="6109" y="968"/>
                    <a:pt x="6014" y="1134"/>
                  </a:cubicBezTo>
                  <a:lnTo>
                    <a:pt x="6002" y="1111"/>
                  </a:lnTo>
                  <a:cubicBezTo>
                    <a:pt x="6014" y="1075"/>
                    <a:pt x="6014" y="1015"/>
                    <a:pt x="6014" y="968"/>
                  </a:cubicBezTo>
                  <a:cubicBezTo>
                    <a:pt x="6014" y="491"/>
                    <a:pt x="5633" y="87"/>
                    <a:pt x="5133" y="87"/>
                  </a:cubicBezTo>
                  <a:cubicBezTo>
                    <a:pt x="4644" y="87"/>
                    <a:pt x="4263" y="480"/>
                    <a:pt x="4263" y="968"/>
                  </a:cubicBezTo>
                  <a:cubicBezTo>
                    <a:pt x="4263" y="1015"/>
                    <a:pt x="4263" y="1075"/>
                    <a:pt x="4275" y="1111"/>
                  </a:cubicBezTo>
                  <a:lnTo>
                    <a:pt x="4263" y="1134"/>
                  </a:lnTo>
                  <a:cubicBezTo>
                    <a:pt x="4156" y="968"/>
                    <a:pt x="4037" y="801"/>
                    <a:pt x="3906" y="670"/>
                  </a:cubicBezTo>
                  <a:cubicBezTo>
                    <a:pt x="3460" y="224"/>
                    <a:pt x="2873" y="0"/>
                    <a:pt x="2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8" name="Google Shape;14278;p90"/>
            <p:cNvSpPr/>
            <p:nvPr/>
          </p:nvSpPr>
          <p:spPr>
            <a:xfrm>
              <a:off x="5627181" y="2089131"/>
              <a:ext cx="42460" cy="237456"/>
            </a:xfrm>
            <a:custGeom>
              <a:avLst/>
              <a:gdLst/>
              <a:ahLst/>
              <a:cxnLst/>
              <a:rect l="l" t="t" r="r" b="b"/>
              <a:pathLst>
                <a:path w="1335" h="7466" extrusionOk="0">
                  <a:moveTo>
                    <a:pt x="834" y="3799"/>
                  </a:moveTo>
                  <a:lnTo>
                    <a:pt x="1013" y="7025"/>
                  </a:lnTo>
                  <a:cubicBezTo>
                    <a:pt x="1025" y="7073"/>
                    <a:pt x="1013" y="7097"/>
                    <a:pt x="977" y="7120"/>
                  </a:cubicBezTo>
                  <a:cubicBezTo>
                    <a:pt x="953" y="7144"/>
                    <a:pt x="917" y="7156"/>
                    <a:pt x="894" y="7156"/>
                  </a:cubicBezTo>
                  <a:lnTo>
                    <a:pt x="429" y="7156"/>
                  </a:lnTo>
                  <a:cubicBezTo>
                    <a:pt x="405" y="7156"/>
                    <a:pt x="370" y="7144"/>
                    <a:pt x="346" y="7120"/>
                  </a:cubicBezTo>
                  <a:cubicBezTo>
                    <a:pt x="310" y="7085"/>
                    <a:pt x="310" y="7061"/>
                    <a:pt x="310" y="7025"/>
                  </a:cubicBezTo>
                  <a:lnTo>
                    <a:pt x="489" y="3799"/>
                  </a:lnTo>
                  <a:close/>
                  <a:moveTo>
                    <a:pt x="1001" y="0"/>
                  </a:moveTo>
                  <a:cubicBezTo>
                    <a:pt x="906" y="0"/>
                    <a:pt x="834" y="72"/>
                    <a:pt x="834" y="167"/>
                  </a:cubicBezTo>
                  <a:lnTo>
                    <a:pt x="834" y="3489"/>
                  </a:lnTo>
                  <a:lnTo>
                    <a:pt x="501" y="3489"/>
                  </a:lnTo>
                  <a:lnTo>
                    <a:pt x="501" y="881"/>
                  </a:lnTo>
                  <a:cubicBezTo>
                    <a:pt x="501" y="786"/>
                    <a:pt x="429" y="715"/>
                    <a:pt x="346" y="715"/>
                  </a:cubicBezTo>
                  <a:cubicBezTo>
                    <a:pt x="251" y="715"/>
                    <a:pt x="179" y="786"/>
                    <a:pt x="179" y="881"/>
                  </a:cubicBezTo>
                  <a:lnTo>
                    <a:pt x="179" y="3668"/>
                  </a:lnTo>
                  <a:lnTo>
                    <a:pt x="1" y="7013"/>
                  </a:lnTo>
                  <a:cubicBezTo>
                    <a:pt x="1" y="7132"/>
                    <a:pt x="48" y="7251"/>
                    <a:pt x="120" y="7335"/>
                  </a:cubicBezTo>
                  <a:cubicBezTo>
                    <a:pt x="203" y="7430"/>
                    <a:pt x="310" y="7466"/>
                    <a:pt x="429" y="7466"/>
                  </a:cubicBezTo>
                  <a:lnTo>
                    <a:pt x="894" y="7466"/>
                  </a:lnTo>
                  <a:cubicBezTo>
                    <a:pt x="1013" y="7466"/>
                    <a:pt x="1132" y="7430"/>
                    <a:pt x="1203" y="7335"/>
                  </a:cubicBezTo>
                  <a:cubicBezTo>
                    <a:pt x="1287" y="7251"/>
                    <a:pt x="1334" y="7132"/>
                    <a:pt x="1334" y="7013"/>
                  </a:cubicBezTo>
                  <a:lnTo>
                    <a:pt x="1156" y="3632"/>
                  </a:lnTo>
                  <a:lnTo>
                    <a:pt x="1156" y="167"/>
                  </a:lnTo>
                  <a:cubicBezTo>
                    <a:pt x="1156" y="72"/>
                    <a:pt x="1084" y="0"/>
                    <a:pt x="1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79" name="Google Shape;14279;p90"/>
          <p:cNvSpPr/>
          <p:nvPr/>
        </p:nvSpPr>
        <p:spPr>
          <a:xfrm>
            <a:off x="7992774" y="1977782"/>
            <a:ext cx="330645" cy="349950"/>
          </a:xfrm>
          <a:custGeom>
            <a:avLst/>
            <a:gdLst/>
            <a:ahLst/>
            <a:cxnLst/>
            <a:rect l="l" t="t" r="r" b="b"/>
            <a:pathLst>
              <a:path w="10396" h="11003" extrusionOk="0">
                <a:moveTo>
                  <a:pt x="9740" y="2406"/>
                </a:moveTo>
                <a:cubicBezTo>
                  <a:pt x="9764" y="2418"/>
                  <a:pt x="9788" y="2442"/>
                  <a:pt x="9800" y="2466"/>
                </a:cubicBezTo>
                <a:cubicBezTo>
                  <a:pt x="9919" y="2620"/>
                  <a:pt x="9883" y="2847"/>
                  <a:pt x="9728" y="2966"/>
                </a:cubicBezTo>
                <a:lnTo>
                  <a:pt x="9740" y="2406"/>
                </a:lnTo>
                <a:close/>
                <a:moveTo>
                  <a:pt x="9728" y="3656"/>
                </a:moveTo>
                <a:cubicBezTo>
                  <a:pt x="9764" y="3680"/>
                  <a:pt x="9812" y="3716"/>
                  <a:pt x="9847" y="3751"/>
                </a:cubicBezTo>
                <a:cubicBezTo>
                  <a:pt x="9967" y="3918"/>
                  <a:pt x="9931" y="4144"/>
                  <a:pt x="9764" y="4275"/>
                </a:cubicBezTo>
                <a:lnTo>
                  <a:pt x="9705" y="4323"/>
                </a:lnTo>
                <a:lnTo>
                  <a:pt x="9728" y="3656"/>
                </a:lnTo>
                <a:close/>
                <a:moveTo>
                  <a:pt x="9705" y="4883"/>
                </a:moveTo>
                <a:cubicBezTo>
                  <a:pt x="9788" y="4906"/>
                  <a:pt x="9847" y="4942"/>
                  <a:pt x="9895" y="5025"/>
                </a:cubicBezTo>
                <a:cubicBezTo>
                  <a:pt x="9967" y="5109"/>
                  <a:pt x="9990" y="5216"/>
                  <a:pt x="9978" y="5299"/>
                </a:cubicBezTo>
                <a:cubicBezTo>
                  <a:pt x="9967" y="5406"/>
                  <a:pt x="9919" y="5478"/>
                  <a:pt x="9847" y="5537"/>
                </a:cubicBezTo>
                <a:lnTo>
                  <a:pt x="9705" y="5633"/>
                </a:lnTo>
                <a:lnTo>
                  <a:pt x="9705" y="4883"/>
                </a:lnTo>
                <a:close/>
                <a:moveTo>
                  <a:pt x="8835" y="8490"/>
                </a:moveTo>
                <a:lnTo>
                  <a:pt x="8835" y="8847"/>
                </a:lnTo>
                <a:lnTo>
                  <a:pt x="5264" y="8847"/>
                </a:lnTo>
                <a:lnTo>
                  <a:pt x="5264" y="8490"/>
                </a:lnTo>
                <a:close/>
                <a:moveTo>
                  <a:pt x="2299" y="6061"/>
                </a:moveTo>
                <a:lnTo>
                  <a:pt x="2323" y="6109"/>
                </a:lnTo>
                <a:lnTo>
                  <a:pt x="3894" y="8145"/>
                </a:lnTo>
                <a:lnTo>
                  <a:pt x="4466" y="8907"/>
                </a:lnTo>
                <a:lnTo>
                  <a:pt x="4192" y="9109"/>
                </a:lnTo>
                <a:lnTo>
                  <a:pt x="2013" y="6287"/>
                </a:lnTo>
                <a:lnTo>
                  <a:pt x="2299" y="6061"/>
                </a:lnTo>
                <a:close/>
                <a:moveTo>
                  <a:pt x="1656" y="6335"/>
                </a:moveTo>
                <a:lnTo>
                  <a:pt x="4037" y="9443"/>
                </a:lnTo>
                <a:lnTo>
                  <a:pt x="2858" y="10443"/>
                </a:lnTo>
                <a:lnTo>
                  <a:pt x="382" y="7192"/>
                </a:lnTo>
                <a:lnTo>
                  <a:pt x="1656" y="6335"/>
                </a:lnTo>
                <a:close/>
                <a:moveTo>
                  <a:pt x="8978" y="9169"/>
                </a:moveTo>
                <a:lnTo>
                  <a:pt x="9085" y="10705"/>
                </a:lnTo>
                <a:lnTo>
                  <a:pt x="5002" y="10705"/>
                </a:lnTo>
                <a:lnTo>
                  <a:pt x="5097" y="9169"/>
                </a:lnTo>
                <a:close/>
                <a:moveTo>
                  <a:pt x="6895" y="1"/>
                </a:moveTo>
                <a:cubicBezTo>
                  <a:pt x="6716" y="1"/>
                  <a:pt x="6538" y="84"/>
                  <a:pt x="6407" y="215"/>
                </a:cubicBezTo>
                <a:cubicBezTo>
                  <a:pt x="6276" y="346"/>
                  <a:pt x="6192" y="513"/>
                  <a:pt x="6192" y="703"/>
                </a:cubicBezTo>
                <a:lnTo>
                  <a:pt x="6192" y="727"/>
                </a:lnTo>
                <a:cubicBezTo>
                  <a:pt x="6073" y="656"/>
                  <a:pt x="5942" y="632"/>
                  <a:pt x="5811" y="632"/>
                </a:cubicBezTo>
                <a:cubicBezTo>
                  <a:pt x="5442" y="644"/>
                  <a:pt x="5144" y="953"/>
                  <a:pt x="5144" y="1323"/>
                </a:cubicBezTo>
                <a:lnTo>
                  <a:pt x="5144" y="3751"/>
                </a:lnTo>
                <a:lnTo>
                  <a:pt x="4680" y="4109"/>
                </a:lnTo>
                <a:lnTo>
                  <a:pt x="4811" y="3192"/>
                </a:lnTo>
                <a:cubicBezTo>
                  <a:pt x="4859" y="2811"/>
                  <a:pt x="4609" y="2466"/>
                  <a:pt x="4216" y="2418"/>
                </a:cubicBezTo>
                <a:cubicBezTo>
                  <a:pt x="4174" y="2411"/>
                  <a:pt x="4135" y="2408"/>
                  <a:pt x="4097" y="2408"/>
                </a:cubicBezTo>
                <a:cubicBezTo>
                  <a:pt x="3664" y="2408"/>
                  <a:pt x="3509" y="2823"/>
                  <a:pt x="3454" y="2966"/>
                </a:cubicBezTo>
                <a:lnTo>
                  <a:pt x="3180" y="3728"/>
                </a:lnTo>
                <a:cubicBezTo>
                  <a:pt x="3144" y="3811"/>
                  <a:pt x="3192" y="3906"/>
                  <a:pt x="3263" y="3930"/>
                </a:cubicBezTo>
                <a:cubicBezTo>
                  <a:pt x="3286" y="3938"/>
                  <a:pt x="3307" y="3942"/>
                  <a:pt x="3328" y="3942"/>
                </a:cubicBezTo>
                <a:cubicBezTo>
                  <a:pt x="3395" y="3942"/>
                  <a:pt x="3450" y="3901"/>
                  <a:pt x="3478" y="3847"/>
                </a:cubicBezTo>
                <a:lnTo>
                  <a:pt x="3751" y="3085"/>
                </a:lnTo>
                <a:cubicBezTo>
                  <a:pt x="3875" y="2775"/>
                  <a:pt x="3999" y="2725"/>
                  <a:pt x="4116" y="2725"/>
                </a:cubicBezTo>
                <a:cubicBezTo>
                  <a:pt x="4133" y="2725"/>
                  <a:pt x="4151" y="2726"/>
                  <a:pt x="4168" y="2728"/>
                </a:cubicBezTo>
                <a:cubicBezTo>
                  <a:pt x="4371" y="2751"/>
                  <a:pt x="4513" y="2930"/>
                  <a:pt x="4490" y="3144"/>
                </a:cubicBezTo>
                <a:lnTo>
                  <a:pt x="4335" y="4204"/>
                </a:lnTo>
                <a:cubicBezTo>
                  <a:pt x="4323" y="4299"/>
                  <a:pt x="4371" y="4406"/>
                  <a:pt x="4466" y="4466"/>
                </a:cubicBezTo>
                <a:cubicBezTo>
                  <a:pt x="4514" y="4493"/>
                  <a:pt x="4562" y="4505"/>
                  <a:pt x="4608" y="4505"/>
                </a:cubicBezTo>
                <a:cubicBezTo>
                  <a:pt x="4665" y="4505"/>
                  <a:pt x="4718" y="4487"/>
                  <a:pt x="4763" y="4454"/>
                </a:cubicBezTo>
                <a:lnTo>
                  <a:pt x="5144" y="4168"/>
                </a:lnTo>
                <a:lnTo>
                  <a:pt x="5144" y="5383"/>
                </a:lnTo>
                <a:lnTo>
                  <a:pt x="4490" y="4704"/>
                </a:lnTo>
                <a:cubicBezTo>
                  <a:pt x="4353" y="4573"/>
                  <a:pt x="4177" y="4507"/>
                  <a:pt x="4001" y="4507"/>
                </a:cubicBezTo>
                <a:cubicBezTo>
                  <a:pt x="3826" y="4507"/>
                  <a:pt x="3650" y="4573"/>
                  <a:pt x="3513" y="4704"/>
                </a:cubicBezTo>
                <a:lnTo>
                  <a:pt x="3490" y="4740"/>
                </a:lnTo>
                <a:cubicBezTo>
                  <a:pt x="3370" y="4871"/>
                  <a:pt x="3311" y="5014"/>
                  <a:pt x="3311" y="5204"/>
                </a:cubicBezTo>
                <a:cubicBezTo>
                  <a:pt x="3311" y="5347"/>
                  <a:pt x="3359" y="5502"/>
                  <a:pt x="3454" y="5621"/>
                </a:cubicBezTo>
                <a:cubicBezTo>
                  <a:pt x="3454" y="5633"/>
                  <a:pt x="3478" y="5633"/>
                  <a:pt x="3478" y="5645"/>
                </a:cubicBezTo>
                <a:cubicBezTo>
                  <a:pt x="3478" y="5656"/>
                  <a:pt x="3490" y="5656"/>
                  <a:pt x="3501" y="5680"/>
                </a:cubicBezTo>
                <a:lnTo>
                  <a:pt x="5025" y="8073"/>
                </a:lnTo>
                <a:lnTo>
                  <a:pt x="5037" y="8085"/>
                </a:lnTo>
                <a:cubicBezTo>
                  <a:pt x="5037" y="8097"/>
                  <a:pt x="5049" y="8121"/>
                  <a:pt x="5049" y="8133"/>
                </a:cubicBezTo>
                <a:lnTo>
                  <a:pt x="5049" y="8145"/>
                </a:lnTo>
                <a:lnTo>
                  <a:pt x="5049" y="8157"/>
                </a:lnTo>
                <a:cubicBezTo>
                  <a:pt x="5025" y="8181"/>
                  <a:pt x="4990" y="8192"/>
                  <a:pt x="4966" y="8216"/>
                </a:cubicBezTo>
                <a:cubicBezTo>
                  <a:pt x="4942" y="8240"/>
                  <a:pt x="4918" y="8264"/>
                  <a:pt x="4906" y="8300"/>
                </a:cubicBezTo>
                <a:cubicBezTo>
                  <a:pt x="4799" y="8335"/>
                  <a:pt x="4692" y="8383"/>
                  <a:pt x="4621" y="8443"/>
                </a:cubicBezTo>
                <a:lnTo>
                  <a:pt x="4537" y="8502"/>
                </a:lnTo>
                <a:lnTo>
                  <a:pt x="2870" y="6311"/>
                </a:lnTo>
                <a:lnTo>
                  <a:pt x="2608" y="5978"/>
                </a:lnTo>
                <a:cubicBezTo>
                  <a:pt x="2668" y="5895"/>
                  <a:pt x="2728" y="5811"/>
                  <a:pt x="2751" y="5740"/>
                </a:cubicBezTo>
                <a:lnTo>
                  <a:pt x="3204" y="4525"/>
                </a:lnTo>
                <a:cubicBezTo>
                  <a:pt x="3239" y="4442"/>
                  <a:pt x="3192" y="4347"/>
                  <a:pt x="3120" y="4323"/>
                </a:cubicBezTo>
                <a:cubicBezTo>
                  <a:pt x="3098" y="4315"/>
                  <a:pt x="3077" y="4311"/>
                  <a:pt x="3056" y="4311"/>
                </a:cubicBezTo>
                <a:cubicBezTo>
                  <a:pt x="2989" y="4311"/>
                  <a:pt x="2933" y="4352"/>
                  <a:pt x="2906" y="4406"/>
                </a:cubicBezTo>
                <a:lnTo>
                  <a:pt x="2454" y="5621"/>
                </a:lnTo>
                <a:lnTo>
                  <a:pt x="2454" y="5633"/>
                </a:lnTo>
                <a:cubicBezTo>
                  <a:pt x="2454" y="5645"/>
                  <a:pt x="2442" y="5680"/>
                  <a:pt x="2394" y="5716"/>
                </a:cubicBezTo>
                <a:cubicBezTo>
                  <a:pt x="2357" y="5693"/>
                  <a:pt x="2313" y="5682"/>
                  <a:pt x="2267" y="5682"/>
                </a:cubicBezTo>
                <a:cubicBezTo>
                  <a:pt x="2197" y="5682"/>
                  <a:pt x="2124" y="5708"/>
                  <a:pt x="2073" y="5752"/>
                </a:cubicBezTo>
                <a:lnTo>
                  <a:pt x="1739" y="6002"/>
                </a:lnTo>
                <a:cubicBezTo>
                  <a:pt x="1698" y="5981"/>
                  <a:pt x="1653" y="5970"/>
                  <a:pt x="1607" y="5970"/>
                </a:cubicBezTo>
                <a:cubicBezTo>
                  <a:pt x="1546" y="5970"/>
                  <a:pt x="1484" y="5990"/>
                  <a:pt x="1430" y="6037"/>
                </a:cubicBezTo>
                <a:lnTo>
                  <a:pt x="156" y="6907"/>
                </a:lnTo>
                <a:cubicBezTo>
                  <a:pt x="72" y="6954"/>
                  <a:pt x="37" y="7026"/>
                  <a:pt x="13" y="7121"/>
                </a:cubicBezTo>
                <a:cubicBezTo>
                  <a:pt x="1" y="7204"/>
                  <a:pt x="37" y="7300"/>
                  <a:pt x="72" y="7359"/>
                </a:cubicBezTo>
                <a:lnTo>
                  <a:pt x="2561" y="10621"/>
                </a:lnTo>
                <a:cubicBezTo>
                  <a:pt x="2620" y="10693"/>
                  <a:pt x="2704" y="10740"/>
                  <a:pt x="2787" y="10740"/>
                </a:cubicBezTo>
                <a:lnTo>
                  <a:pt x="2823" y="10740"/>
                </a:lnTo>
                <a:cubicBezTo>
                  <a:pt x="2894" y="10740"/>
                  <a:pt x="2966" y="10705"/>
                  <a:pt x="3025" y="10657"/>
                </a:cubicBezTo>
                <a:lnTo>
                  <a:pt x="4204" y="9645"/>
                </a:lnTo>
                <a:cubicBezTo>
                  <a:pt x="4287" y="9574"/>
                  <a:pt x="4323" y="9455"/>
                  <a:pt x="4311" y="9347"/>
                </a:cubicBezTo>
                <a:lnTo>
                  <a:pt x="4633" y="9097"/>
                </a:lnTo>
                <a:cubicBezTo>
                  <a:pt x="4692" y="9050"/>
                  <a:pt x="4740" y="8978"/>
                  <a:pt x="4752" y="8895"/>
                </a:cubicBezTo>
                <a:cubicBezTo>
                  <a:pt x="4752" y="8847"/>
                  <a:pt x="4752" y="8800"/>
                  <a:pt x="4740" y="8752"/>
                </a:cubicBezTo>
                <a:lnTo>
                  <a:pt x="4823" y="8681"/>
                </a:lnTo>
                <a:cubicBezTo>
                  <a:pt x="4847" y="8669"/>
                  <a:pt x="4859" y="8657"/>
                  <a:pt x="4883" y="8657"/>
                </a:cubicBezTo>
                <a:lnTo>
                  <a:pt x="4883" y="8847"/>
                </a:lnTo>
                <a:cubicBezTo>
                  <a:pt x="4799" y="8895"/>
                  <a:pt x="4728" y="8990"/>
                  <a:pt x="4728" y="9109"/>
                </a:cubicBezTo>
                <a:lnTo>
                  <a:pt x="4633" y="10657"/>
                </a:lnTo>
                <a:cubicBezTo>
                  <a:pt x="4633" y="10752"/>
                  <a:pt x="4668" y="10836"/>
                  <a:pt x="4728" y="10895"/>
                </a:cubicBezTo>
                <a:cubicBezTo>
                  <a:pt x="4787" y="10955"/>
                  <a:pt x="4871" y="11002"/>
                  <a:pt x="4942" y="11002"/>
                </a:cubicBezTo>
                <a:lnTo>
                  <a:pt x="9038" y="11002"/>
                </a:lnTo>
                <a:cubicBezTo>
                  <a:pt x="9133" y="11002"/>
                  <a:pt x="9205" y="10979"/>
                  <a:pt x="9264" y="10895"/>
                </a:cubicBezTo>
                <a:cubicBezTo>
                  <a:pt x="9324" y="10836"/>
                  <a:pt x="9347" y="10752"/>
                  <a:pt x="9347" y="10657"/>
                </a:cubicBezTo>
                <a:lnTo>
                  <a:pt x="9264" y="9109"/>
                </a:lnTo>
                <a:cubicBezTo>
                  <a:pt x="9264" y="8990"/>
                  <a:pt x="9193" y="8907"/>
                  <a:pt x="9097" y="8847"/>
                </a:cubicBezTo>
                <a:lnTo>
                  <a:pt x="9097" y="8431"/>
                </a:lnTo>
                <a:cubicBezTo>
                  <a:pt x="9097" y="8359"/>
                  <a:pt x="9074" y="8264"/>
                  <a:pt x="9014" y="8216"/>
                </a:cubicBezTo>
                <a:cubicBezTo>
                  <a:pt x="8978" y="8192"/>
                  <a:pt x="8931" y="8157"/>
                  <a:pt x="8907" y="8145"/>
                </a:cubicBezTo>
                <a:lnTo>
                  <a:pt x="8907" y="8026"/>
                </a:lnTo>
                <a:cubicBezTo>
                  <a:pt x="8907" y="7919"/>
                  <a:pt x="8966" y="7728"/>
                  <a:pt x="9038" y="7490"/>
                </a:cubicBezTo>
                <a:cubicBezTo>
                  <a:pt x="9074" y="7407"/>
                  <a:pt x="9026" y="7311"/>
                  <a:pt x="8954" y="7288"/>
                </a:cubicBezTo>
                <a:cubicBezTo>
                  <a:pt x="8932" y="7279"/>
                  <a:pt x="8911" y="7275"/>
                  <a:pt x="8890" y="7275"/>
                </a:cubicBezTo>
                <a:cubicBezTo>
                  <a:pt x="8823" y="7275"/>
                  <a:pt x="8768" y="7316"/>
                  <a:pt x="8740" y="7371"/>
                </a:cubicBezTo>
                <a:cubicBezTo>
                  <a:pt x="8669" y="7561"/>
                  <a:pt x="8573" y="7835"/>
                  <a:pt x="8573" y="8014"/>
                </a:cubicBezTo>
                <a:lnTo>
                  <a:pt x="8573" y="8121"/>
                </a:lnTo>
                <a:lnTo>
                  <a:pt x="5406" y="8121"/>
                </a:lnTo>
                <a:cubicBezTo>
                  <a:pt x="5395" y="8014"/>
                  <a:pt x="5347" y="7919"/>
                  <a:pt x="5323" y="7859"/>
                </a:cubicBezTo>
                <a:lnTo>
                  <a:pt x="3787" y="5454"/>
                </a:lnTo>
                <a:cubicBezTo>
                  <a:pt x="3787" y="5442"/>
                  <a:pt x="3775" y="5442"/>
                  <a:pt x="3751" y="5418"/>
                </a:cubicBezTo>
                <a:cubicBezTo>
                  <a:pt x="3609" y="5275"/>
                  <a:pt x="3609" y="5049"/>
                  <a:pt x="3751" y="4906"/>
                </a:cubicBezTo>
                <a:cubicBezTo>
                  <a:pt x="3829" y="4829"/>
                  <a:pt x="3924" y="4790"/>
                  <a:pt x="4018" y="4790"/>
                </a:cubicBezTo>
                <a:cubicBezTo>
                  <a:pt x="4112" y="4790"/>
                  <a:pt x="4204" y="4829"/>
                  <a:pt x="4275" y="4906"/>
                </a:cubicBezTo>
                <a:lnTo>
                  <a:pt x="5025" y="5656"/>
                </a:lnTo>
                <a:cubicBezTo>
                  <a:pt x="5072" y="5711"/>
                  <a:pt x="5140" y="5740"/>
                  <a:pt x="5211" y="5740"/>
                </a:cubicBezTo>
                <a:cubicBezTo>
                  <a:pt x="5248" y="5740"/>
                  <a:pt x="5286" y="5732"/>
                  <a:pt x="5323" y="5716"/>
                </a:cubicBezTo>
                <a:cubicBezTo>
                  <a:pt x="5418" y="5680"/>
                  <a:pt x="5478" y="5585"/>
                  <a:pt x="5478" y="5466"/>
                </a:cubicBezTo>
                <a:lnTo>
                  <a:pt x="5478" y="3799"/>
                </a:lnTo>
                <a:lnTo>
                  <a:pt x="5478" y="1287"/>
                </a:lnTo>
                <a:cubicBezTo>
                  <a:pt x="5478" y="1073"/>
                  <a:pt x="5645" y="918"/>
                  <a:pt x="5835" y="918"/>
                </a:cubicBezTo>
                <a:cubicBezTo>
                  <a:pt x="5942" y="918"/>
                  <a:pt x="6037" y="942"/>
                  <a:pt x="6109" y="1013"/>
                </a:cubicBezTo>
                <a:cubicBezTo>
                  <a:pt x="6180" y="1096"/>
                  <a:pt x="6216" y="1180"/>
                  <a:pt x="6216" y="1287"/>
                </a:cubicBezTo>
                <a:lnTo>
                  <a:pt x="6216" y="4454"/>
                </a:lnTo>
                <a:cubicBezTo>
                  <a:pt x="6216" y="4549"/>
                  <a:pt x="6287" y="4621"/>
                  <a:pt x="6371" y="4621"/>
                </a:cubicBezTo>
                <a:cubicBezTo>
                  <a:pt x="6466" y="4621"/>
                  <a:pt x="6538" y="4549"/>
                  <a:pt x="6538" y="4454"/>
                </a:cubicBezTo>
                <a:lnTo>
                  <a:pt x="6538" y="1287"/>
                </a:lnTo>
                <a:lnTo>
                  <a:pt x="6538" y="680"/>
                </a:lnTo>
                <a:cubicBezTo>
                  <a:pt x="6538" y="572"/>
                  <a:pt x="6585" y="477"/>
                  <a:pt x="6645" y="418"/>
                </a:cubicBezTo>
                <a:cubicBezTo>
                  <a:pt x="6716" y="346"/>
                  <a:pt x="6811" y="322"/>
                  <a:pt x="6895" y="322"/>
                </a:cubicBezTo>
                <a:cubicBezTo>
                  <a:pt x="7002" y="322"/>
                  <a:pt x="7085" y="358"/>
                  <a:pt x="7145" y="418"/>
                </a:cubicBezTo>
                <a:cubicBezTo>
                  <a:pt x="7228" y="501"/>
                  <a:pt x="7252" y="584"/>
                  <a:pt x="7252" y="680"/>
                </a:cubicBezTo>
                <a:lnTo>
                  <a:pt x="7252" y="4454"/>
                </a:lnTo>
                <a:cubicBezTo>
                  <a:pt x="7252" y="4549"/>
                  <a:pt x="7323" y="4621"/>
                  <a:pt x="7419" y="4621"/>
                </a:cubicBezTo>
                <a:cubicBezTo>
                  <a:pt x="7502" y="4621"/>
                  <a:pt x="7585" y="4549"/>
                  <a:pt x="7585" y="4454"/>
                </a:cubicBezTo>
                <a:lnTo>
                  <a:pt x="7585" y="1430"/>
                </a:lnTo>
                <a:cubicBezTo>
                  <a:pt x="7585" y="1334"/>
                  <a:pt x="7621" y="1239"/>
                  <a:pt x="7681" y="1180"/>
                </a:cubicBezTo>
                <a:cubicBezTo>
                  <a:pt x="7740" y="1120"/>
                  <a:pt x="7847" y="1073"/>
                  <a:pt x="7942" y="1073"/>
                </a:cubicBezTo>
                <a:cubicBezTo>
                  <a:pt x="8038" y="1073"/>
                  <a:pt x="8133" y="1120"/>
                  <a:pt x="8192" y="1180"/>
                </a:cubicBezTo>
                <a:cubicBezTo>
                  <a:pt x="8264" y="1251"/>
                  <a:pt x="8300" y="1346"/>
                  <a:pt x="8300" y="1430"/>
                </a:cubicBezTo>
                <a:lnTo>
                  <a:pt x="8300" y="4454"/>
                </a:lnTo>
                <a:cubicBezTo>
                  <a:pt x="8300" y="4549"/>
                  <a:pt x="8371" y="4621"/>
                  <a:pt x="8454" y="4621"/>
                </a:cubicBezTo>
                <a:cubicBezTo>
                  <a:pt x="8550" y="4621"/>
                  <a:pt x="8621" y="4549"/>
                  <a:pt x="8621" y="4454"/>
                </a:cubicBezTo>
                <a:lnTo>
                  <a:pt x="8621" y="2168"/>
                </a:lnTo>
                <a:cubicBezTo>
                  <a:pt x="8621" y="1954"/>
                  <a:pt x="8788" y="1787"/>
                  <a:pt x="8990" y="1787"/>
                </a:cubicBezTo>
                <a:cubicBezTo>
                  <a:pt x="9097" y="1787"/>
                  <a:pt x="9193" y="1835"/>
                  <a:pt x="9252" y="1894"/>
                </a:cubicBezTo>
                <a:cubicBezTo>
                  <a:pt x="9324" y="1966"/>
                  <a:pt x="9347" y="2061"/>
                  <a:pt x="9347" y="2144"/>
                </a:cubicBezTo>
                <a:lnTo>
                  <a:pt x="9324" y="5883"/>
                </a:lnTo>
                <a:lnTo>
                  <a:pt x="9324" y="5918"/>
                </a:lnTo>
                <a:cubicBezTo>
                  <a:pt x="9312" y="6180"/>
                  <a:pt x="9228" y="6430"/>
                  <a:pt x="9085" y="6657"/>
                </a:cubicBezTo>
                <a:cubicBezTo>
                  <a:pt x="9038" y="6728"/>
                  <a:pt x="9050" y="6835"/>
                  <a:pt x="9133" y="6883"/>
                </a:cubicBezTo>
                <a:cubicBezTo>
                  <a:pt x="9158" y="6900"/>
                  <a:pt x="9188" y="6908"/>
                  <a:pt x="9218" y="6908"/>
                </a:cubicBezTo>
                <a:cubicBezTo>
                  <a:pt x="9271" y="6908"/>
                  <a:pt x="9324" y="6881"/>
                  <a:pt x="9347" y="6835"/>
                </a:cubicBezTo>
                <a:cubicBezTo>
                  <a:pt x="9526" y="6585"/>
                  <a:pt x="9621" y="6299"/>
                  <a:pt x="9645" y="6002"/>
                </a:cubicBezTo>
                <a:lnTo>
                  <a:pt x="9978" y="5752"/>
                </a:lnTo>
                <a:cubicBezTo>
                  <a:pt x="10336" y="5573"/>
                  <a:pt x="10395" y="5144"/>
                  <a:pt x="10157" y="4847"/>
                </a:cubicBezTo>
                <a:cubicBezTo>
                  <a:pt x="10086" y="4740"/>
                  <a:pt x="9967" y="4668"/>
                  <a:pt x="9847" y="4621"/>
                </a:cubicBezTo>
                <a:lnTo>
                  <a:pt x="9967" y="4525"/>
                </a:lnTo>
                <a:cubicBezTo>
                  <a:pt x="10109" y="4406"/>
                  <a:pt x="10205" y="4263"/>
                  <a:pt x="10228" y="4073"/>
                </a:cubicBezTo>
                <a:cubicBezTo>
                  <a:pt x="10264" y="3894"/>
                  <a:pt x="10205" y="3716"/>
                  <a:pt x="10097" y="3561"/>
                </a:cubicBezTo>
                <a:cubicBezTo>
                  <a:pt x="10026" y="3454"/>
                  <a:pt x="9907" y="3382"/>
                  <a:pt x="9788" y="3335"/>
                </a:cubicBezTo>
                <a:lnTo>
                  <a:pt x="9919" y="3239"/>
                </a:lnTo>
                <a:cubicBezTo>
                  <a:pt x="10062" y="3120"/>
                  <a:pt x="10157" y="2966"/>
                  <a:pt x="10181" y="2775"/>
                </a:cubicBezTo>
                <a:cubicBezTo>
                  <a:pt x="10217" y="2597"/>
                  <a:pt x="10157" y="2418"/>
                  <a:pt x="10050" y="2263"/>
                </a:cubicBezTo>
                <a:cubicBezTo>
                  <a:pt x="9967" y="2144"/>
                  <a:pt x="9847" y="2073"/>
                  <a:pt x="9705" y="2025"/>
                </a:cubicBezTo>
                <a:cubicBezTo>
                  <a:pt x="9681" y="1906"/>
                  <a:pt x="9621" y="1811"/>
                  <a:pt x="9526" y="1715"/>
                </a:cubicBezTo>
                <a:cubicBezTo>
                  <a:pt x="9395" y="1585"/>
                  <a:pt x="9228" y="1513"/>
                  <a:pt x="9038" y="1513"/>
                </a:cubicBezTo>
                <a:cubicBezTo>
                  <a:pt x="8907" y="1513"/>
                  <a:pt x="8788" y="1549"/>
                  <a:pt x="8669" y="1608"/>
                </a:cubicBezTo>
                <a:lnTo>
                  <a:pt x="8669" y="1465"/>
                </a:lnTo>
                <a:cubicBezTo>
                  <a:pt x="8669" y="1287"/>
                  <a:pt x="8597" y="1108"/>
                  <a:pt x="8454" y="977"/>
                </a:cubicBezTo>
                <a:cubicBezTo>
                  <a:pt x="8323" y="834"/>
                  <a:pt x="8157" y="763"/>
                  <a:pt x="7966" y="763"/>
                </a:cubicBezTo>
                <a:cubicBezTo>
                  <a:pt x="7835" y="763"/>
                  <a:pt x="7716" y="799"/>
                  <a:pt x="7597" y="870"/>
                </a:cubicBezTo>
                <a:lnTo>
                  <a:pt x="7597" y="703"/>
                </a:lnTo>
                <a:cubicBezTo>
                  <a:pt x="7597" y="525"/>
                  <a:pt x="7526" y="346"/>
                  <a:pt x="7383" y="215"/>
                </a:cubicBezTo>
                <a:cubicBezTo>
                  <a:pt x="7252" y="84"/>
                  <a:pt x="7085" y="1"/>
                  <a:pt x="689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80" name="Google Shape;14280;p90"/>
          <p:cNvGrpSpPr/>
          <p:nvPr/>
        </p:nvGrpSpPr>
        <p:grpSpPr>
          <a:xfrm>
            <a:off x="4883835" y="1992571"/>
            <a:ext cx="350300" cy="323043"/>
            <a:chOff x="4883835" y="1992571"/>
            <a:chExt cx="350300" cy="323043"/>
          </a:xfrm>
          <a:solidFill>
            <a:schemeClr val="bg1"/>
          </a:solidFill>
        </p:grpSpPr>
        <p:sp>
          <p:nvSpPr>
            <p:cNvPr id="14281" name="Google Shape;14281;p90"/>
            <p:cNvSpPr/>
            <p:nvPr/>
          </p:nvSpPr>
          <p:spPr>
            <a:xfrm>
              <a:off x="4883835" y="1992571"/>
              <a:ext cx="350300" cy="123085"/>
            </a:xfrm>
            <a:custGeom>
              <a:avLst/>
              <a:gdLst/>
              <a:ahLst/>
              <a:cxnLst/>
              <a:rect l="l" t="t" r="r" b="b"/>
              <a:pathLst>
                <a:path w="11014" h="3870" extrusionOk="0">
                  <a:moveTo>
                    <a:pt x="8323" y="298"/>
                  </a:moveTo>
                  <a:cubicBezTo>
                    <a:pt x="9430" y="298"/>
                    <a:pt x="10335" y="393"/>
                    <a:pt x="10704" y="429"/>
                  </a:cubicBezTo>
                  <a:lnTo>
                    <a:pt x="10704" y="762"/>
                  </a:lnTo>
                  <a:cubicBezTo>
                    <a:pt x="10645" y="846"/>
                    <a:pt x="10562" y="1060"/>
                    <a:pt x="10562" y="1417"/>
                  </a:cubicBezTo>
                  <a:cubicBezTo>
                    <a:pt x="10562" y="2179"/>
                    <a:pt x="10419" y="2691"/>
                    <a:pt x="10145" y="3025"/>
                  </a:cubicBezTo>
                  <a:cubicBezTo>
                    <a:pt x="9930" y="3263"/>
                    <a:pt x="9621" y="3382"/>
                    <a:pt x="9395" y="3441"/>
                  </a:cubicBezTo>
                  <a:cubicBezTo>
                    <a:pt x="9097" y="3513"/>
                    <a:pt x="8787" y="3513"/>
                    <a:pt x="8490" y="3525"/>
                  </a:cubicBezTo>
                  <a:cubicBezTo>
                    <a:pt x="8097" y="3525"/>
                    <a:pt x="7728" y="3525"/>
                    <a:pt x="7406" y="3370"/>
                  </a:cubicBezTo>
                  <a:cubicBezTo>
                    <a:pt x="6990" y="3155"/>
                    <a:pt x="6728" y="2739"/>
                    <a:pt x="6537" y="2393"/>
                  </a:cubicBezTo>
                  <a:cubicBezTo>
                    <a:pt x="6430" y="2191"/>
                    <a:pt x="6347" y="1965"/>
                    <a:pt x="6275" y="1739"/>
                  </a:cubicBezTo>
                  <a:cubicBezTo>
                    <a:pt x="6180" y="1429"/>
                    <a:pt x="5894" y="1203"/>
                    <a:pt x="5573" y="1203"/>
                  </a:cubicBezTo>
                  <a:lnTo>
                    <a:pt x="5454" y="1203"/>
                  </a:lnTo>
                  <a:cubicBezTo>
                    <a:pt x="5120" y="1203"/>
                    <a:pt x="4847" y="1429"/>
                    <a:pt x="4751" y="1739"/>
                  </a:cubicBezTo>
                  <a:cubicBezTo>
                    <a:pt x="4692" y="1965"/>
                    <a:pt x="4608" y="2191"/>
                    <a:pt x="4489" y="2393"/>
                  </a:cubicBezTo>
                  <a:cubicBezTo>
                    <a:pt x="4311" y="2739"/>
                    <a:pt x="4037" y="3155"/>
                    <a:pt x="3620" y="3370"/>
                  </a:cubicBezTo>
                  <a:cubicBezTo>
                    <a:pt x="3311" y="3513"/>
                    <a:pt x="2918" y="3525"/>
                    <a:pt x="2537" y="3525"/>
                  </a:cubicBezTo>
                  <a:cubicBezTo>
                    <a:pt x="2239" y="3525"/>
                    <a:pt x="1906" y="3513"/>
                    <a:pt x="1632" y="3441"/>
                  </a:cubicBezTo>
                  <a:cubicBezTo>
                    <a:pt x="1406" y="3382"/>
                    <a:pt x="1108" y="3275"/>
                    <a:pt x="882" y="3025"/>
                  </a:cubicBezTo>
                  <a:cubicBezTo>
                    <a:pt x="596" y="2715"/>
                    <a:pt x="465" y="2179"/>
                    <a:pt x="465" y="1417"/>
                  </a:cubicBezTo>
                  <a:cubicBezTo>
                    <a:pt x="465" y="1048"/>
                    <a:pt x="382" y="846"/>
                    <a:pt x="322" y="762"/>
                  </a:cubicBezTo>
                  <a:lnTo>
                    <a:pt x="322" y="429"/>
                  </a:lnTo>
                  <a:cubicBezTo>
                    <a:pt x="691" y="393"/>
                    <a:pt x="1584" y="298"/>
                    <a:pt x="2703" y="298"/>
                  </a:cubicBezTo>
                  <a:cubicBezTo>
                    <a:pt x="3656" y="298"/>
                    <a:pt x="4323" y="572"/>
                    <a:pt x="4632" y="727"/>
                  </a:cubicBezTo>
                  <a:cubicBezTo>
                    <a:pt x="4787" y="810"/>
                    <a:pt x="4942" y="869"/>
                    <a:pt x="5108" y="893"/>
                  </a:cubicBezTo>
                  <a:cubicBezTo>
                    <a:pt x="5245" y="923"/>
                    <a:pt x="5379" y="938"/>
                    <a:pt x="5513" y="938"/>
                  </a:cubicBezTo>
                  <a:cubicBezTo>
                    <a:pt x="5647" y="938"/>
                    <a:pt x="5781" y="923"/>
                    <a:pt x="5918" y="893"/>
                  </a:cubicBezTo>
                  <a:cubicBezTo>
                    <a:pt x="6073" y="869"/>
                    <a:pt x="6240" y="810"/>
                    <a:pt x="6394" y="727"/>
                  </a:cubicBezTo>
                  <a:cubicBezTo>
                    <a:pt x="6704" y="572"/>
                    <a:pt x="7371" y="298"/>
                    <a:pt x="8323" y="298"/>
                  </a:cubicBezTo>
                  <a:close/>
                  <a:moveTo>
                    <a:pt x="2715" y="0"/>
                  </a:moveTo>
                  <a:cubicBezTo>
                    <a:pt x="1548" y="0"/>
                    <a:pt x="620" y="96"/>
                    <a:pt x="263" y="131"/>
                  </a:cubicBezTo>
                  <a:cubicBezTo>
                    <a:pt x="108" y="155"/>
                    <a:pt x="1" y="274"/>
                    <a:pt x="1" y="417"/>
                  </a:cubicBezTo>
                  <a:lnTo>
                    <a:pt x="1" y="786"/>
                  </a:lnTo>
                  <a:cubicBezTo>
                    <a:pt x="1" y="846"/>
                    <a:pt x="24" y="893"/>
                    <a:pt x="48" y="953"/>
                  </a:cubicBezTo>
                  <a:cubicBezTo>
                    <a:pt x="84" y="989"/>
                    <a:pt x="155" y="1131"/>
                    <a:pt x="155" y="1441"/>
                  </a:cubicBezTo>
                  <a:cubicBezTo>
                    <a:pt x="155" y="2298"/>
                    <a:pt x="322" y="2870"/>
                    <a:pt x="644" y="3263"/>
                  </a:cubicBezTo>
                  <a:cubicBezTo>
                    <a:pt x="858" y="3501"/>
                    <a:pt x="1167" y="3679"/>
                    <a:pt x="1548" y="3787"/>
                  </a:cubicBezTo>
                  <a:cubicBezTo>
                    <a:pt x="1882" y="3858"/>
                    <a:pt x="2227" y="3870"/>
                    <a:pt x="2537" y="3870"/>
                  </a:cubicBezTo>
                  <a:cubicBezTo>
                    <a:pt x="2953" y="3870"/>
                    <a:pt x="3382" y="3858"/>
                    <a:pt x="3763" y="3679"/>
                  </a:cubicBezTo>
                  <a:cubicBezTo>
                    <a:pt x="4263" y="3441"/>
                    <a:pt x="4573" y="2965"/>
                    <a:pt x="4763" y="2572"/>
                  </a:cubicBezTo>
                  <a:cubicBezTo>
                    <a:pt x="4882" y="2358"/>
                    <a:pt x="4989" y="2120"/>
                    <a:pt x="5049" y="1858"/>
                  </a:cubicBezTo>
                  <a:cubicBezTo>
                    <a:pt x="5097" y="1679"/>
                    <a:pt x="5263" y="1560"/>
                    <a:pt x="5430" y="1560"/>
                  </a:cubicBezTo>
                  <a:lnTo>
                    <a:pt x="5549" y="1560"/>
                  </a:lnTo>
                  <a:cubicBezTo>
                    <a:pt x="5728" y="1560"/>
                    <a:pt x="5894" y="1679"/>
                    <a:pt x="5942" y="1858"/>
                  </a:cubicBezTo>
                  <a:cubicBezTo>
                    <a:pt x="6013" y="2096"/>
                    <a:pt x="6109" y="2334"/>
                    <a:pt x="6228" y="2572"/>
                  </a:cubicBezTo>
                  <a:cubicBezTo>
                    <a:pt x="6430" y="2965"/>
                    <a:pt x="6728" y="3441"/>
                    <a:pt x="7216" y="3679"/>
                  </a:cubicBezTo>
                  <a:cubicBezTo>
                    <a:pt x="7585" y="3858"/>
                    <a:pt x="7966" y="3870"/>
                    <a:pt x="8347" y="3870"/>
                  </a:cubicBezTo>
                  <a:lnTo>
                    <a:pt x="8454" y="3870"/>
                  </a:lnTo>
                  <a:cubicBezTo>
                    <a:pt x="8764" y="3870"/>
                    <a:pt x="9109" y="3858"/>
                    <a:pt x="9442" y="3787"/>
                  </a:cubicBezTo>
                  <a:cubicBezTo>
                    <a:pt x="9811" y="3691"/>
                    <a:pt x="10121" y="3513"/>
                    <a:pt x="10347" y="3263"/>
                  </a:cubicBezTo>
                  <a:cubicBezTo>
                    <a:pt x="10669" y="2870"/>
                    <a:pt x="10835" y="2298"/>
                    <a:pt x="10835" y="1441"/>
                  </a:cubicBezTo>
                  <a:cubicBezTo>
                    <a:pt x="10835" y="1131"/>
                    <a:pt x="10907" y="1000"/>
                    <a:pt x="10943" y="953"/>
                  </a:cubicBezTo>
                  <a:cubicBezTo>
                    <a:pt x="10966" y="905"/>
                    <a:pt x="10990" y="846"/>
                    <a:pt x="10990" y="786"/>
                  </a:cubicBezTo>
                  <a:lnTo>
                    <a:pt x="10990" y="417"/>
                  </a:lnTo>
                  <a:cubicBezTo>
                    <a:pt x="11014" y="274"/>
                    <a:pt x="10919" y="155"/>
                    <a:pt x="10776" y="131"/>
                  </a:cubicBezTo>
                  <a:cubicBezTo>
                    <a:pt x="10442" y="96"/>
                    <a:pt x="9502" y="0"/>
                    <a:pt x="8323" y="0"/>
                  </a:cubicBezTo>
                  <a:cubicBezTo>
                    <a:pt x="7299" y="0"/>
                    <a:pt x="6585" y="298"/>
                    <a:pt x="6240" y="477"/>
                  </a:cubicBezTo>
                  <a:cubicBezTo>
                    <a:pt x="6120" y="536"/>
                    <a:pt x="5990" y="596"/>
                    <a:pt x="5859" y="608"/>
                  </a:cubicBezTo>
                  <a:cubicBezTo>
                    <a:pt x="5745" y="631"/>
                    <a:pt x="5632" y="643"/>
                    <a:pt x="5519" y="643"/>
                  </a:cubicBezTo>
                  <a:cubicBezTo>
                    <a:pt x="5406" y="643"/>
                    <a:pt x="5293" y="631"/>
                    <a:pt x="5180" y="608"/>
                  </a:cubicBezTo>
                  <a:cubicBezTo>
                    <a:pt x="5049" y="584"/>
                    <a:pt x="4918" y="536"/>
                    <a:pt x="4799" y="477"/>
                  </a:cubicBezTo>
                  <a:cubicBezTo>
                    <a:pt x="4454" y="298"/>
                    <a:pt x="3739" y="0"/>
                    <a:pt x="2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2" name="Google Shape;14282;p90"/>
            <p:cNvSpPr/>
            <p:nvPr/>
          </p:nvSpPr>
          <p:spPr>
            <a:xfrm>
              <a:off x="5084174" y="2009237"/>
              <a:ext cx="130655" cy="88641"/>
            </a:xfrm>
            <a:custGeom>
              <a:avLst/>
              <a:gdLst/>
              <a:ahLst/>
              <a:cxnLst/>
              <a:rect l="l" t="t" r="r" b="b"/>
              <a:pathLst>
                <a:path w="4108" h="2787" extrusionOk="0">
                  <a:moveTo>
                    <a:pt x="2036" y="345"/>
                  </a:moveTo>
                  <a:cubicBezTo>
                    <a:pt x="2750" y="345"/>
                    <a:pt x="3381" y="381"/>
                    <a:pt x="3786" y="417"/>
                  </a:cubicBezTo>
                  <a:cubicBezTo>
                    <a:pt x="3739" y="548"/>
                    <a:pt x="3727" y="715"/>
                    <a:pt x="3727" y="905"/>
                  </a:cubicBezTo>
                  <a:cubicBezTo>
                    <a:pt x="3727" y="1679"/>
                    <a:pt x="3572" y="2012"/>
                    <a:pt x="3441" y="2155"/>
                  </a:cubicBezTo>
                  <a:cubicBezTo>
                    <a:pt x="3322" y="2286"/>
                    <a:pt x="3131" y="2370"/>
                    <a:pt x="2977" y="2393"/>
                  </a:cubicBezTo>
                  <a:cubicBezTo>
                    <a:pt x="2739" y="2453"/>
                    <a:pt x="2477" y="2453"/>
                    <a:pt x="2191" y="2465"/>
                  </a:cubicBezTo>
                  <a:lnTo>
                    <a:pt x="2096" y="2465"/>
                  </a:lnTo>
                  <a:cubicBezTo>
                    <a:pt x="1786" y="2465"/>
                    <a:pt x="1536" y="2453"/>
                    <a:pt x="1357" y="2370"/>
                  </a:cubicBezTo>
                  <a:cubicBezTo>
                    <a:pt x="1143" y="2262"/>
                    <a:pt x="953" y="2036"/>
                    <a:pt x="750" y="1631"/>
                  </a:cubicBezTo>
                  <a:cubicBezTo>
                    <a:pt x="655" y="1453"/>
                    <a:pt x="583" y="1274"/>
                    <a:pt x="524" y="1084"/>
                  </a:cubicBezTo>
                  <a:cubicBezTo>
                    <a:pt x="488" y="953"/>
                    <a:pt x="429" y="834"/>
                    <a:pt x="357" y="715"/>
                  </a:cubicBezTo>
                  <a:cubicBezTo>
                    <a:pt x="631" y="584"/>
                    <a:pt x="1203" y="345"/>
                    <a:pt x="2036" y="345"/>
                  </a:cubicBezTo>
                  <a:close/>
                  <a:moveTo>
                    <a:pt x="2024" y="0"/>
                  </a:moveTo>
                  <a:cubicBezTo>
                    <a:pt x="1119" y="0"/>
                    <a:pt x="476" y="250"/>
                    <a:pt x="191" y="417"/>
                  </a:cubicBezTo>
                  <a:cubicBezTo>
                    <a:pt x="107" y="465"/>
                    <a:pt x="48" y="536"/>
                    <a:pt x="36" y="619"/>
                  </a:cubicBezTo>
                  <a:cubicBezTo>
                    <a:pt x="0" y="715"/>
                    <a:pt x="36" y="798"/>
                    <a:pt x="72" y="893"/>
                  </a:cubicBezTo>
                  <a:cubicBezTo>
                    <a:pt x="131" y="977"/>
                    <a:pt x="179" y="1072"/>
                    <a:pt x="214" y="1155"/>
                  </a:cubicBezTo>
                  <a:cubicBezTo>
                    <a:pt x="274" y="1369"/>
                    <a:pt x="357" y="1572"/>
                    <a:pt x="453" y="1774"/>
                  </a:cubicBezTo>
                  <a:cubicBezTo>
                    <a:pt x="703" y="2250"/>
                    <a:pt x="929" y="2512"/>
                    <a:pt x="1203" y="2643"/>
                  </a:cubicBezTo>
                  <a:cubicBezTo>
                    <a:pt x="1441" y="2762"/>
                    <a:pt x="1738" y="2786"/>
                    <a:pt x="2096" y="2786"/>
                  </a:cubicBezTo>
                  <a:lnTo>
                    <a:pt x="2203" y="2786"/>
                  </a:lnTo>
                  <a:cubicBezTo>
                    <a:pt x="2500" y="2786"/>
                    <a:pt x="2798" y="2762"/>
                    <a:pt x="3072" y="2703"/>
                  </a:cubicBezTo>
                  <a:cubicBezTo>
                    <a:pt x="3262" y="2667"/>
                    <a:pt x="3512" y="2560"/>
                    <a:pt x="3691" y="2370"/>
                  </a:cubicBezTo>
                  <a:cubicBezTo>
                    <a:pt x="3929" y="2084"/>
                    <a:pt x="4048" y="1608"/>
                    <a:pt x="4048" y="905"/>
                  </a:cubicBezTo>
                  <a:cubicBezTo>
                    <a:pt x="4048" y="762"/>
                    <a:pt x="4060" y="607"/>
                    <a:pt x="4096" y="476"/>
                  </a:cubicBezTo>
                  <a:cubicBezTo>
                    <a:pt x="4108" y="381"/>
                    <a:pt x="4096" y="286"/>
                    <a:pt x="4036" y="203"/>
                  </a:cubicBezTo>
                  <a:cubicBezTo>
                    <a:pt x="3977" y="131"/>
                    <a:pt x="3893" y="84"/>
                    <a:pt x="3798" y="72"/>
                  </a:cubicBezTo>
                  <a:cubicBezTo>
                    <a:pt x="3393" y="48"/>
                    <a:pt x="2750" y="0"/>
                    <a:pt x="20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3" name="Google Shape;14283;p90"/>
            <p:cNvSpPr/>
            <p:nvPr/>
          </p:nvSpPr>
          <p:spPr>
            <a:xfrm>
              <a:off x="4904285" y="2009237"/>
              <a:ext cx="130687" cy="88641"/>
            </a:xfrm>
            <a:custGeom>
              <a:avLst/>
              <a:gdLst/>
              <a:ahLst/>
              <a:cxnLst/>
              <a:rect l="l" t="t" r="r" b="b"/>
              <a:pathLst>
                <a:path w="4109" h="2787" extrusionOk="0">
                  <a:moveTo>
                    <a:pt x="2084" y="310"/>
                  </a:moveTo>
                  <a:cubicBezTo>
                    <a:pt x="2918" y="322"/>
                    <a:pt x="3501" y="560"/>
                    <a:pt x="3763" y="715"/>
                  </a:cubicBezTo>
                  <a:cubicBezTo>
                    <a:pt x="3692" y="834"/>
                    <a:pt x="3632" y="953"/>
                    <a:pt x="3608" y="1072"/>
                  </a:cubicBezTo>
                  <a:cubicBezTo>
                    <a:pt x="3549" y="1262"/>
                    <a:pt x="3465" y="1441"/>
                    <a:pt x="3382" y="1619"/>
                  </a:cubicBezTo>
                  <a:cubicBezTo>
                    <a:pt x="3168" y="2024"/>
                    <a:pt x="2977" y="2239"/>
                    <a:pt x="2775" y="2346"/>
                  </a:cubicBezTo>
                  <a:cubicBezTo>
                    <a:pt x="2596" y="2441"/>
                    <a:pt x="2334" y="2453"/>
                    <a:pt x="2025" y="2453"/>
                  </a:cubicBezTo>
                  <a:lnTo>
                    <a:pt x="1941" y="2453"/>
                  </a:lnTo>
                  <a:cubicBezTo>
                    <a:pt x="1656" y="2453"/>
                    <a:pt x="1382" y="2441"/>
                    <a:pt x="1144" y="2381"/>
                  </a:cubicBezTo>
                  <a:cubicBezTo>
                    <a:pt x="1001" y="2346"/>
                    <a:pt x="810" y="2274"/>
                    <a:pt x="691" y="2143"/>
                  </a:cubicBezTo>
                  <a:cubicBezTo>
                    <a:pt x="548" y="1989"/>
                    <a:pt x="405" y="1667"/>
                    <a:pt x="405" y="893"/>
                  </a:cubicBezTo>
                  <a:cubicBezTo>
                    <a:pt x="405" y="715"/>
                    <a:pt x="394" y="548"/>
                    <a:pt x="346" y="381"/>
                  </a:cubicBezTo>
                  <a:cubicBezTo>
                    <a:pt x="751" y="357"/>
                    <a:pt x="1370" y="310"/>
                    <a:pt x="2084" y="310"/>
                  </a:cubicBezTo>
                  <a:close/>
                  <a:moveTo>
                    <a:pt x="2084" y="0"/>
                  </a:moveTo>
                  <a:cubicBezTo>
                    <a:pt x="1358" y="0"/>
                    <a:pt x="727" y="48"/>
                    <a:pt x="310" y="72"/>
                  </a:cubicBezTo>
                  <a:cubicBezTo>
                    <a:pt x="227" y="84"/>
                    <a:pt x="132" y="131"/>
                    <a:pt x="72" y="203"/>
                  </a:cubicBezTo>
                  <a:cubicBezTo>
                    <a:pt x="13" y="286"/>
                    <a:pt x="1" y="369"/>
                    <a:pt x="13" y="476"/>
                  </a:cubicBezTo>
                  <a:cubicBezTo>
                    <a:pt x="48" y="607"/>
                    <a:pt x="60" y="738"/>
                    <a:pt x="60" y="905"/>
                  </a:cubicBezTo>
                  <a:cubicBezTo>
                    <a:pt x="60" y="1608"/>
                    <a:pt x="179" y="2096"/>
                    <a:pt x="417" y="2370"/>
                  </a:cubicBezTo>
                  <a:cubicBezTo>
                    <a:pt x="596" y="2572"/>
                    <a:pt x="846" y="2667"/>
                    <a:pt x="1048" y="2703"/>
                  </a:cubicBezTo>
                  <a:cubicBezTo>
                    <a:pt x="1310" y="2762"/>
                    <a:pt x="1608" y="2786"/>
                    <a:pt x="1906" y="2786"/>
                  </a:cubicBezTo>
                  <a:lnTo>
                    <a:pt x="2013" y="2786"/>
                  </a:lnTo>
                  <a:cubicBezTo>
                    <a:pt x="2370" y="2786"/>
                    <a:pt x="2668" y="2751"/>
                    <a:pt x="2906" y="2643"/>
                  </a:cubicBezTo>
                  <a:cubicBezTo>
                    <a:pt x="3191" y="2512"/>
                    <a:pt x="3430" y="2250"/>
                    <a:pt x="3668" y="1774"/>
                  </a:cubicBezTo>
                  <a:cubicBezTo>
                    <a:pt x="3763" y="1572"/>
                    <a:pt x="3846" y="1369"/>
                    <a:pt x="3894" y="1155"/>
                  </a:cubicBezTo>
                  <a:cubicBezTo>
                    <a:pt x="3930" y="1072"/>
                    <a:pt x="3977" y="965"/>
                    <a:pt x="4013" y="893"/>
                  </a:cubicBezTo>
                  <a:cubicBezTo>
                    <a:pt x="4096" y="822"/>
                    <a:pt x="4108" y="715"/>
                    <a:pt x="4073" y="619"/>
                  </a:cubicBezTo>
                  <a:cubicBezTo>
                    <a:pt x="4049" y="536"/>
                    <a:pt x="4001" y="453"/>
                    <a:pt x="3918" y="417"/>
                  </a:cubicBezTo>
                  <a:cubicBezTo>
                    <a:pt x="3620" y="262"/>
                    <a:pt x="2989" y="0"/>
                    <a:pt x="2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4" name="Google Shape;14284;p90"/>
            <p:cNvSpPr/>
            <p:nvPr/>
          </p:nvSpPr>
          <p:spPr>
            <a:xfrm>
              <a:off x="4943660" y="2123576"/>
              <a:ext cx="231413" cy="66631"/>
            </a:xfrm>
            <a:custGeom>
              <a:avLst/>
              <a:gdLst/>
              <a:ahLst/>
              <a:cxnLst/>
              <a:rect l="l" t="t" r="r" b="b"/>
              <a:pathLst>
                <a:path w="7276" h="2095" extrusionOk="0">
                  <a:moveTo>
                    <a:pt x="4549" y="346"/>
                  </a:moveTo>
                  <a:cubicBezTo>
                    <a:pt x="4942" y="346"/>
                    <a:pt x="5263" y="632"/>
                    <a:pt x="5561" y="894"/>
                  </a:cubicBezTo>
                  <a:cubicBezTo>
                    <a:pt x="5859" y="1168"/>
                    <a:pt x="6144" y="1406"/>
                    <a:pt x="6502" y="1406"/>
                  </a:cubicBezTo>
                  <a:cubicBezTo>
                    <a:pt x="6609" y="1406"/>
                    <a:pt x="6692" y="1394"/>
                    <a:pt x="6764" y="1358"/>
                  </a:cubicBezTo>
                  <a:lnTo>
                    <a:pt x="6764" y="1358"/>
                  </a:lnTo>
                  <a:cubicBezTo>
                    <a:pt x="6692" y="1489"/>
                    <a:pt x="6537" y="1596"/>
                    <a:pt x="6335" y="1668"/>
                  </a:cubicBezTo>
                  <a:cubicBezTo>
                    <a:pt x="6227" y="1713"/>
                    <a:pt x="6071" y="1756"/>
                    <a:pt x="5873" y="1756"/>
                  </a:cubicBezTo>
                  <a:cubicBezTo>
                    <a:pt x="5656" y="1756"/>
                    <a:pt x="5390" y="1704"/>
                    <a:pt x="5085" y="1549"/>
                  </a:cubicBezTo>
                  <a:cubicBezTo>
                    <a:pt x="4833" y="1423"/>
                    <a:pt x="4182" y="1131"/>
                    <a:pt x="3720" y="1131"/>
                  </a:cubicBezTo>
                  <a:cubicBezTo>
                    <a:pt x="3702" y="1131"/>
                    <a:pt x="3685" y="1131"/>
                    <a:pt x="3668" y="1132"/>
                  </a:cubicBezTo>
                  <a:lnTo>
                    <a:pt x="3597" y="1132"/>
                  </a:lnTo>
                  <a:cubicBezTo>
                    <a:pt x="3572" y="1130"/>
                    <a:pt x="3548" y="1129"/>
                    <a:pt x="3522" y="1129"/>
                  </a:cubicBezTo>
                  <a:cubicBezTo>
                    <a:pt x="3063" y="1129"/>
                    <a:pt x="2439" y="1425"/>
                    <a:pt x="2180" y="1549"/>
                  </a:cubicBezTo>
                  <a:cubicBezTo>
                    <a:pt x="1885" y="1702"/>
                    <a:pt x="1622" y="1751"/>
                    <a:pt x="1405" y="1751"/>
                  </a:cubicBezTo>
                  <a:cubicBezTo>
                    <a:pt x="1202" y="1751"/>
                    <a:pt x="1039" y="1708"/>
                    <a:pt x="930" y="1668"/>
                  </a:cubicBezTo>
                  <a:cubicBezTo>
                    <a:pt x="739" y="1596"/>
                    <a:pt x="572" y="1489"/>
                    <a:pt x="489" y="1358"/>
                  </a:cubicBezTo>
                  <a:lnTo>
                    <a:pt x="489" y="1358"/>
                  </a:lnTo>
                  <a:cubicBezTo>
                    <a:pt x="560" y="1394"/>
                    <a:pt x="656" y="1406"/>
                    <a:pt x="751" y="1406"/>
                  </a:cubicBezTo>
                  <a:cubicBezTo>
                    <a:pt x="1108" y="1406"/>
                    <a:pt x="1394" y="1156"/>
                    <a:pt x="1692" y="894"/>
                  </a:cubicBezTo>
                  <a:cubicBezTo>
                    <a:pt x="2001" y="632"/>
                    <a:pt x="2323" y="346"/>
                    <a:pt x="2704" y="346"/>
                  </a:cubicBezTo>
                  <a:cubicBezTo>
                    <a:pt x="2894" y="346"/>
                    <a:pt x="3347" y="394"/>
                    <a:pt x="3466" y="799"/>
                  </a:cubicBezTo>
                  <a:cubicBezTo>
                    <a:pt x="3477" y="870"/>
                    <a:pt x="3549" y="930"/>
                    <a:pt x="3632" y="930"/>
                  </a:cubicBezTo>
                  <a:cubicBezTo>
                    <a:pt x="3704" y="930"/>
                    <a:pt x="3775" y="882"/>
                    <a:pt x="3787" y="799"/>
                  </a:cubicBezTo>
                  <a:cubicBezTo>
                    <a:pt x="3906" y="394"/>
                    <a:pt x="4359" y="346"/>
                    <a:pt x="4549" y="346"/>
                  </a:cubicBezTo>
                  <a:close/>
                  <a:moveTo>
                    <a:pt x="4561" y="1"/>
                  </a:moveTo>
                  <a:cubicBezTo>
                    <a:pt x="4061" y="1"/>
                    <a:pt x="3787" y="215"/>
                    <a:pt x="3644" y="406"/>
                  </a:cubicBezTo>
                  <a:cubicBezTo>
                    <a:pt x="3608" y="358"/>
                    <a:pt x="3573" y="310"/>
                    <a:pt x="3513" y="275"/>
                  </a:cubicBezTo>
                  <a:cubicBezTo>
                    <a:pt x="3311" y="96"/>
                    <a:pt x="3049" y="25"/>
                    <a:pt x="2704" y="25"/>
                  </a:cubicBezTo>
                  <a:cubicBezTo>
                    <a:pt x="2180" y="25"/>
                    <a:pt x="1811" y="346"/>
                    <a:pt x="1465" y="644"/>
                  </a:cubicBezTo>
                  <a:cubicBezTo>
                    <a:pt x="1215" y="870"/>
                    <a:pt x="977" y="1072"/>
                    <a:pt x="739" y="1072"/>
                  </a:cubicBezTo>
                  <a:cubicBezTo>
                    <a:pt x="620" y="1072"/>
                    <a:pt x="549" y="1049"/>
                    <a:pt x="513" y="1013"/>
                  </a:cubicBezTo>
                  <a:cubicBezTo>
                    <a:pt x="489" y="977"/>
                    <a:pt x="489" y="882"/>
                    <a:pt x="537" y="775"/>
                  </a:cubicBezTo>
                  <a:cubicBezTo>
                    <a:pt x="560" y="703"/>
                    <a:pt x="537" y="608"/>
                    <a:pt x="453" y="572"/>
                  </a:cubicBezTo>
                  <a:cubicBezTo>
                    <a:pt x="426" y="554"/>
                    <a:pt x="396" y="545"/>
                    <a:pt x="367" y="545"/>
                  </a:cubicBezTo>
                  <a:cubicBezTo>
                    <a:pt x="321" y="545"/>
                    <a:pt x="276" y="569"/>
                    <a:pt x="239" y="620"/>
                  </a:cubicBezTo>
                  <a:cubicBezTo>
                    <a:pt x="60" y="834"/>
                    <a:pt x="1" y="1120"/>
                    <a:pt x="96" y="1358"/>
                  </a:cubicBezTo>
                  <a:cubicBezTo>
                    <a:pt x="203" y="1632"/>
                    <a:pt x="477" y="1870"/>
                    <a:pt x="810" y="1989"/>
                  </a:cubicBezTo>
                  <a:cubicBezTo>
                    <a:pt x="994" y="2060"/>
                    <a:pt x="1188" y="2095"/>
                    <a:pt x="1388" y="2095"/>
                  </a:cubicBezTo>
                  <a:cubicBezTo>
                    <a:pt x="1694" y="2095"/>
                    <a:pt x="2013" y="2012"/>
                    <a:pt x="2323" y="1846"/>
                  </a:cubicBezTo>
                  <a:cubicBezTo>
                    <a:pt x="3073" y="1465"/>
                    <a:pt x="3466" y="1465"/>
                    <a:pt x="3573" y="1465"/>
                  </a:cubicBezTo>
                  <a:lnTo>
                    <a:pt x="3692" y="1465"/>
                  </a:lnTo>
                  <a:cubicBezTo>
                    <a:pt x="3704" y="1464"/>
                    <a:pt x="3721" y="1463"/>
                    <a:pt x="3744" y="1463"/>
                  </a:cubicBezTo>
                  <a:cubicBezTo>
                    <a:pt x="3895" y="1463"/>
                    <a:pt x="4278" y="1515"/>
                    <a:pt x="4942" y="1846"/>
                  </a:cubicBezTo>
                  <a:cubicBezTo>
                    <a:pt x="5240" y="2001"/>
                    <a:pt x="5561" y="2084"/>
                    <a:pt x="5859" y="2084"/>
                  </a:cubicBezTo>
                  <a:cubicBezTo>
                    <a:pt x="6073" y="2084"/>
                    <a:pt x="6264" y="2061"/>
                    <a:pt x="6442" y="1989"/>
                  </a:cubicBezTo>
                  <a:cubicBezTo>
                    <a:pt x="6787" y="1846"/>
                    <a:pt x="7049" y="1632"/>
                    <a:pt x="7157" y="1358"/>
                  </a:cubicBezTo>
                  <a:cubicBezTo>
                    <a:pt x="7276" y="1108"/>
                    <a:pt x="7216" y="834"/>
                    <a:pt x="7037" y="596"/>
                  </a:cubicBezTo>
                  <a:cubicBezTo>
                    <a:pt x="7002" y="553"/>
                    <a:pt x="6957" y="532"/>
                    <a:pt x="6910" y="532"/>
                  </a:cubicBezTo>
                  <a:cubicBezTo>
                    <a:pt x="6878" y="532"/>
                    <a:pt x="6845" y="541"/>
                    <a:pt x="6811" y="560"/>
                  </a:cubicBezTo>
                  <a:cubicBezTo>
                    <a:pt x="6740" y="596"/>
                    <a:pt x="6704" y="691"/>
                    <a:pt x="6740" y="763"/>
                  </a:cubicBezTo>
                  <a:cubicBezTo>
                    <a:pt x="6776" y="870"/>
                    <a:pt x="6787" y="953"/>
                    <a:pt x="6752" y="1001"/>
                  </a:cubicBezTo>
                  <a:cubicBezTo>
                    <a:pt x="6728" y="1049"/>
                    <a:pt x="6645" y="1061"/>
                    <a:pt x="6525" y="1061"/>
                  </a:cubicBezTo>
                  <a:cubicBezTo>
                    <a:pt x="6299" y="1061"/>
                    <a:pt x="6049" y="858"/>
                    <a:pt x="5799" y="632"/>
                  </a:cubicBezTo>
                  <a:cubicBezTo>
                    <a:pt x="5454" y="334"/>
                    <a:pt x="5085" y="1"/>
                    <a:pt x="4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5" name="Google Shape;14285;p90"/>
            <p:cNvSpPr/>
            <p:nvPr/>
          </p:nvSpPr>
          <p:spPr>
            <a:xfrm>
              <a:off x="5142473" y="2191384"/>
              <a:ext cx="26907" cy="123467"/>
            </a:xfrm>
            <a:custGeom>
              <a:avLst/>
              <a:gdLst/>
              <a:ahLst/>
              <a:cxnLst/>
              <a:rect l="l" t="t" r="r" b="b"/>
              <a:pathLst>
                <a:path w="846" h="3882" extrusionOk="0">
                  <a:moveTo>
                    <a:pt x="501" y="2215"/>
                  </a:moveTo>
                  <a:lnTo>
                    <a:pt x="501" y="3465"/>
                  </a:lnTo>
                  <a:lnTo>
                    <a:pt x="525" y="3465"/>
                  </a:lnTo>
                  <a:cubicBezTo>
                    <a:pt x="525" y="3524"/>
                    <a:pt x="477" y="3572"/>
                    <a:pt x="417" y="3572"/>
                  </a:cubicBezTo>
                  <a:cubicBezTo>
                    <a:pt x="358" y="3572"/>
                    <a:pt x="310" y="3524"/>
                    <a:pt x="310" y="3465"/>
                  </a:cubicBezTo>
                  <a:lnTo>
                    <a:pt x="310" y="2215"/>
                  </a:lnTo>
                  <a:close/>
                  <a:moveTo>
                    <a:pt x="679" y="0"/>
                  </a:moveTo>
                  <a:cubicBezTo>
                    <a:pt x="596" y="0"/>
                    <a:pt x="525" y="72"/>
                    <a:pt x="525" y="167"/>
                  </a:cubicBezTo>
                  <a:lnTo>
                    <a:pt x="525" y="1905"/>
                  </a:lnTo>
                  <a:lnTo>
                    <a:pt x="322" y="1905"/>
                  </a:lnTo>
                  <a:lnTo>
                    <a:pt x="322" y="429"/>
                  </a:lnTo>
                  <a:cubicBezTo>
                    <a:pt x="322" y="345"/>
                    <a:pt x="251" y="274"/>
                    <a:pt x="167" y="274"/>
                  </a:cubicBezTo>
                  <a:cubicBezTo>
                    <a:pt x="72" y="274"/>
                    <a:pt x="1" y="345"/>
                    <a:pt x="1" y="429"/>
                  </a:cubicBezTo>
                  <a:lnTo>
                    <a:pt x="1" y="3465"/>
                  </a:lnTo>
                  <a:cubicBezTo>
                    <a:pt x="1" y="3703"/>
                    <a:pt x="191" y="3882"/>
                    <a:pt x="417" y="3882"/>
                  </a:cubicBezTo>
                  <a:cubicBezTo>
                    <a:pt x="655" y="3882"/>
                    <a:pt x="834" y="3691"/>
                    <a:pt x="834" y="3465"/>
                  </a:cubicBezTo>
                  <a:lnTo>
                    <a:pt x="834" y="167"/>
                  </a:lnTo>
                  <a:cubicBezTo>
                    <a:pt x="846" y="72"/>
                    <a:pt x="775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6" name="Google Shape;14286;p90"/>
            <p:cNvSpPr/>
            <p:nvPr/>
          </p:nvSpPr>
          <p:spPr>
            <a:xfrm>
              <a:off x="5203825" y="2089513"/>
              <a:ext cx="27289" cy="226102"/>
            </a:xfrm>
            <a:custGeom>
              <a:avLst/>
              <a:gdLst/>
              <a:ahLst/>
              <a:cxnLst/>
              <a:rect l="l" t="t" r="r" b="b"/>
              <a:pathLst>
                <a:path w="858" h="7109" extrusionOk="0">
                  <a:moveTo>
                    <a:pt x="512" y="5418"/>
                  </a:moveTo>
                  <a:lnTo>
                    <a:pt x="512" y="6668"/>
                  </a:lnTo>
                  <a:lnTo>
                    <a:pt x="524" y="6668"/>
                  </a:lnTo>
                  <a:cubicBezTo>
                    <a:pt x="524" y="6727"/>
                    <a:pt x="477" y="6775"/>
                    <a:pt x="417" y="6775"/>
                  </a:cubicBezTo>
                  <a:cubicBezTo>
                    <a:pt x="358" y="6775"/>
                    <a:pt x="310" y="6727"/>
                    <a:pt x="310" y="6668"/>
                  </a:cubicBezTo>
                  <a:lnTo>
                    <a:pt x="310" y="5418"/>
                  </a:lnTo>
                  <a:close/>
                  <a:moveTo>
                    <a:pt x="691" y="0"/>
                  </a:moveTo>
                  <a:cubicBezTo>
                    <a:pt x="596" y="0"/>
                    <a:pt x="524" y="84"/>
                    <a:pt x="524" y="167"/>
                  </a:cubicBezTo>
                  <a:lnTo>
                    <a:pt x="524" y="5108"/>
                  </a:lnTo>
                  <a:lnTo>
                    <a:pt x="334" y="5108"/>
                  </a:lnTo>
                  <a:lnTo>
                    <a:pt x="334" y="703"/>
                  </a:lnTo>
                  <a:cubicBezTo>
                    <a:pt x="334" y="608"/>
                    <a:pt x="262" y="536"/>
                    <a:pt x="167" y="536"/>
                  </a:cubicBezTo>
                  <a:cubicBezTo>
                    <a:pt x="84" y="536"/>
                    <a:pt x="0" y="608"/>
                    <a:pt x="0" y="703"/>
                  </a:cubicBezTo>
                  <a:lnTo>
                    <a:pt x="0" y="6692"/>
                  </a:lnTo>
                  <a:cubicBezTo>
                    <a:pt x="0" y="6930"/>
                    <a:pt x="203" y="7108"/>
                    <a:pt x="417" y="7108"/>
                  </a:cubicBezTo>
                  <a:cubicBezTo>
                    <a:pt x="655" y="7108"/>
                    <a:pt x="834" y="6906"/>
                    <a:pt x="834" y="6692"/>
                  </a:cubicBezTo>
                  <a:lnTo>
                    <a:pt x="834" y="179"/>
                  </a:lnTo>
                  <a:cubicBezTo>
                    <a:pt x="858" y="84"/>
                    <a:pt x="774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87" name="Google Shape;14287;p90"/>
          <p:cNvGrpSpPr/>
          <p:nvPr/>
        </p:nvGrpSpPr>
        <p:grpSpPr>
          <a:xfrm>
            <a:off x="7548967" y="1978927"/>
            <a:ext cx="333285" cy="349950"/>
            <a:chOff x="7548967" y="1978927"/>
            <a:chExt cx="333285" cy="349950"/>
          </a:xfrm>
          <a:solidFill>
            <a:schemeClr val="bg1"/>
          </a:solidFill>
        </p:grpSpPr>
        <p:sp>
          <p:nvSpPr>
            <p:cNvPr id="14288" name="Google Shape;14288;p90"/>
            <p:cNvSpPr/>
            <p:nvPr/>
          </p:nvSpPr>
          <p:spPr>
            <a:xfrm>
              <a:off x="7548967" y="1978927"/>
              <a:ext cx="333285" cy="234816"/>
            </a:xfrm>
            <a:custGeom>
              <a:avLst/>
              <a:gdLst/>
              <a:ahLst/>
              <a:cxnLst/>
              <a:rect l="l" t="t" r="r" b="b"/>
              <a:pathLst>
                <a:path w="10479" h="7383" extrusionOk="0">
                  <a:moveTo>
                    <a:pt x="8978" y="286"/>
                  </a:moveTo>
                  <a:cubicBezTo>
                    <a:pt x="9633" y="298"/>
                    <a:pt x="10145" y="834"/>
                    <a:pt x="10145" y="1489"/>
                  </a:cubicBezTo>
                  <a:cubicBezTo>
                    <a:pt x="10121" y="2168"/>
                    <a:pt x="9585" y="2727"/>
                    <a:pt x="8931" y="2727"/>
                  </a:cubicBezTo>
                  <a:cubicBezTo>
                    <a:pt x="8300" y="2727"/>
                    <a:pt x="7799" y="2251"/>
                    <a:pt x="7740" y="1656"/>
                  </a:cubicBezTo>
                  <a:lnTo>
                    <a:pt x="7740" y="1596"/>
                  </a:lnTo>
                  <a:lnTo>
                    <a:pt x="7740" y="1572"/>
                  </a:lnTo>
                  <a:lnTo>
                    <a:pt x="7740" y="1513"/>
                  </a:lnTo>
                  <a:cubicBezTo>
                    <a:pt x="7740" y="1429"/>
                    <a:pt x="7668" y="1358"/>
                    <a:pt x="7573" y="1358"/>
                  </a:cubicBezTo>
                  <a:lnTo>
                    <a:pt x="2882" y="1358"/>
                  </a:lnTo>
                  <a:cubicBezTo>
                    <a:pt x="2799" y="1358"/>
                    <a:pt x="2727" y="1429"/>
                    <a:pt x="2727" y="1513"/>
                  </a:cubicBezTo>
                  <a:lnTo>
                    <a:pt x="2727" y="1596"/>
                  </a:lnTo>
                  <a:lnTo>
                    <a:pt x="2727" y="1608"/>
                  </a:lnTo>
                  <a:lnTo>
                    <a:pt x="2727" y="1656"/>
                  </a:lnTo>
                  <a:lnTo>
                    <a:pt x="2727" y="1679"/>
                  </a:lnTo>
                  <a:lnTo>
                    <a:pt x="2727" y="1727"/>
                  </a:lnTo>
                  <a:lnTo>
                    <a:pt x="2727" y="1739"/>
                  </a:lnTo>
                  <a:cubicBezTo>
                    <a:pt x="2727" y="1751"/>
                    <a:pt x="2727" y="1775"/>
                    <a:pt x="2704" y="1799"/>
                  </a:cubicBezTo>
                  <a:lnTo>
                    <a:pt x="2704" y="1810"/>
                  </a:lnTo>
                  <a:cubicBezTo>
                    <a:pt x="2704" y="1834"/>
                    <a:pt x="2692" y="1858"/>
                    <a:pt x="2692" y="1870"/>
                  </a:cubicBezTo>
                  <a:cubicBezTo>
                    <a:pt x="2692" y="1894"/>
                    <a:pt x="2692" y="1894"/>
                    <a:pt x="2680" y="1906"/>
                  </a:cubicBezTo>
                  <a:cubicBezTo>
                    <a:pt x="2680" y="1918"/>
                    <a:pt x="2668" y="1930"/>
                    <a:pt x="2668" y="1930"/>
                  </a:cubicBezTo>
                  <a:cubicBezTo>
                    <a:pt x="2668" y="1953"/>
                    <a:pt x="2644" y="1953"/>
                    <a:pt x="2644" y="1965"/>
                  </a:cubicBezTo>
                  <a:cubicBezTo>
                    <a:pt x="2644" y="1977"/>
                    <a:pt x="2632" y="1977"/>
                    <a:pt x="2632" y="1989"/>
                  </a:cubicBezTo>
                  <a:cubicBezTo>
                    <a:pt x="2632" y="2013"/>
                    <a:pt x="2620" y="2025"/>
                    <a:pt x="2620" y="2025"/>
                  </a:cubicBezTo>
                  <a:cubicBezTo>
                    <a:pt x="2620" y="2025"/>
                    <a:pt x="2620" y="2037"/>
                    <a:pt x="2608" y="2037"/>
                  </a:cubicBezTo>
                  <a:cubicBezTo>
                    <a:pt x="2573" y="2084"/>
                    <a:pt x="2561" y="2132"/>
                    <a:pt x="2525" y="2168"/>
                  </a:cubicBezTo>
                  <a:cubicBezTo>
                    <a:pt x="2513" y="2191"/>
                    <a:pt x="2513" y="2203"/>
                    <a:pt x="2501" y="2215"/>
                  </a:cubicBezTo>
                  <a:cubicBezTo>
                    <a:pt x="2454" y="2275"/>
                    <a:pt x="2406" y="2334"/>
                    <a:pt x="2346" y="2382"/>
                  </a:cubicBezTo>
                  <a:cubicBezTo>
                    <a:pt x="2334" y="2394"/>
                    <a:pt x="2323" y="2394"/>
                    <a:pt x="2311" y="2406"/>
                  </a:cubicBezTo>
                  <a:lnTo>
                    <a:pt x="2287" y="2430"/>
                  </a:lnTo>
                  <a:cubicBezTo>
                    <a:pt x="2084" y="2584"/>
                    <a:pt x="1811" y="2692"/>
                    <a:pt x="1537" y="2692"/>
                  </a:cubicBezTo>
                  <a:cubicBezTo>
                    <a:pt x="882" y="2692"/>
                    <a:pt x="322" y="2156"/>
                    <a:pt x="322" y="1489"/>
                  </a:cubicBezTo>
                  <a:cubicBezTo>
                    <a:pt x="322" y="822"/>
                    <a:pt x="858" y="286"/>
                    <a:pt x="1537" y="286"/>
                  </a:cubicBezTo>
                  <a:close/>
                  <a:moveTo>
                    <a:pt x="7395" y="1668"/>
                  </a:moveTo>
                  <a:cubicBezTo>
                    <a:pt x="7442" y="2049"/>
                    <a:pt x="7633" y="2406"/>
                    <a:pt x="7930" y="2668"/>
                  </a:cubicBezTo>
                  <a:cubicBezTo>
                    <a:pt x="7823" y="2763"/>
                    <a:pt x="7692" y="2799"/>
                    <a:pt x="7549" y="2799"/>
                  </a:cubicBezTo>
                  <a:lnTo>
                    <a:pt x="2858" y="2799"/>
                  </a:lnTo>
                  <a:cubicBezTo>
                    <a:pt x="2727" y="2787"/>
                    <a:pt x="2608" y="2739"/>
                    <a:pt x="2501" y="2668"/>
                  </a:cubicBezTo>
                  <a:cubicBezTo>
                    <a:pt x="2739" y="2453"/>
                    <a:pt x="2906" y="2191"/>
                    <a:pt x="2977" y="1894"/>
                  </a:cubicBezTo>
                  <a:lnTo>
                    <a:pt x="2977" y="1870"/>
                  </a:lnTo>
                  <a:cubicBezTo>
                    <a:pt x="2977" y="1858"/>
                    <a:pt x="2989" y="1846"/>
                    <a:pt x="2989" y="1810"/>
                  </a:cubicBezTo>
                  <a:cubicBezTo>
                    <a:pt x="3001" y="1775"/>
                    <a:pt x="3001" y="1727"/>
                    <a:pt x="3001" y="1668"/>
                  </a:cubicBezTo>
                  <a:close/>
                  <a:moveTo>
                    <a:pt x="1513" y="1"/>
                  </a:moveTo>
                  <a:cubicBezTo>
                    <a:pt x="680" y="1"/>
                    <a:pt x="1" y="679"/>
                    <a:pt x="1" y="1513"/>
                  </a:cubicBezTo>
                  <a:cubicBezTo>
                    <a:pt x="1" y="2346"/>
                    <a:pt x="680" y="3037"/>
                    <a:pt x="1513" y="3037"/>
                  </a:cubicBezTo>
                  <a:cubicBezTo>
                    <a:pt x="1787" y="3037"/>
                    <a:pt x="2025" y="2977"/>
                    <a:pt x="2251" y="2858"/>
                  </a:cubicBezTo>
                  <a:cubicBezTo>
                    <a:pt x="2370" y="2977"/>
                    <a:pt x="2525" y="3049"/>
                    <a:pt x="2692" y="3096"/>
                  </a:cubicBezTo>
                  <a:lnTo>
                    <a:pt x="2692" y="7216"/>
                  </a:lnTo>
                  <a:cubicBezTo>
                    <a:pt x="2692" y="7311"/>
                    <a:pt x="2763" y="7383"/>
                    <a:pt x="2858" y="7383"/>
                  </a:cubicBezTo>
                  <a:cubicBezTo>
                    <a:pt x="2942" y="7383"/>
                    <a:pt x="3025" y="7311"/>
                    <a:pt x="3025" y="7216"/>
                  </a:cubicBezTo>
                  <a:lnTo>
                    <a:pt x="3025" y="3120"/>
                  </a:lnTo>
                  <a:lnTo>
                    <a:pt x="7454" y="3120"/>
                  </a:lnTo>
                  <a:lnTo>
                    <a:pt x="7454" y="3882"/>
                  </a:lnTo>
                  <a:cubicBezTo>
                    <a:pt x="7454" y="3977"/>
                    <a:pt x="7526" y="4049"/>
                    <a:pt x="7621" y="4049"/>
                  </a:cubicBezTo>
                  <a:cubicBezTo>
                    <a:pt x="7704" y="4049"/>
                    <a:pt x="7776" y="3977"/>
                    <a:pt x="7776" y="3882"/>
                  </a:cubicBezTo>
                  <a:lnTo>
                    <a:pt x="7776" y="3108"/>
                  </a:lnTo>
                  <a:cubicBezTo>
                    <a:pt x="7966" y="3084"/>
                    <a:pt x="8121" y="2989"/>
                    <a:pt x="8264" y="2870"/>
                  </a:cubicBezTo>
                  <a:cubicBezTo>
                    <a:pt x="8466" y="2977"/>
                    <a:pt x="8704" y="3037"/>
                    <a:pt x="8954" y="3037"/>
                  </a:cubicBezTo>
                  <a:cubicBezTo>
                    <a:pt x="9788" y="3037"/>
                    <a:pt x="10478" y="2346"/>
                    <a:pt x="10478" y="1513"/>
                  </a:cubicBezTo>
                  <a:cubicBezTo>
                    <a:pt x="10443" y="1120"/>
                    <a:pt x="10300" y="727"/>
                    <a:pt x="10014" y="441"/>
                  </a:cubicBezTo>
                  <a:cubicBezTo>
                    <a:pt x="9728" y="167"/>
                    <a:pt x="9359" y="1"/>
                    <a:pt x="8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9" name="Google Shape;14289;p90"/>
            <p:cNvSpPr/>
            <p:nvPr/>
          </p:nvSpPr>
          <p:spPr>
            <a:xfrm>
              <a:off x="7570562" y="2001667"/>
              <a:ext cx="51142" cy="51142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810" y="322"/>
                  </a:moveTo>
                  <a:cubicBezTo>
                    <a:pt x="1072" y="322"/>
                    <a:pt x="1286" y="536"/>
                    <a:pt x="1286" y="798"/>
                  </a:cubicBezTo>
                  <a:cubicBezTo>
                    <a:pt x="1286" y="1060"/>
                    <a:pt x="1072" y="1274"/>
                    <a:pt x="810" y="1274"/>
                  </a:cubicBezTo>
                  <a:cubicBezTo>
                    <a:pt x="536" y="1274"/>
                    <a:pt x="334" y="1072"/>
                    <a:pt x="334" y="798"/>
                  </a:cubicBezTo>
                  <a:cubicBezTo>
                    <a:pt x="334" y="536"/>
                    <a:pt x="536" y="322"/>
                    <a:pt x="810" y="322"/>
                  </a:cubicBezTo>
                  <a:close/>
                  <a:moveTo>
                    <a:pt x="810" y="0"/>
                  </a:moveTo>
                  <a:cubicBezTo>
                    <a:pt x="358" y="0"/>
                    <a:pt x="1" y="357"/>
                    <a:pt x="1" y="798"/>
                  </a:cubicBezTo>
                  <a:cubicBezTo>
                    <a:pt x="1" y="1250"/>
                    <a:pt x="358" y="1607"/>
                    <a:pt x="810" y="1607"/>
                  </a:cubicBezTo>
                  <a:cubicBezTo>
                    <a:pt x="1251" y="1607"/>
                    <a:pt x="1608" y="1250"/>
                    <a:pt x="1608" y="798"/>
                  </a:cubicBezTo>
                  <a:cubicBezTo>
                    <a:pt x="1608" y="357"/>
                    <a:pt x="1251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0" name="Google Shape;14290;p90"/>
            <p:cNvSpPr/>
            <p:nvPr/>
          </p:nvSpPr>
          <p:spPr>
            <a:xfrm>
              <a:off x="7807986" y="2001667"/>
              <a:ext cx="51174" cy="51142"/>
            </a:xfrm>
            <a:custGeom>
              <a:avLst/>
              <a:gdLst/>
              <a:ahLst/>
              <a:cxnLst/>
              <a:rect l="l" t="t" r="r" b="b"/>
              <a:pathLst>
                <a:path w="1609" h="1608" extrusionOk="0">
                  <a:moveTo>
                    <a:pt x="798" y="322"/>
                  </a:moveTo>
                  <a:cubicBezTo>
                    <a:pt x="1072" y="322"/>
                    <a:pt x="1275" y="536"/>
                    <a:pt x="1275" y="798"/>
                  </a:cubicBezTo>
                  <a:cubicBezTo>
                    <a:pt x="1275" y="1060"/>
                    <a:pt x="1072" y="1274"/>
                    <a:pt x="798" y="1274"/>
                  </a:cubicBezTo>
                  <a:cubicBezTo>
                    <a:pt x="537" y="1274"/>
                    <a:pt x="322" y="1072"/>
                    <a:pt x="322" y="798"/>
                  </a:cubicBezTo>
                  <a:cubicBezTo>
                    <a:pt x="322" y="536"/>
                    <a:pt x="537" y="322"/>
                    <a:pt x="798" y="322"/>
                  </a:cubicBezTo>
                  <a:close/>
                  <a:moveTo>
                    <a:pt x="798" y="0"/>
                  </a:moveTo>
                  <a:cubicBezTo>
                    <a:pt x="358" y="0"/>
                    <a:pt x="1" y="357"/>
                    <a:pt x="1" y="798"/>
                  </a:cubicBezTo>
                  <a:cubicBezTo>
                    <a:pt x="1" y="1250"/>
                    <a:pt x="358" y="1607"/>
                    <a:pt x="798" y="1607"/>
                  </a:cubicBezTo>
                  <a:cubicBezTo>
                    <a:pt x="1251" y="1607"/>
                    <a:pt x="1608" y="1250"/>
                    <a:pt x="1608" y="798"/>
                  </a:cubicBezTo>
                  <a:cubicBezTo>
                    <a:pt x="1608" y="357"/>
                    <a:pt x="1251" y="0"/>
                    <a:pt x="7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1" name="Google Shape;14291;p90"/>
            <p:cNvSpPr/>
            <p:nvPr/>
          </p:nvSpPr>
          <p:spPr>
            <a:xfrm>
              <a:off x="7570180" y="2121699"/>
              <a:ext cx="288980" cy="207178"/>
            </a:xfrm>
            <a:custGeom>
              <a:avLst/>
              <a:gdLst/>
              <a:ahLst/>
              <a:cxnLst/>
              <a:rect l="l" t="t" r="r" b="b"/>
              <a:pathLst>
                <a:path w="9086" h="6514" extrusionOk="0">
                  <a:moveTo>
                    <a:pt x="7513" y="4549"/>
                  </a:moveTo>
                  <a:cubicBezTo>
                    <a:pt x="7633" y="4549"/>
                    <a:pt x="7740" y="4644"/>
                    <a:pt x="7740" y="4763"/>
                  </a:cubicBezTo>
                  <a:lnTo>
                    <a:pt x="7740" y="5203"/>
                  </a:lnTo>
                  <a:lnTo>
                    <a:pt x="1358" y="5203"/>
                  </a:lnTo>
                  <a:lnTo>
                    <a:pt x="1358" y="4763"/>
                  </a:lnTo>
                  <a:cubicBezTo>
                    <a:pt x="1358" y="4644"/>
                    <a:pt x="1465" y="4549"/>
                    <a:pt x="1584" y="4549"/>
                  </a:cubicBezTo>
                  <a:close/>
                  <a:moveTo>
                    <a:pt x="8323" y="5513"/>
                  </a:moveTo>
                  <a:cubicBezTo>
                    <a:pt x="8561" y="5513"/>
                    <a:pt x="8764" y="5703"/>
                    <a:pt x="8764" y="5953"/>
                  </a:cubicBezTo>
                  <a:lnTo>
                    <a:pt x="8764" y="6180"/>
                  </a:lnTo>
                  <a:lnTo>
                    <a:pt x="346" y="6180"/>
                  </a:lnTo>
                  <a:lnTo>
                    <a:pt x="346" y="5953"/>
                  </a:lnTo>
                  <a:cubicBezTo>
                    <a:pt x="346" y="5715"/>
                    <a:pt x="536" y="5513"/>
                    <a:pt x="786" y="5513"/>
                  </a:cubicBezTo>
                  <a:close/>
                  <a:moveTo>
                    <a:pt x="6918" y="0"/>
                  </a:moveTo>
                  <a:cubicBezTo>
                    <a:pt x="6835" y="0"/>
                    <a:pt x="6763" y="84"/>
                    <a:pt x="6763" y="167"/>
                  </a:cubicBezTo>
                  <a:lnTo>
                    <a:pt x="6763" y="4215"/>
                  </a:lnTo>
                  <a:lnTo>
                    <a:pt x="2322" y="4215"/>
                  </a:lnTo>
                  <a:lnTo>
                    <a:pt x="2322" y="3501"/>
                  </a:lnTo>
                  <a:cubicBezTo>
                    <a:pt x="2322" y="3417"/>
                    <a:pt x="2251" y="3334"/>
                    <a:pt x="2156" y="3334"/>
                  </a:cubicBezTo>
                  <a:cubicBezTo>
                    <a:pt x="2072" y="3334"/>
                    <a:pt x="2001" y="3417"/>
                    <a:pt x="2001" y="3501"/>
                  </a:cubicBezTo>
                  <a:lnTo>
                    <a:pt x="2001" y="4215"/>
                  </a:lnTo>
                  <a:lnTo>
                    <a:pt x="1560" y="4215"/>
                  </a:lnTo>
                  <a:cubicBezTo>
                    <a:pt x="1263" y="4215"/>
                    <a:pt x="1013" y="4465"/>
                    <a:pt x="1013" y="4763"/>
                  </a:cubicBezTo>
                  <a:lnTo>
                    <a:pt x="1013" y="5203"/>
                  </a:lnTo>
                  <a:lnTo>
                    <a:pt x="763" y="5203"/>
                  </a:lnTo>
                  <a:cubicBezTo>
                    <a:pt x="346" y="5203"/>
                    <a:pt x="1" y="5537"/>
                    <a:pt x="1" y="5953"/>
                  </a:cubicBezTo>
                  <a:lnTo>
                    <a:pt x="1" y="6346"/>
                  </a:lnTo>
                  <a:cubicBezTo>
                    <a:pt x="1" y="6430"/>
                    <a:pt x="72" y="6513"/>
                    <a:pt x="167" y="6513"/>
                  </a:cubicBezTo>
                  <a:lnTo>
                    <a:pt x="8906" y="6513"/>
                  </a:lnTo>
                  <a:cubicBezTo>
                    <a:pt x="8990" y="6513"/>
                    <a:pt x="9061" y="6430"/>
                    <a:pt x="9061" y="6346"/>
                  </a:cubicBezTo>
                  <a:lnTo>
                    <a:pt x="9061" y="5953"/>
                  </a:lnTo>
                  <a:cubicBezTo>
                    <a:pt x="9085" y="5537"/>
                    <a:pt x="8740" y="5203"/>
                    <a:pt x="8323" y="5203"/>
                  </a:cubicBezTo>
                  <a:lnTo>
                    <a:pt x="8073" y="5203"/>
                  </a:lnTo>
                  <a:lnTo>
                    <a:pt x="8073" y="4763"/>
                  </a:lnTo>
                  <a:cubicBezTo>
                    <a:pt x="8073" y="4465"/>
                    <a:pt x="7811" y="4215"/>
                    <a:pt x="7513" y="4215"/>
                  </a:cubicBezTo>
                  <a:lnTo>
                    <a:pt x="7085" y="4215"/>
                  </a:lnTo>
                  <a:lnTo>
                    <a:pt x="7085" y="167"/>
                  </a:lnTo>
                  <a:cubicBezTo>
                    <a:pt x="7085" y="84"/>
                    <a:pt x="7013" y="0"/>
                    <a:pt x="69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2" name="Google Shape;14292;p90"/>
            <p:cNvSpPr/>
            <p:nvPr/>
          </p:nvSpPr>
          <p:spPr>
            <a:xfrm>
              <a:off x="7658408" y="2088368"/>
              <a:ext cx="30342" cy="154922"/>
            </a:xfrm>
            <a:custGeom>
              <a:avLst/>
              <a:gdLst/>
              <a:ahLst/>
              <a:cxnLst/>
              <a:rect l="l" t="t" r="r" b="b"/>
              <a:pathLst>
                <a:path w="954" h="4871" extrusionOk="0">
                  <a:moveTo>
                    <a:pt x="453" y="310"/>
                  </a:moveTo>
                  <a:cubicBezTo>
                    <a:pt x="537" y="310"/>
                    <a:pt x="608" y="370"/>
                    <a:pt x="608" y="453"/>
                  </a:cubicBezTo>
                  <a:lnTo>
                    <a:pt x="608" y="4382"/>
                  </a:lnTo>
                  <a:cubicBezTo>
                    <a:pt x="608" y="4465"/>
                    <a:pt x="548" y="4537"/>
                    <a:pt x="453" y="4537"/>
                  </a:cubicBezTo>
                  <a:cubicBezTo>
                    <a:pt x="382" y="4537"/>
                    <a:pt x="310" y="4477"/>
                    <a:pt x="310" y="4382"/>
                  </a:cubicBezTo>
                  <a:lnTo>
                    <a:pt x="310" y="453"/>
                  </a:lnTo>
                  <a:cubicBezTo>
                    <a:pt x="310" y="382"/>
                    <a:pt x="370" y="310"/>
                    <a:pt x="453" y="310"/>
                  </a:cubicBezTo>
                  <a:close/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4394"/>
                  </a:lnTo>
                  <a:cubicBezTo>
                    <a:pt x="1" y="4656"/>
                    <a:pt x="203" y="4870"/>
                    <a:pt x="477" y="4870"/>
                  </a:cubicBezTo>
                  <a:cubicBezTo>
                    <a:pt x="727" y="4870"/>
                    <a:pt x="953" y="4668"/>
                    <a:pt x="953" y="4394"/>
                  </a:cubicBezTo>
                  <a:lnTo>
                    <a:pt x="953" y="477"/>
                  </a:lnTo>
                  <a:cubicBezTo>
                    <a:pt x="929" y="203"/>
                    <a:pt x="727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3" name="Google Shape;14293;p90"/>
            <p:cNvSpPr/>
            <p:nvPr/>
          </p:nvSpPr>
          <p:spPr>
            <a:xfrm>
              <a:off x="7700072" y="2088368"/>
              <a:ext cx="30310" cy="154922"/>
            </a:xfrm>
            <a:custGeom>
              <a:avLst/>
              <a:gdLst/>
              <a:ahLst/>
              <a:cxnLst/>
              <a:rect l="l" t="t" r="r" b="b"/>
              <a:pathLst>
                <a:path w="953" h="4871" extrusionOk="0">
                  <a:moveTo>
                    <a:pt x="453" y="310"/>
                  </a:moveTo>
                  <a:cubicBezTo>
                    <a:pt x="548" y="310"/>
                    <a:pt x="608" y="370"/>
                    <a:pt x="608" y="453"/>
                  </a:cubicBezTo>
                  <a:lnTo>
                    <a:pt x="608" y="4382"/>
                  </a:lnTo>
                  <a:cubicBezTo>
                    <a:pt x="608" y="4465"/>
                    <a:pt x="548" y="4537"/>
                    <a:pt x="453" y="4537"/>
                  </a:cubicBezTo>
                  <a:cubicBezTo>
                    <a:pt x="381" y="4537"/>
                    <a:pt x="310" y="4477"/>
                    <a:pt x="310" y="4382"/>
                  </a:cubicBezTo>
                  <a:lnTo>
                    <a:pt x="310" y="453"/>
                  </a:lnTo>
                  <a:cubicBezTo>
                    <a:pt x="310" y="382"/>
                    <a:pt x="370" y="310"/>
                    <a:pt x="453" y="310"/>
                  </a:cubicBezTo>
                  <a:close/>
                  <a:moveTo>
                    <a:pt x="477" y="1"/>
                  </a:moveTo>
                  <a:cubicBezTo>
                    <a:pt x="215" y="1"/>
                    <a:pt x="0" y="203"/>
                    <a:pt x="0" y="477"/>
                  </a:cubicBezTo>
                  <a:lnTo>
                    <a:pt x="0" y="4394"/>
                  </a:lnTo>
                  <a:cubicBezTo>
                    <a:pt x="0" y="4656"/>
                    <a:pt x="203" y="4870"/>
                    <a:pt x="477" y="4870"/>
                  </a:cubicBezTo>
                  <a:cubicBezTo>
                    <a:pt x="727" y="4870"/>
                    <a:pt x="953" y="4668"/>
                    <a:pt x="953" y="4394"/>
                  </a:cubicBezTo>
                  <a:lnTo>
                    <a:pt x="953" y="477"/>
                  </a:lnTo>
                  <a:cubicBezTo>
                    <a:pt x="929" y="203"/>
                    <a:pt x="727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4" name="Google Shape;14294;p90"/>
            <p:cNvSpPr/>
            <p:nvPr/>
          </p:nvSpPr>
          <p:spPr>
            <a:xfrm>
              <a:off x="7741737" y="2088368"/>
              <a:ext cx="30310" cy="154922"/>
            </a:xfrm>
            <a:custGeom>
              <a:avLst/>
              <a:gdLst/>
              <a:ahLst/>
              <a:cxnLst/>
              <a:rect l="l" t="t" r="r" b="b"/>
              <a:pathLst>
                <a:path w="953" h="4871" extrusionOk="0">
                  <a:moveTo>
                    <a:pt x="453" y="310"/>
                  </a:moveTo>
                  <a:cubicBezTo>
                    <a:pt x="536" y="310"/>
                    <a:pt x="607" y="370"/>
                    <a:pt x="607" y="453"/>
                  </a:cubicBezTo>
                  <a:lnTo>
                    <a:pt x="607" y="4382"/>
                  </a:lnTo>
                  <a:cubicBezTo>
                    <a:pt x="607" y="4465"/>
                    <a:pt x="548" y="4537"/>
                    <a:pt x="453" y="4537"/>
                  </a:cubicBezTo>
                  <a:cubicBezTo>
                    <a:pt x="381" y="4537"/>
                    <a:pt x="310" y="4477"/>
                    <a:pt x="310" y="4382"/>
                  </a:cubicBezTo>
                  <a:lnTo>
                    <a:pt x="310" y="453"/>
                  </a:lnTo>
                  <a:cubicBezTo>
                    <a:pt x="310" y="382"/>
                    <a:pt x="369" y="310"/>
                    <a:pt x="453" y="310"/>
                  </a:cubicBezTo>
                  <a:close/>
                  <a:moveTo>
                    <a:pt x="476" y="1"/>
                  </a:moveTo>
                  <a:cubicBezTo>
                    <a:pt x="214" y="1"/>
                    <a:pt x="0" y="203"/>
                    <a:pt x="0" y="477"/>
                  </a:cubicBezTo>
                  <a:lnTo>
                    <a:pt x="0" y="4394"/>
                  </a:lnTo>
                  <a:cubicBezTo>
                    <a:pt x="0" y="4656"/>
                    <a:pt x="203" y="4870"/>
                    <a:pt x="476" y="4870"/>
                  </a:cubicBezTo>
                  <a:cubicBezTo>
                    <a:pt x="726" y="4870"/>
                    <a:pt x="953" y="4668"/>
                    <a:pt x="953" y="4394"/>
                  </a:cubicBezTo>
                  <a:lnTo>
                    <a:pt x="953" y="477"/>
                  </a:lnTo>
                  <a:cubicBezTo>
                    <a:pt x="929" y="203"/>
                    <a:pt x="726" y="1"/>
                    <a:pt x="4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95" name="Google Shape;14295;p90"/>
          <p:cNvGrpSpPr/>
          <p:nvPr/>
        </p:nvGrpSpPr>
        <p:grpSpPr>
          <a:xfrm>
            <a:off x="6214142" y="1978927"/>
            <a:ext cx="346515" cy="350300"/>
            <a:chOff x="6214142" y="1978927"/>
            <a:chExt cx="346515" cy="350300"/>
          </a:xfrm>
          <a:solidFill>
            <a:schemeClr val="bg1"/>
          </a:solidFill>
        </p:grpSpPr>
        <p:sp>
          <p:nvSpPr>
            <p:cNvPr id="14296" name="Google Shape;14296;p90"/>
            <p:cNvSpPr/>
            <p:nvPr/>
          </p:nvSpPr>
          <p:spPr>
            <a:xfrm>
              <a:off x="6289870" y="1978927"/>
              <a:ext cx="196937" cy="262073"/>
            </a:xfrm>
            <a:custGeom>
              <a:avLst/>
              <a:gdLst/>
              <a:ahLst/>
              <a:cxnLst/>
              <a:rect l="l" t="t" r="r" b="b"/>
              <a:pathLst>
                <a:path w="6192" h="8240" extrusionOk="0">
                  <a:moveTo>
                    <a:pt x="5251" y="1453"/>
                  </a:moveTo>
                  <a:lnTo>
                    <a:pt x="5811" y="2275"/>
                  </a:lnTo>
                  <a:cubicBezTo>
                    <a:pt x="5787" y="2346"/>
                    <a:pt x="5775" y="2430"/>
                    <a:pt x="5763" y="2489"/>
                  </a:cubicBezTo>
                  <a:lnTo>
                    <a:pt x="5763" y="2513"/>
                  </a:lnTo>
                  <a:cubicBezTo>
                    <a:pt x="5739" y="2572"/>
                    <a:pt x="5727" y="2644"/>
                    <a:pt x="5716" y="2703"/>
                  </a:cubicBezTo>
                  <a:lnTo>
                    <a:pt x="5311" y="2108"/>
                  </a:lnTo>
                  <a:cubicBezTo>
                    <a:pt x="5287" y="2072"/>
                    <a:pt x="5251" y="2049"/>
                    <a:pt x="5204" y="2037"/>
                  </a:cubicBezTo>
                  <a:cubicBezTo>
                    <a:pt x="5168" y="2037"/>
                    <a:pt x="5120" y="2037"/>
                    <a:pt x="5085" y="2072"/>
                  </a:cubicBezTo>
                  <a:cubicBezTo>
                    <a:pt x="4727" y="2346"/>
                    <a:pt x="4096" y="2680"/>
                    <a:pt x="3084" y="2680"/>
                  </a:cubicBezTo>
                  <a:cubicBezTo>
                    <a:pt x="2084" y="2680"/>
                    <a:pt x="1441" y="2334"/>
                    <a:pt x="1072" y="2072"/>
                  </a:cubicBezTo>
                  <a:cubicBezTo>
                    <a:pt x="1036" y="2037"/>
                    <a:pt x="1013" y="2037"/>
                    <a:pt x="965" y="2037"/>
                  </a:cubicBezTo>
                  <a:lnTo>
                    <a:pt x="929" y="2037"/>
                  </a:lnTo>
                  <a:cubicBezTo>
                    <a:pt x="894" y="2037"/>
                    <a:pt x="846" y="2072"/>
                    <a:pt x="834" y="2108"/>
                  </a:cubicBezTo>
                  <a:lnTo>
                    <a:pt x="429" y="2703"/>
                  </a:lnTo>
                  <a:cubicBezTo>
                    <a:pt x="417" y="2644"/>
                    <a:pt x="393" y="2572"/>
                    <a:pt x="382" y="2513"/>
                  </a:cubicBezTo>
                  <a:lnTo>
                    <a:pt x="382" y="2489"/>
                  </a:lnTo>
                  <a:cubicBezTo>
                    <a:pt x="370" y="2430"/>
                    <a:pt x="358" y="2346"/>
                    <a:pt x="334" y="2287"/>
                  </a:cubicBezTo>
                  <a:lnTo>
                    <a:pt x="560" y="1953"/>
                  </a:lnTo>
                  <a:lnTo>
                    <a:pt x="905" y="1453"/>
                  </a:lnTo>
                  <a:cubicBezTo>
                    <a:pt x="1025" y="1620"/>
                    <a:pt x="1227" y="1810"/>
                    <a:pt x="1525" y="1989"/>
                  </a:cubicBezTo>
                  <a:cubicBezTo>
                    <a:pt x="1667" y="2072"/>
                    <a:pt x="1810" y="2144"/>
                    <a:pt x="1965" y="2191"/>
                  </a:cubicBezTo>
                  <a:cubicBezTo>
                    <a:pt x="2287" y="2311"/>
                    <a:pt x="2679" y="2370"/>
                    <a:pt x="3084" y="2370"/>
                  </a:cubicBezTo>
                  <a:cubicBezTo>
                    <a:pt x="4239" y="2370"/>
                    <a:pt x="4870" y="1894"/>
                    <a:pt x="5168" y="1560"/>
                  </a:cubicBezTo>
                  <a:cubicBezTo>
                    <a:pt x="5192" y="1513"/>
                    <a:pt x="5227" y="1489"/>
                    <a:pt x="5251" y="1453"/>
                  </a:cubicBezTo>
                  <a:close/>
                  <a:moveTo>
                    <a:pt x="5061" y="2430"/>
                  </a:moveTo>
                  <a:lnTo>
                    <a:pt x="5549" y="3156"/>
                  </a:lnTo>
                  <a:cubicBezTo>
                    <a:pt x="5382" y="4239"/>
                    <a:pt x="5251" y="5180"/>
                    <a:pt x="5204" y="5954"/>
                  </a:cubicBezTo>
                  <a:cubicBezTo>
                    <a:pt x="5168" y="6775"/>
                    <a:pt x="5251" y="7192"/>
                    <a:pt x="5287" y="7371"/>
                  </a:cubicBezTo>
                  <a:lnTo>
                    <a:pt x="5287" y="7383"/>
                  </a:lnTo>
                  <a:lnTo>
                    <a:pt x="5287" y="7394"/>
                  </a:lnTo>
                  <a:lnTo>
                    <a:pt x="5287" y="7406"/>
                  </a:lnTo>
                  <a:cubicBezTo>
                    <a:pt x="5287" y="7454"/>
                    <a:pt x="5132" y="7609"/>
                    <a:pt x="4704" y="7728"/>
                  </a:cubicBezTo>
                  <a:cubicBezTo>
                    <a:pt x="4370" y="7811"/>
                    <a:pt x="3953" y="7871"/>
                    <a:pt x="3501" y="7906"/>
                  </a:cubicBezTo>
                  <a:cubicBezTo>
                    <a:pt x="3346" y="7918"/>
                    <a:pt x="3180" y="7918"/>
                    <a:pt x="3037" y="7918"/>
                  </a:cubicBezTo>
                  <a:lnTo>
                    <a:pt x="2799" y="7918"/>
                  </a:lnTo>
                  <a:cubicBezTo>
                    <a:pt x="2263" y="7906"/>
                    <a:pt x="1751" y="7847"/>
                    <a:pt x="1370" y="7740"/>
                  </a:cubicBezTo>
                  <a:cubicBezTo>
                    <a:pt x="917" y="7621"/>
                    <a:pt x="786" y="7466"/>
                    <a:pt x="786" y="7430"/>
                  </a:cubicBezTo>
                  <a:lnTo>
                    <a:pt x="786" y="7406"/>
                  </a:lnTo>
                  <a:lnTo>
                    <a:pt x="786" y="7394"/>
                  </a:lnTo>
                  <a:lnTo>
                    <a:pt x="786" y="7383"/>
                  </a:lnTo>
                  <a:cubicBezTo>
                    <a:pt x="822" y="7204"/>
                    <a:pt x="905" y="6787"/>
                    <a:pt x="858" y="5966"/>
                  </a:cubicBezTo>
                  <a:cubicBezTo>
                    <a:pt x="834" y="5192"/>
                    <a:pt x="703" y="4251"/>
                    <a:pt x="465" y="3156"/>
                  </a:cubicBezTo>
                  <a:lnTo>
                    <a:pt x="953" y="2430"/>
                  </a:lnTo>
                  <a:cubicBezTo>
                    <a:pt x="1370" y="2703"/>
                    <a:pt x="2037" y="3001"/>
                    <a:pt x="3001" y="3001"/>
                  </a:cubicBezTo>
                  <a:cubicBezTo>
                    <a:pt x="3977" y="3001"/>
                    <a:pt x="4644" y="2703"/>
                    <a:pt x="5061" y="2430"/>
                  </a:cubicBezTo>
                  <a:close/>
                  <a:moveTo>
                    <a:pt x="905" y="1"/>
                  </a:moveTo>
                  <a:cubicBezTo>
                    <a:pt x="822" y="1"/>
                    <a:pt x="739" y="72"/>
                    <a:pt x="739" y="167"/>
                  </a:cubicBezTo>
                  <a:lnTo>
                    <a:pt x="739" y="1156"/>
                  </a:lnTo>
                  <a:cubicBezTo>
                    <a:pt x="715" y="1179"/>
                    <a:pt x="703" y="1203"/>
                    <a:pt x="679" y="1215"/>
                  </a:cubicBezTo>
                  <a:lnTo>
                    <a:pt x="24" y="2168"/>
                  </a:lnTo>
                  <a:cubicBezTo>
                    <a:pt x="12" y="2203"/>
                    <a:pt x="1" y="2227"/>
                    <a:pt x="1" y="2263"/>
                  </a:cubicBezTo>
                  <a:lnTo>
                    <a:pt x="1" y="2287"/>
                  </a:lnTo>
                  <a:cubicBezTo>
                    <a:pt x="72" y="2572"/>
                    <a:pt x="132" y="2858"/>
                    <a:pt x="191" y="3132"/>
                  </a:cubicBezTo>
                  <a:cubicBezTo>
                    <a:pt x="572" y="5001"/>
                    <a:pt x="703" y="6394"/>
                    <a:pt x="524" y="7275"/>
                  </a:cubicBezTo>
                  <a:lnTo>
                    <a:pt x="524" y="7287"/>
                  </a:lnTo>
                  <a:lnTo>
                    <a:pt x="524" y="7311"/>
                  </a:lnTo>
                  <a:lnTo>
                    <a:pt x="524" y="7323"/>
                  </a:lnTo>
                  <a:lnTo>
                    <a:pt x="524" y="7335"/>
                  </a:lnTo>
                  <a:lnTo>
                    <a:pt x="524" y="7371"/>
                  </a:lnTo>
                  <a:lnTo>
                    <a:pt x="524" y="7383"/>
                  </a:lnTo>
                  <a:lnTo>
                    <a:pt x="524" y="7406"/>
                  </a:lnTo>
                  <a:cubicBezTo>
                    <a:pt x="524" y="7978"/>
                    <a:pt x="1858" y="8240"/>
                    <a:pt x="3096" y="8240"/>
                  </a:cubicBezTo>
                  <a:cubicBezTo>
                    <a:pt x="4323" y="8240"/>
                    <a:pt x="5668" y="7990"/>
                    <a:pt x="5668" y="7406"/>
                  </a:cubicBezTo>
                  <a:lnTo>
                    <a:pt x="5668" y="7383"/>
                  </a:lnTo>
                  <a:lnTo>
                    <a:pt x="5668" y="7371"/>
                  </a:lnTo>
                  <a:lnTo>
                    <a:pt x="5668" y="7335"/>
                  </a:lnTo>
                  <a:lnTo>
                    <a:pt x="5668" y="7323"/>
                  </a:lnTo>
                  <a:lnTo>
                    <a:pt x="5668" y="7311"/>
                  </a:lnTo>
                  <a:lnTo>
                    <a:pt x="5668" y="7287"/>
                  </a:lnTo>
                  <a:lnTo>
                    <a:pt x="5668" y="7275"/>
                  </a:lnTo>
                  <a:cubicBezTo>
                    <a:pt x="5489" y="6382"/>
                    <a:pt x="5608" y="5001"/>
                    <a:pt x="5989" y="3132"/>
                  </a:cubicBezTo>
                  <a:cubicBezTo>
                    <a:pt x="6061" y="2870"/>
                    <a:pt x="6108" y="2572"/>
                    <a:pt x="6192" y="2287"/>
                  </a:cubicBezTo>
                  <a:lnTo>
                    <a:pt x="6192" y="2263"/>
                  </a:lnTo>
                  <a:cubicBezTo>
                    <a:pt x="6144" y="2251"/>
                    <a:pt x="6132" y="2227"/>
                    <a:pt x="6132" y="2215"/>
                  </a:cubicBezTo>
                  <a:cubicBezTo>
                    <a:pt x="6132" y="2203"/>
                    <a:pt x="6120" y="2191"/>
                    <a:pt x="6120" y="2168"/>
                  </a:cubicBezTo>
                  <a:lnTo>
                    <a:pt x="5466" y="1215"/>
                  </a:lnTo>
                  <a:cubicBezTo>
                    <a:pt x="5442" y="1191"/>
                    <a:pt x="5418" y="1179"/>
                    <a:pt x="5394" y="1156"/>
                  </a:cubicBezTo>
                  <a:lnTo>
                    <a:pt x="5394" y="167"/>
                  </a:lnTo>
                  <a:cubicBezTo>
                    <a:pt x="5394" y="72"/>
                    <a:pt x="5323" y="1"/>
                    <a:pt x="5239" y="1"/>
                  </a:cubicBezTo>
                  <a:cubicBezTo>
                    <a:pt x="5144" y="1"/>
                    <a:pt x="5073" y="72"/>
                    <a:pt x="5073" y="167"/>
                  </a:cubicBezTo>
                  <a:lnTo>
                    <a:pt x="5073" y="1156"/>
                  </a:lnTo>
                  <a:lnTo>
                    <a:pt x="5085" y="1144"/>
                  </a:lnTo>
                  <a:lnTo>
                    <a:pt x="5049" y="1191"/>
                  </a:lnTo>
                  <a:lnTo>
                    <a:pt x="5025" y="1203"/>
                  </a:lnTo>
                  <a:cubicBezTo>
                    <a:pt x="5001" y="1251"/>
                    <a:pt x="4965" y="1298"/>
                    <a:pt x="4930" y="1334"/>
                  </a:cubicBezTo>
                  <a:cubicBezTo>
                    <a:pt x="4668" y="1620"/>
                    <a:pt x="4120" y="2037"/>
                    <a:pt x="3084" y="2037"/>
                  </a:cubicBezTo>
                  <a:cubicBezTo>
                    <a:pt x="1917" y="2037"/>
                    <a:pt x="1370" y="1513"/>
                    <a:pt x="1155" y="1251"/>
                  </a:cubicBezTo>
                  <a:lnTo>
                    <a:pt x="1120" y="1203"/>
                  </a:lnTo>
                  <a:lnTo>
                    <a:pt x="1072" y="1156"/>
                  </a:lnTo>
                  <a:lnTo>
                    <a:pt x="1072" y="167"/>
                  </a:lnTo>
                  <a:cubicBezTo>
                    <a:pt x="1072" y="72"/>
                    <a:pt x="1001" y="1"/>
                    <a:pt x="9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7" name="Google Shape;14297;p90"/>
            <p:cNvSpPr/>
            <p:nvPr/>
          </p:nvSpPr>
          <p:spPr>
            <a:xfrm>
              <a:off x="6214142" y="2182256"/>
              <a:ext cx="346515" cy="146971"/>
            </a:xfrm>
            <a:custGeom>
              <a:avLst/>
              <a:gdLst/>
              <a:ahLst/>
              <a:cxnLst/>
              <a:rect l="l" t="t" r="r" b="b"/>
              <a:pathLst>
                <a:path w="10895" h="4621" extrusionOk="0">
                  <a:moveTo>
                    <a:pt x="9966" y="478"/>
                  </a:moveTo>
                  <a:lnTo>
                    <a:pt x="10525" y="525"/>
                  </a:lnTo>
                  <a:cubicBezTo>
                    <a:pt x="10525" y="561"/>
                    <a:pt x="10502" y="585"/>
                    <a:pt x="10490" y="620"/>
                  </a:cubicBezTo>
                  <a:cubicBezTo>
                    <a:pt x="10323" y="835"/>
                    <a:pt x="10192" y="1216"/>
                    <a:pt x="10192" y="1466"/>
                  </a:cubicBezTo>
                  <a:lnTo>
                    <a:pt x="10192" y="1513"/>
                  </a:lnTo>
                  <a:cubicBezTo>
                    <a:pt x="10192" y="1775"/>
                    <a:pt x="10013" y="2025"/>
                    <a:pt x="9716" y="2192"/>
                  </a:cubicBezTo>
                  <a:cubicBezTo>
                    <a:pt x="9454" y="2347"/>
                    <a:pt x="9287" y="2585"/>
                    <a:pt x="9275" y="2835"/>
                  </a:cubicBezTo>
                  <a:cubicBezTo>
                    <a:pt x="9251" y="3085"/>
                    <a:pt x="8978" y="3276"/>
                    <a:pt x="8632" y="3276"/>
                  </a:cubicBezTo>
                  <a:lnTo>
                    <a:pt x="8620" y="3276"/>
                  </a:lnTo>
                  <a:cubicBezTo>
                    <a:pt x="8263" y="3311"/>
                    <a:pt x="7942" y="3478"/>
                    <a:pt x="7787" y="3716"/>
                  </a:cubicBezTo>
                  <a:cubicBezTo>
                    <a:pt x="7659" y="3898"/>
                    <a:pt x="7413" y="4011"/>
                    <a:pt x="7150" y="4011"/>
                  </a:cubicBezTo>
                  <a:cubicBezTo>
                    <a:pt x="7069" y="4011"/>
                    <a:pt x="6987" y="4000"/>
                    <a:pt x="6906" y="3978"/>
                  </a:cubicBezTo>
                  <a:cubicBezTo>
                    <a:pt x="6804" y="3957"/>
                    <a:pt x="6701" y="3946"/>
                    <a:pt x="6599" y="3946"/>
                  </a:cubicBezTo>
                  <a:cubicBezTo>
                    <a:pt x="6358" y="3946"/>
                    <a:pt x="6126" y="4007"/>
                    <a:pt x="5942" y="4133"/>
                  </a:cubicBezTo>
                  <a:cubicBezTo>
                    <a:pt x="5799" y="4216"/>
                    <a:pt x="5620" y="4264"/>
                    <a:pt x="5441" y="4264"/>
                  </a:cubicBezTo>
                  <a:cubicBezTo>
                    <a:pt x="5263" y="4264"/>
                    <a:pt x="5084" y="4216"/>
                    <a:pt x="4953" y="4133"/>
                  </a:cubicBezTo>
                  <a:cubicBezTo>
                    <a:pt x="4770" y="4008"/>
                    <a:pt x="4528" y="3941"/>
                    <a:pt x="4289" y="3941"/>
                  </a:cubicBezTo>
                  <a:cubicBezTo>
                    <a:pt x="4187" y="3941"/>
                    <a:pt x="4085" y="3953"/>
                    <a:pt x="3989" y="3978"/>
                  </a:cubicBezTo>
                  <a:cubicBezTo>
                    <a:pt x="3908" y="4000"/>
                    <a:pt x="3825" y="4011"/>
                    <a:pt x="3744" y="4011"/>
                  </a:cubicBezTo>
                  <a:cubicBezTo>
                    <a:pt x="3477" y="4011"/>
                    <a:pt x="3226" y="3898"/>
                    <a:pt x="3108" y="3716"/>
                  </a:cubicBezTo>
                  <a:cubicBezTo>
                    <a:pt x="2941" y="3454"/>
                    <a:pt x="2632" y="3299"/>
                    <a:pt x="2274" y="3276"/>
                  </a:cubicBezTo>
                  <a:lnTo>
                    <a:pt x="2263" y="3276"/>
                  </a:lnTo>
                  <a:cubicBezTo>
                    <a:pt x="1917" y="3276"/>
                    <a:pt x="1631" y="3085"/>
                    <a:pt x="1620" y="2835"/>
                  </a:cubicBezTo>
                  <a:cubicBezTo>
                    <a:pt x="1608" y="2561"/>
                    <a:pt x="1441" y="2347"/>
                    <a:pt x="1179" y="2192"/>
                  </a:cubicBezTo>
                  <a:cubicBezTo>
                    <a:pt x="881" y="2014"/>
                    <a:pt x="703" y="1775"/>
                    <a:pt x="703" y="1513"/>
                  </a:cubicBezTo>
                  <a:lnTo>
                    <a:pt x="703" y="1466"/>
                  </a:lnTo>
                  <a:cubicBezTo>
                    <a:pt x="703" y="1216"/>
                    <a:pt x="560" y="835"/>
                    <a:pt x="405" y="620"/>
                  </a:cubicBezTo>
                  <a:cubicBezTo>
                    <a:pt x="381" y="585"/>
                    <a:pt x="358" y="561"/>
                    <a:pt x="346" y="525"/>
                  </a:cubicBezTo>
                  <a:lnTo>
                    <a:pt x="893" y="478"/>
                  </a:lnTo>
                  <a:cubicBezTo>
                    <a:pt x="1012" y="1347"/>
                    <a:pt x="1501" y="2144"/>
                    <a:pt x="2310" y="2740"/>
                  </a:cubicBezTo>
                  <a:cubicBezTo>
                    <a:pt x="3155" y="3371"/>
                    <a:pt x="4275" y="3728"/>
                    <a:pt x="5430" y="3728"/>
                  </a:cubicBezTo>
                  <a:cubicBezTo>
                    <a:pt x="6596" y="3728"/>
                    <a:pt x="7704" y="3383"/>
                    <a:pt x="8561" y="2740"/>
                  </a:cubicBezTo>
                  <a:cubicBezTo>
                    <a:pt x="9359" y="2144"/>
                    <a:pt x="9871" y="1347"/>
                    <a:pt x="9966" y="478"/>
                  </a:cubicBezTo>
                  <a:close/>
                  <a:moveTo>
                    <a:pt x="2378" y="0"/>
                  </a:moveTo>
                  <a:cubicBezTo>
                    <a:pt x="2372" y="0"/>
                    <a:pt x="2365" y="0"/>
                    <a:pt x="2358" y="1"/>
                  </a:cubicBezTo>
                  <a:cubicBezTo>
                    <a:pt x="2286" y="1"/>
                    <a:pt x="2215" y="25"/>
                    <a:pt x="2143" y="25"/>
                  </a:cubicBezTo>
                  <a:lnTo>
                    <a:pt x="143" y="216"/>
                  </a:lnTo>
                  <a:cubicBezTo>
                    <a:pt x="60" y="228"/>
                    <a:pt x="0" y="287"/>
                    <a:pt x="0" y="382"/>
                  </a:cubicBezTo>
                  <a:cubicBezTo>
                    <a:pt x="0" y="525"/>
                    <a:pt x="36" y="680"/>
                    <a:pt x="143" y="811"/>
                  </a:cubicBezTo>
                  <a:cubicBezTo>
                    <a:pt x="262" y="978"/>
                    <a:pt x="369" y="1287"/>
                    <a:pt x="369" y="1466"/>
                  </a:cubicBezTo>
                  <a:lnTo>
                    <a:pt x="369" y="1513"/>
                  </a:lnTo>
                  <a:cubicBezTo>
                    <a:pt x="369" y="1894"/>
                    <a:pt x="608" y="2252"/>
                    <a:pt x="1012" y="2478"/>
                  </a:cubicBezTo>
                  <a:cubicBezTo>
                    <a:pt x="1167" y="2561"/>
                    <a:pt x="1274" y="2716"/>
                    <a:pt x="1286" y="2859"/>
                  </a:cubicBezTo>
                  <a:cubicBezTo>
                    <a:pt x="1322" y="3276"/>
                    <a:pt x="1739" y="3621"/>
                    <a:pt x="2263" y="3621"/>
                  </a:cubicBezTo>
                  <a:cubicBezTo>
                    <a:pt x="2513" y="3633"/>
                    <a:pt x="2739" y="3752"/>
                    <a:pt x="2834" y="3918"/>
                  </a:cubicBezTo>
                  <a:cubicBezTo>
                    <a:pt x="3021" y="4198"/>
                    <a:pt x="3383" y="4361"/>
                    <a:pt x="3760" y="4361"/>
                  </a:cubicBezTo>
                  <a:cubicBezTo>
                    <a:pt x="3864" y="4361"/>
                    <a:pt x="3969" y="4349"/>
                    <a:pt x="4072" y="4323"/>
                  </a:cubicBezTo>
                  <a:cubicBezTo>
                    <a:pt x="4145" y="4306"/>
                    <a:pt x="4220" y="4298"/>
                    <a:pt x="4295" y="4298"/>
                  </a:cubicBezTo>
                  <a:cubicBezTo>
                    <a:pt x="4475" y="4298"/>
                    <a:pt x="4652" y="4346"/>
                    <a:pt x="4787" y="4430"/>
                  </a:cubicBezTo>
                  <a:cubicBezTo>
                    <a:pt x="4977" y="4550"/>
                    <a:pt x="5203" y="4621"/>
                    <a:pt x="5441" y="4621"/>
                  </a:cubicBezTo>
                  <a:cubicBezTo>
                    <a:pt x="5680" y="4621"/>
                    <a:pt x="5918" y="4561"/>
                    <a:pt x="6096" y="4430"/>
                  </a:cubicBezTo>
                  <a:cubicBezTo>
                    <a:pt x="6231" y="4346"/>
                    <a:pt x="6408" y="4298"/>
                    <a:pt x="6588" y="4298"/>
                  </a:cubicBezTo>
                  <a:cubicBezTo>
                    <a:pt x="6663" y="4298"/>
                    <a:pt x="6738" y="4306"/>
                    <a:pt x="6811" y="4323"/>
                  </a:cubicBezTo>
                  <a:cubicBezTo>
                    <a:pt x="6911" y="4348"/>
                    <a:pt x="7013" y="4360"/>
                    <a:pt x="7113" y="4360"/>
                  </a:cubicBezTo>
                  <a:cubicBezTo>
                    <a:pt x="7494" y="4360"/>
                    <a:pt x="7861" y="4191"/>
                    <a:pt x="8049" y="3918"/>
                  </a:cubicBezTo>
                  <a:cubicBezTo>
                    <a:pt x="8156" y="3752"/>
                    <a:pt x="8370" y="3633"/>
                    <a:pt x="8632" y="3621"/>
                  </a:cubicBezTo>
                  <a:cubicBezTo>
                    <a:pt x="9132" y="3621"/>
                    <a:pt x="9561" y="3299"/>
                    <a:pt x="9597" y="2859"/>
                  </a:cubicBezTo>
                  <a:cubicBezTo>
                    <a:pt x="9609" y="2716"/>
                    <a:pt x="9704" y="2585"/>
                    <a:pt x="9883" y="2478"/>
                  </a:cubicBezTo>
                  <a:cubicBezTo>
                    <a:pt x="10287" y="2252"/>
                    <a:pt x="10525" y="1883"/>
                    <a:pt x="10525" y="1513"/>
                  </a:cubicBezTo>
                  <a:lnTo>
                    <a:pt x="10525" y="1466"/>
                  </a:lnTo>
                  <a:cubicBezTo>
                    <a:pt x="10525" y="1287"/>
                    <a:pt x="10621" y="966"/>
                    <a:pt x="10740" y="811"/>
                  </a:cubicBezTo>
                  <a:cubicBezTo>
                    <a:pt x="10835" y="680"/>
                    <a:pt x="10895" y="525"/>
                    <a:pt x="10895" y="382"/>
                  </a:cubicBezTo>
                  <a:cubicBezTo>
                    <a:pt x="10895" y="287"/>
                    <a:pt x="10835" y="216"/>
                    <a:pt x="10740" y="216"/>
                  </a:cubicBezTo>
                  <a:lnTo>
                    <a:pt x="8751" y="25"/>
                  </a:lnTo>
                  <a:cubicBezTo>
                    <a:pt x="8668" y="25"/>
                    <a:pt x="8585" y="1"/>
                    <a:pt x="8513" y="1"/>
                  </a:cubicBezTo>
                  <a:cubicBezTo>
                    <a:pt x="8506" y="0"/>
                    <a:pt x="8499" y="0"/>
                    <a:pt x="8493" y="0"/>
                  </a:cubicBezTo>
                  <a:cubicBezTo>
                    <a:pt x="8408" y="0"/>
                    <a:pt x="8346" y="68"/>
                    <a:pt x="8335" y="156"/>
                  </a:cubicBezTo>
                  <a:cubicBezTo>
                    <a:pt x="8323" y="239"/>
                    <a:pt x="8394" y="323"/>
                    <a:pt x="8478" y="335"/>
                  </a:cubicBezTo>
                  <a:cubicBezTo>
                    <a:pt x="8561" y="335"/>
                    <a:pt x="8644" y="347"/>
                    <a:pt x="8716" y="347"/>
                  </a:cubicBezTo>
                  <a:lnTo>
                    <a:pt x="9656" y="442"/>
                  </a:lnTo>
                  <a:cubicBezTo>
                    <a:pt x="9418" y="2109"/>
                    <a:pt x="7620" y="3383"/>
                    <a:pt x="5441" y="3383"/>
                  </a:cubicBezTo>
                  <a:cubicBezTo>
                    <a:pt x="3275" y="3383"/>
                    <a:pt x="1453" y="2109"/>
                    <a:pt x="1227" y="442"/>
                  </a:cubicBezTo>
                  <a:lnTo>
                    <a:pt x="2167" y="347"/>
                  </a:lnTo>
                  <a:cubicBezTo>
                    <a:pt x="2239" y="347"/>
                    <a:pt x="2322" y="335"/>
                    <a:pt x="2393" y="335"/>
                  </a:cubicBezTo>
                  <a:cubicBezTo>
                    <a:pt x="2477" y="311"/>
                    <a:pt x="2560" y="239"/>
                    <a:pt x="2536" y="156"/>
                  </a:cubicBezTo>
                  <a:cubicBezTo>
                    <a:pt x="2525" y="68"/>
                    <a:pt x="2463" y="0"/>
                    <a:pt x="2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98" name="Google Shape;14298;p90"/>
          <p:cNvGrpSpPr/>
          <p:nvPr/>
        </p:nvGrpSpPr>
        <p:grpSpPr>
          <a:xfrm>
            <a:off x="7105923" y="1978545"/>
            <a:ext cx="333285" cy="350682"/>
            <a:chOff x="7105923" y="1978545"/>
            <a:chExt cx="333285" cy="350682"/>
          </a:xfrm>
          <a:solidFill>
            <a:schemeClr val="bg1"/>
          </a:solidFill>
        </p:grpSpPr>
        <p:sp>
          <p:nvSpPr>
            <p:cNvPr id="14299" name="Google Shape;14299;p90"/>
            <p:cNvSpPr/>
            <p:nvPr/>
          </p:nvSpPr>
          <p:spPr>
            <a:xfrm>
              <a:off x="7128632" y="2237978"/>
              <a:ext cx="220059" cy="91249"/>
            </a:xfrm>
            <a:custGeom>
              <a:avLst/>
              <a:gdLst/>
              <a:ahLst/>
              <a:cxnLst/>
              <a:rect l="l" t="t" r="r" b="b"/>
              <a:pathLst>
                <a:path w="6919" h="2869" extrusionOk="0">
                  <a:moveTo>
                    <a:pt x="6271" y="1"/>
                  </a:moveTo>
                  <a:cubicBezTo>
                    <a:pt x="6254" y="1"/>
                    <a:pt x="6235" y="4"/>
                    <a:pt x="6216" y="11"/>
                  </a:cubicBezTo>
                  <a:cubicBezTo>
                    <a:pt x="6133" y="23"/>
                    <a:pt x="6073" y="107"/>
                    <a:pt x="6097" y="202"/>
                  </a:cubicBezTo>
                  <a:cubicBezTo>
                    <a:pt x="6323" y="1214"/>
                    <a:pt x="6549" y="1893"/>
                    <a:pt x="6597" y="2059"/>
                  </a:cubicBezTo>
                  <a:lnTo>
                    <a:pt x="6597" y="2083"/>
                  </a:lnTo>
                  <a:cubicBezTo>
                    <a:pt x="6549" y="2143"/>
                    <a:pt x="6335" y="2274"/>
                    <a:pt x="5668" y="2393"/>
                  </a:cubicBezTo>
                  <a:cubicBezTo>
                    <a:pt x="5073" y="2500"/>
                    <a:pt x="4287" y="2559"/>
                    <a:pt x="3466" y="2559"/>
                  </a:cubicBezTo>
                  <a:cubicBezTo>
                    <a:pt x="2644" y="2559"/>
                    <a:pt x="1870" y="2500"/>
                    <a:pt x="1263" y="2393"/>
                  </a:cubicBezTo>
                  <a:cubicBezTo>
                    <a:pt x="596" y="2274"/>
                    <a:pt x="370" y="2143"/>
                    <a:pt x="346" y="2083"/>
                  </a:cubicBezTo>
                  <a:lnTo>
                    <a:pt x="346" y="2059"/>
                  </a:lnTo>
                  <a:cubicBezTo>
                    <a:pt x="406" y="1893"/>
                    <a:pt x="620" y="1214"/>
                    <a:pt x="834" y="202"/>
                  </a:cubicBezTo>
                  <a:cubicBezTo>
                    <a:pt x="846" y="107"/>
                    <a:pt x="799" y="23"/>
                    <a:pt x="715" y="11"/>
                  </a:cubicBezTo>
                  <a:cubicBezTo>
                    <a:pt x="699" y="7"/>
                    <a:pt x="683" y="5"/>
                    <a:pt x="668" y="5"/>
                  </a:cubicBezTo>
                  <a:cubicBezTo>
                    <a:pt x="594" y="5"/>
                    <a:pt x="535" y="52"/>
                    <a:pt x="525" y="131"/>
                  </a:cubicBezTo>
                  <a:cubicBezTo>
                    <a:pt x="263" y="1250"/>
                    <a:pt x="25" y="1988"/>
                    <a:pt x="13" y="2000"/>
                  </a:cubicBezTo>
                  <a:cubicBezTo>
                    <a:pt x="1" y="2024"/>
                    <a:pt x="1" y="2047"/>
                    <a:pt x="1" y="2059"/>
                  </a:cubicBezTo>
                  <a:lnTo>
                    <a:pt x="1" y="2083"/>
                  </a:lnTo>
                  <a:cubicBezTo>
                    <a:pt x="1" y="2345"/>
                    <a:pt x="346" y="2536"/>
                    <a:pt x="1096" y="2678"/>
                  </a:cubicBezTo>
                  <a:cubicBezTo>
                    <a:pt x="1727" y="2798"/>
                    <a:pt x="2573" y="2869"/>
                    <a:pt x="3454" y="2869"/>
                  </a:cubicBezTo>
                  <a:cubicBezTo>
                    <a:pt x="4347" y="2869"/>
                    <a:pt x="5180" y="2809"/>
                    <a:pt x="5799" y="2678"/>
                  </a:cubicBezTo>
                  <a:cubicBezTo>
                    <a:pt x="6549" y="2524"/>
                    <a:pt x="6907" y="2345"/>
                    <a:pt x="6907" y="2083"/>
                  </a:cubicBezTo>
                  <a:lnTo>
                    <a:pt x="6907" y="2059"/>
                  </a:lnTo>
                  <a:cubicBezTo>
                    <a:pt x="6918" y="2036"/>
                    <a:pt x="6918" y="2000"/>
                    <a:pt x="6918" y="1988"/>
                  </a:cubicBezTo>
                  <a:cubicBezTo>
                    <a:pt x="6918" y="1988"/>
                    <a:pt x="6668" y="1250"/>
                    <a:pt x="6406" y="131"/>
                  </a:cubicBezTo>
                  <a:cubicBezTo>
                    <a:pt x="6397" y="54"/>
                    <a:pt x="6342" y="1"/>
                    <a:pt x="62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0" name="Google Shape;14300;p90"/>
            <p:cNvSpPr/>
            <p:nvPr/>
          </p:nvSpPr>
          <p:spPr>
            <a:xfrm>
              <a:off x="7105923" y="2079271"/>
              <a:ext cx="266621" cy="145063"/>
            </a:xfrm>
            <a:custGeom>
              <a:avLst/>
              <a:gdLst/>
              <a:ahLst/>
              <a:cxnLst/>
              <a:rect l="l" t="t" r="r" b="b"/>
              <a:pathLst>
                <a:path w="8383" h="4561" extrusionOk="0">
                  <a:moveTo>
                    <a:pt x="4227" y="310"/>
                  </a:moveTo>
                  <a:cubicBezTo>
                    <a:pt x="5287" y="310"/>
                    <a:pt x="6275" y="418"/>
                    <a:pt x="7037" y="596"/>
                  </a:cubicBezTo>
                  <a:cubicBezTo>
                    <a:pt x="7763" y="775"/>
                    <a:pt x="8097" y="989"/>
                    <a:pt x="8097" y="1132"/>
                  </a:cubicBezTo>
                  <a:cubicBezTo>
                    <a:pt x="8049" y="1191"/>
                    <a:pt x="7966" y="1275"/>
                    <a:pt x="7811" y="1370"/>
                  </a:cubicBezTo>
                  <a:cubicBezTo>
                    <a:pt x="7621" y="1477"/>
                    <a:pt x="7335" y="1572"/>
                    <a:pt x="6990" y="1668"/>
                  </a:cubicBezTo>
                  <a:cubicBezTo>
                    <a:pt x="6835" y="1715"/>
                    <a:pt x="6668" y="1739"/>
                    <a:pt x="6489" y="1775"/>
                  </a:cubicBezTo>
                  <a:cubicBezTo>
                    <a:pt x="6454" y="1775"/>
                    <a:pt x="6418" y="1787"/>
                    <a:pt x="6382" y="1787"/>
                  </a:cubicBezTo>
                  <a:lnTo>
                    <a:pt x="6347" y="1787"/>
                  </a:lnTo>
                  <a:cubicBezTo>
                    <a:pt x="6323" y="1787"/>
                    <a:pt x="6287" y="1799"/>
                    <a:pt x="6263" y="1799"/>
                  </a:cubicBezTo>
                  <a:lnTo>
                    <a:pt x="6228" y="1799"/>
                  </a:lnTo>
                  <a:cubicBezTo>
                    <a:pt x="6192" y="1799"/>
                    <a:pt x="6156" y="1811"/>
                    <a:pt x="6120" y="1811"/>
                  </a:cubicBezTo>
                  <a:lnTo>
                    <a:pt x="6097" y="1811"/>
                  </a:lnTo>
                  <a:cubicBezTo>
                    <a:pt x="6061" y="1811"/>
                    <a:pt x="6025" y="1834"/>
                    <a:pt x="5977" y="1834"/>
                  </a:cubicBezTo>
                  <a:lnTo>
                    <a:pt x="5942" y="1834"/>
                  </a:lnTo>
                  <a:cubicBezTo>
                    <a:pt x="5906" y="1834"/>
                    <a:pt x="5882" y="1834"/>
                    <a:pt x="5847" y="1846"/>
                  </a:cubicBezTo>
                  <a:lnTo>
                    <a:pt x="5799" y="1846"/>
                  </a:lnTo>
                  <a:cubicBezTo>
                    <a:pt x="5763" y="1846"/>
                    <a:pt x="5716" y="1858"/>
                    <a:pt x="5680" y="1858"/>
                  </a:cubicBezTo>
                  <a:lnTo>
                    <a:pt x="5668" y="1858"/>
                  </a:lnTo>
                  <a:cubicBezTo>
                    <a:pt x="5644" y="1858"/>
                    <a:pt x="5596" y="1858"/>
                    <a:pt x="5561" y="1870"/>
                  </a:cubicBezTo>
                  <a:lnTo>
                    <a:pt x="5382" y="1870"/>
                  </a:lnTo>
                  <a:cubicBezTo>
                    <a:pt x="5346" y="1870"/>
                    <a:pt x="5299" y="1870"/>
                    <a:pt x="5263" y="1894"/>
                  </a:cubicBezTo>
                  <a:lnTo>
                    <a:pt x="3156" y="1894"/>
                  </a:lnTo>
                  <a:cubicBezTo>
                    <a:pt x="3108" y="1894"/>
                    <a:pt x="3060" y="1894"/>
                    <a:pt x="3037" y="1870"/>
                  </a:cubicBezTo>
                  <a:lnTo>
                    <a:pt x="2858" y="1870"/>
                  </a:lnTo>
                  <a:cubicBezTo>
                    <a:pt x="2810" y="1870"/>
                    <a:pt x="2787" y="1870"/>
                    <a:pt x="2751" y="1858"/>
                  </a:cubicBezTo>
                  <a:lnTo>
                    <a:pt x="2739" y="1858"/>
                  </a:lnTo>
                  <a:cubicBezTo>
                    <a:pt x="2691" y="1858"/>
                    <a:pt x="2644" y="1846"/>
                    <a:pt x="2620" y="1846"/>
                  </a:cubicBezTo>
                  <a:lnTo>
                    <a:pt x="2572" y="1846"/>
                  </a:lnTo>
                  <a:cubicBezTo>
                    <a:pt x="2548" y="1846"/>
                    <a:pt x="2513" y="1846"/>
                    <a:pt x="2489" y="1834"/>
                  </a:cubicBezTo>
                  <a:lnTo>
                    <a:pt x="2441" y="1834"/>
                  </a:lnTo>
                  <a:cubicBezTo>
                    <a:pt x="2394" y="1834"/>
                    <a:pt x="2370" y="1811"/>
                    <a:pt x="2322" y="1811"/>
                  </a:cubicBezTo>
                  <a:lnTo>
                    <a:pt x="2310" y="1811"/>
                  </a:lnTo>
                  <a:cubicBezTo>
                    <a:pt x="2263" y="1811"/>
                    <a:pt x="2227" y="1799"/>
                    <a:pt x="2191" y="1799"/>
                  </a:cubicBezTo>
                  <a:lnTo>
                    <a:pt x="2156" y="1799"/>
                  </a:lnTo>
                  <a:cubicBezTo>
                    <a:pt x="2132" y="1799"/>
                    <a:pt x="2096" y="1787"/>
                    <a:pt x="2072" y="1787"/>
                  </a:cubicBezTo>
                  <a:lnTo>
                    <a:pt x="2037" y="1787"/>
                  </a:lnTo>
                  <a:cubicBezTo>
                    <a:pt x="1989" y="1787"/>
                    <a:pt x="1965" y="1775"/>
                    <a:pt x="1917" y="1775"/>
                  </a:cubicBezTo>
                  <a:cubicBezTo>
                    <a:pt x="1739" y="1739"/>
                    <a:pt x="1572" y="1715"/>
                    <a:pt x="1417" y="1668"/>
                  </a:cubicBezTo>
                  <a:cubicBezTo>
                    <a:pt x="679" y="1489"/>
                    <a:pt x="358" y="1263"/>
                    <a:pt x="358" y="1132"/>
                  </a:cubicBezTo>
                  <a:cubicBezTo>
                    <a:pt x="358" y="1072"/>
                    <a:pt x="441" y="977"/>
                    <a:pt x="596" y="894"/>
                  </a:cubicBezTo>
                  <a:cubicBezTo>
                    <a:pt x="786" y="787"/>
                    <a:pt x="1072" y="680"/>
                    <a:pt x="1417" y="596"/>
                  </a:cubicBezTo>
                  <a:cubicBezTo>
                    <a:pt x="2156" y="418"/>
                    <a:pt x="3156" y="310"/>
                    <a:pt x="4227" y="310"/>
                  </a:cubicBezTo>
                  <a:close/>
                  <a:moveTo>
                    <a:pt x="6347" y="2108"/>
                  </a:moveTo>
                  <a:lnTo>
                    <a:pt x="6347" y="2180"/>
                  </a:lnTo>
                  <a:cubicBezTo>
                    <a:pt x="6347" y="2239"/>
                    <a:pt x="6370" y="2287"/>
                    <a:pt x="6370" y="2346"/>
                  </a:cubicBezTo>
                  <a:lnTo>
                    <a:pt x="6370" y="2442"/>
                  </a:lnTo>
                  <a:cubicBezTo>
                    <a:pt x="6370" y="2513"/>
                    <a:pt x="6382" y="2608"/>
                    <a:pt x="6382" y="2680"/>
                  </a:cubicBezTo>
                  <a:lnTo>
                    <a:pt x="6382" y="2692"/>
                  </a:lnTo>
                  <a:cubicBezTo>
                    <a:pt x="6382" y="2739"/>
                    <a:pt x="6394" y="2799"/>
                    <a:pt x="6394" y="2846"/>
                  </a:cubicBezTo>
                  <a:cubicBezTo>
                    <a:pt x="5739" y="2930"/>
                    <a:pt x="4965" y="2977"/>
                    <a:pt x="4180" y="2977"/>
                  </a:cubicBezTo>
                  <a:cubicBezTo>
                    <a:pt x="3394" y="2977"/>
                    <a:pt x="2620" y="2930"/>
                    <a:pt x="1929" y="2823"/>
                  </a:cubicBezTo>
                  <a:cubicBezTo>
                    <a:pt x="1929" y="2787"/>
                    <a:pt x="1953" y="2727"/>
                    <a:pt x="1953" y="2680"/>
                  </a:cubicBezTo>
                  <a:lnTo>
                    <a:pt x="1953" y="2668"/>
                  </a:lnTo>
                  <a:cubicBezTo>
                    <a:pt x="1965" y="2585"/>
                    <a:pt x="1965" y="2501"/>
                    <a:pt x="1965" y="2418"/>
                  </a:cubicBezTo>
                  <a:cubicBezTo>
                    <a:pt x="1965" y="2394"/>
                    <a:pt x="1965" y="2370"/>
                    <a:pt x="1977" y="2334"/>
                  </a:cubicBezTo>
                  <a:cubicBezTo>
                    <a:pt x="1977" y="2287"/>
                    <a:pt x="1989" y="2227"/>
                    <a:pt x="1989" y="2180"/>
                  </a:cubicBezTo>
                  <a:lnTo>
                    <a:pt x="1989" y="2108"/>
                  </a:lnTo>
                  <a:cubicBezTo>
                    <a:pt x="2322" y="2156"/>
                    <a:pt x="2656" y="2204"/>
                    <a:pt x="3037" y="2227"/>
                  </a:cubicBezTo>
                  <a:lnTo>
                    <a:pt x="3120" y="2227"/>
                  </a:lnTo>
                  <a:cubicBezTo>
                    <a:pt x="3180" y="2227"/>
                    <a:pt x="3239" y="2227"/>
                    <a:pt x="3299" y="2251"/>
                  </a:cubicBezTo>
                  <a:lnTo>
                    <a:pt x="5037" y="2251"/>
                  </a:lnTo>
                  <a:cubicBezTo>
                    <a:pt x="5096" y="2251"/>
                    <a:pt x="5156" y="2251"/>
                    <a:pt x="5239" y="2227"/>
                  </a:cubicBezTo>
                  <a:lnTo>
                    <a:pt x="5311" y="2227"/>
                  </a:lnTo>
                  <a:cubicBezTo>
                    <a:pt x="5680" y="2204"/>
                    <a:pt x="6025" y="2168"/>
                    <a:pt x="6347" y="2108"/>
                  </a:cubicBezTo>
                  <a:close/>
                  <a:moveTo>
                    <a:pt x="4180" y="1"/>
                  </a:moveTo>
                  <a:cubicBezTo>
                    <a:pt x="3096" y="1"/>
                    <a:pt x="2060" y="108"/>
                    <a:pt x="1286" y="287"/>
                  </a:cubicBezTo>
                  <a:cubicBezTo>
                    <a:pt x="429" y="489"/>
                    <a:pt x="1" y="775"/>
                    <a:pt x="1" y="1132"/>
                  </a:cubicBezTo>
                  <a:cubicBezTo>
                    <a:pt x="1" y="1489"/>
                    <a:pt x="429" y="1775"/>
                    <a:pt x="1286" y="1977"/>
                  </a:cubicBezTo>
                  <a:cubicBezTo>
                    <a:pt x="1405" y="2001"/>
                    <a:pt x="1548" y="2037"/>
                    <a:pt x="1679" y="2073"/>
                  </a:cubicBezTo>
                  <a:cubicBezTo>
                    <a:pt x="1667" y="2287"/>
                    <a:pt x="1644" y="2501"/>
                    <a:pt x="1620" y="2715"/>
                  </a:cubicBezTo>
                  <a:lnTo>
                    <a:pt x="1620" y="2763"/>
                  </a:lnTo>
                  <a:cubicBezTo>
                    <a:pt x="1620" y="2811"/>
                    <a:pt x="1608" y="2858"/>
                    <a:pt x="1608" y="2894"/>
                  </a:cubicBezTo>
                  <a:cubicBezTo>
                    <a:pt x="1548" y="3370"/>
                    <a:pt x="1465" y="3870"/>
                    <a:pt x="1382" y="4370"/>
                  </a:cubicBezTo>
                  <a:cubicBezTo>
                    <a:pt x="1370" y="4466"/>
                    <a:pt x="1429" y="4549"/>
                    <a:pt x="1513" y="4561"/>
                  </a:cubicBezTo>
                  <a:lnTo>
                    <a:pt x="1548" y="4561"/>
                  </a:lnTo>
                  <a:cubicBezTo>
                    <a:pt x="1620" y="4561"/>
                    <a:pt x="1691" y="4501"/>
                    <a:pt x="1703" y="4430"/>
                  </a:cubicBezTo>
                  <a:cubicBezTo>
                    <a:pt x="1786" y="4001"/>
                    <a:pt x="1858" y="3585"/>
                    <a:pt x="1906" y="3156"/>
                  </a:cubicBezTo>
                  <a:cubicBezTo>
                    <a:pt x="2596" y="3239"/>
                    <a:pt x="3370" y="3299"/>
                    <a:pt x="4180" y="3299"/>
                  </a:cubicBezTo>
                  <a:cubicBezTo>
                    <a:pt x="4977" y="3299"/>
                    <a:pt x="5775" y="3251"/>
                    <a:pt x="6454" y="3156"/>
                  </a:cubicBezTo>
                  <a:cubicBezTo>
                    <a:pt x="6501" y="3573"/>
                    <a:pt x="6573" y="4001"/>
                    <a:pt x="6644" y="4418"/>
                  </a:cubicBezTo>
                  <a:cubicBezTo>
                    <a:pt x="6666" y="4494"/>
                    <a:pt x="6738" y="4551"/>
                    <a:pt x="6822" y="4551"/>
                  </a:cubicBezTo>
                  <a:cubicBezTo>
                    <a:pt x="6830" y="4551"/>
                    <a:pt x="6838" y="4550"/>
                    <a:pt x="6847" y="4549"/>
                  </a:cubicBezTo>
                  <a:cubicBezTo>
                    <a:pt x="6930" y="4537"/>
                    <a:pt x="6990" y="4442"/>
                    <a:pt x="6978" y="4359"/>
                  </a:cubicBezTo>
                  <a:cubicBezTo>
                    <a:pt x="6882" y="3870"/>
                    <a:pt x="6811" y="3370"/>
                    <a:pt x="6751" y="2882"/>
                  </a:cubicBezTo>
                  <a:cubicBezTo>
                    <a:pt x="6751" y="2835"/>
                    <a:pt x="6739" y="2799"/>
                    <a:pt x="6739" y="2751"/>
                  </a:cubicBezTo>
                  <a:lnTo>
                    <a:pt x="6739" y="2704"/>
                  </a:lnTo>
                  <a:cubicBezTo>
                    <a:pt x="6728" y="2477"/>
                    <a:pt x="6692" y="2275"/>
                    <a:pt x="6680" y="2049"/>
                  </a:cubicBezTo>
                  <a:cubicBezTo>
                    <a:pt x="6811" y="2025"/>
                    <a:pt x="6942" y="1989"/>
                    <a:pt x="7061" y="1965"/>
                  </a:cubicBezTo>
                  <a:cubicBezTo>
                    <a:pt x="7930" y="1751"/>
                    <a:pt x="8359" y="1465"/>
                    <a:pt x="8359" y="1108"/>
                  </a:cubicBezTo>
                  <a:cubicBezTo>
                    <a:pt x="8383" y="775"/>
                    <a:pt x="7930" y="489"/>
                    <a:pt x="7073" y="287"/>
                  </a:cubicBezTo>
                  <a:cubicBezTo>
                    <a:pt x="6299" y="84"/>
                    <a:pt x="5263" y="1"/>
                    <a:pt x="41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1" name="Google Shape;14301;p90"/>
            <p:cNvSpPr/>
            <p:nvPr/>
          </p:nvSpPr>
          <p:spPr>
            <a:xfrm>
              <a:off x="7144184" y="2098609"/>
              <a:ext cx="190480" cy="33332"/>
            </a:xfrm>
            <a:custGeom>
              <a:avLst/>
              <a:gdLst/>
              <a:ahLst/>
              <a:cxnLst/>
              <a:rect l="l" t="t" r="r" b="b"/>
              <a:pathLst>
                <a:path w="5989" h="1048" extrusionOk="0">
                  <a:moveTo>
                    <a:pt x="2977" y="322"/>
                  </a:moveTo>
                  <a:cubicBezTo>
                    <a:pt x="3822" y="322"/>
                    <a:pt x="4655" y="405"/>
                    <a:pt x="5310" y="524"/>
                  </a:cubicBezTo>
                  <a:cubicBezTo>
                    <a:pt x="4655" y="643"/>
                    <a:pt x="3846" y="714"/>
                    <a:pt x="2977" y="714"/>
                  </a:cubicBezTo>
                  <a:cubicBezTo>
                    <a:pt x="2131" y="714"/>
                    <a:pt x="1298" y="643"/>
                    <a:pt x="643" y="524"/>
                  </a:cubicBezTo>
                  <a:cubicBezTo>
                    <a:pt x="1298" y="405"/>
                    <a:pt x="2131" y="322"/>
                    <a:pt x="2977" y="322"/>
                  </a:cubicBezTo>
                  <a:close/>
                  <a:moveTo>
                    <a:pt x="2989" y="0"/>
                  </a:moveTo>
                  <a:cubicBezTo>
                    <a:pt x="2119" y="0"/>
                    <a:pt x="1250" y="72"/>
                    <a:pt x="583" y="214"/>
                  </a:cubicBezTo>
                  <a:cubicBezTo>
                    <a:pt x="429" y="238"/>
                    <a:pt x="298" y="274"/>
                    <a:pt x="179" y="298"/>
                  </a:cubicBezTo>
                  <a:cubicBezTo>
                    <a:pt x="72" y="333"/>
                    <a:pt x="0" y="417"/>
                    <a:pt x="0" y="524"/>
                  </a:cubicBezTo>
                  <a:cubicBezTo>
                    <a:pt x="0" y="631"/>
                    <a:pt x="72" y="714"/>
                    <a:pt x="179" y="750"/>
                  </a:cubicBezTo>
                  <a:cubicBezTo>
                    <a:pt x="298" y="774"/>
                    <a:pt x="453" y="810"/>
                    <a:pt x="583" y="834"/>
                  </a:cubicBezTo>
                  <a:cubicBezTo>
                    <a:pt x="1262" y="964"/>
                    <a:pt x="2119" y="1048"/>
                    <a:pt x="2989" y="1048"/>
                  </a:cubicBezTo>
                  <a:cubicBezTo>
                    <a:pt x="3870" y="1048"/>
                    <a:pt x="4739" y="964"/>
                    <a:pt x="5406" y="834"/>
                  </a:cubicBezTo>
                  <a:cubicBezTo>
                    <a:pt x="5548" y="810"/>
                    <a:pt x="5691" y="774"/>
                    <a:pt x="5810" y="750"/>
                  </a:cubicBezTo>
                  <a:cubicBezTo>
                    <a:pt x="5906" y="714"/>
                    <a:pt x="5989" y="631"/>
                    <a:pt x="5989" y="524"/>
                  </a:cubicBezTo>
                  <a:cubicBezTo>
                    <a:pt x="5989" y="417"/>
                    <a:pt x="5906" y="333"/>
                    <a:pt x="5810" y="298"/>
                  </a:cubicBezTo>
                  <a:cubicBezTo>
                    <a:pt x="5691" y="274"/>
                    <a:pt x="5536" y="238"/>
                    <a:pt x="5406" y="214"/>
                  </a:cubicBezTo>
                  <a:cubicBezTo>
                    <a:pt x="4715" y="72"/>
                    <a:pt x="3870" y="0"/>
                    <a:pt x="2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2" name="Google Shape;14302;p90"/>
            <p:cNvSpPr/>
            <p:nvPr/>
          </p:nvSpPr>
          <p:spPr>
            <a:xfrm>
              <a:off x="7196440" y="1978927"/>
              <a:ext cx="242768" cy="96210"/>
            </a:xfrm>
            <a:custGeom>
              <a:avLst/>
              <a:gdLst/>
              <a:ahLst/>
              <a:cxnLst/>
              <a:rect l="l" t="t" r="r" b="b"/>
              <a:pathLst>
                <a:path w="7633" h="3025" extrusionOk="0">
                  <a:moveTo>
                    <a:pt x="7144" y="346"/>
                  </a:moveTo>
                  <a:cubicBezTo>
                    <a:pt x="7156" y="358"/>
                    <a:pt x="7168" y="370"/>
                    <a:pt x="7180" y="394"/>
                  </a:cubicBezTo>
                  <a:lnTo>
                    <a:pt x="7287" y="775"/>
                  </a:lnTo>
                  <a:cubicBezTo>
                    <a:pt x="7299" y="798"/>
                    <a:pt x="7299" y="834"/>
                    <a:pt x="7287" y="846"/>
                  </a:cubicBezTo>
                  <a:lnTo>
                    <a:pt x="1822" y="2322"/>
                  </a:lnTo>
                  <a:lnTo>
                    <a:pt x="1750" y="2084"/>
                  </a:lnTo>
                  <a:lnTo>
                    <a:pt x="7120" y="346"/>
                  </a:lnTo>
                  <a:close/>
                  <a:moveTo>
                    <a:pt x="1441" y="2168"/>
                  </a:moveTo>
                  <a:lnTo>
                    <a:pt x="1512" y="2394"/>
                  </a:lnTo>
                  <a:lnTo>
                    <a:pt x="429" y="2692"/>
                  </a:lnTo>
                  <a:cubicBezTo>
                    <a:pt x="417" y="2692"/>
                    <a:pt x="381" y="2680"/>
                    <a:pt x="369" y="2620"/>
                  </a:cubicBezTo>
                  <a:lnTo>
                    <a:pt x="369" y="2596"/>
                  </a:lnTo>
                  <a:cubicBezTo>
                    <a:pt x="357" y="2561"/>
                    <a:pt x="369" y="2513"/>
                    <a:pt x="381" y="2513"/>
                  </a:cubicBezTo>
                  <a:lnTo>
                    <a:pt x="1441" y="2168"/>
                  </a:lnTo>
                  <a:close/>
                  <a:moveTo>
                    <a:pt x="7111" y="1"/>
                  </a:moveTo>
                  <a:cubicBezTo>
                    <a:pt x="7082" y="1"/>
                    <a:pt x="7053" y="5"/>
                    <a:pt x="7025" y="13"/>
                  </a:cubicBezTo>
                  <a:lnTo>
                    <a:pt x="1500" y="1810"/>
                  </a:lnTo>
                  <a:lnTo>
                    <a:pt x="274" y="2215"/>
                  </a:lnTo>
                  <a:cubicBezTo>
                    <a:pt x="83" y="2275"/>
                    <a:pt x="0" y="2489"/>
                    <a:pt x="60" y="2703"/>
                  </a:cubicBezTo>
                  <a:lnTo>
                    <a:pt x="60" y="2727"/>
                  </a:lnTo>
                  <a:cubicBezTo>
                    <a:pt x="119" y="2906"/>
                    <a:pt x="262" y="3025"/>
                    <a:pt x="429" y="3025"/>
                  </a:cubicBezTo>
                  <a:cubicBezTo>
                    <a:pt x="453" y="3025"/>
                    <a:pt x="488" y="3025"/>
                    <a:pt x="512" y="3001"/>
                  </a:cubicBezTo>
                  <a:lnTo>
                    <a:pt x="7358" y="1156"/>
                  </a:lnTo>
                  <a:cubicBezTo>
                    <a:pt x="7453" y="1132"/>
                    <a:pt x="7525" y="1072"/>
                    <a:pt x="7573" y="1001"/>
                  </a:cubicBezTo>
                  <a:cubicBezTo>
                    <a:pt x="7620" y="906"/>
                    <a:pt x="7632" y="787"/>
                    <a:pt x="7596" y="667"/>
                  </a:cubicBezTo>
                  <a:lnTo>
                    <a:pt x="7501" y="298"/>
                  </a:lnTo>
                  <a:cubicBezTo>
                    <a:pt x="7465" y="179"/>
                    <a:pt x="7394" y="84"/>
                    <a:pt x="7287" y="48"/>
                  </a:cubicBezTo>
                  <a:cubicBezTo>
                    <a:pt x="7231" y="17"/>
                    <a:pt x="7170" y="1"/>
                    <a:pt x="7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3" name="Google Shape;14303;p90"/>
            <p:cNvSpPr/>
            <p:nvPr/>
          </p:nvSpPr>
          <p:spPr>
            <a:xfrm>
              <a:off x="7145297" y="2025139"/>
              <a:ext cx="32982" cy="33363"/>
            </a:xfrm>
            <a:custGeom>
              <a:avLst/>
              <a:gdLst/>
              <a:ahLst/>
              <a:cxnLst/>
              <a:rect l="l" t="t" r="r" b="b"/>
              <a:pathLst>
                <a:path w="1037" h="1049" extrusionOk="0">
                  <a:moveTo>
                    <a:pt x="513" y="0"/>
                  </a:moveTo>
                  <a:cubicBezTo>
                    <a:pt x="429" y="0"/>
                    <a:pt x="358" y="84"/>
                    <a:pt x="358" y="167"/>
                  </a:cubicBezTo>
                  <a:lnTo>
                    <a:pt x="358" y="357"/>
                  </a:lnTo>
                  <a:lnTo>
                    <a:pt x="156" y="357"/>
                  </a:lnTo>
                  <a:cubicBezTo>
                    <a:pt x="72" y="357"/>
                    <a:pt x="1" y="441"/>
                    <a:pt x="1" y="524"/>
                  </a:cubicBezTo>
                  <a:cubicBezTo>
                    <a:pt x="1" y="619"/>
                    <a:pt x="72" y="691"/>
                    <a:pt x="156" y="691"/>
                  </a:cubicBezTo>
                  <a:lnTo>
                    <a:pt x="358" y="691"/>
                  </a:lnTo>
                  <a:lnTo>
                    <a:pt x="358" y="881"/>
                  </a:lnTo>
                  <a:cubicBezTo>
                    <a:pt x="358" y="977"/>
                    <a:pt x="429" y="1048"/>
                    <a:pt x="513" y="1048"/>
                  </a:cubicBezTo>
                  <a:cubicBezTo>
                    <a:pt x="608" y="1048"/>
                    <a:pt x="679" y="977"/>
                    <a:pt x="679" y="881"/>
                  </a:cubicBezTo>
                  <a:lnTo>
                    <a:pt x="679" y="691"/>
                  </a:lnTo>
                  <a:lnTo>
                    <a:pt x="870" y="691"/>
                  </a:lnTo>
                  <a:cubicBezTo>
                    <a:pt x="965" y="691"/>
                    <a:pt x="1037" y="619"/>
                    <a:pt x="1037" y="524"/>
                  </a:cubicBezTo>
                  <a:cubicBezTo>
                    <a:pt x="1037" y="441"/>
                    <a:pt x="965" y="357"/>
                    <a:pt x="870" y="357"/>
                  </a:cubicBezTo>
                  <a:lnTo>
                    <a:pt x="679" y="357"/>
                  </a:lnTo>
                  <a:lnTo>
                    <a:pt x="679" y="167"/>
                  </a:lnTo>
                  <a:cubicBezTo>
                    <a:pt x="679" y="84"/>
                    <a:pt x="608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4" name="Google Shape;14304;p90"/>
            <p:cNvSpPr/>
            <p:nvPr/>
          </p:nvSpPr>
          <p:spPr>
            <a:xfrm>
              <a:off x="7338417" y="2045590"/>
              <a:ext cx="32982" cy="33332"/>
            </a:xfrm>
            <a:custGeom>
              <a:avLst/>
              <a:gdLst/>
              <a:ahLst/>
              <a:cxnLst/>
              <a:rect l="l" t="t" r="r" b="b"/>
              <a:pathLst>
                <a:path w="1037" h="1048" extrusionOk="0">
                  <a:moveTo>
                    <a:pt x="513" y="0"/>
                  </a:moveTo>
                  <a:cubicBezTo>
                    <a:pt x="430" y="0"/>
                    <a:pt x="358" y="72"/>
                    <a:pt x="358" y="167"/>
                  </a:cubicBezTo>
                  <a:lnTo>
                    <a:pt x="358" y="357"/>
                  </a:lnTo>
                  <a:lnTo>
                    <a:pt x="156" y="357"/>
                  </a:lnTo>
                  <a:cubicBezTo>
                    <a:pt x="72" y="357"/>
                    <a:pt x="1" y="429"/>
                    <a:pt x="1" y="524"/>
                  </a:cubicBezTo>
                  <a:cubicBezTo>
                    <a:pt x="1" y="607"/>
                    <a:pt x="72" y="691"/>
                    <a:pt x="156" y="691"/>
                  </a:cubicBezTo>
                  <a:lnTo>
                    <a:pt x="358" y="691"/>
                  </a:lnTo>
                  <a:lnTo>
                    <a:pt x="358" y="881"/>
                  </a:lnTo>
                  <a:cubicBezTo>
                    <a:pt x="358" y="965"/>
                    <a:pt x="430" y="1048"/>
                    <a:pt x="513" y="1048"/>
                  </a:cubicBezTo>
                  <a:cubicBezTo>
                    <a:pt x="608" y="1048"/>
                    <a:pt x="680" y="965"/>
                    <a:pt x="680" y="881"/>
                  </a:cubicBezTo>
                  <a:lnTo>
                    <a:pt x="680" y="691"/>
                  </a:lnTo>
                  <a:lnTo>
                    <a:pt x="870" y="691"/>
                  </a:lnTo>
                  <a:cubicBezTo>
                    <a:pt x="965" y="691"/>
                    <a:pt x="1037" y="607"/>
                    <a:pt x="1037" y="524"/>
                  </a:cubicBezTo>
                  <a:cubicBezTo>
                    <a:pt x="1037" y="429"/>
                    <a:pt x="965" y="357"/>
                    <a:pt x="870" y="357"/>
                  </a:cubicBezTo>
                  <a:lnTo>
                    <a:pt x="680" y="357"/>
                  </a:lnTo>
                  <a:lnTo>
                    <a:pt x="680" y="167"/>
                  </a:lnTo>
                  <a:cubicBezTo>
                    <a:pt x="680" y="72"/>
                    <a:pt x="608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5" name="Google Shape;14305;p90"/>
            <p:cNvSpPr/>
            <p:nvPr/>
          </p:nvSpPr>
          <p:spPr>
            <a:xfrm>
              <a:off x="7263453" y="1978545"/>
              <a:ext cx="33363" cy="32982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1"/>
                  </a:moveTo>
                  <a:cubicBezTo>
                    <a:pt x="429" y="1"/>
                    <a:pt x="358" y="72"/>
                    <a:pt x="358" y="156"/>
                  </a:cubicBezTo>
                  <a:lnTo>
                    <a:pt x="358" y="358"/>
                  </a:lnTo>
                  <a:lnTo>
                    <a:pt x="167" y="358"/>
                  </a:lnTo>
                  <a:cubicBezTo>
                    <a:pt x="72" y="358"/>
                    <a:pt x="1" y="429"/>
                    <a:pt x="1" y="513"/>
                  </a:cubicBezTo>
                  <a:cubicBezTo>
                    <a:pt x="1" y="608"/>
                    <a:pt x="72" y="679"/>
                    <a:pt x="167" y="679"/>
                  </a:cubicBezTo>
                  <a:lnTo>
                    <a:pt x="358" y="679"/>
                  </a:lnTo>
                  <a:lnTo>
                    <a:pt x="358" y="870"/>
                  </a:lnTo>
                  <a:cubicBezTo>
                    <a:pt x="358" y="965"/>
                    <a:pt x="429" y="1037"/>
                    <a:pt x="524" y="1037"/>
                  </a:cubicBezTo>
                  <a:cubicBezTo>
                    <a:pt x="608" y="1037"/>
                    <a:pt x="691" y="965"/>
                    <a:pt x="691" y="870"/>
                  </a:cubicBezTo>
                  <a:lnTo>
                    <a:pt x="691" y="679"/>
                  </a:lnTo>
                  <a:lnTo>
                    <a:pt x="882" y="679"/>
                  </a:lnTo>
                  <a:cubicBezTo>
                    <a:pt x="965" y="679"/>
                    <a:pt x="1048" y="608"/>
                    <a:pt x="1048" y="513"/>
                  </a:cubicBezTo>
                  <a:cubicBezTo>
                    <a:pt x="1048" y="429"/>
                    <a:pt x="965" y="358"/>
                    <a:pt x="882" y="358"/>
                  </a:cubicBezTo>
                  <a:lnTo>
                    <a:pt x="691" y="358"/>
                  </a:lnTo>
                  <a:lnTo>
                    <a:pt x="691" y="156"/>
                  </a:ln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06" name="Google Shape;14306;p90"/>
          <p:cNvSpPr/>
          <p:nvPr/>
        </p:nvSpPr>
        <p:spPr>
          <a:xfrm>
            <a:off x="6658713" y="1978545"/>
            <a:ext cx="342349" cy="350332"/>
          </a:xfrm>
          <a:custGeom>
            <a:avLst/>
            <a:gdLst/>
            <a:ahLst/>
            <a:cxnLst/>
            <a:rect l="l" t="t" r="r" b="b"/>
            <a:pathLst>
              <a:path w="10764" h="11015" extrusionOk="0">
                <a:moveTo>
                  <a:pt x="2179" y="8764"/>
                </a:moveTo>
                <a:lnTo>
                  <a:pt x="2179" y="9300"/>
                </a:lnTo>
                <a:lnTo>
                  <a:pt x="2167" y="9300"/>
                </a:lnTo>
                <a:cubicBezTo>
                  <a:pt x="2167" y="9347"/>
                  <a:pt x="2120" y="9383"/>
                  <a:pt x="2084" y="9383"/>
                </a:cubicBezTo>
                <a:lnTo>
                  <a:pt x="1989" y="9383"/>
                </a:lnTo>
                <a:cubicBezTo>
                  <a:pt x="1941" y="9383"/>
                  <a:pt x="1905" y="9347"/>
                  <a:pt x="1905" y="9300"/>
                </a:cubicBezTo>
                <a:lnTo>
                  <a:pt x="1905" y="8764"/>
                </a:lnTo>
                <a:close/>
                <a:moveTo>
                  <a:pt x="3870" y="8764"/>
                </a:moveTo>
                <a:lnTo>
                  <a:pt x="3870" y="9300"/>
                </a:lnTo>
                <a:lnTo>
                  <a:pt x="3846" y="9300"/>
                </a:lnTo>
                <a:cubicBezTo>
                  <a:pt x="3846" y="9347"/>
                  <a:pt x="3810" y="9383"/>
                  <a:pt x="3763" y="9383"/>
                </a:cubicBezTo>
                <a:lnTo>
                  <a:pt x="3667" y="9383"/>
                </a:lnTo>
                <a:cubicBezTo>
                  <a:pt x="3632" y="9383"/>
                  <a:pt x="3584" y="9347"/>
                  <a:pt x="3584" y="9300"/>
                </a:cubicBezTo>
                <a:lnTo>
                  <a:pt x="3584" y="8764"/>
                </a:lnTo>
                <a:close/>
                <a:moveTo>
                  <a:pt x="5537" y="8764"/>
                </a:moveTo>
                <a:lnTo>
                  <a:pt x="5537" y="9300"/>
                </a:lnTo>
                <a:lnTo>
                  <a:pt x="5513" y="9300"/>
                </a:lnTo>
                <a:cubicBezTo>
                  <a:pt x="5513" y="9347"/>
                  <a:pt x="5477" y="9383"/>
                  <a:pt x="5430" y="9383"/>
                </a:cubicBezTo>
                <a:lnTo>
                  <a:pt x="5334" y="9383"/>
                </a:lnTo>
                <a:cubicBezTo>
                  <a:pt x="5299" y="9383"/>
                  <a:pt x="5251" y="9347"/>
                  <a:pt x="5251" y="9300"/>
                </a:cubicBezTo>
                <a:lnTo>
                  <a:pt x="5251" y="8764"/>
                </a:lnTo>
                <a:close/>
                <a:moveTo>
                  <a:pt x="7215" y="8764"/>
                </a:moveTo>
                <a:lnTo>
                  <a:pt x="7215" y="9300"/>
                </a:lnTo>
                <a:lnTo>
                  <a:pt x="7204" y="9300"/>
                </a:lnTo>
                <a:cubicBezTo>
                  <a:pt x="7204" y="9347"/>
                  <a:pt x="7156" y="9383"/>
                  <a:pt x="7108" y="9383"/>
                </a:cubicBezTo>
                <a:lnTo>
                  <a:pt x="7025" y="9383"/>
                </a:lnTo>
                <a:cubicBezTo>
                  <a:pt x="6977" y="9383"/>
                  <a:pt x="6930" y="9347"/>
                  <a:pt x="6930" y="9300"/>
                </a:cubicBezTo>
                <a:lnTo>
                  <a:pt x="6930" y="8764"/>
                </a:lnTo>
                <a:close/>
                <a:moveTo>
                  <a:pt x="8894" y="8764"/>
                </a:moveTo>
                <a:lnTo>
                  <a:pt x="8894" y="9300"/>
                </a:lnTo>
                <a:lnTo>
                  <a:pt x="8882" y="9300"/>
                </a:lnTo>
                <a:cubicBezTo>
                  <a:pt x="8882" y="9347"/>
                  <a:pt x="8835" y="9383"/>
                  <a:pt x="8787" y="9383"/>
                </a:cubicBezTo>
                <a:lnTo>
                  <a:pt x="8704" y="9383"/>
                </a:lnTo>
                <a:cubicBezTo>
                  <a:pt x="8656" y="9383"/>
                  <a:pt x="8608" y="9347"/>
                  <a:pt x="8608" y="9300"/>
                </a:cubicBezTo>
                <a:lnTo>
                  <a:pt x="8608" y="8764"/>
                </a:lnTo>
                <a:close/>
                <a:moveTo>
                  <a:pt x="2703" y="8752"/>
                </a:moveTo>
                <a:lnTo>
                  <a:pt x="2703" y="10419"/>
                </a:lnTo>
                <a:lnTo>
                  <a:pt x="2179" y="10419"/>
                </a:lnTo>
                <a:lnTo>
                  <a:pt x="2179" y="9681"/>
                </a:lnTo>
                <a:cubicBezTo>
                  <a:pt x="2358" y="9645"/>
                  <a:pt x="2501" y="9478"/>
                  <a:pt x="2501" y="9288"/>
                </a:cubicBezTo>
                <a:lnTo>
                  <a:pt x="2501" y="8752"/>
                </a:lnTo>
                <a:close/>
                <a:moveTo>
                  <a:pt x="3227" y="8764"/>
                </a:moveTo>
                <a:lnTo>
                  <a:pt x="3227" y="9300"/>
                </a:lnTo>
                <a:cubicBezTo>
                  <a:pt x="3227" y="9490"/>
                  <a:pt x="3358" y="9657"/>
                  <a:pt x="3536" y="9704"/>
                </a:cubicBezTo>
                <a:lnTo>
                  <a:pt x="3536" y="10419"/>
                </a:lnTo>
                <a:lnTo>
                  <a:pt x="3013" y="10419"/>
                </a:lnTo>
                <a:lnTo>
                  <a:pt x="3013" y="8764"/>
                </a:lnTo>
                <a:close/>
                <a:moveTo>
                  <a:pt x="4370" y="8752"/>
                </a:moveTo>
                <a:lnTo>
                  <a:pt x="4370" y="10419"/>
                </a:lnTo>
                <a:lnTo>
                  <a:pt x="3846" y="10419"/>
                </a:lnTo>
                <a:lnTo>
                  <a:pt x="3846" y="9681"/>
                </a:lnTo>
                <a:cubicBezTo>
                  <a:pt x="4025" y="9645"/>
                  <a:pt x="4167" y="9478"/>
                  <a:pt x="4167" y="9288"/>
                </a:cubicBezTo>
                <a:lnTo>
                  <a:pt x="4167" y="8752"/>
                </a:lnTo>
                <a:close/>
                <a:moveTo>
                  <a:pt x="4906" y="8764"/>
                </a:moveTo>
                <a:lnTo>
                  <a:pt x="4906" y="9300"/>
                </a:lnTo>
                <a:cubicBezTo>
                  <a:pt x="4906" y="9490"/>
                  <a:pt x="5037" y="9657"/>
                  <a:pt x="5215" y="9704"/>
                </a:cubicBezTo>
                <a:lnTo>
                  <a:pt x="5215" y="10419"/>
                </a:lnTo>
                <a:lnTo>
                  <a:pt x="4703" y="10419"/>
                </a:lnTo>
                <a:lnTo>
                  <a:pt x="4703" y="8764"/>
                </a:lnTo>
                <a:close/>
                <a:moveTo>
                  <a:pt x="6049" y="8752"/>
                </a:moveTo>
                <a:lnTo>
                  <a:pt x="6049" y="10419"/>
                </a:lnTo>
                <a:lnTo>
                  <a:pt x="5537" y="10419"/>
                </a:lnTo>
                <a:lnTo>
                  <a:pt x="5537" y="9681"/>
                </a:lnTo>
                <a:cubicBezTo>
                  <a:pt x="5715" y="9645"/>
                  <a:pt x="5846" y="9478"/>
                  <a:pt x="5846" y="9288"/>
                </a:cubicBezTo>
                <a:lnTo>
                  <a:pt x="5846" y="8752"/>
                </a:lnTo>
                <a:close/>
                <a:moveTo>
                  <a:pt x="6573" y="8764"/>
                </a:moveTo>
                <a:lnTo>
                  <a:pt x="6573" y="9300"/>
                </a:lnTo>
                <a:cubicBezTo>
                  <a:pt x="6573" y="9490"/>
                  <a:pt x="6703" y="9657"/>
                  <a:pt x="6882" y="9704"/>
                </a:cubicBezTo>
                <a:lnTo>
                  <a:pt x="6882" y="10419"/>
                </a:lnTo>
                <a:lnTo>
                  <a:pt x="6370" y="10419"/>
                </a:lnTo>
                <a:lnTo>
                  <a:pt x="6370" y="8764"/>
                </a:lnTo>
                <a:close/>
                <a:moveTo>
                  <a:pt x="7739" y="8752"/>
                </a:moveTo>
                <a:lnTo>
                  <a:pt x="7739" y="10419"/>
                </a:lnTo>
                <a:lnTo>
                  <a:pt x="7215" y="10419"/>
                </a:lnTo>
                <a:lnTo>
                  <a:pt x="7215" y="9681"/>
                </a:lnTo>
                <a:cubicBezTo>
                  <a:pt x="7394" y="9645"/>
                  <a:pt x="7525" y="9478"/>
                  <a:pt x="7525" y="9288"/>
                </a:cubicBezTo>
                <a:lnTo>
                  <a:pt x="7525" y="8752"/>
                </a:lnTo>
                <a:close/>
                <a:moveTo>
                  <a:pt x="8251" y="8764"/>
                </a:moveTo>
                <a:lnTo>
                  <a:pt x="8251" y="9300"/>
                </a:lnTo>
                <a:cubicBezTo>
                  <a:pt x="8251" y="9490"/>
                  <a:pt x="8394" y="9657"/>
                  <a:pt x="8573" y="9704"/>
                </a:cubicBezTo>
                <a:lnTo>
                  <a:pt x="8573" y="10419"/>
                </a:lnTo>
                <a:lnTo>
                  <a:pt x="8049" y="10419"/>
                </a:lnTo>
                <a:lnTo>
                  <a:pt x="8049" y="8764"/>
                </a:lnTo>
                <a:close/>
                <a:moveTo>
                  <a:pt x="9406" y="8752"/>
                </a:moveTo>
                <a:lnTo>
                  <a:pt x="9406" y="10419"/>
                </a:lnTo>
                <a:lnTo>
                  <a:pt x="8882" y="10419"/>
                </a:lnTo>
                <a:lnTo>
                  <a:pt x="8882" y="9681"/>
                </a:lnTo>
                <a:cubicBezTo>
                  <a:pt x="9061" y="9645"/>
                  <a:pt x="9192" y="9478"/>
                  <a:pt x="9192" y="9288"/>
                </a:cubicBezTo>
                <a:lnTo>
                  <a:pt x="9192" y="8752"/>
                </a:lnTo>
                <a:close/>
                <a:moveTo>
                  <a:pt x="1560" y="8764"/>
                </a:moveTo>
                <a:lnTo>
                  <a:pt x="1560" y="9300"/>
                </a:lnTo>
                <a:cubicBezTo>
                  <a:pt x="1560" y="9490"/>
                  <a:pt x="1691" y="9657"/>
                  <a:pt x="1870" y="9704"/>
                </a:cubicBezTo>
                <a:lnTo>
                  <a:pt x="1870" y="10431"/>
                </a:lnTo>
                <a:lnTo>
                  <a:pt x="1346" y="10431"/>
                </a:lnTo>
                <a:lnTo>
                  <a:pt x="1346" y="10419"/>
                </a:lnTo>
                <a:lnTo>
                  <a:pt x="1346" y="8764"/>
                </a:lnTo>
                <a:close/>
                <a:moveTo>
                  <a:pt x="1024" y="8764"/>
                </a:moveTo>
                <a:lnTo>
                  <a:pt x="1024" y="10574"/>
                </a:lnTo>
                <a:lnTo>
                  <a:pt x="1024" y="10681"/>
                </a:lnTo>
                <a:lnTo>
                  <a:pt x="334" y="10681"/>
                </a:lnTo>
                <a:cubicBezTo>
                  <a:pt x="322" y="10681"/>
                  <a:pt x="322" y="10669"/>
                  <a:pt x="322" y="10669"/>
                </a:cubicBezTo>
                <a:lnTo>
                  <a:pt x="322" y="8764"/>
                </a:lnTo>
                <a:close/>
                <a:moveTo>
                  <a:pt x="10430" y="8764"/>
                </a:moveTo>
                <a:lnTo>
                  <a:pt x="10430" y="10669"/>
                </a:lnTo>
                <a:cubicBezTo>
                  <a:pt x="10430" y="10681"/>
                  <a:pt x="10418" y="10681"/>
                  <a:pt x="10418" y="10681"/>
                </a:cubicBezTo>
                <a:lnTo>
                  <a:pt x="9728" y="10681"/>
                </a:lnTo>
                <a:lnTo>
                  <a:pt x="9728" y="10574"/>
                </a:lnTo>
                <a:lnTo>
                  <a:pt x="9728" y="8764"/>
                </a:lnTo>
                <a:close/>
                <a:moveTo>
                  <a:pt x="4203" y="1"/>
                </a:moveTo>
                <a:cubicBezTo>
                  <a:pt x="1881" y="1"/>
                  <a:pt x="0" y="1882"/>
                  <a:pt x="0" y="4204"/>
                </a:cubicBezTo>
                <a:lnTo>
                  <a:pt x="0" y="10669"/>
                </a:lnTo>
                <a:cubicBezTo>
                  <a:pt x="0" y="10859"/>
                  <a:pt x="143" y="11014"/>
                  <a:pt x="334" y="11014"/>
                </a:cubicBezTo>
                <a:lnTo>
                  <a:pt x="1191" y="11014"/>
                </a:lnTo>
                <a:cubicBezTo>
                  <a:pt x="1274" y="11014"/>
                  <a:pt x="1346" y="10931"/>
                  <a:pt x="1346" y="10847"/>
                </a:cubicBezTo>
                <a:lnTo>
                  <a:pt x="1346" y="10740"/>
                </a:lnTo>
                <a:lnTo>
                  <a:pt x="9418" y="10740"/>
                </a:lnTo>
                <a:lnTo>
                  <a:pt x="9418" y="10847"/>
                </a:lnTo>
                <a:cubicBezTo>
                  <a:pt x="9418" y="10931"/>
                  <a:pt x="9490" y="11014"/>
                  <a:pt x="9573" y="11014"/>
                </a:cubicBezTo>
                <a:lnTo>
                  <a:pt x="10430" y="11014"/>
                </a:lnTo>
                <a:cubicBezTo>
                  <a:pt x="10621" y="11014"/>
                  <a:pt x="10764" y="10859"/>
                  <a:pt x="10764" y="10669"/>
                </a:cubicBezTo>
                <a:lnTo>
                  <a:pt x="10764" y="7264"/>
                </a:lnTo>
                <a:cubicBezTo>
                  <a:pt x="10752" y="6573"/>
                  <a:pt x="10204" y="6025"/>
                  <a:pt x="9525" y="6025"/>
                </a:cubicBezTo>
                <a:lnTo>
                  <a:pt x="9323" y="6025"/>
                </a:lnTo>
                <a:cubicBezTo>
                  <a:pt x="8823" y="6025"/>
                  <a:pt x="8418" y="5609"/>
                  <a:pt x="8418" y="5120"/>
                </a:cubicBezTo>
                <a:lnTo>
                  <a:pt x="8418" y="4228"/>
                </a:lnTo>
                <a:cubicBezTo>
                  <a:pt x="8418" y="3977"/>
                  <a:pt x="8406" y="3751"/>
                  <a:pt x="8358" y="3525"/>
                </a:cubicBezTo>
                <a:cubicBezTo>
                  <a:pt x="8348" y="3444"/>
                  <a:pt x="8278" y="3389"/>
                  <a:pt x="8213" y="3389"/>
                </a:cubicBezTo>
                <a:cubicBezTo>
                  <a:pt x="8202" y="3389"/>
                  <a:pt x="8191" y="3391"/>
                  <a:pt x="8180" y="3394"/>
                </a:cubicBezTo>
                <a:cubicBezTo>
                  <a:pt x="8097" y="3406"/>
                  <a:pt x="8037" y="3489"/>
                  <a:pt x="8049" y="3573"/>
                </a:cubicBezTo>
                <a:cubicBezTo>
                  <a:pt x="8073" y="3775"/>
                  <a:pt x="8108" y="4001"/>
                  <a:pt x="8108" y="4228"/>
                </a:cubicBezTo>
                <a:lnTo>
                  <a:pt x="8108" y="5120"/>
                </a:lnTo>
                <a:cubicBezTo>
                  <a:pt x="8108" y="5799"/>
                  <a:pt x="8656" y="6347"/>
                  <a:pt x="9347" y="6347"/>
                </a:cubicBezTo>
                <a:lnTo>
                  <a:pt x="9537" y="6347"/>
                </a:lnTo>
                <a:cubicBezTo>
                  <a:pt x="10037" y="6347"/>
                  <a:pt x="10442" y="6764"/>
                  <a:pt x="10442" y="7264"/>
                </a:cubicBezTo>
                <a:lnTo>
                  <a:pt x="10442" y="7657"/>
                </a:lnTo>
                <a:lnTo>
                  <a:pt x="1893" y="7657"/>
                </a:lnTo>
                <a:cubicBezTo>
                  <a:pt x="1810" y="7657"/>
                  <a:pt x="1739" y="7740"/>
                  <a:pt x="1739" y="7823"/>
                </a:cubicBezTo>
                <a:cubicBezTo>
                  <a:pt x="1739" y="7918"/>
                  <a:pt x="1810" y="7990"/>
                  <a:pt x="1893" y="7990"/>
                </a:cubicBezTo>
                <a:lnTo>
                  <a:pt x="10442" y="7990"/>
                </a:lnTo>
                <a:lnTo>
                  <a:pt x="10442" y="8454"/>
                </a:lnTo>
                <a:lnTo>
                  <a:pt x="334" y="8454"/>
                </a:lnTo>
                <a:lnTo>
                  <a:pt x="334" y="7990"/>
                </a:lnTo>
                <a:lnTo>
                  <a:pt x="1143" y="7990"/>
                </a:lnTo>
                <a:cubicBezTo>
                  <a:pt x="1227" y="7990"/>
                  <a:pt x="1310" y="7918"/>
                  <a:pt x="1310" y="7823"/>
                </a:cubicBezTo>
                <a:cubicBezTo>
                  <a:pt x="1310" y="7740"/>
                  <a:pt x="1227" y="7657"/>
                  <a:pt x="1143" y="7657"/>
                </a:cubicBezTo>
                <a:lnTo>
                  <a:pt x="334" y="7657"/>
                </a:lnTo>
                <a:lnTo>
                  <a:pt x="334" y="4204"/>
                </a:lnTo>
                <a:cubicBezTo>
                  <a:pt x="334" y="2061"/>
                  <a:pt x="2084" y="322"/>
                  <a:pt x="4215" y="322"/>
                </a:cubicBezTo>
                <a:cubicBezTo>
                  <a:pt x="5025" y="322"/>
                  <a:pt x="5799" y="560"/>
                  <a:pt x="6453" y="1037"/>
                </a:cubicBezTo>
                <a:cubicBezTo>
                  <a:pt x="7096" y="1489"/>
                  <a:pt x="7585" y="2120"/>
                  <a:pt x="7858" y="2858"/>
                </a:cubicBezTo>
                <a:cubicBezTo>
                  <a:pt x="7876" y="2920"/>
                  <a:pt x="7933" y="2955"/>
                  <a:pt x="7994" y="2955"/>
                </a:cubicBezTo>
                <a:cubicBezTo>
                  <a:pt x="8016" y="2955"/>
                  <a:pt x="8039" y="2951"/>
                  <a:pt x="8061" y="2942"/>
                </a:cubicBezTo>
                <a:cubicBezTo>
                  <a:pt x="8156" y="2918"/>
                  <a:pt x="8180" y="2823"/>
                  <a:pt x="8156" y="2739"/>
                </a:cubicBezTo>
                <a:cubicBezTo>
                  <a:pt x="7858" y="1942"/>
                  <a:pt x="7335" y="1263"/>
                  <a:pt x="6632" y="775"/>
                </a:cubicBezTo>
                <a:cubicBezTo>
                  <a:pt x="5918" y="263"/>
                  <a:pt x="5084" y="1"/>
                  <a:pt x="420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7" name="Google Shape;14307;p90"/>
          <p:cNvSpPr/>
          <p:nvPr/>
        </p:nvSpPr>
        <p:spPr>
          <a:xfrm>
            <a:off x="4104898" y="2422257"/>
            <a:ext cx="91662" cy="351541"/>
          </a:xfrm>
          <a:custGeom>
            <a:avLst/>
            <a:gdLst/>
            <a:ahLst/>
            <a:cxnLst/>
            <a:rect l="l" t="t" r="r" b="b"/>
            <a:pathLst>
              <a:path w="2882" h="11053" extrusionOk="0">
                <a:moveTo>
                  <a:pt x="2560" y="2778"/>
                </a:moveTo>
                <a:lnTo>
                  <a:pt x="2560" y="3707"/>
                </a:lnTo>
                <a:lnTo>
                  <a:pt x="1810" y="3707"/>
                </a:lnTo>
                <a:cubicBezTo>
                  <a:pt x="1727" y="3707"/>
                  <a:pt x="1655" y="3790"/>
                  <a:pt x="1655" y="3873"/>
                </a:cubicBezTo>
                <a:cubicBezTo>
                  <a:pt x="1655" y="3969"/>
                  <a:pt x="1727" y="4040"/>
                  <a:pt x="1810" y="4040"/>
                </a:cubicBezTo>
                <a:lnTo>
                  <a:pt x="2572" y="4040"/>
                </a:lnTo>
                <a:lnTo>
                  <a:pt x="2572" y="9422"/>
                </a:lnTo>
                <a:lnTo>
                  <a:pt x="346" y="9422"/>
                </a:lnTo>
                <a:lnTo>
                  <a:pt x="346" y="4040"/>
                </a:lnTo>
                <a:lnTo>
                  <a:pt x="1144" y="4040"/>
                </a:lnTo>
                <a:cubicBezTo>
                  <a:pt x="1239" y="4040"/>
                  <a:pt x="1310" y="3969"/>
                  <a:pt x="1310" y="3873"/>
                </a:cubicBezTo>
                <a:cubicBezTo>
                  <a:pt x="1310" y="3790"/>
                  <a:pt x="1239" y="3707"/>
                  <a:pt x="1144" y="3707"/>
                </a:cubicBezTo>
                <a:lnTo>
                  <a:pt x="346" y="3707"/>
                </a:lnTo>
                <a:lnTo>
                  <a:pt x="346" y="2778"/>
                </a:lnTo>
                <a:close/>
                <a:moveTo>
                  <a:pt x="1434" y="1"/>
                </a:moveTo>
                <a:cubicBezTo>
                  <a:pt x="1203" y="1"/>
                  <a:pt x="971" y="117"/>
                  <a:pt x="846" y="349"/>
                </a:cubicBezTo>
                <a:lnTo>
                  <a:pt x="548" y="1075"/>
                </a:lnTo>
                <a:cubicBezTo>
                  <a:pt x="524" y="1171"/>
                  <a:pt x="560" y="1254"/>
                  <a:pt x="655" y="1290"/>
                </a:cubicBezTo>
                <a:cubicBezTo>
                  <a:pt x="670" y="1294"/>
                  <a:pt x="685" y="1296"/>
                  <a:pt x="700" y="1296"/>
                </a:cubicBezTo>
                <a:cubicBezTo>
                  <a:pt x="770" y="1296"/>
                  <a:pt x="838" y="1251"/>
                  <a:pt x="858" y="1183"/>
                </a:cubicBezTo>
                <a:lnTo>
                  <a:pt x="1144" y="492"/>
                </a:lnTo>
                <a:cubicBezTo>
                  <a:pt x="1204" y="377"/>
                  <a:pt x="1319" y="318"/>
                  <a:pt x="1435" y="318"/>
                </a:cubicBezTo>
                <a:cubicBezTo>
                  <a:pt x="1548" y="318"/>
                  <a:pt x="1662" y="375"/>
                  <a:pt x="1727" y="492"/>
                </a:cubicBezTo>
                <a:lnTo>
                  <a:pt x="2453" y="2433"/>
                </a:lnTo>
                <a:lnTo>
                  <a:pt x="429" y="2433"/>
                </a:lnTo>
                <a:cubicBezTo>
                  <a:pt x="465" y="2349"/>
                  <a:pt x="429" y="2433"/>
                  <a:pt x="655" y="1790"/>
                </a:cubicBezTo>
                <a:cubicBezTo>
                  <a:pt x="679" y="1695"/>
                  <a:pt x="643" y="1611"/>
                  <a:pt x="548" y="1587"/>
                </a:cubicBezTo>
                <a:cubicBezTo>
                  <a:pt x="529" y="1579"/>
                  <a:pt x="509" y="1575"/>
                  <a:pt x="490" y="1575"/>
                </a:cubicBezTo>
                <a:cubicBezTo>
                  <a:pt x="425" y="1575"/>
                  <a:pt x="364" y="1618"/>
                  <a:pt x="346" y="1683"/>
                </a:cubicBezTo>
                <a:lnTo>
                  <a:pt x="120" y="2326"/>
                </a:lnTo>
                <a:cubicBezTo>
                  <a:pt x="48" y="2492"/>
                  <a:pt x="1" y="2671"/>
                  <a:pt x="1" y="2849"/>
                </a:cubicBezTo>
                <a:lnTo>
                  <a:pt x="1" y="3873"/>
                </a:lnTo>
                <a:lnTo>
                  <a:pt x="1" y="9588"/>
                </a:lnTo>
                <a:lnTo>
                  <a:pt x="1" y="10124"/>
                </a:lnTo>
                <a:cubicBezTo>
                  <a:pt x="1" y="10446"/>
                  <a:pt x="179" y="10767"/>
                  <a:pt x="465" y="10934"/>
                </a:cubicBezTo>
                <a:cubicBezTo>
                  <a:pt x="487" y="10945"/>
                  <a:pt x="513" y="10950"/>
                  <a:pt x="538" y="10950"/>
                </a:cubicBezTo>
                <a:cubicBezTo>
                  <a:pt x="596" y="10950"/>
                  <a:pt x="655" y="10924"/>
                  <a:pt x="679" y="10874"/>
                </a:cubicBezTo>
                <a:cubicBezTo>
                  <a:pt x="727" y="10791"/>
                  <a:pt x="703" y="10684"/>
                  <a:pt x="620" y="10648"/>
                </a:cubicBezTo>
                <a:cubicBezTo>
                  <a:pt x="441" y="10541"/>
                  <a:pt x="322" y="10350"/>
                  <a:pt x="322" y="10124"/>
                </a:cubicBezTo>
                <a:lnTo>
                  <a:pt x="322" y="9755"/>
                </a:lnTo>
                <a:lnTo>
                  <a:pt x="2548" y="9755"/>
                </a:lnTo>
                <a:lnTo>
                  <a:pt x="2548" y="10124"/>
                </a:lnTo>
                <a:cubicBezTo>
                  <a:pt x="2548" y="10458"/>
                  <a:pt x="2275" y="10719"/>
                  <a:pt x="1953" y="10719"/>
                </a:cubicBezTo>
                <a:lnTo>
                  <a:pt x="1191" y="10719"/>
                </a:lnTo>
                <a:cubicBezTo>
                  <a:pt x="1096" y="10719"/>
                  <a:pt x="1024" y="10791"/>
                  <a:pt x="1024" y="10886"/>
                </a:cubicBezTo>
                <a:cubicBezTo>
                  <a:pt x="1024" y="10970"/>
                  <a:pt x="1096" y="11053"/>
                  <a:pt x="1191" y="11053"/>
                </a:cubicBezTo>
                <a:lnTo>
                  <a:pt x="1953" y="11053"/>
                </a:lnTo>
                <a:cubicBezTo>
                  <a:pt x="2453" y="11053"/>
                  <a:pt x="2870" y="10636"/>
                  <a:pt x="2870" y="10124"/>
                </a:cubicBezTo>
                <a:lnTo>
                  <a:pt x="2870" y="2849"/>
                </a:lnTo>
                <a:cubicBezTo>
                  <a:pt x="2882" y="2719"/>
                  <a:pt x="2739" y="2278"/>
                  <a:pt x="2739" y="2278"/>
                </a:cubicBezTo>
                <a:lnTo>
                  <a:pt x="2013" y="349"/>
                </a:lnTo>
                <a:cubicBezTo>
                  <a:pt x="1894" y="117"/>
                  <a:pt x="1664" y="1"/>
                  <a:pt x="143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08" name="Google Shape;14308;p90"/>
          <p:cNvGrpSpPr/>
          <p:nvPr/>
        </p:nvGrpSpPr>
        <p:grpSpPr>
          <a:xfrm>
            <a:off x="3616406" y="2422352"/>
            <a:ext cx="203393" cy="351827"/>
            <a:chOff x="3616406" y="2422352"/>
            <a:chExt cx="203393" cy="351827"/>
          </a:xfrm>
          <a:solidFill>
            <a:schemeClr val="bg1"/>
          </a:solidFill>
        </p:grpSpPr>
        <p:sp>
          <p:nvSpPr>
            <p:cNvPr id="14309" name="Google Shape;14309;p90"/>
            <p:cNvSpPr/>
            <p:nvPr/>
          </p:nvSpPr>
          <p:spPr>
            <a:xfrm>
              <a:off x="3640641" y="2422352"/>
              <a:ext cx="154159" cy="92075"/>
            </a:xfrm>
            <a:custGeom>
              <a:avLst/>
              <a:gdLst/>
              <a:ahLst/>
              <a:cxnLst/>
              <a:rect l="l" t="t" r="r" b="b"/>
              <a:pathLst>
                <a:path w="4847" h="2895" extrusionOk="0">
                  <a:moveTo>
                    <a:pt x="1632" y="1"/>
                  </a:moveTo>
                  <a:cubicBezTo>
                    <a:pt x="727" y="1"/>
                    <a:pt x="0" y="727"/>
                    <a:pt x="0" y="1644"/>
                  </a:cubicBezTo>
                  <a:lnTo>
                    <a:pt x="0" y="2727"/>
                  </a:lnTo>
                  <a:cubicBezTo>
                    <a:pt x="0" y="2811"/>
                    <a:pt x="72" y="2894"/>
                    <a:pt x="155" y="2894"/>
                  </a:cubicBezTo>
                  <a:cubicBezTo>
                    <a:pt x="250" y="2894"/>
                    <a:pt x="322" y="2811"/>
                    <a:pt x="322" y="2727"/>
                  </a:cubicBezTo>
                  <a:lnTo>
                    <a:pt x="322" y="1644"/>
                  </a:lnTo>
                  <a:cubicBezTo>
                    <a:pt x="322" y="906"/>
                    <a:pt x="905" y="334"/>
                    <a:pt x="1632" y="334"/>
                  </a:cubicBezTo>
                  <a:lnTo>
                    <a:pt x="3239" y="334"/>
                  </a:lnTo>
                  <a:cubicBezTo>
                    <a:pt x="3846" y="334"/>
                    <a:pt x="4370" y="751"/>
                    <a:pt x="4525" y="1346"/>
                  </a:cubicBezTo>
                  <a:cubicBezTo>
                    <a:pt x="4535" y="1417"/>
                    <a:pt x="4597" y="1471"/>
                    <a:pt x="4673" y="1471"/>
                  </a:cubicBezTo>
                  <a:cubicBezTo>
                    <a:pt x="4687" y="1471"/>
                    <a:pt x="4701" y="1469"/>
                    <a:pt x="4715" y="1465"/>
                  </a:cubicBezTo>
                  <a:cubicBezTo>
                    <a:pt x="4799" y="1442"/>
                    <a:pt x="4846" y="1358"/>
                    <a:pt x="4834" y="1263"/>
                  </a:cubicBezTo>
                  <a:cubicBezTo>
                    <a:pt x="4739" y="906"/>
                    <a:pt x="4549" y="596"/>
                    <a:pt x="4263" y="358"/>
                  </a:cubicBezTo>
                  <a:cubicBezTo>
                    <a:pt x="3989" y="120"/>
                    <a:pt x="3608" y="1"/>
                    <a:pt x="3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0" name="Google Shape;14310;p90"/>
            <p:cNvSpPr/>
            <p:nvPr/>
          </p:nvSpPr>
          <p:spPr>
            <a:xfrm>
              <a:off x="3616406" y="2479156"/>
              <a:ext cx="203393" cy="295023"/>
            </a:xfrm>
            <a:custGeom>
              <a:avLst/>
              <a:gdLst/>
              <a:ahLst/>
              <a:cxnLst/>
              <a:rect l="l" t="t" r="r" b="b"/>
              <a:pathLst>
                <a:path w="6395" h="9276" extrusionOk="0">
                  <a:moveTo>
                    <a:pt x="5918" y="2346"/>
                  </a:moveTo>
                  <a:cubicBezTo>
                    <a:pt x="6001" y="2346"/>
                    <a:pt x="6073" y="2406"/>
                    <a:pt x="6073" y="2501"/>
                  </a:cubicBezTo>
                  <a:lnTo>
                    <a:pt x="6073" y="3989"/>
                  </a:lnTo>
                  <a:lnTo>
                    <a:pt x="4811" y="3989"/>
                  </a:lnTo>
                  <a:cubicBezTo>
                    <a:pt x="4715" y="3989"/>
                    <a:pt x="4644" y="4061"/>
                    <a:pt x="4644" y="4156"/>
                  </a:cubicBezTo>
                  <a:cubicBezTo>
                    <a:pt x="4644" y="4239"/>
                    <a:pt x="4715" y="4323"/>
                    <a:pt x="4811" y="4323"/>
                  </a:cubicBezTo>
                  <a:lnTo>
                    <a:pt x="6073" y="4323"/>
                  </a:lnTo>
                  <a:lnTo>
                    <a:pt x="6073" y="6966"/>
                  </a:lnTo>
                  <a:lnTo>
                    <a:pt x="2394" y="6966"/>
                  </a:lnTo>
                  <a:cubicBezTo>
                    <a:pt x="2298" y="6966"/>
                    <a:pt x="2227" y="7037"/>
                    <a:pt x="2227" y="7133"/>
                  </a:cubicBezTo>
                  <a:cubicBezTo>
                    <a:pt x="2227" y="7216"/>
                    <a:pt x="2298" y="7299"/>
                    <a:pt x="2394" y="7299"/>
                  </a:cubicBezTo>
                  <a:lnTo>
                    <a:pt x="6073" y="7299"/>
                  </a:lnTo>
                  <a:lnTo>
                    <a:pt x="6073" y="8788"/>
                  </a:lnTo>
                  <a:cubicBezTo>
                    <a:pt x="6073" y="8859"/>
                    <a:pt x="6013" y="8930"/>
                    <a:pt x="5918" y="8930"/>
                  </a:cubicBezTo>
                  <a:lnTo>
                    <a:pt x="477" y="8930"/>
                  </a:lnTo>
                  <a:cubicBezTo>
                    <a:pt x="405" y="8930"/>
                    <a:pt x="322" y="8871"/>
                    <a:pt x="322" y="8788"/>
                  </a:cubicBezTo>
                  <a:lnTo>
                    <a:pt x="322" y="7299"/>
                  </a:lnTo>
                  <a:lnTo>
                    <a:pt x="1739" y="7299"/>
                  </a:lnTo>
                  <a:cubicBezTo>
                    <a:pt x="1834" y="7299"/>
                    <a:pt x="1905" y="7216"/>
                    <a:pt x="1905" y="7133"/>
                  </a:cubicBezTo>
                  <a:cubicBezTo>
                    <a:pt x="1905" y="7037"/>
                    <a:pt x="1834" y="6966"/>
                    <a:pt x="1739" y="6966"/>
                  </a:cubicBezTo>
                  <a:lnTo>
                    <a:pt x="322" y="6966"/>
                  </a:lnTo>
                  <a:lnTo>
                    <a:pt x="322" y="4323"/>
                  </a:lnTo>
                  <a:lnTo>
                    <a:pt x="4156" y="4323"/>
                  </a:lnTo>
                  <a:cubicBezTo>
                    <a:pt x="4239" y="4323"/>
                    <a:pt x="4311" y="4239"/>
                    <a:pt x="4311" y="4156"/>
                  </a:cubicBezTo>
                  <a:cubicBezTo>
                    <a:pt x="4311" y="4061"/>
                    <a:pt x="4239" y="3989"/>
                    <a:pt x="4156" y="3989"/>
                  </a:cubicBezTo>
                  <a:lnTo>
                    <a:pt x="322" y="3989"/>
                  </a:lnTo>
                  <a:lnTo>
                    <a:pt x="322" y="2501"/>
                  </a:lnTo>
                  <a:cubicBezTo>
                    <a:pt x="322" y="2430"/>
                    <a:pt x="381" y="2346"/>
                    <a:pt x="477" y="2346"/>
                  </a:cubicBezTo>
                  <a:close/>
                  <a:moveTo>
                    <a:pt x="5477" y="1"/>
                  </a:moveTo>
                  <a:cubicBezTo>
                    <a:pt x="5382" y="1"/>
                    <a:pt x="5311" y="72"/>
                    <a:pt x="5311" y="168"/>
                  </a:cubicBezTo>
                  <a:lnTo>
                    <a:pt x="5311" y="2025"/>
                  </a:lnTo>
                  <a:lnTo>
                    <a:pt x="1084" y="2025"/>
                  </a:lnTo>
                  <a:lnTo>
                    <a:pt x="1084" y="1596"/>
                  </a:lnTo>
                  <a:cubicBezTo>
                    <a:pt x="1084" y="1501"/>
                    <a:pt x="1012" y="1430"/>
                    <a:pt x="917" y="1430"/>
                  </a:cubicBezTo>
                  <a:cubicBezTo>
                    <a:pt x="834" y="1430"/>
                    <a:pt x="762" y="1501"/>
                    <a:pt x="762" y="1596"/>
                  </a:cubicBezTo>
                  <a:lnTo>
                    <a:pt x="762" y="2025"/>
                  </a:lnTo>
                  <a:lnTo>
                    <a:pt x="477" y="2025"/>
                  </a:lnTo>
                  <a:cubicBezTo>
                    <a:pt x="215" y="2025"/>
                    <a:pt x="0" y="2239"/>
                    <a:pt x="0" y="2501"/>
                  </a:cubicBezTo>
                  <a:lnTo>
                    <a:pt x="0" y="8800"/>
                  </a:lnTo>
                  <a:cubicBezTo>
                    <a:pt x="0" y="9050"/>
                    <a:pt x="203" y="9276"/>
                    <a:pt x="477" y="9276"/>
                  </a:cubicBezTo>
                  <a:lnTo>
                    <a:pt x="5918" y="9276"/>
                  </a:lnTo>
                  <a:cubicBezTo>
                    <a:pt x="6180" y="9276"/>
                    <a:pt x="6394" y="9061"/>
                    <a:pt x="6394" y="8800"/>
                  </a:cubicBezTo>
                  <a:lnTo>
                    <a:pt x="6394" y="2501"/>
                  </a:lnTo>
                  <a:cubicBezTo>
                    <a:pt x="6394" y="2239"/>
                    <a:pt x="6192" y="2025"/>
                    <a:pt x="5918" y="2025"/>
                  </a:cubicBezTo>
                  <a:lnTo>
                    <a:pt x="5644" y="2025"/>
                  </a:lnTo>
                  <a:lnTo>
                    <a:pt x="5644" y="168"/>
                  </a:lnTo>
                  <a:cubicBezTo>
                    <a:pt x="5644" y="72"/>
                    <a:pt x="5561" y="1"/>
                    <a:pt x="5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11" name="Google Shape;14311;p90"/>
          <p:cNvGrpSpPr/>
          <p:nvPr/>
        </p:nvGrpSpPr>
        <p:grpSpPr>
          <a:xfrm>
            <a:off x="878187" y="2421970"/>
            <a:ext cx="272696" cy="351827"/>
            <a:chOff x="913012" y="2421970"/>
            <a:chExt cx="272696" cy="351827"/>
          </a:xfrm>
          <a:solidFill>
            <a:schemeClr val="bg1"/>
          </a:solidFill>
        </p:grpSpPr>
        <p:sp>
          <p:nvSpPr>
            <p:cNvPr id="14312" name="Google Shape;14312;p90"/>
            <p:cNvSpPr/>
            <p:nvPr/>
          </p:nvSpPr>
          <p:spPr>
            <a:xfrm>
              <a:off x="913012" y="2421970"/>
              <a:ext cx="272696" cy="351827"/>
            </a:xfrm>
            <a:custGeom>
              <a:avLst/>
              <a:gdLst/>
              <a:ahLst/>
              <a:cxnLst/>
              <a:rect l="l" t="t" r="r" b="b"/>
              <a:pathLst>
                <a:path w="8574" h="11062" extrusionOk="0">
                  <a:moveTo>
                    <a:pt x="3394" y="3656"/>
                  </a:moveTo>
                  <a:cubicBezTo>
                    <a:pt x="3454" y="3716"/>
                    <a:pt x="3525" y="3775"/>
                    <a:pt x="3608" y="3823"/>
                  </a:cubicBezTo>
                  <a:lnTo>
                    <a:pt x="1882" y="7966"/>
                  </a:lnTo>
                  <a:cubicBezTo>
                    <a:pt x="1799" y="7919"/>
                    <a:pt x="1715" y="7883"/>
                    <a:pt x="1644" y="7871"/>
                  </a:cubicBezTo>
                  <a:lnTo>
                    <a:pt x="3394" y="3656"/>
                  </a:lnTo>
                  <a:close/>
                  <a:moveTo>
                    <a:pt x="5192" y="3644"/>
                  </a:moveTo>
                  <a:lnTo>
                    <a:pt x="6954" y="7859"/>
                  </a:lnTo>
                  <a:cubicBezTo>
                    <a:pt x="6883" y="7883"/>
                    <a:pt x="6787" y="7919"/>
                    <a:pt x="6716" y="7966"/>
                  </a:cubicBezTo>
                  <a:lnTo>
                    <a:pt x="4989" y="3811"/>
                  </a:lnTo>
                  <a:cubicBezTo>
                    <a:pt x="5061" y="3763"/>
                    <a:pt x="5132" y="3704"/>
                    <a:pt x="5192" y="3644"/>
                  </a:cubicBezTo>
                  <a:close/>
                  <a:moveTo>
                    <a:pt x="1072" y="9216"/>
                  </a:moveTo>
                  <a:cubicBezTo>
                    <a:pt x="1144" y="9252"/>
                    <a:pt x="1227" y="9300"/>
                    <a:pt x="1310" y="9312"/>
                  </a:cubicBezTo>
                  <a:cubicBezTo>
                    <a:pt x="1299" y="9347"/>
                    <a:pt x="1203" y="9657"/>
                    <a:pt x="870" y="9847"/>
                  </a:cubicBezTo>
                  <a:lnTo>
                    <a:pt x="787" y="9895"/>
                  </a:lnTo>
                  <a:lnTo>
                    <a:pt x="1072" y="9216"/>
                  </a:lnTo>
                  <a:close/>
                  <a:moveTo>
                    <a:pt x="7502" y="9216"/>
                  </a:moveTo>
                  <a:lnTo>
                    <a:pt x="7787" y="9895"/>
                  </a:lnTo>
                  <a:lnTo>
                    <a:pt x="7716" y="9847"/>
                  </a:lnTo>
                  <a:cubicBezTo>
                    <a:pt x="7371" y="9657"/>
                    <a:pt x="7275" y="9335"/>
                    <a:pt x="7264" y="9312"/>
                  </a:cubicBezTo>
                  <a:cubicBezTo>
                    <a:pt x="7359" y="9300"/>
                    <a:pt x="7430" y="9252"/>
                    <a:pt x="7502" y="9216"/>
                  </a:cubicBezTo>
                  <a:close/>
                  <a:moveTo>
                    <a:pt x="4287" y="1"/>
                  </a:moveTo>
                  <a:cubicBezTo>
                    <a:pt x="3882" y="1"/>
                    <a:pt x="3549" y="322"/>
                    <a:pt x="3549" y="739"/>
                  </a:cubicBezTo>
                  <a:lnTo>
                    <a:pt x="3549" y="1620"/>
                  </a:lnTo>
                  <a:cubicBezTo>
                    <a:pt x="3442" y="1692"/>
                    <a:pt x="3346" y="1763"/>
                    <a:pt x="3275" y="1858"/>
                  </a:cubicBezTo>
                  <a:cubicBezTo>
                    <a:pt x="3215" y="1930"/>
                    <a:pt x="3227" y="2037"/>
                    <a:pt x="3287" y="2096"/>
                  </a:cubicBezTo>
                  <a:cubicBezTo>
                    <a:pt x="3324" y="2123"/>
                    <a:pt x="3364" y="2136"/>
                    <a:pt x="3402" y="2136"/>
                  </a:cubicBezTo>
                  <a:cubicBezTo>
                    <a:pt x="3449" y="2136"/>
                    <a:pt x="3492" y="2117"/>
                    <a:pt x="3525" y="2085"/>
                  </a:cubicBezTo>
                  <a:cubicBezTo>
                    <a:pt x="3730" y="1838"/>
                    <a:pt x="3998" y="1731"/>
                    <a:pt x="4262" y="1731"/>
                  </a:cubicBezTo>
                  <a:cubicBezTo>
                    <a:pt x="4842" y="1731"/>
                    <a:pt x="5403" y="2247"/>
                    <a:pt x="5239" y="2942"/>
                  </a:cubicBezTo>
                  <a:cubicBezTo>
                    <a:pt x="5130" y="3422"/>
                    <a:pt x="4708" y="3692"/>
                    <a:pt x="4281" y="3692"/>
                  </a:cubicBezTo>
                  <a:cubicBezTo>
                    <a:pt x="3967" y="3692"/>
                    <a:pt x="3650" y="3546"/>
                    <a:pt x="3454" y="3228"/>
                  </a:cubicBezTo>
                  <a:cubicBezTo>
                    <a:pt x="3334" y="3037"/>
                    <a:pt x="3287" y="2811"/>
                    <a:pt x="3323" y="2585"/>
                  </a:cubicBezTo>
                  <a:cubicBezTo>
                    <a:pt x="3334" y="2501"/>
                    <a:pt x="3263" y="2406"/>
                    <a:pt x="3168" y="2406"/>
                  </a:cubicBezTo>
                  <a:cubicBezTo>
                    <a:pt x="3162" y="2405"/>
                    <a:pt x="3155" y="2405"/>
                    <a:pt x="3149" y="2405"/>
                  </a:cubicBezTo>
                  <a:cubicBezTo>
                    <a:pt x="3071" y="2405"/>
                    <a:pt x="2989" y="2473"/>
                    <a:pt x="2989" y="2561"/>
                  </a:cubicBezTo>
                  <a:cubicBezTo>
                    <a:pt x="2965" y="2858"/>
                    <a:pt x="3025" y="3132"/>
                    <a:pt x="3156" y="3382"/>
                  </a:cubicBezTo>
                  <a:lnTo>
                    <a:pt x="1239" y="7966"/>
                  </a:lnTo>
                  <a:cubicBezTo>
                    <a:pt x="1227" y="7990"/>
                    <a:pt x="1203" y="8038"/>
                    <a:pt x="1227" y="8085"/>
                  </a:cubicBezTo>
                  <a:cubicBezTo>
                    <a:pt x="1238" y="8162"/>
                    <a:pt x="1309" y="8218"/>
                    <a:pt x="1393" y="8218"/>
                  </a:cubicBezTo>
                  <a:cubicBezTo>
                    <a:pt x="1401" y="8218"/>
                    <a:pt x="1409" y="8217"/>
                    <a:pt x="1418" y="8216"/>
                  </a:cubicBezTo>
                  <a:cubicBezTo>
                    <a:pt x="1447" y="8206"/>
                    <a:pt x="1481" y="8201"/>
                    <a:pt x="1515" y="8201"/>
                  </a:cubicBezTo>
                  <a:cubicBezTo>
                    <a:pt x="1564" y="8201"/>
                    <a:pt x="1614" y="8212"/>
                    <a:pt x="1656" y="8240"/>
                  </a:cubicBezTo>
                  <a:cubicBezTo>
                    <a:pt x="2072" y="8419"/>
                    <a:pt x="1941" y="9038"/>
                    <a:pt x="1489" y="9038"/>
                  </a:cubicBezTo>
                  <a:cubicBezTo>
                    <a:pt x="1227" y="9038"/>
                    <a:pt x="1025" y="8776"/>
                    <a:pt x="1084" y="8526"/>
                  </a:cubicBezTo>
                  <a:cubicBezTo>
                    <a:pt x="1108" y="8443"/>
                    <a:pt x="1060" y="8347"/>
                    <a:pt x="965" y="8335"/>
                  </a:cubicBezTo>
                  <a:cubicBezTo>
                    <a:pt x="951" y="8331"/>
                    <a:pt x="936" y="8329"/>
                    <a:pt x="922" y="8329"/>
                  </a:cubicBezTo>
                  <a:cubicBezTo>
                    <a:pt x="852" y="8329"/>
                    <a:pt x="784" y="8376"/>
                    <a:pt x="775" y="8454"/>
                  </a:cubicBezTo>
                  <a:cubicBezTo>
                    <a:pt x="751" y="8621"/>
                    <a:pt x="763" y="8776"/>
                    <a:pt x="834" y="8943"/>
                  </a:cubicBezTo>
                  <a:lnTo>
                    <a:pt x="298" y="10228"/>
                  </a:lnTo>
                  <a:lnTo>
                    <a:pt x="36" y="10836"/>
                  </a:lnTo>
                  <a:cubicBezTo>
                    <a:pt x="1" y="10919"/>
                    <a:pt x="36" y="11014"/>
                    <a:pt x="120" y="11038"/>
                  </a:cubicBezTo>
                  <a:cubicBezTo>
                    <a:pt x="132" y="11062"/>
                    <a:pt x="167" y="11062"/>
                    <a:pt x="179" y="11062"/>
                  </a:cubicBezTo>
                  <a:cubicBezTo>
                    <a:pt x="239" y="11062"/>
                    <a:pt x="298" y="11014"/>
                    <a:pt x="334" y="10955"/>
                  </a:cubicBezTo>
                  <a:lnTo>
                    <a:pt x="572" y="10383"/>
                  </a:lnTo>
                  <a:lnTo>
                    <a:pt x="1013" y="10133"/>
                  </a:lnTo>
                  <a:cubicBezTo>
                    <a:pt x="1501" y="9847"/>
                    <a:pt x="1608" y="9407"/>
                    <a:pt x="1656" y="9312"/>
                  </a:cubicBezTo>
                  <a:cubicBezTo>
                    <a:pt x="2144" y="9193"/>
                    <a:pt x="2382" y="8633"/>
                    <a:pt x="2120" y="8204"/>
                  </a:cubicBezTo>
                  <a:lnTo>
                    <a:pt x="3882" y="3942"/>
                  </a:lnTo>
                  <a:cubicBezTo>
                    <a:pt x="4013" y="3978"/>
                    <a:pt x="4144" y="3996"/>
                    <a:pt x="4277" y="3996"/>
                  </a:cubicBezTo>
                  <a:cubicBezTo>
                    <a:pt x="4409" y="3996"/>
                    <a:pt x="4543" y="3978"/>
                    <a:pt x="4680" y="3942"/>
                  </a:cubicBezTo>
                  <a:lnTo>
                    <a:pt x="6442" y="8204"/>
                  </a:lnTo>
                  <a:cubicBezTo>
                    <a:pt x="6382" y="8300"/>
                    <a:pt x="6347" y="8419"/>
                    <a:pt x="6347" y="8538"/>
                  </a:cubicBezTo>
                  <a:cubicBezTo>
                    <a:pt x="6347" y="8597"/>
                    <a:pt x="6371" y="8681"/>
                    <a:pt x="6430" y="8693"/>
                  </a:cubicBezTo>
                  <a:cubicBezTo>
                    <a:pt x="6457" y="8707"/>
                    <a:pt x="6484" y="8714"/>
                    <a:pt x="6511" y="8714"/>
                  </a:cubicBezTo>
                  <a:cubicBezTo>
                    <a:pt x="6594" y="8714"/>
                    <a:pt x="6668" y="8651"/>
                    <a:pt x="6668" y="8562"/>
                  </a:cubicBezTo>
                  <a:cubicBezTo>
                    <a:pt x="6680" y="8443"/>
                    <a:pt x="6740" y="8323"/>
                    <a:pt x="6835" y="8264"/>
                  </a:cubicBezTo>
                  <a:cubicBezTo>
                    <a:pt x="6915" y="8202"/>
                    <a:pt x="7000" y="8176"/>
                    <a:pt x="7081" y="8176"/>
                  </a:cubicBezTo>
                  <a:cubicBezTo>
                    <a:pt x="7359" y="8176"/>
                    <a:pt x="7590" y="8490"/>
                    <a:pt x="7442" y="8776"/>
                  </a:cubicBezTo>
                  <a:cubicBezTo>
                    <a:pt x="7365" y="8905"/>
                    <a:pt x="7232" y="9002"/>
                    <a:pt x="7079" y="9002"/>
                  </a:cubicBezTo>
                  <a:cubicBezTo>
                    <a:pt x="7020" y="9002"/>
                    <a:pt x="6958" y="8988"/>
                    <a:pt x="6894" y="8954"/>
                  </a:cubicBezTo>
                  <a:cubicBezTo>
                    <a:pt x="6894" y="8954"/>
                    <a:pt x="6856" y="8939"/>
                    <a:pt x="6811" y="8939"/>
                  </a:cubicBezTo>
                  <a:cubicBezTo>
                    <a:pt x="6799" y="8939"/>
                    <a:pt x="6787" y="8940"/>
                    <a:pt x="6775" y="8943"/>
                  </a:cubicBezTo>
                  <a:cubicBezTo>
                    <a:pt x="6644" y="8990"/>
                    <a:pt x="6597" y="9181"/>
                    <a:pt x="6763" y="9252"/>
                  </a:cubicBezTo>
                  <a:cubicBezTo>
                    <a:pt x="6823" y="9288"/>
                    <a:pt x="6883" y="9300"/>
                    <a:pt x="6942" y="9312"/>
                  </a:cubicBezTo>
                  <a:cubicBezTo>
                    <a:pt x="6978" y="9395"/>
                    <a:pt x="7085" y="9847"/>
                    <a:pt x="7573" y="10133"/>
                  </a:cubicBezTo>
                  <a:lnTo>
                    <a:pt x="8026" y="10383"/>
                  </a:lnTo>
                  <a:lnTo>
                    <a:pt x="8264" y="10955"/>
                  </a:lnTo>
                  <a:cubicBezTo>
                    <a:pt x="8281" y="11016"/>
                    <a:pt x="8344" y="11052"/>
                    <a:pt x="8405" y="11052"/>
                  </a:cubicBezTo>
                  <a:cubicBezTo>
                    <a:pt x="8426" y="11052"/>
                    <a:pt x="8447" y="11047"/>
                    <a:pt x="8466" y="11038"/>
                  </a:cubicBezTo>
                  <a:cubicBezTo>
                    <a:pt x="8549" y="11014"/>
                    <a:pt x="8573" y="10907"/>
                    <a:pt x="8549" y="10836"/>
                  </a:cubicBezTo>
                  <a:lnTo>
                    <a:pt x="8276" y="10228"/>
                  </a:lnTo>
                  <a:lnTo>
                    <a:pt x="7740" y="8943"/>
                  </a:lnTo>
                  <a:cubicBezTo>
                    <a:pt x="7930" y="8538"/>
                    <a:pt x="7740" y="8050"/>
                    <a:pt x="7311" y="7919"/>
                  </a:cubicBezTo>
                  <a:lnTo>
                    <a:pt x="5418" y="3382"/>
                  </a:lnTo>
                  <a:cubicBezTo>
                    <a:pt x="5763" y="2799"/>
                    <a:pt x="5597" y="2025"/>
                    <a:pt x="5037" y="1632"/>
                  </a:cubicBezTo>
                  <a:lnTo>
                    <a:pt x="5037" y="1323"/>
                  </a:lnTo>
                  <a:cubicBezTo>
                    <a:pt x="5037" y="1239"/>
                    <a:pt x="4954" y="1156"/>
                    <a:pt x="4870" y="1156"/>
                  </a:cubicBezTo>
                  <a:cubicBezTo>
                    <a:pt x="4775" y="1156"/>
                    <a:pt x="4704" y="1239"/>
                    <a:pt x="4704" y="1323"/>
                  </a:cubicBezTo>
                  <a:lnTo>
                    <a:pt x="4704" y="1477"/>
                  </a:lnTo>
                  <a:cubicBezTo>
                    <a:pt x="4579" y="1430"/>
                    <a:pt x="4442" y="1406"/>
                    <a:pt x="4300" y="1406"/>
                  </a:cubicBezTo>
                  <a:cubicBezTo>
                    <a:pt x="4159" y="1406"/>
                    <a:pt x="4013" y="1430"/>
                    <a:pt x="3870" y="1477"/>
                  </a:cubicBezTo>
                  <a:lnTo>
                    <a:pt x="3870" y="763"/>
                  </a:lnTo>
                  <a:cubicBezTo>
                    <a:pt x="3870" y="537"/>
                    <a:pt x="4049" y="346"/>
                    <a:pt x="4287" y="346"/>
                  </a:cubicBezTo>
                  <a:cubicBezTo>
                    <a:pt x="4477" y="346"/>
                    <a:pt x="4656" y="489"/>
                    <a:pt x="4692" y="680"/>
                  </a:cubicBezTo>
                  <a:cubicBezTo>
                    <a:pt x="4703" y="767"/>
                    <a:pt x="4783" y="824"/>
                    <a:pt x="4861" y="824"/>
                  </a:cubicBezTo>
                  <a:cubicBezTo>
                    <a:pt x="4868" y="824"/>
                    <a:pt x="4875" y="824"/>
                    <a:pt x="4882" y="823"/>
                  </a:cubicBezTo>
                  <a:cubicBezTo>
                    <a:pt x="4978" y="799"/>
                    <a:pt x="5037" y="715"/>
                    <a:pt x="5013" y="620"/>
                  </a:cubicBezTo>
                  <a:cubicBezTo>
                    <a:pt x="4954" y="263"/>
                    <a:pt x="4644" y="1"/>
                    <a:pt x="4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3" name="Google Shape;14313;p90"/>
            <p:cNvSpPr/>
            <p:nvPr/>
          </p:nvSpPr>
          <p:spPr>
            <a:xfrm>
              <a:off x="1028146" y="2491719"/>
              <a:ext cx="37880" cy="32918"/>
            </a:xfrm>
            <a:custGeom>
              <a:avLst/>
              <a:gdLst/>
              <a:ahLst/>
              <a:cxnLst/>
              <a:rect l="l" t="t" r="r" b="b"/>
              <a:pathLst>
                <a:path w="1191" h="1035" extrusionOk="0">
                  <a:moveTo>
                    <a:pt x="731" y="0"/>
                  </a:moveTo>
                  <a:cubicBezTo>
                    <a:pt x="646" y="0"/>
                    <a:pt x="578" y="41"/>
                    <a:pt x="560" y="130"/>
                  </a:cubicBezTo>
                  <a:cubicBezTo>
                    <a:pt x="548" y="213"/>
                    <a:pt x="607" y="308"/>
                    <a:pt x="703" y="320"/>
                  </a:cubicBezTo>
                  <a:cubicBezTo>
                    <a:pt x="786" y="332"/>
                    <a:pt x="857" y="415"/>
                    <a:pt x="857" y="511"/>
                  </a:cubicBezTo>
                  <a:cubicBezTo>
                    <a:pt x="857" y="618"/>
                    <a:pt x="774" y="713"/>
                    <a:pt x="667" y="713"/>
                  </a:cubicBezTo>
                  <a:cubicBezTo>
                    <a:pt x="560" y="713"/>
                    <a:pt x="488" y="630"/>
                    <a:pt x="476" y="535"/>
                  </a:cubicBezTo>
                  <a:cubicBezTo>
                    <a:pt x="454" y="446"/>
                    <a:pt x="391" y="378"/>
                    <a:pt x="316" y="378"/>
                  </a:cubicBezTo>
                  <a:cubicBezTo>
                    <a:pt x="310" y="378"/>
                    <a:pt x="304" y="379"/>
                    <a:pt x="298" y="380"/>
                  </a:cubicBezTo>
                  <a:cubicBezTo>
                    <a:pt x="0" y="415"/>
                    <a:pt x="179" y="1035"/>
                    <a:pt x="667" y="1035"/>
                  </a:cubicBezTo>
                  <a:cubicBezTo>
                    <a:pt x="953" y="1035"/>
                    <a:pt x="1191" y="796"/>
                    <a:pt x="1191" y="511"/>
                  </a:cubicBezTo>
                  <a:cubicBezTo>
                    <a:pt x="1191" y="199"/>
                    <a:pt x="920" y="0"/>
                    <a:pt x="7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4" name="Google Shape;14314;p90"/>
            <p:cNvSpPr/>
            <p:nvPr/>
          </p:nvSpPr>
          <p:spPr>
            <a:xfrm>
              <a:off x="952769" y="2687447"/>
              <a:ext cx="16316" cy="16316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51" y="0"/>
                  </a:moveTo>
                  <a:cubicBezTo>
                    <a:pt x="120" y="0"/>
                    <a:pt x="1" y="119"/>
                    <a:pt x="1" y="250"/>
                  </a:cubicBezTo>
                  <a:cubicBezTo>
                    <a:pt x="1" y="393"/>
                    <a:pt x="120" y="512"/>
                    <a:pt x="251" y="512"/>
                  </a:cubicBezTo>
                  <a:cubicBezTo>
                    <a:pt x="394" y="512"/>
                    <a:pt x="513" y="393"/>
                    <a:pt x="513" y="250"/>
                  </a:cubicBezTo>
                  <a:cubicBezTo>
                    <a:pt x="513" y="119"/>
                    <a:pt x="394" y="0"/>
                    <a:pt x="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5" name="Google Shape;14315;p90"/>
            <p:cNvSpPr/>
            <p:nvPr/>
          </p:nvSpPr>
          <p:spPr>
            <a:xfrm>
              <a:off x="1130368" y="2687447"/>
              <a:ext cx="15934" cy="16316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1" y="0"/>
                  </a:moveTo>
                  <a:cubicBezTo>
                    <a:pt x="108" y="0"/>
                    <a:pt x="1" y="119"/>
                    <a:pt x="1" y="250"/>
                  </a:cubicBezTo>
                  <a:cubicBezTo>
                    <a:pt x="1" y="393"/>
                    <a:pt x="108" y="512"/>
                    <a:pt x="251" y="512"/>
                  </a:cubicBezTo>
                  <a:cubicBezTo>
                    <a:pt x="394" y="512"/>
                    <a:pt x="501" y="393"/>
                    <a:pt x="501" y="250"/>
                  </a:cubicBezTo>
                  <a:cubicBezTo>
                    <a:pt x="501" y="119"/>
                    <a:pt x="394" y="0"/>
                    <a:pt x="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16" name="Google Shape;14316;p90"/>
          <p:cNvGrpSpPr/>
          <p:nvPr/>
        </p:nvGrpSpPr>
        <p:grpSpPr>
          <a:xfrm>
            <a:off x="2274743" y="2422352"/>
            <a:ext cx="255649" cy="351445"/>
            <a:chOff x="2274743" y="2422352"/>
            <a:chExt cx="255649" cy="351445"/>
          </a:xfrm>
          <a:solidFill>
            <a:schemeClr val="bg1"/>
          </a:solidFill>
        </p:grpSpPr>
        <p:sp>
          <p:nvSpPr>
            <p:cNvPr id="14317" name="Google Shape;14317;p90"/>
            <p:cNvSpPr/>
            <p:nvPr/>
          </p:nvSpPr>
          <p:spPr>
            <a:xfrm>
              <a:off x="2274743" y="2422352"/>
              <a:ext cx="255649" cy="351445"/>
            </a:xfrm>
            <a:custGeom>
              <a:avLst/>
              <a:gdLst/>
              <a:ahLst/>
              <a:cxnLst/>
              <a:rect l="l" t="t" r="r" b="b"/>
              <a:pathLst>
                <a:path w="8038" h="11050" extrusionOk="0">
                  <a:moveTo>
                    <a:pt x="5608" y="941"/>
                  </a:moveTo>
                  <a:cubicBezTo>
                    <a:pt x="6799" y="1049"/>
                    <a:pt x="7728" y="1954"/>
                    <a:pt x="7728" y="3049"/>
                  </a:cubicBezTo>
                  <a:lnTo>
                    <a:pt x="7728" y="4263"/>
                  </a:lnTo>
                  <a:cubicBezTo>
                    <a:pt x="7716" y="4454"/>
                    <a:pt x="7537" y="4621"/>
                    <a:pt x="7299" y="4621"/>
                  </a:cubicBezTo>
                  <a:lnTo>
                    <a:pt x="7073" y="4621"/>
                  </a:lnTo>
                  <a:cubicBezTo>
                    <a:pt x="7073" y="3347"/>
                    <a:pt x="7121" y="3204"/>
                    <a:pt x="6894" y="2954"/>
                  </a:cubicBezTo>
                  <a:cubicBezTo>
                    <a:pt x="6811" y="2846"/>
                    <a:pt x="6656" y="2775"/>
                    <a:pt x="6490" y="2751"/>
                  </a:cubicBezTo>
                  <a:lnTo>
                    <a:pt x="1632" y="2751"/>
                  </a:lnTo>
                  <a:cubicBezTo>
                    <a:pt x="1275" y="2751"/>
                    <a:pt x="989" y="3037"/>
                    <a:pt x="989" y="3394"/>
                  </a:cubicBezTo>
                  <a:lnTo>
                    <a:pt x="989" y="4621"/>
                  </a:lnTo>
                  <a:lnTo>
                    <a:pt x="763" y="4621"/>
                  </a:lnTo>
                  <a:cubicBezTo>
                    <a:pt x="536" y="4621"/>
                    <a:pt x="346" y="4454"/>
                    <a:pt x="346" y="4263"/>
                  </a:cubicBezTo>
                  <a:lnTo>
                    <a:pt x="346" y="3049"/>
                  </a:lnTo>
                  <a:cubicBezTo>
                    <a:pt x="346" y="1954"/>
                    <a:pt x="1263" y="1049"/>
                    <a:pt x="2453" y="941"/>
                  </a:cubicBezTo>
                  <a:lnTo>
                    <a:pt x="2453" y="1084"/>
                  </a:lnTo>
                  <a:cubicBezTo>
                    <a:pt x="2453" y="1322"/>
                    <a:pt x="2656" y="1525"/>
                    <a:pt x="2894" y="1525"/>
                  </a:cubicBezTo>
                  <a:lnTo>
                    <a:pt x="5180" y="1525"/>
                  </a:lnTo>
                  <a:cubicBezTo>
                    <a:pt x="5418" y="1525"/>
                    <a:pt x="5608" y="1322"/>
                    <a:pt x="5608" y="1084"/>
                  </a:cubicBezTo>
                  <a:lnTo>
                    <a:pt x="5608" y="941"/>
                  </a:lnTo>
                  <a:close/>
                  <a:moveTo>
                    <a:pt x="6442" y="3085"/>
                  </a:moveTo>
                  <a:cubicBezTo>
                    <a:pt x="6525" y="3085"/>
                    <a:pt x="6597" y="3108"/>
                    <a:pt x="6656" y="3180"/>
                  </a:cubicBezTo>
                  <a:cubicBezTo>
                    <a:pt x="6787" y="3335"/>
                    <a:pt x="6728" y="3454"/>
                    <a:pt x="6751" y="3942"/>
                  </a:cubicBezTo>
                  <a:cubicBezTo>
                    <a:pt x="6490" y="4025"/>
                    <a:pt x="6299" y="4263"/>
                    <a:pt x="6299" y="4525"/>
                  </a:cubicBezTo>
                  <a:lnTo>
                    <a:pt x="6299" y="5764"/>
                  </a:lnTo>
                  <a:cubicBezTo>
                    <a:pt x="6299" y="5959"/>
                    <a:pt x="6132" y="6121"/>
                    <a:pt x="5938" y="6121"/>
                  </a:cubicBezTo>
                  <a:cubicBezTo>
                    <a:pt x="5932" y="6121"/>
                    <a:pt x="5925" y="6121"/>
                    <a:pt x="5918" y="6121"/>
                  </a:cubicBezTo>
                  <a:cubicBezTo>
                    <a:pt x="5739" y="6097"/>
                    <a:pt x="5585" y="5942"/>
                    <a:pt x="5585" y="5752"/>
                  </a:cubicBezTo>
                  <a:lnTo>
                    <a:pt x="5585" y="5728"/>
                  </a:lnTo>
                  <a:cubicBezTo>
                    <a:pt x="5585" y="5644"/>
                    <a:pt x="5513" y="5561"/>
                    <a:pt x="5418" y="5561"/>
                  </a:cubicBezTo>
                  <a:cubicBezTo>
                    <a:pt x="5335" y="5561"/>
                    <a:pt x="5251" y="5644"/>
                    <a:pt x="5251" y="5728"/>
                  </a:cubicBezTo>
                  <a:lnTo>
                    <a:pt x="5251" y="5752"/>
                  </a:lnTo>
                  <a:cubicBezTo>
                    <a:pt x="5251" y="6097"/>
                    <a:pt x="5537" y="6418"/>
                    <a:pt x="5894" y="6442"/>
                  </a:cubicBezTo>
                  <a:cubicBezTo>
                    <a:pt x="5916" y="6444"/>
                    <a:pt x="5937" y="6445"/>
                    <a:pt x="5957" y="6445"/>
                  </a:cubicBezTo>
                  <a:cubicBezTo>
                    <a:pt x="6332" y="6445"/>
                    <a:pt x="6620" y="6147"/>
                    <a:pt x="6620" y="5764"/>
                  </a:cubicBezTo>
                  <a:lnTo>
                    <a:pt x="6620" y="4525"/>
                  </a:lnTo>
                  <a:cubicBezTo>
                    <a:pt x="6620" y="4430"/>
                    <a:pt x="6668" y="4347"/>
                    <a:pt x="6740" y="4299"/>
                  </a:cubicBezTo>
                  <a:lnTo>
                    <a:pt x="6740" y="9871"/>
                  </a:lnTo>
                  <a:cubicBezTo>
                    <a:pt x="6740" y="10324"/>
                    <a:pt x="6359" y="10716"/>
                    <a:pt x="5894" y="10716"/>
                  </a:cubicBezTo>
                  <a:lnTo>
                    <a:pt x="2179" y="10716"/>
                  </a:lnTo>
                  <a:cubicBezTo>
                    <a:pt x="1715" y="10716"/>
                    <a:pt x="1322" y="10324"/>
                    <a:pt x="1322" y="9871"/>
                  </a:cubicBezTo>
                  <a:lnTo>
                    <a:pt x="1322" y="4240"/>
                  </a:lnTo>
                  <a:lnTo>
                    <a:pt x="1858" y="4240"/>
                  </a:lnTo>
                  <a:cubicBezTo>
                    <a:pt x="2013" y="4240"/>
                    <a:pt x="2144" y="4359"/>
                    <a:pt x="2144" y="4525"/>
                  </a:cubicBezTo>
                  <a:lnTo>
                    <a:pt x="2144" y="5549"/>
                  </a:lnTo>
                  <a:cubicBezTo>
                    <a:pt x="2144" y="5644"/>
                    <a:pt x="2215" y="5716"/>
                    <a:pt x="2310" y="5716"/>
                  </a:cubicBezTo>
                  <a:cubicBezTo>
                    <a:pt x="2394" y="5716"/>
                    <a:pt x="2477" y="5644"/>
                    <a:pt x="2477" y="5549"/>
                  </a:cubicBezTo>
                  <a:lnTo>
                    <a:pt x="2477" y="4525"/>
                  </a:lnTo>
                  <a:cubicBezTo>
                    <a:pt x="2477" y="4180"/>
                    <a:pt x="2203" y="3918"/>
                    <a:pt x="1858" y="3918"/>
                  </a:cubicBezTo>
                  <a:lnTo>
                    <a:pt x="1322" y="3918"/>
                  </a:lnTo>
                  <a:lnTo>
                    <a:pt x="1322" y="3394"/>
                  </a:lnTo>
                  <a:cubicBezTo>
                    <a:pt x="1322" y="3216"/>
                    <a:pt x="1465" y="3085"/>
                    <a:pt x="1644" y="3085"/>
                  </a:cubicBezTo>
                  <a:close/>
                  <a:moveTo>
                    <a:pt x="2882" y="1"/>
                  </a:moveTo>
                  <a:cubicBezTo>
                    <a:pt x="2644" y="1"/>
                    <a:pt x="2441" y="191"/>
                    <a:pt x="2441" y="430"/>
                  </a:cubicBezTo>
                  <a:lnTo>
                    <a:pt x="2441" y="608"/>
                  </a:lnTo>
                  <a:cubicBezTo>
                    <a:pt x="1072" y="715"/>
                    <a:pt x="1" y="1775"/>
                    <a:pt x="1" y="3049"/>
                  </a:cubicBezTo>
                  <a:lnTo>
                    <a:pt x="1" y="4263"/>
                  </a:lnTo>
                  <a:cubicBezTo>
                    <a:pt x="1" y="4644"/>
                    <a:pt x="334" y="4942"/>
                    <a:pt x="751" y="4942"/>
                  </a:cubicBezTo>
                  <a:lnTo>
                    <a:pt x="977" y="4942"/>
                  </a:lnTo>
                  <a:lnTo>
                    <a:pt x="977" y="9871"/>
                  </a:lnTo>
                  <a:cubicBezTo>
                    <a:pt x="977" y="10526"/>
                    <a:pt x="1513" y="11050"/>
                    <a:pt x="2144" y="11050"/>
                  </a:cubicBezTo>
                  <a:lnTo>
                    <a:pt x="5870" y="11050"/>
                  </a:lnTo>
                  <a:cubicBezTo>
                    <a:pt x="6525" y="11050"/>
                    <a:pt x="7049" y="10526"/>
                    <a:pt x="7049" y="9871"/>
                  </a:cubicBezTo>
                  <a:lnTo>
                    <a:pt x="7049" y="4942"/>
                  </a:lnTo>
                  <a:lnTo>
                    <a:pt x="7263" y="4942"/>
                  </a:lnTo>
                  <a:cubicBezTo>
                    <a:pt x="7680" y="4942"/>
                    <a:pt x="8014" y="4632"/>
                    <a:pt x="8014" y="4263"/>
                  </a:cubicBezTo>
                  <a:lnTo>
                    <a:pt x="8014" y="3049"/>
                  </a:lnTo>
                  <a:cubicBezTo>
                    <a:pt x="8037" y="1775"/>
                    <a:pt x="6966" y="715"/>
                    <a:pt x="5597" y="608"/>
                  </a:cubicBezTo>
                  <a:lnTo>
                    <a:pt x="5597" y="430"/>
                  </a:lnTo>
                  <a:cubicBezTo>
                    <a:pt x="5597" y="191"/>
                    <a:pt x="5406" y="1"/>
                    <a:pt x="5168" y="1"/>
                  </a:cubicBezTo>
                  <a:lnTo>
                    <a:pt x="4037" y="1"/>
                  </a:lnTo>
                  <a:cubicBezTo>
                    <a:pt x="3953" y="1"/>
                    <a:pt x="3870" y="72"/>
                    <a:pt x="3870" y="168"/>
                  </a:cubicBezTo>
                  <a:cubicBezTo>
                    <a:pt x="3870" y="251"/>
                    <a:pt x="3953" y="334"/>
                    <a:pt x="4037" y="334"/>
                  </a:cubicBezTo>
                  <a:lnTo>
                    <a:pt x="5168" y="334"/>
                  </a:lnTo>
                  <a:cubicBezTo>
                    <a:pt x="5227" y="334"/>
                    <a:pt x="5275" y="370"/>
                    <a:pt x="5275" y="430"/>
                  </a:cubicBezTo>
                  <a:lnTo>
                    <a:pt x="5275" y="1084"/>
                  </a:lnTo>
                  <a:cubicBezTo>
                    <a:pt x="5275" y="1144"/>
                    <a:pt x="5227" y="1192"/>
                    <a:pt x="5168" y="1192"/>
                  </a:cubicBezTo>
                  <a:lnTo>
                    <a:pt x="2882" y="1192"/>
                  </a:lnTo>
                  <a:cubicBezTo>
                    <a:pt x="2822" y="1192"/>
                    <a:pt x="2775" y="1144"/>
                    <a:pt x="2775" y="1084"/>
                  </a:cubicBezTo>
                  <a:lnTo>
                    <a:pt x="2775" y="430"/>
                  </a:lnTo>
                  <a:cubicBezTo>
                    <a:pt x="2775" y="370"/>
                    <a:pt x="2822" y="334"/>
                    <a:pt x="2882" y="334"/>
                  </a:cubicBezTo>
                  <a:lnTo>
                    <a:pt x="3382" y="334"/>
                  </a:lnTo>
                  <a:cubicBezTo>
                    <a:pt x="3477" y="334"/>
                    <a:pt x="3549" y="251"/>
                    <a:pt x="3549" y="168"/>
                  </a:cubicBezTo>
                  <a:cubicBezTo>
                    <a:pt x="3549" y="72"/>
                    <a:pt x="3477" y="1"/>
                    <a:pt x="3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8" name="Google Shape;14318;p90"/>
            <p:cNvSpPr/>
            <p:nvPr/>
          </p:nvSpPr>
          <p:spPr>
            <a:xfrm>
              <a:off x="2347831" y="2600714"/>
              <a:ext cx="71975" cy="75378"/>
            </a:xfrm>
            <a:custGeom>
              <a:avLst/>
              <a:gdLst/>
              <a:ahLst/>
              <a:cxnLst/>
              <a:rect l="l" t="t" r="r" b="b"/>
              <a:pathLst>
                <a:path w="2263" h="2370" extrusionOk="0">
                  <a:moveTo>
                    <a:pt x="1036" y="1"/>
                  </a:moveTo>
                  <a:cubicBezTo>
                    <a:pt x="953" y="1"/>
                    <a:pt x="882" y="84"/>
                    <a:pt x="882" y="167"/>
                  </a:cubicBezTo>
                  <a:cubicBezTo>
                    <a:pt x="882" y="378"/>
                    <a:pt x="704" y="522"/>
                    <a:pt x="519" y="522"/>
                  </a:cubicBezTo>
                  <a:cubicBezTo>
                    <a:pt x="443" y="522"/>
                    <a:pt x="365" y="497"/>
                    <a:pt x="298" y="441"/>
                  </a:cubicBezTo>
                  <a:cubicBezTo>
                    <a:pt x="266" y="414"/>
                    <a:pt x="227" y="402"/>
                    <a:pt x="187" y="402"/>
                  </a:cubicBezTo>
                  <a:cubicBezTo>
                    <a:pt x="140" y="402"/>
                    <a:pt x="93" y="420"/>
                    <a:pt x="60" y="453"/>
                  </a:cubicBezTo>
                  <a:cubicBezTo>
                    <a:pt x="1" y="525"/>
                    <a:pt x="12" y="632"/>
                    <a:pt x="72" y="691"/>
                  </a:cubicBezTo>
                  <a:cubicBezTo>
                    <a:pt x="204" y="797"/>
                    <a:pt x="358" y="848"/>
                    <a:pt x="513" y="848"/>
                  </a:cubicBezTo>
                  <a:cubicBezTo>
                    <a:pt x="638" y="848"/>
                    <a:pt x="765" y="815"/>
                    <a:pt x="882" y="751"/>
                  </a:cubicBezTo>
                  <a:lnTo>
                    <a:pt x="882" y="1691"/>
                  </a:lnTo>
                  <a:cubicBezTo>
                    <a:pt x="882" y="2101"/>
                    <a:pt x="1212" y="2370"/>
                    <a:pt x="1559" y="2370"/>
                  </a:cubicBezTo>
                  <a:cubicBezTo>
                    <a:pt x="1726" y="2370"/>
                    <a:pt x="1897" y="2307"/>
                    <a:pt x="2036" y="2168"/>
                  </a:cubicBezTo>
                  <a:cubicBezTo>
                    <a:pt x="2144" y="2061"/>
                    <a:pt x="2215" y="1906"/>
                    <a:pt x="2227" y="1763"/>
                  </a:cubicBezTo>
                  <a:cubicBezTo>
                    <a:pt x="2263" y="1668"/>
                    <a:pt x="2191" y="1584"/>
                    <a:pt x="2096" y="1584"/>
                  </a:cubicBezTo>
                  <a:cubicBezTo>
                    <a:pt x="2089" y="1583"/>
                    <a:pt x="2082" y="1583"/>
                    <a:pt x="2075" y="1583"/>
                  </a:cubicBezTo>
                  <a:cubicBezTo>
                    <a:pt x="1997" y="1583"/>
                    <a:pt x="1917" y="1640"/>
                    <a:pt x="1917" y="1727"/>
                  </a:cubicBezTo>
                  <a:cubicBezTo>
                    <a:pt x="1906" y="1906"/>
                    <a:pt x="1739" y="2049"/>
                    <a:pt x="1560" y="2049"/>
                  </a:cubicBezTo>
                  <a:cubicBezTo>
                    <a:pt x="1370" y="2049"/>
                    <a:pt x="1203" y="1882"/>
                    <a:pt x="1203" y="1691"/>
                  </a:cubicBezTo>
                  <a:lnTo>
                    <a:pt x="1203" y="167"/>
                  </a:lnTo>
                  <a:cubicBezTo>
                    <a:pt x="1203" y="84"/>
                    <a:pt x="1132" y="1"/>
                    <a:pt x="10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9" name="Google Shape;14319;p90"/>
            <p:cNvSpPr/>
            <p:nvPr/>
          </p:nvSpPr>
          <p:spPr>
            <a:xfrm>
              <a:off x="2408801" y="2546964"/>
              <a:ext cx="43573" cy="93539"/>
            </a:xfrm>
            <a:custGeom>
              <a:avLst/>
              <a:gdLst/>
              <a:ahLst/>
              <a:cxnLst/>
              <a:rect l="l" t="t" r="r" b="b"/>
              <a:pathLst>
                <a:path w="1370" h="2941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lnTo>
                    <a:pt x="0" y="2786"/>
                  </a:lnTo>
                  <a:cubicBezTo>
                    <a:pt x="0" y="2869"/>
                    <a:pt x="72" y="2941"/>
                    <a:pt x="167" y="2941"/>
                  </a:cubicBezTo>
                  <a:cubicBezTo>
                    <a:pt x="250" y="2941"/>
                    <a:pt x="334" y="2869"/>
                    <a:pt x="334" y="2786"/>
                  </a:cubicBezTo>
                  <a:lnTo>
                    <a:pt x="334" y="619"/>
                  </a:lnTo>
                  <a:cubicBezTo>
                    <a:pt x="334" y="476"/>
                    <a:pt x="453" y="345"/>
                    <a:pt x="608" y="345"/>
                  </a:cubicBezTo>
                  <a:lnTo>
                    <a:pt x="762" y="345"/>
                  </a:lnTo>
                  <a:cubicBezTo>
                    <a:pt x="905" y="345"/>
                    <a:pt x="1048" y="464"/>
                    <a:pt x="1048" y="619"/>
                  </a:cubicBezTo>
                  <a:lnTo>
                    <a:pt x="1048" y="1179"/>
                  </a:lnTo>
                  <a:cubicBezTo>
                    <a:pt x="1048" y="1262"/>
                    <a:pt x="1120" y="1334"/>
                    <a:pt x="1203" y="1334"/>
                  </a:cubicBezTo>
                  <a:cubicBezTo>
                    <a:pt x="1298" y="1334"/>
                    <a:pt x="1370" y="1262"/>
                    <a:pt x="1370" y="1179"/>
                  </a:cubicBezTo>
                  <a:lnTo>
                    <a:pt x="1370" y="619"/>
                  </a:lnTo>
                  <a:cubicBezTo>
                    <a:pt x="1370" y="286"/>
                    <a:pt x="1108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0" name="Google Shape;14320;p90"/>
          <p:cNvGrpSpPr/>
          <p:nvPr/>
        </p:nvGrpSpPr>
        <p:grpSpPr>
          <a:xfrm>
            <a:off x="2708723" y="2421239"/>
            <a:ext cx="246552" cy="352558"/>
            <a:chOff x="2708723" y="2421239"/>
            <a:chExt cx="246552" cy="352558"/>
          </a:xfrm>
          <a:solidFill>
            <a:schemeClr val="bg1"/>
          </a:solidFill>
        </p:grpSpPr>
        <p:sp>
          <p:nvSpPr>
            <p:cNvPr id="14321" name="Google Shape;14321;p90"/>
            <p:cNvSpPr/>
            <p:nvPr/>
          </p:nvSpPr>
          <p:spPr>
            <a:xfrm>
              <a:off x="2708723" y="2421239"/>
              <a:ext cx="246552" cy="282905"/>
            </a:xfrm>
            <a:custGeom>
              <a:avLst/>
              <a:gdLst/>
              <a:ahLst/>
              <a:cxnLst/>
              <a:rect l="l" t="t" r="r" b="b"/>
              <a:pathLst>
                <a:path w="7752" h="8895" extrusionOk="0">
                  <a:moveTo>
                    <a:pt x="6973" y="1134"/>
                  </a:moveTo>
                  <a:cubicBezTo>
                    <a:pt x="7031" y="1134"/>
                    <a:pt x="7090" y="1161"/>
                    <a:pt x="7132" y="1215"/>
                  </a:cubicBezTo>
                  <a:lnTo>
                    <a:pt x="7406" y="1560"/>
                  </a:lnTo>
                  <a:cubicBezTo>
                    <a:pt x="7370" y="1643"/>
                    <a:pt x="7370" y="1655"/>
                    <a:pt x="7370" y="1691"/>
                  </a:cubicBezTo>
                  <a:cubicBezTo>
                    <a:pt x="7358" y="2179"/>
                    <a:pt x="6953" y="2572"/>
                    <a:pt x="6453" y="2572"/>
                  </a:cubicBezTo>
                  <a:lnTo>
                    <a:pt x="1953" y="2572"/>
                  </a:lnTo>
                  <a:cubicBezTo>
                    <a:pt x="1488" y="2572"/>
                    <a:pt x="1119" y="2239"/>
                    <a:pt x="1048" y="1798"/>
                  </a:cubicBezTo>
                  <a:lnTo>
                    <a:pt x="1512" y="1215"/>
                  </a:lnTo>
                  <a:cubicBezTo>
                    <a:pt x="1548" y="1161"/>
                    <a:pt x="1602" y="1134"/>
                    <a:pt x="1658" y="1134"/>
                  </a:cubicBezTo>
                  <a:cubicBezTo>
                    <a:pt x="1715" y="1134"/>
                    <a:pt x="1774" y="1161"/>
                    <a:pt x="1822" y="1215"/>
                  </a:cubicBezTo>
                  <a:lnTo>
                    <a:pt x="2191" y="1679"/>
                  </a:lnTo>
                  <a:cubicBezTo>
                    <a:pt x="2280" y="1786"/>
                    <a:pt x="2414" y="1840"/>
                    <a:pt x="2548" y="1840"/>
                  </a:cubicBezTo>
                  <a:cubicBezTo>
                    <a:pt x="2682" y="1840"/>
                    <a:pt x="2816" y="1786"/>
                    <a:pt x="2905" y="1679"/>
                  </a:cubicBezTo>
                  <a:lnTo>
                    <a:pt x="3274" y="1215"/>
                  </a:lnTo>
                  <a:cubicBezTo>
                    <a:pt x="3316" y="1161"/>
                    <a:pt x="3373" y="1134"/>
                    <a:pt x="3431" y="1134"/>
                  </a:cubicBezTo>
                  <a:cubicBezTo>
                    <a:pt x="3489" y="1134"/>
                    <a:pt x="3548" y="1161"/>
                    <a:pt x="3596" y="1215"/>
                  </a:cubicBezTo>
                  <a:lnTo>
                    <a:pt x="3965" y="1679"/>
                  </a:lnTo>
                  <a:cubicBezTo>
                    <a:pt x="4054" y="1786"/>
                    <a:pt x="4188" y="1840"/>
                    <a:pt x="4322" y="1840"/>
                  </a:cubicBezTo>
                  <a:cubicBezTo>
                    <a:pt x="4456" y="1840"/>
                    <a:pt x="4590" y="1786"/>
                    <a:pt x="4679" y="1679"/>
                  </a:cubicBezTo>
                  <a:lnTo>
                    <a:pt x="5048" y="1215"/>
                  </a:lnTo>
                  <a:cubicBezTo>
                    <a:pt x="5084" y="1161"/>
                    <a:pt x="5141" y="1134"/>
                    <a:pt x="5199" y="1134"/>
                  </a:cubicBezTo>
                  <a:cubicBezTo>
                    <a:pt x="5257" y="1134"/>
                    <a:pt x="5316" y="1161"/>
                    <a:pt x="5358" y="1215"/>
                  </a:cubicBezTo>
                  <a:lnTo>
                    <a:pt x="5739" y="1679"/>
                  </a:lnTo>
                  <a:cubicBezTo>
                    <a:pt x="5828" y="1786"/>
                    <a:pt x="5956" y="1840"/>
                    <a:pt x="6087" y="1840"/>
                  </a:cubicBezTo>
                  <a:cubicBezTo>
                    <a:pt x="6218" y="1840"/>
                    <a:pt x="6352" y="1786"/>
                    <a:pt x="6453" y="1679"/>
                  </a:cubicBezTo>
                  <a:lnTo>
                    <a:pt x="6822" y="1215"/>
                  </a:lnTo>
                  <a:cubicBezTo>
                    <a:pt x="6858" y="1161"/>
                    <a:pt x="6915" y="1134"/>
                    <a:pt x="6973" y="1134"/>
                  </a:cubicBezTo>
                  <a:close/>
                  <a:moveTo>
                    <a:pt x="1905" y="0"/>
                  </a:moveTo>
                  <a:cubicBezTo>
                    <a:pt x="1227" y="0"/>
                    <a:pt x="655" y="572"/>
                    <a:pt x="655" y="1250"/>
                  </a:cubicBezTo>
                  <a:lnTo>
                    <a:pt x="655" y="1334"/>
                  </a:lnTo>
                  <a:cubicBezTo>
                    <a:pt x="286" y="1369"/>
                    <a:pt x="0" y="1691"/>
                    <a:pt x="0" y="2060"/>
                  </a:cubicBezTo>
                  <a:lnTo>
                    <a:pt x="0" y="3262"/>
                  </a:lnTo>
                  <a:cubicBezTo>
                    <a:pt x="0" y="3560"/>
                    <a:pt x="179" y="3846"/>
                    <a:pt x="465" y="3953"/>
                  </a:cubicBezTo>
                  <a:lnTo>
                    <a:pt x="476" y="3953"/>
                  </a:lnTo>
                  <a:lnTo>
                    <a:pt x="3608" y="4858"/>
                  </a:lnTo>
                  <a:cubicBezTo>
                    <a:pt x="3834" y="4953"/>
                    <a:pt x="3965" y="5156"/>
                    <a:pt x="3965" y="5394"/>
                  </a:cubicBezTo>
                  <a:lnTo>
                    <a:pt x="3965" y="6001"/>
                  </a:lnTo>
                  <a:lnTo>
                    <a:pt x="3774" y="6001"/>
                  </a:lnTo>
                  <a:cubicBezTo>
                    <a:pt x="3477" y="6001"/>
                    <a:pt x="3215" y="6239"/>
                    <a:pt x="3215" y="6561"/>
                  </a:cubicBezTo>
                  <a:lnTo>
                    <a:pt x="3215" y="6811"/>
                  </a:lnTo>
                  <a:cubicBezTo>
                    <a:pt x="3215" y="6894"/>
                    <a:pt x="3298" y="6977"/>
                    <a:pt x="3382" y="6977"/>
                  </a:cubicBezTo>
                  <a:cubicBezTo>
                    <a:pt x="3477" y="6977"/>
                    <a:pt x="3548" y="6894"/>
                    <a:pt x="3548" y="6811"/>
                  </a:cubicBezTo>
                  <a:lnTo>
                    <a:pt x="3548" y="6561"/>
                  </a:lnTo>
                  <a:cubicBezTo>
                    <a:pt x="3548" y="6441"/>
                    <a:pt x="3655" y="6334"/>
                    <a:pt x="3774" y="6334"/>
                  </a:cubicBezTo>
                  <a:lnTo>
                    <a:pt x="4513" y="6334"/>
                  </a:lnTo>
                  <a:cubicBezTo>
                    <a:pt x="4632" y="6334"/>
                    <a:pt x="4739" y="6441"/>
                    <a:pt x="4739" y="6561"/>
                  </a:cubicBezTo>
                  <a:lnTo>
                    <a:pt x="4739" y="8727"/>
                  </a:lnTo>
                  <a:cubicBezTo>
                    <a:pt x="4739" y="8823"/>
                    <a:pt x="4810" y="8894"/>
                    <a:pt x="4906" y="8894"/>
                  </a:cubicBezTo>
                  <a:cubicBezTo>
                    <a:pt x="4989" y="8894"/>
                    <a:pt x="5072" y="8823"/>
                    <a:pt x="5072" y="8727"/>
                  </a:cubicBezTo>
                  <a:lnTo>
                    <a:pt x="5072" y="6561"/>
                  </a:lnTo>
                  <a:cubicBezTo>
                    <a:pt x="5072" y="6263"/>
                    <a:pt x="4822" y="6001"/>
                    <a:pt x="4513" y="6001"/>
                  </a:cubicBezTo>
                  <a:lnTo>
                    <a:pt x="4286" y="6001"/>
                  </a:lnTo>
                  <a:lnTo>
                    <a:pt x="4286" y="5394"/>
                  </a:lnTo>
                  <a:cubicBezTo>
                    <a:pt x="4286" y="4977"/>
                    <a:pt x="3989" y="4632"/>
                    <a:pt x="3691" y="4548"/>
                  </a:cubicBezTo>
                  <a:lnTo>
                    <a:pt x="572" y="3643"/>
                  </a:lnTo>
                  <a:cubicBezTo>
                    <a:pt x="417" y="3584"/>
                    <a:pt x="322" y="3429"/>
                    <a:pt x="322" y="3262"/>
                  </a:cubicBezTo>
                  <a:lnTo>
                    <a:pt x="322" y="2060"/>
                  </a:lnTo>
                  <a:cubicBezTo>
                    <a:pt x="322" y="1869"/>
                    <a:pt x="465" y="1691"/>
                    <a:pt x="643" y="1655"/>
                  </a:cubicBezTo>
                  <a:cubicBezTo>
                    <a:pt x="643" y="1774"/>
                    <a:pt x="679" y="1881"/>
                    <a:pt x="703" y="1989"/>
                  </a:cubicBezTo>
                  <a:cubicBezTo>
                    <a:pt x="869" y="2489"/>
                    <a:pt x="1334" y="2858"/>
                    <a:pt x="1893" y="2858"/>
                  </a:cubicBezTo>
                  <a:lnTo>
                    <a:pt x="6394" y="2858"/>
                  </a:lnTo>
                  <a:cubicBezTo>
                    <a:pt x="7061" y="2858"/>
                    <a:pt x="7608" y="2322"/>
                    <a:pt x="7644" y="1655"/>
                  </a:cubicBezTo>
                  <a:cubicBezTo>
                    <a:pt x="7704" y="1274"/>
                    <a:pt x="7751" y="941"/>
                    <a:pt x="7465" y="560"/>
                  </a:cubicBezTo>
                  <a:cubicBezTo>
                    <a:pt x="7427" y="514"/>
                    <a:pt x="7374" y="487"/>
                    <a:pt x="7321" y="487"/>
                  </a:cubicBezTo>
                  <a:cubicBezTo>
                    <a:pt x="7293" y="487"/>
                    <a:pt x="7264" y="495"/>
                    <a:pt x="7239" y="512"/>
                  </a:cubicBezTo>
                  <a:cubicBezTo>
                    <a:pt x="7168" y="572"/>
                    <a:pt x="7156" y="667"/>
                    <a:pt x="7192" y="738"/>
                  </a:cubicBezTo>
                  <a:cubicBezTo>
                    <a:pt x="7239" y="798"/>
                    <a:pt x="7287" y="869"/>
                    <a:pt x="7311" y="941"/>
                  </a:cubicBezTo>
                  <a:cubicBezTo>
                    <a:pt x="7212" y="842"/>
                    <a:pt x="7083" y="794"/>
                    <a:pt x="6953" y="794"/>
                  </a:cubicBezTo>
                  <a:cubicBezTo>
                    <a:pt x="6800" y="794"/>
                    <a:pt x="6646" y="860"/>
                    <a:pt x="6537" y="988"/>
                  </a:cubicBezTo>
                  <a:cubicBezTo>
                    <a:pt x="6156" y="1453"/>
                    <a:pt x="6168" y="1488"/>
                    <a:pt x="6060" y="1488"/>
                  </a:cubicBezTo>
                  <a:cubicBezTo>
                    <a:pt x="6037" y="1488"/>
                    <a:pt x="6001" y="1488"/>
                    <a:pt x="5953" y="1453"/>
                  </a:cubicBezTo>
                  <a:lnTo>
                    <a:pt x="5584" y="988"/>
                  </a:lnTo>
                  <a:cubicBezTo>
                    <a:pt x="5483" y="851"/>
                    <a:pt x="5331" y="783"/>
                    <a:pt x="5178" y="783"/>
                  </a:cubicBezTo>
                  <a:cubicBezTo>
                    <a:pt x="5025" y="783"/>
                    <a:pt x="4870" y="851"/>
                    <a:pt x="4763" y="988"/>
                  </a:cubicBezTo>
                  <a:lnTo>
                    <a:pt x="4394" y="1453"/>
                  </a:lnTo>
                  <a:cubicBezTo>
                    <a:pt x="4364" y="1483"/>
                    <a:pt x="4328" y="1497"/>
                    <a:pt x="4292" y="1497"/>
                  </a:cubicBezTo>
                  <a:cubicBezTo>
                    <a:pt x="4257" y="1497"/>
                    <a:pt x="4221" y="1483"/>
                    <a:pt x="4191" y="1453"/>
                  </a:cubicBezTo>
                  <a:lnTo>
                    <a:pt x="3810" y="988"/>
                  </a:lnTo>
                  <a:cubicBezTo>
                    <a:pt x="3709" y="851"/>
                    <a:pt x="3557" y="783"/>
                    <a:pt x="3405" y="783"/>
                  </a:cubicBezTo>
                  <a:cubicBezTo>
                    <a:pt x="3254" y="783"/>
                    <a:pt x="3102" y="851"/>
                    <a:pt x="3001" y="988"/>
                  </a:cubicBezTo>
                  <a:lnTo>
                    <a:pt x="2620" y="1453"/>
                  </a:lnTo>
                  <a:cubicBezTo>
                    <a:pt x="2590" y="1483"/>
                    <a:pt x="2554" y="1497"/>
                    <a:pt x="2518" y="1497"/>
                  </a:cubicBezTo>
                  <a:cubicBezTo>
                    <a:pt x="2483" y="1497"/>
                    <a:pt x="2447" y="1483"/>
                    <a:pt x="2417" y="1453"/>
                  </a:cubicBezTo>
                  <a:lnTo>
                    <a:pt x="2048" y="988"/>
                  </a:lnTo>
                  <a:cubicBezTo>
                    <a:pt x="1941" y="851"/>
                    <a:pt x="1786" y="783"/>
                    <a:pt x="1633" y="783"/>
                  </a:cubicBezTo>
                  <a:cubicBezTo>
                    <a:pt x="1480" y="783"/>
                    <a:pt x="1328" y="851"/>
                    <a:pt x="1227" y="988"/>
                  </a:cubicBezTo>
                  <a:lnTo>
                    <a:pt x="1000" y="1250"/>
                  </a:lnTo>
                  <a:cubicBezTo>
                    <a:pt x="1000" y="750"/>
                    <a:pt x="1417" y="334"/>
                    <a:pt x="1929" y="334"/>
                  </a:cubicBezTo>
                  <a:cubicBezTo>
                    <a:pt x="2408" y="335"/>
                    <a:pt x="2836" y="335"/>
                    <a:pt x="3219" y="335"/>
                  </a:cubicBezTo>
                  <a:cubicBezTo>
                    <a:pt x="4753" y="335"/>
                    <a:pt x="5570" y="328"/>
                    <a:pt x="6025" y="328"/>
                  </a:cubicBezTo>
                  <a:cubicBezTo>
                    <a:pt x="6593" y="328"/>
                    <a:pt x="6596" y="340"/>
                    <a:pt x="6727" y="393"/>
                  </a:cubicBezTo>
                  <a:cubicBezTo>
                    <a:pt x="6746" y="398"/>
                    <a:pt x="6765" y="400"/>
                    <a:pt x="6783" y="400"/>
                  </a:cubicBezTo>
                  <a:cubicBezTo>
                    <a:pt x="6854" y="400"/>
                    <a:pt x="6913" y="362"/>
                    <a:pt x="6942" y="286"/>
                  </a:cubicBezTo>
                  <a:cubicBezTo>
                    <a:pt x="6965" y="203"/>
                    <a:pt x="6930" y="107"/>
                    <a:pt x="6834" y="84"/>
                  </a:cubicBezTo>
                  <a:cubicBezTo>
                    <a:pt x="6656" y="18"/>
                    <a:pt x="6605" y="6"/>
                    <a:pt x="6008" y="6"/>
                  </a:cubicBezTo>
                  <a:cubicBezTo>
                    <a:pt x="5667" y="6"/>
                    <a:pt x="5148" y="10"/>
                    <a:pt x="4324" y="10"/>
                  </a:cubicBezTo>
                  <a:cubicBezTo>
                    <a:pt x="3707" y="10"/>
                    <a:pt x="2918" y="8"/>
                    <a:pt x="1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2" name="Google Shape;14322;p90"/>
            <p:cNvSpPr/>
            <p:nvPr/>
          </p:nvSpPr>
          <p:spPr>
            <a:xfrm>
              <a:off x="2813234" y="2654497"/>
              <a:ext cx="58712" cy="119301"/>
            </a:xfrm>
            <a:custGeom>
              <a:avLst/>
              <a:gdLst/>
              <a:ahLst/>
              <a:cxnLst/>
              <a:rect l="l" t="t" r="r" b="b"/>
              <a:pathLst>
                <a:path w="1846" h="3751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191"/>
                  </a:lnTo>
                  <a:cubicBezTo>
                    <a:pt x="0" y="3489"/>
                    <a:pt x="238" y="3751"/>
                    <a:pt x="548" y="3751"/>
                  </a:cubicBezTo>
                  <a:lnTo>
                    <a:pt x="1286" y="3751"/>
                  </a:lnTo>
                  <a:cubicBezTo>
                    <a:pt x="1584" y="3751"/>
                    <a:pt x="1846" y="3513"/>
                    <a:pt x="1846" y="3191"/>
                  </a:cubicBezTo>
                  <a:lnTo>
                    <a:pt x="1846" y="2096"/>
                  </a:lnTo>
                  <a:cubicBezTo>
                    <a:pt x="1834" y="2001"/>
                    <a:pt x="1762" y="1929"/>
                    <a:pt x="1679" y="1929"/>
                  </a:cubicBezTo>
                  <a:cubicBezTo>
                    <a:pt x="1584" y="1929"/>
                    <a:pt x="1512" y="2001"/>
                    <a:pt x="1512" y="2096"/>
                  </a:cubicBezTo>
                  <a:lnTo>
                    <a:pt x="1512" y="3191"/>
                  </a:lnTo>
                  <a:cubicBezTo>
                    <a:pt x="1512" y="3310"/>
                    <a:pt x="1405" y="3417"/>
                    <a:pt x="1286" y="3417"/>
                  </a:cubicBezTo>
                  <a:lnTo>
                    <a:pt x="548" y="3417"/>
                  </a:lnTo>
                  <a:cubicBezTo>
                    <a:pt x="429" y="3417"/>
                    <a:pt x="322" y="3310"/>
                    <a:pt x="322" y="3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3" name="Google Shape;14323;p90"/>
          <p:cNvGrpSpPr/>
          <p:nvPr/>
        </p:nvGrpSpPr>
        <p:grpSpPr>
          <a:xfrm>
            <a:off x="1835485" y="2422352"/>
            <a:ext cx="259433" cy="350714"/>
            <a:chOff x="1835485" y="2422352"/>
            <a:chExt cx="259433" cy="350714"/>
          </a:xfrm>
          <a:solidFill>
            <a:schemeClr val="bg1"/>
          </a:solidFill>
        </p:grpSpPr>
        <p:sp>
          <p:nvSpPr>
            <p:cNvPr id="14324" name="Google Shape;14324;p90"/>
            <p:cNvSpPr/>
            <p:nvPr/>
          </p:nvSpPr>
          <p:spPr>
            <a:xfrm>
              <a:off x="2027460" y="2437141"/>
              <a:ext cx="36767" cy="33713"/>
            </a:xfrm>
            <a:custGeom>
              <a:avLst/>
              <a:gdLst/>
              <a:ahLst/>
              <a:cxnLst/>
              <a:rect l="l" t="t" r="r" b="b"/>
              <a:pathLst>
                <a:path w="1156" h="1060" extrusionOk="0">
                  <a:moveTo>
                    <a:pt x="834" y="322"/>
                  </a:moveTo>
                  <a:lnTo>
                    <a:pt x="834" y="715"/>
                  </a:lnTo>
                  <a:lnTo>
                    <a:pt x="334" y="715"/>
                  </a:lnTo>
                  <a:lnTo>
                    <a:pt x="334" y="322"/>
                  </a:lnTo>
                  <a:close/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lnTo>
                    <a:pt x="1" y="786"/>
                  </a:lnTo>
                  <a:cubicBezTo>
                    <a:pt x="1" y="941"/>
                    <a:pt x="120" y="1060"/>
                    <a:pt x="263" y="1060"/>
                  </a:cubicBezTo>
                  <a:lnTo>
                    <a:pt x="894" y="1060"/>
                  </a:lnTo>
                  <a:cubicBezTo>
                    <a:pt x="1037" y="1060"/>
                    <a:pt x="1156" y="941"/>
                    <a:pt x="1156" y="786"/>
                  </a:cubicBezTo>
                  <a:lnTo>
                    <a:pt x="1156" y="262"/>
                  </a:lnTo>
                  <a:cubicBezTo>
                    <a:pt x="1156" y="119"/>
                    <a:pt x="1037" y="0"/>
                    <a:pt x="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5" name="Google Shape;14325;p90"/>
            <p:cNvSpPr/>
            <p:nvPr/>
          </p:nvSpPr>
          <p:spPr>
            <a:xfrm>
              <a:off x="1870693" y="2531125"/>
              <a:ext cx="33968" cy="32059"/>
            </a:xfrm>
            <a:custGeom>
              <a:avLst/>
              <a:gdLst/>
              <a:ahLst/>
              <a:cxnLst/>
              <a:rect l="l" t="t" r="r" b="b"/>
              <a:pathLst>
                <a:path w="1068" h="1008" extrusionOk="0">
                  <a:moveTo>
                    <a:pt x="453" y="1"/>
                  </a:moveTo>
                  <a:cubicBezTo>
                    <a:pt x="269" y="1"/>
                    <a:pt x="120" y="99"/>
                    <a:pt x="179" y="248"/>
                  </a:cubicBezTo>
                  <a:cubicBezTo>
                    <a:pt x="197" y="310"/>
                    <a:pt x="260" y="345"/>
                    <a:pt x="320" y="345"/>
                  </a:cubicBezTo>
                  <a:cubicBezTo>
                    <a:pt x="342" y="345"/>
                    <a:pt x="363" y="341"/>
                    <a:pt x="382" y="331"/>
                  </a:cubicBezTo>
                  <a:cubicBezTo>
                    <a:pt x="403" y="323"/>
                    <a:pt x="425" y="319"/>
                    <a:pt x="445" y="319"/>
                  </a:cubicBezTo>
                  <a:cubicBezTo>
                    <a:pt x="540" y="319"/>
                    <a:pt x="620" y="400"/>
                    <a:pt x="620" y="498"/>
                  </a:cubicBezTo>
                  <a:cubicBezTo>
                    <a:pt x="620" y="608"/>
                    <a:pt x="532" y="676"/>
                    <a:pt x="442" y="676"/>
                  </a:cubicBezTo>
                  <a:cubicBezTo>
                    <a:pt x="395" y="676"/>
                    <a:pt x="347" y="658"/>
                    <a:pt x="310" y="617"/>
                  </a:cubicBezTo>
                  <a:cubicBezTo>
                    <a:pt x="279" y="580"/>
                    <a:pt x="235" y="562"/>
                    <a:pt x="190" y="562"/>
                  </a:cubicBezTo>
                  <a:cubicBezTo>
                    <a:pt x="148" y="562"/>
                    <a:pt x="106" y="577"/>
                    <a:pt x="72" y="605"/>
                  </a:cubicBezTo>
                  <a:cubicBezTo>
                    <a:pt x="1" y="665"/>
                    <a:pt x="1" y="760"/>
                    <a:pt x="60" y="843"/>
                  </a:cubicBezTo>
                  <a:cubicBezTo>
                    <a:pt x="171" y="958"/>
                    <a:pt x="308" y="1008"/>
                    <a:pt x="441" y="1008"/>
                  </a:cubicBezTo>
                  <a:cubicBezTo>
                    <a:pt x="764" y="1008"/>
                    <a:pt x="1068" y="714"/>
                    <a:pt x="941" y="343"/>
                  </a:cubicBezTo>
                  <a:cubicBezTo>
                    <a:pt x="858" y="99"/>
                    <a:pt x="638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6" name="Google Shape;14326;p90"/>
            <p:cNvSpPr/>
            <p:nvPr/>
          </p:nvSpPr>
          <p:spPr>
            <a:xfrm>
              <a:off x="2028223" y="2531030"/>
              <a:ext cx="32218" cy="31042"/>
            </a:xfrm>
            <a:custGeom>
              <a:avLst/>
              <a:gdLst/>
              <a:ahLst/>
              <a:cxnLst/>
              <a:rect l="l" t="t" r="r" b="b"/>
              <a:pathLst>
                <a:path w="1013" h="976" extrusionOk="0">
                  <a:moveTo>
                    <a:pt x="511" y="1"/>
                  </a:moveTo>
                  <a:cubicBezTo>
                    <a:pt x="245" y="1"/>
                    <a:pt x="1" y="210"/>
                    <a:pt x="1" y="501"/>
                  </a:cubicBezTo>
                  <a:cubicBezTo>
                    <a:pt x="1" y="770"/>
                    <a:pt x="222" y="975"/>
                    <a:pt x="383" y="975"/>
                  </a:cubicBezTo>
                  <a:cubicBezTo>
                    <a:pt x="443" y="975"/>
                    <a:pt x="495" y="947"/>
                    <a:pt x="525" y="882"/>
                  </a:cubicBezTo>
                  <a:cubicBezTo>
                    <a:pt x="548" y="799"/>
                    <a:pt x="525" y="703"/>
                    <a:pt x="429" y="668"/>
                  </a:cubicBezTo>
                  <a:cubicBezTo>
                    <a:pt x="334" y="620"/>
                    <a:pt x="298" y="513"/>
                    <a:pt x="346" y="430"/>
                  </a:cubicBezTo>
                  <a:cubicBezTo>
                    <a:pt x="379" y="358"/>
                    <a:pt x="441" y="327"/>
                    <a:pt x="503" y="327"/>
                  </a:cubicBezTo>
                  <a:cubicBezTo>
                    <a:pt x="597" y="327"/>
                    <a:pt x="691" y="398"/>
                    <a:pt x="691" y="513"/>
                  </a:cubicBezTo>
                  <a:cubicBezTo>
                    <a:pt x="679" y="627"/>
                    <a:pt x="762" y="690"/>
                    <a:pt x="846" y="690"/>
                  </a:cubicBezTo>
                  <a:cubicBezTo>
                    <a:pt x="928" y="690"/>
                    <a:pt x="1013" y="630"/>
                    <a:pt x="1013" y="501"/>
                  </a:cubicBezTo>
                  <a:cubicBezTo>
                    <a:pt x="1013" y="311"/>
                    <a:pt x="894" y="144"/>
                    <a:pt x="727" y="49"/>
                  </a:cubicBezTo>
                  <a:cubicBezTo>
                    <a:pt x="656" y="16"/>
                    <a:pt x="583" y="1"/>
                    <a:pt x="5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7" name="Google Shape;14327;p90"/>
            <p:cNvSpPr/>
            <p:nvPr/>
          </p:nvSpPr>
          <p:spPr>
            <a:xfrm>
              <a:off x="1952495" y="2480714"/>
              <a:ext cx="35208" cy="29165"/>
            </a:xfrm>
            <a:custGeom>
              <a:avLst/>
              <a:gdLst/>
              <a:ahLst/>
              <a:cxnLst/>
              <a:rect l="l" t="t" r="r" b="b"/>
              <a:pathLst>
                <a:path w="1107" h="917" extrusionOk="0">
                  <a:moveTo>
                    <a:pt x="561" y="0"/>
                  </a:moveTo>
                  <a:cubicBezTo>
                    <a:pt x="450" y="0"/>
                    <a:pt x="336" y="40"/>
                    <a:pt x="239" y="130"/>
                  </a:cubicBezTo>
                  <a:cubicBezTo>
                    <a:pt x="0" y="357"/>
                    <a:pt x="48" y="738"/>
                    <a:pt x="334" y="904"/>
                  </a:cubicBezTo>
                  <a:cubicBezTo>
                    <a:pt x="358" y="916"/>
                    <a:pt x="393" y="916"/>
                    <a:pt x="405" y="916"/>
                  </a:cubicBezTo>
                  <a:cubicBezTo>
                    <a:pt x="572" y="916"/>
                    <a:pt x="631" y="702"/>
                    <a:pt x="477" y="607"/>
                  </a:cubicBezTo>
                  <a:cubicBezTo>
                    <a:pt x="346" y="535"/>
                    <a:pt x="405" y="309"/>
                    <a:pt x="548" y="309"/>
                  </a:cubicBezTo>
                  <a:cubicBezTo>
                    <a:pt x="655" y="309"/>
                    <a:pt x="727" y="404"/>
                    <a:pt x="703" y="500"/>
                  </a:cubicBezTo>
                  <a:cubicBezTo>
                    <a:pt x="691" y="595"/>
                    <a:pt x="727" y="678"/>
                    <a:pt x="822" y="702"/>
                  </a:cubicBezTo>
                  <a:cubicBezTo>
                    <a:pt x="830" y="703"/>
                    <a:pt x="839" y="704"/>
                    <a:pt x="848" y="704"/>
                  </a:cubicBezTo>
                  <a:cubicBezTo>
                    <a:pt x="924" y="704"/>
                    <a:pt x="1002" y="658"/>
                    <a:pt x="1012" y="583"/>
                  </a:cubicBezTo>
                  <a:cubicBezTo>
                    <a:pt x="1107" y="258"/>
                    <a:pt x="844" y="0"/>
                    <a:pt x="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8" name="Google Shape;14328;p90"/>
            <p:cNvSpPr/>
            <p:nvPr/>
          </p:nvSpPr>
          <p:spPr>
            <a:xfrm>
              <a:off x="1835485" y="2422352"/>
              <a:ext cx="259433" cy="350714"/>
            </a:xfrm>
            <a:custGeom>
              <a:avLst/>
              <a:gdLst/>
              <a:ahLst/>
              <a:cxnLst/>
              <a:rect l="l" t="t" r="r" b="b"/>
              <a:pathLst>
                <a:path w="8157" h="11027" extrusionOk="0">
                  <a:moveTo>
                    <a:pt x="7180" y="334"/>
                  </a:moveTo>
                  <a:cubicBezTo>
                    <a:pt x="7358" y="334"/>
                    <a:pt x="7501" y="477"/>
                    <a:pt x="7501" y="656"/>
                  </a:cubicBezTo>
                  <a:lnTo>
                    <a:pt x="7501" y="1620"/>
                  </a:lnTo>
                  <a:lnTo>
                    <a:pt x="5692" y="1620"/>
                  </a:lnTo>
                  <a:cubicBezTo>
                    <a:pt x="5382" y="1013"/>
                    <a:pt x="4751" y="632"/>
                    <a:pt x="4048" y="632"/>
                  </a:cubicBezTo>
                  <a:cubicBezTo>
                    <a:pt x="3334" y="632"/>
                    <a:pt x="2727" y="1025"/>
                    <a:pt x="2417" y="1620"/>
                  </a:cubicBezTo>
                  <a:lnTo>
                    <a:pt x="703" y="1620"/>
                  </a:lnTo>
                  <a:lnTo>
                    <a:pt x="703" y="656"/>
                  </a:lnTo>
                  <a:cubicBezTo>
                    <a:pt x="703" y="477"/>
                    <a:pt x="858" y="334"/>
                    <a:pt x="1036" y="334"/>
                  </a:cubicBezTo>
                  <a:close/>
                  <a:moveTo>
                    <a:pt x="2286" y="1965"/>
                  </a:moveTo>
                  <a:cubicBezTo>
                    <a:pt x="2191" y="2275"/>
                    <a:pt x="2179" y="2620"/>
                    <a:pt x="2263" y="2930"/>
                  </a:cubicBezTo>
                  <a:lnTo>
                    <a:pt x="703" y="2930"/>
                  </a:lnTo>
                  <a:lnTo>
                    <a:pt x="703" y="1965"/>
                  </a:lnTo>
                  <a:close/>
                  <a:moveTo>
                    <a:pt x="4072" y="965"/>
                  </a:moveTo>
                  <a:cubicBezTo>
                    <a:pt x="4584" y="965"/>
                    <a:pt x="5049" y="1227"/>
                    <a:pt x="5334" y="1644"/>
                  </a:cubicBezTo>
                  <a:cubicBezTo>
                    <a:pt x="5406" y="1739"/>
                    <a:pt x="5453" y="1858"/>
                    <a:pt x="5453" y="1858"/>
                  </a:cubicBezTo>
                  <a:cubicBezTo>
                    <a:pt x="5465" y="1894"/>
                    <a:pt x="5477" y="1942"/>
                    <a:pt x="5501" y="1954"/>
                  </a:cubicBezTo>
                  <a:cubicBezTo>
                    <a:pt x="5537" y="1995"/>
                    <a:pt x="5584" y="2013"/>
                    <a:pt x="5631" y="2013"/>
                  </a:cubicBezTo>
                  <a:cubicBezTo>
                    <a:pt x="5677" y="2013"/>
                    <a:pt x="5721" y="1995"/>
                    <a:pt x="5751" y="1965"/>
                  </a:cubicBezTo>
                  <a:lnTo>
                    <a:pt x="7525" y="1965"/>
                  </a:lnTo>
                  <a:lnTo>
                    <a:pt x="7525" y="2930"/>
                  </a:lnTo>
                  <a:lnTo>
                    <a:pt x="5870" y="2930"/>
                  </a:lnTo>
                  <a:cubicBezTo>
                    <a:pt x="5894" y="2787"/>
                    <a:pt x="5930" y="2632"/>
                    <a:pt x="5930" y="2489"/>
                  </a:cubicBezTo>
                  <a:cubicBezTo>
                    <a:pt x="5918" y="2394"/>
                    <a:pt x="5834" y="2323"/>
                    <a:pt x="5751" y="2323"/>
                  </a:cubicBezTo>
                  <a:cubicBezTo>
                    <a:pt x="5656" y="2323"/>
                    <a:pt x="5584" y="2394"/>
                    <a:pt x="5584" y="2489"/>
                  </a:cubicBezTo>
                  <a:cubicBezTo>
                    <a:pt x="5584" y="3323"/>
                    <a:pt x="4894" y="4001"/>
                    <a:pt x="4072" y="4001"/>
                  </a:cubicBezTo>
                  <a:cubicBezTo>
                    <a:pt x="2858" y="4001"/>
                    <a:pt x="2132" y="2656"/>
                    <a:pt x="2822" y="1644"/>
                  </a:cubicBezTo>
                  <a:cubicBezTo>
                    <a:pt x="3084" y="1239"/>
                    <a:pt x="3548" y="965"/>
                    <a:pt x="4072" y="965"/>
                  </a:cubicBezTo>
                  <a:close/>
                  <a:moveTo>
                    <a:pt x="7525" y="3263"/>
                  </a:moveTo>
                  <a:lnTo>
                    <a:pt x="7525" y="4680"/>
                  </a:lnTo>
                  <a:lnTo>
                    <a:pt x="715" y="4680"/>
                  </a:lnTo>
                  <a:lnTo>
                    <a:pt x="715" y="3263"/>
                  </a:lnTo>
                  <a:lnTo>
                    <a:pt x="2382" y="3263"/>
                  </a:lnTo>
                  <a:cubicBezTo>
                    <a:pt x="2679" y="3882"/>
                    <a:pt x="3322" y="4335"/>
                    <a:pt x="4072" y="4335"/>
                  </a:cubicBezTo>
                  <a:cubicBezTo>
                    <a:pt x="4810" y="4335"/>
                    <a:pt x="5453" y="3882"/>
                    <a:pt x="5751" y="3263"/>
                  </a:cubicBezTo>
                  <a:close/>
                  <a:moveTo>
                    <a:pt x="7549" y="4990"/>
                  </a:moveTo>
                  <a:lnTo>
                    <a:pt x="7775" y="6025"/>
                  </a:lnTo>
                  <a:lnTo>
                    <a:pt x="381" y="6025"/>
                  </a:lnTo>
                  <a:lnTo>
                    <a:pt x="679" y="4990"/>
                  </a:lnTo>
                  <a:close/>
                  <a:moveTo>
                    <a:pt x="7823" y="6359"/>
                  </a:moveTo>
                  <a:lnTo>
                    <a:pt x="7823" y="7776"/>
                  </a:lnTo>
                  <a:lnTo>
                    <a:pt x="6489" y="7776"/>
                  </a:lnTo>
                  <a:lnTo>
                    <a:pt x="6489" y="7216"/>
                  </a:lnTo>
                  <a:lnTo>
                    <a:pt x="7168" y="7216"/>
                  </a:lnTo>
                  <a:cubicBezTo>
                    <a:pt x="7251" y="7216"/>
                    <a:pt x="7323" y="7145"/>
                    <a:pt x="7323" y="7061"/>
                  </a:cubicBezTo>
                  <a:cubicBezTo>
                    <a:pt x="7323" y="6966"/>
                    <a:pt x="7251" y="6895"/>
                    <a:pt x="7168" y="6895"/>
                  </a:cubicBezTo>
                  <a:lnTo>
                    <a:pt x="953" y="6895"/>
                  </a:lnTo>
                  <a:cubicBezTo>
                    <a:pt x="870" y="6895"/>
                    <a:pt x="798" y="6966"/>
                    <a:pt x="798" y="7061"/>
                  </a:cubicBezTo>
                  <a:cubicBezTo>
                    <a:pt x="798" y="7145"/>
                    <a:pt x="870" y="7216"/>
                    <a:pt x="953" y="7216"/>
                  </a:cubicBezTo>
                  <a:lnTo>
                    <a:pt x="1632" y="7216"/>
                  </a:lnTo>
                  <a:lnTo>
                    <a:pt x="1632" y="7776"/>
                  </a:lnTo>
                  <a:lnTo>
                    <a:pt x="322" y="7776"/>
                  </a:lnTo>
                  <a:lnTo>
                    <a:pt x="322" y="6359"/>
                  </a:lnTo>
                  <a:close/>
                  <a:moveTo>
                    <a:pt x="6168" y="7216"/>
                  </a:moveTo>
                  <a:lnTo>
                    <a:pt x="6168" y="10716"/>
                  </a:lnTo>
                  <a:lnTo>
                    <a:pt x="1965" y="10716"/>
                  </a:lnTo>
                  <a:lnTo>
                    <a:pt x="1965" y="7216"/>
                  </a:lnTo>
                  <a:close/>
                  <a:moveTo>
                    <a:pt x="1048" y="1"/>
                  </a:moveTo>
                  <a:cubicBezTo>
                    <a:pt x="691" y="1"/>
                    <a:pt x="393" y="299"/>
                    <a:pt x="393" y="656"/>
                  </a:cubicBezTo>
                  <a:lnTo>
                    <a:pt x="393" y="4799"/>
                  </a:lnTo>
                  <a:lnTo>
                    <a:pt x="0" y="6133"/>
                  </a:lnTo>
                  <a:lnTo>
                    <a:pt x="0" y="6145"/>
                  </a:lnTo>
                  <a:lnTo>
                    <a:pt x="0" y="6168"/>
                  </a:lnTo>
                  <a:lnTo>
                    <a:pt x="0" y="6180"/>
                  </a:lnTo>
                  <a:lnTo>
                    <a:pt x="0" y="7919"/>
                  </a:lnTo>
                  <a:cubicBezTo>
                    <a:pt x="0" y="8014"/>
                    <a:pt x="84" y="8085"/>
                    <a:pt x="167" y="8085"/>
                  </a:cubicBezTo>
                  <a:lnTo>
                    <a:pt x="1655" y="8085"/>
                  </a:lnTo>
                  <a:lnTo>
                    <a:pt x="1655" y="10871"/>
                  </a:lnTo>
                  <a:cubicBezTo>
                    <a:pt x="1655" y="10955"/>
                    <a:pt x="1727" y="11026"/>
                    <a:pt x="1822" y="11026"/>
                  </a:cubicBezTo>
                  <a:lnTo>
                    <a:pt x="6346" y="11026"/>
                  </a:lnTo>
                  <a:cubicBezTo>
                    <a:pt x="6430" y="11026"/>
                    <a:pt x="6513" y="10955"/>
                    <a:pt x="6513" y="10871"/>
                  </a:cubicBezTo>
                  <a:lnTo>
                    <a:pt x="6513" y="8085"/>
                  </a:lnTo>
                  <a:lnTo>
                    <a:pt x="8001" y="8085"/>
                  </a:lnTo>
                  <a:cubicBezTo>
                    <a:pt x="8085" y="8085"/>
                    <a:pt x="8156" y="8014"/>
                    <a:pt x="8156" y="7919"/>
                  </a:cubicBezTo>
                  <a:lnTo>
                    <a:pt x="8156" y="6180"/>
                  </a:lnTo>
                  <a:cubicBezTo>
                    <a:pt x="8144" y="6180"/>
                    <a:pt x="8144" y="6180"/>
                    <a:pt x="8132" y="6168"/>
                  </a:cubicBezTo>
                  <a:lnTo>
                    <a:pt x="8132" y="6133"/>
                  </a:lnTo>
                  <a:lnTo>
                    <a:pt x="7847" y="4823"/>
                  </a:lnTo>
                  <a:lnTo>
                    <a:pt x="7847" y="656"/>
                  </a:lnTo>
                  <a:cubicBezTo>
                    <a:pt x="7847" y="299"/>
                    <a:pt x="7549" y="1"/>
                    <a:pt x="71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9" name="Google Shape;14329;p90"/>
            <p:cNvSpPr/>
            <p:nvPr/>
          </p:nvSpPr>
          <p:spPr>
            <a:xfrm>
              <a:off x="1916142" y="2464366"/>
              <a:ext cx="86001" cy="74646"/>
            </a:xfrm>
            <a:custGeom>
              <a:avLst/>
              <a:gdLst/>
              <a:ahLst/>
              <a:cxnLst/>
              <a:rect l="l" t="t" r="r" b="b"/>
              <a:pathLst>
                <a:path w="2704" h="2347" extrusionOk="0">
                  <a:moveTo>
                    <a:pt x="1345" y="0"/>
                  </a:moveTo>
                  <a:cubicBezTo>
                    <a:pt x="1338" y="0"/>
                    <a:pt x="1330" y="1"/>
                    <a:pt x="1322" y="1"/>
                  </a:cubicBezTo>
                  <a:cubicBezTo>
                    <a:pt x="358" y="180"/>
                    <a:pt x="0" y="1418"/>
                    <a:pt x="774" y="2061"/>
                  </a:cubicBezTo>
                  <a:cubicBezTo>
                    <a:pt x="1003" y="2258"/>
                    <a:pt x="1269" y="2346"/>
                    <a:pt x="1528" y="2346"/>
                  </a:cubicBezTo>
                  <a:cubicBezTo>
                    <a:pt x="2132" y="2346"/>
                    <a:pt x="2703" y="1868"/>
                    <a:pt x="2703" y="1168"/>
                  </a:cubicBezTo>
                  <a:cubicBezTo>
                    <a:pt x="2703" y="716"/>
                    <a:pt x="2453" y="323"/>
                    <a:pt x="2072" y="109"/>
                  </a:cubicBezTo>
                  <a:cubicBezTo>
                    <a:pt x="2045" y="95"/>
                    <a:pt x="2017" y="89"/>
                    <a:pt x="1991" y="89"/>
                  </a:cubicBezTo>
                  <a:cubicBezTo>
                    <a:pt x="1882" y="89"/>
                    <a:pt x="1798" y="198"/>
                    <a:pt x="1846" y="323"/>
                  </a:cubicBezTo>
                  <a:cubicBezTo>
                    <a:pt x="1846" y="323"/>
                    <a:pt x="1846" y="335"/>
                    <a:pt x="1858" y="347"/>
                  </a:cubicBezTo>
                  <a:cubicBezTo>
                    <a:pt x="1870" y="382"/>
                    <a:pt x="1905" y="394"/>
                    <a:pt x="1917" y="406"/>
                  </a:cubicBezTo>
                  <a:cubicBezTo>
                    <a:pt x="2405" y="656"/>
                    <a:pt x="2525" y="1299"/>
                    <a:pt x="2191" y="1716"/>
                  </a:cubicBezTo>
                  <a:cubicBezTo>
                    <a:pt x="2017" y="1922"/>
                    <a:pt x="1779" y="2022"/>
                    <a:pt x="1543" y="2022"/>
                  </a:cubicBezTo>
                  <a:cubicBezTo>
                    <a:pt x="1262" y="2022"/>
                    <a:pt x="984" y="1881"/>
                    <a:pt x="822" y="1609"/>
                  </a:cubicBezTo>
                  <a:cubicBezTo>
                    <a:pt x="500" y="1109"/>
                    <a:pt x="798" y="442"/>
                    <a:pt x="1382" y="335"/>
                  </a:cubicBezTo>
                  <a:cubicBezTo>
                    <a:pt x="1599" y="289"/>
                    <a:pt x="1541" y="0"/>
                    <a:pt x="13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0" name="Google Shape;14330;p90"/>
            <p:cNvSpPr/>
            <p:nvPr/>
          </p:nvSpPr>
          <p:spPr>
            <a:xfrm>
              <a:off x="1910449" y="2663211"/>
              <a:ext cx="108328" cy="89022"/>
            </a:xfrm>
            <a:custGeom>
              <a:avLst/>
              <a:gdLst/>
              <a:ahLst/>
              <a:cxnLst/>
              <a:rect l="l" t="t" r="r" b="b"/>
              <a:pathLst>
                <a:path w="3406" h="2799" extrusionOk="0">
                  <a:moveTo>
                    <a:pt x="3085" y="322"/>
                  </a:moveTo>
                  <a:lnTo>
                    <a:pt x="3085" y="2465"/>
                  </a:lnTo>
                  <a:lnTo>
                    <a:pt x="322" y="2465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2643"/>
                  </a:lnTo>
                  <a:cubicBezTo>
                    <a:pt x="1" y="2727"/>
                    <a:pt x="72" y="2798"/>
                    <a:pt x="167" y="2798"/>
                  </a:cubicBezTo>
                  <a:lnTo>
                    <a:pt x="3239" y="2798"/>
                  </a:lnTo>
                  <a:cubicBezTo>
                    <a:pt x="3335" y="2798"/>
                    <a:pt x="3406" y="2727"/>
                    <a:pt x="3406" y="2643"/>
                  </a:cubicBezTo>
                  <a:lnTo>
                    <a:pt x="3406" y="167"/>
                  </a:lnTo>
                  <a:cubicBezTo>
                    <a:pt x="3406" y="60"/>
                    <a:pt x="3335" y="0"/>
                    <a:pt x="3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1" name="Google Shape;14331;p90"/>
          <p:cNvGrpSpPr/>
          <p:nvPr/>
        </p:nvGrpSpPr>
        <p:grpSpPr>
          <a:xfrm>
            <a:off x="3150240" y="2422352"/>
            <a:ext cx="212489" cy="351445"/>
            <a:chOff x="3150240" y="2422352"/>
            <a:chExt cx="212489" cy="351445"/>
          </a:xfrm>
          <a:solidFill>
            <a:schemeClr val="bg1"/>
          </a:solidFill>
        </p:grpSpPr>
        <p:sp>
          <p:nvSpPr>
            <p:cNvPr id="14332" name="Google Shape;14332;p90"/>
            <p:cNvSpPr/>
            <p:nvPr/>
          </p:nvSpPr>
          <p:spPr>
            <a:xfrm>
              <a:off x="3150240" y="2422352"/>
              <a:ext cx="212489" cy="351445"/>
            </a:xfrm>
            <a:custGeom>
              <a:avLst/>
              <a:gdLst/>
              <a:ahLst/>
              <a:cxnLst/>
              <a:rect l="l" t="t" r="r" b="b"/>
              <a:pathLst>
                <a:path w="6681" h="11050" extrusionOk="0">
                  <a:moveTo>
                    <a:pt x="4918" y="334"/>
                  </a:moveTo>
                  <a:lnTo>
                    <a:pt x="4918" y="1465"/>
                  </a:lnTo>
                  <a:lnTo>
                    <a:pt x="4954" y="1465"/>
                  </a:lnTo>
                  <a:cubicBezTo>
                    <a:pt x="4954" y="1596"/>
                    <a:pt x="4847" y="1703"/>
                    <a:pt x="4716" y="1703"/>
                  </a:cubicBezTo>
                  <a:cubicBezTo>
                    <a:pt x="4597" y="1703"/>
                    <a:pt x="4490" y="1608"/>
                    <a:pt x="4478" y="1489"/>
                  </a:cubicBezTo>
                  <a:lnTo>
                    <a:pt x="4478" y="822"/>
                  </a:lnTo>
                  <a:cubicBezTo>
                    <a:pt x="4478" y="727"/>
                    <a:pt x="4406" y="656"/>
                    <a:pt x="4311" y="656"/>
                  </a:cubicBezTo>
                  <a:cubicBezTo>
                    <a:pt x="4216" y="656"/>
                    <a:pt x="4144" y="727"/>
                    <a:pt x="4144" y="822"/>
                  </a:cubicBezTo>
                  <a:lnTo>
                    <a:pt x="4144" y="1620"/>
                  </a:lnTo>
                  <a:lnTo>
                    <a:pt x="4144" y="2263"/>
                  </a:lnTo>
                  <a:cubicBezTo>
                    <a:pt x="4144" y="2394"/>
                    <a:pt x="4037" y="2501"/>
                    <a:pt x="3906" y="2501"/>
                  </a:cubicBezTo>
                  <a:cubicBezTo>
                    <a:pt x="3775" y="2501"/>
                    <a:pt x="3668" y="2394"/>
                    <a:pt x="3668" y="2263"/>
                  </a:cubicBezTo>
                  <a:lnTo>
                    <a:pt x="3668" y="632"/>
                  </a:lnTo>
                  <a:cubicBezTo>
                    <a:pt x="3668" y="537"/>
                    <a:pt x="3597" y="465"/>
                    <a:pt x="3501" y="465"/>
                  </a:cubicBezTo>
                  <a:lnTo>
                    <a:pt x="3489" y="465"/>
                  </a:lnTo>
                  <a:cubicBezTo>
                    <a:pt x="3406" y="465"/>
                    <a:pt x="3347" y="525"/>
                    <a:pt x="3323" y="608"/>
                  </a:cubicBezTo>
                  <a:cubicBezTo>
                    <a:pt x="3311" y="727"/>
                    <a:pt x="3204" y="822"/>
                    <a:pt x="3085" y="822"/>
                  </a:cubicBezTo>
                  <a:cubicBezTo>
                    <a:pt x="2966" y="822"/>
                    <a:pt x="2870" y="727"/>
                    <a:pt x="2846" y="608"/>
                  </a:cubicBezTo>
                  <a:cubicBezTo>
                    <a:pt x="2835" y="525"/>
                    <a:pt x="2763" y="465"/>
                    <a:pt x="2668" y="465"/>
                  </a:cubicBezTo>
                  <a:cubicBezTo>
                    <a:pt x="2585" y="465"/>
                    <a:pt x="2513" y="537"/>
                    <a:pt x="2513" y="632"/>
                  </a:cubicBezTo>
                  <a:lnTo>
                    <a:pt x="2513" y="1382"/>
                  </a:lnTo>
                  <a:cubicBezTo>
                    <a:pt x="2513" y="1525"/>
                    <a:pt x="2406" y="1620"/>
                    <a:pt x="2275" y="1620"/>
                  </a:cubicBezTo>
                  <a:cubicBezTo>
                    <a:pt x="2132" y="1620"/>
                    <a:pt x="2037" y="1525"/>
                    <a:pt x="2037" y="1382"/>
                  </a:cubicBezTo>
                  <a:lnTo>
                    <a:pt x="2037" y="334"/>
                  </a:lnTo>
                  <a:close/>
                  <a:moveTo>
                    <a:pt x="5263" y="4537"/>
                  </a:moveTo>
                  <a:lnTo>
                    <a:pt x="5263" y="5406"/>
                  </a:lnTo>
                  <a:cubicBezTo>
                    <a:pt x="5263" y="5823"/>
                    <a:pt x="4918" y="6168"/>
                    <a:pt x="4501" y="6168"/>
                  </a:cubicBezTo>
                  <a:lnTo>
                    <a:pt x="2168" y="6168"/>
                  </a:lnTo>
                  <a:cubicBezTo>
                    <a:pt x="1751" y="6168"/>
                    <a:pt x="1406" y="5823"/>
                    <a:pt x="1406" y="5406"/>
                  </a:cubicBezTo>
                  <a:lnTo>
                    <a:pt x="1406" y="4537"/>
                  </a:lnTo>
                  <a:close/>
                  <a:moveTo>
                    <a:pt x="1215" y="1"/>
                  </a:moveTo>
                  <a:cubicBezTo>
                    <a:pt x="906" y="1"/>
                    <a:pt x="656" y="251"/>
                    <a:pt x="656" y="572"/>
                  </a:cubicBezTo>
                  <a:lnTo>
                    <a:pt x="656" y="1168"/>
                  </a:lnTo>
                  <a:cubicBezTo>
                    <a:pt x="656" y="1251"/>
                    <a:pt x="727" y="1322"/>
                    <a:pt x="810" y="1322"/>
                  </a:cubicBezTo>
                  <a:cubicBezTo>
                    <a:pt x="906" y="1322"/>
                    <a:pt x="977" y="1251"/>
                    <a:pt x="977" y="1168"/>
                  </a:cubicBezTo>
                  <a:lnTo>
                    <a:pt x="977" y="572"/>
                  </a:lnTo>
                  <a:cubicBezTo>
                    <a:pt x="977" y="430"/>
                    <a:pt x="1084" y="334"/>
                    <a:pt x="1215" y="334"/>
                  </a:cubicBezTo>
                  <a:lnTo>
                    <a:pt x="1739" y="334"/>
                  </a:lnTo>
                  <a:lnTo>
                    <a:pt x="1739" y="1382"/>
                  </a:lnTo>
                  <a:cubicBezTo>
                    <a:pt x="1739" y="1703"/>
                    <a:pt x="1989" y="1954"/>
                    <a:pt x="2299" y="1954"/>
                  </a:cubicBezTo>
                  <a:cubicBezTo>
                    <a:pt x="2620" y="1954"/>
                    <a:pt x="2870" y="1703"/>
                    <a:pt x="2870" y="1382"/>
                  </a:cubicBezTo>
                  <a:lnTo>
                    <a:pt x="2870" y="1108"/>
                  </a:lnTo>
                  <a:cubicBezTo>
                    <a:pt x="2942" y="1132"/>
                    <a:pt x="3013" y="1144"/>
                    <a:pt x="3108" y="1144"/>
                  </a:cubicBezTo>
                  <a:cubicBezTo>
                    <a:pt x="3192" y="1144"/>
                    <a:pt x="3275" y="1132"/>
                    <a:pt x="3347" y="1108"/>
                  </a:cubicBezTo>
                  <a:lnTo>
                    <a:pt x="3347" y="2263"/>
                  </a:lnTo>
                  <a:cubicBezTo>
                    <a:pt x="3347" y="2573"/>
                    <a:pt x="3597" y="2835"/>
                    <a:pt x="3906" y="2835"/>
                  </a:cubicBezTo>
                  <a:cubicBezTo>
                    <a:pt x="4228" y="2835"/>
                    <a:pt x="4478" y="2573"/>
                    <a:pt x="4478" y="2263"/>
                  </a:cubicBezTo>
                  <a:lnTo>
                    <a:pt x="4478" y="1977"/>
                  </a:lnTo>
                  <a:cubicBezTo>
                    <a:pt x="4549" y="2013"/>
                    <a:pt x="4620" y="2025"/>
                    <a:pt x="4716" y="2025"/>
                  </a:cubicBezTo>
                  <a:cubicBezTo>
                    <a:pt x="5025" y="2025"/>
                    <a:pt x="5275" y="1775"/>
                    <a:pt x="5275" y="1465"/>
                  </a:cubicBezTo>
                  <a:lnTo>
                    <a:pt x="5275" y="334"/>
                  </a:lnTo>
                  <a:lnTo>
                    <a:pt x="5442" y="334"/>
                  </a:lnTo>
                  <a:cubicBezTo>
                    <a:pt x="5573" y="334"/>
                    <a:pt x="5680" y="430"/>
                    <a:pt x="5680" y="572"/>
                  </a:cubicBezTo>
                  <a:lnTo>
                    <a:pt x="5680" y="2989"/>
                  </a:lnTo>
                  <a:lnTo>
                    <a:pt x="4311" y="2989"/>
                  </a:lnTo>
                  <a:cubicBezTo>
                    <a:pt x="4228" y="2989"/>
                    <a:pt x="4144" y="3073"/>
                    <a:pt x="4144" y="3156"/>
                  </a:cubicBezTo>
                  <a:cubicBezTo>
                    <a:pt x="4144" y="3251"/>
                    <a:pt x="4228" y="3323"/>
                    <a:pt x="4311" y="3323"/>
                  </a:cubicBezTo>
                  <a:lnTo>
                    <a:pt x="5906" y="3323"/>
                  </a:lnTo>
                  <a:cubicBezTo>
                    <a:pt x="5954" y="3323"/>
                    <a:pt x="5978" y="3323"/>
                    <a:pt x="6025" y="3335"/>
                  </a:cubicBezTo>
                  <a:cubicBezTo>
                    <a:pt x="6216" y="3382"/>
                    <a:pt x="6347" y="3561"/>
                    <a:pt x="6347" y="3763"/>
                  </a:cubicBezTo>
                  <a:cubicBezTo>
                    <a:pt x="6347" y="4001"/>
                    <a:pt x="6156" y="4216"/>
                    <a:pt x="5906" y="4216"/>
                  </a:cubicBezTo>
                  <a:lnTo>
                    <a:pt x="751" y="4216"/>
                  </a:lnTo>
                  <a:cubicBezTo>
                    <a:pt x="513" y="4216"/>
                    <a:pt x="310" y="4025"/>
                    <a:pt x="310" y="3763"/>
                  </a:cubicBezTo>
                  <a:cubicBezTo>
                    <a:pt x="310" y="3561"/>
                    <a:pt x="441" y="3394"/>
                    <a:pt x="632" y="3335"/>
                  </a:cubicBezTo>
                  <a:cubicBezTo>
                    <a:pt x="668" y="3323"/>
                    <a:pt x="715" y="3323"/>
                    <a:pt x="751" y="3323"/>
                  </a:cubicBezTo>
                  <a:lnTo>
                    <a:pt x="3656" y="3323"/>
                  </a:lnTo>
                  <a:cubicBezTo>
                    <a:pt x="3751" y="3323"/>
                    <a:pt x="3823" y="3251"/>
                    <a:pt x="3823" y="3156"/>
                  </a:cubicBezTo>
                  <a:cubicBezTo>
                    <a:pt x="3823" y="3073"/>
                    <a:pt x="3751" y="2989"/>
                    <a:pt x="3656" y="2989"/>
                  </a:cubicBezTo>
                  <a:lnTo>
                    <a:pt x="977" y="2989"/>
                  </a:lnTo>
                  <a:lnTo>
                    <a:pt x="977" y="1834"/>
                  </a:lnTo>
                  <a:cubicBezTo>
                    <a:pt x="977" y="1739"/>
                    <a:pt x="906" y="1668"/>
                    <a:pt x="810" y="1668"/>
                  </a:cubicBezTo>
                  <a:cubicBezTo>
                    <a:pt x="727" y="1668"/>
                    <a:pt x="656" y="1739"/>
                    <a:pt x="656" y="1834"/>
                  </a:cubicBezTo>
                  <a:lnTo>
                    <a:pt x="656" y="3013"/>
                  </a:lnTo>
                  <a:cubicBezTo>
                    <a:pt x="275" y="3073"/>
                    <a:pt x="1" y="3382"/>
                    <a:pt x="1" y="3763"/>
                  </a:cubicBezTo>
                  <a:cubicBezTo>
                    <a:pt x="1" y="4204"/>
                    <a:pt x="334" y="4537"/>
                    <a:pt x="775" y="4537"/>
                  </a:cubicBezTo>
                  <a:lnTo>
                    <a:pt x="1084" y="4537"/>
                  </a:lnTo>
                  <a:lnTo>
                    <a:pt x="1084" y="5406"/>
                  </a:lnTo>
                  <a:cubicBezTo>
                    <a:pt x="1084" y="6002"/>
                    <a:pt x="1572" y="6490"/>
                    <a:pt x="2168" y="6490"/>
                  </a:cubicBezTo>
                  <a:lnTo>
                    <a:pt x="2323" y="6490"/>
                  </a:lnTo>
                  <a:lnTo>
                    <a:pt x="2323" y="10014"/>
                  </a:lnTo>
                  <a:cubicBezTo>
                    <a:pt x="2323" y="10586"/>
                    <a:pt x="2775" y="11050"/>
                    <a:pt x="3347" y="11050"/>
                  </a:cubicBezTo>
                  <a:cubicBezTo>
                    <a:pt x="3906" y="11050"/>
                    <a:pt x="4370" y="10586"/>
                    <a:pt x="4370" y="10014"/>
                  </a:cubicBezTo>
                  <a:lnTo>
                    <a:pt x="4370" y="8633"/>
                  </a:lnTo>
                  <a:cubicBezTo>
                    <a:pt x="4370" y="8550"/>
                    <a:pt x="4299" y="8466"/>
                    <a:pt x="4204" y="8466"/>
                  </a:cubicBezTo>
                  <a:cubicBezTo>
                    <a:pt x="4120" y="8466"/>
                    <a:pt x="4049" y="8550"/>
                    <a:pt x="4049" y="8633"/>
                  </a:cubicBezTo>
                  <a:lnTo>
                    <a:pt x="4049" y="10014"/>
                  </a:lnTo>
                  <a:cubicBezTo>
                    <a:pt x="4049" y="10407"/>
                    <a:pt x="3728" y="10716"/>
                    <a:pt x="3347" y="10716"/>
                  </a:cubicBezTo>
                  <a:cubicBezTo>
                    <a:pt x="2954" y="10716"/>
                    <a:pt x="2644" y="10407"/>
                    <a:pt x="2644" y="10014"/>
                  </a:cubicBezTo>
                  <a:lnTo>
                    <a:pt x="2644" y="6490"/>
                  </a:lnTo>
                  <a:lnTo>
                    <a:pt x="4025" y="6490"/>
                  </a:lnTo>
                  <a:lnTo>
                    <a:pt x="4025" y="7978"/>
                  </a:lnTo>
                  <a:cubicBezTo>
                    <a:pt x="4025" y="8073"/>
                    <a:pt x="4097" y="8145"/>
                    <a:pt x="4192" y="8145"/>
                  </a:cubicBezTo>
                  <a:cubicBezTo>
                    <a:pt x="4275" y="8145"/>
                    <a:pt x="4359" y="8073"/>
                    <a:pt x="4359" y="7978"/>
                  </a:cubicBezTo>
                  <a:lnTo>
                    <a:pt x="4359" y="6490"/>
                  </a:lnTo>
                  <a:lnTo>
                    <a:pt x="4501" y="6490"/>
                  </a:lnTo>
                  <a:cubicBezTo>
                    <a:pt x="5097" y="6490"/>
                    <a:pt x="5585" y="6002"/>
                    <a:pt x="5585" y="5406"/>
                  </a:cubicBezTo>
                  <a:lnTo>
                    <a:pt x="5585" y="4537"/>
                  </a:lnTo>
                  <a:lnTo>
                    <a:pt x="5906" y="4537"/>
                  </a:lnTo>
                  <a:cubicBezTo>
                    <a:pt x="6335" y="4537"/>
                    <a:pt x="6680" y="4204"/>
                    <a:pt x="6680" y="3763"/>
                  </a:cubicBezTo>
                  <a:cubicBezTo>
                    <a:pt x="6680" y="3394"/>
                    <a:pt x="6395" y="3073"/>
                    <a:pt x="6014" y="3013"/>
                  </a:cubicBezTo>
                  <a:lnTo>
                    <a:pt x="6014" y="572"/>
                  </a:lnTo>
                  <a:cubicBezTo>
                    <a:pt x="6014" y="251"/>
                    <a:pt x="5752" y="1"/>
                    <a:pt x="5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3" name="Google Shape;14333;p90"/>
            <p:cNvSpPr/>
            <p:nvPr/>
          </p:nvSpPr>
          <p:spPr>
            <a:xfrm>
              <a:off x="3239230" y="2721860"/>
              <a:ext cx="32982" cy="32250"/>
            </a:xfrm>
            <a:custGeom>
              <a:avLst/>
              <a:gdLst/>
              <a:ahLst/>
              <a:cxnLst/>
              <a:rect l="l" t="t" r="r" b="b"/>
              <a:pathLst>
                <a:path w="1037" h="1014" extrusionOk="0">
                  <a:moveTo>
                    <a:pt x="598" y="0"/>
                  </a:moveTo>
                  <a:cubicBezTo>
                    <a:pt x="521" y="0"/>
                    <a:pt x="440" y="57"/>
                    <a:pt x="429" y="145"/>
                  </a:cubicBezTo>
                  <a:cubicBezTo>
                    <a:pt x="418" y="228"/>
                    <a:pt x="477" y="323"/>
                    <a:pt x="560" y="335"/>
                  </a:cubicBezTo>
                  <a:cubicBezTo>
                    <a:pt x="656" y="347"/>
                    <a:pt x="691" y="418"/>
                    <a:pt x="691" y="514"/>
                  </a:cubicBezTo>
                  <a:cubicBezTo>
                    <a:pt x="691" y="597"/>
                    <a:pt x="620" y="692"/>
                    <a:pt x="513" y="692"/>
                  </a:cubicBezTo>
                  <a:cubicBezTo>
                    <a:pt x="429" y="692"/>
                    <a:pt x="358" y="633"/>
                    <a:pt x="334" y="537"/>
                  </a:cubicBezTo>
                  <a:cubicBezTo>
                    <a:pt x="323" y="461"/>
                    <a:pt x="243" y="405"/>
                    <a:pt x="165" y="405"/>
                  </a:cubicBezTo>
                  <a:cubicBezTo>
                    <a:pt x="158" y="405"/>
                    <a:pt x="151" y="406"/>
                    <a:pt x="144" y="407"/>
                  </a:cubicBezTo>
                  <a:cubicBezTo>
                    <a:pt x="60" y="418"/>
                    <a:pt x="1" y="514"/>
                    <a:pt x="13" y="597"/>
                  </a:cubicBezTo>
                  <a:cubicBezTo>
                    <a:pt x="60" y="835"/>
                    <a:pt x="263" y="1014"/>
                    <a:pt x="501" y="1014"/>
                  </a:cubicBezTo>
                  <a:cubicBezTo>
                    <a:pt x="787" y="1014"/>
                    <a:pt x="1013" y="799"/>
                    <a:pt x="1013" y="514"/>
                  </a:cubicBezTo>
                  <a:cubicBezTo>
                    <a:pt x="1037" y="264"/>
                    <a:pt x="858" y="49"/>
                    <a:pt x="620" y="2"/>
                  </a:cubicBezTo>
                  <a:cubicBezTo>
                    <a:pt x="613" y="1"/>
                    <a:pt x="606" y="0"/>
                    <a:pt x="5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4" name="Google Shape;14334;p90"/>
          <p:cNvGrpSpPr/>
          <p:nvPr/>
        </p:nvGrpSpPr>
        <p:grpSpPr>
          <a:xfrm>
            <a:off x="1367060" y="2422129"/>
            <a:ext cx="269261" cy="352050"/>
            <a:chOff x="1367060" y="2422129"/>
            <a:chExt cx="269261" cy="352050"/>
          </a:xfrm>
          <a:solidFill>
            <a:schemeClr val="bg1"/>
          </a:solidFill>
        </p:grpSpPr>
        <p:sp>
          <p:nvSpPr>
            <p:cNvPr id="14335" name="Google Shape;14335;p90"/>
            <p:cNvSpPr/>
            <p:nvPr/>
          </p:nvSpPr>
          <p:spPr>
            <a:xfrm>
              <a:off x="1392059" y="2651857"/>
              <a:ext cx="129160" cy="122322"/>
            </a:xfrm>
            <a:custGeom>
              <a:avLst/>
              <a:gdLst/>
              <a:ahLst/>
              <a:cxnLst/>
              <a:rect l="l" t="t" r="r" b="b"/>
              <a:pathLst>
                <a:path w="4061" h="3846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357" y="333"/>
                  </a:lnTo>
                  <a:lnTo>
                    <a:pt x="357" y="1691"/>
                  </a:lnTo>
                  <a:cubicBezTo>
                    <a:pt x="357" y="2179"/>
                    <a:pt x="762" y="2584"/>
                    <a:pt x="1250" y="2584"/>
                  </a:cubicBezTo>
                  <a:cubicBezTo>
                    <a:pt x="1286" y="2584"/>
                    <a:pt x="1226" y="2584"/>
                    <a:pt x="2310" y="2405"/>
                  </a:cubicBezTo>
                  <a:lnTo>
                    <a:pt x="2310" y="3453"/>
                  </a:lnTo>
                  <a:cubicBezTo>
                    <a:pt x="2310" y="3667"/>
                    <a:pt x="2489" y="3846"/>
                    <a:pt x="2691" y="3846"/>
                  </a:cubicBezTo>
                  <a:lnTo>
                    <a:pt x="3905" y="3846"/>
                  </a:lnTo>
                  <a:cubicBezTo>
                    <a:pt x="3989" y="3846"/>
                    <a:pt x="4060" y="3774"/>
                    <a:pt x="4060" y="3679"/>
                  </a:cubicBezTo>
                  <a:cubicBezTo>
                    <a:pt x="4060" y="3596"/>
                    <a:pt x="3989" y="3500"/>
                    <a:pt x="3893" y="3500"/>
                  </a:cubicBezTo>
                  <a:lnTo>
                    <a:pt x="2691" y="3500"/>
                  </a:lnTo>
                  <a:cubicBezTo>
                    <a:pt x="2667" y="3500"/>
                    <a:pt x="2631" y="3465"/>
                    <a:pt x="2631" y="3441"/>
                  </a:cubicBezTo>
                  <a:lnTo>
                    <a:pt x="2631" y="2191"/>
                  </a:lnTo>
                  <a:cubicBezTo>
                    <a:pt x="2631" y="2143"/>
                    <a:pt x="2620" y="2107"/>
                    <a:pt x="2572" y="2072"/>
                  </a:cubicBezTo>
                  <a:cubicBezTo>
                    <a:pt x="2555" y="2055"/>
                    <a:pt x="2520" y="2038"/>
                    <a:pt x="2485" y="2038"/>
                  </a:cubicBezTo>
                  <a:cubicBezTo>
                    <a:pt x="2470" y="2038"/>
                    <a:pt x="2455" y="2041"/>
                    <a:pt x="2441" y="2048"/>
                  </a:cubicBezTo>
                  <a:lnTo>
                    <a:pt x="1238" y="2250"/>
                  </a:lnTo>
                  <a:cubicBezTo>
                    <a:pt x="917" y="2250"/>
                    <a:pt x="691" y="2000"/>
                    <a:pt x="691" y="1691"/>
                  </a:cubicBezTo>
                  <a:lnTo>
                    <a:pt x="691" y="167"/>
                  </a:lnTo>
                  <a:cubicBezTo>
                    <a:pt x="691" y="83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6" name="Google Shape;14336;p90"/>
            <p:cNvSpPr/>
            <p:nvPr/>
          </p:nvSpPr>
          <p:spPr>
            <a:xfrm>
              <a:off x="1367060" y="2441912"/>
              <a:ext cx="82184" cy="212139"/>
            </a:xfrm>
            <a:custGeom>
              <a:avLst/>
              <a:gdLst/>
              <a:ahLst/>
              <a:cxnLst/>
              <a:rect l="l" t="t" r="r" b="b"/>
              <a:pathLst>
                <a:path w="2584" h="6670" extrusionOk="0">
                  <a:moveTo>
                    <a:pt x="2415" y="1"/>
                  </a:moveTo>
                  <a:cubicBezTo>
                    <a:pt x="2382" y="1"/>
                    <a:pt x="2350" y="10"/>
                    <a:pt x="2322" y="29"/>
                  </a:cubicBezTo>
                  <a:cubicBezTo>
                    <a:pt x="1274" y="731"/>
                    <a:pt x="655" y="1898"/>
                    <a:pt x="655" y="3148"/>
                  </a:cubicBezTo>
                  <a:cubicBezTo>
                    <a:pt x="655" y="3351"/>
                    <a:pt x="667" y="3541"/>
                    <a:pt x="703" y="3732"/>
                  </a:cubicBezTo>
                  <a:cubicBezTo>
                    <a:pt x="48" y="5708"/>
                    <a:pt x="0" y="5696"/>
                    <a:pt x="0" y="5970"/>
                  </a:cubicBezTo>
                  <a:cubicBezTo>
                    <a:pt x="0" y="6208"/>
                    <a:pt x="84" y="6446"/>
                    <a:pt x="262" y="6625"/>
                  </a:cubicBezTo>
                  <a:cubicBezTo>
                    <a:pt x="295" y="6651"/>
                    <a:pt x="342" y="6670"/>
                    <a:pt x="389" y="6670"/>
                  </a:cubicBezTo>
                  <a:cubicBezTo>
                    <a:pt x="429" y="6670"/>
                    <a:pt x="468" y="6657"/>
                    <a:pt x="500" y="6625"/>
                  </a:cubicBezTo>
                  <a:cubicBezTo>
                    <a:pt x="560" y="6565"/>
                    <a:pt x="584" y="6458"/>
                    <a:pt x="500" y="6375"/>
                  </a:cubicBezTo>
                  <a:cubicBezTo>
                    <a:pt x="358" y="6220"/>
                    <a:pt x="298" y="5982"/>
                    <a:pt x="369" y="5756"/>
                  </a:cubicBezTo>
                  <a:lnTo>
                    <a:pt x="1036" y="3791"/>
                  </a:lnTo>
                  <a:cubicBezTo>
                    <a:pt x="1060" y="3767"/>
                    <a:pt x="1060" y="3732"/>
                    <a:pt x="1036" y="3720"/>
                  </a:cubicBezTo>
                  <a:cubicBezTo>
                    <a:pt x="1012" y="3517"/>
                    <a:pt x="1000" y="3327"/>
                    <a:pt x="1000" y="3148"/>
                  </a:cubicBezTo>
                  <a:cubicBezTo>
                    <a:pt x="1000" y="2005"/>
                    <a:pt x="1560" y="934"/>
                    <a:pt x="2513" y="291"/>
                  </a:cubicBezTo>
                  <a:cubicBezTo>
                    <a:pt x="2572" y="255"/>
                    <a:pt x="2584" y="148"/>
                    <a:pt x="2548" y="76"/>
                  </a:cubicBezTo>
                  <a:cubicBezTo>
                    <a:pt x="2519" y="25"/>
                    <a:pt x="2467" y="1"/>
                    <a:pt x="2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7" name="Google Shape;14337;p90"/>
            <p:cNvSpPr/>
            <p:nvPr/>
          </p:nvSpPr>
          <p:spPr>
            <a:xfrm>
              <a:off x="1456051" y="2422129"/>
              <a:ext cx="180271" cy="162937"/>
            </a:xfrm>
            <a:custGeom>
              <a:avLst/>
              <a:gdLst/>
              <a:ahLst/>
              <a:cxnLst/>
              <a:rect l="l" t="t" r="r" b="b"/>
              <a:pathLst>
                <a:path w="5668" h="5123" extrusionOk="0">
                  <a:moveTo>
                    <a:pt x="1621" y="1"/>
                  </a:moveTo>
                  <a:cubicBezTo>
                    <a:pt x="1104" y="1"/>
                    <a:pt x="591" y="107"/>
                    <a:pt x="119" y="317"/>
                  </a:cubicBezTo>
                  <a:cubicBezTo>
                    <a:pt x="24" y="353"/>
                    <a:pt x="0" y="448"/>
                    <a:pt x="24" y="544"/>
                  </a:cubicBezTo>
                  <a:cubicBezTo>
                    <a:pt x="51" y="616"/>
                    <a:pt x="113" y="648"/>
                    <a:pt x="184" y="648"/>
                  </a:cubicBezTo>
                  <a:cubicBezTo>
                    <a:pt x="205" y="648"/>
                    <a:pt x="228" y="645"/>
                    <a:pt x="250" y="639"/>
                  </a:cubicBezTo>
                  <a:cubicBezTo>
                    <a:pt x="965" y="317"/>
                    <a:pt x="1536" y="365"/>
                    <a:pt x="1643" y="353"/>
                  </a:cubicBezTo>
                  <a:cubicBezTo>
                    <a:pt x="3941" y="365"/>
                    <a:pt x="5644" y="2556"/>
                    <a:pt x="4894" y="4901"/>
                  </a:cubicBezTo>
                  <a:cubicBezTo>
                    <a:pt x="4870" y="4997"/>
                    <a:pt x="4906" y="5080"/>
                    <a:pt x="5001" y="5116"/>
                  </a:cubicBezTo>
                  <a:cubicBezTo>
                    <a:pt x="5018" y="5120"/>
                    <a:pt x="5035" y="5123"/>
                    <a:pt x="5052" y="5123"/>
                  </a:cubicBezTo>
                  <a:cubicBezTo>
                    <a:pt x="5119" y="5123"/>
                    <a:pt x="5184" y="5085"/>
                    <a:pt x="5203" y="5009"/>
                  </a:cubicBezTo>
                  <a:cubicBezTo>
                    <a:pt x="5668" y="3508"/>
                    <a:pt x="5239" y="2044"/>
                    <a:pt x="4263" y="1079"/>
                  </a:cubicBezTo>
                  <a:cubicBezTo>
                    <a:pt x="3524" y="356"/>
                    <a:pt x="2566" y="1"/>
                    <a:pt x="1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8" name="Google Shape;14338;p90"/>
            <p:cNvSpPr/>
            <p:nvPr/>
          </p:nvSpPr>
          <p:spPr>
            <a:xfrm>
              <a:off x="1532160" y="2593590"/>
              <a:ext cx="81834" cy="180207"/>
            </a:xfrm>
            <a:custGeom>
              <a:avLst/>
              <a:gdLst/>
              <a:ahLst/>
              <a:cxnLst/>
              <a:rect l="l" t="t" r="r" b="b"/>
              <a:pathLst>
                <a:path w="2573" h="5666" extrusionOk="0">
                  <a:moveTo>
                    <a:pt x="2399" y="1"/>
                  </a:moveTo>
                  <a:cubicBezTo>
                    <a:pt x="2340" y="1"/>
                    <a:pt x="2284" y="36"/>
                    <a:pt x="2251" y="94"/>
                  </a:cubicBezTo>
                  <a:cubicBezTo>
                    <a:pt x="2096" y="380"/>
                    <a:pt x="1715" y="856"/>
                    <a:pt x="1715" y="1737"/>
                  </a:cubicBezTo>
                  <a:lnTo>
                    <a:pt x="1715" y="5273"/>
                  </a:lnTo>
                  <a:cubicBezTo>
                    <a:pt x="1715" y="5309"/>
                    <a:pt x="1679" y="5332"/>
                    <a:pt x="1655" y="5332"/>
                  </a:cubicBezTo>
                  <a:lnTo>
                    <a:pt x="167" y="5332"/>
                  </a:lnTo>
                  <a:cubicBezTo>
                    <a:pt x="72" y="5332"/>
                    <a:pt x="0" y="5404"/>
                    <a:pt x="0" y="5499"/>
                  </a:cubicBezTo>
                  <a:cubicBezTo>
                    <a:pt x="0" y="5583"/>
                    <a:pt x="72" y="5666"/>
                    <a:pt x="167" y="5666"/>
                  </a:cubicBezTo>
                  <a:lnTo>
                    <a:pt x="1655" y="5666"/>
                  </a:lnTo>
                  <a:cubicBezTo>
                    <a:pt x="1858" y="5666"/>
                    <a:pt x="2036" y="5487"/>
                    <a:pt x="2036" y="5273"/>
                  </a:cubicBezTo>
                  <a:lnTo>
                    <a:pt x="2036" y="1737"/>
                  </a:lnTo>
                  <a:cubicBezTo>
                    <a:pt x="2036" y="963"/>
                    <a:pt x="2382" y="558"/>
                    <a:pt x="2548" y="249"/>
                  </a:cubicBezTo>
                  <a:cubicBezTo>
                    <a:pt x="2572" y="153"/>
                    <a:pt x="2548" y="70"/>
                    <a:pt x="2477" y="22"/>
                  </a:cubicBezTo>
                  <a:cubicBezTo>
                    <a:pt x="2451" y="8"/>
                    <a:pt x="2425" y="1"/>
                    <a:pt x="2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9" name="Google Shape;14339;p90"/>
            <p:cNvSpPr/>
            <p:nvPr/>
          </p:nvSpPr>
          <p:spPr>
            <a:xfrm>
              <a:off x="1425359" y="2572313"/>
              <a:ext cx="24267" cy="17843"/>
            </a:xfrm>
            <a:custGeom>
              <a:avLst/>
              <a:gdLst/>
              <a:ahLst/>
              <a:cxnLst/>
              <a:rect l="l" t="t" r="r" b="b"/>
              <a:pathLst>
                <a:path w="763" h="561" extrusionOk="0">
                  <a:moveTo>
                    <a:pt x="583" y="0"/>
                  </a:moveTo>
                  <a:cubicBezTo>
                    <a:pt x="554" y="0"/>
                    <a:pt x="525" y="8"/>
                    <a:pt x="501" y="25"/>
                  </a:cubicBezTo>
                  <a:lnTo>
                    <a:pt x="96" y="239"/>
                  </a:lnTo>
                  <a:cubicBezTo>
                    <a:pt x="25" y="287"/>
                    <a:pt x="1" y="394"/>
                    <a:pt x="37" y="465"/>
                  </a:cubicBezTo>
                  <a:cubicBezTo>
                    <a:pt x="72" y="525"/>
                    <a:pt x="132" y="560"/>
                    <a:pt x="191" y="560"/>
                  </a:cubicBezTo>
                  <a:cubicBezTo>
                    <a:pt x="215" y="560"/>
                    <a:pt x="251" y="560"/>
                    <a:pt x="275" y="537"/>
                  </a:cubicBezTo>
                  <a:lnTo>
                    <a:pt x="680" y="322"/>
                  </a:lnTo>
                  <a:cubicBezTo>
                    <a:pt x="739" y="263"/>
                    <a:pt x="763" y="156"/>
                    <a:pt x="727" y="84"/>
                  </a:cubicBezTo>
                  <a:cubicBezTo>
                    <a:pt x="696" y="29"/>
                    <a:pt x="639" y="0"/>
                    <a:pt x="5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0" name="Google Shape;14340;p90"/>
            <p:cNvSpPr/>
            <p:nvPr/>
          </p:nvSpPr>
          <p:spPr>
            <a:xfrm>
              <a:off x="1562820" y="2573680"/>
              <a:ext cx="26176" cy="17620"/>
            </a:xfrm>
            <a:custGeom>
              <a:avLst/>
              <a:gdLst/>
              <a:ahLst/>
              <a:cxnLst/>
              <a:rect l="l" t="t" r="r" b="b"/>
              <a:pathLst>
                <a:path w="823" h="554" extrusionOk="0">
                  <a:moveTo>
                    <a:pt x="201" y="1"/>
                  </a:moveTo>
                  <a:cubicBezTo>
                    <a:pt x="143" y="1"/>
                    <a:pt x="81" y="28"/>
                    <a:pt x="48" y="77"/>
                  </a:cubicBezTo>
                  <a:cubicBezTo>
                    <a:pt x="1" y="160"/>
                    <a:pt x="37" y="255"/>
                    <a:pt x="108" y="303"/>
                  </a:cubicBezTo>
                  <a:cubicBezTo>
                    <a:pt x="513" y="529"/>
                    <a:pt x="513" y="553"/>
                    <a:pt x="584" y="553"/>
                  </a:cubicBezTo>
                  <a:cubicBezTo>
                    <a:pt x="763" y="541"/>
                    <a:pt x="822" y="315"/>
                    <a:pt x="680" y="244"/>
                  </a:cubicBezTo>
                  <a:lnTo>
                    <a:pt x="275" y="17"/>
                  </a:lnTo>
                  <a:cubicBezTo>
                    <a:pt x="253" y="6"/>
                    <a:pt x="227" y="1"/>
                    <a:pt x="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1" name="Google Shape;14341;p90"/>
            <p:cNvSpPr/>
            <p:nvPr/>
          </p:nvSpPr>
          <p:spPr>
            <a:xfrm>
              <a:off x="1448100" y="2481414"/>
              <a:ext cx="125375" cy="191275"/>
            </a:xfrm>
            <a:custGeom>
              <a:avLst/>
              <a:gdLst/>
              <a:ahLst/>
              <a:cxnLst/>
              <a:rect l="l" t="t" r="r" b="b"/>
              <a:pathLst>
                <a:path w="3942" h="6014" extrusionOk="0">
                  <a:moveTo>
                    <a:pt x="1280" y="1498"/>
                  </a:moveTo>
                  <a:cubicBezTo>
                    <a:pt x="1355" y="1498"/>
                    <a:pt x="1429" y="1543"/>
                    <a:pt x="1429" y="1632"/>
                  </a:cubicBezTo>
                  <a:lnTo>
                    <a:pt x="1429" y="1763"/>
                  </a:lnTo>
                  <a:lnTo>
                    <a:pt x="1262" y="1763"/>
                  </a:lnTo>
                  <a:cubicBezTo>
                    <a:pt x="1191" y="1763"/>
                    <a:pt x="1131" y="1704"/>
                    <a:pt x="1131" y="1632"/>
                  </a:cubicBezTo>
                  <a:cubicBezTo>
                    <a:pt x="1131" y="1543"/>
                    <a:pt x="1206" y="1498"/>
                    <a:pt x="1280" y="1498"/>
                  </a:cubicBezTo>
                  <a:close/>
                  <a:moveTo>
                    <a:pt x="2483" y="1498"/>
                  </a:moveTo>
                  <a:cubicBezTo>
                    <a:pt x="2557" y="1498"/>
                    <a:pt x="2632" y="1543"/>
                    <a:pt x="2632" y="1632"/>
                  </a:cubicBezTo>
                  <a:cubicBezTo>
                    <a:pt x="2632" y="1704"/>
                    <a:pt x="2572" y="1763"/>
                    <a:pt x="2501" y="1763"/>
                  </a:cubicBezTo>
                  <a:lnTo>
                    <a:pt x="2334" y="1763"/>
                  </a:lnTo>
                  <a:lnTo>
                    <a:pt x="2334" y="1632"/>
                  </a:lnTo>
                  <a:cubicBezTo>
                    <a:pt x="2334" y="1543"/>
                    <a:pt x="2408" y="1498"/>
                    <a:pt x="2483" y="1498"/>
                  </a:cubicBezTo>
                  <a:close/>
                  <a:moveTo>
                    <a:pt x="1989" y="2085"/>
                  </a:moveTo>
                  <a:lnTo>
                    <a:pt x="1989" y="3776"/>
                  </a:lnTo>
                  <a:lnTo>
                    <a:pt x="1739" y="3776"/>
                  </a:lnTo>
                  <a:lnTo>
                    <a:pt x="1739" y="2085"/>
                  </a:lnTo>
                  <a:close/>
                  <a:moveTo>
                    <a:pt x="2524" y="4097"/>
                  </a:moveTo>
                  <a:lnTo>
                    <a:pt x="2524" y="4430"/>
                  </a:lnTo>
                  <a:lnTo>
                    <a:pt x="1215" y="4430"/>
                  </a:lnTo>
                  <a:lnTo>
                    <a:pt x="1215" y="4097"/>
                  </a:lnTo>
                  <a:close/>
                  <a:moveTo>
                    <a:pt x="2512" y="4752"/>
                  </a:moveTo>
                  <a:lnTo>
                    <a:pt x="2512" y="4942"/>
                  </a:lnTo>
                  <a:lnTo>
                    <a:pt x="2524" y="4942"/>
                  </a:lnTo>
                  <a:cubicBezTo>
                    <a:pt x="2524" y="5026"/>
                    <a:pt x="2465" y="5085"/>
                    <a:pt x="2393" y="5085"/>
                  </a:cubicBezTo>
                  <a:lnTo>
                    <a:pt x="1334" y="5085"/>
                  </a:lnTo>
                  <a:cubicBezTo>
                    <a:pt x="1262" y="5085"/>
                    <a:pt x="1203" y="5026"/>
                    <a:pt x="1203" y="4942"/>
                  </a:cubicBezTo>
                  <a:lnTo>
                    <a:pt x="1203" y="4752"/>
                  </a:lnTo>
                  <a:close/>
                  <a:moveTo>
                    <a:pt x="2227" y="5395"/>
                  </a:moveTo>
                  <a:cubicBezTo>
                    <a:pt x="2203" y="5561"/>
                    <a:pt x="2048" y="5681"/>
                    <a:pt x="1870" y="5681"/>
                  </a:cubicBezTo>
                  <a:cubicBezTo>
                    <a:pt x="1691" y="5681"/>
                    <a:pt x="1548" y="5561"/>
                    <a:pt x="1500" y="5395"/>
                  </a:cubicBezTo>
                  <a:close/>
                  <a:moveTo>
                    <a:pt x="1874" y="1"/>
                  </a:moveTo>
                  <a:cubicBezTo>
                    <a:pt x="834" y="1"/>
                    <a:pt x="0" y="837"/>
                    <a:pt x="0" y="1882"/>
                  </a:cubicBezTo>
                  <a:cubicBezTo>
                    <a:pt x="0" y="2406"/>
                    <a:pt x="215" y="2906"/>
                    <a:pt x="607" y="3264"/>
                  </a:cubicBezTo>
                  <a:cubicBezTo>
                    <a:pt x="786" y="3418"/>
                    <a:pt x="869" y="3656"/>
                    <a:pt x="869" y="3895"/>
                  </a:cubicBezTo>
                  <a:lnTo>
                    <a:pt x="869" y="4942"/>
                  </a:lnTo>
                  <a:cubicBezTo>
                    <a:pt x="869" y="5145"/>
                    <a:pt x="988" y="5300"/>
                    <a:pt x="1155" y="5359"/>
                  </a:cubicBezTo>
                  <a:cubicBezTo>
                    <a:pt x="1191" y="5716"/>
                    <a:pt x="1489" y="6014"/>
                    <a:pt x="1858" y="6014"/>
                  </a:cubicBezTo>
                  <a:cubicBezTo>
                    <a:pt x="2227" y="6014"/>
                    <a:pt x="2524" y="5740"/>
                    <a:pt x="2560" y="5359"/>
                  </a:cubicBezTo>
                  <a:cubicBezTo>
                    <a:pt x="2715" y="5288"/>
                    <a:pt x="2834" y="5121"/>
                    <a:pt x="2834" y="4942"/>
                  </a:cubicBezTo>
                  <a:lnTo>
                    <a:pt x="2834" y="3871"/>
                  </a:lnTo>
                  <a:cubicBezTo>
                    <a:pt x="2834" y="3811"/>
                    <a:pt x="2834" y="3752"/>
                    <a:pt x="2858" y="3692"/>
                  </a:cubicBezTo>
                  <a:cubicBezTo>
                    <a:pt x="2870" y="3609"/>
                    <a:pt x="2822" y="3514"/>
                    <a:pt x="2727" y="3502"/>
                  </a:cubicBezTo>
                  <a:cubicBezTo>
                    <a:pt x="2718" y="3500"/>
                    <a:pt x="2710" y="3500"/>
                    <a:pt x="2701" y="3500"/>
                  </a:cubicBezTo>
                  <a:cubicBezTo>
                    <a:pt x="2627" y="3500"/>
                    <a:pt x="2558" y="3546"/>
                    <a:pt x="2536" y="3621"/>
                  </a:cubicBezTo>
                  <a:cubicBezTo>
                    <a:pt x="2524" y="3668"/>
                    <a:pt x="2524" y="3728"/>
                    <a:pt x="2512" y="3776"/>
                  </a:cubicBezTo>
                  <a:lnTo>
                    <a:pt x="2298" y="3776"/>
                  </a:lnTo>
                  <a:lnTo>
                    <a:pt x="2298" y="2085"/>
                  </a:lnTo>
                  <a:lnTo>
                    <a:pt x="2465" y="2085"/>
                  </a:lnTo>
                  <a:cubicBezTo>
                    <a:pt x="2715" y="2085"/>
                    <a:pt x="2929" y="1882"/>
                    <a:pt x="2929" y="1632"/>
                  </a:cubicBezTo>
                  <a:cubicBezTo>
                    <a:pt x="2929" y="1370"/>
                    <a:pt x="2715" y="1168"/>
                    <a:pt x="2465" y="1168"/>
                  </a:cubicBezTo>
                  <a:lnTo>
                    <a:pt x="2441" y="1168"/>
                  </a:lnTo>
                  <a:cubicBezTo>
                    <a:pt x="2179" y="1168"/>
                    <a:pt x="1977" y="1370"/>
                    <a:pt x="1977" y="1632"/>
                  </a:cubicBezTo>
                  <a:lnTo>
                    <a:pt x="1977" y="1763"/>
                  </a:lnTo>
                  <a:lnTo>
                    <a:pt x="1727" y="1763"/>
                  </a:lnTo>
                  <a:lnTo>
                    <a:pt x="1727" y="1632"/>
                  </a:lnTo>
                  <a:cubicBezTo>
                    <a:pt x="1727" y="1370"/>
                    <a:pt x="1512" y="1168"/>
                    <a:pt x="1262" y="1168"/>
                  </a:cubicBezTo>
                  <a:lnTo>
                    <a:pt x="1227" y="1168"/>
                  </a:lnTo>
                  <a:cubicBezTo>
                    <a:pt x="977" y="1168"/>
                    <a:pt x="774" y="1370"/>
                    <a:pt x="774" y="1632"/>
                  </a:cubicBezTo>
                  <a:cubicBezTo>
                    <a:pt x="774" y="1882"/>
                    <a:pt x="977" y="2085"/>
                    <a:pt x="1227" y="2085"/>
                  </a:cubicBezTo>
                  <a:lnTo>
                    <a:pt x="1393" y="2085"/>
                  </a:lnTo>
                  <a:lnTo>
                    <a:pt x="1393" y="3776"/>
                  </a:lnTo>
                  <a:lnTo>
                    <a:pt x="1191" y="3776"/>
                  </a:lnTo>
                  <a:cubicBezTo>
                    <a:pt x="1155" y="3478"/>
                    <a:pt x="1024" y="3204"/>
                    <a:pt x="810" y="3014"/>
                  </a:cubicBezTo>
                  <a:cubicBezTo>
                    <a:pt x="488" y="2716"/>
                    <a:pt x="310" y="2299"/>
                    <a:pt x="310" y="1871"/>
                  </a:cubicBezTo>
                  <a:cubicBezTo>
                    <a:pt x="310" y="1013"/>
                    <a:pt x="988" y="323"/>
                    <a:pt x="1858" y="323"/>
                  </a:cubicBezTo>
                  <a:lnTo>
                    <a:pt x="1905" y="323"/>
                  </a:lnTo>
                  <a:cubicBezTo>
                    <a:pt x="2715" y="335"/>
                    <a:pt x="3394" y="1013"/>
                    <a:pt x="3405" y="1835"/>
                  </a:cubicBezTo>
                  <a:lnTo>
                    <a:pt x="3405" y="1847"/>
                  </a:lnTo>
                  <a:cubicBezTo>
                    <a:pt x="3405" y="2287"/>
                    <a:pt x="3239" y="2668"/>
                    <a:pt x="2929" y="2966"/>
                  </a:cubicBezTo>
                  <a:cubicBezTo>
                    <a:pt x="2870" y="3025"/>
                    <a:pt x="2858" y="3133"/>
                    <a:pt x="2929" y="3204"/>
                  </a:cubicBezTo>
                  <a:cubicBezTo>
                    <a:pt x="2965" y="3240"/>
                    <a:pt x="3007" y="3258"/>
                    <a:pt x="3048" y="3258"/>
                  </a:cubicBezTo>
                  <a:cubicBezTo>
                    <a:pt x="3090" y="3258"/>
                    <a:pt x="3132" y="3240"/>
                    <a:pt x="3167" y="3204"/>
                  </a:cubicBezTo>
                  <a:cubicBezTo>
                    <a:pt x="3906" y="2502"/>
                    <a:pt x="3941" y="1299"/>
                    <a:pt x="3191" y="561"/>
                  </a:cubicBezTo>
                  <a:cubicBezTo>
                    <a:pt x="2858" y="216"/>
                    <a:pt x="2393" y="1"/>
                    <a:pt x="1917" y="1"/>
                  </a:cubicBezTo>
                  <a:cubicBezTo>
                    <a:pt x="1903" y="1"/>
                    <a:pt x="1888" y="1"/>
                    <a:pt x="18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2" name="Google Shape;14342;p90"/>
            <p:cNvSpPr/>
            <p:nvPr/>
          </p:nvSpPr>
          <p:spPr>
            <a:xfrm>
              <a:off x="1502232" y="2449259"/>
              <a:ext cx="10655" cy="25380"/>
            </a:xfrm>
            <a:custGeom>
              <a:avLst/>
              <a:gdLst/>
              <a:ahLst/>
              <a:cxnLst/>
              <a:rect l="l" t="t" r="r" b="b"/>
              <a:pathLst>
                <a:path w="335" h="798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631"/>
                  </a:lnTo>
                  <a:cubicBezTo>
                    <a:pt x="1" y="715"/>
                    <a:pt x="84" y="798"/>
                    <a:pt x="168" y="798"/>
                  </a:cubicBezTo>
                  <a:cubicBezTo>
                    <a:pt x="263" y="798"/>
                    <a:pt x="334" y="715"/>
                    <a:pt x="334" y="631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3" name="Google Shape;14343;p90"/>
            <p:cNvSpPr/>
            <p:nvPr/>
          </p:nvSpPr>
          <p:spPr>
            <a:xfrm>
              <a:off x="1458309" y="2460582"/>
              <a:ext cx="18988" cy="23090"/>
            </a:xfrm>
            <a:custGeom>
              <a:avLst/>
              <a:gdLst/>
              <a:ahLst/>
              <a:cxnLst/>
              <a:rect l="l" t="t" r="r" b="b"/>
              <a:pathLst>
                <a:path w="597" h="726" extrusionOk="0">
                  <a:moveTo>
                    <a:pt x="190" y="1"/>
                  </a:moveTo>
                  <a:cubicBezTo>
                    <a:pt x="161" y="1"/>
                    <a:pt x="132" y="9"/>
                    <a:pt x="108" y="25"/>
                  </a:cubicBezTo>
                  <a:cubicBezTo>
                    <a:pt x="25" y="61"/>
                    <a:pt x="1" y="168"/>
                    <a:pt x="48" y="240"/>
                  </a:cubicBezTo>
                  <a:lnTo>
                    <a:pt x="275" y="644"/>
                  </a:lnTo>
                  <a:cubicBezTo>
                    <a:pt x="299" y="693"/>
                    <a:pt x="357" y="726"/>
                    <a:pt x="414" y="726"/>
                  </a:cubicBezTo>
                  <a:cubicBezTo>
                    <a:pt x="441" y="726"/>
                    <a:pt x="466" y="719"/>
                    <a:pt x="489" y="704"/>
                  </a:cubicBezTo>
                  <a:cubicBezTo>
                    <a:pt x="572" y="656"/>
                    <a:pt x="596" y="573"/>
                    <a:pt x="548" y="478"/>
                  </a:cubicBezTo>
                  <a:lnTo>
                    <a:pt x="322" y="85"/>
                  </a:lnTo>
                  <a:cubicBezTo>
                    <a:pt x="299" y="30"/>
                    <a:pt x="244" y="1"/>
                    <a:pt x="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4" name="Google Shape;14344;p90"/>
            <p:cNvSpPr/>
            <p:nvPr/>
          </p:nvSpPr>
          <p:spPr>
            <a:xfrm>
              <a:off x="1425741" y="2492768"/>
              <a:ext cx="25031" cy="17874"/>
            </a:xfrm>
            <a:custGeom>
              <a:avLst/>
              <a:gdLst/>
              <a:ahLst/>
              <a:cxnLst/>
              <a:rect l="l" t="t" r="r" b="b"/>
              <a:pathLst>
                <a:path w="787" h="562" extrusionOk="0">
                  <a:moveTo>
                    <a:pt x="181" y="1"/>
                  </a:moveTo>
                  <a:cubicBezTo>
                    <a:pt x="126" y="1"/>
                    <a:pt x="72" y="30"/>
                    <a:pt x="48" y="85"/>
                  </a:cubicBezTo>
                  <a:cubicBezTo>
                    <a:pt x="1" y="156"/>
                    <a:pt x="25" y="263"/>
                    <a:pt x="108" y="299"/>
                  </a:cubicBezTo>
                  <a:cubicBezTo>
                    <a:pt x="501" y="525"/>
                    <a:pt x="501" y="561"/>
                    <a:pt x="584" y="561"/>
                  </a:cubicBezTo>
                  <a:cubicBezTo>
                    <a:pt x="632" y="561"/>
                    <a:pt x="703" y="525"/>
                    <a:pt x="727" y="466"/>
                  </a:cubicBezTo>
                  <a:cubicBezTo>
                    <a:pt x="787" y="394"/>
                    <a:pt x="751" y="287"/>
                    <a:pt x="668" y="240"/>
                  </a:cubicBezTo>
                  <a:lnTo>
                    <a:pt x="263" y="25"/>
                  </a:lnTo>
                  <a:cubicBezTo>
                    <a:pt x="238" y="9"/>
                    <a:pt x="209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5" name="Google Shape;14345;p90"/>
            <p:cNvSpPr/>
            <p:nvPr/>
          </p:nvSpPr>
          <p:spPr>
            <a:xfrm>
              <a:off x="1414768" y="2535959"/>
              <a:ext cx="25031" cy="10655"/>
            </a:xfrm>
            <a:custGeom>
              <a:avLst/>
              <a:gdLst/>
              <a:ahLst/>
              <a:cxnLst/>
              <a:rect l="l" t="t" r="r" b="b"/>
              <a:pathLst>
                <a:path w="787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632" y="334"/>
                  </a:lnTo>
                  <a:cubicBezTo>
                    <a:pt x="715" y="334"/>
                    <a:pt x="786" y="251"/>
                    <a:pt x="786" y="167"/>
                  </a:cubicBezTo>
                  <a:cubicBezTo>
                    <a:pt x="786" y="72"/>
                    <a:pt x="715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6" name="Google Shape;14346;p90"/>
            <p:cNvSpPr/>
            <p:nvPr/>
          </p:nvSpPr>
          <p:spPr>
            <a:xfrm>
              <a:off x="1573825" y="2537104"/>
              <a:ext cx="24999" cy="10241"/>
            </a:xfrm>
            <a:custGeom>
              <a:avLst/>
              <a:gdLst/>
              <a:ahLst/>
              <a:cxnLst/>
              <a:rect l="l" t="t" r="r" b="b"/>
              <a:pathLst>
                <a:path w="78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31" y="322"/>
                  </a:lnTo>
                  <a:cubicBezTo>
                    <a:pt x="715" y="322"/>
                    <a:pt x="786" y="251"/>
                    <a:pt x="786" y="155"/>
                  </a:cubicBezTo>
                  <a:cubicBezTo>
                    <a:pt x="786" y="72"/>
                    <a:pt x="715" y="0"/>
                    <a:pt x="6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7" name="Google Shape;14347;p90"/>
            <p:cNvSpPr/>
            <p:nvPr/>
          </p:nvSpPr>
          <p:spPr>
            <a:xfrm>
              <a:off x="1563965" y="2493627"/>
              <a:ext cx="24649" cy="17525"/>
            </a:xfrm>
            <a:custGeom>
              <a:avLst/>
              <a:gdLst/>
              <a:ahLst/>
              <a:cxnLst/>
              <a:rect l="l" t="t" r="r" b="b"/>
              <a:pathLst>
                <a:path w="775" h="551" extrusionOk="0">
                  <a:moveTo>
                    <a:pt x="576" y="0"/>
                  </a:moveTo>
                  <a:cubicBezTo>
                    <a:pt x="549" y="0"/>
                    <a:pt x="523" y="7"/>
                    <a:pt x="501" y="22"/>
                  </a:cubicBezTo>
                  <a:lnTo>
                    <a:pt x="108" y="248"/>
                  </a:lnTo>
                  <a:cubicBezTo>
                    <a:pt x="24" y="296"/>
                    <a:pt x="1" y="391"/>
                    <a:pt x="48" y="475"/>
                  </a:cubicBezTo>
                  <a:cubicBezTo>
                    <a:pt x="73" y="524"/>
                    <a:pt x="132" y="550"/>
                    <a:pt x="189" y="550"/>
                  </a:cubicBezTo>
                  <a:cubicBezTo>
                    <a:pt x="215" y="550"/>
                    <a:pt x="240" y="545"/>
                    <a:pt x="263" y="534"/>
                  </a:cubicBezTo>
                  <a:lnTo>
                    <a:pt x="667" y="308"/>
                  </a:lnTo>
                  <a:cubicBezTo>
                    <a:pt x="739" y="260"/>
                    <a:pt x="774" y="153"/>
                    <a:pt x="727" y="82"/>
                  </a:cubicBezTo>
                  <a:cubicBezTo>
                    <a:pt x="694" y="33"/>
                    <a:pt x="633" y="0"/>
                    <a:pt x="5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8" name="Google Shape;14348;p90"/>
            <p:cNvSpPr/>
            <p:nvPr/>
          </p:nvSpPr>
          <p:spPr>
            <a:xfrm>
              <a:off x="1537853" y="2461440"/>
              <a:ext cx="18956" cy="23090"/>
            </a:xfrm>
            <a:custGeom>
              <a:avLst/>
              <a:gdLst/>
              <a:ahLst/>
              <a:cxnLst/>
              <a:rect l="l" t="t" r="r" b="b"/>
              <a:pathLst>
                <a:path w="596" h="726" extrusionOk="0">
                  <a:moveTo>
                    <a:pt x="414" y="0"/>
                  </a:moveTo>
                  <a:cubicBezTo>
                    <a:pt x="357" y="0"/>
                    <a:pt x="298" y="33"/>
                    <a:pt x="274" y="82"/>
                  </a:cubicBezTo>
                  <a:lnTo>
                    <a:pt x="48" y="486"/>
                  </a:lnTo>
                  <a:cubicBezTo>
                    <a:pt x="0" y="558"/>
                    <a:pt x="36" y="665"/>
                    <a:pt x="107" y="701"/>
                  </a:cubicBezTo>
                  <a:cubicBezTo>
                    <a:pt x="132" y="718"/>
                    <a:pt x="162" y="725"/>
                    <a:pt x="192" y="725"/>
                  </a:cubicBezTo>
                  <a:cubicBezTo>
                    <a:pt x="247" y="725"/>
                    <a:pt x="303" y="699"/>
                    <a:pt x="333" y="653"/>
                  </a:cubicBezTo>
                  <a:lnTo>
                    <a:pt x="548" y="248"/>
                  </a:lnTo>
                  <a:cubicBezTo>
                    <a:pt x="595" y="177"/>
                    <a:pt x="572" y="70"/>
                    <a:pt x="488" y="22"/>
                  </a:cubicBezTo>
                  <a:cubicBezTo>
                    <a:pt x="466" y="7"/>
                    <a:pt x="440" y="0"/>
                    <a:pt x="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49" name="Google Shape;14349;p90"/>
          <p:cNvSpPr/>
          <p:nvPr/>
        </p:nvSpPr>
        <p:spPr>
          <a:xfrm>
            <a:off x="7075994" y="2425914"/>
            <a:ext cx="353354" cy="351318"/>
          </a:xfrm>
          <a:custGeom>
            <a:avLst/>
            <a:gdLst/>
            <a:ahLst/>
            <a:cxnLst/>
            <a:rect l="l" t="t" r="r" b="b"/>
            <a:pathLst>
              <a:path w="11110" h="11046" extrusionOk="0">
                <a:moveTo>
                  <a:pt x="3750" y="304"/>
                </a:moveTo>
                <a:cubicBezTo>
                  <a:pt x="3766" y="304"/>
                  <a:pt x="3783" y="304"/>
                  <a:pt x="3799" y="306"/>
                </a:cubicBezTo>
                <a:cubicBezTo>
                  <a:pt x="4037" y="341"/>
                  <a:pt x="4275" y="365"/>
                  <a:pt x="4490" y="413"/>
                </a:cubicBezTo>
                <a:cubicBezTo>
                  <a:pt x="4716" y="460"/>
                  <a:pt x="4954" y="520"/>
                  <a:pt x="5180" y="579"/>
                </a:cubicBezTo>
                <a:cubicBezTo>
                  <a:pt x="5347" y="615"/>
                  <a:pt x="5478" y="734"/>
                  <a:pt x="5549" y="889"/>
                </a:cubicBezTo>
                <a:cubicBezTo>
                  <a:pt x="5561" y="913"/>
                  <a:pt x="5585" y="949"/>
                  <a:pt x="5585" y="972"/>
                </a:cubicBezTo>
                <a:cubicBezTo>
                  <a:pt x="5621" y="1115"/>
                  <a:pt x="5609" y="1246"/>
                  <a:pt x="5573" y="1377"/>
                </a:cubicBezTo>
                <a:lnTo>
                  <a:pt x="4156" y="4770"/>
                </a:lnTo>
                <a:cubicBezTo>
                  <a:pt x="3990" y="4711"/>
                  <a:pt x="3823" y="4663"/>
                  <a:pt x="3644" y="4639"/>
                </a:cubicBezTo>
                <a:cubicBezTo>
                  <a:pt x="3489" y="4604"/>
                  <a:pt x="3323" y="4592"/>
                  <a:pt x="3168" y="4580"/>
                </a:cubicBezTo>
                <a:cubicBezTo>
                  <a:pt x="3162" y="4586"/>
                  <a:pt x="3156" y="4589"/>
                  <a:pt x="3152" y="4589"/>
                </a:cubicBezTo>
                <a:cubicBezTo>
                  <a:pt x="3147" y="4589"/>
                  <a:pt x="3144" y="4586"/>
                  <a:pt x="3144" y="4580"/>
                </a:cubicBezTo>
                <a:lnTo>
                  <a:pt x="3144" y="901"/>
                </a:lnTo>
                <a:cubicBezTo>
                  <a:pt x="3144" y="722"/>
                  <a:pt x="3216" y="579"/>
                  <a:pt x="3335" y="460"/>
                </a:cubicBezTo>
                <a:cubicBezTo>
                  <a:pt x="3453" y="353"/>
                  <a:pt x="3600" y="304"/>
                  <a:pt x="3750" y="304"/>
                </a:cubicBezTo>
                <a:close/>
                <a:moveTo>
                  <a:pt x="6451" y="1138"/>
                </a:moveTo>
                <a:cubicBezTo>
                  <a:pt x="6549" y="1138"/>
                  <a:pt x="6645" y="1162"/>
                  <a:pt x="6728" y="1210"/>
                </a:cubicBezTo>
                <a:cubicBezTo>
                  <a:pt x="6918" y="1318"/>
                  <a:pt x="7121" y="1437"/>
                  <a:pt x="7311" y="1556"/>
                </a:cubicBezTo>
                <a:cubicBezTo>
                  <a:pt x="7514" y="1687"/>
                  <a:pt x="7716" y="1842"/>
                  <a:pt x="7907" y="1984"/>
                </a:cubicBezTo>
                <a:cubicBezTo>
                  <a:pt x="7954" y="2020"/>
                  <a:pt x="7978" y="2068"/>
                  <a:pt x="8014" y="2103"/>
                </a:cubicBezTo>
                <a:cubicBezTo>
                  <a:pt x="8085" y="2199"/>
                  <a:pt x="8109" y="2318"/>
                  <a:pt x="8133" y="2437"/>
                </a:cubicBezTo>
                <a:lnTo>
                  <a:pt x="8133" y="2461"/>
                </a:lnTo>
                <a:cubicBezTo>
                  <a:pt x="8133" y="2568"/>
                  <a:pt x="8097" y="2663"/>
                  <a:pt x="8050" y="2746"/>
                </a:cubicBezTo>
                <a:cubicBezTo>
                  <a:pt x="8026" y="2806"/>
                  <a:pt x="7990" y="2854"/>
                  <a:pt x="7954" y="2889"/>
                </a:cubicBezTo>
                <a:lnTo>
                  <a:pt x="5347" y="5497"/>
                </a:lnTo>
                <a:lnTo>
                  <a:pt x="5311" y="5497"/>
                </a:lnTo>
                <a:cubicBezTo>
                  <a:pt x="5192" y="5378"/>
                  <a:pt x="5049" y="5271"/>
                  <a:pt x="4918" y="5187"/>
                </a:cubicBezTo>
                <a:cubicBezTo>
                  <a:pt x="4775" y="5092"/>
                  <a:pt x="4632" y="5009"/>
                  <a:pt x="4478" y="4949"/>
                </a:cubicBezTo>
                <a:cubicBezTo>
                  <a:pt x="4466" y="4949"/>
                  <a:pt x="4466" y="4937"/>
                  <a:pt x="4466" y="4913"/>
                </a:cubicBezTo>
                <a:lnTo>
                  <a:pt x="5883" y="1508"/>
                </a:lnTo>
                <a:cubicBezTo>
                  <a:pt x="5942" y="1341"/>
                  <a:pt x="6073" y="1234"/>
                  <a:pt x="6240" y="1175"/>
                </a:cubicBezTo>
                <a:cubicBezTo>
                  <a:pt x="6309" y="1150"/>
                  <a:pt x="6381" y="1138"/>
                  <a:pt x="6451" y="1138"/>
                </a:cubicBezTo>
                <a:close/>
                <a:moveTo>
                  <a:pt x="8633" y="2937"/>
                </a:moveTo>
                <a:cubicBezTo>
                  <a:pt x="8800" y="2961"/>
                  <a:pt x="8966" y="3032"/>
                  <a:pt x="9062" y="3163"/>
                </a:cubicBezTo>
                <a:cubicBezTo>
                  <a:pt x="9228" y="3354"/>
                  <a:pt x="9383" y="3568"/>
                  <a:pt x="9514" y="3770"/>
                </a:cubicBezTo>
                <a:cubicBezTo>
                  <a:pt x="9633" y="3949"/>
                  <a:pt x="9752" y="4151"/>
                  <a:pt x="9859" y="4342"/>
                </a:cubicBezTo>
                <a:cubicBezTo>
                  <a:pt x="9883" y="4389"/>
                  <a:pt x="9895" y="4425"/>
                  <a:pt x="9919" y="4485"/>
                </a:cubicBezTo>
                <a:cubicBezTo>
                  <a:pt x="9931" y="4532"/>
                  <a:pt x="9931" y="4592"/>
                  <a:pt x="9931" y="4639"/>
                </a:cubicBezTo>
                <a:cubicBezTo>
                  <a:pt x="9931" y="4699"/>
                  <a:pt x="9919" y="4759"/>
                  <a:pt x="9895" y="4818"/>
                </a:cubicBezTo>
                <a:cubicBezTo>
                  <a:pt x="9895" y="4830"/>
                  <a:pt x="9883" y="4866"/>
                  <a:pt x="9871" y="4878"/>
                </a:cubicBezTo>
                <a:lnTo>
                  <a:pt x="9871" y="4890"/>
                </a:lnTo>
                <a:cubicBezTo>
                  <a:pt x="9859" y="4937"/>
                  <a:pt x="9824" y="4961"/>
                  <a:pt x="9800" y="4997"/>
                </a:cubicBezTo>
                <a:cubicBezTo>
                  <a:pt x="9740" y="5068"/>
                  <a:pt x="9645" y="5128"/>
                  <a:pt x="9562" y="5175"/>
                </a:cubicBezTo>
                <a:lnTo>
                  <a:pt x="6145" y="6592"/>
                </a:lnTo>
                <a:lnTo>
                  <a:pt x="6133" y="6592"/>
                </a:lnTo>
                <a:cubicBezTo>
                  <a:pt x="6133" y="6592"/>
                  <a:pt x="6121" y="6592"/>
                  <a:pt x="6121" y="6568"/>
                </a:cubicBezTo>
                <a:cubicBezTo>
                  <a:pt x="6049" y="6402"/>
                  <a:pt x="5954" y="6259"/>
                  <a:pt x="5847" y="6104"/>
                </a:cubicBezTo>
                <a:cubicBezTo>
                  <a:pt x="5764" y="5973"/>
                  <a:pt x="5668" y="5854"/>
                  <a:pt x="5573" y="5759"/>
                </a:cubicBezTo>
                <a:lnTo>
                  <a:pt x="5573" y="5723"/>
                </a:lnTo>
                <a:lnTo>
                  <a:pt x="8169" y="3115"/>
                </a:lnTo>
                <a:cubicBezTo>
                  <a:pt x="8288" y="2996"/>
                  <a:pt x="8454" y="2937"/>
                  <a:pt x="8633" y="2937"/>
                </a:cubicBezTo>
                <a:close/>
                <a:moveTo>
                  <a:pt x="2966" y="4878"/>
                </a:moveTo>
                <a:cubicBezTo>
                  <a:pt x="3013" y="4901"/>
                  <a:pt x="3073" y="4913"/>
                  <a:pt x="3132" y="4913"/>
                </a:cubicBezTo>
                <a:cubicBezTo>
                  <a:pt x="3216" y="4913"/>
                  <a:pt x="3311" y="4937"/>
                  <a:pt x="3394" y="4949"/>
                </a:cubicBezTo>
                <a:lnTo>
                  <a:pt x="2966" y="7140"/>
                </a:lnTo>
                <a:lnTo>
                  <a:pt x="2918" y="7140"/>
                </a:lnTo>
                <a:lnTo>
                  <a:pt x="2537" y="4949"/>
                </a:lnTo>
                <a:cubicBezTo>
                  <a:pt x="2620" y="4937"/>
                  <a:pt x="2727" y="4925"/>
                  <a:pt x="2811" y="4925"/>
                </a:cubicBezTo>
                <a:lnTo>
                  <a:pt x="2870" y="4925"/>
                </a:lnTo>
                <a:cubicBezTo>
                  <a:pt x="2894" y="4925"/>
                  <a:pt x="2894" y="4925"/>
                  <a:pt x="2906" y="4901"/>
                </a:cubicBezTo>
                <a:cubicBezTo>
                  <a:pt x="2918" y="4901"/>
                  <a:pt x="2918" y="4901"/>
                  <a:pt x="2930" y="4890"/>
                </a:cubicBezTo>
                <a:cubicBezTo>
                  <a:pt x="2954" y="4890"/>
                  <a:pt x="2954" y="4878"/>
                  <a:pt x="2966" y="4878"/>
                </a:cubicBezTo>
                <a:close/>
                <a:moveTo>
                  <a:pt x="3728" y="4997"/>
                </a:moveTo>
                <a:lnTo>
                  <a:pt x="4037" y="5080"/>
                </a:lnTo>
                <a:cubicBezTo>
                  <a:pt x="4049" y="5080"/>
                  <a:pt x="4049" y="5080"/>
                  <a:pt x="4061" y="5104"/>
                </a:cubicBezTo>
                <a:lnTo>
                  <a:pt x="4228" y="5104"/>
                </a:lnTo>
                <a:cubicBezTo>
                  <a:pt x="4251" y="5140"/>
                  <a:pt x="4299" y="5187"/>
                  <a:pt x="4359" y="5199"/>
                </a:cubicBezTo>
                <a:cubicBezTo>
                  <a:pt x="4418" y="5259"/>
                  <a:pt x="4502" y="5306"/>
                  <a:pt x="4585" y="5354"/>
                </a:cubicBezTo>
                <a:lnTo>
                  <a:pt x="3335" y="7199"/>
                </a:lnTo>
                <a:cubicBezTo>
                  <a:pt x="3323" y="7199"/>
                  <a:pt x="3299" y="7176"/>
                  <a:pt x="3287" y="7176"/>
                </a:cubicBezTo>
                <a:lnTo>
                  <a:pt x="3728" y="4997"/>
                </a:lnTo>
                <a:close/>
                <a:moveTo>
                  <a:pt x="4859" y="5532"/>
                </a:moveTo>
                <a:cubicBezTo>
                  <a:pt x="4942" y="5592"/>
                  <a:pt x="5013" y="5663"/>
                  <a:pt x="5097" y="5723"/>
                </a:cubicBezTo>
                <a:cubicBezTo>
                  <a:pt x="5097" y="5723"/>
                  <a:pt x="5109" y="5735"/>
                  <a:pt x="5121" y="5735"/>
                </a:cubicBezTo>
                <a:lnTo>
                  <a:pt x="5133" y="5759"/>
                </a:lnTo>
                <a:cubicBezTo>
                  <a:pt x="5156" y="5759"/>
                  <a:pt x="5156" y="5771"/>
                  <a:pt x="5168" y="5771"/>
                </a:cubicBezTo>
                <a:cubicBezTo>
                  <a:pt x="5168" y="5771"/>
                  <a:pt x="5180" y="5771"/>
                  <a:pt x="5180" y="5782"/>
                </a:cubicBezTo>
                <a:cubicBezTo>
                  <a:pt x="5192" y="5782"/>
                  <a:pt x="5192" y="5782"/>
                  <a:pt x="5216" y="5794"/>
                </a:cubicBezTo>
                <a:lnTo>
                  <a:pt x="5228" y="5794"/>
                </a:lnTo>
                <a:cubicBezTo>
                  <a:pt x="5240" y="5854"/>
                  <a:pt x="5275" y="5902"/>
                  <a:pt x="5299" y="5949"/>
                </a:cubicBezTo>
                <a:cubicBezTo>
                  <a:pt x="5359" y="6009"/>
                  <a:pt x="5418" y="6080"/>
                  <a:pt x="5466" y="6152"/>
                </a:cubicBezTo>
                <a:lnTo>
                  <a:pt x="3629" y="7396"/>
                </a:lnTo>
                <a:lnTo>
                  <a:pt x="3629" y="7396"/>
                </a:lnTo>
                <a:cubicBezTo>
                  <a:pt x="3623" y="7389"/>
                  <a:pt x="3617" y="7382"/>
                  <a:pt x="3609" y="7378"/>
                </a:cubicBezTo>
                <a:lnTo>
                  <a:pt x="4859" y="5532"/>
                </a:lnTo>
                <a:close/>
                <a:moveTo>
                  <a:pt x="5692" y="6425"/>
                </a:moveTo>
                <a:cubicBezTo>
                  <a:pt x="5752" y="6509"/>
                  <a:pt x="5787" y="6616"/>
                  <a:pt x="5835" y="6711"/>
                </a:cubicBezTo>
                <a:cubicBezTo>
                  <a:pt x="5835" y="6723"/>
                  <a:pt x="5847" y="6735"/>
                  <a:pt x="5847" y="6735"/>
                </a:cubicBezTo>
                <a:cubicBezTo>
                  <a:pt x="5847" y="6747"/>
                  <a:pt x="5871" y="6747"/>
                  <a:pt x="5883" y="6771"/>
                </a:cubicBezTo>
                <a:lnTo>
                  <a:pt x="5906" y="6795"/>
                </a:lnTo>
                <a:lnTo>
                  <a:pt x="5942" y="6830"/>
                </a:lnTo>
                <a:cubicBezTo>
                  <a:pt x="5930" y="6878"/>
                  <a:pt x="5942" y="6949"/>
                  <a:pt x="5954" y="6985"/>
                </a:cubicBezTo>
                <a:cubicBezTo>
                  <a:pt x="5990" y="7080"/>
                  <a:pt x="6014" y="7164"/>
                  <a:pt x="6026" y="7259"/>
                </a:cubicBezTo>
                <a:lnTo>
                  <a:pt x="3859" y="7723"/>
                </a:lnTo>
                <a:cubicBezTo>
                  <a:pt x="3859" y="7699"/>
                  <a:pt x="3847" y="7687"/>
                  <a:pt x="3847" y="7676"/>
                </a:cubicBezTo>
                <a:lnTo>
                  <a:pt x="5692" y="6425"/>
                </a:lnTo>
                <a:close/>
                <a:moveTo>
                  <a:pt x="9900" y="5418"/>
                </a:moveTo>
                <a:cubicBezTo>
                  <a:pt x="9989" y="5418"/>
                  <a:pt x="10076" y="5436"/>
                  <a:pt x="10157" y="5473"/>
                </a:cubicBezTo>
                <a:cubicBezTo>
                  <a:pt x="10300" y="5544"/>
                  <a:pt x="10419" y="5675"/>
                  <a:pt x="10467" y="5842"/>
                </a:cubicBezTo>
                <a:cubicBezTo>
                  <a:pt x="10598" y="6294"/>
                  <a:pt x="10693" y="6771"/>
                  <a:pt x="10728" y="7223"/>
                </a:cubicBezTo>
                <a:lnTo>
                  <a:pt x="10728" y="7283"/>
                </a:lnTo>
                <a:cubicBezTo>
                  <a:pt x="10752" y="7437"/>
                  <a:pt x="10705" y="7568"/>
                  <a:pt x="10609" y="7676"/>
                </a:cubicBezTo>
                <a:cubicBezTo>
                  <a:pt x="10598" y="7687"/>
                  <a:pt x="10598" y="7687"/>
                  <a:pt x="10598" y="7699"/>
                </a:cubicBezTo>
                <a:cubicBezTo>
                  <a:pt x="10598" y="7723"/>
                  <a:pt x="10586" y="7723"/>
                  <a:pt x="10586" y="7735"/>
                </a:cubicBezTo>
                <a:lnTo>
                  <a:pt x="10574" y="7747"/>
                </a:lnTo>
                <a:lnTo>
                  <a:pt x="10550" y="7759"/>
                </a:lnTo>
                <a:lnTo>
                  <a:pt x="10538" y="7783"/>
                </a:lnTo>
                <a:lnTo>
                  <a:pt x="10526" y="7795"/>
                </a:lnTo>
                <a:cubicBezTo>
                  <a:pt x="10526" y="7795"/>
                  <a:pt x="10514" y="7795"/>
                  <a:pt x="10514" y="7807"/>
                </a:cubicBezTo>
                <a:cubicBezTo>
                  <a:pt x="10514" y="7807"/>
                  <a:pt x="10490" y="7807"/>
                  <a:pt x="10490" y="7818"/>
                </a:cubicBezTo>
                <a:cubicBezTo>
                  <a:pt x="10490" y="7818"/>
                  <a:pt x="10478" y="7818"/>
                  <a:pt x="10478" y="7842"/>
                </a:cubicBezTo>
                <a:cubicBezTo>
                  <a:pt x="10478" y="7842"/>
                  <a:pt x="10467" y="7842"/>
                  <a:pt x="10467" y="7854"/>
                </a:cubicBezTo>
                <a:lnTo>
                  <a:pt x="10455" y="7854"/>
                </a:lnTo>
                <a:cubicBezTo>
                  <a:pt x="10455" y="7854"/>
                  <a:pt x="10431" y="7854"/>
                  <a:pt x="10431" y="7866"/>
                </a:cubicBezTo>
                <a:lnTo>
                  <a:pt x="10419" y="7866"/>
                </a:lnTo>
                <a:cubicBezTo>
                  <a:pt x="10419" y="7866"/>
                  <a:pt x="10407" y="7866"/>
                  <a:pt x="10407" y="7878"/>
                </a:cubicBezTo>
                <a:lnTo>
                  <a:pt x="10395" y="7878"/>
                </a:lnTo>
                <a:cubicBezTo>
                  <a:pt x="10395" y="7878"/>
                  <a:pt x="10371" y="7878"/>
                  <a:pt x="10371" y="7902"/>
                </a:cubicBezTo>
                <a:lnTo>
                  <a:pt x="6466" y="7902"/>
                </a:lnTo>
                <a:cubicBezTo>
                  <a:pt x="6442" y="7902"/>
                  <a:pt x="6442" y="7878"/>
                  <a:pt x="6442" y="7878"/>
                </a:cubicBezTo>
                <a:cubicBezTo>
                  <a:pt x="6430" y="7545"/>
                  <a:pt x="6359" y="7211"/>
                  <a:pt x="6252" y="6902"/>
                </a:cubicBezTo>
                <a:cubicBezTo>
                  <a:pt x="6252" y="6890"/>
                  <a:pt x="6252" y="6890"/>
                  <a:pt x="6264" y="6866"/>
                </a:cubicBezTo>
                <a:lnTo>
                  <a:pt x="9657" y="5461"/>
                </a:lnTo>
                <a:cubicBezTo>
                  <a:pt x="9736" y="5433"/>
                  <a:pt x="9819" y="5418"/>
                  <a:pt x="9900" y="5418"/>
                </a:cubicBezTo>
                <a:close/>
                <a:moveTo>
                  <a:pt x="6109" y="7604"/>
                </a:moveTo>
                <a:cubicBezTo>
                  <a:pt x="6121" y="7699"/>
                  <a:pt x="6133" y="7807"/>
                  <a:pt x="6133" y="7914"/>
                </a:cubicBezTo>
                <a:lnTo>
                  <a:pt x="6133" y="7938"/>
                </a:lnTo>
                <a:lnTo>
                  <a:pt x="6133" y="7973"/>
                </a:lnTo>
                <a:cubicBezTo>
                  <a:pt x="6133" y="7985"/>
                  <a:pt x="6133" y="7985"/>
                  <a:pt x="6145" y="7997"/>
                </a:cubicBezTo>
                <a:cubicBezTo>
                  <a:pt x="6145" y="8021"/>
                  <a:pt x="6145" y="8021"/>
                  <a:pt x="6168" y="8033"/>
                </a:cubicBezTo>
                <a:cubicBezTo>
                  <a:pt x="6168" y="8045"/>
                  <a:pt x="6180" y="8045"/>
                  <a:pt x="6180" y="8057"/>
                </a:cubicBezTo>
                <a:cubicBezTo>
                  <a:pt x="6145" y="8104"/>
                  <a:pt x="6133" y="8164"/>
                  <a:pt x="6133" y="8223"/>
                </a:cubicBezTo>
                <a:cubicBezTo>
                  <a:pt x="6133" y="8319"/>
                  <a:pt x="6121" y="8390"/>
                  <a:pt x="6109" y="8473"/>
                </a:cubicBezTo>
                <a:lnTo>
                  <a:pt x="3930" y="8092"/>
                </a:lnTo>
                <a:lnTo>
                  <a:pt x="3930" y="8033"/>
                </a:lnTo>
                <a:lnTo>
                  <a:pt x="6109" y="7604"/>
                </a:lnTo>
                <a:close/>
                <a:moveTo>
                  <a:pt x="2978" y="7437"/>
                </a:moveTo>
                <a:cubicBezTo>
                  <a:pt x="3335" y="7437"/>
                  <a:pt x="3620" y="7723"/>
                  <a:pt x="3620" y="8080"/>
                </a:cubicBezTo>
                <a:cubicBezTo>
                  <a:pt x="3609" y="8438"/>
                  <a:pt x="3323" y="8711"/>
                  <a:pt x="2978" y="8711"/>
                </a:cubicBezTo>
                <a:cubicBezTo>
                  <a:pt x="2620" y="8711"/>
                  <a:pt x="2335" y="8438"/>
                  <a:pt x="2335" y="8080"/>
                </a:cubicBezTo>
                <a:cubicBezTo>
                  <a:pt x="2335" y="7723"/>
                  <a:pt x="2620" y="7437"/>
                  <a:pt x="2978" y="7437"/>
                </a:cubicBezTo>
                <a:close/>
                <a:moveTo>
                  <a:pt x="3749" y="1"/>
                </a:moveTo>
                <a:cubicBezTo>
                  <a:pt x="3525" y="1"/>
                  <a:pt x="3308" y="92"/>
                  <a:pt x="3144" y="246"/>
                </a:cubicBezTo>
                <a:cubicBezTo>
                  <a:pt x="3085" y="294"/>
                  <a:pt x="3037" y="353"/>
                  <a:pt x="2989" y="413"/>
                </a:cubicBezTo>
                <a:cubicBezTo>
                  <a:pt x="2942" y="353"/>
                  <a:pt x="2906" y="294"/>
                  <a:pt x="2847" y="246"/>
                </a:cubicBezTo>
                <a:cubicBezTo>
                  <a:pt x="2658" y="80"/>
                  <a:pt x="2419" y="7"/>
                  <a:pt x="2185" y="7"/>
                </a:cubicBezTo>
                <a:cubicBezTo>
                  <a:pt x="2168" y="7"/>
                  <a:pt x="2150" y="7"/>
                  <a:pt x="2132" y="8"/>
                </a:cubicBezTo>
                <a:cubicBezTo>
                  <a:pt x="1632" y="56"/>
                  <a:pt x="1156" y="151"/>
                  <a:pt x="680" y="294"/>
                </a:cubicBezTo>
                <a:cubicBezTo>
                  <a:pt x="430" y="365"/>
                  <a:pt x="227" y="544"/>
                  <a:pt x="120" y="782"/>
                </a:cubicBezTo>
                <a:cubicBezTo>
                  <a:pt x="1" y="1020"/>
                  <a:pt x="1" y="1282"/>
                  <a:pt x="108" y="1520"/>
                </a:cubicBezTo>
                <a:lnTo>
                  <a:pt x="370" y="2175"/>
                </a:lnTo>
                <a:cubicBezTo>
                  <a:pt x="397" y="2248"/>
                  <a:pt x="466" y="2279"/>
                  <a:pt x="529" y="2279"/>
                </a:cubicBezTo>
                <a:cubicBezTo>
                  <a:pt x="549" y="2279"/>
                  <a:pt x="567" y="2276"/>
                  <a:pt x="584" y="2270"/>
                </a:cubicBezTo>
                <a:cubicBezTo>
                  <a:pt x="668" y="2234"/>
                  <a:pt x="703" y="2139"/>
                  <a:pt x="668" y="2056"/>
                </a:cubicBezTo>
                <a:lnTo>
                  <a:pt x="406" y="1401"/>
                </a:lnTo>
                <a:cubicBezTo>
                  <a:pt x="346" y="1246"/>
                  <a:pt x="346" y="1068"/>
                  <a:pt x="418" y="913"/>
                </a:cubicBezTo>
                <a:cubicBezTo>
                  <a:pt x="489" y="770"/>
                  <a:pt x="620" y="651"/>
                  <a:pt x="787" y="603"/>
                </a:cubicBezTo>
                <a:cubicBezTo>
                  <a:pt x="1239" y="472"/>
                  <a:pt x="1715" y="377"/>
                  <a:pt x="2168" y="329"/>
                </a:cubicBezTo>
                <a:cubicBezTo>
                  <a:pt x="2182" y="328"/>
                  <a:pt x="2196" y="328"/>
                  <a:pt x="2210" y="328"/>
                </a:cubicBezTo>
                <a:cubicBezTo>
                  <a:pt x="2364" y="328"/>
                  <a:pt x="2523" y="386"/>
                  <a:pt x="2632" y="484"/>
                </a:cubicBezTo>
                <a:cubicBezTo>
                  <a:pt x="2763" y="603"/>
                  <a:pt x="2823" y="746"/>
                  <a:pt x="2823" y="925"/>
                </a:cubicBezTo>
                <a:lnTo>
                  <a:pt x="2823" y="4604"/>
                </a:lnTo>
                <a:lnTo>
                  <a:pt x="2823" y="4616"/>
                </a:lnTo>
                <a:lnTo>
                  <a:pt x="2811" y="4639"/>
                </a:lnTo>
                <a:cubicBezTo>
                  <a:pt x="2466" y="4651"/>
                  <a:pt x="2144" y="4723"/>
                  <a:pt x="1835" y="4830"/>
                </a:cubicBezTo>
                <a:cubicBezTo>
                  <a:pt x="1811" y="4830"/>
                  <a:pt x="1811" y="4830"/>
                  <a:pt x="1799" y="4818"/>
                </a:cubicBezTo>
                <a:lnTo>
                  <a:pt x="953" y="2758"/>
                </a:lnTo>
                <a:cubicBezTo>
                  <a:pt x="927" y="2697"/>
                  <a:pt x="868" y="2661"/>
                  <a:pt x="806" y="2661"/>
                </a:cubicBezTo>
                <a:cubicBezTo>
                  <a:pt x="784" y="2661"/>
                  <a:pt x="761" y="2666"/>
                  <a:pt x="739" y="2675"/>
                </a:cubicBezTo>
                <a:cubicBezTo>
                  <a:pt x="656" y="2699"/>
                  <a:pt x="620" y="2806"/>
                  <a:pt x="656" y="2877"/>
                </a:cubicBezTo>
                <a:lnTo>
                  <a:pt x="1501" y="4937"/>
                </a:lnTo>
                <a:cubicBezTo>
                  <a:pt x="1558" y="5060"/>
                  <a:pt x="1682" y="5146"/>
                  <a:pt x="1821" y="5146"/>
                </a:cubicBezTo>
                <a:cubicBezTo>
                  <a:pt x="1856" y="5146"/>
                  <a:pt x="1893" y="5140"/>
                  <a:pt x="1930" y="5128"/>
                </a:cubicBezTo>
                <a:cubicBezTo>
                  <a:pt x="2025" y="5092"/>
                  <a:pt x="2132" y="5068"/>
                  <a:pt x="2216" y="5032"/>
                </a:cubicBezTo>
                <a:lnTo>
                  <a:pt x="2608" y="7223"/>
                </a:lnTo>
                <a:cubicBezTo>
                  <a:pt x="2251" y="7354"/>
                  <a:pt x="2013" y="7711"/>
                  <a:pt x="2013" y="8116"/>
                </a:cubicBezTo>
                <a:cubicBezTo>
                  <a:pt x="2013" y="8640"/>
                  <a:pt x="2442" y="9069"/>
                  <a:pt x="2966" y="9069"/>
                </a:cubicBezTo>
                <a:cubicBezTo>
                  <a:pt x="3382" y="9069"/>
                  <a:pt x="3740" y="8807"/>
                  <a:pt x="3870" y="8426"/>
                </a:cubicBezTo>
                <a:lnTo>
                  <a:pt x="6037" y="8819"/>
                </a:lnTo>
                <a:cubicBezTo>
                  <a:pt x="6014" y="8926"/>
                  <a:pt x="5978" y="9045"/>
                  <a:pt x="5954" y="9140"/>
                </a:cubicBezTo>
                <a:cubicBezTo>
                  <a:pt x="5895" y="9307"/>
                  <a:pt x="5978" y="9497"/>
                  <a:pt x="6145" y="9581"/>
                </a:cubicBezTo>
                <a:lnTo>
                  <a:pt x="8109" y="10390"/>
                </a:lnTo>
                <a:cubicBezTo>
                  <a:pt x="8121" y="10414"/>
                  <a:pt x="8157" y="10414"/>
                  <a:pt x="8169" y="10414"/>
                </a:cubicBezTo>
                <a:cubicBezTo>
                  <a:pt x="8228" y="10414"/>
                  <a:pt x="8288" y="10366"/>
                  <a:pt x="8323" y="10307"/>
                </a:cubicBezTo>
                <a:cubicBezTo>
                  <a:pt x="8347" y="10212"/>
                  <a:pt x="8323" y="10128"/>
                  <a:pt x="8228" y="10093"/>
                </a:cubicBezTo>
                <a:lnTo>
                  <a:pt x="6264" y="9283"/>
                </a:lnTo>
                <a:cubicBezTo>
                  <a:pt x="6252" y="9283"/>
                  <a:pt x="6252" y="9259"/>
                  <a:pt x="6252" y="9247"/>
                </a:cubicBezTo>
                <a:cubicBezTo>
                  <a:pt x="6371" y="8938"/>
                  <a:pt x="6430" y="8604"/>
                  <a:pt x="6442" y="8271"/>
                </a:cubicBezTo>
                <a:cubicBezTo>
                  <a:pt x="6442" y="8247"/>
                  <a:pt x="6466" y="8247"/>
                  <a:pt x="6466" y="8247"/>
                </a:cubicBezTo>
                <a:lnTo>
                  <a:pt x="10133" y="8247"/>
                </a:lnTo>
                <a:cubicBezTo>
                  <a:pt x="10312" y="8247"/>
                  <a:pt x="10467" y="8330"/>
                  <a:pt x="10586" y="8449"/>
                </a:cubicBezTo>
                <a:cubicBezTo>
                  <a:pt x="10705" y="8580"/>
                  <a:pt x="10740" y="8747"/>
                  <a:pt x="10728" y="8902"/>
                </a:cubicBezTo>
                <a:cubicBezTo>
                  <a:pt x="10693" y="9366"/>
                  <a:pt x="10586" y="9842"/>
                  <a:pt x="10467" y="10295"/>
                </a:cubicBezTo>
                <a:cubicBezTo>
                  <a:pt x="10419" y="10450"/>
                  <a:pt x="10300" y="10593"/>
                  <a:pt x="10157" y="10664"/>
                </a:cubicBezTo>
                <a:cubicBezTo>
                  <a:pt x="10076" y="10701"/>
                  <a:pt x="9989" y="10719"/>
                  <a:pt x="9900" y="10719"/>
                </a:cubicBezTo>
                <a:cubicBezTo>
                  <a:pt x="9819" y="10719"/>
                  <a:pt x="9736" y="10704"/>
                  <a:pt x="9657" y="10676"/>
                </a:cubicBezTo>
                <a:lnTo>
                  <a:pt x="8919" y="10366"/>
                </a:lnTo>
                <a:cubicBezTo>
                  <a:pt x="8900" y="10357"/>
                  <a:pt x="8879" y="10353"/>
                  <a:pt x="8857" y="10353"/>
                </a:cubicBezTo>
                <a:cubicBezTo>
                  <a:pt x="8796" y="10353"/>
                  <a:pt x="8731" y="10388"/>
                  <a:pt x="8704" y="10450"/>
                </a:cubicBezTo>
                <a:cubicBezTo>
                  <a:pt x="8681" y="10545"/>
                  <a:pt x="8704" y="10628"/>
                  <a:pt x="8800" y="10664"/>
                </a:cubicBezTo>
                <a:lnTo>
                  <a:pt x="9538" y="10974"/>
                </a:lnTo>
                <a:cubicBezTo>
                  <a:pt x="9657" y="11021"/>
                  <a:pt x="9776" y="11045"/>
                  <a:pt x="9895" y="11045"/>
                </a:cubicBezTo>
                <a:cubicBezTo>
                  <a:pt x="10038" y="11045"/>
                  <a:pt x="10169" y="11021"/>
                  <a:pt x="10300" y="10962"/>
                </a:cubicBezTo>
                <a:cubicBezTo>
                  <a:pt x="10538" y="10843"/>
                  <a:pt x="10717" y="10652"/>
                  <a:pt x="10788" y="10390"/>
                </a:cubicBezTo>
                <a:cubicBezTo>
                  <a:pt x="10931" y="9938"/>
                  <a:pt x="11026" y="9438"/>
                  <a:pt x="11074" y="8950"/>
                </a:cubicBezTo>
                <a:cubicBezTo>
                  <a:pt x="11109" y="8700"/>
                  <a:pt x="11014" y="8426"/>
                  <a:pt x="10836" y="8235"/>
                </a:cubicBezTo>
                <a:cubicBezTo>
                  <a:pt x="10776" y="8152"/>
                  <a:pt x="10728" y="8104"/>
                  <a:pt x="10669" y="8057"/>
                </a:cubicBezTo>
                <a:cubicBezTo>
                  <a:pt x="10693" y="8045"/>
                  <a:pt x="10705" y="8045"/>
                  <a:pt x="10705" y="8033"/>
                </a:cubicBezTo>
                <a:lnTo>
                  <a:pt x="10717" y="8021"/>
                </a:lnTo>
                <a:cubicBezTo>
                  <a:pt x="10728" y="8021"/>
                  <a:pt x="10728" y="7997"/>
                  <a:pt x="10752" y="7997"/>
                </a:cubicBezTo>
                <a:lnTo>
                  <a:pt x="10764" y="7985"/>
                </a:lnTo>
                <a:lnTo>
                  <a:pt x="10788" y="7949"/>
                </a:lnTo>
                <a:lnTo>
                  <a:pt x="10812" y="7938"/>
                </a:lnTo>
                <a:cubicBezTo>
                  <a:pt x="10824" y="7926"/>
                  <a:pt x="10836" y="7914"/>
                  <a:pt x="10836" y="7890"/>
                </a:cubicBezTo>
                <a:cubicBezTo>
                  <a:pt x="11014" y="7699"/>
                  <a:pt x="11086" y="7437"/>
                  <a:pt x="11074" y="7176"/>
                </a:cubicBezTo>
                <a:cubicBezTo>
                  <a:pt x="11026" y="6687"/>
                  <a:pt x="10931" y="6211"/>
                  <a:pt x="10788" y="5735"/>
                </a:cubicBezTo>
                <a:cubicBezTo>
                  <a:pt x="10717" y="5485"/>
                  <a:pt x="10538" y="5271"/>
                  <a:pt x="10300" y="5175"/>
                </a:cubicBezTo>
                <a:cubicBezTo>
                  <a:pt x="10228" y="5140"/>
                  <a:pt x="10169" y="5116"/>
                  <a:pt x="10086" y="5092"/>
                </a:cubicBezTo>
                <a:lnTo>
                  <a:pt x="10086" y="5080"/>
                </a:lnTo>
                <a:cubicBezTo>
                  <a:pt x="10086" y="5068"/>
                  <a:pt x="10109" y="5068"/>
                  <a:pt x="10109" y="5056"/>
                </a:cubicBezTo>
                <a:cubicBezTo>
                  <a:pt x="10109" y="5056"/>
                  <a:pt x="10109" y="5032"/>
                  <a:pt x="10121" y="5032"/>
                </a:cubicBezTo>
                <a:cubicBezTo>
                  <a:pt x="10121" y="5020"/>
                  <a:pt x="10133" y="5020"/>
                  <a:pt x="10133" y="5009"/>
                </a:cubicBezTo>
                <a:cubicBezTo>
                  <a:pt x="10133" y="5009"/>
                  <a:pt x="10133" y="4997"/>
                  <a:pt x="10145" y="4997"/>
                </a:cubicBezTo>
                <a:cubicBezTo>
                  <a:pt x="10145" y="4973"/>
                  <a:pt x="10169" y="4973"/>
                  <a:pt x="10169" y="4961"/>
                </a:cubicBezTo>
                <a:lnTo>
                  <a:pt x="10169" y="4949"/>
                </a:lnTo>
                <a:cubicBezTo>
                  <a:pt x="10169" y="4937"/>
                  <a:pt x="10181" y="4913"/>
                  <a:pt x="10181" y="4901"/>
                </a:cubicBezTo>
                <a:cubicBezTo>
                  <a:pt x="10205" y="4818"/>
                  <a:pt x="10228" y="4711"/>
                  <a:pt x="10240" y="4616"/>
                </a:cubicBezTo>
                <a:cubicBezTo>
                  <a:pt x="10240" y="4473"/>
                  <a:pt x="10205" y="4342"/>
                  <a:pt x="10145" y="4199"/>
                </a:cubicBezTo>
                <a:cubicBezTo>
                  <a:pt x="10145" y="4187"/>
                  <a:pt x="10133" y="4175"/>
                  <a:pt x="10133" y="4163"/>
                </a:cubicBezTo>
                <a:cubicBezTo>
                  <a:pt x="10026" y="3961"/>
                  <a:pt x="9907" y="3770"/>
                  <a:pt x="9776" y="3580"/>
                </a:cubicBezTo>
                <a:cubicBezTo>
                  <a:pt x="9633" y="3354"/>
                  <a:pt x="9478" y="3151"/>
                  <a:pt x="9312" y="2937"/>
                </a:cubicBezTo>
                <a:cubicBezTo>
                  <a:pt x="9157" y="2734"/>
                  <a:pt x="8919" y="2615"/>
                  <a:pt x="8645" y="2592"/>
                </a:cubicBezTo>
                <a:cubicBezTo>
                  <a:pt x="8573" y="2592"/>
                  <a:pt x="8502" y="2592"/>
                  <a:pt x="8419" y="2615"/>
                </a:cubicBezTo>
                <a:lnTo>
                  <a:pt x="8419" y="2592"/>
                </a:lnTo>
                <a:lnTo>
                  <a:pt x="8419" y="2568"/>
                </a:lnTo>
                <a:lnTo>
                  <a:pt x="8419" y="2556"/>
                </a:lnTo>
                <a:lnTo>
                  <a:pt x="8419" y="2520"/>
                </a:lnTo>
                <a:lnTo>
                  <a:pt x="8419" y="2508"/>
                </a:lnTo>
                <a:lnTo>
                  <a:pt x="8419" y="2473"/>
                </a:lnTo>
                <a:lnTo>
                  <a:pt x="8419" y="2461"/>
                </a:lnTo>
                <a:lnTo>
                  <a:pt x="8419" y="2401"/>
                </a:lnTo>
                <a:cubicBezTo>
                  <a:pt x="8419" y="2318"/>
                  <a:pt x="8395" y="2223"/>
                  <a:pt x="8359" y="2139"/>
                </a:cubicBezTo>
                <a:cubicBezTo>
                  <a:pt x="8300" y="1972"/>
                  <a:pt x="8216" y="1842"/>
                  <a:pt x="8085" y="1734"/>
                </a:cubicBezTo>
                <a:cubicBezTo>
                  <a:pt x="7883" y="1568"/>
                  <a:pt x="7680" y="1425"/>
                  <a:pt x="7454" y="1270"/>
                </a:cubicBezTo>
                <a:cubicBezTo>
                  <a:pt x="7264" y="1139"/>
                  <a:pt x="7049" y="1020"/>
                  <a:pt x="6859" y="913"/>
                </a:cubicBezTo>
                <a:cubicBezTo>
                  <a:pt x="6723" y="841"/>
                  <a:pt x="6569" y="804"/>
                  <a:pt x="6417" y="804"/>
                </a:cubicBezTo>
                <a:cubicBezTo>
                  <a:pt x="6316" y="804"/>
                  <a:pt x="6215" y="820"/>
                  <a:pt x="6121" y="853"/>
                </a:cubicBezTo>
                <a:cubicBezTo>
                  <a:pt x="6037" y="889"/>
                  <a:pt x="5978" y="913"/>
                  <a:pt x="5918" y="960"/>
                </a:cubicBezTo>
                <a:lnTo>
                  <a:pt x="5918" y="949"/>
                </a:lnTo>
                <a:cubicBezTo>
                  <a:pt x="5918" y="925"/>
                  <a:pt x="5918" y="925"/>
                  <a:pt x="5906" y="913"/>
                </a:cubicBezTo>
                <a:lnTo>
                  <a:pt x="5906" y="901"/>
                </a:lnTo>
                <a:cubicBezTo>
                  <a:pt x="5906" y="889"/>
                  <a:pt x="5906" y="889"/>
                  <a:pt x="5895" y="865"/>
                </a:cubicBezTo>
                <a:lnTo>
                  <a:pt x="5895" y="853"/>
                </a:lnTo>
                <a:cubicBezTo>
                  <a:pt x="5895" y="841"/>
                  <a:pt x="5883" y="829"/>
                  <a:pt x="5883" y="829"/>
                </a:cubicBezTo>
                <a:lnTo>
                  <a:pt x="5883" y="806"/>
                </a:lnTo>
                <a:cubicBezTo>
                  <a:pt x="5883" y="794"/>
                  <a:pt x="5859" y="782"/>
                  <a:pt x="5859" y="770"/>
                </a:cubicBezTo>
                <a:cubicBezTo>
                  <a:pt x="5799" y="627"/>
                  <a:pt x="5704" y="508"/>
                  <a:pt x="5597" y="437"/>
                </a:cubicBezTo>
                <a:cubicBezTo>
                  <a:pt x="5502" y="377"/>
                  <a:pt x="5418" y="318"/>
                  <a:pt x="5299" y="294"/>
                </a:cubicBezTo>
                <a:cubicBezTo>
                  <a:pt x="5061" y="210"/>
                  <a:pt x="4823" y="151"/>
                  <a:pt x="4585" y="115"/>
                </a:cubicBezTo>
                <a:cubicBezTo>
                  <a:pt x="4347" y="67"/>
                  <a:pt x="4097" y="20"/>
                  <a:pt x="3859" y="8"/>
                </a:cubicBezTo>
                <a:cubicBezTo>
                  <a:pt x="3822" y="3"/>
                  <a:pt x="3785" y="1"/>
                  <a:pt x="374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50" name="Google Shape;14350;p90"/>
          <p:cNvGrpSpPr/>
          <p:nvPr/>
        </p:nvGrpSpPr>
        <p:grpSpPr>
          <a:xfrm>
            <a:off x="4882690" y="2425405"/>
            <a:ext cx="274573" cy="350682"/>
            <a:chOff x="4882690" y="2425405"/>
            <a:chExt cx="274573" cy="350682"/>
          </a:xfrm>
          <a:solidFill>
            <a:schemeClr val="bg1"/>
          </a:solidFill>
        </p:grpSpPr>
        <p:sp>
          <p:nvSpPr>
            <p:cNvPr id="14351" name="Google Shape;14351;p90"/>
            <p:cNvSpPr/>
            <p:nvPr/>
          </p:nvSpPr>
          <p:spPr>
            <a:xfrm>
              <a:off x="4882690" y="2425405"/>
              <a:ext cx="92075" cy="350682"/>
            </a:xfrm>
            <a:custGeom>
              <a:avLst/>
              <a:gdLst/>
              <a:ahLst/>
              <a:cxnLst/>
              <a:rect l="l" t="t" r="r" b="b"/>
              <a:pathLst>
                <a:path w="2895" h="11026" extrusionOk="0">
                  <a:moveTo>
                    <a:pt x="2573" y="322"/>
                  </a:moveTo>
                  <a:cubicBezTo>
                    <a:pt x="2370" y="1441"/>
                    <a:pt x="2061" y="3167"/>
                    <a:pt x="1965" y="3751"/>
                  </a:cubicBezTo>
                  <a:cubicBezTo>
                    <a:pt x="1942" y="3846"/>
                    <a:pt x="1930" y="3905"/>
                    <a:pt x="1930" y="3929"/>
                  </a:cubicBezTo>
                  <a:cubicBezTo>
                    <a:pt x="1882" y="4179"/>
                    <a:pt x="1894" y="4525"/>
                    <a:pt x="1930" y="4906"/>
                  </a:cubicBezTo>
                  <a:cubicBezTo>
                    <a:pt x="1709" y="4950"/>
                    <a:pt x="1486" y="4966"/>
                    <a:pt x="1277" y="4966"/>
                  </a:cubicBezTo>
                  <a:cubicBezTo>
                    <a:pt x="980" y="4966"/>
                    <a:pt x="714" y="4933"/>
                    <a:pt x="525" y="4906"/>
                  </a:cubicBezTo>
                  <a:cubicBezTo>
                    <a:pt x="846" y="3036"/>
                    <a:pt x="692" y="1750"/>
                    <a:pt x="572" y="798"/>
                  </a:cubicBezTo>
                  <a:cubicBezTo>
                    <a:pt x="561" y="631"/>
                    <a:pt x="525" y="476"/>
                    <a:pt x="513" y="322"/>
                  </a:cubicBezTo>
                  <a:close/>
                  <a:moveTo>
                    <a:pt x="477" y="5215"/>
                  </a:moveTo>
                  <a:cubicBezTo>
                    <a:pt x="680" y="5251"/>
                    <a:pt x="965" y="5298"/>
                    <a:pt x="1287" y="5298"/>
                  </a:cubicBezTo>
                  <a:cubicBezTo>
                    <a:pt x="1501" y="5298"/>
                    <a:pt x="1739" y="5275"/>
                    <a:pt x="1965" y="5239"/>
                  </a:cubicBezTo>
                  <a:cubicBezTo>
                    <a:pt x="1965" y="5275"/>
                    <a:pt x="1977" y="5322"/>
                    <a:pt x="1977" y="5370"/>
                  </a:cubicBezTo>
                  <a:lnTo>
                    <a:pt x="1977" y="5429"/>
                  </a:lnTo>
                  <a:cubicBezTo>
                    <a:pt x="1823" y="5656"/>
                    <a:pt x="1573" y="6001"/>
                    <a:pt x="1215" y="6334"/>
                  </a:cubicBezTo>
                  <a:cubicBezTo>
                    <a:pt x="1084" y="6215"/>
                    <a:pt x="965" y="6084"/>
                    <a:pt x="858" y="5965"/>
                  </a:cubicBezTo>
                  <a:cubicBezTo>
                    <a:pt x="680" y="5739"/>
                    <a:pt x="549" y="5537"/>
                    <a:pt x="453" y="5370"/>
                  </a:cubicBezTo>
                  <a:cubicBezTo>
                    <a:pt x="453" y="5322"/>
                    <a:pt x="453" y="5263"/>
                    <a:pt x="477" y="5215"/>
                  </a:cubicBezTo>
                  <a:close/>
                  <a:moveTo>
                    <a:pt x="2001" y="5929"/>
                  </a:moveTo>
                  <a:cubicBezTo>
                    <a:pt x="2037" y="6263"/>
                    <a:pt x="2061" y="6572"/>
                    <a:pt x="2061" y="6858"/>
                  </a:cubicBezTo>
                  <a:lnTo>
                    <a:pt x="2061" y="6870"/>
                  </a:lnTo>
                  <a:cubicBezTo>
                    <a:pt x="1846" y="6787"/>
                    <a:pt x="1644" y="6680"/>
                    <a:pt x="1465" y="6549"/>
                  </a:cubicBezTo>
                  <a:cubicBezTo>
                    <a:pt x="1573" y="6441"/>
                    <a:pt x="1680" y="6334"/>
                    <a:pt x="1763" y="6227"/>
                  </a:cubicBezTo>
                  <a:cubicBezTo>
                    <a:pt x="1858" y="6132"/>
                    <a:pt x="1942" y="6025"/>
                    <a:pt x="2001" y="5929"/>
                  </a:cubicBezTo>
                  <a:close/>
                  <a:moveTo>
                    <a:pt x="430" y="5965"/>
                  </a:moveTo>
                  <a:cubicBezTo>
                    <a:pt x="561" y="6156"/>
                    <a:pt x="739" y="6370"/>
                    <a:pt x="965" y="6572"/>
                  </a:cubicBezTo>
                  <a:cubicBezTo>
                    <a:pt x="799" y="6703"/>
                    <a:pt x="620" y="6811"/>
                    <a:pt x="430" y="6918"/>
                  </a:cubicBezTo>
                  <a:lnTo>
                    <a:pt x="430" y="6870"/>
                  </a:lnTo>
                  <a:lnTo>
                    <a:pt x="430" y="6668"/>
                  </a:lnTo>
                  <a:lnTo>
                    <a:pt x="430" y="6334"/>
                  </a:lnTo>
                  <a:lnTo>
                    <a:pt x="430" y="5965"/>
                  </a:lnTo>
                  <a:close/>
                  <a:moveTo>
                    <a:pt x="1215" y="6763"/>
                  </a:moveTo>
                  <a:cubicBezTo>
                    <a:pt x="1454" y="6965"/>
                    <a:pt x="1739" y="7108"/>
                    <a:pt x="2061" y="7215"/>
                  </a:cubicBezTo>
                  <a:cubicBezTo>
                    <a:pt x="2061" y="7656"/>
                    <a:pt x="2037" y="8061"/>
                    <a:pt x="1942" y="8346"/>
                  </a:cubicBezTo>
                  <a:cubicBezTo>
                    <a:pt x="1823" y="8716"/>
                    <a:pt x="1620" y="8870"/>
                    <a:pt x="1251" y="8870"/>
                  </a:cubicBezTo>
                  <a:cubicBezTo>
                    <a:pt x="870" y="8870"/>
                    <a:pt x="656" y="8704"/>
                    <a:pt x="549" y="8346"/>
                  </a:cubicBezTo>
                  <a:cubicBezTo>
                    <a:pt x="453" y="8061"/>
                    <a:pt x="441" y="7680"/>
                    <a:pt x="430" y="7239"/>
                  </a:cubicBezTo>
                  <a:cubicBezTo>
                    <a:pt x="692" y="7120"/>
                    <a:pt x="965" y="6977"/>
                    <a:pt x="1215" y="6763"/>
                  </a:cubicBezTo>
                  <a:close/>
                  <a:moveTo>
                    <a:pt x="2346" y="7525"/>
                  </a:moveTo>
                  <a:cubicBezTo>
                    <a:pt x="2346" y="7727"/>
                    <a:pt x="2358" y="7954"/>
                    <a:pt x="2358" y="8192"/>
                  </a:cubicBezTo>
                  <a:cubicBezTo>
                    <a:pt x="2358" y="8954"/>
                    <a:pt x="2251" y="10704"/>
                    <a:pt x="1323" y="10704"/>
                  </a:cubicBezTo>
                  <a:cubicBezTo>
                    <a:pt x="668" y="10704"/>
                    <a:pt x="370" y="9739"/>
                    <a:pt x="287" y="8680"/>
                  </a:cubicBezTo>
                  <a:lnTo>
                    <a:pt x="287" y="8680"/>
                  </a:lnTo>
                  <a:cubicBezTo>
                    <a:pt x="311" y="8704"/>
                    <a:pt x="311" y="8716"/>
                    <a:pt x="322" y="8739"/>
                  </a:cubicBezTo>
                  <a:lnTo>
                    <a:pt x="322" y="8763"/>
                  </a:lnTo>
                  <a:cubicBezTo>
                    <a:pt x="334" y="8775"/>
                    <a:pt x="334" y="8787"/>
                    <a:pt x="346" y="8799"/>
                  </a:cubicBezTo>
                  <a:cubicBezTo>
                    <a:pt x="370" y="8823"/>
                    <a:pt x="382" y="8835"/>
                    <a:pt x="382" y="8846"/>
                  </a:cubicBezTo>
                  <a:lnTo>
                    <a:pt x="394" y="8858"/>
                  </a:lnTo>
                  <a:lnTo>
                    <a:pt x="441" y="8906"/>
                  </a:lnTo>
                  <a:lnTo>
                    <a:pt x="489" y="8954"/>
                  </a:lnTo>
                  <a:cubicBezTo>
                    <a:pt x="501" y="8966"/>
                    <a:pt x="513" y="8977"/>
                    <a:pt x="525" y="8977"/>
                  </a:cubicBezTo>
                  <a:lnTo>
                    <a:pt x="549" y="8977"/>
                  </a:lnTo>
                  <a:cubicBezTo>
                    <a:pt x="561" y="9001"/>
                    <a:pt x="572" y="9013"/>
                    <a:pt x="584" y="9013"/>
                  </a:cubicBezTo>
                  <a:cubicBezTo>
                    <a:pt x="608" y="9025"/>
                    <a:pt x="620" y="9025"/>
                    <a:pt x="632" y="9037"/>
                  </a:cubicBezTo>
                  <a:cubicBezTo>
                    <a:pt x="644" y="9061"/>
                    <a:pt x="668" y="9061"/>
                    <a:pt x="680" y="9073"/>
                  </a:cubicBezTo>
                  <a:lnTo>
                    <a:pt x="692" y="9073"/>
                  </a:lnTo>
                  <a:cubicBezTo>
                    <a:pt x="703" y="9085"/>
                    <a:pt x="727" y="9085"/>
                    <a:pt x="751" y="9096"/>
                  </a:cubicBezTo>
                  <a:cubicBezTo>
                    <a:pt x="763" y="9096"/>
                    <a:pt x="787" y="9120"/>
                    <a:pt x="811" y="9120"/>
                  </a:cubicBezTo>
                  <a:lnTo>
                    <a:pt x="822" y="9120"/>
                  </a:lnTo>
                  <a:cubicBezTo>
                    <a:pt x="846" y="9120"/>
                    <a:pt x="870" y="9132"/>
                    <a:pt x="882" y="9132"/>
                  </a:cubicBezTo>
                  <a:lnTo>
                    <a:pt x="906" y="9132"/>
                  </a:lnTo>
                  <a:cubicBezTo>
                    <a:pt x="918" y="9132"/>
                    <a:pt x="942" y="9144"/>
                    <a:pt x="965" y="9144"/>
                  </a:cubicBezTo>
                  <a:cubicBezTo>
                    <a:pt x="977" y="9144"/>
                    <a:pt x="1001" y="9144"/>
                    <a:pt x="1025" y="9156"/>
                  </a:cubicBezTo>
                  <a:lnTo>
                    <a:pt x="1334" y="9156"/>
                  </a:lnTo>
                  <a:cubicBezTo>
                    <a:pt x="1345" y="9156"/>
                    <a:pt x="1356" y="9156"/>
                    <a:pt x="1366" y="9156"/>
                  </a:cubicBezTo>
                  <a:cubicBezTo>
                    <a:pt x="1836" y="9156"/>
                    <a:pt x="2123" y="8896"/>
                    <a:pt x="2263" y="8454"/>
                  </a:cubicBezTo>
                  <a:cubicBezTo>
                    <a:pt x="2275" y="8418"/>
                    <a:pt x="2275" y="8406"/>
                    <a:pt x="2275" y="8370"/>
                  </a:cubicBezTo>
                  <a:lnTo>
                    <a:pt x="2275" y="8358"/>
                  </a:lnTo>
                  <a:cubicBezTo>
                    <a:pt x="2275" y="8335"/>
                    <a:pt x="2287" y="8311"/>
                    <a:pt x="2287" y="8287"/>
                  </a:cubicBezTo>
                  <a:lnTo>
                    <a:pt x="2287" y="8263"/>
                  </a:lnTo>
                  <a:cubicBezTo>
                    <a:pt x="2287" y="8239"/>
                    <a:pt x="2299" y="8227"/>
                    <a:pt x="2299" y="8192"/>
                  </a:cubicBezTo>
                  <a:lnTo>
                    <a:pt x="2299" y="8180"/>
                  </a:lnTo>
                  <a:cubicBezTo>
                    <a:pt x="2299" y="8144"/>
                    <a:pt x="2311" y="8132"/>
                    <a:pt x="2311" y="8108"/>
                  </a:cubicBezTo>
                  <a:lnTo>
                    <a:pt x="2311" y="8084"/>
                  </a:lnTo>
                  <a:cubicBezTo>
                    <a:pt x="2311" y="8061"/>
                    <a:pt x="2311" y="8049"/>
                    <a:pt x="2335" y="8013"/>
                  </a:cubicBezTo>
                  <a:lnTo>
                    <a:pt x="2335" y="8001"/>
                  </a:lnTo>
                  <a:cubicBezTo>
                    <a:pt x="2335" y="7965"/>
                    <a:pt x="2335" y="7954"/>
                    <a:pt x="2346" y="7930"/>
                  </a:cubicBezTo>
                  <a:lnTo>
                    <a:pt x="2346" y="7906"/>
                  </a:lnTo>
                  <a:lnTo>
                    <a:pt x="2346" y="7834"/>
                  </a:lnTo>
                  <a:lnTo>
                    <a:pt x="2346" y="7811"/>
                  </a:lnTo>
                  <a:lnTo>
                    <a:pt x="2346" y="7715"/>
                  </a:lnTo>
                  <a:lnTo>
                    <a:pt x="2346" y="7703"/>
                  </a:lnTo>
                  <a:lnTo>
                    <a:pt x="2346" y="7632"/>
                  </a:lnTo>
                  <a:lnTo>
                    <a:pt x="2346" y="7596"/>
                  </a:lnTo>
                  <a:lnTo>
                    <a:pt x="2346" y="7525"/>
                  </a:lnTo>
                  <a:close/>
                  <a:moveTo>
                    <a:pt x="334" y="0"/>
                  </a:moveTo>
                  <a:cubicBezTo>
                    <a:pt x="299" y="0"/>
                    <a:pt x="251" y="12"/>
                    <a:pt x="215" y="36"/>
                  </a:cubicBezTo>
                  <a:cubicBezTo>
                    <a:pt x="191" y="72"/>
                    <a:pt x="180" y="119"/>
                    <a:pt x="180" y="155"/>
                  </a:cubicBezTo>
                  <a:cubicBezTo>
                    <a:pt x="191" y="369"/>
                    <a:pt x="215" y="595"/>
                    <a:pt x="251" y="834"/>
                  </a:cubicBezTo>
                  <a:cubicBezTo>
                    <a:pt x="370" y="1798"/>
                    <a:pt x="513" y="3120"/>
                    <a:pt x="156" y="5084"/>
                  </a:cubicBezTo>
                  <a:cubicBezTo>
                    <a:pt x="120" y="5358"/>
                    <a:pt x="96" y="5834"/>
                    <a:pt x="96" y="6310"/>
                  </a:cubicBezTo>
                  <a:cubicBezTo>
                    <a:pt x="25" y="6787"/>
                    <a:pt x="1" y="7394"/>
                    <a:pt x="1" y="8180"/>
                  </a:cubicBezTo>
                  <a:cubicBezTo>
                    <a:pt x="1" y="8966"/>
                    <a:pt x="96" y="9656"/>
                    <a:pt x="299" y="10132"/>
                  </a:cubicBezTo>
                  <a:cubicBezTo>
                    <a:pt x="596" y="10859"/>
                    <a:pt x="1037" y="11025"/>
                    <a:pt x="1346" y="11025"/>
                  </a:cubicBezTo>
                  <a:cubicBezTo>
                    <a:pt x="2227" y="11025"/>
                    <a:pt x="2716" y="10013"/>
                    <a:pt x="2716" y="8180"/>
                  </a:cubicBezTo>
                  <a:cubicBezTo>
                    <a:pt x="2716" y="6632"/>
                    <a:pt x="2585" y="5727"/>
                    <a:pt x="2275" y="5275"/>
                  </a:cubicBezTo>
                  <a:cubicBezTo>
                    <a:pt x="2227" y="4775"/>
                    <a:pt x="2180" y="4263"/>
                    <a:pt x="2239" y="3965"/>
                  </a:cubicBezTo>
                  <a:cubicBezTo>
                    <a:pt x="2239" y="3965"/>
                    <a:pt x="2263" y="3905"/>
                    <a:pt x="2275" y="3810"/>
                  </a:cubicBezTo>
                  <a:cubicBezTo>
                    <a:pt x="2394" y="3179"/>
                    <a:pt x="2739" y="1286"/>
                    <a:pt x="2894" y="191"/>
                  </a:cubicBezTo>
                  <a:cubicBezTo>
                    <a:pt x="2894" y="143"/>
                    <a:pt x="2894" y="95"/>
                    <a:pt x="2870" y="60"/>
                  </a:cubicBezTo>
                  <a:cubicBezTo>
                    <a:pt x="2835" y="24"/>
                    <a:pt x="2799" y="0"/>
                    <a:pt x="2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2" name="Google Shape;14352;p90"/>
            <p:cNvSpPr/>
            <p:nvPr/>
          </p:nvSpPr>
          <p:spPr>
            <a:xfrm>
              <a:off x="4966782" y="2429254"/>
              <a:ext cx="190480" cy="250655"/>
            </a:xfrm>
            <a:custGeom>
              <a:avLst/>
              <a:gdLst/>
              <a:ahLst/>
              <a:cxnLst/>
              <a:rect l="l" t="t" r="r" b="b"/>
              <a:pathLst>
                <a:path w="5989" h="7881" extrusionOk="0">
                  <a:moveTo>
                    <a:pt x="2000" y="2880"/>
                  </a:moveTo>
                  <a:cubicBezTo>
                    <a:pt x="2143" y="3022"/>
                    <a:pt x="2298" y="3106"/>
                    <a:pt x="2429" y="3153"/>
                  </a:cubicBezTo>
                  <a:lnTo>
                    <a:pt x="2429" y="3165"/>
                  </a:lnTo>
                  <a:lnTo>
                    <a:pt x="2429" y="3249"/>
                  </a:lnTo>
                  <a:lnTo>
                    <a:pt x="2429" y="3344"/>
                  </a:lnTo>
                  <a:lnTo>
                    <a:pt x="2429" y="3356"/>
                  </a:lnTo>
                  <a:lnTo>
                    <a:pt x="2429" y="3534"/>
                  </a:lnTo>
                  <a:lnTo>
                    <a:pt x="2429" y="3546"/>
                  </a:lnTo>
                  <a:lnTo>
                    <a:pt x="2429" y="3725"/>
                  </a:lnTo>
                  <a:lnTo>
                    <a:pt x="2429" y="3749"/>
                  </a:lnTo>
                  <a:cubicBezTo>
                    <a:pt x="2429" y="3808"/>
                    <a:pt x="2429" y="3868"/>
                    <a:pt x="2441" y="3927"/>
                  </a:cubicBezTo>
                  <a:lnTo>
                    <a:pt x="2441" y="3939"/>
                  </a:lnTo>
                  <a:cubicBezTo>
                    <a:pt x="2441" y="3999"/>
                    <a:pt x="2453" y="4058"/>
                    <a:pt x="2453" y="4118"/>
                  </a:cubicBezTo>
                  <a:lnTo>
                    <a:pt x="2453" y="4130"/>
                  </a:lnTo>
                  <a:cubicBezTo>
                    <a:pt x="2453" y="4177"/>
                    <a:pt x="2453" y="4201"/>
                    <a:pt x="2465" y="4237"/>
                  </a:cubicBezTo>
                  <a:cubicBezTo>
                    <a:pt x="2310" y="4463"/>
                    <a:pt x="2036" y="4761"/>
                    <a:pt x="1631" y="4915"/>
                  </a:cubicBezTo>
                  <a:cubicBezTo>
                    <a:pt x="1584" y="4856"/>
                    <a:pt x="1441" y="4677"/>
                    <a:pt x="1215" y="4380"/>
                  </a:cubicBezTo>
                  <a:cubicBezTo>
                    <a:pt x="1548" y="3963"/>
                    <a:pt x="1834" y="3296"/>
                    <a:pt x="2000" y="2880"/>
                  </a:cubicBezTo>
                  <a:close/>
                  <a:moveTo>
                    <a:pt x="2524" y="4713"/>
                  </a:moveTo>
                  <a:cubicBezTo>
                    <a:pt x="2524" y="4761"/>
                    <a:pt x="2548" y="4796"/>
                    <a:pt x="2548" y="4832"/>
                  </a:cubicBezTo>
                  <a:cubicBezTo>
                    <a:pt x="2560" y="4892"/>
                    <a:pt x="2560" y="4939"/>
                    <a:pt x="2572" y="4975"/>
                  </a:cubicBezTo>
                  <a:cubicBezTo>
                    <a:pt x="2584" y="5023"/>
                    <a:pt x="2584" y="5082"/>
                    <a:pt x="2608" y="5130"/>
                  </a:cubicBezTo>
                  <a:cubicBezTo>
                    <a:pt x="2608" y="5154"/>
                    <a:pt x="2620" y="5177"/>
                    <a:pt x="2620" y="5201"/>
                  </a:cubicBezTo>
                  <a:cubicBezTo>
                    <a:pt x="2620" y="5237"/>
                    <a:pt x="2631" y="5249"/>
                    <a:pt x="2631" y="5273"/>
                  </a:cubicBezTo>
                  <a:cubicBezTo>
                    <a:pt x="2631" y="5308"/>
                    <a:pt x="2643" y="5320"/>
                    <a:pt x="2643" y="5356"/>
                  </a:cubicBezTo>
                  <a:cubicBezTo>
                    <a:pt x="2643" y="5368"/>
                    <a:pt x="2667" y="5392"/>
                    <a:pt x="2667" y="5416"/>
                  </a:cubicBezTo>
                  <a:cubicBezTo>
                    <a:pt x="2667" y="5427"/>
                    <a:pt x="2679" y="5451"/>
                    <a:pt x="2679" y="5475"/>
                  </a:cubicBezTo>
                  <a:cubicBezTo>
                    <a:pt x="2679" y="5487"/>
                    <a:pt x="2691" y="5511"/>
                    <a:pt x="2691" y="5535"/>
                  </a:cubicBezTo>
                  <a:cubicBezTo>
                    <a:pt x="2691" y="5547"/>
                    <a:pt x="2703" y="5570"/>
                    <a:pt x="2703" y="5582"/>
                  </a:cubicBezTo>
                  <a:cubicBezTo>
                    <a:pt x="2703" y="5606"/>
                    <a:pt x="2727" y="5618"/>
                    <a:pt x="2727" y="5630"/>
                  </a:cubicBezTo>
                  <a:cubicBezTo>
                    <a:pt x="2727" y="5654"/>
                    <a:pt x="2739" y="5666"/>
                    <a:pt x="2739" y="5677"/>
                  </a:cubicBezTo>
                  <a:lnTo>
                    <a:pt x="2739" y="5689"/>
                  </a:lnTo>
                  <a:cubicBezTo>
                    <a:pt x="2739" y="5713"/>
                    <a:pt x="2739" y="5725"/>
                    <a:pt x="2750" y="5737"/>
                  </a:cubicBezTo>
                  <a:cubicBezTo>
                    <a:pt x="2381" y="5558"/>
                    <a:pt x="2096" y="5356"/>
                    <a:pt x="1893" y="5189"/>
                  </a:cubicBezTo>
                  <a:cubicBezTo>
                    <a:pt x="2155" y="5070"/>
                    <a:pt x="2369" y="4892"/>
                    <a:pt x="2524" y="4713"/>
                  </a:cubicBezTo>
                  <a:close/>
                  <a:moveTo>
                    <a:pt x="3763" y="2927"/>
                  </a:moveTo>
                  <a:cubicBezTo>
                    <a:pt x="3798" y="2927"/>
                    <a:pt x="3822" y="2939"/>
                    <a:pt x="3846" y="2951"/>
                  </a:cubicBezTo>
                  <a:cubicBezTo>
                    <a:pt x="3858" y="2963"/>
                    <a:pt x="3870" y="2987"/>
                    <a:pt x="3870" y="3022"/>
                  </a:cubicBezTo>
                  <a:cubicBezTo>
                    <a:pt x="3810" y="3582"/>
                    <a:pt x="3905" y="4392"/>
                    <a:pt x="4334" y="5035"/>
                  </a:cubicBezTo>
                  <a:cubicBezTo>
                    <a:pt x="4655" y="5547"/>
                    <a:pt x="5060" y="5999"/>
                    <a:pt x="5370" y="6380"/>
                  </a:cubicBezTo>
                  <a:cubicBezTo>
                    <a:pt x="5513" y="6523"/>
                    <a:pt x="5632" y="6654"/>
                    <a:pt x="5715" y="6773"/>
                  </a:cubicBezTo>
                  <a:cubicBezTo>
                    <a:pt x="5632" y="7035"/>
                    <a:pt x="5644" y="7142"/>
                    <a:pt x="5632" y="7237"/>
                  </a:cubicBezTo>
                  <a:cubicBezTo>
                    <a:pt x="5608" y="7344"/>
                    <a:pt x="5548" y="7440"/>
                    <a:pt x="5465" y="7499"/>
                  </a:cubicBezTo>
                  <a:cubicBezTo>
                    <a:pt x="5410" y="7532"/>
                    <a:pt x="5342" y="7550"/>
                    <a:pt x="5273" y="7550"/>
                  </a:cubicBezTo>
                  <a:cubicBezTo>
                    <a:pt x="5193" y="7550"/>
                    <a:pt x="5112" y="7526"/>
                    <a:pt x="5048" y="7475"/>
                  </a:cubicBezTo>
                  <a:lnTo>
                    <a:pt x="3191" y="6130"/>
                  </a:lnTo>
                  <a:lnTo>
                    <a:pt x="3143" y="6082"/>
                  </a:lnTo>
                  <a:lnTo>
                    <a:pt x="3143" y="6058"/>
                  </a:lnTo>
                  <a:lnTo>
                    <a:pt x="3143" y="6047"/>
                  </a:lnTo>
                  <a:cubicBezTo>
                    <a:pt x="3108" y="5928"/>
                    <a:pt x="3048" y="5737"/>
                    <a:pt x="2989" y="5451"/>
                  </a:cubicBezTo>
                  <a:cubicBezTo>
                    <a:pt x="2989" y="5439"/>
                    <a:pt x="2989" y="5427"/>
                    <a:pt x="2977" y="5404"/>
                  </a:cubicBezTo>
                  <a:cubicBezTo>
                    <a:pt x="2977" y="5392"/>
                    <a:pt x="2977" y="5380"/>
                    <a:pt x="2965" y="5368"/>
                  </a:cubicBezTo>
                  <a:cubicBezTo>
                    <a:pt x="2965" y="5344"/>
                    <a:pt x="2965" y="5332"/>
                    <a:pt x="2953" y="5320"/>
                  </a:cubicBezTo>
                  <a:cubicBezTo>
                    <a:pt x="2953" y="5308"/>
                    <a:pt x="2953" y="5285"/>
                    <a:pt x="2929" y="5273"/>
                  </a:cubicBezTo>
                  <a:cubicBezTo>
                    <a:pt x="2929" y="5261"/>
                    <a:pt x="2929" y="5249"/>
                    <a:pt x="2917" y="5225"/>
                  </a:cubicBezTo>
                  <a:cubicBezTo>
                    <a:pt x="2917" y="5213"/>
                    <a:pt x="2917" y="5201"/>
                    <a:pt x="2905" y="5189"/>
                  </a:cubicBezTo>
                  <a:lnTo>
                    <a:pt x="2905" y="5142"/>
                  </a:lnTo>
                  <a:lnTo>
                    <a:pt x="2905" y="5130"/>
                  </a:lnTo>
                  <a:lnTo>
                    <a:pt x="2905" y="5082"/>
                  </a:lnTo>
                  <a:lnTo>
                    <a:pt x="2905" y="5035"/>
                  </a:lnTo>
                  <a:lnTo>
                    <a:pt x="2905" y="4987"/>
                  </a:lnTo>
                  <a:lnTo>
                    <a:pt x="2905" y="4975"/>
                  </a:lnTo>
                  <a:lnTo>
                    <a:pt x="2905" y="4927"/>
                  </a:lnTo>
                  <a:lnTo>
                    <a:pt x="2905" y="4915"/>
                  </a:lnTo>
                  <a:lnTo>
                    <a:pt x="2905" y="4868"/>
                  </a:lnTo>
                  <a:lnTo>
                    <a:pt x="2905" y="4856"/>
                  </a:lnTo>
                  <a:lnTo>
                    <a:pt x="2905" y="4808"/>
                  </a:lnTo>
                  <a:lnTo>
                    <a:pt x="2905" y="4796"/>
                  </a:lnTo>
                  <a:lnTo>
                    <a:pt x="2905" y="4749"/>
                  </a:lnTo>
                  <a:lnTo>
                    <a:pt x="2905" y="4737"/>
                  </a:lnTo>
                  <a:lnTo>
                    <a:pt x="2905" y="4689"/>
                  </a:lnTo>
                  <a:lnTo>
                    <a:pt x="2905" y="4677"/>
                  </a:lnTo>
                  <a:lnTo>
                    <a:pt x="2905" y="4630"/>
                  </a:lnTo>
                  <a:lnTo>
                    <a:pt x="2905" y="4618"/>
                  </a:lnTo>
                  <a:lnTo>
                    <a:pt x="2905" y="4570"/>
                  </a:lnTo>
                  <a:lnTo>
                    <a:pt x="2905" y="4558"/>
                  </a:lnTo>
                  <a:lnTo>
                    <a:pt x="2905" y="4511"/>
                  </a:lnTo>
                  <a:lnTo>
                    <a:pt x="2905" y="4499"/>
                  </a:lnTo>
                  <a:lnTo>
                    <a:pt x="2905" y="4451"/>
                  </a:lnTo>
                  <a:lnTo>
                    <a:pt x="2905" y="4439"/>
                  </a:lnTo>
                  <a:lnTo>
                    <a:pt x="2905" y="4392"/>
                  </a:lnTo>
                  <a:lnTo>
                    <a:pt x="2905" y="4380"/>
                  </a:lnTo>
                  <a:lnTo>
                    <a:pt x="2905" y="4332"/>
                  </a:lnTo>
                  <a:lnTo>
                    <a:pt x="2905" y="4320"/>
                  </a:lnTo>
                  <a:lnTo>
                    <a:pt x="2905" y="4273"/>
                  </a:lnTo>
                  <a:lnTo>
                    <a:pt x="2905" y="4261"/>
                  </a:lnTo>
                  <a:lnTo>
                    <a:pt x="2905" y="4213"/>
                  </a:lnTo>
                  <a:lnTo>
                    <a:pt x="2905" y="4201"/>
                  </a:lnTo>
                  <a:lnTo>
                    <a:pt x="2905" y="4153"/>
                  </a:lnTo>
                  <a:lnTo>
                    <a:pt x="2905" y="4142"/>
                  </a:lnTo>
                  <a:lnTo>
                    <a:pt x="2905" y="4094"/>
                  </a:lnTo>
                  <a:lnTo>
                    <a:pt x="2905" y="4082"/>
                  </a:lnTo>
                  <a:lnTo>
                    <a:pt x="2905" y="4034"/>
                  </a:lnTo>
                  <a:lnTo>
                    <a:pt x="2905" y="4023"/>
                  </a:lnTo>
                  <a:lnTo>
                    <a:pt x="2905" y="3975"/>
                  </a:lnTo>
                  <a:lnTo>
                    <a:pt x="2905" y="3963"/>
                  </a:lnTo>
                  <a:lnTo>
                    <a:pt x="2905" y="3915"/>
                  </a:lnTo>
                  <a:lnTo>
                    <a:pt x="2905" y="3903"/>
                  </a:lnTo>
                  <a:lnTo>
                    <a:pt x="2905" y="3856"/>
                  </a:lnTo>
                  <a:lnTo>
                    <a:pt x="2905" y="3844"/>
                  </a:lnTo>
                  <a:lnTo>
                    <a:pt x="2905" y="3796"/>
                  </a:lnTo>
                  <a:lnTo>
                    <a:pt x="2905" y="3784"/>
                  </a:lnTo>
                  <a:lnTo>
                    <a:pt x="2905" y="3737"/>
                  </a:lnTo>
                  <a:lnTo>
                    <a:pt x="2905" y="3725"/>
                  </a:lnTo>
                  <a:lnTo>
                    <a:pt x="2905" y="3677"/>
                  </a:lnTo>
                  <a:lnTo>
                    <a:pt x="2905" y="3665"/>
                  </a:lnTo>
                  <a:lnTo>
                    <a:pt x="2905" y="3618"/>
                  </a:lnTo>
                  <a:lnTo>
                    <a:pt x="2905" y="3606"/>
                  </a:lnTo>
                  <a:lnTo>
                    <a:pt x="2905" y="3558"/>
                  </a:lnTo>
                  <a:lnTo>
                    <a:pt x="2905" y="3546"/>
                  </a:lnTo>
                  <a:lnTo>
                    <a:pt x="2905" y="3499"/>
                  </a:lnTo>
                  <a:lnTo>
                    <a:pt x="2905" y="3475"/>
                  </a:lnTo>
                  <a:lnTo>
                    <a:pt x="2905" y="3427"/>
                  </a:lnTo>
                  <a:lnTo>
                    <a:pt x="2905" y="3403"/>
                  </a:lnTo>
                  <a:lnTo>
                    <a:pt x="2905" y="3356"/>
                  </a:lnTo>
                  <a:lnTo>
                    <a:pt x="2905" y="3320"/>
                  </a:lnTo>
                  <a:lnTo>
                    <a:pt x="2905" y="3284"/>
                  </a:lnTo>
                  <a:lnTo>
                    <a:pt x="2905" y="3249"/>
                  </a:lnTo>
                  <a:lnTo>
                    <a:pt x="2905" y="3201"/>
                  </a:lnTo>
                  <a:lnTo>
                    <a:pt x="2905" y="3177"/>
                  </a:lnTo>
                  <a:lnTo>
                    <a:pt x="2905" y="3130"/>
                  </a:lnTo>
                  <a:lnTo>
                    <a:pt x="2905" y="3106"/>
                  </a:lnTo>
                  <a:lnTo>
                    <a:pt x="2905" y="3070"/>
                  </a:lnTo>
                  <a:lnTo>
                    <a:pt x="2905" y="3046"/>
                  </a:lnTo>
                  <a:lnTo>
                    <a:pt x="2905" y="3010"/>
                  </a:lnTo>
                  <a:lnTo>
                    <a:pt x="2905" y="2987"/>
                  </a:lnTo>
                  <a:lnTo>
                    <a:pt x="2905" y="2951"/>
                  </a:lnTo>
                  <a:lnTo>
                    <a:pt x="2905" y="2939"/>
                  </a:lnTo>
                  <a:lnTo>
                    <a:pt x="3763" y="2927"/>
                  </a:lnTo>
                  <a:close/>
                  <a:moveTo>
                    <a:pt x="740" y="0"/>
                  </a:moveTo>
                  <a:cubicBezTo>
                    <a:pt x="714" y="0"/>
                    <a:pt x="685" y="7"/>
                    <a:pt x="655" y="22"/>
                  </a:cubicBezTo>
                  <a:cubicBezTo>
                    <a:pt x="584" y="70"/>
                    <a:pt x="548" y="153"/>
                    <a:pt x="595" y="248"/>
                  </a:cubicBezTo>
                  <a:lnTo>
                    <a:pt x="643" y="320"/>
                  </a:lnTo>
                  <a:cubicBezTo>
                    <a:pt x="1167" y="1284"/>
                    <a:pt x="1488" y="1963"/>
                    <a:pt x="1596" y="2225"/>
                  </a:cubicBezTo>
                  <a:cubicBezTo>
                    <a:pt x="1655" y="2356"/>
                    <a:pt x="1703" y="2475"/>
                    <a:pt x="1774" y="2582"/>
                  </a:cubicBezTo>
                  <a:cubicBezTo>
                    <a:pt x="1715" y="2737"/>
                    <a:pt x="1619" y="2951"/>
                    <a:pt x="1524" y="3213"/>
                  </a:cubicBezTo>
                  <a:cubicBezTo>
                    <a:pt x="1357" y="3594"/>
                    <a:pt x="1179" y="3903"/>
                    <a:pt x="1024" y="4118"/>
                  </a:cubicBezTo>
                  <a:cubicBezTo>
                    <a:pt x="834" y="3868"/>
                    <a:pt x="595" y="3546"/>
                    <a:pt x="310" y="3165"/>
                  </a:cubicBezTo>
                  <a:cubicBezTo>
                    <a:pt x="273" y="3122"/>
                    <a:pt x="228" y="3096"/>
                    <a:pt x="182" y="3096"/>
                  </a:cubicBezTo>
                  <a:cubicBezTo>
                    <a:pt x="153" y="3096"/>
                    <a:pt x="123" y="3106"/>
                    <a:pt x="95" y="3130"/>
                  </a:cubicBezTo>
                  <a:cubicBezTo>
                    <a:pt x="12" y="3189"/>
                    <a:pt x="0" y="3284"/>
                    <a:pt x="60" y="3356"/>
                  </a:cubicBezTo>
                  <a:cubicBezTo>
                    <a:pt x="869" y="4427"/>
                    <a:pt x="1286" y="4975"/>
                    <a:pt x="1405" y="5142"/>
                  </a:cubicBezTo>
                  <a:cubicBezTo>
                    <a:pt x="1584" y="5392"/>
                    <a:pt x="2084" y="5773"/>
                    <a:pt x="2917" y="6273"/>
                  </a:cubicBezTo>
                  <a:cubicBezTo>
                    <a:pt x="2953" y="6320"/>
                    <a:pt x="2989" y="6368"/>
                    <a:pt x="3036" y="6392"/>
                  </a:cubicBezTo>
                  <a:lnTo>
                    <a:pt x="4894" y="7749"/>
                  </a:lnTo>
                  <a:cubicBezTo>
                    <a:pt x="5013" y="7833"/>
                    <a:pt x="5167" y="7880"/>
                    <a:pt x="5298" y="7880"/>
                  </a:cubicBezTo>
                  <a:cubicBezTo>
                    <a:pt x="5429" y="7880"/>
                    <a:pt x="5548" y="7856"/>
                    <a:pt x="5668" y="7773"/>
                  </a:cubicBezTo>
                  <a:cubicBezTo>
                    <a:pt x="5834" y="7678"/>
                    <a:pt x="5941" y="7499"/>
                    <a:pt x="5989" y="7321"/>
                  </a:cubicBezTo>
                  <a:cubicBezTo>
                    <a:pt x="5977" y="7106"/>
                    <a:pt x="5929" y="6904"/>
                    <a:pt x="5810" y="6749"/>
                  </a:cubicBezTo>
                  <a:cubicBezTo>
                    <a:pt x="5703" y="6630"/>
                    <a:pt x="5584" y="6487"/>
                    <a:pt x="5453" y="6332"/>
                  </a:cubicBezTo>
                  <a:cubicBezTo>
                    <a:pt x="5132" y="5975"/>
                    <a:pt x="4751" y="5511"/>
                    <a:pt x="4441" y="5035"/>
                  </a:cubicBezTo>
                  <a:cubicBezTo>
                    <a:pt x="4048" y="4463"/>
                    <a:pt x="3977" y="3701"/>
                    <a:pt x="4036" y="3237"/>
                  </a:cubicBezTo>
                  <a:cubicBezTo>
                    <a:pt x="4048" y="3118"/>
                    <a:pt x="4001" y="2999"/>
                    <a:pt x="3929" y="2915"/>
                  </a:cubicBezTo>
                  <a:cubicBezTo>
                    <a:pt x="3858" y="2820"/>
                    <a:pt x="3739" y="2772"/>
                    <a:pt x="3620" y="2772"/>
                  </a:cubicBezTo>
                  <a:lnTo>
                    <a:pt x="2715" y="2796"/>
                  </a:lnTo>
                  <a:cubicBezTo>
                    <a:pt x="2655" y="2796"/>
                    <a:pt x="2572" y="2820"/>
                    <a:pt x="2536" y="2856"/>
                  </a:cubicBezTo>
                  <a:cubicBezTo>
                    <a:pt x="2358" y="2796"/>
                    <a:pt x="2084" y="2629"/>
                    <a:pt x="1893" y="2106"/>
                  </a:cubicBezTo>
                  <a:cubicBezTo>
                    <a:pt x="1786" y="1820"/>
                    <a:pt x="1441" y="1165"/>
                    <a:pt x="929" y="153"/>
                  </a:cubicBezTo>
                  <a:lnTo>
                    <a:pt x="881" y="82"/>
                  </a:lnTo>
                  <a:cubicBezTo>
                    <a:pt x="849" y="33"/>
                    <a:pt x="799" y="0"/>
                    <a:pt x="7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3" name="Google Shape;14353;p90"/>
          <p:cNvGrpSpPr/>
          <p:nvPr/>
        </p:nvGrpSpPr>
        <p:grpSpPr>
          <a:xfrm>
            <a:off x="6627639" y="2443884"/>
            <a:ext cx="355993" cy="313247"/>
            <a:chOff x="6627639" y="2443884"/>
            <a:chExt cx="355993" cy="313247"/>
          </a:xfrm>
          <a:solidFill>
            <a:schemeClr val="bg1"/>
          </a:solidFill>
        </p:grpSpPr>
        <p:sp>
          <p:nvSpPr>
            <p:cNvPr id="14354" name="Google Shape;14354;p90"/>
            <p:cNvSpPr/>
            <p:nvPr/>
          </p:nvSpPr>
          <p:spPr>
            <a:xfrm>
              <a:off x="6627639" y="2444266"/>
              <a:ext cx="92807" cy="87941"/>
            </a:xfrm>
            <a:custGeom>
              <a:avLst/>
              <a:gdLst/>
              <a:ahLst/>
              <a:cxnLst/>
              <a:rect l="l" t="t" r="r" b="b"/>
              <a:pathLst>
                <a:path w="2918" h="2765" extrusionOk="0">
                  <a:moveTo>
                    <a:pt x="977" y="324"/>
                  </a:moveTo>
                  <a:cubicBezTo>
                    <a:pt x="1037" y="336"/>
                    <a:pt x="1073" y="372"/>
                    <a:pt x="1108" y="419"/>
                  </a:cubicBezTo>
                  <a:lnTo>
                    <a:pt x="1608" y="1193"/>
                  </a:lnTo>
                  <a:lnTo>
                    <a:pt x="953" y="1622"/>
                  </a:lnTo>
                  <a:lnTo>
                    <a:pt x="441" y="848"/>
                  </a:lnTo>
                  <a:cubicBezTo>
                    <a:pt x="382" y="753"/>
                    <a:pt x="406" y="622"/>
                    <a:pt x="501" y="562"/>
                  </a:cubicBezTo>
                  <a:lnTo>
                    <a:pt x="811" y="360"/>
                  </a:lnTo>
                  <a:cubicBezTo>
                    <a:pt x="834" y="324"/>
                    <a:pt x="882" y="324"/>
                    <a:pt x="930" y="324"/>
                  </a:cubicBezTo>
                  <a:close/>
                  <a:moveTo>
                    <a:pt x="1965" y="1336"/>
                  </a:moveTo>
                  <a:lnTo>
                    <a:pt x="2227" y="1526"/>
                  </a:lnTo>
                  <a:lnTo>
                    <a:pt x="1013" y="2336"/>
                  </a:lnTo>
                  <a:lnTo>
                    <a:pt x="942" y="2027"/>
                  </a:lnTo>
                  <a:lnTo>
                    <a:pt x="1965" y="1336"/>
                  </a:lnTo>
                  <a:close/>
                  <a:moveTo>
                    <a:pt x="922" y="0"/>
                  </a:moveTo>
                  <a:cubicBezTo>
                    <a:pt x="819" y="0"/>
                    <a:pt x="719" y="34"/>
                    <a:pt x="632" y="86"/>
                  </a:cubicBezTo>
                  <a:lnTo>
                    <a:pt x="322" y="300"/>
                  </a:lnTo>
                  <a:cubicBezTo>
                    <a:pt x="84" y="455"/>
                    <a:pt x="1" y="788"/>
                    <a:pt x="168" y="1026"/>
                  </a:cubicBezTo>
                  <a:lnTo>
                    <a:pt x="692" y="1812"/>
                  </a:lnTo>
                  <a:lnTo>
                    <a:pt x="680" y="1812"/>
                  </a:lnTo>
                  <a:lnTo>
                    <a:pt x="632" y="1860"/>
                  </a:lnTo>
                  <a:lnTo>
                    <a:pt x="215" y="2515"/>
                  </a:lnTo>
                  <a:cubicBezTo>
                    <a:pt x="168" y="2586"/>
                    <a:pt x="180" y="2693"/>
                    <a:pt x="263" y="2741"/>
                  </a:cubicBezTo>
                  <a:cubicBezTo>
                    <a:pt x="287" y="2753"/>
                    <a:pt x="322" y="2765"/>
                    <a:pt x="346" y="2765"/>
                  </a:cubicBezTo>
                  <a:cubicBezTo>
                    <a:pt x="406" y="2765"/>
                    <a:pt x="453" y="2741"/>
                    <a:pt x="477" y="2693"/>
                  </a:cubicBezTo>
                  <a:lnTo>
                    <a:pt x="692" y="2360"/>
                  </a:lnTo>
                  <a:lnTo>
                    <a:pt x="739" y="2538"/>
                  </a:lnTo>
                  <a:cubicBezTo>
                    <a:pt x="751" y="2622"/>
                    <a:pt x="811" y="2681"/>
                    <a:pt x="870" y="2705"/>
                  </a:cubicBezTo>
                  <a:cubicBezTo>
                    <a:pt x="894" y="2717"/>
                    <a:pt x="930" y="2717"/>
                    <a:pt x="953" y="2717"/>
                  </a:cubicBezTo>
                  <a:cubicBezTo>
                    <a:pt x="1001" y="2717"/>
                    <a:pt x="1049" y="2705"/>
                    <a:pt x="1073" y="2693"/>
                  </a:cubicBezTo>
                  <a:lnTo>
                    <a:pt x="2525" y="1741"/>
                  </a:lnTo>
                  <a:cubicBezTo>
                    <a:pt x="2585" y="1693"/>
                    <a:pt x="2620" y="1634"/>
                    <a:pt x="2620" y="1562"/>
                  </a:cubicBezTo>
                  <a:cubicBezTo>
                    <a:pt x="2620" y="1491"/>
                    <a:pt x="2597" y="1407"/>
                    <a:pt x="2537" y="1372"/>
                  </a:cubicBezTo>
                  <a:lnTo>
                    <a:pt x="2382" y="1253"/>
                  </a:lnTo>
                  <a:lnTo>
                    <a:pt x="2775" y="1193"/>
                  </a:lnTo>
                  <a:cubicBezTo>
                    <a:pt x="2847" y="1169"/>
                    <a:pt x="2918" y="1086"/>
                    <a:pt x="2906" y="991"/>
                  </a:cubicBezTo>
                  <a:cubicBezTo>
                    <a:pt x="2895" y="914"/>
                    <a:pt x="2835" y="858"/>
                    <a:pt x="2751" y="858"/>
                  </a:cubicBezTo>
                  <a:cubicBezTo>
                    <a:pt x="2744" y="858"/>
                    <a:pt x="2736" y="859"/>
                    <a:pt x="2727" y="860"/>
                  </a:cubicBezTo>
                  <a:lnTo>
                    <a:pt x="1965" y="979"/>
                  </a:lnTo>
                  <a:cubicBezTo>
                    <a:pt x="1942" y="979"/>
                    <a:pt x="1930" y="991"/>
                    <a:pt x="1906" y="1014"/>
                  </a:cubicBezTo>
                  <a:lnTo>
                    <a:pt x="1894" y="1026"/>
                  </a:lnTo>
                  <a:lnTo>
                    <a:pt x="1370" y="241"/>
                  </a:lnTo>
                  <a:cubicBezTo>
                    <a:pt x="1299" y="122"/>
                    <a:pt x="1180" y="38"/>
                    <a:pt x="1037" y="14"/>
                  </a:cubicBezTo>
                  <a:cubicBezTo>
                    <a:pt x="999" y="5"/>
                    <a:pt x="960" y="0"/>
                    <a:pt x="9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5" name="Google Shape;14355;p90"/>
            <p:cNvSpPr/>
            <p:nvPr/>
          </p:nvSpPr>
          <p:spPr>
            <a:xfrm>
              <a:off x="6891589" y="2443884"/>
              <a:ext cx="92044" cy="86446"/>
            </a:xfrm>
            <a:custGeom>
              <a:avLst/>
              <a:gdLst/>
              <a:ahLst/>
              <a:cxnLst/>
              <a:rect l="l" t="t" r="r" b="b"/>
              <a:pathLst>
                <a:path w="2894" h="2718" extrusionOk="0">
                  <a:moveTo>
                    <a:pt x="1984" y="331"/>
                  </a:moveTo>
                  <a:cubicBezTo>
                    <a:pt x="2025" y="331"/>
                    <a:pt x="2060" y="345"/>
                    <a:pt x="2096" y="372"/>
                  </a:cubicBezTo>
                  <a:lnTo>
                    <a:pt x="2406" y="574"/>
                  </a:lnTo>
                  <a:cubicBezTo>
                    <a:pt x="2513" y="634"/>
                    <a:pt x="2525" y="753"/>
                    <a:pt x="2465" y="860"/>
                  </a:cubicBezTo>
                  <a:lnTo>
                    <a:pt x="1953" y="1634"/>
                  </a:lnTo>
                  <a:lnTo>
                    <a:pt x="1298" y="1205"/>
                  </a:lnTo>
                  <a:lnTo>
                    <a:pt x="1810" y="431"/>
                  </a:lnTo>
                  <a:cubicBezTo>
                    <a:pt x="1846" y="384"/>
                    <a:pt x="1882" y="348"/>
                    <a:pt x="1941" y="336"/>
                  </a:cubicBezTo>
                  <a:cubicBezTo>
                    <a:pt x="1956" y="333"/>
                    <a:pt x="1970" y="331"/>
                    <a:pt x="1984" y="331"/>
                  </a:cubicBezTo>
                  <a:close/>
                  <a:moveTo>
                    <a:pt x="917" y="1348"/>
                  </a:moveTo>
                  <a:lnTo>
                    <a:pt x="977" y="1384"/>
                  </a:lnTo>
                  <a:lnTo>
                    <a:pt x="1941" y="2015"/>
                  </a:lnTo>
                  <a:lnTo>
                    <a:pt x="1882" y="2348"/>
                  </a:lnTo>
                  <a:lnTo>
                    <a:pt x="667" y="1538"/>
                  </a:lnTo>
                  <a:lnTo>
                    <a:pt x="917" y="1348"/>
                  </a:lnTo>
                  <a:close/>
                  <a:moveTo>
                    <a:pt x="1989" y="0"/>
                  </a:moveTo>
                  <a:cubicBezTo>
                    <a:pt x="1951" y="0"/>
                    <a:pt x="1911" y="5"/>
                    <a:pt x="1870" y="14"/>
                  </a:cubicBezTo>
                  <a:cubicBezTo>
                    <a:pt x="1739" y="38"/>
                    <a:pt x="1620" y="110"/>
                    <a:pt x="1525" y="229"/>
                  </a:cubicBezTo>
                  <a:lnTo>
                    <a:pt x="1025" y="1003"/>
                  </a:lnTo>
                  <a:lnTo>
                    <a:pt x="1013" y="991"/>
                  </a:lnTo>
                  <a:cubicBezTo>
                    <a:pt x="989" y="979"/>
                    <a:pt x="965" y="979"/>
                    <a:pt x="953" y="967"/>
                  </a:cubicBezTo>
                  <a:lnTo>
                    <a:pt x="191" y="848"/>
                  </a:lnTo>
                  <a:cubicBezTo>
                    <a:pt x="177" y="844"/>
                    <a:pt x="163" y="843"/>
                    <a:pt x="150" y="843"/>
                  </a:cubicBezTo>
                  <a:cubicBezTo>
                    <a:pt x="76" y="843"/>
                    <a:pt x="23" y="898"/>
                    <a:pt x="13" y="979"/>
                  </a:cubicBezTo>
                  <a:cubicBezTo>
                    <a:pt x="1" y="1062"/>
                    <a:pt x="60" y="1146"/>
                    <a:pt x="143" y="1157"/>
                  </a:cubicBezTo>
                  <a:lnTo>
                    <a:pt x="536" y="1217"/>
                  </a:lnTo>
                  <a:lnTo>
                    <a:pt x="382" y="1336"/>
                  </a:lnTo>
                  <a:cubicBezTo>
                    <a:pt x="322" y="1372"/>
                    <a:pt x="298" y="1455"/>
                    <a:pt x="298" y="1527"/>
                  </a:cubicBezTo>
                  <a:cubicBezTo>
                    <a:pt x="298" y="1598"/>
                    <a:pt x="334" y="1658"/>
                    <a:pt x="394" y="1705"/>
                  </a:cubicBezTo>
                  <a:lnTo>
                    <a:pt x="1846" y="2658"/>
                  </a:lnTo>
                  <a:cubicBezTo>
                    <a:pt x="1870" y="2681"/>
                    <a:pt x="1918" y="2681"/>
                    <a:pt x="1965" y="2681"/>
                  </a:cubicBezTo>
                  <a:cubicBezTo>
                    <a:pt x="1989" y="2681"/>
                    <a:pt x="2025" y="2681"/>
                    <a:pt x="2048" y="2670"/>
                  </a:cubicBezTo>
                  <a:cubicBezTo>
                    <a:pt x="2120" y="2646"/>
                    <a:pt x="2168" y="2586"/>
                    <a:pt x="2179" y="2503"/>
                  </a:cubicBezTo>
                  <a:lnTo>
                    <a:pt x="2227" y="2312"/>
                  </a:lnTo>
                  <a:lnTo>
                    <a:pt x="2441" y="2646"/>
                  </a:lnTo>
                  <a:cubicBezTo>
                    <a:pt x="2465" y="2681"/>
                    <a:pt x="2525" y="2717"/>
                    <a:pt x="2572" y="2717"/>
                  </a:cubicBezTo>
                  <a:cubicBezTo>
                    <a:pt x="2596" y="2717"/>
                    <a:pt x="2632" y="2705"/>
                    <a:pt x="2656" y="2681"/>
                  </a:cubicBezTo>
                  <a:cubicBezTo>
                    <a:pt x="2739" y="2646"/>
                    <a:pt x="2763" y="2539"/>
                    <a:pt x="2703" y="2467"/>
                  </a:cubicBezTo>
                  <a:lnTo>
                    <a:pt x="2287" y="1812"/>
                  </a:lnTo>
                  <a:lnTo>
                    <a:pt x="2239" y="1765"/>
                  </a:lnTo>
                  <a:lnTo>
                    <a:pt x="2227" y="1753"/>
                  </a:lnTo>
                  <a:lnTo>
                    <a:pt x="2739" y="979"/>
                  </a:lnTo>
                  <a:cubicBezTo>
                    <a:pt x="2894" y="788"/>
                    <a:pt x="2834" y="455"/>
                    <a:pt x="2584" y="288"/>
                  </a:cubicBezTo>
                  <a:lnTo>
                    <a:pt x="2275" y="86"/>
                  </a:lnTo>
                  <a:cubicBezTo>
                    <a:pt x="2188" y="34"/>
                    <a:pt x="2094" y="0"/>
                    <a:pt x="1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6" name="Google Shape;14356;p90"/>
            <p:cNvSpPr/>
            <p:nvPr/>
          </p:nvSpPr>
          <p:spPr>
            <a:xfrm>
              <a:off x="6662498" y="2512201"/>
              <a:ext cx="288185" cy="244930"/>
            </a:xfrm>
            <a:custGeom>
              <a:avLst/>
              <a:gdLst/>
              <a:ahLst/>
              <a:cxnLst/>
              <a:rect l="l" t="t" r="r" b="b"/>
              <a:pathLst>
                <a:path w="9061" h="7701" extrusionOk="0">
                  <a:moveTo>
                    <a:pt x="4501" y="3379"/>
                  </a:moveTo>
                  <a:lnTo>
                    <a:pt x="7025" y="5975"/>
                  </a:lnTo>
                  <a:lnTo>
                    <a:pt x="6989" y="5975"/>
                  </a:lnTo>
                  <a:cubicBezTo>
                    <a:pt x="6977" y="5975"/>
                    <a:pt x="6965" y="5951"/>
                    <a:pt x="6942" y="5951"/>
                  </a:cubicBezTo>
                  <a:lnTo>
                    <a:pt x="6930" y="5951"/>
                  </a:lnTo>
                  <a:cubicBezTo>
                    <a:pt x="6918" y="5951"/>
                    <a:pt x="6906" y="5939"/>
                    <a:pt x="6870" y="5939"/>
                  </a:cubicBezTo>
                  <a:lnTo>
                    <a:pt x="6858" y="5939"/>
                  </a:lnTo>
                  <a:cubicBezTo>
                    <a:pt x="6846" y="5939"/>
                    <a:pt x="6823" y="5927"/>
                    <a:pt x="6799" y="5927"/>
                  </a:cubicBezTo>
                  <a:lnTo>
                    <a:pt x="6787" y="5927"/>
                  </a:lnTo>
                  <a:cubicBezTo>
                    <a:pt x="6763" y="5927"/>
                    <a:pt x="6751" y="5927"/>
                    <a:pt x="6739" y="5915"/>
                  </a:cubicBezTo>
                  <a:lnTo>
                    <a:pt x="6727" y="5915"/>
                  </a:lnTo>
                  <a:cubicBezTo>
                    <a:pt x="6704" y="5915"/>
                    <a:pt x="6692" y="5915"/>
                    <a:pt x="6680" y="5891"/>
                  </a:cubicBezTo>
                  <a:lnTo>
                    <a:pt x="6549" y="5891"/>
                  </a:lnTo>
                  <a:cubicBezTo>
                    <a:pt x="6525" y="5891"/>
                    <a:pt x="6513" y="5891"/>
                    <a:pt x="6501" y="5879"/>
                  </a:cubicBezTo>
                  <a:lnTo>
                    <a:pt x="6489" y="5879"/>
                  </a:lnTo>
                  <a:cubicBezTo>
                    <a:pt x="6465" y="5879"/>
                    <a:pt x="6442" y="5879"/>
                    <a:pt x="6430" y="5867"/>
                  </a:cubicBezTo>
                  <a:lnTo>
                    <a:pt x="6406" y="5867"/>
                  </a:lnTo>
                  <a:cubicBezTo>
                    <a:pt x="6025" y="5808"/>
                    <a:pt x="5572" y="5760"/>
                    <a:pt x="5120" y="5748"/>
                  </a:cubicBezTo>
                  <a:cubicBezTo>
                    <a:pt x="5037" y="5748"/>
                    <a:pt x="4953" y="5748"/>
                    <a:pt x="4882" y="5736"/>
                  </a:cubicBezTo>
                  <a:lnTo>
                    <a:pt x="4168" y="5736"/>
                  </a:lnTo>
                  <a:cubicBezTo>
                    <a:pt x="4025" y="5736"/>
                    <a:pt x="3882" y="5748"/>
                    <a:pt x="3751" y="5748"/>
                  </a:cubicBezTo>
                  <a:cubicBezTo>
                    <a:pt x="3346" y="5760"/>
                    <a:pt x="2953" y="5808"/>
                    <a:pt x="2620" y="5867"/>
                  </a:cubicBezTo>
                  <a:lnTo>
                    <a:pt x="2596" y="5867"/>
                  </a:lnTo>
                  <a:cubicBezTo>
                    <a:pt x="2584" y="5867"/>
                    <a:pt x="2560" y="5867"/>
                    <a:pt x="2536" y="5879"/>
                  </a:cubicBezTo>
                  <a:lnTo>
                    <a:pt x="2524" y="5879"/>
                  </a:lnTo>
                  <a:cubicBezTo>
                    <a:pt x="2513" y="5879"/>
                    <a:pt x="2501" y="5879"/>
                    <a:pt x="2477" y="5891"/>
                  </a:cubicBezTo>
                  <a:lnTo>
                    <a:pt x="2346" y="5891"/>
                  </a:lnTo>
                  <a:cubicBezTo>
                    <a:pt x="2334" y="5891"/>
                    <a:pt x="2322" y="5891"/>
                    <a:pt x="2298" y="5915"/>
                  </a:cubicBezTo>
                  <a:lnTo>
                    <a:pt x="2286" y="5915"/>
                  </a:lnTo>
                  <a:cubicBezTo>
                    <a:pt x="2274" y="5915"/>
                    <a:pt x="2263" y="5915"/>
                    <a:pt x="2239" y="5927"/>
                  </a:cubicBezTo>
                  <a:lnTo>
                    <a:pt x="2227" y="5927"/>
                  </a:lnTo>
                  <a:cubicBezTo>
                    <a:pt x="2215" y="5927"/>
                    <a:pt x="2203" y="5939"/>
                    <a:pt x="2167" y="5939"/>
                  </a:cubicBezTo>
                  <a:lnTo>
                    <a:pt x="2155" y="5939"/>
                  </a:lnTo>
                  <a:cubicBezTo>
                    <a:pt x="2143" y="5939"/>
                    <a:pt x="2120" y="5951"/>
                    <a:pt x="2096" y="5951"/>
                  </a:cubicBezTo>
                  <a:lnTo>
                    <a:pt x="2084" y="5951"/>
                  </a:lnTo>
                  <a:cubicBezTo>
                    <a:pt x="2060" y="5951"/>
                    <a:pt x="2048" y="5975"/>
                    <a:pt x="2036" y="5975"/>
                  </a:cubicBezTo>
                  <a:lnTo>
                    <a:pt x="2001" y="5975"/>
                  </a:lnTo>
                  <a:lnTo>
                    <a:pt x="4501" y="3379"/>
                  </a:lnTo>
                  <a:close/>
                  <a:moveTo>
                    <a:pt x="4620" y="6046"/>
                  </a:moveTo>
                  <a:cubicBezTo>
                    <a:pt x="5525" y="6058"/>
                    <a:pt x="6382" y="6153"/>
                    <a:pt x="6989" y="6320"/>
                  </a:cubicBezTo>
                  <a:lnTo>
                    <a:pt x="7001" y="6320"/>
                  </a:lnTo>
                  <a:cubicBezTo>
                    <a:pt x="7013" y="6320"/>
                    <a:pt x="7049" y="6332"/>
                    <a:pt x="7061" y="6332"/>
                  </a:cubicBezTo>
                  <a:lnTo>
                    <a:pt x="7073" y="6332"/>
                  </a:lnTo>
                  <a:lnTo>
                    <a:pt x="7216" y="6379"/>
                  </a:lnTo>
                  <a:cubicBezTo>
                    <a:pt x="7335" y="6415"/>
                    <a:pt x="7442" y="6451"/>
                    <a:pt x="7525" y="6498"/>
                  </a:cubicBezTo>
                  <a:cubicBezTo>
                    <a:pt x="7739" y="6594"/>
                    <a:pt x="7787" y="6689"/>
                    <a:pt x="7787" y="6713"/>
                  </a:cubicBezTo>
                  <a:cubicBezTo>
                    <a:pt x="7799" y="6772"/>
                    <a:pt x="7632" y="6975"/>
                    <a:pt x="6918" y="7153"/>
                  </a:cubicBezTo>
                  <a:cubicBezTo>
                    <a:pt x="6275" y="7296"/>
                    <a:pt x="5430" y="7391"/>
                    <a:pt x="4525" y="7391"/>
                  </a:cubicBezTo>
                  <a:cubicBezTo>
                    <a:pt x="3608" y="7391"/>
                    <a:pt x="2763" y="7296"/>
                    <a:pt x="2120" y="7153"/>
                  </a:cubicBezTo>
                  <a:cubicBezTo>
                    <a:pt x="1393" y="6975"/>
                    <a:pt x="1227" y="6772"/>
                    <a:pt x="1227" y="6713"/>
                  </a:cubicBezTo>
                  <a:cubicBezTo>
                    <a:pt x="1227" y="6689"/>
                    <a:pt x="1286" y="6594"/>
                    <a:pt x="1501" y="6498"/>
                  </a:cubicBezTo>
                  <a:cubicBezTo>
                    <a:pt x="1584" y="6451"/>
                    <a:pt x="1691" y="6403"/>
                    <a:pt x="1810" y="6379"/>
                  </a:cubicBezTo>
                  <a:lnTo>
                    <a:pt x="1941" y="6332"/>
                  </a:lnTo>
                  <a:lnTo>
                    <a:pt x="1965" y="6332"/>
                  </a:lnTo>
                  <a:cubicBezTo>
                    <a:pt x="1977" y="6332"/>
                    <a:pt x="2001" y="6320"/>
                    <a:pt x="2024" y="6320"/>
                  </a:cubicBezTo>
                  <a:lnTo>
                    <a:pt x="2036" y="6320"/>
                  </a:lnTo>
                  <a:cubicBezTo>
                    <a:pt x="2632" y="6165"/>
                    <a:pt x="3489" y="6058"/>
                    <a:pt x="4382" y="6046"/>
                  </a:cubicBezTo>
                  <a:close/>
                  <a:moveTo>
                    <a:pt x="1637" y="1"/>
                  </a:moveTo>
                  <a:cubicBezTo>
                    <a:pt x="1596" y="1"/>
                    <a:pt x="1554" y="16"/>
                    <a:pt x="1524" y="45"/>
                  </a:cubicBezTo>
                  <a:cubicBezTo>
                    <a:pt x="1465" y="105"/>
                    <a:pt x="1465" y="212"/>
                    <a:pt x="1524" y="272"/>
                  </a:cubicBezTo>
                  <a:lnTo>
                    <a:pt x="4298" y="3129"/>
                  </a:lnTo>
                  <a:lnTo>
                    <a:pt x="1334" y="6189"/>
                  </a:lnTo>
                  <a:lnTo>
                    <a:pt x="1322" y="6189"/>
                  </a:lnTo>
                  <a:cubicBezTo>
                    <a:pt x="1310" y="6189"/>
                    <a:pt x="1310" y="6213"/>
                    <a:pt x="1286" y="6213"/>
                  </a:cubicBezTo>
                  <a:cubicBezTo>
                    <a:pt x="1286" y="6213"/>
                    <a:pt x="1274" y="6213"/>
                    <a:pt x="1274" y="6225"/>
                  </a:cubicBezTo>
                  <a:cubicBezTo>
                    <a:pt x="1262" y="6225"/>
                    <a:pt x="1262" y="6237"/>
                    <a:pt x="1250" y="6237"/>
                  </a:cubicBezTo>
                  <a:cubicBezTo>
                    <a:pt x="1250" y="6237"/>
                    <a:pt x="1227" y="6237"/>
                    <a:pt x="1227" y="6248"/>
                  </a:cubicBezTo>
                  <a:lnTo>
                    <a:pt x="1215" y="6272"/>
                  </a:lnTo>
                  <a:cubicBezTo>
                    <a:pt x="1215" y="6272"/>
                    <a:pt x="1203" y="6272"/>
                    <a:pt x="1203" y="6284"/>
                  </a:cubicBezTo>
                  <a:lnTo>
                    <a:pt x="1191" y="6296"/>
                  </a:lnTo>
                  <a:lnTo>
                    <a:pt x="1167" y="6296"/>
                  </a:lnTo>
                  <a:lnTo>
                    <a:pt x="322" y="1105"/>
                  </a:lnTo>
                  <a:cubicBezTo>
                    <a:pt x="311" y="1019"/>
                    <a:pt x="233" y="972"/>
                    <a:pt x="165" y="972"/>
                  </a:cubicBezTo>
                  <a:cubicBezTo>
                    <a:pt x="158" y="972"/>
                    <a:pt x="150" y="973"/>
                    <a:pt x="143" y="974"/>
                  </a:cubicBezTo>
                  <a:cubicBezTo>
                    <a:pt x="60" y="986"/>
                    <a:pt x="0" y="1081"/>
                    <a:pt x="12" y="1153"/>
                  </a:cubicBezTo>
                  <a:lnTo>
                    <a:pt x="917" y="6713"/>
                  </a:lnTo>
                  <a:cubicBezTo>
                    <a:pt x="929" y="7034"/>
                    <a:pt x="1322" y="7260"/>
                    <a:pt x="2048" y="7439"/>
                  </a:cubicBezTo>
                  <a:cubicBezTo>
                    <a:pt x="2715" y="7606"/>
                    <a:pt x="3596" y="7701"/>
                    <a:pt x="4537" y="7701"/>
                  </a:cubicBezTo>
                  <a:cubicBezTo>
                    <a:pt x="5477" y="7701"/>
                    <a:pt x="6346" y="7606"/>
                    <a:pt x="7025" y="7439"/>
                  </a:cubicBezTo>
                  <a:cubicBezTo>
                    <a:pt x="7763" y="7260"/>
                    <a:pt x="8132" y="7022"/>
                    <a:pt x="8156" y="6713"/>
                  </a:cubicBezTo>
                  <a:lnTo>
                    <a:pt x="9061" y="1153"/>
                  </a:lnTo>
                  <a:cubicBezTo>
                    <a:pt x="9049" y="1081"/>
                    <a:pt x="8990" y="998"/>
                    <a:pt x="8894" y="986"/>
                  </a:cubicBezTo>
                  <a:cubicBezTo>
                    <a:pt x="8887" y="985"/>
                    <a:pt x="8880" y="984"/>
                    <a:pt x="8873" y="984"/>
                  </a:cubicBezTo>
                  <a:cubicBezTo>
                    <a:pt x="8795" y="984"/>
                    <a:pt x="8716" y="1041"/>
                    <a:pt x="8716" y="1117"/>
                  </a:cubicBezTo>
                  <a:lnTo>
                    <a:pt x="7870" y="6320"/>
                  </a:lnTo>
                  <a:lnTo>
                    <a:pt x="7858" y="6320"/>
                  </a:lnTo>
                  <a:lnTo>
                    <a:pt x="7835" y="6296"/>
                  </a:lnTo>
                  <a:cubicBezTo>
                    <a:pt x="7835" y="6296"/>
                    <a:pt x="7823" y="6296"/>
                    <a:pt x="7823" y="6284"/>
                  </a:cubicBezTo>
                  <a:lnTo>
                    <a:pt x="7811" y="6272"/>
                  </a:lnTo>
                  <a:cubicBezTo>
                    <a:pt x="7811" y="6272"/>
                    <a:pt x="7799" y="6272"/>
                    <a:pt x="7799" y="6248"/>
                  </a:cubicBezTo>
                  <a:cubicBezTo>
                    <a:pt x="7799" y="6248"/>
                    <a:pt x="7775" y="6237"/>
                    <a:pt x="7763" y="6237"/>
                  </a:cubicBezTo>
                  <a:cubicBezTo>
                    <a:pt x="7763" y="6237"/>
                    <a:pt x="7751" y="6237"/>
                    <a:pt x="7751" y="6225"/>
                  </a:cubicBezTo>
                  <a:cubicBezTo>
                    <a:pt x="7739" y="6225"/>
                    <a:pt x="7739" y="6213"/>
                    <a:pt x="7716" y="6213"/>
                  </a:cubicBezTo>
                  <a:lnTo>
                    <a:pt x="7704" y="6213"/>
                  </a:lnTo>
                  <a:lnTo>
                    <a:pt x="4739" y="3141"/>
                  </a:lnTo>
                  <a:lnTo>
                    <a:pt x="7513" y="272"/>
                  </a:lnTo>
                  <a:cubicBezTo>
                    <a:pt x="7573" y="212"/>
                    <a:pt x="7573" y="105"/>
                    <a:pt x="7513" y="45"/>
                  </a:cubicBezTo>
                  <a:cubicBezTo>
                    <a:pt x="7483" y="16"/>
                    <a:pt x="7442" y="1"/>
                    <a:pt x="7400" y="1"/>
                  </a:cubicBezTo>
                  <a:cubicBezTo>
                    <a:pt x="7358" y="1"/>
                    <a:pt x="7317" y="16"/>
                    <a:pt x="7287" y="45"/>
                  </a:cubicBezTo>
                  <a:lnTo>
                    <a:pt x="4525" y="2903"/>
                  </a:lnTo>
                  <a:lnTo>
                    <a:pt x="1751" y="45"/>
                  </a:lnTo>
                  <a:cubicBezTo>
                    <a:pt x="1721" y="16"/>
                    <a:pt x="1679" y="1"/>
                    <a:pt x="1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7" name="Google Shape;14357;p90"/>
          <p:cNvGrpSpPr/>
          <p:nvPr/>
        </p:nvGrpSpPr>
        <p:grpSpPr>
          <a:xfrm>
            <a:off x="6183451" y="2462140"/>
            <a:ext cx="351445" cy="277976"/>
            <a:chOff x="6183451" y="2462140"/>
            <a:chExt cx="351445" cy="277976"/>
          </a:xfrm>
          <a:solidFill>
            <a:schemeClr val="bg1"/>
          </a:solidFill>
        </p:grpSpPr>
        <p:sp>
          <p:nvSpPr>
            <p:cNvPr id="14358" name="Google Shape;14358;p90"/>
            <p:cNvSpPr/>
            <p:nvPr/>
          </p:nvSpPr>
          <p:spPr>
            <a:xfrm>
              <a:off x="6315251" y="2514777"/>
              <a:ext cx="120446" cy="10241"/>
            </a:xfrm>
            <a:custGeom>
              <a:avLst/>
              <a:gdLst/>
              <a:ahLst/>
              <a:cxnLst/>
              <a:rect l="l" t="t" r="r" b="b"/>
              <a:pathLst>
                <a:path w="3787" h="322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1"/>
                    <a:pt x="167" y="321"/>
                  </a:cubicBezTo>
                  <a:lnTo>
                    <a:pt x="3620" y="321"/>
                  </a:lnTo>
                  <a:cubicBezTo>
                    <a:pt x="3703" y="321"/>
                    <a:pt x="3786" y="250"/>
                    <a:pt x="3786" y="167"/>
                  </a:cubicBezTo>
                  <a:cubicBezTo>
                    <a:pt x="3786" y="71"/>
                    <a:pt x="3715" y="0"/>
                    <a:pt x="3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9" name="Google Shape;14359;p90"/>
            <p:cNvSpPr/>
            <p:nvPr/>
          </p:nvSpPr>
          <p:spPr>
            <a:xfrm>
              <a:off x="6274349" y="2514777"/>
              <a:ext cx="27670" cy="10241"/>
            </a:xfrm>
            <a:custGeom>
              <a:avLst/>
              <a:gdLst/>
              <a:ahLst/>
              <a:cxnLst/>
              <a:rect l="l" t="t" r="r" b="b"/>
              <a:pathLst>
                <a:path w="870" h="322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21"/>
                    <a:pt x="155" y="321"/>
                  </a:cubicBezTo>
                  <a:lnTo>
                    <a:pt x="715" y="321"/>
                  </a:lnTo>
                  <a:cubicBezTo>
                    <a:pt x="798" y="321"/>
                    <a:pt x="870" y="250"/>
                    <a:pt x="870" y="167"/>
                  </a:cubicBezTo>
                  <a:cubicBezTo>
                    <a:pt x="870" y="71"/>
                    <a:pt x="798" y="0"/>
                    <a:pt x="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0" name="Google Shape;14360;p90"/>
            <p:cNvSpPr/>
            <p:nvPr/>
          </p:nvSpPr>
          <p:spPr>
            <a:xfrm>
              <a:off x="6274349" y="2672307"/>
              <a:ext cx="64405" cy="10623"/>
            </a:xfrm>
            <a:custGeom>
              <a:avLst/>
              <a:gdLst/>
              <a:ahLst/>
              <a:cxnLst/>
              <a:rect l="l" t="t" r="r" b="b"/>
              <a:pathLst>
                <a:path w="2025" h="334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1858" y="333"/>
                  </a:lnTo>
                  <a:cubicBezTo>
                    <a:pt x="1941" y="333"/>
                    <a:pt x="2013" y="250"/>
                    <a:pt x="2013" y="167"/>
                  </a:cubicBezTo>
                  <a:cubicBezTo>
                    <a:pt x="2024" y="71"/>
                    <a:pt x="1941" y="0"/>
                    <a:pt x="1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1" name="Google Shape;14361;p90"/>
            <p:cNvSpPr/>
            <p:nvPr/>
          </p:nvSpPr>
          <p:spPr>
            <a:xfrm>
              <a:off x="6274731" y="2619670"/>
              <a:ext cx="85619" cy="10623"/>
            </a:xfrm>
            <a:custGeom>
              <a:avLst/>
              <a:gdLst/>
              <a:ahLst/>
              <a:cxnLst/>
              <a:rect l="l" t="t" r="r" b="b"/>
              <a:pathLst>
                <a:path w="2692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2524" y="333"/>
                  </a:lnTo>
                  <a:cubicBezTo>
                    <a:pt x="2620" y="333"/>
                    <a:pt x="2691" y="262"/>
                    <a:pt x="2691" y="167"/>
                  </a:cubicBezTo>
                  <a:cubicBezTo>
                    <a:pt x="2691" y="83"/>
                    <a:pt x="2620" y="0"/>
                    <a:pt x="2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2" name="Google Shape;14362;p90"/>
            <p:cNvSpPr/>
            <p:nvPr/>
          </p:nvSpPr>
          <p:spPr>
            <a:xfrm>
              <a:off x="6274731" y="2567383"/>
              <a:ext cx="122704" cy="10273"/>
            </a:xfrm>
            <a:custGeom>
              <a:avLst/>
              <a:gdLst/>
              <a:ahLst/>
              <a:cxnLst/>
              <a:rect l="l" t="t" r="r" b="b"/>
              <a:pathLst>
                <a:path w="3858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3691" y="322"/>
                  </a:lnTo>
                  <a:cubicBezTo>
                    <a:pt x="3775" y="322"/>
                    <a:pt x="3858" y="251"/>
                    <a:pt x="3858" y="156"/>
                  </a:cubicBezTo>
                  <a:cubicBezTo>
                    <a:pt x="3858" y="72"/>
                    <a:pt x="3775" y="1"/>
                    <a:pt x="3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3" name="Google Shape;14363;p90"/>
            <p:cNvSpPr/>
            <p:nvPr/>
          </p:nvSpPr>
          <p:spPr>
            <a:xfrm>
              <a:off x="6183451" y="2462140"/>
              <a:ext cx="339709" cy="277976"/>
            </a:xfrm>
            <a:custGeom>
              <a:avLst/>
              <a:gdLst/>
              <a:ahLst/>
              <a:cxnLst/>
              <a:rect l="l" t="t" r="r" b="b"/>
              <a:pathLst>
                <a:path w="10681" h="8740" extrusionOk="0">
                  <a:moveTo>
                    <a:pt x="9514" y="405"/>
                  </a:moveTo>
                  <a:cubicBezTo>
                    <a:pt x="9895" y="405"/>
                    <a:pt x="10193" y="667"/>
                    <a:pt x="10252" y="1036"/>
                  </a:cubicBezTo>
                  <a:lnTo>
                    <a:pt x="8883" y="1036"/>
                  </a:lnTo>
                  <a:lnTo>
                    <a:pt x="8883" y="964"/>
                  </a:lnTo>
                  <a:lnTo>
                    <a:pt x="8883" y="953"/>
                  </a:lnTo>
                  <a:lnTo>
                    <a:pt x="8883" y="941"/>
                  </a:lnTo>
                  <a:lnTo>
                    <a:pt x="8883" y="917"/>
                  </a:lnTo>
                  <a:lnTo>
                    <a:pt x="8883" y="905"/>
                  </a:lnTo>
                  <a:lnTo>
                    <a:pt x="8883" y="893"/>
                  </a:lnTo>
                  <a:lnTo>
                    <a:pt x="8883" y="881"/>
                  </a:lnTo>
                  <a:lnTo>
                    <a:pt x="8883" y="857"/>
                  </a:lnTo>
                  <a:lnTo>
                    <a:pt x="8883" y="845"/>
                  </a:lnTo>
                  <a:lnTo>
                    <a:pt x="8883" y="833"/>
                  </a:lnTo>
                  <a:lnTo>
                    <a:pt x="8883" y="822"/>
                  </a:lnTo>
                  <a:lnTo>
                    <a:pt x="8883" y="798"/>
                  </a:lnTo>
                  <a:lnTo>
                    <a:pt x="8883" y="786"/>
                  </a:lnTo>
                  <a:cubicBezTo>
                    <a:pt x="8883" y="786"/>
                    <a:pt x="8883" y="774"/>
                    <a:pt x="8895" y="774"/>
                  </a:cubicBezTo>
                  <a:lnTo>
                    <a:pt x="8895" y="762"/>
                  </a:lnTo>
                  <a:cubicBezTo>
                    <a:pt x="8895" y="762"/>
                    <a:pt x="8895" y="738"/>
                    <a:pt x="8907" y="738"/>
                  </a:cubicBezTo>
                  <a:cubicBezTo>
                    <a:pt x="8919" y="714"/>
                    <a:pt x="8943" y="703"/>
                    <a:pt x="8954" y="667"/>
                  </a:cubicBezTo>
                  <a:cubicBezTo>
                    <a:pt x="8954" y="655"/>
                    <a:pt x="8966" y="655"/>
                    <a:pt x="8966" y="643"/>
                  </a:cubicBezTo>
                  <a:lnTo>
                    <a:pt x="8978" y="619"/>
                  </a:lnTo>
                  <a:lnTo>
                    <a:pt x="9002" y="607"/>
                  </a:lnTo>
                  <a:lnTo>
                    <a:pt x="9014" y="595"/>
                  </a:lnTo>
                  <a:cubicBezTo>
                    <a:pt x="9026" y="595"/>
                    <a:pt x="9026" y="583"/>
                    <a:pt x="9038" y="583"/>
                  </a:cubicBezTo>
                  <a:cubicBezTo>
                    <a:pt x="9145" y="488"/>
                    <a:pt x="9264" y="429"/>
                    <a:pt x="9395" y="405"/>
                  </a:cubicBezTo>
                  <a:close/>
                  <a:moveTo>
                    <a:pt x="6704" y="7775"/>
                  </a:moveTo>
                  <a:cubicBezTo>
                    <a:pt x="6704" y="7787"/>
                    <a:pt x="6704" y="7799"/>
                    <a:pt x="6728" y="7811"/>
                  </a:cubicBezTo>
                  <a:lnTo>
                    <a:pt x="6728" y="7834"/>
                  </a:lnTo>
                  <a:lnTo>
                    <a:pt x="6728" y="7858"/>
                  </a:lnTo>
                  <a:lnTo>
                    <a:pt x="6728" y="7870"/>
                  </a:lnTo>
                  <a:lnTo>
                    <a:pt x="6728" y="7906"/>
                  </a:lnTo>
                  <a:lnTo>
                    <a:pt x="6728" y="7918"/>
                  </a:lnTo>
                  <a:cubicBezTo>
                    <a:pt x="6728" y="7930"/>
                    <a:pt x="6728" y="7930"/>
                    <a:pt x="6740" y="7953"/>
                  </a:cubicBezTo>
                  <a:lnTo>
                    <a:pt x="6740" y="7965"/>
                  </a:lnTo>
                  <a:cubicBezTo>
                    <a:pt x="6740" y="7977"/>
                    <a:pt x="6740" y="7977"/>
                    <a:pt x="6752" y="7989"/>
                  </a:cubicBezTo>
                  <a:lnTo>
                    <a:pt x="6752" y="8013"/>
                  </a:lnTo>
                  <a:cubicBezTo>
                    <a:pt x="6752" y="8025"/>
                    <a:pt x="6752" y="8025"/>
                    <a:pt x="6764" y="8037"/>
                  </a:cubicBezTo>
                  <a:cubicBezTo>
                    <a:pt x="6764" y="8037"/>
                    <a:pt x="6764" y="8049"/>
                    <a:pt x="6776" y="8049"/>
                  </a:cubicBezTo>
                  <a:cubicBezTo>
                    <a:pt x="6776" y="8072"/>
                    <a:pt x="6776" y="8072"/>
                    <a:pt x="6799" y="8084"/>
                  </a:cubicBezTo>
                  <a:cubicBezTo>
                    <a:pt x="6799" y="8084"/>
                    <a:pt x="6799" y="8096"/>
                    <a:pt x="6811" y="8096"/>
                  </a:cubicBezTo>
                  <a:cubicBezTo>
                    <a:pt x="6811" y="8108"/>
                    <a:pt x="6823" y="8108"/>
                    <a:pt x="6823" y="8132"/>
                  </a:cubicBezTo>
                  <a:cubicBezTo>
                    <a:pt x="6823" y="8132"/>
                    <a:pt x="6823" y="8144"/>
                    <a:pt x="6835" y="8144"/>
                  </a:cubicBezTo>
                  <a:cubicBezTo>
                    <a:pt x="6835" y="8156"/>
                    <a:pt x="6859" y="8156"/>
                    <a:pt x="6859" y="8168"/>
                  </a:cubicBezTo>
                  <a:lnTo>
                    <a:pt x="6859" y="8192"/>
                  </a:lnTo>
                  <a:cubicBezTo>
                    <a:pt x="6871" y="8203"/>
                    <a:pt x="6871" y="8215"/>
                    <a:pt x="6883" y="8227"/>
                  </a:cubicBezTo>
                  <a:lnTo>
                    <a:pt x="6883" y="8251"/>
                  </a:lnTo>
                  <a:cubicBezTo>
                    <a:pt x="6883" y="8263"/>
                    <a:pt x="6895" y="8263"/>
                    <a:pt x="6895" y="8275"/>
                  </a:cubicBezTo>
                  <a:cubicBezTo>
                    <a:pt x="6895" y="8275"/>
                    <a:pt x="6895" y="8287"/>
                    <a:pt x="6918" y="8287"/>
                  </a:cubicBezTo>
                  <a:cubicBezTo>
                    <a:pt x="6918" y="8311"/>
                    <a:pt x="6930" y="8311"/>
                    <a:pt x="6930" y="8322"/>
                  </a:cubicBezTo>
                  <a:cubicBezTo>
                    <a:pt x="6930" y="8322"/>
                    <a:pt x="6930" y="8334"/>
                    <a:pt x="6942" y="8334"/>
                  </a:cubicBezTo>
                  <a:lnTo>
                    <a:pt x="6954" y="8346"/>
                  </a:lnTo>
                  <a:lnTo>
                    <a:pt x="6978" y="8370"/>
                  </a:lnTo>
                  <a:lnTo>
                    <a:pt x="6990" y="8382"/>
                  </a:lnTo>
                  <a:lnTo>
                    <a:pt x="7002" y="8394"/>
                  </a:lnTo>
                  <a:lnTo>
                    <a:pt x="7014" y="8406"/>
                  </a:lnTo>
                  <a:lnTo>
                    <a:pt x="1096" y="8406"/>
                  </a:lnTo>
                  <a:cubicBezTo>
                    <a:pt x="727" y="8406"/>
                    <a:pt x="430" y="8144"/>
                    <a:pt x="370" y="7775"/>
                  </a:cubicBezTo>
                  <a:close/>
                  <a:moveTo>
                    <a:pt x="2918" y="0"/>
                  </a:moveTo>
                  <a:cubicBezTo>
                    <a:pt x="2323" y="0"/>
                    <a:pt x="1846" y="476"/>
                    <a:pt x="1846" y="1072"/>
                  </a:cubicBezTo>
                  <a:lnTo>
                    <a:pt x="1846" y="7441"/>
                  </a:lnTo>
                  <a:lnTo>
                    <a:pt x="156" y="7441"/>
                  </a:lnTo>
                  <a:cubicBezTo>
                    <a:pt x="120" y="7441"/>
                    <a:pt x="72" y="7453"/>
                    <a:pt x="37" y="7489"/>
                  </a:cubicBezTo>
                  <a:cubicBezTo>
                    <a:pt x="13" y="7513"/>
                    <a:pt x="1" y="7561"/>
                    <a:pt x="1" y="7608"/>
                  </a:cubicBezTo>
                  <a:cubicBezTo>
                    <a:pt x="1" y="8251"/>
                    <a:pt x="453" y="8739"/>
                    <a:pt x="1072" y="8739"/>
                  </a:cubicBezTo>
                  <a:lnTo>
                    <a:pt x="7776" y="8739"/>
                  </a:lnTo>
                  <a:cubicBezTo>
                    <a:pt x="8371" y="8739"/>
                    <a:pt x="8847" y="8263"/>
                    <a:pt x="8847" y="7668"/>
                  </a:cubicBezTo>
                  <a:lnTo>
                    <a:pt x="8847" y="5703"/>
                  </a:lnTo>
                  <a:cubicBezTo>
                    <a:pt x="8847" y="5608"/>
                    <a:pt x="8776" y="5536"/>
                    <a:pt x="8692" y="5536"/>
                  </a:cubicBezTo>
                  <a:cubicBezTo>
                    <a:pt x="8597" y="5536"/>
                    <a:pt x="8526" y="5608"/>
                    <a:pt x="8526" y="5703"/>
                  </a:cubicBezTo>
                  <a:lnTo>
                    <a:pt x="8526" y="7668"/>
                  </a:lnTo>
                  <a:cubicBezTo>
                    <a:pt x="8526" y="8084"/>
                    <a:pt x="8181" y="8406"/>
                    <a:pt x="7776" y="8406"/>
                  </a:cubicBezTo>
                  <a:lnTo>
                    <a:pt x="7764" y="8406"/>
                  </a:lnTo>
                  <a:cubicBezTo>
                    <a:pt x="7347" y="8406"/>
                    <a:pt x="7026" y="8072"/>
                    <a:pt x="7026" y="7608"/>
                  </a:cubicBezTo>
                  <a:cubicBezTo>
                    <a:pt x="7026" y="7513"/>
                    <a:pt x="6942" y="7441"/>
                    <a:pt x="6859" y="7441"/>
                  </a:cubicBezTo>
                  <a:lnTo>
                    <a:pt x="2168" y="7441"/>
                  </a:lnTo>
                  <a:lnTo>
                    <a:pt x="2168" y="1072"/>
                  </a:lnTo>
                  <a:cubicBezTo>
                    <a:pt x="2168" y="655"/>
                    <a:pt x="2513" y="333"/>
                    <a:pt x="2918" y="333"/>
                  </a:cubicBezTo>
                  <a:lnTo>
                    <a:pt x="8835" y="333"/>
                  </a:lnTo>
                  <a:lnTo>
                    <a:pt x="8823" y="345"/>
                  </a:lnTo>
                  <a:lnTo>
                    <a:pt x="8812" y="357"/>
                  </a:lnTo>
                  <a:lnTo>
                    <a:pt x="8788" y="369"/>
                  </a:lnTo>
                  <a:lnTo>
                    <a:pt x="8776" y="393"/>
                  </a:lnTo>
                  <a:lnTo>
                    <a:pt x="8764" y="405"/>
                  </a:lnTo>
                  <a:lnTo>
                    <a:pt x="8752" y="417"/>
                  </a:lnTo>
                  <a:lnTo>
                    <a:pt x="8728" y="429"/>
                  </a:lnTo>
                  <a:lnTo>
                    <a:pt x="8716" y="452"/>
                  </a:lnTo>
                  <a:lnTo>
                    <a:pt x="8704" y="464"/>
                  </a:lnTo>
                  <a:lnTo>
                    <a:pt x="8692" y="476"/>
                  </a:lnTo>
                  <a:cubicBezTo>
                    <a:pt x="8692" y="476"/>
                    <a:pt x="8669" y="488"/>
                    <a:pt x="8669" y="512"/>
                  </a:cubicBezTo>
                  <a:cubicBezTo>
                    <a:pt x="8669" y="524"/>
                    <a:pt x="8657" y="524"/>
                    <a:pt x="8657" y="536"/>
                  </a:cubicBezTo>
                  <a:cubicBezTo>
                    <a:pt x="8657" y="548"/>
                    <a:pt x="8645" y="548"/>
                    <a:pt x="8645" y="572"/>
                  </a:cubicBezTo>
                  <a:cubicBezTo>
                    <a:pt x="8645" y="583"/>
                    <a:pt x="8633" y="583"/>
                    <a:pt x="8633" y="595"/>
                  </a:cubicBezTo>
                  <a:cubicBezTo>
                    <a:pt x="8633" y="607"/>
                    <a:pt x="8633" y="607"/>
                    <a:pt x="8609" y="631"/>
                  </a:cubicBezTo>
                  <a:cubicBezTo>
                    <a:pt x="8609" y="643"/>
                    <a:pt x="8609" y="643"/>
                    <a:pt x="8597" y="655"/>
                  </a:cubicBezTo>
                  <a:cubicBezTo>
                    <a:pt x="8597" y="667"/>
                    <a:pt x="8597" y="667"/>
                    <a:pt x="8585" y="691"/>
                  </a:cubicBezTo>
                  <a:cubicBezTo>
                    <a:pt x="8585" y="703"/>
                    <a:pt x="8585" y="703"/>
                    <a:pt x="8573" y="714"/>
                  </a:cubicBezTo>
                  <a:cubicBezTo>
                    <a:pt x="8573" y="726"/>
                    <a:pt x="8573" y="726"/>
                    <a:pt x="8550" y="750"/>
                  </a:cubicBezTo>
                  <a:cubicBezTo>
                    <a:pt x="8550" y="762"/>
                    <a:pt x="8550" y="762"/>
                    <a:pt x="8538" y="774"/>
                  </a:cubicBezTo>
                  <a:cubicBezTo>
                    <a:pt x="8538" y="786"/>
                    <a:pt x="8538" y="786"/>
                    <a:pt x="8526" y="810"/>
                  </a:cubicBezTo>
                  <a:lnTo>
                    <a:pt x="8526" y="833"/>
                  </a:lnTo>
                  <a:lnTo>
                    <a:pt x="8526" y="869"/>
                  </a:lnTo>
                  <a:lnTo>
                    <a:pt x="8526" y="893"/>
                  </a:lnTo>
                  <a:lnTo>
                    <a:pt x="8526" y="929"/>
                  </a:lnTo>
                  <a:lnTo>
                    <a:pt x="8526" y="953"/>
                  </a:lnTo>
                  <a:lnTo>
                    <a:pt x="8526" y="988"/>
                  </a:lnTo>
                  <a:lnTo>
                    <a:pt x="8526" y="1012"/>
                  </a:lnTo>
                  <a:lnTo>
                    <a:pt x="8526" y="1048"/>
                  </a:lnTo>
                  <a:lnTo>
                    <a:pt x="8526" y="1060"/>
                  </a:lnTo>
                  <a:lnTo>
                    <a:pt x="8526" y="1119"/>
                  </a:lnTo>
                  <a:lnTo>
                    <a:pt x="8526" y="1179"/>
                  </a:lnTo>
                  <a:lnTo>
                    <a:pt x="8526" y="2560"/>
                  </a:lnTo>
                  <a:cubicBezTo>
                    <a:pt x="8526" y="2655"/>
                    <a:pt x="8597" y="2727"/>
                    <a:pt x="8692" y="2727"/>
                  </a:cubicBezTo>
                  <a:cubicBezTo>
                    <a:pt x="8776" y="2727"/>
                    <a:pt x="8847" y="2655"/>
                    <a:pt x="8847" y="2560"/>
                  </a:cubicBezTo>
                  <a:lnTo>
                    <a:pt x="8847" y="1286"/>
                  </a:lnTo>
                  <a:lnTo>
                    <a:pt x="10514" y="1286"/>
                  </a:lnTo>
                  <a:cubicBezTo>
                    <a:pt x="10562" y="1286"/>
                    <a:pt x="10609" y="1262"/>
                    <a:pt x="10633" y="1238"/>
                  </a:cubicBezTo>
                  <a:cubicBezTo>
                    <a:pt x="10669" y="1203"/>
                    <a:pt x="10681" y="1167"/>
                    <a:pt x="10681" y="1119"/>
                  </a:cubicBezTo>
                  <a:cubicBezTo>
                    <a:pt x="10681" y="476"/>
                    <a:pt x="10216" y="0"/>
                    <a:pt x="96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4" name="Google Shape;14364;p90"/>
            <p:cNvSpPr/>
            <p:nvPr/>
          </p:nvSpPr>
          <p:spPr>
            <a:xfrm>
              <a:off x="6367888" y="2552562"/>
              <a:ext cx="167008" cy="132627"/>
            </a:xfrm>
            <a:custGeom>
              <a:avLst/>
              <a:gdLst/>
              <a:ahLst/>
              <a:cxnLst/>
              <a:rect l="l" t="t" r="r" b="b"/>
              <a:pathLst>
                <a:path w="5251" h="4170" extrusionOk="0">
                  <a:moveTo>
                    <a:pt x="3679" y="407"/>
                  </a:moveTo>
                  <a:cubicBezTo>
                    <a:pt x="3108" y="669"/>
                    <a:pt x="2560" y="1027"/>
                    <a:pt x="2262" y="1217"/>
                  </a:cubicBezTo>
                  <a:cubicBezTo>
                    <a:pt x="1774" y="1550"/>
                    <a:pt x="1250" y="1955"/>
                    <a:pt x="858" y="2289"/>
                  </a:cubicBezTo>
                  <a:cubicBezTo>
                    <a:pt x="988" y="1991"/>
                    <a:pt x="1119" y="1729"/>
                    <a:pt x="1322" y="1503"/>
                  </a:cubicBezTo>
                  <a:cubicBezTo>
                    <a:pt x="1703" y="1074"/>
                    <a:pt x="2274" y="741"/>
                    <a:pt x="3036" y="538"/>
                  </a:cubicBezTo>
                  <a:cubicBezTo>
                    <a:pt x="3251" y="479"/>
                    <a:pt x="3453" y="431"/>
                    <a:pt x="3679" y="407"/>
                  </a:cubicBezTo>
                  <a:close/>
                  <a:moveTo>
                    <a:pt x="4548" y="372"/>
                  </a:moveTo>
                  <a:lnTo>
                    <a:pt x="4548" y="372"/>
                  </a:lnTo>
                  <a:cubicBezTo>
                    <a:pt x="4322" y="610"/>
                    <a:pt x="4084" y="836"/>
                    <a:pt x="3822" y="1122"/>
                  </a:cubicBezTo>
                  <a:cubicBezTo>
                    <a:pt x="3382" y="1598"/>
                    <a:pt x="2417" y="2217"/>
                    <a:pt x="2001" y="2348"/>
                  </a:cubicBezTo>
                  <a:cubicBezTo>
                    <a:pt x="1762" y="2432"/>
                    <a:pt x="1560" y="2467"/>
                    <a:pt x="1381" y="2527"/>
                  </a:cubicBezTo>
                  <a:cubicBezTo>
                    <a:pt x="1239" y="2574"/>
                    <a:pt x="1084" y="2610"/>
                    <a:pt x="953" y="2646"/>
                  </a:cubicBezTo>
                  <a:cubicBezTo>
                    <a:pt x="1012" y="2586"/>
                    <a:pt x="1084" y="2515"/>
                    <a:pt x="1179" y="2443"/>
                  </a:cubicBezTo>
                  <a:cubicBezTo>
                    <a:pt x="1524" y="2146"/>
                    <a:pt x="1977" y="1800"/>
                    <a:pt x="2453" y="1479"/>
                  </a:cubicBezTo>
                  <a:cubicBezTo>
                    <a:pt x="3274" y="919"/>
                    <a:pt x="4025" y="550"/>
                    <a:pt x="4548" y="372"/>
                  </a:cubicBezTo>
                  <a:close/>
                  <a:moveTo>
                    <a:pt x="4912" y="0"/>
                  </a:moveTo>
                  <a:cubicBezTo>
                    <a:pt x="3584" y="0"/>
                    <a:pt x="1934" y="348"/>
                    <a:pt x="1084" y="1312"/>
                  </a:cubicBezTo>
                  <a:cubicBezTo>
                    <a:pt x="703" y="1753"/>
                    <a:pt x="524" y="2324"/>
                    <a:pt x="346" y="2872"/>
                  </a:cubicBezTo>
                  <a:lnTo>
                    <a:pt x="298" y="3003"/>
                  </a:lnTo>
                  <a:lnTo>
                    <a:pt x="36" y="3967"/>
                  </a:lnTo>
                  <a:cubicBezTo>
                    <a:pt x="0" y="4063"/>
                    <a:pt x="60" y="4146"/>
                    <a:pt x="155" y="4170"/>
                  </a:cubicBezTo>
                  <a:lnTo>
                    <a:pt x="191" y="4170"/>
                  </a:lnTo>
                  <a:cubicBezTo>
                    <a:pt x="274" y="4170"/>
                    <a:pt x="334" y="4122"/>
                    <a:pt x="346" y="4051"/>
                  </a:cubicBezTo>
                  <a:lnTo>
                    <a:pt x="596" y="3134"/>
                  </a:lnTo>
                  <a:cubicBezTo>
                    <a:pt x="905" y="2991"/>
                    <a:pt x="1167" y="2932"/>
                    <a:pt x="1489" y="2824"/>
                  </a:cubicBezTo>
                  <a:cubicBezTo>
                    <a:pt x="1667" y="2777"/>
                    <a:pt x="1858" y="2717"/>
                    <a:pt x="2096" y="2646"/>
                  </a:cubicBezTo>
                  <a:cubicBezTo>
                    <a:pt x="2620" y="2479"/>
                    <a:pt x="3620" y="1812"/>
                    <a:pt x="4084" y="1324"/>
                  </a:cubicBezTo>
                  <a:cubicBezTo>
                    <a:pt x="4477" y="896"/>
                    <a:pt x="4822" y="562"/>
                    <a:pt x="5215" y="253"/>
                  </a:cubicBezTo>
                  <a:lnTo>
                    <a:pt x="5227" y="241"/>
                  </a:lnTo>
                  <a:lnTo>
                    <a:pt x="5239" y="217"/>
                  </a:lnTo>
                  <a:cubicBezTo>
                    <a:pt x="5251" y="205"/>
                    <a:pt x="5251" y="193"/>
                    <a:pt x="5251" y="181"/>
                  </a:cubicBezTo>
                  <a:lnTo>
                    <a:pt x="5251" y="157"/>
                  </a:lnTo>
                  <a:lnTo>
                    <a:pt x="5251" y="134"/>
                  </a:lnTo>
                  <a:cubicBezTo>
                    <a:pt x="5251" y="122"/>
                    <a:pt x="5251" y="110"/>
                    <a:pt x="5239" y="86"/>
                  </a:cubicBezTo>
                  <a:cubicBezTo>
                    <a:pt x="5239" y="86"/>
                    <a:pt x="5239" y="74"/>
                    <a:pt x="5227" y="74"/>
                  </a:cubicBezTo>
                  <a:cubicBezTo>
                    <a:pt x="5227" y="74"/>
                    <a:pt x="5227" y="62"/>
                    <a:pt x="5215" y="62"/>
                  </a:cubicBezTo>
                  <a:lnTo>
                    <a:pt x="5191" y="38"/>
                  </a:lnTo>
                  <a:lnTo>
                    <a:pt x="5179" y="26"/>
                  </a:lnTo>
                  <a:lnTo>
                    <a:pt x="5168" y="15"/>
                  </a:lnTo>
                  <a:cubicBezTo>
                    <a:pt x="5168" y="15"/>
                    <a:pt x="5156" y="15"/>
                    <a:pt x="5156" y="3"/>
                  </a:cubicBezTo>
                  <a:lnTo>
                    <a:pt x="5108" y="3"/>
                  </a:lnTo>
                  <a:cubicBezTo>
                    <a:pt x="5044" y="1"/>
                    <a:pt x="4978" y="0"/>
                    <a:pt x="49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65" name="Google Shape;14365;p90"/>
          <p:cNvGrpSpPr/>
          <p:nvPr/>
        </p:nvGrpSpPr>
        <p:grpSpPr>
          <a:xfrm>
            <a:off x="5735477" y="2429858"/>
            <a:ext cx="353354" cy="341299"/>
            <a:chOff x="5735477" y="2429858"/>
            <a:chExt cx="353354" cy="341299"/>
          </a:xfrm>
          <a:solidFill>
            <a:schemeClr val="bg1"/>
          </a:solidFill>
        </p:grpSpPr>
        <p:sp>
          <p:nvSpPr>
            <p:cNvPr id="14366" name="Google Shape;14366;p90"/>
            <p:cNvSpPr/>
            <p:nvPr/>
          </p:nvSpPr>
          <p:spPr>
            <a:xfrm>
              <a:off x="5824468" y="2594703"/>
              <a:ext cx="176359" cy="76968"/>
            </a:xfrm>
            <a:custGeom>
              <a:avLst/>
              <a:gdLst/>
              <a:ahLst/>
              <a:cxnLst/>
              <a:rect l="l" t="t" r="r" b="b"/>
              <a:pathLst>
                <a:path w="5545" h="2420" extrusionOk="0">
                  <a:moveTo>
                    <a:pt x="3427" y="340"/>
                  </a:moveTo>
                  <a:cubicBezTo>
                    <a:pt x="3652" y="340"/>
                    <a:pt x="3900" y="416"/>
                    <a:pt x="4108" y="630"/>
                  </a:cubicBezTo>
                  <a:cubicBezTo>
                    <a:pt x="4335" y="845"/>
                    <a:pt x="4537" y="999"/>
                    <a:pt x="4739" y="1107"/>
                  </a:cubicBezTo>
                  <a:cubicBezTo>
                    <a:pt x="4510" y="1133"/>
                    <a:pt x="4229" y="1154"/>
                    <a:pt x="3943" y="1154"/>
                  </a:cubicBezTo>
                  <a:cubicBezTo>
                    <a:pt x="3575" y="1154"/>
                    <a:pt x="3199" y="1118"/>
                    <a:pt x="2918" y="1011"/>
                  </a:cubicBezTo>
                  <a:lnTo>
                    <a:pt x="2834" y="987"/>
                  </a:lnTo>
                  <a:cubicBezTo>
                    <a:pt x="2811" y="976"/>
                    <a:pt x="2787" y="970"/>
                    <a:pt x="2766" y="970"/>
                  </a:cubicBezTo>
                  <a:cubicBezTo>
                    <a:pt x="2745" y="970"/>
                    <a:pt x="2727" y="976"/>
                    <a:pt x="2715" y="987"/>
                  </a:cubicBezTo>
                  <a:lnTo>
                    <a:pt x="2620" y="1011"/>
                  </a:lnTo>
                  <a:cubicBezTo>
                    <a:pt x="2325" y="1118"/>
                    <a:pt x="1951" y="1154"/>
                    <a:pt x="1583" y="1154"/>
                  </a:cubicBezTo>
                  <a:cubicBezTo>
                    <a:pt x="1297" y="1154"/>
                    <a:pt x="1014" y="1133"/>
                    <a:pt x="775" y="1107"/>
                  </a:cubicBezTo>
                  <a:cubicBezTo>
                    <a:pt x="965" y="999"/>
                    <a:pt x="1180" y="845"/>
                    <a:pt x="1406" y="630"/>
                  </a:cubicBezTo>
                  <a:cubicBezTo>
                    <a:pt x="1614" y="416"/>
                    <a:pt x="1862" y="340"/>
                    <a:pt x="2087" y="340"/>
                  </a:cubicBezTo>
                  <a:cubicBezTo>
                    <a:pt x="2326" y="340"/>
                    <a:pt x="2540" y="425"/>
                    <a:pt x="2656" y="523"/>
                  </a:cubicBezTo>
                  <a:cubicBezTo>
                    <a:pt x="2686" y="553"/>
                    <a:pt x="2721" y="568"/>
                    <a:pt x="2757" y="568"/>
                  </a:cubicBezTo>
                  <a:cubicBezTo>
                    <a:pt x="2793" y="568"/>
                    <a:pt x="2829" y="553"/>
                    <a:pt x="2858" y="523"/>
                  </a:cubicBezTo>
                  <a:cubicBezTo>
                    <a:pt x="2975" y="425"/>
                    <a:pt x="3188" y="340"/>
                    <a:pt x="3427" y="340"/>
                  </a:cubicBezTo>
                  <a:close/>
                  <a:moveTo>
                    <a:pt x="2727" y="1309"/>
                  </a:moveTo>
                  <a:lnTo>
                    <a:pt x="2751" y="1321"/>
                  </a:lnTo>
                  <a:cubicBezTo>
                    <a:pt x="3111" y="1433"/>
                    <a:pt x="3533" y="1470"/>
                    <a:pt x="3932" y="1470"/>
                  </a:cubicBezTo>
                  <a:cubicBezTo>
                    <a:pt x="4167" y="1470"/>
                    <a:pt x="4394" y="1458"/>
                    <a:pt x="4597" y="1440"/>
                  </a:cubicBezTo>
                  <a:lnTo>
                    <a:pt x="4597" y="1440"/>
                  </a:lnTo>
                  <a:cubicBezTo>
                    <a:pt x="4585" y="1464"/>
                    <a:pt x="4561" y="1476"/>
                    <a:pt x="4537" y="1488"/>
                  </a:cubicBezTo>
                  <a:cubicBezTo>
                    <a:pt x="4525" y="1499"/>
                    <a:pt x="4501" y="1523"/>
                    <a:pt x="4478" y="1535"/>
                  </a:cubicBezTo>
                  <a:lnTo>
                    <a:pt x="4466" y="1547"/>
                  </a:lnTo>
                  <a:cubicBezTo>
                    <a:pt x="4454" y="1559"/>
                    <a:pt x="4430" y="1583"/>
                    <a:pt x="4418" y="1583"/>
                  </a:cubicBezTo>
                  <a:cubicBezTo>
                    <a:pt x="4406" y="1583"/>
                    <a:pt x="4406" y="1595"/>
                    <a:pt x="4394" y="1595"/>
                  </a:cubicBezTo>
                  <a:cubicBezTo>
                    <a:pt x="4382" y="1607"/>
                    <a:pt x="4358" y="1607"/>
                    <a:pt x="4347" y="1618"/>
                  </a:cubicBezTo>
                  <a:cubicBezTo>
                    <a:pt x="4335" y="1618"/>
                    <a:pt x="4335" y="1642"/>
                    <a:pt x="4311" y="1642"/>
                  </a:cubicBezTo>
                  <a:cubicBezTo>
                    <a:pt x="4299" y="1654"/>
                    <a:pt x="4287" y="1654"/>
                    <a:pt x="4275" y="1666"/>
                  </a:cubicBezTo>
                  <a:cubicBezTo>
                    <a:pt x="4263" y="1666"/>
                    <a:pt x="4263" y="1678"/>
                    <a:pt x="4239" y="1678"/>
                  </a:cubicBezTo>
                  <a:cubicBezTo>
                    <a:pt x="4228" y="1702"/>
                    <a:pt x="4216" y="1714"/>
                    <a:pt x="4204" y="1714"/>
                  </a:cubicBezTo>
                  <a:cubicBezTo>
                    <a:pt x="4180" y="1714"/>
                    <a:pt x="4180" y="1726"/>
                    <a:pt x="4168" y="1726"/>
                  </a:cubicBezTo>
                  <a:lnTo>
                    <a:pt x="4120" y="1773"/>
                  </a:lnTo>
                  <a:lnTo>
                    <a:pt x="4108" y="1785"/>
                  </a:lnTo>
                  <a:lnTo>
                    <a:pt x="4049" y="1845"/>
                  </a:lnTo>
                  <a:cubicBezTo>
                    <a:pt x="3930" y="1964"/>
                    <a:pt x="3668" y="2059"/>
                    <a:pt x="3311" y="2095"/>
                  </a:cubicBezTo>
                  <a:cubicBezTo>
                    <a:pt x="3013" y="2130"/>
                    <a:pt x="2751" y="2130"/>
                    <a:pt x="2751" y="2130"/>
                  </a:cubicBezTo>
                  <a:lnTo>
                    <a:pt x="2727" y="2130"/>
                  </a:lnTo>
                  <a:cubicBezTo>
                    <a:pt x="2644" y="2130"/>
                    <a:pt x="2430" y="2130"/>
                    <a:pt x="2203" y="2095"/>
                  </a:cubicBezTo>
                  <a:cubicBezTo>
                    <a:pt x="1846" y="2059"/>
                    <a:pt x="1572" y="1964"/>
                    <a:pt x="1453" y="1845"/>
                  </a:cubicBezTo>
                  <a:lnTo>
                    <a:pt x="1394" y="1785"/>
                  </a:lnTo>
                  <a:lnTo>
                    <a:pt x="1382" y="1773"/>
                  </a:lnTo>
                  <a:lnTo>
                    <a:pt x="1334" y="1726"/>
                  </a:lnTo>
                  <a:cubicBezTo>
                    <a:pt x="1322" y="1726"/>
                    <a:pt x="1322" y="1714"/>
                    <a:pt x="1310" y="1714"/>
                  </a:cubicBezTo>
                  <a:cubicBezTo>
                    <a:pt x="1299" y="1702"/>
                    <a:pt x="1275" y="1678"/>
                    <a:pt x="1263" y="1678"/>
                  </a:cubicBezTo>
                  <a:cubicBezTo>
                    <a:pt x="1251" y="1678"/>
                    <a:pt x="1251" y="1666"/>
                    <a:pt x="1239" y="1666"/>
                  </a:cubicBezTo>
                  <a:cubicBezTo>
                    <a:pt x="1227" y="1654"/>
                    <a:pt x="1203" y="1654"/>
                    <a:pt x="1191" y="1642"/>
                  </a:cubicBezTo>
                  <a:cubicBezTo>
                    <a:pt x="1180" y="1642"/>
                    <a:pt x="1180" y="1618"/>
                    <a:pt x="1156" y="1618"/>
                  </a:cubicBezTo>
                  <a:cubicBezTo>
                    <a:pt x="1144" y="1607"/>
                    <a:pt x="1132" y="1607"/>
                    <a:pt x="1120" y="1595"/>
                  </a:cubicBezTo>
                  <a:cubicBezTo>
                    <a:pt x="1108" y="1595"/>
                    <a:pt x="1108" y="1583"/>
                    <a:pt x="1084" y="1583"/>
                  </a:cubicBezTo>
                  <a:cubicBezTo>
                    <a:pt x="1072" y="1559"/>
                    <a:pt x="1060" y="1559"/>
                    <a:pt x="1037" y="1547"/>
                  </a:cubicBezTo>
                  <a:lnTo>
                    <a:pt x="1025" y="1535"/>
                  </a:lnTo>
                  <a:cubicBezTo>
                    <a:pt x="1013" y="1523"/>
                    <a:pt x="989" y="1499"/>
                    <a:pt x="965" y="1488"/>
                  </a:cubicBezTo>
                  <a:lnTo>
                    <a:pt x="953" y="1488"/>
                  </a:lnTo>
                  <a:cubicBezTo>
                    <a:pt x="941" y="1476"/>
                    <a:pt x="929" y="1464"/>
                    <a:pt x="894" y="1440"/>
                  </a:cubicBezTo>
                  <a:lnTo>
                    <a:pt x="894" y="1440"/>
                  </a:lnTo>
                  <a:cubicBezTo>
                    <a:pt x="1114" y="1464"/>
                    <a:pt x="1367" y="1482"/>
                    <a:pt x="1623" y="1482"/>
                  </a:cubicBezTo>
                  <a:cubicBezTo>
                    <a:pt x="2004" y="1482"/>
                    <a:pt x="2393" y="1442"/>
                    <a:pt x="2692" y="1321"/>
                  </a:cubicBezTo>
                  <a:lnTo>
                    <a:pt x="2727" y="1309"/>
                  </a:lnTo>
                  <a:close/>
                  <a:moveTo>
                    <a:pt x="2093" y="1"/>
                  </a:moveTo>
                  <a:cubicBezTo>
                    <a:pt x="1780" y="1"/>
                    <a:pt x="1439" y="109"/>
                    <a:pt x="1156" y="392"/>
                  </a:cubicBezTo>
                  <a:cubicBezTo>
                    <a:pt x="632" y="928"/>
                    <a:pt x="132" y="999"/>
                    <a:pt x="120" y="999"/>
                  </a:cubicBezTo>
                  <a:lnTo>
                    <a:pt x="84" y="999"/>
                  </a:lnTo>
                  <a:cubicBezTo>
                    <a:pt x="84" y="999"/>
                    <a:pt x="72" y="999"/>
                    <a:pt x="72" y="1011"/>
                  </a:cubicBezTo>
                  <a:cubicBezTo>
                    <a:pt x="72" y="1011"/>
                    <a:pt x="60" y="1011"/>
                    <a:pt x="60" y="1023"/>
                  </a:cubicBezTo>
                  <a:lnTo>
                    <a:pt x="48" y="1047"/>
                  </a:lnTo>
                  <a:lnTo>
                    <a:pt x="37" y="1059"/>
                  </a:lnTo>
                  <a:lnTo>
                    <a:pt x="13" y="1071"/>
                  </a:lnTo>
                  <a:cubicBezTo>
                    <a:pt x="13" y="1071"/>
                    <a:pt x="13" y="1083"/>
                    <a:pt x="1" y="1083"/>
                  </a:cubicBezTo>
                  <a:lnTo>
                    <a:pt x="1" y="1107"/>
                  </a:lnTo>
                  <a:lnTo>
                    <a:pt x="1" y="1130"/>
                  </a:lnTo>
                  <a:lnTo>
                    <a:pt x="1" y="1142"/>
                  </a:lnTo>
                  <a:lnTo>
                    <a:pt x="1" y="1166"/>
                  </a:lnTo>
                  <a:cubicBezTo>
                    <a:pt x="1" y="1166"/>
                    <a:pt x="1" y="1178"/>
                    <a:pt x="13" y="1178"/>
                  </a:cubicBezTo>
                  <a:lnTo>
                    <a:pt x="37" y="1190"/>
                  </a:lnTo>
                  <a:lnTo>
                    <a:pt x="48" y="1202"/>
                  </a:lnTo>
                  <a:lnTo>
                    <a:pt x="60" y="1226"/>
                  </a:lnTo>
                  <a:lnTo>
                    <a:pt x="72" y="1237"/>
                  </a:lnTo>
                  <a:cubicBezTo>
                    <a:pt x="72" y="1237"/>
                    <a:pt x="727" y="1559"/>
                    <a:pt x="1203" y="2035"/>
                  </a:cubicBezTo>
                  <a:cubicBezTo>
                    <a:pt x="1538" y="2370"/>
                    <a:pt x="2322" y="2419"/>
                    <a:pt x="2628" y="2419"/>
                  </a:cubicBezTo>
                  <a:cubicBezTo>
                    <a:pt x="2681" y="2419"/>
                    <a:pt x="2720" y="2418"/>
                    <a:pt x="2739" y="2416"/>
                  </a:cubicBezTo>
                  <a:lnTo>
                    <a:pt x="2799" y="2416"/>
                  </a:lnTo>
                  <a:cubicBezTo>
                    <a:pt x="3061" y="2416"/>
                    <a:pt x="3918" y="2380"/>
                    <a:pt x="4275" y="2035"/>
                  </a:cubicBezTo>
                  <a:cubicBezTo>
                    <a:pt x="4751" y="1559"/>
                    <a:pt x="5406" y="1237"/>
                    <a:pt x="5406" y="1237"/>
                  </a:cubicBezTo>
                  <a:lnTo>
                    <a:pt x="5418" y="1226"/>
                  </a:lnTo>
                  <a:lnTo>
                    <a:pt x="5430" y="1202"/>
                  </a:lnTo>
                  <a:cubicBezTo>
                    <a:pt x="5450" y="1208"/>
                    <a:pt x="5467" y="1211"/>
                    <a:pt x="5480" y="1211"/>
                  </a:cubicBezTo>
                  <a:cubicBezTo>
                    <a:pt x="5540" y="1211"/>
                    <a:pt x="5545" y="1155"/>
                    <a:pt x="5525" y="1107"/>
                  </a:cubicBezTo>
                  <a:cubicBezTo>
                    <a:pt x="5513" y="1059"/>
                    <a:pt x="5466" y="1011"/>
                    <a:pt x="5418" y="999"/>
                  </a:cubicBezTo>
                  <a:lnTo>
                    <a:pt x="5394" y="999"/>
                  </a:lnTo>
                  <a:cubicBezTo>
                    <a:pt x="5394" y="999"/>
                    <a:pt x="4882" y="904"/>
                    <a:pt x="4347" y="392"/>
                  </a:cubicBezTo>
                  <a:cubicBezTo>
                    <a:pt x="4063" y="109"/>
                    <a:pt x="3726" y="1"/>
                    <a:pt x="3414" y="1"/>
                  </a:cubicBezTo>
                  <a:cubicBezTo>
                    <a:pt x="3162" y="1"/>
                    <a:pt x="2927" y="71"/>
                    <a:pt x="2751" y="178"/>
                  </a:cubicBezTo>
                  <a:cubicBezTo>
                    <a:pt x="2581" y="71"/>
                    <a:pt x="2346" y="1"/>
                    <a:pt x="20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7" name="Google Shape;14367;p90"/>
            <p:cNvSpPr/>
            <p:nvPr/>
          </p:nvSpPr>
          <p:spPr>
            <a:xfrm>
              <a:off x="5735477" y="2429858"/>
              <a:ext cx="353354" cy="126202"/>
            </a:xfrm>
            <a:custGeom>
              <a:avLst/>
              <a:gdLst/>
              <a:ahLst/>
              <a:cxnLst/>
              <a:rect l="l" t="t" r="r" b="b"/>
              <a:pathLst>
                <a:path w="11110" h="3968" extrusionOk="0">
                  <a:moveTo>
                    <a:pt x="10764" y="324"/>
                  </a:moveTo>
                  <a:cubicBezTo>
                    <a:pt x="10776" y="324"/>
                    <a:pt x="10776" y="324"/>
                    <a:pt x="10776" y="348"/>
                  </a:cubicBezTo>
                  <a:cubicBezTo>
                    <a:pt x="10764" y="348"/>
                    <a:pt x="10764" y="360"/>
                    <a:pt x="10764" y="360"/>
                  </a:cubicBezTo>
                  <a:cubicBezTo>
                    <a:pt x="10669" y="1015"/>
                    <a:pt x="10312" y="2599"/>
                    <a:pt x="9014" y="3325"/>
                  </a:cubicBezTo>
                  <a:cubicBezTo>
                    <a:pt x="8645" y="3527"/>
                    <a:pt x="8240" y="3634"/>
                    <a:pt x="7847" y="3634"/>
                  </a:cubicBezTo>
                  <a:lnTo>
                    <a:pt x="7680" y="3634"/>
                  </a:lnTo>
                  <a:cubicBezTo>
                    <a:pt x="6835" y="3575"/>
                    <a:pt x="6121" y="3087"/>
                    <a:pt x="5763" y="2801"/>
                  </a:cubicBezTo>
                  <a:cubicBezTo>
                    <a:pt x="5704" y="2753"/>
                    <a:pt x="5644" y="2730"/>
                    <a:pt x="5561" y="2730"/>
                  </a:cubicBezTo>
                  <a:cubicBezTo>
                    <a:pt x="5490" y="2730"/>
                    <a:pt x="5418" y="2753"/>
                    <a:pt x="5371" y="2801"/>
                  </a:cubicBezTo>
                  <a:cubicBezTo>
                    <a:pt x="5025" y="3087"/>
                    <a:pt x="4323" y="3575"/>
                    <a:pt x="3454" y="3634"/>
                  </a:cubicBezTo>
                  <a:lnTo>
                    <a:pt x="3287" y="3634"/>
                  </a:lnTo>
                  <a:cubicBezTo>
                    <a:pt x="2870" y="3634"/>
                    <a:pt x="2489" y="3527"/>
                    <a:pt x="2108" y="3325"/>
                  </a:cubicBezTo>
                  <a:cubicBezTo>
                    <a:pt x="822" y="2599"/>
                    <a:pt x="465" y="1015"/>
                    <a:pt x="370" y="360"/>
                  </a:cubicBezTo>
                  <a:lnTo>
                    <a:pt x="370" y="348"/>
                  </a:lnTo>
                  <a:cubicBezTo>
                    <a:pt x="370" y="348"/>
                    <a:pt x="382" y="324"/>
                    <a:pt x="406" y="324"/>
                  </a:cubicBezTo>
                  <a:cubicBezTo>
                    <a:pt x="418" y="324"/>
                    <a:pt x="418" y="324"/>
                    <a:pt x="418" y="348"/>
                  </a:cubicBezTo>
                  <a:cubicBezTo>
                    <a:pt x="1025" y="920"/>
                    <a:pt x="2084" y="1063"/>
                    <a:pt x="2668" y="1086"/>
                  </a:cubicBezTo>
                  <a:cubicBezTo>
                    <a:pt x="3644" y="1134"/>
                    <a:pt x="4406" y="1563"/>
                    <a:pt x="4870" y="1908"/>
                  </a:cubicBezTo>
                  <a:cubicBezTo>
                    <a:pt x="4894" y="1944"/>
                    <a:pt x="4930" y="1956"/>
                    <a:pt x="4954" y="1979"/>
                  </a:cubicBezTo>
                  <a:cubicBezTo>
                    <a:pt x="5132" y="2110"/>
                    <a:pt x="5359" y="2194"/>
                    <a:pt x="5585" y="2194"/>
                  </a:cubicBezTo>
                  <a:cubicBezTo>
                    <a:pt x="5799" y="2194"/>
                    <a:pt x="6025" y="2110"/>
                    <a:pt x="6204" y="1979"/>
                  </a:cubicBezTo>
                  <a:cubicBezTo>
                    <a:pt x="6240" y="1956"/>
                    <a:pt x="6264" y="1944"/>
                    <a:pt x="6299" y="1908"/>
                  </a:cubicBezTo>
                  <a:cubicBezTo>
                    <a:pt x="6752" y="1563"/>
                    <a:pt x="7514" y="1134"/>
                    <a:pt x="8502" y="1086"/>
                  </a:cubicBezTo>
                  <a:cubicBezTo>
                    <a:pt x="9061" y="1063"/>
                    <a:pt x="10121" y="920"/>
                    <a:pt x="10740" y="348"/>
                  </a:cubicBezTo>
                  <a:lnTo>
                    <a:pt x="10764" y="324"/>
                  </a:lnTo>
                  <a:close/>
                  <a:moveTo>
                    <a:pt x="395" y="0"/>
                  </a:moveTo>
                  <a:cubicBezTo>
                    <a:pt x="379" y="0"/>
                    <a:pt x="363" y="1"/>
                    <a:pt x="346" y="3"/>
                  </a:cubicBezTo>
                  <a:cubicBezTo>
                    <a:pt x="239" y="3"/>
                    <a:pt x="156" y="63"/>
                    <a:pt x="84" y="134"/>
                  </a:cubicBezTo>
                  <a:cubicBezTo>
                    <a:pt x="25" y="217"/>
                    <a:pt x="1" y="313"/>
                    <a:pt x="13" y="408"/>
                  </a:cubicBezTo>
                  <a:cubicBezTo>
                    <a:pt x="120" y="1110"/>
                    <a:pt x="489" y="2801"/>
                    <a:pt x="1918" y="3611"/>
                  </a:cubicBezTo>
                  <a:cubicBezTo>
                    <a:pt x="2334" y="3849"/>
                    <a:pt x="2799" y="3968"/>
                    <a:pt x="3263" y="3968"/>
                  </a:cubicBezTo>
                  <a:lnTo>
                    <a:pt x="3454" y="3968"/>
                  </a:lnTo>
                  <a:cubicBezTo>
                    <a:pt x="4394" y="3908"/>
                    <a:pt x="5168" y="3372"/>
                    <a:pt x="5537" y="3075"/>
                  </a:cubicBezTo>
                  <a:cubicBezTo>
                    <a:pt x="5918" y="3384"/>
                    <a:pt x="6692" y="3908"/>
                    <a:pt x="7633" y="3968"/>
                  </a:cubicBezTo>
                  <a:lnTo>
                    <a:pt x="7823" y="3968"/>
                  </a:lnTo>
                  <a:cubicBezTo>
                    <a:pt x="8288" y="3968"/>
                    <a:pt x="8752" y="3849"/>
                    <a:pt x="9169" y="3611"/>
                  </a:cubicBezTo>
                  <a:cubicBezTo>
                    <a:pt x="10585" y="2801"/>
                    <a:pt x="10966" y="1110"/>
                    <a:pt x="11074" y="408"/>
                  </a:cubicBezTo>
                  <a:cubicBezTo>
                    <a:pt x="11109" y="313"/>
                    <a:pt x="11074" y="217"/>
                    <a:pt x="11014" y="134"/>
                  </a:cubicBezTo>
                  <a:cubicBezTo>
                    <a:pt x="10955" y="63"/>
                    <a:pt x="10871" y="15"/>
                    <a:pt x="10764" y="3"/>
                  </a:cubicBezTo>
                  <a:cubicBezTo>
                    <a:pt x="10657" y="3"/>
                    <a:pt x="10574" y="39"/>
                    <a:pt x="10490" y="98"/>
                  </a:cubicBezTo>
                  <a:cubicBezTo>
                    <a:pt x="10252" y="313"/>
                    <a:pt x="9693" y="694"/>
                    <a:pt x="8454" y="753"/>
                  </a:cubicBezTo>
                  <a:cubicBezTo>
                    <a:pt x="7395" y="813"/>
                    <a:pt x="6585" y="1253"/>
                    <a:pt x="6073" y="1622"/>
                  </a:cubicBezTo>
                  <a:cubicBezTo>
                    <a:pt x="6037" y="1658"/>
                    <a:pt x="6002" y="1670"/>
                    <a:pt x="5966" y="1706"/>
                  </a:cubicBezTo>
                  <a:cubicBezTo>
                    <a:pt x="5847" y="1789"/>
                    <a:pt x="5704" y="1848"/>
                    <a:pt x="5549" y="1848"/>
                  </a:cubicBezTo>
                  <a:cubicBezTo>
                    <a:pt x="5406" y="1848"/>
                    <a:pt x="5251" y="1801"/>
                    <a:pt x="5132" y="1706"/>
                  </a:cubicBezTo>
                  <a:cubicBezTo>
                    <a:pt x="5109" y="1670"/>
                    <a:pt x="5073" y="1658"/>
                    <a:pt x="5025" y="1622"/>
                  </a:cubicBezTo>
                  <a:cubicBezTo>
                    <a:pt x="4537" y="1253"/>
                    <a:pt x="3727" y="789"/>
                    <a:pt x="2644" y="753"/>
                  </a:cubicBezTo>
                  <a:cubicBezTo>
                    <a:pt x="1418" y="694"/>
                    <a:pt x="846" y="313"/>
                    <a:pt x="608" y="98"/>
                  </a:cubicBezTo>
                  <a:cubicBezTo>
                    <a:pt x="548" y="28"/>
                    <a:pt x="479" y="0"/>
                    <a:pt x="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8" name="Google Shape;14368;p90"/>
            <p:cNvSpPr/>
            <p:nvPr/>
          </p:nvSpPr>
          <p:spPr>
            <a:xfrm>
              <a:off x="5762384" y="2464271"/>
              <a:ext cx="134440" cy="72102"/>
            </a:xfrm>
            <a:custGeom>
              <a:avLst/>
              <a:gdLst/>
              <a:ahLst/>
              <a:cxnLst/>
              <a:rect l="l" t="t" r="r" b="b"/>
              <a:pathLst>
                <a:path w="4227" h="2267" extrusionOk="0">
                  <a:moveTo>
                    <a:pt x="476" y="397"/>
                  </a:moveTo>
                  <a:lnTo>
                    <a:pt x="560" y="409"/>
                  </a:lnTo>
                  <a:cubicBezTo>
                    <a:pt x="929" y="505"/>
                    <a:pt x="1334" y="564"/>
                    <a:pt x="1774" y="588"/>
                  </a:cubicBezTo>
                  <a:cubicBezTo>
                    <a:pt x="2667" y="636"/>
                    <a:pt x="3358" y="1052"/>
                    <a:pt x="3774" y="1386"/>
                  </a:cubicBezTo>
                  <a:lnTo>
                    <a:pt x="3810" y="1421"/>
                  </a:lnTo>
                  <a:lnTo>
                    <a:pt x="3751" y="1469"/>
                  </a:lnTo>
                  <a:cubicBezTo>
                    <a:pt x="3477" y="1648"/>
                    <a:pt x="3024" y="1874"/>
                    <a:pt x="2548" y="1909"/>
                  </a:cubicBezTo>
                  <a:cubicBezTo>
                    <a:pt x="2490" y="1915"/>
                    <a:pt x="2432" y="1918"/>
                    <a:pt x="2376" y="1918"/>
                  </a:cubicBezTo>
                  <a:cubicBezTo>
                    <a:pt x="2089" y="1918"/>
                    <a:pt x="1827" y="1841"/>
                    <a:pt x="1548" y="1671"/>
                  </a:cubicBezTo>
                  <a:cubicBezTo>
                    <a:pt x="1119" y="1421"/>
                    <a:pt x="762" y="1017"/>
                    <a:pt x="512" y="469"/>
                  </a:cubicBezTo>
                  <a:lnTo>
                    <a:pt x="476" y="397"/>
                  </a:lnTo>
                  <a:close/>
                  <a:moveTo>
                    <a:pt x="174" y="0"/>
                  </a:moveTo>
                  <a:cubicBezTo>
                    <a:pt x="129" y="0"/>
                    <a:pt x="85" y="18"/>
                    <a:pt x="48" y="64"/>
                  </a:cubicBezTo>
                  <a:cubicBezTo>
                    <a:pt x="0" y="112"/>
                    <a:pt x="0" y="183"/>
                    <a:pt x="36" y="243"/>
                  </a:cubicBezTo>
                  <a:lnTo>
                    <a:pt x="214" y="636"/>
                  </a:lnTo>
                  <a:cubicBezTo>
                    <a:pt x="500" y="1243"/>
                    <a:pt x="893" y="1707"/>
                    <a:pt x="1393" y="1993"/>
                  </a:cubicBezTo>
                  <a:cubicBezTo>
                    <a:pt x="1715" y="2183"/>
                    <a:pt x="2060" y="2267"/>
                    <a:pt x="2417" y="2267"/>
                  </a:cubicBezTo>
                  <a:lnTo>
                    <a:pt x="2560" y="2267"/>
                  </a:lnTo>
                  <a:cubicBezTo>
                    <a:pt x="3120" y="2231"/>
                    <a:pt x="3608" y="1993"/>
                    <a:pt x="3917" y="1779"/>
                  </a:cubicBezTo>
                  <a:lnTo>
                    <a:pt x="4155" y="1636"/>
                  </a:lnTo>
                  <a:cubicBezTo>
                    <a:pt x="4203" y="1600"/>
                    <a:pt x="4227" y="1552"/>
                    <a:pt x="4227" y="1493"/>
                  </a:cubicBezTo>
                  <a:cubicBezTo>
                    <a:pt x="4227" y="1421"/>
                    <a:pt x="4215" y="1362"/>
                    <a:pt x="4167" y="1338"/>
                  </a:cubicBezTo>
                  <a:lnTo>
                    <a:pt x="3965" y="1159"/>
                  </a:lnTo>
                  <a:cubicBezTo>
                    <a:pt x="3501" y="778"/>
                    <a:pt x="2762" y="326"/>
                    <a:pt x="1774" y="278"/>
                  </a:cubicBezTo>
                  <a:cubicBezTo>
                    <a:pt x="1357" y="266"/>
                    <a:pt x="965" y="207"/>
                    <a:pt x="631" y="112"/>
                  </a:cubicBezTo>
                  <a:lnTo>
                    <a:pt x="214" y="4"/>
                  </a:lnTo>
                  <a:cubicBezTo>
                    <a:pt x="201" y="2"/>
                    <a:pt x="188" y="0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9" name="Google Shape;14369;p90"/>
            <p:cNvSpPr/>
            <p:nvPr/>
          </p:nvSpPr>
          <p:spPr>
            <a:xfrm>
              <a:off x="5928247" y="2463921"/>
              <a:ext cx="134821" cy="70957"/>
            </a:xfrm>
            <a:custGeom>
              <a:avLst/>
              <a:gdLst/>
              <a:ahLst/>
              <a:cxnLst/>
              <a:rect l="l" t="t" r="r" b="b"/>
              <a:pathLst>
                <a:path w="4239" h="2231" extrusionOk="0">
                  <a:moveTo>
                    <a:pt x="3774" y="420"/>
                  </a:moveTo>
                  <a:lnTo>
                    <a:pt x="3727" y="480"/>
                  </a:lnTo>
                  <a:cubicBezTo>
                    <a:pt x="3477" y="1028"/>
                    <a:pt x="3120" y="1432"/>
                    <a:pt x="2691" y="1682"/>
                  </a:cubicBezTo>
                  <a:cubicBezTo>
                    <a:pt x="2416" y="1841"/>
                    <a:pt x="2122" y="1924"/>
                    <a:pt x="1810" y="1924"/>
                  </a:cubicBezTo>
                  <a:cubicBezTo>
                    <a:pt x="1770" y="1924"/>
                    <a:pt x="1731" y="1923"/>
                    <a:pt x="1691" y="1920"/>
                  </a:cubicBezTo>
                  <a:cubicBezTo>
                    <a:pt x="1215" y="1897"/>
                    <a:pt x="774" y="1670"/>
                    <a:pt x="488" y="1480"/>
                  </a:cubicBezTo>
                  <a:lnTo>
                    <a:pt x="441" y="1444"/>
                  </a:lnTo>
                  <a:lnTo>
                    <a:pt x="488" y="1420"/>
                  </a:lnTo>
                  <a:cubicBezTo>
                    <a:pt x="905" y="1075"/>
                    <a:pt x="1596" y="658"/>
                    <a:pt x="2489" y="611"/>
                  </a:cubicBezTo>
                  <a:cubicBezTo>
                    <a:pt x="2929" y="587"/>
                    <a:pt x="3334" y="527"/>
                    <a:pt x="3703" y="432"/>
                  </a:cubicBezTo>
                  <a:lnTo>
                    <a:pt x="3774" y="420"/>
                  </a:lnTo>
                  <a:close/>
                  <a:moveTo>
                    <a:pt x="4043" y="1"/>
                  </a:moveTo>
                  <a:cubicBezTo>
                    <a:pt x="4033" y="1"/>
                    <a:pt x="4023" y="2"/>
                    <a:pt x="4013" y="4"/>
                  </a:cubicBezTo>
                  <a:lnTo>
                    <a:pt x="3596" y="111"/>
                  </a:lnTo>
                  <a:cubicBezTo>
                    <a:pt x="3262" y="194"/>
                    <a:pt x="2870" y="254"/>
                    <a:pt x="2453" y="277"/>
                  </a:cubicBezTo>
                  <a:cubicBezTo>
                    <a:pt x="1476" y="313"/>
                    <a:pt x="726" y="777"/>
                    <a:pt x="262" y="1147"/>
                  </a:cubicBezTo>
                  <a:lnTo>
                    <a:pt x="60" y="1325"/>
                  </a:lnTo>
                  <a:cubicBezTo>
                    <a:pt x="12" y="1361"/>
                    <a:pt x="0" y="1420"/>
                    <a:pt x="0" y="1468"/>
                  </a:cubicBezTo>
                  <a:cubicBezTo>
                    <a:pt x="0" y="1504"/>
                    <a:pt x="24" y="1563"/>
                    <a:pt x="72" y="1599"/>
                  </a:cubicBezTo>
                  <a:lnTo>
                    <a:pt x="310" y="1742"/>
                  </a:lnTo>
                  <a:cubicBezTo>
                    <a:pt x="619" y="1956"/>
                    <a:pt x="1107" y="2194"/>
                    <a:pt x="1667" y="2230"/>
                  </a:cubicBezTo>
                  <a:lnTo>
                    <a:pt x="1810" y="2230"/>
                  </a:lnTo>
                  <a:cubicBezTo>
                    <a:pt x="2167" y="2230"/>
                    <a:pt x="2512" y="2147"/>
                    <a:pt x="2834" y="1956"/>
                  </a:cubicBezTo>
                  <a:cubicBezTo>
                    <a:pt x="3334" y="1670"/>
                    <a:pt x="3727" y="1230"/>
                    <a:pt x="4013" y="599"/>
                  </a:cubicBezTo>
                  <a:lnTo>
                    <a:pt x="4191" y="206"/>
                  </a:lnTo>
                  <a:cubicBezTo>
                    <a:pt x="4239" y="182"/>
                    <a:pt x="4227" y="111"/>
                    <a:pt x="4179" y="63"/>
                  </a:cubicBezTo>
                  <a:cubicBezTo>
                    <a:pt x="4140" y="24"/>
                    <a:pt x="4092" y="1"/>
                    <a:pt x="40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0" name="Google Shape;14370;p90"/>
            <p:cNvSpPr/>
            <p:nvPr/>
          </p:nvSpPr>
          <p:spPr>
            <a:xfrm>
              <a:off x="5966859" y="2655642"/>
              <a:ext cx="28434" cy="113258"/>
            </a:xfrm>
            <a:custGeom>
              <a:avLst/>
              <a:gdLst/>
              <a:ahLst/>
              <a:cxnLst/>
              <a:rect l="l" t="t" r="r" b="b"/>
              <a:pathLst>
                <a:path w="894" h="3561" extrusionOk="0">
                  <a:moveTo>
                    <a:pt x="560" y="1893"/>
                  </a:moveTo>
                  <a:lnTo>
                    <a:pt x="560" y="3120"/>
                  </a:lnTo>
                  <a:lnTo>
                    <a:pt x="572" y="3120"/>
                  </a:lnTo>
                  <a:cubicBezTo>
                    <a:pt x="572" y="3179"/>
                    <a:pt x="524" y="3239"/>
                    <a:pt x="453" y="3239"/>
                  </a:cubicBezTo>
                  <a:cubicBezTo>
                    <a:pt x="382" y="3239"/>
                    <a:pt x="334" y="3191"/>
                    <a:pt x="334" y="3120"/>
                  </a:cubicBezTo>
                  <a:lnTo>
                    <a:pt x="334" y="1893"/>
                  </a:lnTo>
                  <a:close/>
                  <a:moveTo>
                    <a:pt x="715" y="0"/>
                  </a:moveTo>
                  <a:cubicBezTo>
                    <a:pt x="632" y="0"/>
                    <a:pt x="560" y="83"/>
                    <a:pt x="560" y="167"/>
                  </a:cubicBezTo>
                  <a:lnTo>
                    <a:pt x="560" y="1572"/>
                  </a:lnTo>
                  <a:lnTo>
                    <a:pt x="334" y="1572"/>
                  </a:lnTo>
                  <a:lnTo>
                    <a:pt x="334" y="381"/>
                  </a:lnTo>
                  <a:cubicBezTo>
                    <a:pt x="334" y="286"/>
                    <a:pt x="262" y="214"/>
                    <a:pt x="167" y="214"/>
                  </a:cubicBezTo>
                  <a:cubicBezTo>
                    <a:pt x="84" y="214"/>
                    <a:pt x="1" y="286"/>
                    <a:pt x="1" y="381"/>
                  </a:cubicBezTo>
                  <a:lnTo>
                    <a:pt x="1" y="3120"/>
                  </a:lnTo>
                  <a:cubicBezTo>
                    <a:pt x="1" y="3358"/>
                    <a:pt x="203" y="3560"/>
                    <a:pt x="453" y="3560"/>
                  </a:cubicBezTo>
                  <a:cubicBezTo>
                    <a:pt x="703" y="3560"/>
                    <a:pt x="894" y="3370"/>
                    <a:pt x="894" y="3120"/>
                  </a:cubicBezTo>
                  <a:lnTo>
                    <a:pt x="894" y="167"/>
                  </a:lnTo>
                  <a:cubicBezTo>
                    <a:pt x="882" y="83"/>
                    <a:pt x="810" y="0"/>
                    <a:pt x="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1" name="Google Shape;14371;p90"/>
            <p:cNvSpPr/>
            <p:nvPr/>
          </p:nvSpPr>
          <p:spPr>
            <a:xfrm>
              <a:off x="6054704" y="2499988"/>
              <a:ext cx="27670" cy="271169"/>
            </a:xfrm>
            <a:custGeom>
              <a:avLst/>
              <a:gdLst/>
              <a:ahLst/>
              <a:cxnLst/>
              <a:rect l="l" t="t" r="r" b="b"/>
              <a:pathLst>
                <a:path w="870" h="8526" extrusionOk="0">
                  <a:moveTo>
                    <a:pt x="548" y="6775"/>
                  </a:moveTo>
                  <a:lnTo>
                    <a:pt x="548" y="8097"/>
                  </a:lnTo>
                  <a:lnTo>
                    <a:pt x="560" y="8097"/>
                  </a:lnTo>
                  <a:cubicBezTo>
                    <a:pt x="560" y="8156"/>
                    <a:pt x="513" y="8216"/>
                    <a:pt x="441" y="8216"/>
                  </a:cubicBezTo>
                  <a:cubicBezTo>
                    <a:pt x="370" y="8216"/>
                    <a:pt x="322" y="8168"/>
                    <a:pt x="322" y="8097"/>
                  </a:cubicBezTo>
                  <a:lnTo>
                    <a:pt x="322" y="6775"/>
                  </a:lnTo>
                  <a:close/>
                  <a:moveTo>
                    <a:pt x="715" y="1"/>
                  </a:moveTo>
                  <a:cubicBezTo>
                    <a:pt x="620" y="1"/>
                    <a:pt x="548" y="72"/>
                    <a:pt x="548" y="167"/>
                  </a:cubicBezTo>
                  <a:lnTo>
                    <a:pt x="548" y="6442"/>
                  </a:lnTo>
                  <a:lnTo>
                    <a:pt x="322" y="6442"/>
                  </a:lnTo>
                  <a:lnTo>
                    <a:pt x="322" y="1167"/>
                  </a:lnTo>
                  <a:cubicBezTo>
                    <a:pt x="322" y="1072"/>
                    <a:pt x="251" y="1001"/>
                    <a:pt x="156" y="1001"/>
                  </a:cubicBezTo>
                  <a:cubicBezTo>
                    <a:pt x="72" y="1001"/>
                    <a:pt x="1" y="1072"/>
                    <a:pt x="1" y="1167"/>
                  </a:cubicBezTo>
                  <a:lnTo>
                    <a:pt x="1" y="8097"/>
                  </a:lnTo>
                  <a:cubicBezTo>
                    <a:pt x="1" y="8335"/>
                    <a:pt x="191" y="8526"/>
                    <a:pt x="441" y="8526"/>
                  </a:cubicBezTo>
                  <a:cubicBezTo>
                    <a:pt x="679" y="8526"/>
                    <a:pt x="870" y="8335"/>
                    <a:pt x="870" y="8097"/>
                  </a:cubicBezTo>
                  <a:lnTo>
                    <a:pt x="870" y="167"/>
                  </a:lnTo>
                  <a:cubicBezTo>
                    <a:pt x="870" y="72"/>
                    <a:pt x="810" y="1"/>
                    <a:pt x="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72" name="Google Shape;14372;p90"/>
          <p:cNvGrpSpPr/>
          <p:nvPr/>
        </p:nvGrpSpPr>
        <p:grpSpPr>
          <a:xfrm>
            <a:off x="5243735" y="2446973"/>
            <a:ext cx="405255" cy="275499"/>
            <a:chOff x="5283337" y="2478774"/>
            <a:chExt cx="358633" cy="243913"/>
          </a:xfrm>
          <a:solidFill>
            <a:schemeClr val="bg1"/>
          </a:solidFill>
        </p:grpSpPr>
        <p:sp>
          <p:nvSpPr>
            <p:cNvPr id="14373" name="Google Shape;14373;p90"/>
            <p:cNvSpPr/>
            <p:nvPr/>
          </p:nvSpPr>
          <p:spPr>
            <a:xfrm>
              <a:off x="5386735" y="2511056"/>
              <a:ext cx="21596" cy="20387"/>
            </a:xfrm>
            <a:custGeom>
              <a:avLst/>
              <a:gdLst/>
              <a:ahLst/>
              <a:cxnLst/>
              <a:rect l="l" t="t" r="r" b="b"/>
              <a:pathLst>
                <a:path w="679" h="641" extrusionOk="0">
                  <a:moveTo>
                    <a:pt x="494" y="1"/>
                  </a:moveTo>
                  <a:cubicBezTo>
                    <a:pt x="453" y="1"/>
                    <a:pt x="411" y="16"/>
                    <a:pt x="381" y="46"/>
                  </a:cubicBezTo>
                  <a:lnTo>
                    <a:pt x="60" y="367"/>
                  </a:lnTo>
                  <a:cubicBezTo>
                    <a:pt x="0" y="427"/>
                    <a:pt x="0" y="534"/>
                    <a:pt x="60" y="593"/>
                  </a:cubicBezTo>
                  <a:cubicBezTo>
                    <a:pt x="84" y="617"/>
                    <a:pt x="131" y="641"/>
                    <a:pt x="179" y="641"/>
                  </a:cubicBezTo>
                  <a:cubicBezTo>
                    <a:pt x="214" y="641"/>
                    <a:pt x="262" y="617"/>
                    <a:pt x="298" y="593"/>
                  </a:cubicBezTo>
                  <a:lnTo>
                    <a:pt x="619" y="260"/>
                  </a:lnTo>
                  <a:cubicBezTo>
                    <a:pt x="679" y="200"/>
                    <a:pt x="679" y="105"/>
                    <a:pt x="607" y="46"/>
                  </a:cubicBezTo>
                  <a:cubicBezTo>
                    <a:pt x="578" y="16"/>
                    <a:pt x="536" y="1"/>
                    <a:pt x="4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4" name="Google Shape;14374;p90"/>
            <p:cNvSpPr/>
            <p:nvPr/>
          </p:nvSpPr>
          <p:spPr>
            <a:xfrm>
              <a:off x="5321599" y="2575811"/>
              <a:ext cx="21977" cy="20387"/>
            </a:xfrm>
            <a:custGeom>
              <a:avLst/>
              <a:gdLst/>
              <a:ahLst/>
              <a:cxnLst/>
              <a:rect l="l" t="t" r="r" b="b"/>
              <a:pathLst>
                <a:path w="691" h="641" extrusionOk="0">
                  <a:moveTo>
                    <a:pt x="506" y="1"/>
                  </a:moveTo>
                  <a:cubicBezTo>
                    <a:pt x="465" y="1"/>
                    <a:pt x="423" y="16"/>
                    <a:pt x="393" y="46"/>
                  </a:cubicBezTo>
                  <a:lnTo>
                    <a:pt x="72" y="367"/>
                  </a:lnTo>
                  <a:cubicBezTo>
                    <a:pt x="0" y="427"/>
                    <a:pt x="0" y="534"/>
                    <a:pt x="72" y="593"/>
                  </a:cubicBezTo>
                  <a:cubicBezTo>
                    <a:pt x="96" y="629"/>
                    <a:pt x="143" y="641"/>
                    <a:pt x="179" y="641"/>
                  </a:cubicBezTo>
                  <a:cubicBezTo>
                    <a:pt x="227" y="641"/>
                    <a:pt x="274" y="629"/>
                    <a:pt x="298" y="593"/>
                  </a:cubicBezTo>
                  <a:lnTo>
                    <a:pt x="631" y="272"/>
                  </a:lnTo>
                  <a:cubicBezTo>
                    <a:pt x="691" y="212"/>
                    <a:pt x="691" y="105"/>
                    <a:pt x="619" y="46"/>
                  </a:cubicBezTo>
                  <a:cubicBezTo>
                    <a:pt x="590" y="16"/>
                    <a:pt x="548" y="1"/>
                    <a:pt x="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5" name="Google Shape;14375;p90"/>
            <p:cNvSpPr/>
            <p:nvPr/>
          </p:nvSpPr>
          <p:spPr>
            <a:xfrm>
              <a:off x="5386735" y="2575811"/>
              <a:ext cx="21596" cy="20387"/>
            </a:xfrm>
            <a:custGeom>
              <a:avLst/>
              <a:gdLst/>
              <a:ahLst/>
              <a:cxnLst/>
              <a:rect l="l" t="t" r="r" b="b"/>
              <a:pathLst>
                <a:path w="679" h="641" extrusionOk="0">
                  <a:moveTo>
                    <a:pt x="168" y="1"/>
                  </a:moveTo>
                  <a:cubicBezTo>
                    <a:pt x="128" y="1"/>
                    <a:pt x="89" y="16"/>
                    <a:pt x="60" y="46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381" y="593"/>
                  </a:lnTo>
                  <a:cubicBezTo>
                    <a:pt x="417" y="629"/>
                    <a:pt x="465" y="641"/>
                    <a:pt x="500" y="641"/>
                  </a:cubicBezTo>
                  <a:cubicBezTo>
                    <a:pt x="548" y="641"/>
                    <a:pt x="595" y="629"/>
                    <a:pt x="619" y="593"/>
                  </a:cubicBezTo>
                  <a:cubicBezTo>
                    <a:pt x="679" y="534"/>
                    <a:pt x="679" y="427"/>
                    <a:pt x="607" y="367"/>
                  </a:cubicBezTo>
                  <a:lnTo>
                    <a:pt x="286" y="46"/>
                  </a:lnTo>
                  <a:cubicBezTo>
                    <a:pt x="250" y="16"/>
                    <a:pt x="209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6" name="Google Shape;14376;p90"/>
            <p:cNvSpPr/>
            <p:nvPr/>
          </p:nvSpPr>
          <p:spPr>
            <a:xfrm>
              <a:off x="5321599" y="2511056"/>
              <a:ext cx="21977" cy="20387"/>
            </a:xfrm>
            <a:custGeom>
              <a:avLst/>
              <a:gdLst/>
              <a:ahLst/>
              <a:cxnLst/>
              <a:rect l="l" t="t" r="r" b="b"/>
              <a:pathLst>
                <a:path w="691" h="641" extrusionOk="0">
                  <a:moveTo>
                    <a:pt x="179" y="1"/>
                  </a:moveTo>
                  <a:cubicBezTo>
                    <a:pt x="140" y="1"/>
                    <a:pt x="101" y="16"/>
                    <a:pt x="72" y="46"/>
                  </a:cubicBezTo>
                  <a:cubicBezTo>
                    <a:pt x="0" y="105"/>
                    <a:pt x="0" y="200"/>
                    <a:pt x="72" y="260"/>
                  </a:cubicBezTo>
                  <a:lnTo>
                    <a:pt x="393" y="593"/>
                  </a:lnTo>
                  <a:cubicBezTo>
                    <a:pt x="429" y="617"/>
                    <a:pt x="465" y="641"/>
                    <a:pt x="512" y="641"/>
                  </a:cubicBezTo>
                  <a:cubicBezTo>
                    <a:pt x="560" y="641"/>
                    <a:pt x="596" y="617"/>
                    <a:pt x="631" y="593"/>
                  </a:cubicBezTo>
                  <a:cubicBezTo>
                    <a:pt x="691" y="534"/>
                    <a:pt x="691" y="427"/>
                    <a:pt x="619" y="367"/>
                  </a:cubicBezTo>
                  <a:lnTo>
                    <a:pt x="286" y="46"/>
                  </a:lnTo>
                  <a:cubicBezTo>
                    <a:pt x="256" y="16"/>
                    <a:pt x="218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7" name="Google Shape;14377;p90"/>
            <p:cNvSpPr/>
            <p:nvPr/>
          </p:nvSpPr>
          <p:spPr>
            <a:xfrm>
              <a:off x="5522670" y="2520916"/>
              <a:ext cx="17079" cy="15457"/>
            </a:xfrm>
            <a:custGeom>
              <a:avLst/>
              <a:gdLst/>
              <a:ahLst/>
              <a:cxnLst/>
              <a:rect l="l" t="t" r="r" b="b"/>
              <a:pathLst>
                <a:path w="537" h="486" extrusionOk="0">
                  <a:moveTo>
                    <a:pt x="346" y="0"/>
                  </a:moveTo>
                  <a:cubicBezTo>
                    <a:pt x="307" y="0"/>
                    <a:pt x="268" y="15"/>
                    <a:pt x="239" y="45"/>
                  </a:cubicBezTo>
                  <a:lnTo>
                    <a:pt x="60" y="224"/>
                  </a:lnTo>
                  <a:cubicBezTo>
                    <a:pt x="1" y="283"/>
                    <a:pt x="1" y="390"/>
                    <a:pt x="60" y="450"/>
                  </a:cubicBezTo>
                  <a:cubicBezTo>
                    <a:pt x="84" y="474"/>
                    <a:pt x="131" y="486"/>
                    <a:pt x="179" y="486"/>
                  </a:cubicBezTo>
                  <a:cubicBezTo>
                    <a:pt x="215" y="486"/>
                    <a:pt x="262" y="474"/>
                    <a:pt x="298" y="450"/>
                  </a:cubicBezTo>
                  <a:lnTo>
                    <a:pt x="477" y="271"/>
                  </a:lnTo>
                  <a:cubicBezTo>
                    <a:pt x="536" y="212"/>
                    <a:pt x="536" y="105"/>
                    <a:pt x="453" y="45"/>
                  </a:cubicBezTo>
                  <a:cubicBezTo>
                    <a:pt x="423" y="15"/>
                    <a:pt x="384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8" name="Google Shape;14378;p90"/>
            <p:cNvSpPr/>
            <p:nvPr/>
          </p:nvSpPr>
          <p:spPr>
            <a:xfrm>
              <a:off x="5473054" y="2570531"/>
              <a:ext cx="16698" cy="15839"/>
            </a:xfrm>
            <a:custGeom>
              <a:avLst/>
              <a:gdLst/>
              <a:ahLst/>
              <a:cxnLst/>
              <a:rect l="l" t="t" r="r" b="b"/>
              <a:pathLst>
                <a:path w="525" h="498" extrusionOk="0">
                  <a:moveTo>
                    <a:pt x="358" y="0"/>
                  </a:moveTo>
                  <a:cubicBezTo>
                    <a:pt x="319" y="0"/>
                    <a:pt x="281" y="15"/>
                    <a:pt x="251" y="45"/>
                  </a:cubicBezTo>
                  <a:lnTo>
                    <a:pt x="72" y="223"/>
                  </a:lnTo>
                  <a:cubicBezTo>
                    <a:pt x="1" y="283"/>
                    <a:pt x="1" y="390"/>
                    <a:pt x="72" y="450"/>
                  </a:cubicBezTo>
                  <a:cubicBezTo>
                    <a:pt x="96" y="473"/>
                    <a:pt x="144" y="497"/>
                    <a:pt x="179" y="497"/>
                  </a:cubicBezTo>
                  <a:cubicBezTo>
                    <a:pt x="227" y="497"/>
                    <a:pt x="275" y="473"/>
                    <a:pt x="298" y="450"/>
                  </a:cubicBezTo>
                  <a:lnTo>
                    <a:pt x="477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7" y="0"/>
                    <a:pt x="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9" name="Google Shape;14379;p90"/>
            <p:cNvSpPr/>
            <p:nvPr/>
          </p:nvSpPr>
          <p:spPr>
            <a:xfrm>
              <a:off x="5522670" y="2570531"/>
              <a:ext cx="17079" cy="15839"/>
            </a:xfrm>
            <a:custGeom>
              <a:avLst/>
              <a:gdLst/>
              <a:ahLst/>
              <a:cxnLst/>
              <a:rect l="l" t="t" r="r" b="b"/>
              <a:pathLst>
                <a:path w="537" h="498" extrusionOk="0">
                  <a:moveTo>
                    <a:pt x="167" y="0"/>
                  </a:moveTo>
                  <a:cubicBezTo>
                    <a:pt x="129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71"/>
                  </a:cubicBezTo>
                  <a:lnTo>
                    <a:pt x="239" y="450"/>
                  </a:lnTo>
                  <a:cubicBezTo>
                    <a:pt x="262" y="473"/>
                    <a:pt x="310" y="497"/>
                    <a:pt x="358" y="497"/>
                  </a:cubicBezTo>
                  <a:cubicBezTo>
                    <a:pt x="393" y="497"/>
                    <a:pt x="441" y="473"/>
                    <a:pt x="477" y="450"/>
                  </a:cubicBezTo>
                  <a:cubicBezTo>
                    <a:pt x="536" y="390"/>
                    <a:pt x="536" y="283"/>
                    <a:pt x="453" y="223"/>
                  </a:cubicBezTo>
                  <a:lnTo>
                    <a:pt x="274" y="45"/>
                  </a:lnTo>
                  <a:cubicBezTo>
                    <a:pt x="245" y="15"/>
                    <a:pt x="20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0" name="Google Shape;14380;p90"/>
            <p:cNvSpPr/>
            <p:nvPr/>
          </p:nvSpPr>
          <p:spPr>
            <a:xfrm>
              <a:off x="5473054" y="2520916"/>
              <a:ext cx="16698" cy="15457"/>
            </a:xfrm>
            <a:custGeom>
              <a:avLst/>
              <a:gdLst/>
              <a:ahLst/>
              <a:cxnLst/>
              <a:rect l="l" t="t" r="r" b="b"/>
              <a:pathLst>
                <a:path w="525" h="486" extrusionOk="0">
                  <a:moveTo>
                    <a:pt x="179" y="0"/>
                  </a:moveTo>
                  <a:cubicBezTo>
                    <a:pt x="141" y="0"/>
                    <a:pt x="102" y="15"/>
                    <a:pt x="72" y="45"/>
                  </a:cubicBezTo>
                  <a:cubicBezTo>
                    <a:pt x="1" y="105"/>
                    <a:pt x="1" y="212"/>
                    <a:pt x="72" y="271"/>
                  </a:cubicBezTo>
                  <a:lnTo>
                    <a:pt x="251" y="450"/>
                  </a:lnTo>
                  <a:cubicBezTo>
                    <a:pt x="275" y="474"/>
                    <a:pt x="322" y="486"/>
                    <a:pt x="370" y="486"/>
                  </a:cubicBezTo>
                  <a:cubicBezTo>
                    <a:pt x="406" y="486"/>
                    <a:pt x="453" y="474"/>
                    <a:pt x="477" y="450"/>
                  </a:cubicBezTo>
                  <a:cubicBezTo>
                    <a:pt x="525" y="390"/>
                    <a:pt x="525" y="283"/>
                    <a:pt x="465" y="224"/>
                  </a:cubicBezTo>
                  <a:lnTo>
                    <a:pt x="287" y="45"/>
                  </a:lnTo>
                  <a:cubicBezTo>
                    <a:pt x="257" y="15"/>
                    <a:pt x="218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1" name="Google Shape;14381;p90"/>
            <p:cNvSpPr/>
            <p:nvPr/>
          </p:nvSpPr>
          <p:spPr>
            <a:xfrm>
              <a:off x="5343926" y="2638594"/>
              <a:ext cx="95860" cy="10623"/>
            </a:xfrm>
            <a:custGeom>
              <a:avLst/>
              <a:gdLst/>
              <a:ahLst/>
              <a:cxnLst/>
              <a:rect l="l" t="t" r="r" b="b"/>
              <a:pathLst>
                <a:path w="3014" h="334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2846" y="334"/>
                  </a:lnTo>
                  <a:cubicBezTo>
                    <a:pt x="2942" y="334"/>
                    <a:pt x="3013" y="262"/>
                    <a:pt x="3013" y="167"/>
                  </a:cubicBezTo>
                  <a:cubicBezTo>
                    <a:pt x="3013" y="84"/>
                    <a:pt x="2942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2" name="Google Shape;14382;p90"/>
            <p:cNvSpPr/>
            <p:nvPr/>
          </p:nvSpPr>
          <p:spPr>
            <a:xfrm>
              <a:off x="5343926" y="2689323"/>
              <a:ext cx="20482" cy="10655"/>
            </a:xfrm>
            <a:custGeom>
              <a:avLst/>
              <a:gdLst/>
              <a:ahLst/>
              <a:cxnLst/>
              <a:rect l="l" t="t" r="r" b="b"/>
              <a:pathLst>
                <a:path w="644" h="335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477" y="334"/>
                  </a:lnTo>
                  <a:cubicBezTo>
                    <a:pt x="572" y="334"/>
                    <a:pt x="644" y="251"/>
                    <a:pt x="644" y="167"/>
                  </a:cubicBezTo>
                  <a:cubicBezTo>
                    <a:pt x="644" y="72"/>
                    <a:pt x="572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3" name="Google Shape;14383;p90"/>
            <p:cNvSpPr/>
            <p:nvPr/>
          </p:nvSpPr>
          <p:spPr>
            <a:xfrm>
              <a:off x="5378021" y="2689323"/>
              <a:ext cx="61765" cy="10655"/>
            </a:xfrm>
            <a:custGeom>
              <a:avLst/>
              <a:gdLst/>
              <a:ahLst/>
              <a:cxnLst/>
              <a:rect l="l" t="t" r="r" b="b"/>
              <a:pathLst>
                <a:path w="1942" h="335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774" y="334"/>
                  </a:lnTo>
                  <a:cubicBezTo>
                    <a:pt x="1870" y="334"/>
                    <a:pt x="1941" y="251"/>
                    <a:pt x="1941" y="167"/>
                  </a:cubicBezTo>
                  <a:cubicBezTo>
                    <a:pt x="1941" y="72"/>
                    <a:pt x="1870" y="1"/>
                    <a:pt x="1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4" name="Google Shape;14384;p90"/>
            <p:cNvSpPr/>
            <p:nvPr/>
          </p:nvSpPr>
          <p:spPr>
            <a:xfrm>
              <a:off x="5343926" y="2663975"/>
              <a:ext cx="95860" cy="10241"/>
            </a:xfrm>
            <a:custGeom>
              <a:avLst/>
              <a:gdLst/>
              <a:ahLst/>
              <a:cxnLst/>
              <a:rect l="l" t="t" r="r" b="b"/>
              <a:pathLst>
                <a:path w="3014" h="322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846" y="322"/>
                  </a:lnTo>
                  <a:cubicBezTo>
                    <a:pt x="2942" y="322"/>
                    <a:pt x="3013" y="250"/>
                    <a:pt x="3013" y="155"/>
                  </a:cubicBezTo>
                  <a:cubicBezTo>
                    <a:pt x="3013" y="72"/>
                    <a:pt x="2942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5" name="Google Shape;14385;p90"/>
            <p:cNvSpPr/>
            <p:nvPr/>
          </p:nvSpPr>
          <p:spPr>
            <a:xfrm>
              <a:off x="5283337" y="2478774"/>
              <a:ext cx="287072" cy="149229"/>
            </a:xfrm>
            <a:custGeom>
              <a:avLst/>
              <a:gdLst/>
              <a:ahLst/>
              <a:cxnLst/>
              <a:rect l="l" t="t" r="r" b="b"/>
              <a:pathLst>
                <a:path w="9026" h="4692" extrusionOk="0">
                  <a:moveTo>
                    <a:pt x="7002" y="834"/>
                  </a:moveTo>
                  <a:cubicBezTo>
                    <a:pt x="7383" y="834"/>
                    <a:pt x="7776" y="977"/>
                    <a:pt x="8073" y="1275"/>
                  </a:cubicBezTo>
                  <a:cubicBezTo>
                    <a:pt x="8669" y="1870"/>
                    <a:pt x="8669" y="2823"/>
                    <a:pt x="8073" y="3418"/>
                  </a:cubicBezTo>
                  <a:cubicBezTo>
                    <a:pt x="7776" y="3716"/>
                    <a:pt x="7389" y="3864"/>
                    <a:pt x="7002" y="3864"/>
                  </a:cubicBezTo>
                  <a:cubicBezTo>
                    <a:pt x="6615" y="3864"/>
                    <a:pt x="6228" y="3716"/>
                    <a:pt x="5930" y="3418"/>
                  </a:cubicBezTo>
                  <a:cubicBezTo>
                    <a:pt x="5335" y="2823"/>
                    <a:pt x="5335" y="1870"/>
                    <a:pt x="5930" y="1275"/>
                  </a:cubicBezTo>
                  <a:cubicBezTo>
                    <a:pt x="6228" y="977"/>
                    <a:pt x="6609" y="834"/>
                    <a:pt x="7002" y="834"/>
                  </a:cubicBezTo>
                  <a:close/>
                  <a:moveTo>
                    <a:pt x="2561" y="322"/>
                  </a:moveTo>
                  <a:cubicBezTo>
                    <a:pt x="3084" y="322"/>
                    <a:pt x="3608" y="525"/>
                    <a:pt x="3989" y="918"/>
                  </a:cubicBezTo>
                  <a:cubicBezTo>
                    <a:pt x="4787" y="1715"/>
                    <a:pt x="4787" y="2989"/>
                    <a:pt x="3989" y="3775"/>
                  </a:cubicBezTo>
                  <a:cubicBezTo>
                    <a:pt x="3596" y="4174"/>
                    <a:pt x="3079" y="4373"/>
                    <a:pt x="2561" y="4373"/>
                  </a:cubicBezTo>
                  <a:cubicBezTo>
                    <a:pt x="2043" y="4373"/>
                    <a:pt x="1525" y="4174"/>
                    <a:pt x="1132" y="3775"/>
                  </a:cubicBezTo>
                  <a:cubicBezTo>
                    <a:pt x="346" y="2989"/>
                    <a:pt x="346" y="1715"/>
                    <a:pt x="1132" y="918"/>
                  </a:cubicBezTo>
                  <a:cubicBezTo>
                    <a:pt x="1525" y="537"/>
                    <a:pt x="2037" y="322"/>
                    <a:pt x="2561" y="322"/>
                  </a:cubicBezTo>
                  <a:close/>
                  <a:moveTo>
                    <a:pt x="2575" y="1"/>
                  </a:moveTo>
                  <a:cubicBezTo>
                    <a:pt x="1974" y="1"/>
                    <a:pt x="1370" y="227"/>
                    <a:pt x="906" y="680"/>
                  </a:cubicBezTo>
                  <a:cubicBezTo>
                    <a:pt x="1" y="1596"/>
                    <a:pt x="1" y="3085"/>
                    <a:pt x="906" y="4001"/>
                  </a:cubicBezTo>
                  <a:cubicBezTo>
                    <a:pt x="1370" y="4466"/>
                    <a:pt x="1965" y="4692"/>
                    <a:pt x="2561" y="4692"/>
                  </a:cubicBezTo>
                  <a:cubicBezTo>
                    <a:pt x="3156" y="4692"/>
                    <a:pt x="3763" y="4466"/>
                    <a:pt x="4216" y="4001"/>
                  </a:cubicBezTo>
                  <a:cubicBezTo>
                    <a:pt x="4525" y="3692"/>
                    <a:pt x="4739" y="3299"/>
                    <a:pt x="4835" y="2882"/>
                  </a:cubicBezTo>
                  <a:lnTo>
                    <a:pt x="5240" y="2882"/>
                  </a:lnTo>
                  <a:cubicBezTo>
                    <a:pt x="5335" y="3156"/>
                    <a:pt x="5478" y="3418"/>
                    <a:pt x="5704" y="3632"/>
                  </a:cubicBezTo>
                  <a:cubicBezTo>
                    <a:pt x="6061" y="3990"/>
                    <a:pt x="6537" y="4168"/>
                    <a:pt x="7002" y="4168"/>
                  </a:cubicBezTo>
                  <a:cubicBezTo>
                    <a:pt x="7454" y="4168"/>
                    <a:pt x="7930" y="3990"/>
                    <a:pt x="8288" y="3632"/>
                  </a:cubicBezTo>
                  <a:cubicBezTo>
                    <a:pt x="9026" y="2930"/>
                    <a:pt x="9026" y="1775"/>
                    <a:pt x="8311" y="1061"/>
                  </a:cubicBezTo>
                  <a:cubicBezTo>
                    <a:pt x="7954" y="703"/>
                    <a:pt x="7481" y="525"/>
                    <a:pt x="7008" y="525"/>
                  </a:cubicBezTo>
                  <a:cubicBezTo>
                    <a:pt x="6534" y="525"/>
                    <a:pt x="6061" y="703"/>
                    <a:pt x="5704" y="1061"/>
                  </a:cubicBezTo>
                  <a:cubicBezTo>
                    <a:pt x="5287" y="1477"/>
                    <a:pt x="5109" y="2037"/>
                    <a:pt x="5180" y="2573"/>
                  </a:cubicBezTo>
                  <a:lnTo>
                    <a:pt x="4894" y="2573"/>
                  </a:lnTo>
                  <a:cubicBezTo>
                    <a:pt x="4954" y="1906"/>
                    <a:pt x="4739" y="1203"/>
                    <a:pt x="4227" y="680"/>
                  </a:cubicBezTo>
                  <a:cubicBezTo>
                    <a:pt x="3775" y="227"/>
                    <a:pt x="3177" y="1"/>
                    <a:pt x="25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6" name="Google Shape;14386;p90"/>
            <p:cNvSpPr/>
            <p:nvPr/>
          </p:nvSpPr>
          <p:spPr>
            <a:xfrm>
              <a:off x="5336356" y="2524987"/>
              <a:ext cx="56836" cy="56836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4" y="334"/>
                  </a:moveTo>
                  <a:cubicBezTo>
                    <a:pt x="1203" y="334"/>
                    <a:pt x="1465" y="584"/>
                    <a:pt x="1465" y="893"/>
                  </a:cubicBezTo>
                  <a:cubicBezTo>
                    <a:pt x="1465" y="1215"/>
                    <a:pt x="1203" y="1465"/>
                    <a:pt x="894" y="1465"/>
                  </a:cubicBezTo>
                  <a:cubicBezTo>
                    <a:pt x="584" y="1465"/>
                    <a:pt x="334" y="1215"/>
                    <a:pt x="334" y="893"/>
                  </a:cubicBezTo>
                  <a:cubicBezTo>
                    <a:pt x="334" y="584"/>
                    <a:pt x="584" y="334"/>
                    <a:pt x="894" y="334"/>
                  </a:cubicBezTo>
                  <a:close/>
                  <a:moveTo>
                    <a:pt x="894" y="0"/>
                  </a:moveTo>
                  <a:cubicBezTo>
                    <a:pt x="405" y="0"/>
                    <a:pt x="1" y="405"/>
                    <a:pt x="1" y="893"/>
                  </a:cubicBezTo>
                  <a:cubicBezTo>
                    <a:pt x="1" y="1394"/>
                    <a:pt x="405" y="1786"/>
                    <a:pt x="894" y="1786"/>
                  </a:cubicBezTo>
                  <a:cubicBezTo>
                    <a:pt x="1394" y="1786"/>
                    <a:pt x="1787" y="1394"/>
                    <a:pt x="1787" y="893"/>
                  </a:cubicBezTo>
                  <a:cubicBezTo>
                    <a:pt x="1787" y="405"/>
                    <a:pt x="1394" y="0"/>
                    <a:pt x="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7" name="Google Shape;14387;p90"/>
            <p:cNvSpPr/>
            <p:nvPr/>
          </p:nvSpPr>
          <p:spPr>
            <a:xfrm>
              <a:off x="5486699" y="2534083"/>
              <a:ext cx="38643" cy="3902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334"/>
                  </a:moveTo>
                  <a:cubicBezTo>
                    <a:pt x="762" y="334"/>
                    <a:pt x="893" y="465"/>
                    <a:pt x="893" y="607"/>
                  </a:cubicBezTo>
                  <a:cubicBezTo>
                    <a:pt x="905" y="774"/>
                    <a:pt x="774" y="893"/>
                    <a:pt x="608" y="893"/>
                  </a:cubicBezTo>
                  <a:cubicBezTo>
                    <a:pt x="441" y="893"/>
                    <a:pt x="322" y="762"/>
                    <a:pt x="322" y="607"/>
                  </a:cubicBezTo>
                  <a:cubicBezTo>
                    <a:pt x="322" y="465"/>
                    <a:pt x="453" y="334"/>
                    <a:pt x="608" y="334"/>
                  </a:cubicBezTo>
                  <a:close/>
                  <a:moveTo>
                    <a:pt x="608" y="0"/>
                  </a:moveTo>
                  <a:cubicBezTo>
                    <a:pt x="262" y="0"/>
                    <a:pt x="0" y="274"/>
                    <a:pt x="0" y="607"/>
                  </a:cubicBezTo>
                  <a:cubicBezTo>
                    <a:pt x="0" y="953"/>
                    <a:pt x="262" y="1227"/>
                    <a:pt x="608" y="1227"/>
                  </a:cubicBezTo>
                  <a:cubicBezTo>
                    <a:pt x="941" y="1227"/>
                    <a:pt x="1215" y="953"/>
                    <a:pt x="1215" y="607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8" name="Google Shape;14388;p90"/>
            <p:cNvSpPr/>
            <p:nvPr/>
          </p:nvSpPr>
          <p:spPr>
            <a:xfrm>
              <a:off x="5466248" y="2638594"/>
              <a:ext cx="61384" cy="61765"/>
            </a:xfrm>
            <a:custGeom>
              <a:avLst/>
              <a:gdLst/>
              <a:ahLst/>
              <a:cxnLst/>
              <a:rect l="l" t="t" r="r" b="b"/>
              <a:pathLst>
                <a:path w="1930" h="1942" extrusionOk="0">
                  <a:moveTo>
                    <a:pt x="1608" y="310"/>
                  </a:moveTo>
                  <a:lnTo>
                    <a:pt x="1608" y="1596"/>
                  </a:lnTo>
                  <a:lnTo>
                    <a:pt x="322" y="1596"/>
                  </a:lnTo>
                  <a:lnTo>
                    <a:pt x="322" y="310"/>
                  </a:lnTo>
                  <a:close/>
                  <a:moveTo>
                    <a:pt x="239" y="0"/>
                  </a:moveTo>
                  <a:cubicBezTo>
                    <a:pt x="96" y="0"/>
                    <a:pt x="0" y="108"/>
                    <a:pt x="0" y="238"/>
                  </a:cubicBezTo>
                  <a:lnTo>
                    <a:pt x="0" y="1703"/>
                  </a:lnTo>
                  <a:cubicBezTo>
                    <a:pt x="0" y="1834"/>
                    <a:pt x="108" y="1941"/>
                    <a:pt x="239" y="1941"/>
                  </a:cubicBezTo>
                  <a:lnTo>
                    <a:pt x="1691" y="1941"/>
                  </a:lnTo>
                  <a:cubicBezTo>
                    <a:pt x="1834" y="1941"/>
                    <a:pt x="1929" y="1834"/>
                    <a:pt x="1929" y="1703"/>
                  </a:cubicBezTo>
                  <a:lnTo>
                    <a:pt x="1929" y="238"/>
                  </a:lnTo>
                  <a:cubicBezTo>
                    <a:pt x="1929" y="108"/>
                    <a:pt x="1834" y="0"/>
                    <a:pt x="1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9" name="Google Shape;14389;p90"/>
            <p:cNvSpPr/>
            <p:nvPr/>
          </p:nvSpPr>
          <p:spPr>
            <a:xfrm>
              <a:off x="5316287" y="2582458"/>
              <a:ext cx="325683" cy="140228"/>
            </a:xfrm>
            <a:custGeom>
              <a:avLst/>
              <a:gdLst/>
              <a:ahLst/>
              <a:cxnLst/>
              <a:rect l="l" t="t" r="r" b="b"/>
              <a:pathLst>
                <a:path w="10240" h="4409" extrusionOk="0">
                  <a:moveTo>
                    <a:pt x="8311" y="1289"/>
                  </a:moveTo>
                  <a:lnTo>
                    <a:pt x="8311" y="2420"/>
                  </a:lnTo>
                  <a:lnTo>
                    <a:pt x="7633" y="2420"/>
                  </a:lnTo>
                  <a:lnTo>
                    <a:pt x="7633" y="1289"/>
                  </a:lnTo>
                  <a:close/>
                  <a:moveTo>
                    <a:pt x="9907" y="325"/>
                  </a:moveTo>
                  <a:lnTo>
                    <a:pt x="9907" y="337"/>
                  </a:lnTo>
                  <a:lnTo>
                    <a:pt x="9907" y="3397"/>
                  </a:lnTo>
                  <a:lnTo>
                    <a:pt x="9895" y="3408"/>
                  </a:lnTo>
                  <a:lnTo>
                    <a:pt x="8656" y="3063"/>
                  </a:lnTo>
                  <a:cubicBezTo>
                    <a:pt x="8656" y="3063"/>
                    <a:pt x="8645" y="3063"/>
                    <a:pt x="8645" y="3051"/>
                  </a:cubicBezTo>
                  <a:lnTo>
                    <a:pt x="8645" y="2587"/>
                  </a:lnTo>
                  <a:lnTo>
                    <a:pt x="8645" y="1146"/>
                  </a:lnTo>
                  <a:lnTo>
                    <a:pt x="8645" y="682"/>
                  </a:lnTo>
                  <a:cubicBezTo>
                    <a:pt x="8645" y="682"/>
                    <a:pt x="8645" y="670"/>
                    <a:pt x="8656" y="670"/>
                  </a:cubicBezTo>
                  <a:lnTo>
                    <a:pt x="9895" y="325"/>
                  </a:lnTo>
                  <a:close/>
                  <a:moveTo>
                    <a:pt x="9887" y="1"/>
                  </a:moveTo>
                  <a:cubicBezTo>
                    <a:pt x="9858" y="1"/>
                    <a:pt x="9829" y="5"/>
                    <a:pt x="9799" y="15"/>
                  </a:cubicBezTo>
                  <a:lnTo>
                    <a:pt x="8573" y="360"/>
                  </a:lnTo>
                  <a:cubicBezTo>
                    <a:pt x="8418" y="396"/>
                    <a:pt x="8311" y="539"/>
                    <a:pt x="8311" y="682"/>
                  </a:cubicBezTo>
                  <a:lnTo>
                    <a:pt x="8311" y="980"/>
                  </a:lnTo>
                  <a:lnTo>
                    <a:pt x="7633" y="980"/>
                  </a:lnTo>
                  <a:lnTo>
                    <a:pt x="7633" y="741"/>
                  </a:lnTo>
                  <a:cubicBezTo>
                    <a:pt x="7633" y="658"/>
                    <a:pt x="7561" y="575"/>
                    <a:pt x="7466" y="575"/>
                  </a:cubicBezTo>
                  <a:cubicBezTo>
                    <a:pt x="7382" y="575"/>
                    <a:pt x="7299" y="658"/>
                    <a:pt x="7299" y="741"/>
                  </a:cubicBezTo>
                  <a:lnTo>
                    <a:pt x="7299" y="1146"/>
                  </a:lnTo>
                  <a:lnTo>
                    <a:pt x="7299" y="2587"/>
                  </a:lnTo>
                  <a:lnTo>
                    <a:pt x="7299" y="4004"/>
                  </a:lnTo>
                  <a:cubicBezTo>
                    <a:pt x="7299" y="4051"/>
                    <a:pt x="7263" y="4087"/>
                    <a:pt x="7216" y="4087"/>
                  </a:cubicBezTo>
                  <a:lnTo>
                    <a:pt x="417" y="4087"/>
                  </a:lnTo>
                  <a:cubicBezTo>
                    <a:pt x="370" y="4087"/>
                    <a:pt x="322" y="4051"/>
                    <a:pt x="322" y="4004"/>
                  </a:cubicBezTo>
                  <a:lnTo>
                    <a:pt x="322" y="1503"/>
                  </a:lnTo>
                  <a:cubicBezTo>
                    <a:pt x="322" y="1408"/>
                    <a:pt x="251" y="1337"/>
                    <a:pt x="155" y="1337"/>
                  </a:cubicBezTo>
                  <a:cubicBezTo>
                    <a:pt x="72" y="1337"/>
                    <a:pt x="1" y="1408"/>
                    <a:pt x="1" y="1503"/>
                  </a:cubicBezTo>
                  <a:lnTo>
                    <a:pt x="1" y="4004"/>
                  </a:lnTo>
                  <a:cubicBezTo>
                    <a:pt x="1" y="4230"/>
                    <a:pt x="179" y="4409"/>
                    <a:pt x="394" y="4409"/>
                  </a:cubicBezTo>
                  <a:lnTo>
                    <a:pt x="7216" y="4409"/>
                  </a:lnTo>
                  <a:cubicBezTo>
                    <a:pt x="7442" y="4409"/>
                    <a:pt x="7621" y="4230"/>
                    <a:pt x="7621" y="4004"/>
                  </a:cubicBezTo>
                  <a:lnTo>
                    <a:pt x="7621" y="2754"/>
                  </a:lnTo>
                  <a:lnTo>
                    <a:pt x="8299" y="2754"/>
                  </a:lnTo>
                  <a:lnTo>
                    <a:pt x="8299" y="3051"/>
                  </a:lnTo>
                  <a:cubicBezTo>
                    <a:pt x="8299" y="3194"/>
                    <a:pt x="8406" y="3337"/>
                    <a:pt x="8549" y="3373"/>
                  </a:cubicBezTo>
                  <a:lnTo>
                    <a:pt x="9788" y="3718"/>
                  </a:lnTo>
                  <a:cubicBezTo>
                    <a:pt x="9823" y="3730"/>
                    <a:pt x="9847" y="3730"/>
                    <a:pt x="9883" y="3730"/>
                  </a:cubicBezTo>
                  <a:cubicBezTo>
                    <a:pt x="9954" y="3730"/>
                    <a:pt x="10026" y="3706"/>
                    <a:pt x="10085" y="3658"/>
                  </a:cubicBezTo>
                  <a:cubicBezTo>
                    <a:pt x="10180" y="3599"/>
                    <a:pt x="10216" y="3492"/>
                    <a:pt x="10216" y="3397"/>
                  </a:cubicBezTo>
                  <a:lnTo>
                    <a:pt x="10216" y="337"/>
                  </a:lnTo>
                  <a:cubicBezTo>
                    <a:pt x="10240" y="241"/>
                    <a:pt x="10169" y="134"/>
                    <a:pt x="10097" y="75"/>
                  </a:cubicBezTo>
                  <a:cubicBezTo>
                    <a:pt x="10037" y="32"/>
                    <a:pt x="9964" y="1"/>
                    <a:pt x="98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90" name="Google Shape;14390;p90"/>
          <p:cNvGrpSpPr/>
          <p:nvPr/>
        </p:nvGrpSpPr>
        <p:grpSpPr>
          <a:xfrm>
            <a:off x="7964753" y="2470823"/>
            <a:ext cx="362068" cy="258670"/>
            <a:chOff x="7964753" y="2470823"/>
            <a:chExt cx="362068" cy="258670"/>
          </a:xfrm>
          <a:solidFill>
            <a:schemeClr val="bg1"/>
          </a:solidFill>
        </p:grpSpPr>
        <p:sp>
          <p:nvSpPr>
            <p:cNvPr id="14391" name="Google Shape;14391;p90"/>
            <p:cNvSpPr/>
            <p:nvPr/>
          </p:nvSpPr>
          <p:spPr>
            <a:xfrm>
              <a:off x="8196898" y="2562358"/>
              <a:ext cx="33363" cy="49012"/>
            </a:xfrm>
            <a:custGeom>
              <a:avLst/>
              <a:gdLst/>
              <a:ahLst/>
              <a:cxnLst/>
              <a:rect l="l" t="t" r="r" b="b"/>
              <a:pathLst>
                <a:path w="1049" h="1541" extrusionOk="0">
                  <a:moveTo>
                    <a:pt x="864" y="1"/>
                  </a:moveTo>
                  <a:cubicBezTo>
                    <a:pt x="823" y="1"/>
                    <a:pt x="783" y="19"/>
                    <a:pt x="751" y="52"/>
                  </a:cubicBezTo>
                  <a:lnTo>
                    <a:pt x="108" y="814"/>
                  </a:lnTo>
                  <a:cubicBezTo>
                    <a:pt x="36" y="897"/>
                    <a:pt x="0" y="1016"/>
                    <a:pt x="36" y="1135"/>
                  </a:cubicBezTo>
                  <a:cubicBezTo>
                    <a:pt x="60" y="1254"/>
                    <a:pt x="155" y="1350"/>
                    <a:pt x="274" y="1373"/>
                  </a:cubicBezTo>
                  <a:lnTo>
                    <a:pt x="691" y="1528"/>
                  </a:lnTo>
                  <a:cubicBezTo>
                    <a:pt x="703" y="1528"/>
                    <a:pt x="715" y="1540"/>
                    <a:pt x="751" y="1540"/>
                  </a:cubicBezTo>
                  <a:cubicBezTo>
                    <a:pt x="822" y="1540"/>
                    <a:pt x="882" y="1492"/>
                    <a:pt x="893" y="1433"/>
                  </a:cubicBezTo>
                  <a:cubicBezTo>
                    <a:pt x="929" y="1350"/>
                    <a:pt x="882" y="1254"/>
                    <a:pt x="786" y="1231"/>
                  </a:cubicBezTo>
                  <a:lnTo>
                    <a:pt x="370" y="1076"/>
                  </a:lnTo>
                  <a:cubicBezTo>
                    <a:pt x="358" y="1076"/>
                    <a:pt x="358" y="1064"/>
                    <a:pt x="346" y="1052"/>
                  </a:cubicBezTo>
                  <a:lnTo>
                    <a:pt x="346" y="1016"/>
                  </a:lnTo>
                  <a:lnTo>
                    <a:pt x="989" y="254"/>
                  </a:lnTo>
                  <a:cubicBezTo>
                    <a:pt x="1048" y="183"/>
                    <a:pt x="1024" y="99"/>
                    <a:pt x="965" y="40"/>
                  </a:cubicBezTo>
                  <a:cubicBezTo>
                    <a:pt x="933" y="13"/>
                    <a:pt x="898" y="1"/>
                    <a:pt x="8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2" name="Google Shape;14392;p90"/>
            <p:cNvSpPr/>
            <p:nvPr/>
          </p:nvSpPr>
          <p:spPr>
            <a:xfrm>
              <a:off x="8162421" y="2529471"/>
              <a:ext cx="51174" cy="21309"/>
            </a:xfrm>
            <a:custGeom>
              <a:avLst/>
              <a:gdLst/>
              <a:ahLst/>
              <a:cxnLst/>
              <a:rect l="l" t="t" r="r" b="b"/>
              <a:pathLst>
                <a:path w="1609" h="670" extrusionOk="0">
                  <a:moveTo>
                    <a:pt x="786" y="1"/>
                  </a:moveTo>
                  <a:cubicBezTo>
                    <a:pt x="759" y="1"/>
                    <a:pt x="732" y="1"/>
                    <a:pt x="703" y="2"/>
                  </a:cubicBezTo>
                  <a:cubicBezTo>
                    <a:pt x="406" y="14"/>
                    <a:pt x="144" y="86"/>
                    <a:pt x="132" y="86"/>
                  </a:cubicBezTo>
                  <a:cubicBezTo>
                    <a:pt x="49" y="121"/>
                    <a:pt x="1" y="205"/>
                    <a:pt x="25" y="300"/>
                  </a:cubicBezTo>
                  <a:cubicBezTo>
                    <a:pt x="52" y="364"/>
                    <a:pt x="108" y="407"/>
                    <a:pt x="176" y="407"/>
                  </a:cubicBezTo>
                  <a:cubicBezTo>
                    <a:pt x="196" y="407"/>
                    <a:pt x="217" y="403"/>
                    <a:pt x="239" y="395"/>
                  </a:cubicBezTo>
                  <a:cubicBezTo>
                    <a:pt x="239" y="395"/>
                    <a:pt x="477" y="324"/>
                    <a:pt x="727" y="324"/>
                  </a:cubicBezTo>
                  <a:cubicBezTo>
                    <a:pt x="754" y="322"/>
                    <a:pt x="782" y="321"/>
                    <a:pt x="811" y="321"/>
                  </a:cubicBezTo>
                  <a:cubicBezTo>
                    <a:pt x="980" y="321"/>
                    <a:pt x="1159" y="356"/>
                    <a:pt x="1251" y="479"/>
                  </a:cubicBezTo>
                  <a:cubicBezTo>
                    <a:pt x="1251" y="502"/>
                    <a:pt x="1251" y="550"/>
                    <a:pt x="1263" y="574"/>
                  </a:cubicBezTo>
                  <a:cubicBezTo>
                    <a:pt x="1299" y="633"/>
                    <a:pt x="1358" y="669"/>
                    <a:pt x="1418" y="669"/>
                  </a:cubicBezTo>
                  <a:cubicBezTo>
                    <a:pt x="1442" y="669"/>
                    <a:pt x="1454" y="669"/>
                    <a:pt x="1489" y="657"/>
                  </a:cubicBezTo>
                  <a:cubicBezTo>
                    <a:pt x="1573" y="574"/>
                    <a:pt x="1608" y="455"/>
                    <a:pt x="1561" y="371"/>
                  </a:cubicBezTo>
                  <a:cubicBezTo>
                    <a:pt x="1482" y="202"/>
                    <a:pt x="1274" y="1"/>
                    <a:pt x="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3" name="Google Shape;14393;p90"/>
            <p:cNvSpPr/>
            <p:nvPr/>
          </p:nvSpPr>
          <p:spPr>
            <a:xfrm>
              <a:off x="8241966" y="2551258"/>
              <a:ext cx="47739" cy="30565"/>
            </a:xfrm>
            <a:custGeom>
              <a:avLst/>
              <a:gdLst/>
              <a:ahLst/>
              <a:cxnLst/>
              <a:rect l="l" t="t" r="r" b="b"/>
              <a:pathLst>
                <a:path w="1501" h="961" extrusionOk="0">
                  <a:moveTo>
                    <a:pt x="410" y="0"/>
                  </a:moveTo>
                  <a:cubicBezTo>
                    <a:pt x="307" y="0"/>
                    <a:pt x="219" y="25"/>
                    <a:pt x="143" y="56"/>
                  </a:cubicBezTo>
                  <a:cubicBezTo>
                    <a:pt x="48" y="103"/>
                    <a:pt x="0" y="222"/>
                    <a:pt x="48" y="329"/>
                  </a:cubicBezTo>
                  <a:cubicBezTo>
                    <a:pt x="74" y="381"/>
                    <a:pt x="130" y="420"/>
                    <a:pt x="187" y="420"/>
                  </a:cubicBezTo>
                  <a:cubicBezTo>
                    <a:pt x="209" y="420"/>
                    <a:pt x="230" y="414"/>
                    <a:pt x="250" y="401"/>
                  </a:cubicBezTo>
                  <a:cubicBezTo>
                    <a:pt x="286" y="377"/>
                    <a:pt x="310" y="353"/>
                    <a:pt x="322" y="329"/>
                  </a:cubicBezTo>
                  <a:cubicBezTo>
                    <a:pt x="346" y="323"/>
                    <a:pt x="371" y="319"/>
                    <a:pt x="396" y="319"/>
                  </a:cubicBezTo>
                  <a:cubicBezTo>
                    <a:pt x="685" y="319"/>
                    <a:pt x="1046" y="725"/>
                    <a:pt x="1155" y="889"/>
                  </a:cubicBezTo>
                  <a:cubicBezTo>
                    <a:pt x="1191" y="937"/>
                    <a:pt x="1239" y="960"/>
                    <a:pt x="1298" y="960"/>
                  </a:cubicBezTo>
                  <a:cubicBezTo>
                    <a:pt x="1322" y="960"/>
                    <a:pt x="1358" y="949"/>
                    <a:pt x="1381" y="937"/>
                  </a:cubicBezTo>
                  <a:cubicBezTo>
                    <a:pt x="1489" y="877"/>
                    <a:pt x="1500" y="770"/>
                    <a:pt x="1441" y="710"/>
                  </a:cubicBezTo>
                  <a:cubicBezTo>
                    <a:pt x="1441" y="698"/>
                    <a:pt x="1274" y="484"/>
                    <a:pt x="1060" y="294"/>
                  </a:cubicBezTo>
                  <a:cubicBezTo>
                    <a:pt x="798" y="69"/>
                    <a:pt x="584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4" name="Google Shape;14394;p90"/>
            <p:cNvSpPr/>
            <p:nvPr/>
          </p:nvSpPr>
          <p:spPr>
            <a:xfrm>
              <a:off x="8060582" y="2586720"/>
              <a:ext cx="33713" cy="48884"/>
            </a:xfrm>
            <a:custGeom>
              <a:avLst/>
              <a:gdLst/>
              <a:ahLst/>
              <a:cxnLst/>
              <a:rect l="l" t="t" r="r" b="b"/>
              <a:pathLst>
                <a:path w="1060" h="1537" extrusionOk="0">
                  <a:moveTo>
                    <a:pt x="274" y="0"/>
                  </a:moveTo>
                  <a:cubicBezTo>
                    <a:pt x="179" y="0"/>
                    <a:pt x="107" y="60"/>
                    <a:pt x="95" y="143"/>
                  </a:cubicBezTo>
                  <a:lnTo>
                    <a:pt x="12" y="1143"/>
                  </a:lnTo>
                  <a:cubicBezTo>
                    <a:pt x="0" y="1262"/>
                    <a:pt x="60" y="1381"/>
                    <a:pt x="155" y="1453"/>
                  </a:cubicBezTo>
                  <a:cubicBezTo>
                    <a:pt x="215" y="1500"/>
                    <a:pt x="298" y="1536"/>
                    <a:pt x="369" y="1536"/>
                  </a:cubicBezTo>
                  <a:cubicBezTo>
                    <a:pt x="405" y="1536"/>
                    <a:pt x="453" y="1536"/>
                    <a:pt x="476" y="1512"/>
                  </a:cubicBezTo>
                  <a:lnTo>
                    <a:pt x="905" y="1381"/>
                  </a:lnTo>
                  <a:cubicBezTo>
                    <a:pt x="1012" y="1358"/>
                    <a:pt x="1060" y="1262"/>
                    <a:pt x="1024" y="1179"/>
                  </a:cubicBezTo>
                  <a:cubicBezTo>
                    <a:pt x="1006" y="1105"/>
                    <a:pt x="944" y="1060"/>
                    <a:pt x="879" y="1060"/>
                  </a:cubicBezTo>
                  <a:cubicBezTo>
                    <a:pt x="860" y="1060"/>
                    <a:pt x="840" y="1064"/>
                    <a:pt x="822" y="1072"/>
                  </a:cubicBezTo>
                  <a:lnTo>
                    <a:pt x="393" y="1203"/>
                  </a:lnTo>
                  <a:lnTo>
                    <a:pt x="357" y="1203"/>
                  </a:lnTo>
                  <a:cubicBezTo>
                    <a:pt x="357" y="1203"/>
                    <a:pt x="345" y="1191"/>
                    <a:pt x="345" y="1179"/>
                  </a:cubicBezTo>
                  <a:lnTo>
                    <a:pt x="417" y="179"/>
                  </a:lnTo>
                  <a:cubicBezTo>
                    <a:pt x="417" y="84"/>
                    <a:pt x="357" y="12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5" name="Google Shape;14395;p90"/>
            <p:cNvSpPr/>
            <p:nvPr/>
          </p:nvSpPr>
          <p:spPr>
            <a:xfrm>
              <a:off x="7999612" y="2581568"/>
              <a:ext cx="49266" cy="22582"/>
            </a:xfrm>
            <a:custGeom>
              <a:avLst/>
              <a:gdLst/>
              <a:ahLst/>
              <a:cxnLst/>
              <a:rect l="l" t="t" r="r" b="b"/>
              <a:pathLst>
                <a:path w="1549" h="710" extrusionOk="0">
                  <a:moveTo>
                    <a:pt x="1126" y="1"/>
                  </a:moveTo>
                  <a:cubicBezTo>
                    <a:pt x="602" y="1"/>
                    <a:pt x="114" y="370"/>
                    <a:pt x="84" y="400"/>
                  </a:cubicBezTo>
                  <a:cubicBezTo>
                    <a:pt x="12" y="460"/>
                    <a:pt x="0" y="567"/>
                    <a:pt x="60" y="615"/>
                  </a:cubicBezTo>
                  <a:cubicBezTo>
                    <a:pt x="95" y="663"/>
                    <a:pt x="145" y="688"/>
                    <a:pt x="194" y="688"/>
                  </a:cubicBezTo>
                  <a:cubicBezTo>
                    <a:pt x="228" y="688"/>
                    <a:pt x="261" y="675"/>
                    <a:pt x="286" y="650"/>
                  </a:cubicBezTo>
                  <a:cubicBezTo>
                    <a:pt x="286" y="650"/>
                    <a:pt x="429" y="531"/>
                    <a:pt x="643" y="448"/>
                  </a:cubicBezTo>
                  <a:cubicBezTo>
                    <a:pt x="766" y="392"/>
                    <a:pt x="940" y="316"/>
                    <a:pt x="1118" y="316"/>
                  </a:cubicBezTo>
                  <a:cubicBezTo>
                    <a:pt x="1130" y="316"/>
                    <a:pt x="1143" y="316"/>
                    <a:pt x="1155" y="317"/>
                  </a:cubicBezTo>
                  <a:lnTo>
                    <a:pt x="1084" y="472"/>
                  </a:lnTo>
                  <a:cubicBezTo>
                    <a:pt x="1036" y="543"/>
                    <a:pt x="1072" y="650"/>
                    <a:pt x="1155" y="698"/>
                  </a:cubicBezTo>
                  <a:cubicBezTo>
                    <a:pt x="1191" y="710"/>
                    <a:pt x="1203" y="710"/>
                    <a:pt x="1239" y="710"/>
                  </a:cubicBezTo>
                  <a:cubicBezTo>
                    <a:pt x="1298" y="710"/>
                    <a:pt x="1358" y="686"/>
                    <a:pt x="1381" y="615"/>
                  </a:cubicBezTo>
                  <a:lnTo>
                    <a:pt x="1536" y="317"/>
                  </a:lnTo>
                  <a:cubicBezTo>
                    <a:pt x="1548" y="281"/>
                    <a:pt x="1548" y="222"/>
                    <a:pt x="1536" y="162"/>
                  </a:cubicBezTo>
                  <a:cubicBezTo>
                    <a:pt x="1500" y="103"/>
                    <a:pt x="1453" y="67"/>
                    <a:pt x="1417" y="43"/>
                  </a:cubicBezTo>
                  <a:cubicBezTo>
                    <a:pt x="1321" y="13"/>
                    <a:pt x="1222" y="1"/>
                    <a:pt x="11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6" name="Google Shape;14396;p90"/>
            <p:cNvSpPr/>
            <p:nvPr/>
          </p:nvSpPr>
          <p:spPr>
            <a:xfrm>
              <a:off x="8080651" y="2557873"/>
              <a:ext cx="48121" cy="28879"/>
            </a:xfrm>
            <a:custGeom>
              <a:avLst/>
              <a:gdLst/>
              <a:ahLst/>
              <a:cxnLst/>
              <a:rect l="l" t="t" r="r" b="b"/>
              <a:pathLst>
                <a:path w="1513" h="908" extrusionOk="0">
                  <a:moveTo>
                    <a:pt x="1263" y="0"/>
                  </a:moveTo>
                  <a:cubicBezTo>
                    <a:pt x="1014" y="0"/>
                    <a:pt x="395" y="39"/>
                    <a:pt x="60" y="431"/>
                  </a:cubicBezTo>
                  <a:cubicBezTo>
                    <a:pt x="24" y="479"/>
                    <a:pt x="0" y="538"/>
                    <a:pt x="12" y="598"/>
                  </a:cubicBezTo>
                  <a:cubicBezTo>
                    <a:pt x="24" y="657"/>
                    <a:pt x="60" y="693"/>
                    <a:pt x="119" y="729"/>
                  </a:cubicBezTo>
                  <a:lnTo>
                    <a:pt x="417" y="895"/>
                  </a:lnTo>
                  <a:cubicBezTo>
                    <a:pt x="441" y="907"/>
                    <a:pt x="476" y="907"/>
                    <a:pt x="488" y="907"/>
                  </a:cubicBezTo>
                  <a:cubicBezTo>
                    <a:pt x="548" y="907"/>
                    <a:pt x="596" y="871"/>
                    <a:pt x="619" y="812"/>
                  </a:cubicBezTo>
                  <a:cubicBezTo>
                    <a:pt x="667" y="741"/>
                    <a:pt x="631" y="633"/>
                    <a:pt x="560" y="598"/>
                  </a:cubicBezTo>
                  <a:lnTo>
                    <a:pt x="417" y="514"/>
                  </a:lnTo>
                  <a:cubicBezTo>
                    <a:pt x="658" y="333"/>
                    <a:pt x="1025" y="308"/>
                    <a:pt x="1213" y="308"/>
                  </a:cubicBezTo>
                  <a:cubicBezTo>
                    <a:pt x="1285" y="308"/>
                    <a:pt x="1330" y="312"/>
                    <a:pt x="1334" y="312"/>
                  </a:cubicBezTo>
                  <a:cubicBezTo>
                    <a:pt x="1429" y="312"/>
                    <a:pt x="1500" y="252"/>
                    <a:pt x="1512" y="157"/>
                  </a:cubicBezTo>
                  <a:cubicBezTo>
                    <a:pt x="1512" y="86"/>
                    <a:pt x="1453" y="2"/>
                    <a:pt x="1369" y="2"/>
                  </a:cubicBezTo>
                  <a:cubicBezTo>
                    <a:pt x="1362" y="2"/>
                    <a:pt x="1324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7" name="Google Shape;14397;p90"/>
            <p:cNvSpPr/>
            <p:nvPr/>
          </p:nvSpPr>
          <p:spPr>
            <a:xfrm>
              <a:off x="7964753" y="2497698"/>
              <a:ext cx="269675" cy="231795"/>
            </a:xfrm>
            <a:custGeom>
              <a:avLst/>
              <a:gdLst/>
              <a:ahLst/>
              <a:cxnLst/>
              <a:rect l="l" t="t" r="r" b="b"/>
              <a:pathLst>
                <a:path w="8479" h="7288" extrusionOk="0">
                  <a:moveTo>
                    <a:pt x="7176" y="3986"/>
                  </a:moveTo>
                  <a:cubicBezTo>
                    <a:pt x="7277" y="3986"/>
                    <a:pt x="7379" y="4003"/>
                    <a:pt x="7478" y="4037"/>
                  </a:cubicBezTo>
                  <a:cubicBezTo>
                    <a:pt x="7716" y="4109"/>
                    <a:pt x="7907" y="4287"/>
                    <a:pt x="8014" y="4514"/>
                  </a:cubicBezTo>
                  <a:cubicBezTo>
                    <a:pt x="8073" y="4645"/>
                    <a:pt x="8121" y="4788"/>
                    <a:pt x="8097" y="4930"/>
                  </a:cubicBezTo>
                  <a:cubicBezTo>
                    <a:pt x="7704" y="4538"/>
                    <a:pt x="7168" y="4335"/>
                    <a:pt x="6621" y="4335"/>
                  </a:cubicBezTo>
                  <a:cubicBezTo>
                    <a:pt x="6561" y="4335"/>
                    <a:pt x="6502" y="4335"/>
                    <a:pt x="6442" y="4347"/>
                  </a:cubicBezTo>
                  <a:cubicBezTo>
                    <a:pt x="6526" y="4228"/>
                    <a:pt x="6633" y="4133"/>
                    <a:pt x="6764" y="4073"/>
                  </a:cubicBezTo>
                  <a:cubicBezTo>
                    <a:pt x="6895" y="4018"/>
                    <a:pt x="7035" y="3986"/>
                    <a:pt x="7176" y="3986"/>
                  </a:cubicBezTo>
                  <a:close/>
                  <a:moveTo>
                    <a:pt x="4156" y="311"/>
                  </a:moveTo>
                  <a:cubicBezTo>
                    <a:pt x="4728" y="311"/>
                    <a:pt x="5204" y="716"/>
                    <a:pt x="5311" y="1275"/>
                  </a:cubicBezTo>
                  <a:lnTo>
                    <a:pt x="5383" y="1716"/>
                  </a:lnTo>
                  <a:cubicBezTo>
                    <a:pt x="5418" y="1990"/>
                    <a:pt x="5525" y="2252"/>
                    <a:pt x="5692" y="2490"/>
                  </a:cubicBezTo>
                  <a:cubicBezTo>
                    <a:pt x="5978" y="2918"/>
                    <a:pt x="6049" y="3454"/>
                    <a:pt x="5930" y="3942"/>
                  </a:cubicBezTo>
                  <a:lnTo>
                    <a:pt x="5525" y="5823"/>
                  </a:lnTo>
                  <a:cubicBezTo>
                    <a:pt x="5442" y="6252"/>
                    <a:pt x="5109" y="6609"/>
                    <a:pt x="4680" y="6740"/>
                  </a:cubicBezTo>
                  <a:lnTo>
                    <a:pt x="4120" y="6907"/>
                  </a:lnTo>
                  <a:cubicBezTo>
                    <a:pt x="4001" y="6942"/>
                    <a:pt x="3881" y="6959"/>
                    <a:pt x="3763" y="6959"/>
                  </a:cubicBezTo>
                  <a:cubicBezTo>
                    <a:pt x="3444" y="6959"/>
                    <a:pt x="3137" y="6835"/>
                    <a:pt x="2894" y="6609"/>
                  </a:cubicBezTo>
                  <a:lnTo>
                    <a:pt x="1525" y="5264"/>
                  </a:lnTo>
                  <a:cubicBezTo>
                    <a:pt x="1156" y="4930"/>
                    <a:pt x="930" y="4430"/>
                    <a:pt x="930" y="3930"/>
                  </a:cubicBezTo>
                  <a:cubicBezTo>
                    <a:pt x="930" y="3645"/>
                    <a:pt x="870" y="3359"/>
                    <a:pt x="751" y="3109"/>
                  </a:cubicBezTo>
                  <a:lnTo>
                    <a:pt x="572" y="2692"/>
                  </a:lnTo>
                  <a:cubicBezTo>
                    <a:pt x="346" y="2168"/>
                    <a:pt x="525" y="1573"/>
                    <a:pt x="1001" y="1263"/>
                  </a:cubicBezTo>
                  <a:cubicBezTo>
                    <a:pt x="1930" y="644"/>
                    <a:pt x="3001" y="311"/>
                    <a:pt x="4120" y="311"/>
                  </a:cubicBezTo>
                  <a:close/>
                  <a:moveTo>
                    <a:pt x="4099" y="1"/>
                  </a:moveTo>
                  <a:cubicBezTo>
                    <a:pt x="2929" y="1"/>
                    <a:pt x="1806" y="357"/>
                    <a:pt x="822" y="1001"/>
                  </a:cubicBezTo>
                  <a:cubicBezTo>
                    <a:pt x="227" y="1394"/>
                    <a:pt x="1" y="2168"/>
                    <a:pt x="275" y="2823"/>
                  </a:cubicBezTo>
                  <a:lnTo>
                    <a:pt x="453" y="3240"/>
                  </a:lnTo>
                  <a:cubicBezTo>
                    <a:pt x="537" y="3466"/>
                    <a:pt x="596" y="3704"/>
                    <a:pt x="596" y="3942"/>
                  </a:cubicBezTo>
                  <a:cubicBezTo>
                    <a:pt x="596" y="4538"/>
                    <a:pt x="870" y="5109"/>
                    <a:pt x="1299" y="5502"/>
                  </a:cubicBezTo>
                  <a:lnTo>
                    <a:pt x="2668" y="6847"/>
                  </a:lnTo>
                  <a:cubicBezTo>
                    <a:pt x="2966" y="7133"/>
                    <a:pt x="3358" y="7288"/>
                    <a:pt x="3751" y="7288"/>
                  </a:cubicBezTo>
                  <a:cubicBezTo>
                    <a:pt x="3906" y="7288"/>
                    <a:pt x="4049" y="7276"/>
                    <a:pt x="4204" y="7228"/>
                  </a:cubicBezTo>
                  <a:lnTo>
                    <a:pt x="4763" y="7074"/>
                  </a:lnTo>
                  <a:cubicBezTo>
                    <a:pt x="5299" y="6907"/>
                    <a:pt x="5716" y="6454"/>
                    <a:pt x="5835" y="5907"/>
                  </a:cubicBezTo>
                  <a:lnTo>
                    <a:pt x="6097" y="4752"/>
                  </a:lnTo>
                  <a:lnTo>
                    <a:pt x="6168" y="4752"/>
                  </a:lnTo>
                  <a:cubicBezTo>
                    <a:pt x="6317" y="4715"/>
                    <a:pt x="6466" y="4698"/>
                    <a:pt x="6614" y="4698"/>
                  </a:cubicBezTo>
                  <a:cubicBezTo>
                    <a:pt x="7143" y="4698"/>
                    <a:pt x="7651" y="4923"/>
                    <a:pt x="8014" y="5323"/>
                  </a:cubicBezTo>
                  <a:lnTo>
                    <a:pt x="8073" y="5407"/>
                  </a:lnTo>
                  <a:cubicBezTo>
                    <a:pt x="8109" y="5430"/>
                    <a:pt x="8145" y="5466"/>
                    <a:pt x="8192" y="5466"/>
                  </a:cubicBezTo>
                  <a:lnTo>
                    <a:pt x="8228" y="5466"/>
                  </a:lnTo>
                  <a:cubicBezTo>
                    <a:pt x="8288" y="5442"/>
                    <a:pt x="8323" y="5419"/>
                    <a:pt x="8347" y="5359"/>
                  </a:cubicBezTo>
                  <a:cubicBezTo>
                    <a:pt x="8478" y="5002"/>
                    <a:pt x="8442" y="4657"/>
                    <a:pt x="8311" y="4359"/>
                  </a:cubicBezTo>
                  <a:cubicBezTo>
                    <a:pt x="8169" y="4061"/>
                    <a:pt x="7907" y="3835"/>
                    <a:pt x="7585" y="3716"/>
                  </a:cubicBezTo>
                  <a:cubicBezTo>
                    <a:pt x="7454" y="3676"/>
                    <a:pt x="7316" y="3654"/>
                    <a:pt x="7176" y="3654"/>
                  </a:cubicBezTo>
                  <a:cubicBezTo>
                    <a:pt x="6987" y="3654"/>
                    <a:pt x="6794" y="3693"/>
                    <a:pt x="6609" y="3776"/>
                  </a:cubicBezTo>
                  <a:cubicBezTo>
                    <a:pt x="6466" y="3847"/>
                    <a:pt x="6335" y="3954"/>
                    <a:pt x="6228" y="4073"/>
                  </a:cubicBezTo>
                  <a:lnTo>
                    <a:pt x="6240" y="4014"/>
                  </a:lnTo>
                  <a:cubicBezTo>
                    <a:pt x="6395" y="3442"/>
                    <a:pt x="6287" y="2823"/>
                    <a:pt x="5954" y="2323"/>
                  </a:cubicBezTo>
                  <a:cubicBezTo>
                    <a:pt x="5823" y="2109"/>
                    <a:pt x="5740" y="1894"/>
                    <a:pt x="5692" y="1656"/>
                  </a:cubicBezTo>
                  <a:lnTo>
                    <a:pt x="5621" y="1216"/>
                  </a:lnTo>
                  <a:cubicBezTo>
                    <a:pt x="5478" y="525"/>
                    <a:pt x="4871" y="1"/>
                    <a:pt x="4156" y="1"/>
                  </a:cubicBezTo>
                  <a:cubicBezTo>
                    <a:pt x="4137" y="1"/>
                    <a:pt x="4118" y="1"/>
                    <a:pt x="40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8" name="Google Shape;14398;p90"/>
            <p:cNvSpPr/>
            <p:nvPr/>
          </p:nvSpPr>
          <p:spPr>
            <a:xfrm>
              <a:off x="8045792" y="2634650"/>
              <a:ext cx="84124" cy="55850"/>
            </a:xfrm>
            <a:custGeom>
              <a:avLst/>
              <a:gdLst/>
              <a:ahLst/>
              <a:cxnLst/>
              <a:rect l="l" t="t" r="r" b="b"/>
              <a:pathLst>
                <a:path w="2645" h="1756" extrusionOk="0">
                  <a:moveTo>
                    <a:pt x="2168" y="517"/>
                  </a:moveTo>
                  <a:cubicBezTo>
                    <a:pt x="2168" y="898"/>
                    <a:pt x="1906" y="1255"/>
                    <a:pt x="1513" y="1375"/>
                  </a:cubicBezTo>
                  <a:cubicBezTo>
                    <a:pt x="1425" y="1405"/>
                    <a:pt x="1333" y="1420"/>
                    <a:pt x="1242" y="1420"/>
                  </a:cubicBezTo>
                  <a:cubicBezTo>
                    <a:pt x="1087" y="1420"/>
                    <a:pt x="933" y="1378"/>
                    <a:pt x="799" y="1303"/>
                  </a:cubicBezTo>
                  <a:cubicBezTo>
                    <a:pt x="656" y="1232"/>
                    <a:pt x="560" y="1136"/>
                    <a:pt x="465" y="1017"/>
                  </a:cubicBezTo>
                  <a:lnTo>
                    <a:pt x="465" y="1017"/>
                  </a:lnTo>
                  <a:cubicBezTo>
                    <a:pt x="563" y="1031"/>
                    <a:pt x="661" y="1037"/>
                    <a:pt x="759" y="1037"/>
                  </a:cubicBezTo>
                  <a:cubicBezTo>
                    <a:pt x="1271" y="1037"/>
                    <a:pt x="1778" y="857"/>
                    <a:pt x="2168" y="517"/>
                  </a:cubicBezTo>
                  <a:close/>
                  <a:moveTo>
                    <a:pt x="2281" y="1"/>
                  </a:moveTo>
                  <a:cubicBezTo>
                    <a:pt x="2237" y="1"/>
                    <a:pt x="2198" y="17"/>
                    <a:pt x="2180" y="53"/>
                  </a:cubicBezTo>
                  <a:lnTo>
                    <a:pt x="2108" y="124"/>
                  </a:lnTo>
                  <a:cubicBezTo>
                    <a:pt x="1749" y="510"/>
                    <a:pt x="1241" y="714"/>
                    <a:pt x="727" y="714"/>
                  </a:cubicBezTo>
                  <a:cubicBezTo>
                    <a:pt x="559" y="714"/>
                    <a:pt x="391" y="692"/>
                    <a:pt x="227" y="648"/>
                  </a:cubicBezTo>
                  <a:cubicBezTo>
                    <a:pt x="213" y="645"/>
                    <a:pt x="199" y="644"/>
                    <a:pt x="185" y="644"/>
                  </a:cubicBezTo>
                  <a:cubicBezTo>
                    <a:pt x="140" y="644"/>
                    <a:pt x="97" y="659"/>
                    <a:pt x="60" y="696"/>
                  </a:cubicBezTo>
                  <a:cubicBezTo>
                    <a:pt x="25" y="743"/>
                    <a:pt x="1" y="803"/>
                    <a:pt x="25" y="863"/>
                  </a:cubicBezTo>
                  <a:cubicBezTo>
                    <a:pt x="179" y="1410"/>
                    <a:pt x="691" y="1756"/>
                    <a:pt x="1227" y="1756"/>
                  </a:cubicBezTo>
                  <a:cubicBezTo>
                    <a:pt x="1346" y="1756"/>
                    <a:pt x="1465" y="1732"/>
                    <a:pt x="1584" y="1696"/>
                  </a:cubicBezTo>
                  <a:cubicBezTo>
                    <a:pt x="2263" y="1482"/>
                    <a:pt x="2644" y="779"/>
                    <a:pt x="2442" y="112"/>
                  </a:cubicBezTo>
                  <a:cubicBezTo>
                    <a:pt x="2430" y="53"/>
                    <a:pt x="2382" y="5"/>
                    <a:pt x="2323" y="5"/>
                  </a:cubicBezTo>
                  <a:cubicBezTo>
                    <a:pt x="2309" y="2"/>
                    <a:pt x="2294" y="1"/>
                    <a:pt x="22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9" name="Google Shape;14399;p90"/>
            <p:cNvSpPr/>
            <p:nvPr/>
          </p:nvSpPr>
          <p:spPr>
            <a:xfrm>
              <a:off x="8145787" y="2470823"/>
              <a:ext cx="181034" cy="231795"/>
            </a:xfrm>
            <a:custGeom>
              <a:avLst/>
              <a:gdLst/>
              <a:ahLst/>
              <a:cxnLst/>
              <a:rect l="l" t="t" r="r" b="b"/>
              <a:pathLst>
                <a:path w="5692" h="7288" extrusionOk="0">
                  <a:moveTo>
                    <a:pt x="1559" y="0"/>
                  </a:moveTo>
                  <a:cubicBezTo>
                    <a:pt x="864" y="0"/>
                    <a:pt x="247" y="493"/>
                    <a:pt x="107" y="1168"/>
                  </a:cubicBezTo>
                  <a:lnTo>
                    <a:pt x="12" y="1573"/>
                  </a:lnTo>
                  <a:cubicBezTo>
                    <a:pt x="0" y="1668"/>
                    <a:pt x="48" y="1751"/>
                    <a:pt x="131" y="1763"/>
                  </a:cubicBezTo>
                  <a:cubicBezTo>
                    <a:pt x="147" y="1767"/>
                    <a:pt x="163" y="1769"/>
                    <a:pt x="179" y="1769"/>
                  </a:cubicBezTo>
                  <a:cubicBezTo>
                    <a:pt x="253" y="1769"/>
                    <a:pt x="314" y="1723"/>
                    <a:pt x="333" y="1644"/>
                  </a:cubicBezTo>
                  <a:lnTo>
                    <a:pt x="417" y="1251"/>
                  </a:lnTo>
                  <a:cubicBezTo>
                    <a:pt x="534" y="700"/>
                    <a:pt x="1032" y="322"/>
                    <a:pt x="1571" y="322"/>
                  </a:cubicBezTo>
                  <a:cubicBezTo>
                    <a:pt x="1579" y="322"/>
                    <a:pt x="1587" y="322"/>
                    <a:pt x="1596" y="322"/>
                  </a:cubicBezTo>
                  <a:cubicBezTo>
                    <a:pt x="2727" y="358"/>
                    <a:pt x="3798" y="727"/>
                    <a:pt x="4703" y="1382"/>
                  </a:cubicBezTo>
                  <a:cubicBezTo>
                    <a:pt x="5167" y="1703"/>
                    <a:pt x="5310" y="2323"/>
                    <a:pt x="5072" y="2823"/>
                  </a:cubicBezTo>
                  <a:lnTo>
                    <a:pt x="4882" y="3227"/>
                  </a:lnTo>
                  <a:cubicBezTo>
                    <a:pt x="4763" y="3478"/>
                    <a:pt x="4691" y="3763"/>
                    <a:pt x="4679" y="4049"/>
                  </a:cubicBezTo>
                  <a:cubicBezTo>
                    <a:pt x="4644" y="4549"/>
                    <a:pt x="4417" y="5025"/>
                    <a:pt x="4036" y="5359"/>
                  </a:cubicBezTo>
                  <a:lnTo>
                    <a:pt x="2619" y="6633"/>
                  </a:lnTo>
                  <a:cubicBezTo>
                    <a:pt x="2397" y="6839"/>
                    <a:pt x="2101" y="6953"/>
                    <a:pt x="1801" y="6953"/>
                  </a:cubicBezTo>
                  <a:cubicBezTo>
                    <a:pt x="1668" y="6953"/>
                    <a:pt x="1534" y="6930"/>
                    <a:pt x="1405" y="6883"/>
                  </a:cubicBezTo>
                  <a:lnTo>
                    <a:pt x="845" y="6692"/>
                  </a:lnTo>
                  <a:cubicBezTo>
                    <a:pt x="834" y="6692"/>
                    <a:pt x="822" y="6680"/>
                    <a:pt x="786" y="6680"/>
                  </a:cubicBezTo>
                  <a:cubicBezTo>
                    <a:pt x="766" y="6672"/>
                    <a:pt x="746" y="6668"/>
                    <a:pt x="727" y="6668"/>
                  </a:cubicBezTo>
                  <a:cubicBezTo>
                    <a:pt x="662" y="6668"/>
                    <a:pt x="602" y="6709"/>
                    <a:pt x="584" y="6764"/>
                  </a:cubicBezTo>
                  <a:cubicBezTo>
                    <a:pt x="548" y="6859"/>
                    <a:pt x="595" y="6942"/>
                    <a:pt x="667" y="6978"/>
                  </a:cubicBezTo>
                  <a:cubicBezTo>
                    <a:pt x="691" y="6990"/>
                    <a:pt x="714" y="6990"/>
                    <a:pt x="726" y="7002"/>
                  </a:cubicBezTo>
                  <a:lnTo>
                    <a:pt x="1286" y="7204"/>
                  </a:lnTo>
                  <a:cubicBezTo>
                    <a:pt x="1441" y="7252"/>
                    <a:pt x="1607" y="7288"/>
                    <a:pt x="1786" y="7288"/>
                  </a:cubicBezTo>
                  <a:cubicBezTo>
                    <a:pt x="2179" y="7288"/>
                    <a:pt x="2548" y="7157"/>
                    <a:pt x="2834" y="6883"/>
                  </a:cubicBezTo>
                  <a:lnTo>
                    <a:pt x="4239" y="5609"/>
                  </a:lnTo>
                  <a:cubicBezTo>
                    <a:pt x="4691" y="5216"/>
                    <a:pt x="4977" y="4656"/>
                    <a:pt x="5001" y="4061"/>
                  </a:cubicBezTo>
                  <a:cubicBezTo>
                    <a:pt x="5013" y="3823"/>
                    <a:pt x="5072" y="3585"/>
                    <a:pt x="5179" y="3358"/>
                  </a:cubicBezTo>
                  <a:lnTo>
                    <a:pt x="5370" y="2954"/>
                  </a:lnTo>
                  <a:cubicBezTo>
                    <a:pt x="5691" y="2335"/>
                    <a:pt x="5477" y="1549"/>
                    <a:pt x="4894" y="1132"/>
                  </a:cubicBezTo>
                  <a:cubicBezTo>
                    <a:pt x="3929" y="430"/>
                    <a:pt x="2798" y="37"/>
                    <a:pt x="1607" y="1"/>
                  </a:cubicBezTo>
                  <a:cubicBezTo>
                    <a:pt x="1591" y="0"/>
                    <a:pt x="1575" y="0"/>
                    <a:pt x="15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00" name="Google Shape;14400;p90"/>
          <p:cNvGrpSpPr/>
          <p:nvPr/>
        </p:nvGrpSpPr>
        <p:grpSpPr>
          <a:xfrm>
            <a:off x="7524349" y="2456447"/>
            <a:ext cx="350332" cy="288948"/>
            <a:chOff x="7524349" y="2456447"/>
            <a:chExt cx="350332" cy="288948"/>
          </a:xfrm>
          <a:solidFill>
            <a:schemeClr val="bg1"/>
          </a:solidFill>
        </p:grpSpPr>
        <p:sp>
          <p:nvSpPr>
            <p:cNvPr id="14401" name="Google Shape;14401;p90"/>
            <p:cNvSpPr/>
            <p:nvPr/>
          </p:nvSpPr>
          <p:spPr>
            <a:xfrm>
              <a:off x="7693647" y="2566651"/>
              <a:ext cx="10623" cy="67045"/>
            </a:xfrm>
            <a:custGeom>
              <a:avLst/>
              <a:gdLst/>
              <a:ahLst/>
              <a:cxnLst/>
              <a:rect l="l" t="t" r="r" b="b"/>
              <a:pathLst>
                <a:path w="334" h="2108" extrusionOk="0">
                  <a:moveTo>
                    <a:pt x="167" y="0"/>
                  </a:moveTo>
                  <a:cubicBezTo>
                    <a:pt x="83" y="0"/>
                    <a:pt x="0" y="84"/>
                    <a:pt x="0" y="167"/>
                  </a:cubicBezTo>
                  <a:lnTo>
                    <a:pt x="0" y="1941"/>
                  </a:lnTo>
                  <a:cubicBezTo>
                    <a:pt x="0" y="2024"/>
                    <a:pt x="83" y="2108"/>
                    <a:pt x="167" y="2108"/>
                  </a:cubicBezTo>
                  <a:cubicBezTo>
                    <a:pt x="250" y="2108"/>
                    <a:pt x="333" y="2024"/>
                    <a:pt x="333" y="1941"/>
                  </a:cubicBezTo>
                  <a:lnTo>
                    <a:pt x="333" y="167"/>
                  </a:lnTo>
                  <a:cubicBezTo>
                    <a:pt x="333" y="60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2" name="Google Shape;14402;p90"/>
            <p:cNvSpPr/>
            <p:nvPr/>
          </p:nvSpPr>
          <p:spPr>
            <a:xfrm>
              <a:off x="7524349" y="2545151"/>
              <a:ext cx="350332" cy="200244"/>
            </a:xfrm>
            <a:custGeom>
              <a:avLst/>
              <a:gdLst/>
              <a:ahLst/>
              <a:cxnLst/>
              <a:rect l="l" t="t" r="r" b="b"/>
              <a:pathLst>
                <a:path w="11015" h="6296" extrusionOk="0">
                  <a:moveTo>
                    <a:pt x="322" y="1736"/>
                  </a:moveTo>
                  <a:lnTo>
                    <a:pt x="620" y="2033"/>
                  </a:lnTo>
                  <a:cubicBezTo>
                    <a:pt x="930" y="2343"/>
                    <a:pt x="1299" y="2534"/>
                    <a:pt x="1680" y="2605"/>
                  </a:cubicBezTo>
                  <a:lnTo>
                    <a:pt x="2858" y="2784"/>
                  </a:lnTo>
                  <a:cubicBezTo>
                    <a:pt x="3835" y="2986"/>
                    <a:pt x="4490" y="3760"/>
                    <a:pt x="4871" y="4415"/>
                  </a:cubicBezTo>
                  <a:lnTo>
                    <a:pt x="4847" y="4415"/>
                  </a:lnTo>
                  <a:lnTo>
                    <a:pt x="4835" y="4427"/>
                  </a:lnTo>
                  <a:lnTo>
                    <a:pt x="4823" y="4450"/>
                  </a:lnTo>
                  <a:lnTo>
                    <a:pt x="4811" y="4462"/>
                  </a:lnTo>
                  <a:lnTo>
                    <a:pt x="4787" y="4474"/>
                  </a:lnTo>
                  <a:lnTo>
                    <a:pt x="4775" y="4486"/>
                  </a:lnTo>
                  <a:cubicBezTo>
                    <a:pt x="4775" y="4486"/>
                    <a:pt x="4775" y="4510"/>
                    <a:pt x="4763" y="4510"/>
                  </a:cubicBezTo>
                  <a:lnTo>
                    <a:pt x="4752" y="4522"/>
                  </a:lnTo>
                  <a:cubicBezTo>
                    <a:pt x="4752" y="4522"/>
                    <a:pt x="4752" y="4534"/>
                    <a:pt x="4728" y="4534"/>
                  </a:cubicBezTo>
                  <a:cubicBezTo>
                    <a:pt x="4728" y="4534"/>
                    <a:pt x="4728" y="4546"/>
                    <a:pt x="4716" y="4546"/>
                  </a:cubicBezTo>
                  <a:lnTo>
                    <a:pt x="4716" y="4570"/>
                  </a:lnTo>
                  <a:cubicBezTo>
                    <a:pt x="4716" y="4570"/>
                    <a:pt x="4716" y="4581"/>
                    <a:pt x="4704" y="4581"/>
                  </a:cubicBezTo>
                  <a:lnTo>
                    <a:pt x="4704" y="4593"/>
                  </a:lnTo>
                  <a:lnTo>
                    <a:pt x="4704" y="4605"/>
                  </a:lnTo>
                  <a:lnTo>
                    <a:pt x="4704" y="4629"/>
                  </a:lnTo>
                  <a:lnTo>
                    <a:pt x="4704" y="4641"/>
                  </a:lnTo>
                  <a:lnTo>
                    <a:pt x="4704" y="4653"/>
                  </a:lnTo>
                  <a:lnTo>
                    <a:pt x="4704" y="4665"/>
                  </a:lnTo>
                  <a:lnTo>
                    <a:pt x="4704" y="4689"/>
                  </a:lnTo>
                  <a:lnTo>
                    <a:pt x="4704" y="4700"/>
                  </a:lnTo>
                  <a:lnTo>
                    <a:pt x="4704" y="4712"/>
                  </a:lnTo>
                  <a:lnTo>
                    <a:pt x="4704" y="4724"/>
                  </a:lnTo>
                  <a:lnTo>
                    <a:pt x="4704" y="4748"/>
                  </a:lnTo>
                  <a:lnTo>
                    <a:pt x="4704" y="4760"/>
                  </a:lnTo>
                  <a:lnTo>
                    <a:pt x="4704" y="4772"/>
                  </a:lnTo>
                  <a:lnTo>
                    <a:pt x="4704" y="4784"/>
                  </a:lnTo>
                  <a:lnTo>
                    <a:pt x="4704" y="4808"/>
                  </a:lnTo>
                  <a:lnTo>
                    <a:pt x="4704" y="4820"/>
                  </a:lnTo>
                  <a:lnTo>
                    <a:pt x="4704" y="4831"/>
                  </a:lnTo>
                  <a:cubicBezTo>
                    <a:pt x="4704" y="4843"/>
                    <a:pt x="4704" y="4843"/>
                    <a:pt x="4716" y="4867"/>
                  </a:cubicBezTo>
                  <a:lnTo>
                    <a:pt x="4871" y="5224"/>
                  </a:lnTo>
                  <a:cubicBezTo>
                    <a:pt x="4394" y="5224"/>
                    <a:pt x="4061" y="5236"/>
                    <a:pt x="3894" y="5296"/>
                  </a:cubicBezTo>
                  <a:cubicBezTo>
                    <a:pt x="3435" y="5449"/>
                    <a:pt x="3020" y="5525"/>
                    <a:pt x="2647" y="5525"/>
                  </a:cubicBezTo>
                  <a:cubicBezTo>
                    <a:pt x="2150" y="5525"/>
                    <a:pt x="1729" y="5389"/>
                    <a:pt x="1382" y="5117"/>
                  </a:cubicBezTo>
                  <a:cubicBezTo>
                    <a:pt x="1180" y="4951"/>
                    <a:pt x="1001" y="4748"/>
                    <a:pt x="846" y="4474"/>
                  </a:cubicBezTo>
                  <a:cubicBezTo>
                    <a:pt x="894" y="4450"/>
                    <a:pt x="1001" y="4403"/>
                    <a:pt x="1084" y="4391"/>
                  </a:cubicBezTo>
                  <a:cubicBezTo>
                    <a:pt x="1132" y="4367"/>
                    <a:pt x="1180" y="4343"/>
                    <a:pt x="1192" y="4308"/>
                  </a:cubicBezTo>
                  <a:cubicBezTo>
                    <a:pt x="1215" y="4272"/>
                    <a:pt x="1215" y="4224"/>
                    <a:pt x="1203" y="4177"/>
                  </a:cubicBezTo>
                  <a:cubicBezTo>
                    <a:pt x="1156" y="4046"/>
                    <a:pt x="1013" y="3891"/>
                    <a:pt x="775" y="3653"/>
                  </a:cubicBezTo>
                  <a:cubicBezTo>
                    <a:pt x="656" y="3534"/>
                    <a:pt x="441" y="3331"/>
                    <a:pt x="406" y="3236"/>
                  </a:cubicBezTo>
                  <a:cubicBezTo>
                    <a:pt x="441" y="3212"/>
                    <a:pt x="584" y="3200"/>
                    <a:pt x="668" y="3200"/>
                  </a:cubicBezTo>
                  <a:cubicBezTo>
                    <a:pt x="727" y="3200"/>
                    <a:pt x="787" y="3165"/>
                    <a:pt x="811" y="3105"/>
                  </a:cubicBezTo>
                  <a:cubicBezTo>
                    <a:pt x="846" y="3046"/>
                    <a:pt x="834" y="2974"/>
                    <a:pt x="787" y="2926"/>
                  </a:cubicBezTo>
                  <a:cubicBezTo>
                    <a:pt x="537" y="2641"/>
                    <a:pt x="406" y="2129"/>
                    <a:pt x="322" y="1736"/>
                  </a:cubicBezTo>
                  <a:close/>
                  <a:moveTo>
                    <a:pt x="10621" y="1736"/>
                  </a:moveTo>
                  <a:lnTo>
                    <a:pt x="10621" y="1736"/>
                  </a:lnTo>
                  <a:cubicBezTo>
                    <a:pt x="10550" y="2117"/>
                    <a:pt x="10419" y="2641"/>
                    <a:pt x="10169" y="2926"/>
                  </a:cubicBezTo>
                  <a:cubicBezTo>
                    <a:pt x="10121" y="2974"/>
                    <a:pt x="10109" y="3046"/>
                    <a:pt x="10133" y="3105"/>
                  </a:cubicBezTo>
                  <a:cubicBezTo>
                    <a:pt x="10169" y="3165"/>
                    <a:pt x="10228" y="3188"/>
                    <a:pt x="10288" y="3188"/>
                  </a:cubicBezTo>
                  <a:cubicBezTo>
                    <a:pt x="10383" y="3188"/>
                    <a:pt x="10502" y="3212"/>
                    <a:pt x="10550" y="3236"/>
                  </a:cubicBezTo>
                  <a:cubicBezTo>
                    <a:pt x="10526" y="3331"/>
                    <a:pt x="10324" y="3522"/>
                    <a:pt x="10205" y="3653"/>
                  </a:cubicBezTo>
                  <a:cubicBezTo>
                    <a:pt x="9966" y="3891"/>
                    <a:pt x="9824" y="4058"/>
                    <a:pt x="9776" y="4177"/>
                  </a:cubicBezTo>
                  <a:cubicBezTo>
                    <a:pt x="9764" y="4224"/>
                    <a:pt x="9764" y="4272"/>
                    <a:pt x="9788" y="4308"/>
                  </a:cubicBezTo>
                  <a:cubicBezTo>
                    <a:pt x="9824" y="4355"/>
                    <a:pt x="9847" y="4391"/>
                    <a:pt x="9895" y="4391"/>
                  </a:cubicBezTo>
                  <a:cubicBezTo>
                    <a:pt x="9978" y="4403"/>
                    <a:pt x="10086" y="4439"/>
                    <a:pt x="10133" y="4474"/>
                  </a:cubicBezTo>
                  <a:cubicBezTo>
                    <a:pt x="9978" y="4724"/>
                    <a:pt x="9800" y="4951"/>
                    <a:pt x="9597" y="5117"/>
                  </a:cubicBezTo>
                  <a:cubicBezTo>
                    <a:pt x="9257" y="5389"/>
                    <a:pt x="8835" y="5525"/>
                    <a:pt x="8336" y="5525"/>
                  </a:cubicBezTo>
                  <a:cubicBezTo>
                    <a:pt x="7962" y="5525"/>
                    <a:pt x="7544" y="5449"/>
                    <a:pt x="7085" y="5296"/>
                  </a:cubicBezTo>
                  <a:cubicBezTo>
                    <a:pt x="6930" y="5248"/>
                    <a:pt x="6633" y="5224"/>
                    <a:pt x="6204" y="5224"/>
                  </a:cubicBezTo>
                  <a:lnTo>
                    <a:pt x="6085" y="5224"/>
                  </a:lnTo>
                  <a:lnTo>
                    <a:pt x="6228" y="4867"/>
                  </a:lnTo>
                  <a:cubicBezTo>
                    <a:pt x="6228" y="4843"/>
                    <a:pt x="6228" y="4843"/>
                    <a:pt x="6252" y="4831"/>
                  </a:cubicBezTo>
                  <a:lnTo>
                    <a:pt x="6252" y="4820"/>
                  </a:lnTo>
                  <a:lnTo>
                    <a:pt x="6252" y="4808"/>
                  </a:lnTo>
                  <a:lnTo>
                    <a:pt x="6252" y="4784"/>
                  </a:lnTo>
                  <a:lnTo>
                    <a:pt x="6252" y="4772"/>
                  </a:lnTo>
                  <a:lnTo>
                    <a:pt x="6252" y="4760"/>
                  </a:lnTo>
                  <a:lnTo>
                    <a:pt x="6252" y="4736"/>
                  </a:lnTo>
                  <a:lnTo>
                    <a:pt x="6252" y="4724"/>
                  </a:lnTo>
                  <a:lnTo>
                    <a:pt x="6252" y="4712"/>
                  </a:lnTo>
                  <a:lnTo>
                    <a:pt x="6252" y="4700"/>
                  </a:lnTo>
                  <a:lnTo>
                    <a:pt x="6252" y="4677"/>
                  </a:lnTo>
                  <a:lnTo>
                    <a:pt x="6252" y="4665"/>
                  </a:lnTo>
                  <a:lnTo>
                    <a:pt x="6252" y="4653"/>
                  </a:lnTo>
                  <a:lnTo>
                    <a:pt x="6252" y="4641"/>
                  </a:lnTo>
                  <a:lnTo>
                    <a:pt x="6252" y="4617"/>
                  </a:lnTo>
                  <a:lnTo>
                    <a:pt x="6252" y="4605"/>
                  </a:lnTo>
                  <a:lnTo>
                    <a:pt x="6252" y="4593"/>
                  </a:lnTo>
                  <a:lnTo>
                    <a:pt x="6252" y="4581"/>
                  </a:lnTo>
                  <a:cubicBezTo>
                    <a:pt x="6252" y="4581"/>
                    <a:pt x="6252" y="4558"/>
                    <a:pt x="6228" y="4558"/>
                  </a:cubicBezTo>
                  <a:lnTo>
                    <a:pt x="6228" y="4546"/>
                  </a:lnTo>
                  <a:cubicBezTo>
                    <a:pt x="6228" y="4546"/>
                    <a:pt x="6228" y="4534"/>
                    <a:pt x="6216" y="4534"/>
                  </a:cubicBezTo>
                  <a:cubicBezTo>
                    <a:pt x="6216" y="4534"/>
                    <a:pt x="6216" y="4522"/>
                    <a:pt x="6204" y="4522"/>
                  </a:cubicBezTo>
                  <a:lnTo>
                    <a:pt x="6192" y="4498"/>
                  </a:lnTo>
                  <a:lnTo>
                    <a:pt x="6180" y="4486"/>
                  </a:lnTo>
                  <a:lnTo>
                    <a:pt x="6156" y="4474"/>
                  </a:lnTo>
                  <a:lnTo>
                    <a:pt x="6145" y="4462"/>
                  </a:lnTo>
                  <a:lnTo>
                    <a:pt x="6133" y="4439"/>
                  </a:lnTo>
                  <a:lnTo>
                    <a:pt x="6121" y="4427"/>
                  </a:lnTo>
                  <a:lnTo>
                    <a:pt x="6097" y="4415"/>
                  </a:lnTo>
                  <a:lnTo>
                    <a:pt x="6085" y="4415"/>
                  </a:lnTo>
                  <a:cubicBezTo>
                    <a:pt x="6478" y="3760"/>
                    <a:pt x="7109" y="2986"/>
                    <a:pt x="8097" y="2772"/>
                  </a:cubicBezTo>
                  <a:lnTo>
                    <a:pt x="9276" y="2593"/>
                  </a:lnTo>
                  <a:cubicBezTo>
                    <a:pt x="9657" y="2534"/>
                    <a:pt x="10014" y="2343"/>
                    <a:pt x="10324" y="2033"/>
                  </a:cubicBezTo>
                  <a:lnTo>
                    <a:pt x="10621" y="1736"/>
                  </a:lnTo>
                  <a:close/>
                  <a:moveTo>
                    <a:pt x="5525" y="4474"/>
                  </a:moveTo>
                  <a:lnTo>
                    <a:pt x="5918" y="4689"/>
                  </a:lnTo>
                  <a:cubicBezTo>
                    <a:pt x="5954" y="4712"/>
                    <a:pt x="5954" y="4724"/>
                    <a:pt x="5942" y="4748"/>
                  </a:cubicBezTo>
                  <a:lnTo>
                    <a:pt x="5490" y="5832"/>
                  </a:lnTo>
                  <a:lnTo>
                    <a:pt x="5049" y="4748"/>
                  </a:lnTo>
                  <a:lnTo>
                    <a:pt x="5049" y="4700"/>
                  </a:lnTo>
                  <a:lnTo>
                    <a:pt x="5061" y="4689"/>
                  </a:lnTo>
                  <a:lnTo>
                    <a:pt x="5466" y="4474"/>
                  </a:lnTo>
                  <a:close/>
                  <a:moveTo>
                    <a:pt x="1758" y="1"/>
                  </a:moveTo>
                  <a:cubicBezTo>
                    <a:pt x="1565" y="1"/>
                    <a:pt x="1375" y="19"/>
                    <a:pt x="1192" y="57"/>
                  </a:cubicBezTo>
                  <a:cubicBezTo>
                    <a:pt x="1132" y="69"/>
                    <a:pt x="1084" y="117"/>
                    <a:pt x="1073" y="176"/>
                  </a:cubicBezTo>
                  <a:cubicBezTo>
                    <a:pt x="1061" y="236"/>
                    <a:pt x="1073" y="295"/>
                    <a:pt x="1120" y="331"/>
                  </a:cubicBezTo>
                  <a:cubicBezTo>
                    <a:pt x="1382" y="605"/>
                    <a:pt x="1537" y="890"/>
                    <a:pt x="1680" y="1164"/>
                  </a:cubicBezTo>
                  <a:cubicBezTo>
                    <a:pt x="1894" y="1569"/>
                    <a:pt x="2108" y="1974"/>
                    <a:pt x="2608" y="2260"/>
                  </a:cubicBezTo>
                  <a:cubicBezTo>
                    <a:pt x="2631" y="2271"/>
                    <a:pt x="2656" y="2276"/>
                    <a:pt x="2682" y="2276"/>
                  </a:cubicBezTo>
                  <a:cubicBezTo>
                    <a:pt x="2739" y="2276"/>
                    <a:pt x="2798" y="2249"/>
                    <a:pt x="2823" y="2200"/>
                  </a:cubicBezTo>
                  <a:cubicBezTo>
                    <a:pt x="2870" y="2117"/>
                    <a:pt x="2847" y="2022"/>
                    <a:pt x="2763" y="1974"/>
                  </a:cubicBezTo>
                  <a:cubicBezTo>
                    <a:pt x="2346" y="1736"/>
                    <a:pt x="2168" y="1391"/>
                    <a:pt x="1965" y="1010"/>
                  </a:cubicBezTo>
                  <a:cubicBezTo>
                    <a:pt x="1846" y="783"/>
                    <a:pt x="1727" y="545"/>
                    <a:pt x="1549" y="319"/>
                  </a:cubicBezTo>
                  <a:cubicBezTo>
                    <a:pt x="1611" y="315"/>
                    <a:pt x="1675" y="312"/>
                    <a:pt x="1738" y="312"/>
                  </a:cubicBezTo>
                  <a:cubicBezTo>
                    <a:pt x="2531" y="312"/>
                    <a:pt x="3376" y="653"/>
                    <a:pt x="4037" y="1260"/>
                  </a:cubicBezTo>
                  <a:cubicBezTo>
                    <a:pt x="4573" y="1748"/>
                    <a:pt x="5002" y="2629"/>
                    <a:pt x="5228" y="3629"/>
                  </a:cubicBezTo>
                  <a:cubicBezTo>
                    <a:pt x="5002" y="3165"/>
                    <a:pt x="4704" y="2700"/>
                    <a:pt x="4359" y="2260"/>
                  </a:cubicBezTo>
                  <a:cubicBezTo>
                    <a:pt x="4324" y="2211"/>
                    <a:pt x="4281" y="2187"/>
                    <a:pt x="4235" y="2187"/>
                  </a:cubicBezTo>
                  <a:cubicBezTo>
                    <a:pt x="4202" y="2187"/>
                    <a:pt x="4167" y="2199"/>
                    <a:pt x="4132" y="2224"/>
                  </a:cubicBezTo>
                  <a:cubicBezTo>
                    <a:pt x="4061" y="2284"/>
                    <a:pt x="4049" y="2379"/>
                    <a:pt x="4109" y="2450"/>
                  </a:cubicBezTo>
                  <a:cubicBezTo>
                    <a:pt x="4490" y="2950"/>
                    <a:pt x="4835" y="3522"/>
                    <a:pt x="5061" y="4022"/>
                  </a:cubicBezTo>
                  <a:cubicBezTo>
                    <a:pt x="4632" y="3355"/>
                    <a:pt x="3954" y="2653"/>
                    <a:pt x="2966" y="2450"/>
                  </a:cubicBezTo>
                  <a:lnTo>
                    <a:pt x="2942" y="2450"/>
                  </a:lnTo>
                  <a:lnTo>
                    <a:pt x="1775" y="2272"/>
                  </a:lnTo>
                  <a:cubicBezTo>
                    <a:pt x="1454" y="2224"/>
                    <a:pt x="1156" y="2057"/>
                    <a:pt x="906" y="1795"/>
                  </a:cubicBezTo>
                  <a:lnTo>
                    <a:pt x="287" y="1141"/>
                  </a:lnTo>
                  <a:cubicBezTo>
                    <a:pt x="255" y="1109"/>
                    <a:pt x="213" y="1093"/>
                    <a:pt x="170" y="1093"/>
                  </a:cubicBezTo>
                  <a:cubicBezTo>
                    <a:pt x="149" y="1093"/>
                    <a:pt x="128" y="1097"/>
                    <a:pt x="108" y="1105"/>
                  </a:cubicBezTo>
                  <a:cubicBezTo>
                    <a:pt x="49" y="1141"/>
                    <a:pt x="1" y="1200"/>
                    <a:pt x="13" y="1271"/>
                  </a:cubicBezTo>
                  <a:cubicBezTo>
                    <a:pt x="13" y="1319"/>
                    <a:pt x="84" y="2272"/>
                    <a:pt x="441" y="2891"/>
                  </a:cubicBezTo>
                  <a:cubicBezTo>
                    <a:pt x="358" y="2926"/>
                    <a:pt x="251" y="2950"/>
                    <a:pt x="191" y="3034"/>
                  </a:cubicBezTo>
                  <a:cubicBezTo>
                    <a:pt x="132" y="3093"/>
                    <a:pt x="120" y="3176"/>
                    <a:pt x="132" y="3272"/>
                  </a:cubicBezTo>
                  <a:cubicBezTo>
                    <a:pt x="168" y="3415"/>
                    <a:pt x="322" y="3593"/>
                    <a:pt x="596" y="3879"/>
                  </a:cubicBezTo>
                  <a:cubicBezTo>
                    <a:pt x="668" y="3950"/>
                    <a:pt x="775" y="4058"/>
                    <a:pt x="846" y="4141"/>
                  </a:cubicBezTo>
                  <a:cubicBezTo>
                    <a:pt x="739" y="4189"/>
                    <a:pt x="620" y="4272"/>
                    <a:pt x="584" y="4367"/>
                  </a:cubicBezTo>
                  <a:cubicBezTo>
                    <a:pt x="537" y="4462"/>
                    <a:pt x="549" y="4546"/>
                    <a:pt x="596" y="4617"/>
                  </a:cubicBezTo>
                  <a:cubicBezTo>
                    <a:pt x="775" y="4939"/>
                    <a:pt x="977" y="5189"/>
                    <a:pt x="1215" y="5379"/>
                  </a:cubicBezTo>
                  <a:cubicBezTo>
                    <a:pt x="1620" y="5712"/>
                    <a:pt x="2108" y="5855"/>
                    <a:pt x="2680" y="5855"/>
                  </a:cubicBezTo>
                  <a:cubicBezTo>
                    <a:pt x="3097" y="5855"/>
                    <a:pt x="3537" y="5772"/>
                    <a:pt x="4037" y="5605"/>
                  </a:cubicBezTo>
                  <a:cubicBezTo>
                    <a:pt x="4146" y="5566"/>
                    <a:pt x="4418" y="5543"/>
                    <a:pt x="4806" y="5543"/>
                  </a:cubicBezTo>
                  <a:cubicBezTo>
                    <a:pt x="4886" y="5543"/>
                    <a:pt x="4971" y="5544"/>
                    <a:pt x="5061" y="5546"/>
                  </a:cubicBezTo>
                  <a:lnTo>
                    <a:pt x="5311" y="6141"/>
                  </a:lnTo>
                  <a:cubicBezTo>
                    <a:pt x="5347" y="6236"/>
                    <a:pt x="5430" y="6296"/>
                    <a:pt x="5537" y="6296"/>
                  </a:cubicBezTo>
                  <a:cubicBezTo>
                    <a:pt x="5621" y="6296"/>
                    <a:pt x="5716" y="6236"/>
                    <a:pt x="5764" y="6141"/>
                  </a:cubicBezTo>
                  <a:lnTo>
                    <a:pt x="6014" y="5546"/>
                  </a:lnTo>
                  <a:cubicBezTo>
                    <a:pt x="6103" y="5544"/>
                    <a:pt x="6189" y="5543"/>
                    <a:pt x="6269" y="5543"/>
                  </a:cubicBezTo>
                  <a:cubicBezTo>
                    <a:pt x="6657" y="5543"/>
                    <a:pt x="6929" y="5566"/>
                    <a:pt x="7038" y="5605"/>
                  </a:cubicBezTo>
                  <a:cubicBezTo>
                    <a:pt x="7526" y="5772"/>
                    <a:pt x="7990" y="5855"/>
                    <a:pt x="8395" y="5855"/>
                  </a:cubicBezTo>
                  <a:cubicBezTo>
                    <a:pt x="8954" y="5855"/>
                    <a:pt x="9455" y="5689"/>
                    <a:pt x="9847" y="5379"/>
                  </a:cubicBezTo>
                  <a:cubicBezTo>
                    <a:pt x="10086" y="5189"/>
                    <a:pt x="10300" y="4939"/>
                    <a:pt x="10478" y="4617"/>
                  </a:cubicBezTo>
                  <a:cubicBezTo>
                    <a:pt x="10526" y="4534"/>
                    <a:pt x="10538" y="4439"/>
                    <a:pt x="10490" y="4367"/>
                  </a:cubicBezTo>
                  <a:cubicBezTo>
                    <a:pt x="10443" y="4272"/>
                    <a:pt x="10324" y="4189"/>
                    <a:pt x="10228" y="4141"/>
                  </a:cubicBezTo>
                  <a:cubicBezTo>
                    <a:pt x="10300" y="4058"/>
                    <a:pt x="10407" y="3974"/>
                    <a:pt x="10478" y="3879"/>
                  </a:cubicBezTo>
                  <a:cubicBezTo>
                    <a:pt x="10740" y="3593"/>
                    <a:pt x="10907" y="3415"/>
                    <a:pt x="10943" y="3272"/>
                  </a:cubicBezTo>
                  <a:cubicBezTo>
                    <a:pt x="10955" y="3176"/>
                    <a:pt x="10943" y="3093"/>
                    <a:pt x="10883" y="3034"/>
                  </a:cubicBezTo>
                  <a:cubicBezTo>
                    <a:pt x="10776" y="2962"/>
                    <a:pt x="10681" y="2926"/>
                    <a:pt x="10586" y="2903"/>
                  </a:cubicBezTo>
                  <a:cubicBezTo>
                    <a:pt x="10943" y="2272"/>
                    <a:pt x="11014" y="1319"/>
                    <a:pt x="11014" y="1271"/>
                  </a:cubicBezTo>
                  <a:cubicBezTo>
                    <a:pt x="11014" y="1200"/>
                    <a:pt x="10979" y="1141"/>
                    <a:pt x="10919" y="1117"/>
                  </a:cubicBezTo>
                  <a:cubicBezTo>
                    <a:pt x="10895" y="1103"/>
                    <a:pt x="10870" y="1096"/>
                    <a:pt x="10845" y="1096"/>
                  </a:cubicBezTo>
                  <a:cubicBezTo>
                    <a:pt x="10807" y="1096"/>
                    <a:pt x="10769" y="1112"/>
                    <a:pt x="10740" y="1141"/>
                  </a:cubicBezTo>
                  <a:lnTo>
                    <a:pt x="10121" y="1795"/>
                  </a:lnTo>
                  <a:cubicBezTo>
                    <a:pt x="9871" y="2057"/>
                    <a:pt x="9574" y="2224"/>
                    <a:pt x="9252" y="2272"/>
                  </a:cubicBezTo>
                  <a:lnTo>
                    <a:pt x="8085" y="2450"/>
                  </a:lnTo>
                  <a:lnTo>
                    <a:pt x="8061" y="2450"/>
                  </a:lnTo>
                  <a:cubicBezTo>
                    <a:pt x="7038" y="2653"/>
                    <a:pt x="6359" y="3403"/>
                    <a:pt x="5918" y="4081"/>
                  </a:cubicBezTo>
                  <a:cubicBezTo>
                    <a:pt x="6145" y="3546"/>
                    <a:pt x="6502" y="2986"/>
                    <a:pt x="6918" y="2450"/>
                  </a:cubicBezTo>
                  <a:cubicBezTo>
                    <a:pt x="6978" y="2379"/>
                    <a:pt x="6966" y="2272"/>
                    <a:pt x="6895" y="2224"/>
                  </a:cubicBezTo>
                  <a:cubicBezTo>
                    <a:pt x="6859" y="2203"/>
                    <a:pt x="6821" y="2192"/>
                    <a:pt x="6785" y="2192"/>
                  </a:cubicBezTo>
                  <a:cubicBezTo>
                    <a:pt x="6738" y="2192"/>
                    <a:pt x="6696" y="2212"/>
                    <a:pt x="6668" y="2260"/>
                  </a:cubicBezTo>
                  <a:cubicBezTo>
                    <a:pt x="6323" y="2688"/>
                    <a:pt x="6026" y="3129"/>
                    <a:pt x="5799" y="3581"/>
                  </a:cubicBezTo>
                  <a:cubicBezTo>
                    <a:pt x="6026" y="2593"/>
                    <a:pt x="6454" y="1736"/>
                    <a:pt x="6978" y="1260"/>
                  </a:cubicBezTo>
                  <a:cubicBezTo>
                    <a:pt x="7639" y="653"/>
                    <a:pt x="8495" y="312"/>
                    <a:pt x="9279" y="312"/>
                  </a:cubicBezTo>
                  <a:cubicBezTo>
                    <a:pt x="9342" y="312"/>
                    <a:pt x="9405" y="315"/>
                    <a:pt x="9466" y="319"/>
                  </a:cubicBezTo>
                  <a:cubicBezTo>
                    <a:pt x="9288" y="545"/>
                    <a:pt x="9169" y="783"/>
                    <a:pt x="9050" y="1010"/>
                  </a:cubicBezTo>
                  <a:cubicBezTo>
                    <a:pt x="8835" y="1391"/>
                    <a:pt x="8657" y="1736"/>
                    <a:pt x="8240" y="1974"/>
                  </a:cubicBezTo>
                  <a:cubicBezTo>
                    <a:pt x="8169" y="2022"/>
                    <a:pt x="8145" y="2117"/>
                    <a:pt x="8181" y="2200"/>
                  </a:cubicBezTo>
                  <a:cubicBezTo>
                    <a:pt x="8213" y="2249"/>
                    <a:pt x="8275" y="2276"/>
                    <a:pt x="8333" y="2276"/>
                  </a:cubicBezTo>
                  <a:cubicBezTo>
                    <a:pt x="8359" y="2276"/>
                    <a:pt x="8385" y="2271"/>
                    <a:pt x="8407" y="2260"/>
                  </a:cubicBezTo>
                  <a:cubicBezTo>
                    <a:pt x="8895" y="1974"/>
                    <a:pt x="9121" y="1557"/>
                    <a:pt x="9335" y="1164"/>
                  </a:cubicBezTo>
                  <a:cubicBezTo>
                    <a:pt x="9478" y="890"/>
                    <a:pt x="9645" y="593"/>
                    <a:pt x="9895" y="331"/>
                  </a:cubicBezTo>
                  <a:cubicBezTo>
                    <a:pt x="9943" y="295"/>
                    <a:pt x="9955" y="236"/>
                    <a:pt x="9943" y="176"/>
                  </a:cubicBezTo>
                  <a:cubicBezTo>
                    <a:pt x="9931" y="117"/>
                    <a:pt x="9883" y="69"/>
                    <a:pt x="9824" y="57"/>
                  </a:cubicBezTo>
                  <a:cubicBezTo>
                    <a:pt x="9647" y="21"/>
                    <a:pt x="9463" y="4"/>
                    <a:pt x="9276" y="4"/>
                  </a:cubicBezTo>
                  <a:cubicBezTo>
                    <a:pt x="8910" y="4"/>
                    <a:pt x="8531" y="70"/>
                    <a:pt x="8169" y="188"/>
                  </a:cubicBezTo>
                  <a:cubicBezTo>
                    <a:pt x="7669" y="367"/>
                    <a:pt x="7169" y="652"/>
                    <a:pt x="6776" y="1021"/>
                  </a:cubicBezTo>
                  <a:cubicBezTo>
                    <a:pt x="6395" y="1367"/>
                    <a:pt x="6073" y="1867"/>
                    <a:pt x="5823" y="2474"/>
                  </a:cubicBezTo>
                  <a:cubicBezTo>
                    <a:pt x="5680" y="2795"/>
                    <a:pt x="5585" y="3117"/>
                    <a:pt x="5502" y="3462"/>
                  </a:cubicBezTo>
                  <a:cubicBezTo>
                    <a:pt x="5430" y="3117"/>
                    <a:pt x="5323" y="2795"/>
                    <a:pt x="5192" y="2474"/>
                  </a:cubicBezTo>
                  <a:cubicBezTo>
                    <a:pt x="4942" y="1867"/>
                    <a:pt x="4609" y="1367"/>
                    <a:pt x="4240" y="1021"/>
                  </a:cubicBezTo>
                  <a:cubicBezTo>
                    <a:pt x="3835" y="652"/>
                    <a:pt x="3347" y="367"/>
                    <a:pt x="2847" y="188"/>
                  </a:cubicBezTo>
                  <a:cubicBezTo>
                    <a:pt x="2483" y="64"/>
                    <a:pt x="2115" y="1"/>
                    <a:pt x="1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3" name="Google Shape;14403;p90"/>
            <p:cNvSpPr/>
            <p:nvPr/>
          </p:nvSpPr>
          <p:spPr>
            <a:xfrm>
              <a:off x="7582298" y="2650998"/>
              <a:ext cx="86764" cy="50093"/>
            </a:xfrm>
            <a:custGeom>
              <a:avLst/>
              <a:gdLst/>
              <a:ahLst/>
              <a:cxnLst/>
              <a:rect l="l" t="t" r="r" b="b"/>
              <a:pathLst>
                <a:path w="2728" h="1575" extrusionOk="0">
                  <a:moveTo>
                    <a:pt x="1043" y="321"/>
                  </a:moveTo>
                  <a:cubicBezTo>
                    <a:pt x="1160" y="321"/>
                    <a:pt x="1280" y="339"/>
                    <a:pt x="1394" y="384"/>
                  </a:cubicBezTo>
                  <a:cubicBezTo>
                    <a:pt x="1763" y="539"/>
                    <a:pt x="2025" y="896"/>
                    <a:pt x="2168" y="1087"/>
                  </a:cubicBezTo>
                  <a:cubicBezTo>
                    <a:pt x="2017" y="1150"/>
                    <a:pt x="1771" y="1224"/>
                    <a:pt x="1518" y="1224"/>
                  </a:cubicBezTo>
                  <a:cubicBezTo>
                    <a:pt x="1391" y="1224"/>
                    <a:pt x="1263" y="1206"/>
                    <a:pt x="1144" y="1158"/>
                  </a:cubicBezTo>
                  <a:cubicBezTo>
                    <a:pt x="763" y="1015"/>
                    <a:pt x="524" y="658"/>
                    <a:pt x="405" y="468"/>
                  </a:cubicBezTo>
                  <a:cubicBezTo>
                    <a:pt x="552" y="403"/>
                    <a:pt x="792" y="321"/>
                    <a:pt x="1043" y="321"/>
                  </a:cubicBezTo>
                  <a:close/>
                  <a:moveTo>
                    <a:pt x="1055" y="0"/>
                  </a:moveTo>
                  <a:cubicBezTo>
                    <a:pt x="563" y="0"/>
                    <a:pt x="135" y="244"/>
                    <a:pt x="108" y="253"/>
                  </a:cubicBezTo>
                  <a:cubicBezTo>
                    <a:pt x="36" y="301"/>
                    <a:pt x="1" y="384"/>
                    <a:pt x="36" y="468"/>
                  </a:cubicBezTo>
                  <a:cubicBezTo>
                    <a:pt x="48" y="491"/>
                    <a:pt x="382" y="1206"/>
                    <a:pt x="1013" y="1480"/>
                  </a:cubicBezTo>
                  <a:cubicBezTo>
                    <a:pt x="1179" y="1539"/>
                    <a:pt x="1346" y="1563"/>
                    <a:pt x="1513" y="1563"/>
                  </a:cubicBezTo>
                  <a:cubicBezTo>
                    <a:pt x="1846" y="1563"/>
                    <a:pt x="2168" y="1456"/>
                    <a:pt x="2322" y="1384"/>
                  </a:cubicBezTo>
                  <a:lnTo>
                    <a:pt x="2406" y="1503"/>
                  </a:lnTo>
                  <a:cubicBezTo>
                    <a:pt x="2429" y="1551"/>
                    <a:pt x="2489" y="1575"/>
                    <a:pt x="2537" y="1575"/>
                  </a:cubicBezTo>
                  <a:cubicBezTo>
                    <a:pt x="2560" y="1575"/>
                    <a:pt x="2596" y="1575"/>
                    <a:pt x="2620" y="1551"/>
                  </a:cubicBezTo>
                  <a:cubicBezTo>
                    <a:pt x="2703" y="1492"/>
                    <a:pt x="2727" y="1396"/>
                    <a:pt x="2691" y="1325"/>
                  </a:cubicBezTo>
                  <a:lnTo>
                    <a:pt x="2549" y="1087"/>
                  </a:lnTo>
                  <a:cubicBezTo>
                    <a:pt x="2525" y="1015"/>
                    <a:pt x="2156" y="349"/>
                    <a:pt x="1525" y="87"/>
                  </a:cubicBezTo>
                  <a:cubicBezTo>
                    <a:pt x="1369" y="24"/>
                    <a:pt x="1208" y="0"/>
                    <a:pt x="10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4" name="Google Shape;14404;p90"/>
            <p:cNvSpPr/>
            <p:nvPr/>
          </p:nvSpPr>
          <p:spPr>
            <a:xfrm>
              <a:off x="7729237" y="2650553"/>
              <a:ext cx="86732" cy="50156"/>
            </a:xfrm>
            <a:custGeom>
              <a:avLst/>
              <a:gdLst/>
              <a:ahLst/>
              <a:cxnLst/>
              <a:rect l="l" t="t" r="r" b="b"/>
              <a:pathLst>
                <a:path w="2727" h="1577" extrusionOk="0">
                  <a:moveTo>
                    <a:pt x="1672" y="335"/>
                  </a:moveTo>
                  <a:cubicBezTo>
                    <a:pt x="1924" y="335"/>
                    <a:pt x="2164" y="417"/>
                    <a:pt x="2310" y="482"/>
                  </a:cubicBezTo>
                  <a:cubicBezTo>
                    <a:pt x="2203" y="672"/>
                    <a:pt x="1953" y="1029"/>
                    <a:pt x="1584" y="1172"/>
                  </a:cubicBezTo>
                  <a:cubicBezTo>
                    <a:pt x="1461" y="1224"/>
                    <a:pt x="1330" y="1244"/>
                    <a:pt x="1201" y="1244"/>
                  </a:cubicBezTo>
                  <a:cubicBezTo>
                    <a:pt x="945" y="1244"/>
                    <a:pt x="699" y="1164"/>
                    <a:pt x="548" y="1101"/>
                  </a:cubicBezTo>
                  <a:cubicBezTo>
                    <a:pt x="691" y="898"/>
                    <a:pt x="953" y="553"/>
                    <a:pt x="1322" y="398"/>
                  </a:cubicBezTo>
                  <a:cubicBezTo>
                    <a:pt x="1435" y="353"/>
                    <a:pt x="1555" y="335"/>
                    <a:pt x="1672" y="335"/>
                  </a:cubicBezTo>
                  <a:close/>
                  <a:moveTo>
                    <a:pt x="1683" y="1"/>
                  </a:moveTo>
                  <a:cubicBezTo>
                    <a:pt x="1526" y="1"/>
                    <a:pt x="1362" y="25"/>
                    <a:pt x="1203" y="89"/>
                  </a:cubicBezTo>
                  <a:cubicBezTo>
                    <a:pt x="584" y="339"/>
                    <a:pt x="215" y="1029"/>
                    <a:pt x="179" y="1089"/>
                  </a:cubicBezTo>
                  <a:lnTo>
                    <a:pt x="48" y="1327"/>
                  </a:lnTo>
                  <a:cubicBezTo>
                    <a:pt x="0" y="1398"/>
                    <a:pt x="24" y="1506"/>
                    <a:pt x="107" y="1553"/>
                  </a:cubicBezTo>
                  <a:cubicBezTo>
                    <a:pt x="131" y="1565"/>
                    <a:pt x="167" y="1577"/>
                    <a:pt x="191" y="1577"/>
                  </a:cubicBezTo>
                  <a:cubicBezTo>
                    <a:pt x="250" y="1577"/>
                    <a:pt x="298" y="1553"/>
                    <a:pt x="322" y="1506"/>
                  </a:cubicBezTo>
                  <a:lnTo>
                    <a:pt x="405" y="1386"/>
                  </a:lnTo>
                  <a:cubicBezTo>
                    <a:pt x="584" y="1458"/>
                    <a:pt x="893" y="1565"/>
                    <a:pt x="1215" y="1565"/>
                  </a:cubicBezTo>
                  <a:cubicBezTo>
                    <a:pt x="1381" y="1565"/>
                    <a:pt x="1548" y="1529"/>
                    <a:pt x="1715" y="1470"/>
                  </a:cubicBezTo>
                  <a:cubicBezTo>
                    <a:pt x="2346" y="1220"/>
                    <a:pt x="2679" y="494"/>
                    <a:pt x="2691" y="458"/>
                  </a:cubicBezTo>
                  <a:cubicBezTo>
                    <a:pt x="2727" y="386"/>
                    <a:pt x="2691" y="303"/>
                    <a:pt x="2620" y="255"/>
                  </a:cubicBezTo>
                  <a:cubicBezTo>
                    <a:pt x="2602" y="237"/>
                    <a:pt x="2174" y="1"/>
                    <a:pt x="16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5" name="Google Shape;14405;p90"/>
            <p:cNvSpPr/>
            <p:nvPr/>
          </p:nvSpPr>
          <p:spPr>
            <a:xfrm>
              <a:off x="7667885" y="2456447"/>
              <a:ext cx="62147" cy="121209"/>
            </a:xfrm>
            <a:custGeom>
              <a:avLst/>
              <a:gdLst/>
              <a:ahLst/>
              <a:cxnLst/>
              <a:rect l="l" t="t" r="r" b="b"/>
              <a:pathLst>
                <a:path w="1954" h="3811" extrusionOk="0">
                  <a:moveTo>
                    <a:pt x="977" y="0"/>
                  </a:moveTo>
                  <a:cubicBezTo>
                    <a:pt x="917" y="0"/>
                    <a:pt x="858" y="48"/>
                    <a:pt x="834" y="108"/>
                  </a:cubicBezTo>
                  <a:cubicBezTo>
                    <a:pt x="798" y="179"/>
                    <a:pt x="36" y="1941"/>
                    <a:pt x="0" y="3632"/>
                  </a:cubicBezTo>
                  <a:cubicBezTo>
                    <a:pt x="0" y="3727"/>
                    <a:pt x="72" y="3799"/>
                    <a:pt x="155" y="3799"/>
                  </a:cubicBezTo>
                  <a:cubicBezTo>
                    <a:pt x="250" y="3799"/>
                    <a:pt x="322" y="3727"/>
                    <a:pt x="322" y="3632"/>
                  </a:cubicBezTo>
                  <a:cubicBezTo>
                    <a:pt x="358" y="2453"/>
                    <a:pt x="751" y="1203"/>
                    <a:pt x="977" y="596"/>
                  </a:cubicBezTo>
                  <a:cubicBezTo>
                    <a:pt x="1203" y="1203"/>
                    <a:pt x="1620" y="2453"/>
                    <a:pt x="1632" y="3644"/>
                  </a:cubicBezTo>
                  <a:cubicBezTo>
                    <a:pt x="1632" y="3739"/>
                    <a:pt x="1703" y="3810"/>
                    <a:pt x="1798" y="3810"/>
                  </a:cubicBezTo>
                  <a:cubicBezTo>
                    <a:pt x="1882" y="3810"/>
                    <a:pt x="1953" y="3739"/>
                    <a:pt x="1953" y="3644"/>
                  </a:cubicBezTo>
                  <a:cubicBezTo>
                    <a:pt x="1929" y="1953"/>
                    <a:pt x="1155" y="179"/>
                    <a:pt x="1132" y="108"/>
                  </a:cubicBezTo>
                  <a:cubicBezTo>
                    <a:pt x="1096" y="48"/>
                    <a:pt x="1036" y="0"/>
                    <a:pt x="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06" name="Google Shape;14406;p90"/>
          <p:cNvGrpSpPr/>
          <p:nvPr/>
        </p:nvGrpSpPr>
        <p:grpSpPr>
          <a:xfrm>
            <a:off x="3972749" y="2894211"/>
            <a:ext cx="355230" cy="356725"/>
            <a:chOff x="3972749" y="2894211"/>
            <a:chExt cx="355230" cy="356725"/>
          </a:xfrm>
          <a:solidFill>
            <a:schemeClr val="bg1"/>
          </a:solidFill>
        </p:grpSpPr>
        <p:sp>
          <p:nvSpPr>
            <p:cNvPr id="14407" name="Google Shape;14407;p90"/>
            <p:cNvSpPr/>
            <p:nvPr/>
          </p:nvSpPr>
          <p:spPr>
            <a:xfrm>
              <a:off x="3973512" y="3208508"/>
              <a:ext cx="351795" cy="10623"/>
            </a:xfrm>
            <a:custGeom>
              <a:avLst/>
              <a:gdLst/>
              <a:ahLst/>
              <a:cxnLst/>
              <a:rect l="l" t="t" r="r" b="b"/>
              <a:pathLst>
                <a:path w="11061" h="334" extrusionOk="0">
                  <a:moveTo>
                    <a:pt x="167" y="0"/>
                  </a:moveTo>
                  <a:cubicBezTo>
                    <a:pt x="83" y="0"/>
                    <a:pt x="0" y="84"/>
                    <a:pt x="0" y="167"/>
                  </a:cubicBezTo>
                  <a:cubicBezTo>
                    <a:pt x="0" y="262"/>
                    <a:pt x="83" y="334"/>
                    <a:pt x="167" y="334"/>
                  </a:cubicBezTo>
                  <a:lnTo>
                    <a:pt x="10906" y="334"/>
                  </a:lnTo>
                  <a:cubicBezTo>
                    <a:pt x="10990" y="334"/>
                    <a:pt x="11061" y="262"/>
                    <a:pt x="11061" y="167"/>
                  </a:cubicBezTo>
                  <a:cubicBezTo>
                    <a:pt x="11061" y="84"/>
                    <a:pt x="10990" y="0"/>
                    <a:pt x="109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8" name="Google Shape;14408;p90"/>
            <p:cNvSpPr/>
            <p:nvPr/>
          </p:nvSpPr>
          <p:spPr>
            <a:xfrm>
              <a:off x="4116253" y="3052091"/>
              <a:ext cx="142804" cy="140546"/>
            </a:xfrm>
            <a:custGeom>
              <a:avLst/>
              <a:gdLst/>
              <a:ahLst/>
              <a:cxnLst/>
              <a:rect l="l" t="t" r="r" b="b"/>
              <a:pathLst>
                <a:path w="4490" h="4419" extrusionOk="0">
                  <a:moveTo>
                    <a:pt x="3799" y="322"/>
                  </a:moveTo>
                  <a:cubicBezTo>
                    <a:pt x="3882" y="322"/>
                    <a:pt x="3977" y="358"/>
                    <a:pt x="4049" y="430"/>
                  </a:cubicBezTo>
                  <a:cubicBezTo>
                    <a:pt x="4120" y="501"/>
                    <a:pt x="4156" y="596"/>
                    <a:pt x="4156" y="692"/>
                  </a:cubicBezTo>
                  <a:cubicBezTo>
                    <a:pt x="4156" y="727"/>
                    <a:pt x="4156" y="751"/>
                    <a:pt x="4132" y="799"/>
                  </a:cubicBezTo>
                  <a:lnTo>
                    <a:pt x="3680" y="334"/>
                  </a:lnTo>
                  <a:cubicBezTo>
                    <a:pt x="3704" y="322"/>
                    <a:pt x="3751" y="322"/>
                    <a:pt x="3799" y="322"/>
                  </a:cubicBezTo>
                  <a:close/>
                  <a:moveTo>
                    <a:pt x="3406" y="549"/>
                  </a:moveTo>
                  <a:lnTo>
                    <a:pt x="3930" y="1061"/>
                  </a:lnTo>
                  <a:lnTo>
                    <a:pt x="3823" y="1168"/>
                  </a:lnTo>
                  <a:lnTo>
                    <a:pt x="3299" y="656"/>
                  </a:lnTo>
                  <a:lnTo>
                    <a:pt x="3406" y="549"/>
                  </a:lnTo>
                  <a:close/>
                  <a:moveTo>
                    <a:pt x="584" y="3489"/>
                  </a:moveTo>
                  <a:lnTo>
                    <a:pt x="953" y="3870"/>
                  </a:lnTo>
                  <a:lnTo>
                    <a:pt x="417" y="4025"/>
                  </a:lnTo>
                  <a:lnTo>
                    <a:pt x="417" y="4025"/>
                  </a:lnTo>
                  <a:lnTo>
                    <a:pt x="584" y="3489"/>
                  </a:lnTo>
                  <a:close/>
                  <a:moveTo>
                    <a:pt x="3799" y="1"/>
                  </a:moveTo>
                  <a:cubicBezTo>
                    <a:pt x="3608" y="1"/>
                    <a:pt x="3442" y="72"/>
                    <a:pt x="3299" y="191"/>
                  </a:cubicBezTo>
                  <a:lnTo>
                    <a:pt x="477" y="2989"/>
                  </a:lnTo>
                  <a:cubicBezTo>
                    <a:pt x="441" y="3013"/>
                    <a:pt x="417" y="3049"/>
                    <a:pt x="406" y="3073"/>
                  </a:cubicBezTo>
                  <a:cubicBezTo>
                    <a:pt x="382" y="3085"/>
                    <a:pt x="382" y="3108"/>
                    <a:pt x="370" y="3108"/>
                  </a:cubicBezTo>
                  <a:cubicBezTo>
                    <a:pt x="334" y="3144"/>
                    <a:pt x="322" y="3192"/>
                    <a:pt x="310" y="3228"/>
                  </a:cubicBezTo>
                  <a:lnTo>
                    <a:pt x="13" y="4204"/>
                  </a:lnTo>
                  <a:cubicBezTo>
                    <a:pt x="1" y="4263"/>
                    <a:pt x="13" y="4323"/>
                    <a:pt x="60" y="4371"/>
                  </a:cubicBezTo>
                  <a:cubicBezTo>
                    <a:pt x="84" y="4406"/>
                    <a:pt x="132" y="4418"/>
                    <a:pt x="179" y="4418"/>
                  </a:cubicBezTo>
                  <a:lnTo>
                    <a:pt x="215" y="4418"/>
                  </a:lnTo>
                  <a:lnTo>
                    <a:pt x="1203" y="4120"/>
                  </a:lnTo>
                  <a:cubicBezTo>
                    <a:pt x="1287" y="4085"/>
                    <a:pt x="1382" y="4025"/>
                    <a:pt x="1453" y="3966"/>
                  </a:cubicBezTo>
                  <a:lnTo>
                    <a:pt x="2953" y="2477"/>
                  </a:lnTo>
                  <a:cubicBezTo>
                    <a:pt x="3013" y="2418"/>
                    <a:pt x="3013" y="2311"/>
                    <a:pt x="2953" y="2239"/>
                  </a:cubicBezTo>
                  <a:cubicBezTo>
                    <a:pt x="2930" y="2210"/>
                    <a:pt x="2891" y="2195"/>
                    <a:pt x="2848" y="2195"/>
                  </a:cubicBezTo>
                  <a:cubicBezTo>
                    <a:pt x="2805" y="2195"/>
                    <a:pt x="2757" y="2210"/>
                    <a:pt x="2715" y="2239"/>
                  </a:cubicBezTo>
                  <a:lnTo>
                    <a:pt x="1263" y="3680"/>
                  </a:lnTo>
                  <a:lnTo>
                    <a:pt x="739" y="3168"/>
                  </a:lnTo>
                  <a:lnTo>
                    <a:pt x="3061" y="870"/>
                  </a:lnTo>
                  <a:lnTo>
                    <a:pt x="3584" y="1394"/>
                  </a:lnTo>
                  <a:lnTo>
                    <a:pt x="3180" y="1787"/>
                  </a:lnTo>
                  <a:cubicBezTo>
                    <a:pt x="3120" y="1846"/>
                    <a:pt x="3120" y="1942"/>
                    <a:pt x="3180" y="2025"/>
                  </a:cubicBezTo>
                  <a:cubicBezTo>
                    <a:pt x="3209" y="2055"/>
                    <a:pt x="3251" y="2070"/>
                    <a:pt x="3294" y="2070"/>
                  </a:cubicBezTo>
                  <a:cubicBezTo>
                    <a:pt x="3337" y="2070"/>
                    <a:pt x="3382" y="2055"/>
                    <a:pt x="3418" y="2025"/>
                  </a:cubicBezTo>
                  <a:lnTo>
                    <a:pt x="3906" y="1525"/>
                  </a:lnTo>
                  <a:cubicBezTo>
                    <a:pt x="3930" y="1525"/>
                    <a:pt x="3930" y="1513"/>
                    <a:pt x="3942" y="1513"/>
                  </a:cubicBezTo>
                  <a:cubicBezTo>
                    <a:pt x="3954" y="1501"/>
                    <a:pt x="3954" y="1501"/>
                    <a:pt x="3954" y="1489"/>
                  </a:cubicBezTo>
                  <a:lnTo>
                    <a:pt x="4287" y="1168"/>
                  </a:lnTo>
                  <a:cubicBezTo>
                    <a:pt x="4418" y="1037"/>
                    <a:pt x="4489" y="858"/>
                    <a:pt x="4489" y="680"/>
                  </a:cubicBezTo>
                  <a:cubicBezTo>
                    <a:pt x="4477" y="489"/>
                    <a:pt x="4406" y="322"/>
                    <a:pt x="4275" y="191"/>
                  </a:cubicBezTo>
                  <a:cubicBezTo>
                    <a:pt x="4132" y="72"/>
                    <a:pt x="3977" y="1"/>
                    <a:pt x="3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9" name="Google Shape;14409;p90"/>
            <p:cNvSpPr/>
            <p:nvPr/>
          </p:nvSpPr>
          <p:spPr>
            <a:xfrm>
              <a:off x="3995839" y="2992647"/>
              <a:ext cx="54927" cy="37148"/>
            </a:xfrm>
            <a:custGeom>
              <a:avLst/>
              <a:gdLst/>
              <a:ahLst/>
              <a:cxnLst/>
              <a:rect l="l" t="t" r="r" b="b"/>
              <a:pathLst>
                <a:path w="1727" h="1168" extrusionOk="0">
                  <a:moveTo>
                    <a:pt x="1394" y="346"/>
                  </a:moveTo>
                  <a:lnTo>
                    <a:pt x="1394" y="834"/>
                  </a:lnTo>
                  <a:lnTo>
                    <a:pt x="334" y="834"/>
                  </a:lnTo>
                  <a:lnTo>
                    <a:pt x="334" y="346"/>
                  </a:lnTo>
                  <a:close/>
                  <a:moveTo>
                    <a:pt x="286" y="1"/>
                  </a:moveTo>
                  <a:cubicBezTo>
                    <a:pt x="143" y="1"/>
                    <a:pt x="1" y="144"/>
                    <a:pt x="1" y="286"/>
                  </a:cubicBezTo>
                  <a:lnTo>
                    <a:pt x="1" y="882"/>
                  </a:lnTo>
                  <a:cubicBezTo>
                    <a:pt x="1" y="1037"/>
                    <a:pt x="143" y="1167"/>
                    <a:pt x="286" y="1167"/>
                  </a:cubicBezTo>
                  <a:lnTo>
                    <a:pt x="1453" y="1167"/>
                  </a:lnTo>
                  <a:cubicBezTo>
                    <a:pt x="1596" y="1167"/>
                    <a:pt x="1727" y="1037"/>
                    <a:pt x="1727" y="882"/>
                  </a:cubicBezTo>
                  <a:lnTo>
                    <a:pt x="1727" y="286"/>
                  </a:lnTo>
                  <a:cubicBezTo>
                    <a:pt x="1727" y="144"/>
                    <a:pt x="1596" y="1"/>
                    <a:pt x="1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0" name="Google Shape;14410;p90"/>
            <p:cNvSpPr/>
            <p:nvPr/>
          </p:nvSpPr>
          <p:spPr>
            <a:xfrm>
              <a:off x="4249548" y="2992647"/>
              <a:ext cx="54959" cy="37148"/>
            </a:xfrm>
            <a:custGeom>
              <a:avLst/>
              <a:gdLst/>
              <a:ahLst/>
              <a:cxnLst/>
              <a:rect l="l" t="t" r="r" b="b"/>
              <a:pathLst>
                <a:path w="1728" h="1168" extrusionOk="0">
                  <a:moveTo>
                    <a:pt x="1394" y="346"/>
                  </a:moveTo>
                  <a:lnTo>
                    <a:pt x="1394" y="834"/>
                  </a:lnTo>
                  <a:lnTo>
                    <a:pt x="334" y="834"/>
                  </a:lnTo>
                  <a:lnTo>
                    <a:pt x="334" y="346"/>
                  </a:lnTo>
                  <a:close/>
                  <a:moveTo>
                    <a:pt x="286" y="1"/>
                  </a:moveTo>
                  <a:cubicBezTo>
                    <a:pt x="144" y="1"/>
                    <a:pt x="1" y="144"/>
                    <a:pt x="1" y="286"/>
                  </a:cubicBezTo>
                  <a:lnTo>
                    <a:pt x="1" y="882"/>
                  </a:lnTo>
                  <a:cubicBezTo>
                    <a:pt x="1" y="1037"/>
                    <a:pt x="144" y="1167"/>
                    <a:pt x="286" y="1167"/>
                  </a:cubicBezTo>
                  <a:lnTo>
                    <a:pt x="1453" y="1167"/>
                  </a:lnTo>
                  <a:cubicBezTo>
                    <a:pt x="1596" y="1167"/>
                    <a:pt x="1727" y="1037"/>
                    <a:pt x="1727" y="882"/>
                  </a:cubicBezTo>
                  <a:lnTo>
                    <a:pt x="1727" y="286"/>
                  </a:lnTo>
                  <a:cubicBezTo>
                    <a:pt x="1727" y="144"/>
                    <a:pt x="1596" y="1"/>
                    <a:pt x="1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1" name="Google Shape;14411;p90"/>
            <p:cNvSpPr/>
            <p:nvPr/>
          </p:nvSpPr>
          <p:spPr>
            <a:xfrm>
              <a:off x="3972749" y="2894211"/>
              <a:ext cx="355230" cy="356725"/>
            </a:xfrm>
            <a:custGeom>
              <a:avLst/>
              <a:gdLst/>
              <a:ahLst/>
              <a:cxnLst/>
              <a:rect l="l" t="t" r="r" b="b"/>
              <a:pathLst>
                <a:path w="11169" h="11216" extrusionOk="0">
                  <a:moveTo>
                    <a:pt x="9775" y="0"/>
                  </a:moveTo>
                  <a:cubicBezTo>
                    <a:pt x="9692" y="0"/>
                    <a:pt x="9620" y="83"/>
                    <a:pt x="9620" y="167"/>
                  </a:cubicBezTo>
                  <a:lnTo>
                    <a:pt x="9620" y="560"/>
                  </a:lnTo>
                  <a:cubicBezTo>
                    <a:pt x="9620" y="881"/>
                    <a:pt x="9347" y="1155"/>
                    <a:pt x="9025" y="1155"/>
                  </a:cubicBezTo>
                  <a:lnTo>
                    <a:pt x="6382" y="1155"/>
                  </a:lnTo>
                  <a:cubicBezTo>
                    <a:pt x="5882" y="1155"/>
                    <a:pt x="5453" y="1572"/>
                    <a:pt x="5453" y="2084"/>
                  </a:cubicBezTo>
                  <a:lnTo>
                    <a:pt x="5453" y="2369"/>
                  </a:lnTo>
                  <a:lnTo>
                    <a:pt x="750" y="2369"/>
                  </a:lnTo>
                  <a:cubicBezTo>
                    <a:pt x="346" y="2369"/>
                    <a:pt x="12" y="2703"/>
                    <a:pt x="12" y="3096"/>
                  </a:cubicBezTo>
                  <a:lnTo>
                    <a:pt x="12" y="7596"/>
                  </a:lnTo>
                  <a:cubicBezTo>
                    <a:pt x="12" y="7680"/>
                    <a:pt x="95" y="7763"/>
                    <a:pt x="179" y="7763"/>
                  </a:cubicBezTo>
                  <a:cubicBezTo>
                    <a:pt x="274" y="7763"/>
                    <a:pt x="346" y="7680"/>
                    <a:pt x="346" y="7596"/>
                  </a:cubicBezTo>
                  <a:lnTo>
                    <a:pt x="346" y="4822"/>
                  </a:lnTo>
                  <a:lnTo>
                    <a:pt x="10835" y="4822"/>
                  </a:lnTo>
                  <a:lnTo>
                    <a:pt x="10835" y="10478"/>
                  </a:lnTo>
                  <a:cubicBezTo>
                    <a:pt x="10835" y="10704"/>
                    <a:pt x="10656" y="10882"/>
                    <a:pt x="10430" y="10882"/>
                  </a:cubicBezTo>
                  <a:lnTo>
                    <a:pt x="727" y="10882"/>
                  </a:lnTo>
                  <a:cubicBezTo>
                    <a:pt x="512" y="10882"/>
                    <a:pt x="322" y="10704"/>
                    <a:pt x="322" y="10478"/>
                  </a:cubicBezTo>
                  <a:lnTo>
                    <a:pt x="322" y="8263"/>
                  </a:lnTo>
                  <a:cubicBezTo>
                    <a:pt x="322" y="8180"/>
                    <a:pt x="250" y="8096"/>
                    <a:pt x="167" y="8096"/>
                  </a:cubicBezTo>
                  <a:cubicBezTo>
                    <a:pt x="72" y="8096"/>
                    <a:pt x="0" y="8180"/>
                    <a:pt x="0" y="8263"/>
                  </a:cubicBezTo>
                  <a:lnTo>
                    <a:pt x="0" y="10478"/>
                  </a:lnTo>
                  <a:cubicBezTo>
                    <a:pt x="0" y="10882"/>
                    <a:pt x="322" y="11216"/>
                    <a:pt x="727" y="11216"/>
                  </a:cubicBezTo>
                  <a:lnTo>
                    <a:pt x="10418" y="11216"/>
                  </a:lnTo>
                  <a:cubicBezTo>
                    <a:pt x="10823" y="11216"/>
                    <a:pt x="11144" y="10882"/>
                    <a:pt x="11144" y="10478"/>
                  </a:cubicBezTo>
                  <a:lnTo>
                    <a:pt x="11144" y="3096"/>
                  </a:lnTo>
                  <a:cubicBezTo>
                    <a:pt x="11168" y="2691"/>
                    <a:pt x="10835" y="2369"/>
                    <a:pt x="10430" y="2369"/>
                  </a:cubicBezTo>
                  <a:lnTo>
                    <a:pt x="8823" y="2369"/>
                  </a:lnTo>
                  <a:cubicBezTo>
                    <a:pt x="8739" y="2369"/>
                    <a:pt x="8668" y="2441"/>
                    <a:pt x="8668" y="2536"/>
                  </a:cubicBezTo>
                  <a:cubicBezTo>
                    <a:pt x="8668" y="2619"/>
                    <a:pt x="8739" y="2703"/>
                    <a:pt x="8823" y="2703"/>
                  </a:cubicBezTo>
                  <a:lnTo>
                    <a:pt x="10430" y="2703"/>
                  </a:lnTo>
                  <a:cubicBezTo>
                    <a:pt x="10656" y="2703"/>
                    <a:pt x="10835" y="2881"/>
                    <a:pt x="10835" y="3096"/>
                  </a:cubicBezTo>
                  <a:lnTo>
                    <a:pt x="10835" y="4501"/>
                  </a:lnTo>
                  <a:lnTo>
                    <a:pt x="346" y="4501"/>
                  </a:lnTo>
                  <a:lnTo>
                    <a:pt x="346" y="3096"/>
                  </a:lnTo>
                  <a:cubicBezTo>
                    <a:pt x="346" y="2881"/>
                    <a:pt x="524" y="2703"/>
                    <a:pt x="750" y="2703"/>
                  </a:cubicBezTo>
                  <a:lnTo>
                    <a:pt x="8168" y="2703"/>
                  </a:lnTo>
                  <a:cubicBezTo>
                    <a:pt x="8263" y="2703"/>
                    <a:pt x="8335" y="2619"/>
                    <a:pt x="8335" y="2536"/>
                  </a:cubicBezTo>
                  <a:cubicBezTo>
                    <a:pt x="8335" y="2441"/>
                    <a:pt x="8263" y="2369"/>
                    <a:pt x="8168" y="2369"/>
                  </a:cubicBezTo>
                  <a:lnTo>
                    <a:pt x="5775" y="2369"/>
                  </a:lnTo>
                  <a:lnTo>
                    <a:pt x="5775" y="2084"/>
                  </a:lnTo>
                  <a:cubicBezTo>
                    <a:pt x="5775" y="1762"/>
                    <a:pt x="6049" y="1488"/>
                    <a:pt x="6370" y="1488"/>
                  </a:cubicBezTo>
                  <a:lnTo>
                    <a:pt x="9001" y="1488"/>
                  </a:lnTo>
                  <a:cubicBezTo>
                    <a:pt x="9513" y="1488"/>
                    <a:pt x="9942" y="1072"/>
                    <a:pt x="9942" y="560"/>
                  </a:cubicBezTo>
                  <a:lnTo>
                    <a:pt x="9942" y="167"/>
                  </a:lnTo>
                  <a:cubicBezTo>
                    <a:pt x="9942" y="83"/>
                    <a:pt x="9871" y="0"/>
                    <a:pt x="9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2" name="Google Shape;14412;p90"/>
          <p:cNvGrpSpPr/>
          <p:nvPr/>
        </p:nvGrpSpPr>
        <p:grpSpPr>
          <a:xfrm>
            <a:off x="3527797" y="2918796"/>
            <a:ext cx="355993" cy="307904"/>
            <a:chOff x="3527797" y="2918796"/>
            <a:chExt cx="355993" cy="307904"/>
          </a:xfrm>
          <a:solidFill>
            <a:schemeClr val="bg1"/>
          </a:solidFill>
        </p:grpSpPr>
        <p:sp>
          <p:nvSpPr>
            <p:cNvPr id="14413" name="Google Shape;14413;p90"/>
            <p:cNvSpPr/>
            <p:nvPr/>
          </p:nvSpPr>
          <p:spPr>
            <a:xfrm>
              <a:off x="3527797" y="2918796"/>
              <a:ext cx="355993" cy="307904"/>
            </a:xfrm>
            <a:custGeom>
              <a:avLst/>
              <a:gdLst/>
              <a:ahLst/>
              <a:cxnLst/>
              <a:rect l="l" t="t" r="r" b="b"/>
              <a:pathLst>
                <a:path w="11193" h="9681" extrusionOk="0">
                  <a:moveTo>
                    <a:pt x="6966" y="3597"/>
                  </a:moveTo>
                  <a:lnTo>
                    <a:pt x="7692" y="4216"/>
                  </a:lnTo>
                  <a:cubicBezTo>
                    <a:pt x="7620" y="4311"/>
                    <a:pt x="7525" y="4382"/>
                    <a:pt x="7454" y="4466"/>
                  </a:cubicBezTo>
                  <a:cubicBezTo>
                    <a:pt x="7335" y="4371"/>
                    <a:pt x="6799" y="3906"/>
                    <a:pt x="6763" y="3870"/>
                  </a:cubicBezTo>
                  <a:cubicBezTo>
                    <a:pt x="6858" y="3740"/>
                    <a:pt x="6966" y="3609"/>
                    <a:pt x="6966" y="3597"/>
                  </a:cubicBezTo>
                  <a:close/>
                  <a:moveTo>
                    <a:pt x="10549" y="322"/>
                  </a:moveTo>
                  <a:cubicBezTo>
                    <a:pt x="10716" y="322"/>
                    <a:pt x="10871" y="453"/>
                    <a:pt x="10871" y="632"/>
                  </a:cubicBezTo>
                  <a:lnTo>
                    <a:pt x="10871" y="4347"/>
                  </a:lnTo>
                  <a:cubicBezTo>
                    <a:pt x="10871" y="4513"/>
                    <a:pt x="10728" y="4668"/>
                    <a:pt x="10549" y="4668"/>
                  </a:cubicBezTo>
                  <a:lnTo>
                    <a:pt x="7716" y="4668"/>
                  </a:lnTo>
                  <a:cubicBezTo>
                    <a:pt x="7716" y="4668"/>
                    <a:pt x="7811" y="4561"/>
                    <a:pt x="7870" y="4490"/>
                  </a:cubicBezTo>
                  <a:cubicBezTo>
                    <a:pt x="7894" y="4454"/>
                    <a:pt x="9383" y="3073"/>
                    <a:pt x="9835" y="1227"/>
                  </a:cubicBezTo>
                  <a:cubicBezTo>
                    <a:pt x="9874" y="1091"/>
                    <a:pt x="9769" y="970"/>
                    <a:pt x="9645" y="970"/>
                  </a:cubicBezTo>
                  <a:cubicBezTo>
                    <a:pt x="9618" y="970"/>
                    <a:pt x="9589" y="976"/>
                    <a:pt x="9561" y="989"/>
                  </a:cubicBezTo>
                  <a:cubicBezTo>
                    <a:pt x="8930" y="1251"/>
                    <a:pt x="8311" y="1668"/>
                    <a:pt x="7716" y="2239"/>
                  </a:cubicBezTo>
                  <a:cubicBezTo>
                    <a:pt x="7656" y="2299"/>
                    <a:pt x="7632" y="2406"/>
                    <a:pt x="7716" y="2477"/>
                  </a:cubicBezTo>
                  <a:cubicBezTo>
                    <a:pt x="7747" y="2509"/>
                    <a:pt x="7788" y="2527"/>
                    <a:pt x="7831" y="2527"/>
                  </a:cubicBezTo>
                  <a:cubicBezTo>
                    <a:pt x="7871" y="2527"/>
                    <a:pt x="7914" y="2512"/>
                    <a:pt x="7954" y="2477"/>
                  </a:cubicBezTo>
                  <a:cubicBezTo>
                    <a:pt x="8442" y="2013"/>
                    <a:pt x="8930" y="1656"/>
                    <a:pt x="9454" y="1406"/>
                  </a:cubicBezTo>
                  <a:lnTo>
                    <a:pt x="9454" y="1406"/>
                  </a:lnTo>
                  <a:cubicBezTo>
                    <a:pt x="9180" y="2251"/>
                    <a:pt x="8668" y="3097"/>
                    <a:pt x="7918" y="3954"/>
                  </a:cubicBezTo>
                  <a:lnTo>
                    <a:pt x="7180" y="3311"/>
                  </a:lnTo>
                  <a:cubicBezTo>
                    <a:pt x="7275" y="3180"/>
                    <a:pt x="7382" y="3061"/>
                    <a:pt x="7501" y="2942"/>
                  </a:cubicBezTo>
                  <a:cubicBezTo>
                    <a:pt x="7561" y="2858"/>
                    <a:pt x="7561" y="2763"/>
                    <a:pt x="7489" y="2704"/>
                  </a:cubicBezTo>
                  <a:cubicBezTo>
                    <a:pt x="7455" y="2675"/>
                    <a:pt x="7413" y="2660"/>
                    <a:pt x="7372" y="2660"/>
                  </a:cubicBezTo>
                  <a:cubicBezTo>
                    <a:pt x="7327" y="2660"/>
                    <a:pt x="7282" y="2678"/>
                    <a:pt x="7251" y="2716"/>
                  </a:cubicBezTo>
                  <a:cubicBezTo>
                    <a:pt x="7013" y="2966"/>
                    <a:pt x="6775" y="3263"/>
                    <a:pt x="6549" y="3561"/>
                  </a:cubicBezTo>
                  <a:cubicBezTo>
                    <a:pt x="6549" y="3573"/>
                    <a:pt x="6346" y="3835"/>
                    <a:pt x="6025" y="4335"/>
                  </a:cubicBezTo>
                  <a:cubicBezTo>
                    <a:pt x="5998" y="4333"/>
                    <a:pt x="5970" y="4332"/>
                    <a:pt x="5943" y="4332"/>
                  </a:cubicBezTo>
                  <a:cubicBezTo>
                    <a:pt x="5648" y="4332"/>
                    <a:pt x="5352" y="4447"/>
                    <a:pt x="5156" y="4632"/>
                  </a:cubicBezTo>
                  <a:lnTo>
                    <a:pt x="643" y="4632"/>
                  </a:lnTo>
                  <a:cubicBezTo>
                    <a:pt x="477" y="4632"/>
                    <a:pt x="334" y="4502"/>
                    <a:pt x="334" y="4323"/>
                  </a:cubicBezTo>
                  <a:lnTo>
                    <a:pt x="334" y="632"/>
                  </a:lnTo>
                  <a:cubicBezTo>
                    <a:pt x="334" y="465"/>
                    <a:pt x="465" y="322"/>
                    <a:pt x="643" y="322"/>
                  </a:cubicBezTo>
                  <a:close/>
                  <a:moveTo>
                    <a:pt x="6585" y="4132"/>
                  </a:moveTo>
                  <a:lnTo>
                    <a:pt x="7216" y="4692"/>
                  </a:lnTo>
                  <a:cubicBezTo>
                    <a:pt x="7192" y="4728"/>
                    <a:pt x="7085" y="4811"/>
                    <a:pt x="6954" y="4930"/>
                  </a:cubicBezTo>
                  <a:cubicBezTo>
                    <a:pt x="6894" y="4823"/>
                    <a:pt x="6823" y="4740"/>
                    <a:pt x="6727" y="4668"/>
                  </a:cubicBezTo>
                  <a:cubicBezTo>
                    <a:pt x="6620" y="4573"/>
                    <a:pt x="6537" y="4502"/>
                    <a:pt x="6382" y="4442"/>
                  </a:cubicBezTo>
                  <a:cubicBezTo>
                    <a:pt x="6489" y="4275"/>
                    <a:pt x="6561" y="4156"/>
                    <a:pt x="6585" y="4132"/>
                  </a:cubicBezTo>
                  <a:close/>
                  <a:moveTo>
                    <a:pt x="3598" y="5673"/>
                  </a:moveTo>
                  <a:cubicBezTo>
                    <a:pt x="3791" y="5673"/>
                    <a:pt x="3971" y="5794"/>
                    <a:pt x="4049" y="5978"/>
                  </a:cubicBezTo>
                  <a:cubicBezTo>
                    <a:pt x="3941" y="6002"/>
                    <a:pt x="3703" y="6061"/>
                    <a:pt x="3584" y="6085"/>
                  </a:cubicBezTo>
                  <a:cubicBezTo>
                    <a:pt x="3382" y="6121"/>
                    <a:pt x="3310" y="6407"/>
                    <a:pt x="3453" y="6549"/>
                  </a:cubicBezTo>
                  <a:cubicBezTo>
                    <a:pt x="3501" y="6597"/>
                    <a:pt x="3548" y="6633"/>
                    <a:pt x="3584" y="6657"/>
                  </a:cubicBezTo>
                  <a:cubicBezTo>
                    <a:pt x="3382" y="6657"/>
                    <a:pt x="3191" y="6514"/>
                    <a:pt x="3132" y="6299"/>
                  </a:cubicBezTo>
                  <a:cubicBezTo>
                    <a:pt x="3048" y="6037"/>
                    <a:pt x="3203" y="5764"/>
                    <a:pt x="3465" y="5692"/>
                  </a:cubicBezTo>
                  <a:cubicBezTo>
                    <a:pt x="3509" y="5679"/>
                    <a:pt x="3554" y="5673"/>
                    <a:pt x="3598" y="5673"/>
                  </a:cubicBezTo>
                  <a:close/>
                  <a:moveTo>
                    <a:pt x="5952" y="4675"/>
                  </a:moveTo>
                  <a:cubicBezTo>
                    <a:pt x="6182" y="4675"/>
                    <a:pt x="6411" y="4777"/>
                    <a:pt x="6596" y="4990"/>
                  </a:cubicBezTo>
                  <a:cubicBezTo>
                    <a:pt x="6954" y="5406"/>
                    <a:pt x="6799" y="6061"/>
                    <a:pt x="6275" y="6383"/>
                  </a:cubicBezTo>
                  <a:cubicBezTo>
                    <a:pt x="6275" y="6383"/>
                    <a:pt x="5930" y="6609"/>
                    <a:pt x="5430" y="6716"/>
                  </a:cubicBezTo>
                  <a:cubicBezTo>
                    <a:pt x="5346" y="6728"/>
                    <a:pt x="5287" y="6823"/>
                    <a:pt x="5299" y="6907"/>
                  </a:cubicBezTo>
                  <a:cubicBezTo>
                    <a:pt x="5309" y="6988"/>
                    <a:pt x="5379" y="7043"/>
                    <a:pt x="5451" y="7043"/>
                  </a:cubicBezTo>
                  <a:cubicBezTo>
                    <a:pt x="5464" y="7043"/>
                    <a:pt x="5477" y="7041"/>
                    <a:pt x="5489" y="7038"/>
                  </a:cubicBezTo>
                  <a:cubicBezTo>
                    <a:pt x="6037" y="6918"/>
                    <a:pt x="6430" y="6668"/>
                    <a:pt x="6442" y="6668"/>
                  </a:cubicBezTo>
                  <a:cubicBezTo>
                    <a:pt x="6573" y="6585"/>
                    <a:pt x="6692" y="6478"/>
                    <a:pt x="6799" y="6359"/>
                  </a:cubicBezTo>
                  <a:cubicBezTo>
                    <a:pt x="6894" y="6716"/>
                    <a:pt x="7216" y="6966"/>
                    <a:pt x="7585" y="6966"/>
                  </a:cubicBezTo>
                  <a:cubicBezTo>
                    <a:pt x="7644" y="6966"/>
                    <a:pt x="7728" y="6954"/>
                    <a:pt x="7787" y="6942"/>
                  </a:cubicBezTo>
                  <a:cubicBezTo>
                    <a:pt x="7870" y="6918"/>
                    <a:pt x="7930" y="6835"/>
                    <a:pt x="7906" y="6740"/>
                  </a:cubicBezTo>
                  <a:cubicBezTo>
                    <a:pt x="7886" y="6669"/>
                    <a:pt x="7823" y="6616"/>
                    <a:pt x="7746" y="6616"/>
                  </a:cubicBezTo>
                  <a:cubicBezTo>
                    <a:pt x="7732" y="6616"/>
                    <a:pt x="7718" y="6617"/>
                    <a:pt x="7704" y="6621"/>
                  </a:cubicBezTo>
                  <a:cubicBezTo>
                    <a:pt x="7661" y="6632"/>
                    <a:pt x="7619" y="6638"/>
                    <a:pt x="7578" y="6638"/>
                  </a:cubicBezTo>
                  <a:cubicBezTo>
                    <a:pt x="7318" y="6638"/>
                    <a:pt x="7097" y="6422"/>
                    <a:pt x="7097" y="6145"/>
                  </a:cubicBezTo>
                  <a:cubicBezTo>
                    <a:pt x="7097" y="5883"/>
                    <a:pt x="7323" y="5656"/>
                    <a:pt x="7585" y="5656"/>
                  </a:cubicBezTo>
                  <a:cubicBezTo>
                    <a:pt x="7930" y="5656"/>
                    <a:pt x="8168" y="5990"/>
                    <a:pt x="8049" y="6311"/>
                  </a:cubicBezTo>
                  <a:cubicBezTo>
                    <a:pt x="8025" y="6407"/>
                    <a:pt x="8061" y="6490"/>
                    <a:pt x="8156" y="6526"/>
                  </a:cubicBezTo>
                  <a:cubicBezTo>
                    <a:pt x="8171" y="6530"/>
                    <a:pt x="8186" y="6532"/>
                    <a:pt x="8200" y="6532"/>
                  </a:cubicBezTo>
                  <a:cubicBezTo>
                    <a:pt x="8271" y="6532"/>
                    <a:pt x="8339" y="6487"/>
                    <a:pt x="8359" y="6418"/>
                  </a:cubicBezTo>
                  <a:cubicBezTo>
                    <a:pt x="8569" y="5825"/>
                    <a:pt x="8085" y="5329"/>
                    <a:pt x="7564" y="5329"/>
                  </a:cubicBezTo>
                  <a:cubicBezTo>
                    <a:pt x="7406" y="5329"/>
                    <a:pt x="7244" y="5375"/>
                    <a:pt x="7097" y="5478"/>
                  </a:cubicBezTo>
                  <a:cubicBezTo>
                    <a:pt x="7097" y="5406"/>
                    <a:pt x="7085" y="5311"/>
                    <a:pt x="7073" y="5240"/>
                  </a:cubicBezTo>
                  <a:cubicBezTo>
                    <a:pt x="7156" y="5168"/>
                    <a:pt x="7263" y="5073"/>
                    <a:pt x="7347" y="4990"/>
                  </a:cubicBezTo>
                  <a:lnTo>
                    <a:pt x="10537" y="4990"/>
                  </a:lnTo>
                  <a:cubicBezTo>
                    <a:pt x="10704" y="4990"/>
                    <a:pt x="10847" y="5121"/>
                    <a:pt x="10847" y="5299"/>
                  </a:cubicBezTo>
                  <a:lnTo>
                    <a:pt x="10847" y="9038"/>
                  </a:lnTo>
                  <a:lnTo>
                    <a:pt x="10871" y="9038"/>
                  </a:lnTo>
                  <a:cubicBezTo>
                    <a:pt x="10871" y="9204"/>
                    <a:pt x="10728" y="9347"/>
                    <a:pt x="10549" y="9347"/>
                  </a:cubicBezTo>
                  <a:lnTo>
                    <a:pt x="643" y="9347"/>
                  </a:lnTo>
                  <a:cubicBezTo>
                    <a:pt x="477" y="9347"/>
                    <a:pt x="322" y="9216"/>
                    <a:pt x="322" y="9038"/>
                  </a:cubicBezTo>
                  <a:lnTo>
                    <a:pt x="322" y="5323"/>
                  </a:lnTo>
                  <a:cubicBezTo>
                    <a:pt x="322" y="5156"/>
                    <a:pt x="465" y="5002"/>
                    <a:pt x="643" y="5002"/>
                  </a:cubicBezTo>
                  <a:lnTo>
                    <a:pt x="4882" y="5002"/>
                  </a:lnTo>
                  <a:cubicBezTo>
                    <a:pt x="4703" y="5335"/>
                    <a:pt x="4822" y="5525"/>
                    <a:pt x="4358" y="5835"/>
                  </a:cubicBezTo>
                  <a:cubicBezTo>
                    <a:pt x="4224" y="5538"/>
                    <a:pt x="3935" y="5348"/>
                    <a:pt x="3616" y="5348"/>
                  </a:cubicBezTo>
                  <a:cubicBezTo>
                    <a:pt x="3539" y="5348"/>
                    <a:pt x="3460" y="5359"/>
                    <a:pt x="3382" y="5383"/>
                  </a:cubicBezTo>
                  <a:cubicBezTo>
                    <a:pt x="2953" y="5490"/>
                    <a:pt x="2691" y="5954"/>
                    <a:pt x="2810" y="6383"/>
                  </a:cubicBezTo>
                  <a:cubicBezTo>
                    <a:pt x="2916" y="6753"/>
                    <a:pt x="3250" y="6986"/>
                    <a:pt x="3604" y="6986"/>
                  </a:cubicBezTo>
                  <a:cubicBezTo>
                    <a:pt x="3729" y="6986"/>
                    <a:pt x="3856" y="6957"/>
                    <a:pt x="3977" y="6895"/>
                  </a:cubicBezTo>
                  <a:cubicBezTo>
                    <a:pt x="4227" y="7014"/>
                    <a:pt x="4489" y="7085"/>
                    <a:pt x="4775" y="7097"/>
                  </a:cubicBezTo>
                  <a:lnTo>
                    <a:pt x="4787" y="7097"/>
                  </a:lnTo>
                  <a:cubicBezTo>
                    <a:pt x="4882" y="7097"/>
                    <a:pt x="4953" y="7026"/>
                    <a:pt x="4953" y="6954"/>
                  </a:cubicBezTo>
                  <a:cubicBezTo>
                    <a:pt x="4953" y="6859"/>
                    <a:pt x="4894" y="6788"/>
                    <a:pt x="4811" y="6776"/>
                  </a:cubicBezTo>
                  <a:cubicBezTo>
                    <a:pt x="4441" y="6740"/>
                    <a:pt x="4096" y="6609"/>
                    <a:pt x="3798" y="6371"/>
                  </a:cubicBezTo>
                  <a:cubicBezTo>
                    <a:pt x="4287" y="6252"/>
                    <a:pt x="4715" y="6121"/>
                    <a:pt x="4989" y="5668"/>
                  </a:cubicBezTo>
                  <a:cubicBezTo>
                    <a:pt x="5049" y="5573"/>
                    <a:pt x="5072" y="5466"/>
                    <a:pt x="5108" y="5359"/>
                  </a:cubicBezTo>
                  <a:cubicBezTo>
                    <a:pt x="5168" y="5156"/>
                    <a:pt x="5192" y="5121"/>
                    <a:pt x="5299" y="4990"/>
                  </a:cubicBezTo>
                  <a:cubicBezTo>
                    <a:pt x="5346" y="4930"/>
                    <a:pt x="5406" y="4883"/>
                    <a:pt x="5465" y="4835"/>
                  </a:cubicBezTo>
                  <a:cubicBezTo>
                    <a:pt x="5616" y="4729"/>
                    <a:pt x="5784" y="4675"/>
                    <a:pt x="5952" y="4675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lnTo>
                    <a:pt x="0" y="4359"/>
                  </a:lnTo>
                  <a:cubicBezTo>
                    <a:pt x="0" y="4561"/>
                    <a:pt x="72" y="4716"/>
                    <a:pt x="215" y="4847"/>
                  </a:cubicBezTo>
                  <a:cubicBezTo>
                    <a:pt x="72" y="4954"/>
                    <a:pt x="0" y="5121"/>
                    <a:pt x="0" y="5323"/>
                  </a:cubicBezTo>
                  <a:lnTo>
                    <a:pt x="0" y="9038"/>
                  </a:lnTo>
                  <a:cubicBezTo>
                    <a:pt x="0" y="9395"/>
                    <a:pt x="286" y="9681"/>
                    <a:pt x="643" y="9681"/>
                  </a:cubicBezTo>
                  <a:lnTo>
                    <a:pt x="10549" y="9681"/>
                  </a:lnTo>
                  <a:cubicBezTo>
                    <a:pt x="10907" y="9681"/>
                    <a:pt x="11192" y="9395"/>
                    <a:pt x="11192" y="9038"/>
                  </a:cubicBezTo>
                  <a:lnTo>
                    <a:pt x="11192" y="5323"/>
                  </a:lnTo>
                  <a:cubicBezTo>
                    <a:pt x="11192" y="5121"/>
                    <a:pt x="11121" y="4966"/>
                    <a:pt x="10990" y="4847"/>
                  </a:cubicBezTo>
                  <a:cubicBezTo>
                    <a:pt x="11121" y="4728"/>
                    <a:pt x="11192" y="4561"/>
                    <a:pt x="11192" y="4359"/>
                  </a:cubicBezTo>
                  <a:lnTo>
                    <a:pt x="11192" y="644"/>
                  </a:lnTo>
                  <a:cubicBezTo>
                    <a:pt x="11192" y="287"/>
                    <a:pt x="10907" y="1"/>
                    <a:pt x="10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4" name="Google Shape;14414;p90"/>
            <p:cNvSpPr/>
            <p:nvPr/>
          </p:nvSpPr>
          <p:spPr>
            <a:xfrm>
              <a:off x="3552414" y="3088826"/>
              <a:ext cx="52669" cy="52224"/>
            </a:xfrm>
            <a:custGeom>
              <a:avLst/>
              <a:gdLst/>
              <a:ahLst/>
              <a:cxnLst/>
              <a:rect l="l" t="t" r="r" b="b"/>
              <a:pathLst>
                <a:path w="1656" h="1642" extrusionOk="0">
                  <a:moveTo>
                    <a:pt x="834" y="1"/>
                  </a:moveTo>
                  <a:cubicBezTo>
                    <a:pt x="369" y="1"/>
                    <a:pt x="0" y="370"/>
                    <a:pt x="0" y="822"/>
                  </a:cubicBezTo>
                  <a:cubicBezTo>
                    <a:pt x="0" y="1292"/>
                    <a:pt x="375" y="1642"/>
                    <a:pt x="827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19" y="1608"/>
                    <a:pt x="1179" y="1513"/>
                    <a:pt x="1143" y="1430"/>
                  </a:cubicBezTo>
                  <a:cubicBezTo>
                    <a:pt x="1133" y="1351"/>
                    <a:pt x="1066" y="1304"/>
                    <a:pt x="996" y="1304"/>
                  </a:cubicBezTo>
                  <a:cubicBezTo>
                    <a:pt x="982" y="1304"/>
                    <a:pt x="967" y="1306"/>
                    <a:pt x="953" y="1311"/>
                  </a:cubicBezTo>
                  <a:cubicBezTo>
                    <a:pt x="915" y="1319"/>
                    <a:pt x="878" y="1323"/>
                    <a:pt x="841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72" y="346"/>
                    <a:pt x="834" y="346"/>
                  </a:cubicBezTo>
                  <a:cubicBezTo>
                    <a:pt x="1179" y="346"/>
                    <a:pt x="1417" y="668"/>
                    <a:pt x="1298" y="1001"/>
                  </a:cubicBezTo>
                  <a:cubicBezTo>
                    <a:pt x="1262" y="1084"/>
                    <a:pt x="1310" y="1180"/>
                    <a:pt x="1405" y="1203"/>
                  </a:cubicBezTo>
                  <a:cubicBezTo>
                    <a:pt x="1424" y="1211"/>
                    <a:pt x="1443" y="1215"/>
                    <a:pt x="1462" y="1215"/>
                  </a:cubicBezTo>
                  <a:cubicBezTo>
                    <a:pt x="1528" y="1215"/>
                    <a:pt x="1589" y="1170"/>
                    <a:pt x="1608" y="1096"/>
                  </a:cubicBezTo>
                  <a:cubicBezTo>
                    <a:pt x="1643" y="1013"/>
                    <a:pt x="1655" y="918"/>
                    <a:pt x="1655" y="834"/>
                  </a:cubicBezTo>
                  <a:cubicBezTo>
                    <a:pt x="1655" y="358"/>
                    <a:pt x="1286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5" name="Google Shape;14415;p90"/>
            <p:cNvSpPr/>
            <p:nvPr/>
          </p:nvSpPr>
          <p:spPr>
            <a:xfrm>
              <a:off x="3552414" y="3153199"/>
              <a:ext cx="52669" cy="52256"/>
            </a:xfrm>
            <a:custGeom>
              <a:avLst/>
              <a:gdLst/>
              <a:ahLst/>
              <a:cxnLst/>
              <a:rect l="l" t="t" r="r" b="b"/>
              <a:pathLst>
                <a:path w="1656" h="1643" extrusionOk="0">
                  <a:moveTo>
                    <a:pt x="834" y="1"/>
                  </a:moveTo>
                  <a:cubicBezTo>
                    <a:pt x="369" y="1"/>
                    <a:pt x="0" y="370"/>
                    <a:pt x="0" y="822"/>
                  </a:cubicBezTo>
                  <a:cubicBezTo>
                    <a:pt x="0" y="1292"/>
                    <a:pt x="375" y="1642"/>
                    <a:pt x="827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19" y="1608"/>
                    <a:pt x="1179" y="1513"/>
                    <a:pt x="1143" y="1430"/>
                  </a:cubicBezTo>
                  <a:cubicBezTo>
                    <a:pt x="1133" y="1359"/>
                    <a:pt x="1063" y="1305"/>
                    <a:pt x="991" y="1305"/>
                  </a:cubicBezTo>
                  <a:cubicBezTo>
                    <a:pt x="978" y="1305"/>
                    <a:pt x="965" y="1307"/>
                    <a:pt x="953" y="1311"/>
                  </a:cubicBezTo>
                  <a:cubicBezTo>
                    <a:pt x="915" y="1319"/>
                    <a:pt x="878" y="1323"/>
                    <a:pt x="841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72" y="346"/>
                    <a:pt x="834" y="346"/>
                  </a:cubicBezTo>
                  <a:cubicBezTo>
                    <a:pt x="1179" y="346"/>
                    <a:pt x="1417" y="668"/>
                    <a:pt x="1298" y="1001"/>
                  </a:cubicBezTo>
                  <a:cubicBezTo>
                    <a:pt x="1262" y="1084"/>
                    <a:pt x="1310" y="1180"/>
                    <a:pt x="1405" y="1203"/>
                  </a:cubicBezTo>
                  <a:cubicBezTo>
                    <a:pt x="1424" y="1211"/>
                    <a:pt x="1443" y="1215"/>
                    <a:pt x="1462" y="1215"/>
                  </a:cubicBezTo>
                  <a:cubicBezTo>
                    <a:pt x="1528" y="1215"/>
                    <a:pt x="1589" y="1170"/>
                    <a:pt x="1608" y="1096"/>
                  </a:cubicBezTo>
                  <a:cubicBezTo>
                    <a:pt x="1643" y="1013"/>
                    <a:pt x="1655" y="918"/>
                    <a:pt x="1655" y="834"/>
                  </a:cubicBezTo>
                  <a:cubicBezTo>
                    <a:pt x="1655" y="358"/>
                    <a:pt x="1286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6" name="Google Shape;14416;p90"/>
            <p:cNvSpPr/>
            <p:nvPr/>
          </p:nvSpPr>
          <p:spPr>
            <a:xfrm>
              <a:off x="3616024" y="3153199"/>
              <a:ext cx="52287" cy="52256"/>
            </a:xfrm>
            <a:custGeom>
              <a:avLst/>
              <a:gdLst/>
              <a:ahLst/>
              <a:cxnLst/>
              <a:rect l="l" t="t" r="r" b="b"/>
              <a:pathLst>
                <a:path w="1644" h="1643" extrusionOk="0">
                  <a:moveTo>
                    <a:pt x="834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92"/>
                    <a:pt x="375" y="1642"/>
                    <a:pt x="828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08" y="1608"/>
                    <a:pt x="1167" y="1513"/>
                    <a:pt x="1144" y="1430"/>
                  </a:cubicBezTo>
                  <a:cubicBezTo>
                    <a:pt x="1123" y="1359"/>
                    <a:pt x="1060" y="1305"/>
                    <a:pt x="991" y="1305"/>
                  </a:cubicBezTo>
                  <a:cubicBezTo>
                    <a:pt x="978" y="1305"/>
                    <a:pt x="966" y="1307"/>
                    <a:pt x="953" y="1311"/>
                  </a:cubicBezTo>
                  <a:cubicBezTo>
                    <a:pt x="914" y="1319"/>
                    <a:pt x="876" y="1323"/>
                    <a:pt x="838" y="1323"/>
                  </a:cubicBezTo>
                  <a:cubicBezTo>
                    <a:pt x="564" y="1323"/>
                    <a:pt x="334" y="1106"/>
                    <a:pt x="334" y="834"/>
                  </a:cubicBezTo>
                  <a:cubicBezTo>
                    <a:pt x="334" y="572"/>
                    <a:pt x="560" y="346"/>
                    <a:pt x="822" y="346"/>
                  </a:cubicBezTo>
                  <a:cubicBezTo>
                    <a:pt x="1167" y="346"/>
                    <a:pt x="1405" y="668"/>
                    <a:pt x="1286" y="1001"/>
                  </a:cubicBezTo>
                  <a:cubicBezTo>
                    <a:pt x="1263" y="1084"/>
                    <a:pt x="1310" y="1180"/>
                    <a:pt x="1394" y="1203"/>
                  </a:cubicBezTo>
                  <a:cubicBezTo>
                    <a:pt x="1415" y="1211"/>
                    <a:pt x="1436" y="1215"/>
                    <a:pt x="1456" y="1215"/>
                  </a:cubicBezTo>
                  <a:cubicBezTo>
                    <a:pt x="1524" y="1215"/>
                    <a:pt x="1580" y="1170"/>
                    <a:pt x="1608" y="1096"/>
                  </a:cubicBezTo>
                  <a:cubicBezTo>
                    <a:pt x="1632" y="1013"/>
                    <a:pt x="1644" y="918"/>
                    <a:pt x="1644" y="834"/>
                  </a:cubicBezTo>
                  <a:cubicBezTo>
                    <a:pt x="1644" y="358"/>
                    <a:pt x="1275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7" name="Google Shape;14417;p90"/>
            <p:cNvSpPr/>
            <p:nvPr/>
          </p:nvSpPr>
          <p:spPr>
            <a:xfrm>
              <a:off x="3679252" y="3153199"/>
              <a:ext cx="57217" cy="52256"/>
            </a:xfrm>
            <a:custGeom>
              <a:avLst/>
              <a:gdLst/>
              <a:ahLst/>
              <a:cxnLst/>
              <a:rect l="l" t="t" r="r" b="b"/>
              <a:pathLst>
                <a:path w="1799" h="1643" extrusionOk="0">
                  <a:moveTo>
                    <a:pt x="834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92"/>
                    <a:pt x="375" y="1642"/>
                    <a:pt x="828" y="1642"/>
                  </a:cubicBezTo>
                  <a:cubicBezTo>
                    <a:pt x="892" y="1642"/>
                    <a:pt x="958" y="1635"/>
                    <a:pt x="1025" y="1620"/>
                  </a:cubicBezTo>
                  <a:cubicBezTo>
                    <a:pt x="1120" y="1608"/>
                    <a:pt x="1180" y="1513"/>
                    <a:pt x="1144" y="1430"/>
                  </a:cubicBezTo>
                  <a:cubicBezTo>
                    <a:pt x="1134" y="1359"/>
                    <a:pt x="1064" y="1305"/>
                    <a:pt x="992" y="1305"/>
                  </a:cubicBezTo>
                  <a:cubicBezTo>
                    <a:pt x="979" y="1305"/>
                    <a:pt x="966" y="1307"/>
                    <a:pt x="953" y="1311"/>
                  </a:cubicBezTo>
                  <a:cubicBezTo>
                    <a:pt x="916" y="1319"/>
                    <a:pt x="879" y="1323"/>
                    <a:pt x="842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72" y="346"/>
                    <a:pt x="834" y="346"/>
                  </a:cubicBezTo>
                  <a:cubicBezTo>
                    <a:pt x="1180" y="346"/>
                    <a:pt x="1418" y="668"/>
                    <a:pt x="1299" y="1001"/>
                  </a:cubicBezTo>
                  <a:cubicBezTo>
                    <a:pt x="1263" y="1084"/>
                    <a:pt x="1311" y="1180"/>
                    <a:pt x="1406" y="1203"/>
                  </a:cubicBezTo>
                  <a:cubicBezTo>
                    <a:pt x="1425" y="1211"/>
                    <a:pt x="1444" y="1215"/>
                    <a:pt x="1463" y="1215"/>
                  </a:cubicBezTo>
                  <a:cubicBezTo>
                    <a:pt x="1528" y="1215"/>
                    <a:pt x="1590" y="1170"/>
                    <a:pt x="1608" y="1096"/>
                  </a:cubicBezTo>
                  <a:cubicBezTo>
                    <a:pt x="1799" y="549"/>
                    <a:pt x="1406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8" name="Google Shape;14418;p90"/>
            <p:cNvSpPr/>
            <p:nvPr/>
          </p:nvSpPr>
          <p:spPr>
            <a:xfrm>
              <a:off x="3742894" y="3153199"/>
              <a:ext cx="57185" cy="52256"/>
            </a:xfrm>
            <a:custGeom>
              <a:avLst/>
              <a:gdLst/>
              <a:ahLst/>
              <a:cxnLst/>
              <a:rect l="l" t="t" r="r" b="b"/>
              <a:pathLst>
                <a:path w="1798" h="1643" extrusionOk="0">
                  <a:moveTo>
                    <a:pt x="834" y="1"/>
                  </a:moveTo>
                  <a:cubicBezTo>
                    <a:pt x="369" y="1"/>
                    <a:pt x="0" y="370"/>
                    <a:pt x="0" y="822"/>
                  </a:cubicBezTo>
                  <a:cubicBezTo>
                    <a:pt x="0" y="1292"/>
                    <a:pt x="374" y="1642"/>
                    <a:pt x="827" y="1642"/>
                  </a:cubicBezTo>
                  <a:cubicBezTo>
                    <a:pt x="892" y="1642"/>
                    <a:pt x="957" y="1635"/>
                    <a:pt x="1024" y="1620"/>
                  </a:cubicBezTo>
                  <a:cubicBezTo>
                    <a:pt x="1107" y="1608"/>
                    <a:pt x="1167" y="1513"/>
                    <a:pt x="1143" y="1430"/>
                  </a:cubicBezTo>
                  <a:cubicBezTo>
                    <a:pt x="1123" y="1359"/>
                    <a:pt x="1060" y="1305"/>
                    <a:pt x="990" y="1305"/>
                  </a:cubicBezTo>
                  <a:cubicBezTo>
                    <a:pt x="978" y="1305"/>
                    <a:pt x="965" y="1307"/>
                    <a:pt x="953" y="1311"/>
                  </a:cubicBezTo>
                  <a:cubicBezTo>
                    <a:pt x="914" y="1319"/>
                    <a:pt x="875" y="1323"/>
                    <a:pt x="837" y="1323"/>
                  </a:cubicBezTo>
                  <a:cubicBezTo>
                    <a:pt x="563" y="1323"/>
                    <a:pt x="334" y="1106"/>
                    <a:pt x="334" y="834"/>
                  </a:cubicBezTo>
                  <a:cubicBezTo>
                    <a:pt x="334" y="572"/>
                    <a:pt x="560" y="346"/>
                    <a:pt x="822" y="346"/>
                  </a:cubicBezTo>
                  <a:cubicBezTo>
                    <a:pt x="1167" y="346"/>
                    <a:pt x="1405" y="668"/>
                    <a:pt x="1286" y="1001"/>
                  </a:cubicBezTo>
                  <a:cubicBezTo>
                    <a:pt x="1262" y="1084"/>
                    <a:pt x="1298" y="1180"/>
                    <a:pt x="1393" y="1203"/>
                  </a:cubicBezTo>
                  <a:cubicBezTo>
                    <a:pt x="1415" y="1211"/>
                    <a:pt x="1435" y="1215"/>
                    <a:pt x="1455" y="1215"/>
                  </a:cubicBezTo>
                  <a:cubicBezTo>
                    <a:pt x="1523" y="1215"/>
                    <a:pt x="1577" y="1170"/>
                    <a:pt x="1596" y="1096"/>
                  </a:cubicBezTo>
                  <a:cubicBezTo>
                    <a:pt x="1798" y="549"/>
                    <a:pt x="1393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9" name="Google Shape;14419;p90"/>
            <p:cNvSpPr/>
            <p:nvPr/>
          </p:nvSpPr>
          <p:spPr>
            <a:xfrm>
              <a:off x="3806122" y="3088826"/>
              <a:ext cx="57217" cy="52224"/>
            </a:xfrm>
            <a:custGeom>
              <a:avLst/>
              <a:gdLst/>
              <a:ahLst/>
              <a:cxnLst/>
              <a:rect l="l" t="t" r="r" b="b"/>
              <a:pathLst>
                <a:path w="1799" h="1642" extrusionOk="0">
                  <a:moveTo>
                    <a:pt x="834" y="1"/>
                  </a:moveTo>
                  <a:cubicBezTo>
                    <a:pt x="370" y="1"/>
                    <a:pt x="0" y="370"/>
                    <a:pt x="0" y="822"/>
                  </a:cubicBezTo>
                  <a:cubicBezTo>
                    <a:pt x="0" y="1292"/>
                    <a:pt x="375" y="1642"/>
                    <a:pt x="828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20" y="1608"/>
                    <a:pt x="1179" y="1513"/>
                    <a:pt x="1143" y="1430"/>
                  </a:cubicBezTo>
                  <a:cubicBezTo>
                    <a:pt x="1134" y="1351"/>
                    <a:pt x="1067" y="1304"/>
                    <a:pt x="996" y="1304"/>
                  </a:cubicBezTo>
                  <a:cubicBezTo>
                    <a:pt x="982" y="1304"/>
                    <a:pt x="967" y="1306"/>
                    <a:pt x="953" y="1311"/>
                  </a:cubicBezTo>
                  <a:cubicBezTo>
                    <a:pt x="916" y="1319"/>
                    <a:pt x="878" y="1323"/>
                    <a:pt x="842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60" y="346"/>
                    <a:pt x="834" y="346"/>
                  </a:cubicBezTo>
                  <a:cubicBezTo>
                    <a:pt x="1179" y="346"/>
                    <a:pt x="1417" y="668"/>
                    <a:pt x="1298" y="1001"/>
                  </a:cubicBezTo>
                  <a:cubicBezTo>
                    <a:pt x="1263" y="1084"/>
                    <a:pt x="1310" y="1180"/>
                    <a:pt x="1394" y="1203"/>
                  </a:cubicBezTo>
                  <a:cubicBezTo>
                    <a:pt x="1415" y="1211"/>
                    <a:pt x="1436" y="1215"/>
                    <a:pt x="1457" y="1215"/>
                  </a:cubicBezTo>
                  <a:cubicBezTo>
                    <a:pt x="1528" y="1215"/>
                    <a:pt x="1589" y="1170"/>
                    <a:pt x="1608" y="1096"/>
                  </a:cubicBezTo>
                  <a:cubicBezTo>
                    <a:pt x="1798" y="549"/>
                    <a:pt x="1405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0" name="Google Shape;14420;p90"/>
            <p:cNvSpPr/>
            <p:nvPr/>
          </p:nvSpPr>
          <p:spPr>
            <a:xfrm>
              <a:off x="3806122" y="3153199"/>
              <a:ext cx="57217" cy="52256"/>
            </a:xfrm>
            <a:custGeom>
              <a:avLst/>
              <a:gdLst/>
              <a:ahLst/>
              <a:cxnLst/>
              <a:rect l="l" t="t" r="r" b="b"/>
              <a:pathLst>
                <a:path w="1799" h="1643" extrusionOk="0">
                  <a:moveTo>
                    <a:pt x="834" y="1"/>
                  </a:moveTo>
                  <a:cubicBezTo>
                    <a:pt x="370" y="1"/>
                    <a:pt x="0" y="370"/>
                    <a:pt x="0" y="822"/>
                  </a:cubicBezTo>
                  <a:cubicBezTo>
                    <a:pt x="0" y="1292"/>
                    <a:pt x="375" y="1642"/>
                    <a:pt x="828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20" y="1608"/>
                    <a:pt x="1179" y="1513"/>
                    <a:pt x="1143" y="1430"/>
                  </a:cubicBezTo>
                  <a:cubicBezTo>
                    <a:pt x="1133" y="1359"/>
                    <a:pt x="1063" y="1305"/>
                    <a:pt x="991" y="1305"/>
                  </a:cubicBezTo>
                  <a:cubicBezTo>
                    <a:pt x="978" y="1305"/>
                    <a:pt x="966" y="1307"/>
                    <a:pt x="953" y="1311"/>
                  </a:cubicBezTo>
                  <a:cubicBezTo>
                    <a:pt x="916" y="1319"/>
                    <a:pt x="878" y="1323"/>
                    <a:pt x="842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60" y="346"/>
                    <a:pt x="834" y="346"/>
                  </a:cubicBezTo>
                  <a:cubicBezTo>
                    <a:pt x="1179" y="346"/>
                    <a:pt x="1417" y="668"/>
                    <a:pt x="1298" y="1001"/>
                  </a:cubicBezTo>
                  <a:cubicBezTo>
                    <a:pt x="1263" y="1084"/>
                    <a:pt x="1310" y="1180"/>
                    <a:pt x="1394" y="1203"/>
                  </a:cubicBezTo>
                  <a:cubicBezTo>
                    <a:pt x="1415" y="1211"/>
                    <a:pt x="1436" y="1215"/>
                    <a:pt x="1457" y="1215"/>
                  </a:cubicBezTo>
                  <a:cubicBezTo>
                    <a:pt x="1528" y="1215"/>
                    <a:pt x="1589" y="1170"/>
                    <a:pt x="1608" y="1096"/>
                  </a:cubicBezTo>
                  <a:cubicBezTo>
                    <a:pt x="1798" y="549"/>
                    <a:pt x="1405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1" name="Google Shape;14421;p90"/>
            <p:cNvSpPr/>
            <p:nvPr/>
          </p:nvSpPr>
          <p:spPr>
            <a:xfrm>
              <a:off x="3549742" y="2940392"/>
              <a:ext cx="107215" cy="72420"/>
            </a:xfrm>
            <a:custGeom>
              <a:avLst/>
              <a:gdLst/>
              <a:ahLst/>
              <a:cxnLst/>
              <a:rect l="l" t="t" r="r" b="b"/>
              <a:pathLst>
                <a:path w="3371" h="2277" extrusionOk="0">
                  <a:moveTo>
                    <a:pt x="1573" y="1"/>
                  </a:moveTo>
                  <a:cubicBezTo>
                    <a:pt x="1311" y="1"/>
                    <a:pt x="1084" y="215"/>
                    <a:pt x="1084" y="489"/>
                  </a:cubicBezTo>
                  <a:lnTo>
                    <a:pt x="1084" y="548"/>
                  </a:lnTo>
                  <a:cubicBezTo>
                    <a:pt x="1084" y="608"/>
                    <a:pt x="1037" y="644"/>
                    <a:pt x="977" y="644"/>
                  </a:cubicBezTo>
                  <a:cubicBezTo>
                    <a:pt x="715" y="644"/>
                    <a:pt x="489" y="870"/>
                    <a:pt x="489" y="1144"/>
                  </a:cubicBezTo>
                  <a:cubicBezTo>
                    <a:pt x="489" y="1167"/>
                    <a:pt x="489" y="1203"/>
                    <a:pt x="501" y="1227"/>
                  </a:cubicBezTo>
                  <a:cubicBezTo>
                    <a:pt x="501" y="1227"/>
                    <a:pt x="501" y="1239"/>
                    <a:pt x="489" y="1239"/>
                  </a:cubicBezTo>
                  <a:cubicBezTo>
                    <a:pt x="215" y="1239"/>
                    <a:pt x="1" y="1465"/>
                    <a:pt x="1" y="1739"/>
                  </a:cubicBezTo>
                  <a:lnTo>
                    <a:pt x="1" y="1775"/>
                  </a:lnTo>
                  <a:cubicBezTo>
                    <a:pt x="1" y="2013"/>
                    <a:pt x="180" y="2227"/>
                    <a:pt x="418" y="2275"/>
                  </a:cubicBezTo>
                  <a:cubicBezTo>
                    <a:pt x="425" y="2276"/>
                    <a:pt x="432" y="2276"/>
                    <a:pt x="439" y="2276"/>
                  </a:cubicBezTo>
                  <a:cubicBezTo>
                    <a:pt x="517" y="2276"/>
                    <a:pt x="597" y="2219"/>
                    <a:pt x="608" y="2132"/>
                  </a:cubicBezTo>
                  <a:cubicBezTo>
                    <a:pt x="620" y="2048"/>
                    <a:pt x="561" y="1953"/>
                    <a:pt x="477" y="1941"/>
                  </a:cubicBezTo>
                  <a:cubicBezTo>
                    <a:pt x="394" y="1929"/>
                    <a:pt x="334" y="1870"/>
                    <a:pt x="334" y="1775"/>
                  </a:cubicBezTo>
                  <a:lnTo>
                    <a:pt x="334" y="1727"/>
                  </a:lnTo>
                  <a:cubicBezTo>
                    <a:pt x="334" y="1632"/>
                    <a:pt x="418" y="1560"/>
                    <a:pt x="501" y="1560"/>
                  </a:cubicBezTo>
                  <a:cubicBezTo>
                    <a:pt x="715" y="1560"/>
                    <a:pt x="894" y="1370"/>
                    <a:pt x="846" y="1144"/>
                  </a:cubicBezTo>
                  <a:cubicBezTo>
                    <a:pt x="822" y="1036"/>
                    <a:pt x="906" y="953"/>
                    <a:pt x="1013" y="953"/>
                  </a:cubicBezTo>
                  <a:cubicBezTo>
                    <a:pt x="1263" y="953"/>
                    <a:pt x="1465" y="739"/>
                    <a:pt x="1454" y="489"/>
                  </a:cubicBezTo>
                  <a:cubicBezTo>
                    <a:pt x="1442" y="370"/>
                    <a:pt x="1525" y="298"/>
                    <a:pt x="1620" y="298"/>
                  </a:cubicBezTo>
                  <a:lnTo>
                    <a:pt x="2382" y="298"/>
                  </a:lnTo>
                  <a:cubicBezTo>
                    <a:pt x="2466" y="298"/>
                    <a:pt x="2537" y="370"/>
                    <a:pt x="2537" y="453"/>
                  </a:cubicBezTo>
                  <a:lnTo>
                    <a:pt x="2537" y="489"/>
                  </a:lnTo>
                  <a:cubicBezTo>
                    <a:pt x="2537" y="513"/>
                    <a:pt x="2525" y="548"/>
                    <a:pt x="2525" y="608"/>
                  </a:cubicBezTo>
                  <a:cubicBezTo>
                    <a:pt x="2525" y="798"/>
                    <a:pt x="2692" y="965"/>
                    <a:pt x="2882" y="965"/>
                  </a:cubicBezTo>
                  <a:cubicBezTo>
                    <a:pt x="2978" y="965"/>
                    <a:pt x="3049" y="1036"/>
                    <a:pt x="3049" y="1132"/>
                  </a:cubicBezTo>
                  <a:cubicBezTo>
                    <a:pt x="3049" y="1215"/>
                    <a:pt x="2978" y="1286"/>
                    <a:pt x="2882" y="1286"/>
                  </a:cubicBezTo>
                  <a:lnTo>
                    <a:pt x="2275" y="1286"/>
                  </a:lnTo>
                  <a:cubicBezTo>
                    <a:pt x="2037" y="1286"/>
                    <a:pt x="1846" y="1489"/>
                    <a:pt x="1846" y="1727"/>
                  </a:cubicBezTo>
                  <a:lnTo>
                    <a:pt x="1846" y="1787"/>
                  </a:lnTo>
                  <a:cubicBezTo>
                    <a:pt x="1846" y="1870"/>
                    <a:pt x="1763" y="1941"/>
                    <a:pt x="1680" y="1941"/>
                  </a:cubicBezTo>
                  <a:lnTo>
                    <a:pt x="1120" y="1941"/>
                  </a:lnTo>
                  <a:cubicBezTo>
                    <a:pt x="1037" y="1941"/>
                    <a:pt x="965" y="2025"/>
                    <a:pt x="965" y="2108"/>
                  </a:cubicBezTo>
                  <a:cubicBezTo>
                    <a:pt x="965" y="2203"/>
                    <a:pt x="1037" y="2275"/>
                    <a:pt x="1120" y="2275"/>
                  </a:cubicBezTo>
                  <a:lnTo>
                    <a:pt x="1680" y="2275"/>
                  </a:lnTo>
                  <a:cubicBezTo>
                    <a:pt x="1942" y="2275"/>
                    <a:pt x="2168" y="2048"/>
                    <a:pt x="2168" y="1787"/>
                  </a:cubicBezTo>
                  <a:lnTo>
                    <a:pt x="2168" y="1727"/>
                  </a:lnTo>
                  <a:cubicBezTo>
                    <a:pt x="2168" y="1667"/>
                    <a:pt x="2216" y="1620"/>
                    <a:pt x="2275" y="1620"/>
                  </a:cubicBezTo>
                  <a:lnTo>
                    <a:pt x="2882" y="1620"/>
                  </a:lnTo>
                  <a:cubicBezTo>
                    <a:pt x="3156" y="1620"/>
                    <a:pt x="3370" y="1394"/>
                    <a:pt x="3370" y="1132"/>
                  </a:cubicBezTo>
                  <a:cubicBezTo>
                    <a:pt x="3311" y="858"/>
                    <a:pt x="3097" y="632"/>
                    <a:pt x="2823" y="632"/>
                  </a:cubicBezTo>
                  <a:cubicBezTo>
                    <a:pt x="2811" y="632"/>
                    <a:pt x="2799" y="620"/>
                    <a:pt x="2811" y="620"/>
                  </a:cubicBezTo>
                  <a:cubicBezTo>
                    <a:pt x="2882" y="298"/>
                    <a:pt x="2644" y="1"/>
                    <a:pt x="2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2" name="Google Shape;14422;p90"/>
            <p:cNvSpPr/>
            <p:nvPr/>
          </p:nvSpPr>
          <p:spPr>
            <a:xfrm>
              <a:off x="3630050" y="2983551"/>
              <a:ext cx="93539" cy="73120"/>
            </a:xfrm>
            <a:custGeom>
              <a:avLst/>
              <a:gdLst/>
              <a:ahLst/>
              <a:cxnLst/>
              <a:rect l="l" t="t" r="r" b="b"/>
              <a:pathLst>
                <a:path w="2941" h="2299" extrusionOk="0">
                  <a:moveTo>
                    <a:pt x="1703" y="1"/>
                  </a:moveTo>
                  <a:cubicBezTo>
                    <a:pt x="1429" y="1"/>
                    <a:pt x="1203" y="227"/>
                    <a:pt x="1203" y="501"/>
                  </a:cubicBezTo>
                  <a:lnTo>
                    <a:pt x="1203" y="561"/>
                  </a:lnTo>
                  <a:cubicBezTo>
                    <a:pt x="1203" y="620"/>
                    <a:pt x="1167" y="656"/>
                    <a:pt x="1107" y="656"/>
                  </a:cubicBezTo>
                  <a:lnTo>
                    <a:pt x="488" y="656"/>
                  </a:lnTo>
                  <a:cubicBezTo>
                    <a:pt x="226" y="656"/>
                    <a:pt x="0" y="882"/>
                    <a:pt x="0" y="1156"/>
                  </a:cubicBezTo>
                  <a:cubicBezTo>
                    <a:pt x="0" y="1418"/>
                    <a:pt x="226" y="1644"/>
                    <a:pt x="488" y="1644"/>
                  </a:cubicBezTo>
                  <a:cubicBezTo>
                    <a:pt x="512" y="1644"/>
                    <a:pt x="512" y="1656"/>
                    <a:pt x="512" y="1656"/>
                  </a:cubicBezTo>
                  <a:cubicBezTo>
                    <a:pt x="512" y="1656"/>
                    <a:pt x="488" y="1704"/>
                    <a:pt x="488" y="1775"/>
                  </a:cubicBezTo>
                  <a:lnTo>
                    <a:pt x="488" y="1811"/>
                  </a:lnTo>
                  <a:cubicBezTo>
                    <a:pt x="488" y="2073"/>
                    <a:pt x="714" y="2299"/>
                    <a:pt x="988" y="2299"/>
                  </a:cubicBezTo>
                  <a:lnTo>
                    <a:pt x="1322" y="2299"/>
                  </a:lnTo>
                  <a:cubicBezTo>
                    <a:pt x="1596" y="2299"/>
                    <a:pt x="1834" y="2085"/>
                    <a:pt x="1822" y="1751"/>
                  </a:cubicBezTo>
                  <a:cubicBezTo>
                    <a:pt x="1822" y="1692"/>
                    <a:pt x="1857" y="1644"/>
                    <a:pt x="1917" y="1644"/>
                  </a:cubicBezTo>
                  <a:cubicBezTo>
                    <a:pt x="2238" y="1644"/>
                    <a:pt x="2453" y="1358"/>
                    <a:pt x="2417" y="1061"/>
                  </a:cubicBezTo>
                  <a:cubicBezTo>
                    <a:pt x="2417" y="1049"/>
                    <a:pt x="2417" y="1037"/>
                    <a:pt x="2429" y="1037"/>
                  </a:cubicBezTo>
                  <a:cubicBezTo>
                    <a:pt x="2691" y="1037"/>
                    <a:pt x="2917" y="811"/>
                    <a:pt x="2917" y="537"/>
                  </a:cubicBezTo>
                  <a:lnTo>
                    <a:pt x="2917" y="501"/>
                  </a:lnTo>
                  <a:cubicBezTo>
                    <a:pt x="2941" y="201"/>
                    <a:pt x="2687" y="16"/>
                    <a:pt x="2503" y="16"/>
                  </a:cubicBezTo>
                  <a:cubicBezTo>
                    <a:pt x="2409" y="16"/>
                    <a:pt x="2334" y="63"/>
                    <a:pt x="2322" y="168"/>
                  </a:cubicBezTo>
                  <a:cubicBezTo>
                    <a:pt x="2310" y="263"/>
                    <a:pt x="2381" y="346"/>
                    <a:pt x="2477" y="346"/>
                  </a:cubicBezTo>
                  <a:cubicBezTo>
                    <a:pt x="2548" y="346"/>
                    <a:pt x="2619" y="430"/>
                    <a:pt x="2619" y="513"/>
                  </a:cubicBezTo>
                  <a:lnTo>
                    <a:pt x="2619" y="561"/>
                  </a:lnTo>
                  <a:cubicBezTo>
                    <a:pt x="2619" y="644"/>
                    <a:pt x="2548" y="727"/>
                    <a:pt x="2453" y="727"/>
                  </a:cubicBezTo>
                  <a:cubicBezTo>
                    <a:pt x="2250" y="727"/>
                    <a:pt x="2072" y="918"/>
                    <a:pt x="2119" y="1144"/>
                  </a:cubicBezTo>
                  <a:cubicBezTo>
                    <a:pt x="2131" y="1239"/>
                    <a:pt x="2060" y="1334"/>
                    <a:pt x="1953" y="1334"/>
                  </a:cubicBezTo>
                  <a:cubicBezTo>
                    <a:pt x="1703" y="1334"/>
                    <a:pt x="1488" y="1537"/>
                    <a:pt x="1500" y="1799"/>
                  </a:cubicBezTo>
                  <a:cubicBezTo>
                    <a:pt x="1524" y="1918"/>
                    <a:pt x="1429" y="1989"/>
                    <a:pt x="1345" y="1989"/>
                  </a:cubicBezTo>
                  <a:lnTo>
                    <a:pt x="1000" y="1989"/>
                  </a:lnTo>
                  <a:cubicBezTo>
                    <a:pt x="905" y="1989"/>
                    <a:pt x="834" y="1918"/>
                    <a:pt x="834" y="1823"/>
                  </a:cubicBezTo>
                  <a:lnTo>
                    <a:pt x="834" y="1787"/>
                  </a:lnTo>
                  <a:cubicBezTo>
                    <a:pt x="834" y="1751"/>
                    <a:pt x="845" y="1727"/>
                    <a:pt x="845" y="1668"/>
                  </a:cubicBezTo>
                  <a:cubicBezTo>
                    <a:pt x="845" y="1477"/>
                    <a:pt x="691" y="1323"/>
                    <a:pt x="488" y="1323"/>
                  </a:cubicBezTo>
                  <a:cubicBezTo>
                    <a:pt x="405" y="1323"/>
                    <a:pt x="333" y="1239"/>
                    <a:pt x="333" y="1156"/>
                  </a:cubicBezTo>
                  <a:cubicBezTo>
                    <a:pt x="333" y="1061"/>
                    <a:pt x="405" y="989"/>
                    <a:pt x="488" y="989"/>
                  </a:cubicBezTo>
                  <a:lnTo>
                    <a:pt x="1107" y="989"/>
                  </a:lnTo>
                  <a:cubicBezTo>
                    <a:pt x="1345" y="989"/>
                    <a:pt x="1536" y="799"/>
                    <a:pt x="1536" y="561"/>
                  </a:cubicBezTo>
                  <a:lnTo>
                    <a:pt x="1536" y="501"/>
                  </a:lnTo>
                  <a:cubicBezTo>
                    <a:pt x="1536" y="406"/>
                    <a:pt x="1607" y="334"/>
                    <a:pt x="1703" y="334"/>
                  </a:cubicBezTo>
                  <a:lnTo>
                    <a:pt x="1798" y="334"/>
                  </a:lnTo>
                  <a:cubicBezTo>
                    <a:pt x="1893" y="334"/>
                    <a:pt x="1965" y="263"/>
                    <a:pt x="1965" y="168"/>
                  </a:cubicBezTo>
                  <a:cubicBezTo>
                    <a:pt x="1965" y="84"/>
                    <a:pt x="1893" y="1"/>
                    <a:pt x="1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3" name="Google Shape;14423;p90"/>
          <p:cNvGrpSpPr/>
          <p:nvPr/>
        </p:nvGrpSpPr>
        <p:grpSpPr>
          <a:xfrm>
            <a:off x="3082845" y="2920959"/>
            <a:ext cx="356375" cy="302338"/>
            <a:chOff x="3082845" y="2920959"/>
            <a:chExt cx="356375" cy="302338"/>
          </a:xfrm>
          <a:solidFill>
            <a:schemeClr val="bg1"/>
          </a:solidFill>
        </p:grpSpPr>
        <p:sp>
          <p:nvSpPr>
            <p:cNvPr id="14424" name="Google Shape;14424;p90"/>
            <p:cNvSpPr/>
            <p:nvPr/>
          </p:nvSpPr>
          <p:spPr>
            <a:xfrm>
              <a:off x="3082845" y="2920959"/>
              <a:ext cx="217769" cy="130432"/>
            </a:xfrm>
            <a:custGeom>
              <a:avLst/>
              <a:gdLst/>
              <a:ahLst/>
              <a:cxnLst/>
              <a:rect l="l" t="t" r="r" b="b"/>
              <a:pathLst>
                <a:path w="6847" h="4101" extrusionOk="0">
                  <a:moveTo>
                    <a:pt x="2394" y="2767"/>
                  </a:moveTo>
                  <a:lnTo>
                    <a:pt x="2394" y="3779"/>
                  </a:lnTo>
                  <a:cubicBezTo>
                    <a:pt x="2156" y="3743"/>
                    <a:pt x="2060" y="3683"/>
                    <a:pt x="1477" y="3469"/>
                  </a:cubicBezTo>
                  <a:cubicBezTo>
                    <a:pt x="1358" y="3374"/>
                    <a:pt x="1370" y="3231"/>
                    <a:pt x="1453" y="3136"/>
                  </a:cubicBezTo>
                  <a:cubicBezTo>
                    <a:pt x="2025" y="2874"/>
                    <a:pt x="2132" y="2790"/>
                    <a:pt x="2394" y="2767"/>
                  </a:cubicBezTo>
                  <a:close/>
                  <a:moveTo>
                    <a:pt x="3696" y="1"/>
                  </a:moveTo>
                  <a:cubicBezTo>
                    <a:pt x="3572" y="1"/>
                    <a:pt x="3447" y="74"/>
                    <a:pt x="3394" y="207"/>
                  </a:cubicBezTo>
                  <a:lnTo>
                    <a:pt x="2799" y="1600"/>
                  </a:lnTo>
                  <a:cubicBezTo>
                    <a:pt x="2727" y="1767"/>
                    <a:pt x="2691" y="1933"/>
                    <a:pt x="2691" y="2100"/>
                  </a:cubicBezTo>
                  <a:cubicBezTo>
                    <a:pt x="2691" y="2195"/>
                    <a:pt x="2715" y="2290"/>
                    <a:pt x="2727" y="2398"/>
                  </a:cubicBezTo>
                  <a:lnTo>
                    <a:pt x="2572" y="2398"/>
                  </a:lnTo>
                  <a:cubicBezTo>
                    <a:pt x="2060" y="2398"/>
                    <a:pt x="1798" y="2588"/>
                    <a:pt x="1286" y="2826"/>
                  </a:cubicBezTo>
                  <a:cubicBezTo>
                    <a:pt x="1227" y="2850"/>
                    <a:pt x="1120" y="2957"/>
                    <a:pt x="1072" y="3088"/>
                  </a:cubicBezTo>
                  <a:lnTo>
                    <a:pt x="167" y="3088"/>
                  </a:lnTo>
                  <a:cubicBezTo>
                    <a:pt x="72" y="3088"/>
                    <a:pt x="1" y="3160"/>
                    <a:pt x="1" y="3255"/>
                  </a:cubicBezTo>
                  <a:cubicBezTo>
                    <a:pt x="1" y="3338"/>
                    <a:pt x="72" y="3421"/>
                    <a:pt x="167" y="3421"/>
                  </a:cubicBezTo>
                  <a:lnTo>
                    <a:pt x="1060" y="3421"/>
                  </a:lnTo>
                  <a:cubicBezTo>
                    <a:pt x="1096" y="3588"/>
                    <a:pt x="1227" y="3719"/>
                    <a:pt x="1310" y="3743"/>
                  </a:cubicBezTo>
                  <a:cubicBezTo>
                    <a:pt x="1906" y="3981"/>
                    <a:pt x="2120" y="4100"/>
                    <a:pt x="2537" y="4100"/>
                  </a:cubicBezTo>
                  <a:lnTo>
                    <a:pt x="5061" y="4100"/>
                  </a:lnTo>
                  <a:cubicBezTo>
                    <a:pt x="5156" y="4100"/>
                    <a:pt x="5227" y="4029"/>
                    <a:pt x="5227" y="3933"/>
                  </a:cubicBezTo>
                  <a:cubicBezTo>
                    <a:pt x="5227" y="3850"/>
                    <a:pt x="5156" y="3779"/>
                    <a:pt x="5061" y="3779"/>
                  </a:cubicBezTo>
                  <a:lnTo>
                    <a:pt x="2715" y="3779"/>
                  </a:lnTo>
                  <a:lnTo>
                    <a:pt x="2715" y="2731"/>
                  </a:lnTo>
                  <a:lnTo>
                    <a:pt x="6668" y="2731"/>
                  </a:lnTo>
                  <a:cubicBezTo>
                    <a:pt x="6763" y="2731"/>
                    <a:pt x="6835" y="2659"/>
                    <a:pt x="6835" y="2564"/>
                  </a:cubicBezTo>
                  <a:cubicBezTo>
                    <a:pt x="6847" y="2481"/>
                    <a:pt x="6775" y="2409"/>
                    <a:pt x="6680" y="2409"/>
                  </a:cubicBezTo>
                  <a:lnTo>
                    <a:pt x="5239" y="2409"/>
                  </a:lnTo>
                  <a:cubicBezTo>
                    <a:pt x="5763" y="1159"/>
                    <a:pt x="5775" y="1207"/>
                    <a:pt x="5775" y="1088"/>
                  </a:cubicBezTo>
                  <a:cubicBezTo>
                    <a:pt x="5775" y="945"/>
                    <a:pt x="5704" y="826"/>
                    <a:pt x="5573" y="766"/>
                  </a:cubicBezTo>
                  <a:lnTo>
                    <a:pt x="5358" y="683"/>
                  </a:lnTo>
                  <a:cubicBezTo>
                    <a:pt x="5337" y="674"/>
                    <a:pt x="5314" y="669"/>
                    <a:pt x="5292" y="669"/>
                  </a:cubicBezTo>
                  <a:cubicBezTo>
                    <a:pt x="5228" y="669"/>
                    <a:pt x="5167" y="705"/>
                    <a:pt x="5132" y="766"/>
                  </a:cubicBezTo>
                  <a:cubicBezTo>
                    <a:pt x="5108" y="862"/>
                    <a:pt x="5132" y="945"/>
                    <a:pt x="5227" y="993"/>
                  </a:cubicBezTo>
                  <a:lnTo>
                    <a:pt x="5430" y="1088"/>
                  </a:lnTo>
                  <a:lnTo>
                    <a:pt x="4870" y="2409"/>
                  </a:lnTo>
                  <a:lnTo>
                    <a:pt x="3072" y="2409"/>
                  </a:lnTo>
                  <a:cubicBezTo>
                    <a:pt x="3037" y="2314"/>
                    <a:pt x="3025" y="2219"/>
                    <a:pt x="3025" y="2112"/>
                  </a:cubicBezTo>
                  <a:cubicBezTo>
                    <a:pt x="3025" y="1993"/>
                    <a:pt x="3049" y="1850"/>
                    <a:pt x="3096" y="1743"/>
                  </a:cubicBezTo>
                  <a:lnTo>
                    <a:pt x="3691" y="338"/>
                  </a:lnTo>
                  <a:lnTo>
                    <a:pt x="4596" y="731"/>
                  </a:lnTo>
                  <a:cubicBezTo>
                    <a:pt x="4619" y="736"/>
                    <a:pt x="4641" y="739"/>
                    <a:pt x="4662" y="739"/>
                  </a:cubicBezTo>
                  <a:cubicBezTo>
                    <a:pt x="4729" y="739"/>
                    <a:pt x="4786" y="708"/>
                    <a:pt x="4823" y="635"/>
                  </a:cubicBezTo>
                  <a:cubicBezTo>
                    <a:pt x="4858" y="552"/>
                    <a:pt x="4823" y="457"/>
                    <a:pt x="4739" y="409"/>
                  </a:cubicBezTo>
                  <a:lnTo>
                    <a:pt x="3822" y="28"/>
                  </a:lnTo>
                  <a:cubicBezTo>
                    <a:pt x="3782" y="10"/>
                    <a:pt x="3739" y="1"/>
                    <a:pt x="3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5" name="Google Shape;14425;p90"/>
            <p:cNvSpPr/>
            <p:nvPr/>
          </p:nvSpPr>
          <p:spPr>
            <a:xfrm>
              <a:off x="3260444" y="2997577"/>
              <a:ext cx="178776" cy="225720"/>
            </a:xfrm>
            <a:custGeom>
              <a:avLst/>
              <a:gdLst/>
              <a:ahLst/>
              <a:cxnLst/>
              <a:rect l="l" t="t" r="r" b="b"/>
              <a:pathLst>
                <a:path w="5621" h="7097" extrusionOk="0">
                  <a:moveTo>
                    <a:pt x="4775" y="334"/>
                  </a:moveTo>
                  <a:cubicBezTo>
                    <a:pt x="5061" y="334"/>
                    <a:pt x="5299" y="584"/>
                    <a:pt x="5299" y="858"/>
                  </a:cubicBezTo>
                  <a:cubicBezTo>
                    <a:pt x="5299" y="1143"/>
                    <a:pt x="5061" y="1382"/>
                    <a:pt x="4775" y="1382"/>
                  </a:cubicBezTo>
                  <a:lnTo>
                    <a:pt x="4358" y="1382"/>
                  </a:lnTo>
                  <a:lnTo>
                    <a:pt x="4358" y="334"/>
                  </a:lnTo>
                  <a:close/>
                  <a:moveTo>
                    <a:pt x="1751" y="0"/>
                  </a:moveTo>
                  <a:cubicBezTo>
                    <a:pt x="1667" y="0"/>
                    <a:pt x="1584" y="72"/>
                    <a:pt x="1584" y="167"/>
                  </a:cubicBezTo>
                  <a:cubicBezTo>
                    <a:pt x="1584" y="250"/>
                    <a:pt x="1667" y="322"/>
                    <a:pt x="1751" y="322"/>
                  </a:cubicBezTo>
                  <a:lnTo>
                    <a:pt x="4037" y="322"/>
                  </a:lnTo>
                  <a:lnTo>
                    <a:pt x="4037" y="1370"/>
                  </a:lnTo>
                  <a:lnTo>
                    <a:pt x="167" y="1370"/>
                  </a:lnTo>
                  <a:cubicBezTo>
                    <a:pt x="72" y="1370"/>
                    <a:pt x="1" y="1441"/>
                    <a:pt x="1" y="1536"/>
                  </a:cubicBezTo>
                  <a:cubicBezTo>
                    <a:pt x="1" y="1620"/>
                    <a:pt x="72" y="1691"/>
                    <a:pt x="167" y="1691"/>
                  </a:cubicBezTo>
                  <a:lnTo>
                    <a:pt x="774" y="1691"/>
                  </a:lnTo>
                  <a:lnTo>
                    <a:pt x="774" y="2025"/>
                  </a:lnTo>
                  <a:cubicBezTo>
                    <a:pt x="774" y="2465"/>
                    <a:pt x="1144" y="2846"/>
                    <a:pt x="1596" y="2846"/>
                  </a:cubicBezTo>
                  <a:lnTo>
                    <a:pt x="1834" y="2846"/>
                  </a:lnTo>
                  <a:lnTo>
                    <a:pt x="1834" y="3477"/>
                  </a:lnTo>
                  <a:cubicBezTo>
                    <a:pt x="1834" y="4072"/>
                    <a:pt x="2310" y="4549"/>
                    <a:pt x="2906" y="4549"/>
                  </a:cubicBezTo>
                  <a:lnTo>
                    <a:pt x="3060" y="4549"/>
                  </a:lnTo>
                  <a:cubicBezTo>
                    <a:pt x="3561" y="4549"/>
                    <a:pt x="3953" y="4953"/>
                    <a:pt x="3953" y="5442"/>
                  </a:cubicBezTo>
                  <a:lnTo>
                    <a:pt x="3953" y="6930"/>
                  </a:lnTo>
                  <a:cubicBezTo>
                    <a:pt x="3953" y="7025"/>
                    <a:pt x="4037" y="7097"/>
                    <a:pt x="4120" y="7097"/>
                  </a:cubicBezTo>
                  <a:cubicBezTo>
                    <a:pt x="4215" y="7097"/>
                    <a:pt x="4287" y="7025"/>
                    <a:pt x="4287" y="6930"/>
                  </a:cubicBezTo>
                  <a:lnTo>
                    <a:pt x="4287" y="5442"/>
                  </a:lnTo>
                  <a:cubicBezTo>
                    <a:pt x="4287" y="4775"/>
                    <a:pt x="3739" y="4227"/>
                    <a:pt x="3060" y="4227"/>
                  </a:cubicBezTo>
                  <a:lnTo>
                    <a:pt x="2906" y="4227"/>
                  </a:lnTo>
                  <a:cubicBezTo>
                    <a:pt x="2501" y="4227"/>
                    <a:pt x="2156" y="3894"/>
                    <a:pt x="2156" y="3477"/>
                  </a:cubicBezTo>
                  <a:lnTo>
                    <a:pt x="2156" y="2846"/>
                  </a:lnTo>
                  <a:cubicBezTo>
                    <a:pt x="2176" y="2846"/>
                    <a:pt x="2207" y="2848"/>
                    <a:pt x="2246" y="2848"/>
                  </a:cubicBezTo>
                  <a:cubicBezTo>
                    <a:pt x="2344" y="2848"/>
                    <a:pt x="2491" y="2836"/>
                    <a:pt x="2644" y="2751"/>
                  </a:cubicBezTo>
                  <a:cubicBezTo>
                    <a:pt x="2739" y="2703"/>
                    <a:pt x="2763" y="2620"/>
                    <a:pt x="2727" y="2525"/>
                  </a:cubicBezTo>
                  <a:cubicBezTo>
                    <a:pt x="2694" y="2467"/>
                    <a:pt x="2638" y="2432"/>
                    <a:pt x="2579" y="2432"/>
                  </a:cubicBezTo>
                  <a:cubicBezTo>
                    <a:pt x="2553" y="2432"/>
                    <a:pt x="2526" y="2439"/>
                    <a:pt x="2501" y="2453"/>
                  </a:cubicBezTo>
                  <a:cubicBezTo>
                    <a:pt x="2422" y="2496"/>
                    <a:pt x="2374" y="2505"/>
                    <a:pt x="2191" y="2505"/>
                  </a:cubicBezTo>
                  <a:cubicBezTo>
                    <a:pt x="2068" y="2505"/>
                    <a:pt x="1887" y="2501"/>
                    <a:pt x="1596" y="2501"/>
                  </a:cubicBezTo>
                  <a:cubicBezTo>
                    <a:pt x="1322" y="2501"/>
                    <a:pt x="1096" y="2275"/>
                    <a:pt x="1096" y="2013"/>
                  </a:cubicBezTo>
                  <a:lnTo>
                    <a:pt x="1096" y="1715"/>
                  </a:lnTo>
                  <a:lnTo>
                    <a:pt x="2763" y="1715"/>
                  </a:lnTo>
                  <a:lnTo>
                    <a:pt x="2763" y="2084"/>
                  </a:lnTo>
                  <a:cubicBezTo>
                    <a:pt x="2751" y="2191"/>
                    <a:pt x="2846" y="2263"/>
                    <a:pt x="2930" y="2263"/>
                  </a:cubicBezTo>
                  <a:cubicBezTo>
                    <a:pt x="3025" y="2263"/>
                    <a:pt x="3096" y="2203"/>
                    <a:pt x="3096" y="2108"/>
                  </a:cubicBezTo>
                  <a:lnTo>
                    <a:pt x="3096" y="2036"/>
                  </a:lnTo>
                  <a:lnTo>
                    <a:pt x="3096" y="1715"/>
                  </a:lnTo>
                  <a:lnTo>
                    <a:pt x="4775" y="1715"/>
                  </a:lnTo>
                  <a:cubicBezTo>
                    <a:pt x="5251" y="1715"/>
                    <a:pt x="5620" y="1322"/>
                    <a:pt x="5620" y="858"/>
                  </a:cubicBezTo>
                  <a:cubicBezTo>
                    <a:pt x="5620" y="620"/>
                    <a:pt x="5537" y="417"/>
                    <a:pt x="5370" y="250"/>
                  </a:cubicBezTo>
                  <a:cubicBezTo>
                    <a:pt x="5204" y="84"/>
                    <a:pt x="5001" y="0"/>
                    <a:pt x="4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6" name="Google Shape;14426;p90"/>
          <p:cNvGrpSpPr/>
          <p:nvPr/>
        </p:nvGrpSpPr>
        <p:grpSpPr>
          <a:xfrm>
            <a:off x="2639038" y="2894942"/>
            <a:ext cx="355612" cy="355612"/>
            <a:chOff x="2639038" y="2894942"/>
            <a:chExt cx="355612" cy="355612"/>
          </a:xfrm>
          <a:solidFill>
            <a:schemeClr val="bg1"/>
          </a:solidFill>
        </p:grpSpPr>
        <p:sp>
          <p:nvSpPr>
            <p:cNvPr id="14427" name="Google Shape;14427;p90"/>
            <p:cNvSpPr/>
            <p:nvPr/>
          </p:nvSpPr>
          <p:spPr>
            <a:xfrm>
              <a:off x="2748479" y="2894942"/>
              <a:ext cx="246171" cy="304119"/>
            </a:xfrm>
            <a:custGeom>
              <a:avLst/>
              <a:gdLst/>
              <a:ahLst/>
              <a:cxnLst/>
              <a:rect l="l" t="t" r="r" b="b"/>
              <a:pathLst>
                <a:path w="7740" h="9562" extrusionOk="0">
                  <a:moveTo>
                    <a:pt x="7168" y="1930"/>
                  </a:moveTo>
                  <a:cubicBezTo>
                    <a:pt x="7299" y="1930"/>
                    <a:pt x="7406" y="2037"/>
                    <a:pt x="7406" y="2168"/>
                  </a:cubicBezTo>
                  <a:lnTo>
                    <a:pt x="7418" y="3156"/>
                  </a:lnTo>
                  <a:cubicBezTo>
                    <a:pt x="7418" y="3287"/>
                    <a:pt x="7311" y="3394"/>
                    <a:pt x="7180" y="3394"/>
                  </a:cubicBezTo>
                  <a:lnTo>
                    <a:pt x="6882" y="3394"/>
                  </a:lnTo>
                  <a:lnTo>
                    <a:pt x="6882" y="2715"/>
                  </a:lnTo>
                  <a:cubicBezTo>
                    <a:pt x="6882" y="2632"/>
                    <a:pt x="6811" y="2561"/>
                    <a:pt x="6715" y="2561"/>
                  </a:cubicBezTo>
                  <a:cubicBezTo>
                    <a:pt x="6632" y="2561"/>
                    <a:pt x="6549" y="2632"/>
                    <a:pt x="6549" y="2715"/>
                  </a:cubicBezTo>
                  <a:lnTo>
                    <a:pt x="6549" y="3394"/>
                  </a:lnTo>
                  <a:lnTo>
                    <a:pt x="6096" y="3394"/>
                  </a:lnTo>
                  <a:lnTo>
                    <a:pt x="6096" y="1930"/>
                  </a:lnTo>
                  <a:close/>
                  <a:moveTo>
                    <a:pt x="4549" y="1"/>
                  </a:moveTo>
                  <a:cubicBezTo>
                    <a:pt x="4227" y="1"/>
                    <a:pt x="3965" y="251"/>
                    <a:pt x="3965" y="572"/>
                  </a:cubicBezTo>
                  <a:lnTo>
                    <a:pt x="3965" y="1608"/>
                  </a:lnTo>
                  <a:lnTo>
                    <a:pt x="3239" y="1608"/>
                  </a:lnTo>
                  <a:cubicBezTo>
                    <a:pt x="3144" y="1608"/>
                    <a:pt x="3072" y="1680"/>
                    <a:pt x="3072" y="1763"/>
                  </a:cubicBezTo>
                  <a:cubicBezTo>
                    <a:pt x="3072" y="1858"/>
                    <a:pt x="3144" y="1930"/>
                    <a:pt x="3239" y="1930"/>
                  </a:cubicBezTo>
                  <a:lnTo>
                    <a:pt x="3965" y="1930"/>
                  </a:lnTo>
                  <a:lnTo>
                    <a:pt x="3965" y="3394"/>
                  </a:lnTo>
                  <a:lnTo>
                    <a:pt x="3417" y="3394"/>
                  </a:lnTo>
                  <a:lnTo>
                    <a:pt x="3417" y="3013"/>
                  </a:lnTo>
                  <a:cubicBezTo>
                    <a:pt x="3417" y="2930"/>
                    <a:pt x="3334" y="2858"/>
                    <a:pt x="3251" y="2858"/>
                  </a:cubicBezTo>
                  <a:cubicBezTo>
                    <a:pt x="3155" y="2858"/>
                    <a:pt x="3084" y="2930"/>
                    <a:pt x="3084" y="3013"/>
                  </a:cubicBezTo>
                  <a:lnTo>
                    <a:pt x="3084" y="3394"/>
                  </a:lnTo>
                  <a:lnTo>
                    <a:pt x="2382" y="3394"/>
                  </a:lnTo>
                  <a:lnTo>
                    <a:pt x="2382" y="2715"/>
                  </a:lnTo>
                  <a:cubicBezTo>
                    <a:pt x="2382" y="2632"/>
                    <a:pt x="2310" y="2561"/>
                    <a:pt x="2227" y="2561"/>
                  </a:cubicBezTo>
                  <a:cubicBezTo>
                    <a:pt x="2132" y="2561"/>
                    <a:pt x="2060" y="2632"/>
                    <a:pt x="2060" y="2715"/>
                  </a:cubicBezTo>
                  <a:lnTo>
                    <a:pt x="2060" y="3394"/>
                  </a:lnTo>
                  <a:lnTo>
                    <a:pt x="1358" y="3394"/>
                  </a:lnTo>
                  <a:lnTo>
                    <a:pt x="1358" y="3013"/>
                  </a:lnTo>
                  <a:cubicBezTo>
                    <a:pt x="1358" y="2930"/>
                    <a:pt x="1286" y="2858"/>
                    <a:pt x="1191" y="2858"/>
                  </a:cubicBezTo>
                  <a:cubicBezTo>
                    <a:pt x="1108" y="2858"/>
                    <a:pt x="1036" y="2930"/>
                    <a:pt x="1036" y="3013"/>
                  </a:cubicBezTo>
                  <a:lnTo>
                    <a:pt x="1036" y="3394"/>
                  </a:lnTo>
                  <a:lnTo>
                    <a:pt x="334" y="3394"/>
                  </a:lnTo>
                  <a:lnTo>
                    <a:pt x="334" y="2715"/>
                  </a:lnTo>
                  <a:cubicBezTo>
                    <a:pt x="334" y="2632"/>
                    <a:pt x="262" y="2561"/>
                    <a:pt x="167" y="2561"/>
                  </a:cubicBezTo>
                  <a:cubicBezTo>
                    <a:pt x="84" y="2561"/>
                    <a:pt x="0" y="2632"/>
                    <a:pt x="0" y="2715"/>
                  </a:cubicBezTo>
                  <a:lnTo>
                    <a:pt x="0" y="3549"/>
                  </a:lnTo>
                  <a:lnTo>
                    <a:pt x="0" y="4799"/>
                  </a:lnTo>
                  <a:cubicBezTo>
                    <a:pt x="0" y="4894"/>
                    <a:pt x="84" y="4966"/>
                    <a:pt x="167" y="4966"/>
                  </a:cubicBezTo>
                  <a:cubicBezTo>
                    <a:pt x="262" y="4966"/>
                    <a:pt x="334" y="4894"/>
                    <a:pt x="334" y="4799"/>
                  </a:cubicBezTo>
                  <a:lnTo>
                    <a:pt x="334" y="3716"/>
                  </a:lnTo>
                  <a:lnTo>
                    <a:pt x="3977" y="3716"/>
                  </a:lnTo>
                  <a:lnTo>
                    <a:pt x="3977" y="5692"/>
                  </a:lnTo>
                  <a:cubicBezTo>
                    <a:pt x="3977" y="5787"/>
                    <a:pt x="4048" y="5859"/>
                    <a:pt x="4144" y="5859"/>
                  </a:cubicBezTo>
                  <a:cubicBezTo>
                    <a:pt x="4227" y="5859"/>
                    <a:pt x="4310" y="5787"/>
                    <a:pt x="4310" y="5692"/>
                  </a:cubicBezTo>
                  <a:lnTo>
                    <a:pt x="4310" y="560"/>
                  </a:lnTo>
                  <a:cubicBezTo>
                    <a:pt x="4310" y="429"/>
                    <a:pt x="4406" y="322"/>
                    <a:pt x="4549" y="322"/>
                  </a:cubicBezTo>
                  <a:lnTo>
                    <a:pt x="5525" y="322"/>
                  </a:lnTo>
                  <a:cubicBezTo>
                    <a:pt x="5656" y="322"/>
                    <a:pt x="5763" y="429"/>
                    <a:pt x="5763" y="560"/>
                  </a:cubicBezTo>
                  <a:lnTo>
                    <a:pt x="5763" y="8871"/>
                  </a:lnTo>
                  <a:cubicBezTo>
                    <a:pt x="5763" y="9073"/>
                    <a:pt x="5596" y="9240"/>
                    <a:pt x="5394" y="9240"/>
                  </a:cubicBezTo>
                  <a:lnTo>
                    <a:pt x="1727" y="9240"/>
                  </a:lnTo>
                  <a:cubicBezTo>
                    <a:pt x="1643" y="9240"/>
                    <a:pt x="1572" y="9312"/>
                    <a:pt x="1572" y="9407"/>
                  </a:cubicBezTo>
                  <a:cubicBezTo>
                    <a:pt x="1572" y="9490"/>
                    <a:pt x="1643" y="9562"/>
                    <a:pt x="1727" y="9562"/>
                  </a:cubicBezTo>
                  <a:lnTo>
                    <a:pt x="5394" y="9562"/>
                  </a:lnTo>
                  <a:cubicBezTo>
                    <a:pt x="5787" y="9562"/>
                    <a:pt x="6108" y="9252"/>
                    <a:pt x="6108" y="8847"/>
                  </a:cubicBezTo>
                  <a:lnTo>
                    <a:pt x="6108" y="3704"/>
                  </a:lnTo>
                  <a:lnTo>
                    <a:pt x="7180" y="3704"/>
                  </a:lnTo>
                  <a:cubicBezTo>
                    <a:pt x="7489" y="3704"/>
                    <a:pt x="7739" y="3454"/>
                    <a:pt x="7739" y="3120"/>
                  </a:cubicBezTo>
                  <a:lnTo>
                    <a:pt x="7739" y="2144"/>
                  </a:lnTo>
                  <a:cubicBezTo>
                    <a:pt x="7739" y="1858"/>
                    <a:pt x="7489" y="1608"/>
                    <a:pt x="7180" y="1608"/>
                  </a:cubicBezTo>
                  <a:lnTo>
                    <a:pt x="6108" y="1608"/>
                  </a:lnTo>
                  <a:lnTo>
                    <a:pt x="6108" y="572"/>
                  </a:lnTo>
                  <a:cubicBezTo>
                    <a:pt x="6108" y="263"/>
                    <a:pt x="5858" y="1"/>
                    <a:pt x="5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8" name="Google Shape;14428;p90"/>
            <p:cNvSpPr/>
            <p:nvPr/>
          </p:nvSpPr>
          <p:spPr>
            <a:xfrm>
              <a:off x="2639038" y="2945703"/>
              <a:ext cx="246552" cy="304851"/>
            </a:xfrm>
            <a:custGeom>
              <a:avLst/>
              <a:gdLst/>
              <a:ahLst/>
              <a:cxnLst/>
              <a:rect l="l" t="t" r="r" b="b"/>
              <a:pathLst>
                <a:path w="7752" h="9585" extrusionOk="0">
                  <a:moveTo>
                    <a:pt x="3429" y="7989"/>
                  </a:moveTo>
                  <a:lnTo>
                    <a:pt x="3429" y="9013"/>
                  </a:lnTo>
                  <a:cubicBezTo>
                    <a:pt x="3429" y="9144"/>
                    <a:pt x="3322" y="9251"/>
                    <a:pt x="3191" y="9251"/>
                  </a:cubicBezTo>
                  <a:lnTo>
                    <a:pt x="2215" y="9251"/>
                  </a:lnTo>
                  <a:cubicBezTo>
                    <a:pt x="2072" y="9251"/>
                    <a:pt x="1977" y="9144"/>
                    <a:pt x="1977" y="9013"/>
                  </a:cubicBezTo>
                  <a:lnTo>
                    <a:pt x="1977" y="7989"/>
                  </a:lnTo>
                  <a:close/>
                  <a:moveTo>
                    <a:pt x="2358" y="0"/>
                  </a:moveTo>
                  <a:cubicBezTo>
                    <a:pt x="1977" y="0"/>
                    <a:pt x="1643" y="322"/>
                    <a:pt x="1643" y="715"/>
                  </a:cubicBezTo>
                  <a:lnTo>
                    <a:pt x="1643" y="5870"/>
                  </a:lnTo>
                  <a:lnTo>
                    <a:pt x="572" y="5870"/>
                  </a:lnTo>
                  <a:cubicBezTo>
                    <a:pt x="262" y="5870"/>
                    <a:pt x="0" y="6120"/>
                    <a:pt x="0" y="6430"/>
                  </a:cubicBezTo>
                  <a:lnTo>
                    <a:pt x="0" y="7418"/>
                  </a:lnTo>
                  <a:cubicBezTo>
                    <a:pt x="0" y="7727"/>
                    <a:pt x="250" y="7977"/>
                    <a:pt x="572" y="7977"/>
                  </a:cubicBezTo>
                  <a:lnTo>
                    <a:pt x="1643" y="7977"/>
                  </a:lnTo>
                  <a:lnTo>
                    <a:pt x="1643" y="9013"/>
                  </a:lnTo>
                  <a:cubicBezTo>
                    <a:pt x="1643" y="9323"/>
                    <a:pt x="1905" y="9585"/>
                    <a:pt x="2215" y="9585"/>
                  </a:cubicBezTo>
                  <a:lnTo>
                    <a:pt x="3191" y="9585"/>
                  </a:lnTo>
                  <a:cubicBezTo>
                    <a:pt x="3513" y="9585"/>
                    <a:pt x="3763" y="9335"/>
                    <a:pt x="3763" y="9013"/>
                  </a:cubicBezTo>
                  <a:lnTo>
                    <a:pt x="3763" y="7977"/>
                  </a:lnTo>
                  <a:lnTo>
                    <a:pt x="4489" y="7977"/>
                  </a:lnTo>
                  <a:cubicBezTo>
                    <a:pt x="4584" y="7977"/>
                    <a:pt x="4656" y="7906"/>
                    <a:pt x="4656" y="7823"/>
                  </a:cubicBezTo>
                  <a:cubicBezTo>
                    <a:pt x="4656" y="7727"/>
                    <a:pt x="4584" y="7656"/>
                    <a:pt x="4489" y="7656"/>
                  </a:cubicBezTo>
                  <a:lnTo>
                    <a:pt x="560" y="7656"/>
                  </a:lnTo>
                  <a:cubicBezTo>
                    <a:pt x="429" y="7656"/>
                    <a:pt x="322" y="7549"/>
                    <a:pt x="322" y="7418"/>
                  </a:cubicBezTo>
                  <a:lnTo>
                    <a:pt x="322" y="6430"/>
                  </a:lnTo>
                  <a:cubicBezTo>
                    <a:pt x="322" y="6299"/>
                    <a:pt x="429" y="6192"/>
                    <a:pt x="560" y="6192"/>
                  </a:cubicBezTo>
                  <a:lnTo>
                    <a:pt x="1120" y="6192"/>
                  </a:lnTo>
                  <a:lnTo>
                    <a:pt x="1120" y="6870"/>
                  </a:lnTo>
                  <a:cubicBezTo>
                    <a:pt x="1120" y="6954"/>
                    <a:pt x="1203" y="7025"/>
                    <a:pt x="1286" y="7025"/>
                  </a:cubicBezTo>
                  <a:cubicBezTo>
                    <a:pt x="1382" y="7025"/>
                    <a:pt x="1453" y="6954"/>
                    <a:pt x="1453" y="6870"/>
                  </a:cubicBezTo>
                  <a:lnTo>
                    <a:pt x="1453" y="6192"/>
                  </a:lnTo>
                  <a:lnTo>
                    <a:pt x="2155" y="6192"/>
                  </a:lnTo>
                  <a:lnTo>
                    <a:pt x="2155" y="6608"/>
                  </a:lnTo>
                  <a:cubicBezTo>
                    <a:pt x="2155" y="6704"/>
                    <a:pt x="2227" y="6775"/>
                    <a:pt x="2322" y="6775"/>
                  </a:cubicBezTo>
                  <a:cubicBezTo>
                    <a:pt x="2405" y="6775"/>
                    <a:pt x="2477" y="6704"/>
                    <a:pt x="2477" y="6608"/>
                  </a:cubicBezTo>
                  <a:lnTo>
                    <a:pt x="2477" y="6192"/>
                  </a:lnTo>
                  <a:lnTo>
                    <a:pt x="3179" y="6192"/>
                  </a:lnTo>
                  <a:lnTo>
                    <a:pt x="3179" y="6870"/>
                  </a:lnTo>
                  <a:cubicBezTo>
                    <a:pt x="3179" y="6954"/>
                    <a:pt x="3239" y="7013"/>
                    <a:pt x="3334" y="7025"/>
                  </a:cubicBezTo>
                  <a:lnTo>
                    <a:pt x="3358" y="7025"/>
                  </a:lnTo>
                  <a:cubicBezTo>
                    <a:pt x="3453" y="7025"/>
                    <a:pt x="3525" y="6954"/>
                    <a:pt x="3525" y="6870"/>
                  </a:cubicBezTo>
                  <a:lnTo>
                    <a:pt x="3525" y="6192"/>
                  </a:lnTo>
                  <a:lnTo>
                    <a:pt x="4227" y="6192"/>
                  </a:lnTo>
                  <a:lnTo>
                    <a:pt x="4227" y="6608"/>
                  </a:lnTo>
                  <a:cubicBezTo>
                    <a:pt x="4227" y="6704"/>
                    <a:pt x="4299" y="6775"/>
                    <a:pt x="4382" y="6775"/>
                  </a:cubicBezTo>
                  <a:cubicBezTo>
                    <a:pt x="4477" y="6775"/>
                    <a:pt x="4549" y="6704"/>
                    <a:pt x="4549" y="6608"/>
                  </a:cubicBezTo>
                  <a:lnTo>
                    <a:pt x="4549" y="6192"/>
                  </a:lnTo>
                  <a:lnTo>
                    <a:pt x="5251" y="6192"/>
                  </a:lnTo>
                  <a:lnTo>
                    <a:pt x="5251" y="6870"/>
                  </a:lnTo>
                  <a:cubicBezTo>
                    <a:pt x="5251" y="6954"/>
                    <a:pt x="5323" y="7025"/>
                    <a:pt x="5418" y="7025"/>
                  </a:cubicBezTo>
                  <a:cubicBezTo>
                    <a:pt x="5501" y="7025"/>
                    <a:pt x="5573" y="6954"/>
                    <a:pt x="5573" y="6870"/>
                  </a:cubicBezTo>
                  <a:lnTo>
                    <a:pt x="5573" y="6192"/>
                  </a:lnTo>
                  <a:lnTo>
                    <a:pt x="6275" y="6192"/>
                  </a:lnTo>
                  <a:lnTo>
                    <a:pt x="6275" y="6608"/>
                  </a:lnTo>
                  <a:cubicBezTo>
                    <a:pt x="6275" y="6704"/>
                    <a:pt x="6346" y="6775"/>
                    <a:pt x="6442" y="6775"/>
                  </a:cubicBezTo>
                  <a:cubicBezTo>
                    <a:pt x="6525" y="6775"/>
                    <a:pt x="6608" y="6704"/>
                    <a:pt x="6608" y="6608"/>
                  </a:cubicBezTo>
                  <a:lnTo>
                    <a:pt x="6608" y="6192"/>
                  </a:lnTo>
                  <a:lnTo>
                    <a:pt x="7418" y="6192"/>
                  </a:lnTo>
                  <a:lnTo>
                    <a:pt x="7418" y="6870"/>
                  </a:lnTo>
                  <a:cubicBezTo>
                    <a:pt x="7418" y="6954"/>
                    <a:pt x="7501" y="7025"/>
                    <a:pt x="7585" y="7025"/>
                  </a:cubicBezTo>
                  <a:cubicBezTo>
                    <a:pt x="7680" y="7025"/>
                    <a:pt x="7751" y="6954"/>
                    <a:pt x="7751" y="6870"/>
                  </a:cubicBezTo>
                  <a:lnTo>
                    <a:pt x="7751" y="5965"/>
                  </a:lnTo>
                  <a:lnTo>
                    <a:pt x="7751" y="4775"/>
                  </a:lnTo>
                  <a:cubicBezTo>
                    <a:pt x="7751" y="4679"/>
                    <a:pt x="7680" y="4608"/>
                    <a:pt x="7585" y="4608"/>
                  </a:cubicBezTo>
                  <a:cubicBezTo>
                    <a:pt x="7501" y="4608"/>
                    <a:pt x="7418" y="4679"/>
                    <a:pt x="7418" y="4775"/>
                  </a:cubicBezTo>
                  <a:lnTo>
                    <a:pt x="7418" y="5858"/>
                  </a:lnTo>
                  <a:lnTo>
                    <a:pt x="3775" y="5858"/>
                  </a:lnTo>
                  <a:lnTo>
                    <a:pt x="3775" y="3882"/>
                  </a:lnTo>
                  <a:cubicBezTo>
                    <a:pt x="3775" y="3786"/>
                    <a:pt x="3703" y="3715"/>
                    <a:pt x="3608" y="3715"/>
                  </a:cubicBezTo>
                  <a:cubicBezTo>
                    <a:pt x="3525" y="3715"/>
                    <a:pt x="3441" y="3786"/>
                    <a:pt x="3441" y="3882"/>
                  </a:cubicBezTo>
                  <a:lnTo>
                    <a:pt x="3441" y="5858"/>
                  </a:lnTo>
                  <a:lnTo>
                    <a:pt x="1989" y="5858"/>
                  </a:lnTo>
                  <a:lnTo>
                    <a:pt x="1989" y="703"/>
                  </a:lnTo>
                  <a:cubicBezTo>
                    <a:pt x="1989" y="500"/>
                    <a:pt x="2155" y="334"/>
                    <a:pt x="2358" y="334"/>
                  </a:cubicBezTo>
                  <a:lnTo>
                    <a:pt x="6025" y="334"/>
                  </a:lnTo>
                  <a:cubicBezTo>
                    <a:pt x="6108" y="334"/>
                    <a:pt x="6192" y="262"/>
                    <a:pt x="6192" y="167"/>
                  </a:cubicBezTo>
                  <a:cubicBezTo>
                    <a:pt x="6192" y="84"/>
                    <a:pt x="6108" y="0"/>
                    <a:pt x="6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9" name="Google Shape;14429;p90"/>
          <p:cNvGrpSpPr/>
          <p:nvPr/>
        </p:nvGrpSpPr>
        <p:grpSpPr>
          <a:xfrm>
            <a:off x="2194468" y="2938865"/>
            <a:ext cx="355993" cy="267766"/>
            <a:chOff x="2194468" y="2938865"/>
            <a:chExt cx="355993" cy="267766"/>
          </a:xfrm>
          <a:solidFill>
            <a:schemeClr val="bg1"/>
          </a:solidFill>
        </p:grpSpPr>
        <p:sp>
          <p:nvSpPr>
            <p:cNvPr id="14430" name="Google Shape;14430;p90"/>
            <p:cNvSpPr/>
            <p:nvPr/>
          </p:nvSpPr>
          <p:spPr>
            <a:xfrm>
              <a:off x="2194468" y="2938865"/>
              <a:ext cx="355993" cy="267766"/>
            </a:xfrm>
            <a:custGeom>
              <a:avLst/>
              <a:gdLst/>
              <a:ahLst/>
              <a:cxnLst/>
              <a:rect l="l" t="t" r="r" b="b"/>
              <a:pathLst>
                <a:path w="11193" h="8419" extrusionOk="0">
                  <a:moveTo>
                    <a:pt x="10859" y="1727"/>
                  </a:moveTo>
                  <a:lnTo>
                    <a:pt x="10859" y="7692"/>
                  </a:lnTo>
                  <a:cubicBezTo>
                    <a:pt x="10859" y="7919"/>
                    <a:pt x="10680" y="8097"/>
                    <a:pt x="10466" y="8097"/>
                  </a:cubicBezTo>
                  <a:lnTo>
                    <a:pt x="727" y="8097"/>
                  </a:lnTo>
                  <a:cubicBezTo>
                    <a:pt x="501" y="8097"/>
                    <a:pt x="322" y="7919"/>
                    <a:pt x="322" y="7692"/>
                  </a:cubicBezTo>
                  <a:lnTo>
                    <a:pt x="322" y="1727"/>
                  </a:lnTo>
                  <a:close/>
                  <a:moveTo>
                    <a:pt x="727" y="1"/>
                  </a:moveTo>
                  <a:cubicBezTo>
                    <a:pt x="322" y="1"/>
                    <a:pt x="0" y="322"/>
                    <a:pt x="0" y="727"/>
                  </a:cubicBezTo>
                  <a:lnTo>
                    <a:pt x="0" y="7692"/>
                  </a:lnTo>
                  <a:cubicBezTo>
                    <a:pt x="0" y="8097"/>
                    <a:pt x="322" y="8419"/>
                    <a:pt x="727" y="8419"/>
                  </a:cubicBezTo>
                  <a:lnTo>
                    <a:pt x="10466" y="8419"/>
                  </a:lnTo>
                  <a:cubicBezTo>
                    <a:pt x="10859" y="8419"/>
                    <a:pt x="11192" y="8097"/>
                    <a:pt x="11192" y="7692"/>
                  </a:cubicBezTo>
                  <a:lnTo>
                    <a:pt x="11192" y="727"/>
                  </a:lnTo>
                  <a:cubicBezTo>
                    <a:pt x="11192" y="322"/>
                    <a:pt x="10859" y="1"/>
                    <a:pt x="10466" y="1"/>
                  </a:cubicBezTo>
                  <a:lnTo>
                    <a:pt x="3644" y="1"/>
                  </a:lnTo>
                  <a:cubicBezTo>
                    <a:pt x="3560" y="1"/>
                    <a:pt x="3477" y="72"/>
                    <a:pt x="3477" y="168"/>
                  </a:cubicBezTo>
                  <a:cubicBezTo>
                    <a:pt x="3477" y="251"/>
                    <a:pt x="3560" y="322"/>
                    <a:pt x="3644" y="322"/>
                  </a:cubicBezTo>
                  <a:lnTo>
                    <a:pt x="10466" y="322"/>
                  </a:lnTo>
                  <a:cubicBezTo>
                    <a:pt x="10680" y="322"/>
                    <a:pt x="10859" y="501"/>
                    <a:pt x="10859" y="727"/>
                  </a:cubicBezTo>
                  <a:lnTo>
                    <a:pt x="10859" y="1394"/>
                  </a:lnTo>
                  <a:lnTo>
                    <a:pt x="322" y="1394"/>
                  </a:lnTo>
                  <a:lnTo>
                    <a:pt x="322" y="727"/>
                  </a:lnTo>
                  <a:cubicBezTo>
                    <a:pt x="322" y="501"/>
                    <a:pt x="501" y="322"/>
                    <a:pt x="727" y="322"/>
                  </a:cubicBezTo>
                  <a:lnTo>
                    <a:pt x="2989" y="322"/>
                  </a:lnTo>
                  <a:cubicBezTo>
                    <a:pt x="3084" y="322"/>
                    <a:pt x="3156" y="251"/>
                    <a:pt x="3156" y="156"/>
                  </a:cubicBezTo>
                  <a:cubicBezTo>
                    <a:pt x="3156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1" name="Google Shape;14431;p90"/>
            <p:cNvSpPr/>
            <p:nvPr/>
          </p:nvSpPr>
          <p:spPr>
            <a:xfrm>
              <a:off x="2217940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6" y="334"/>
                    <a:pt x="1227" y="251"/>
                    <a:pt x="1227" y="167"/>
                  </a:cubicBezTo>
                  <a:cubicBezTo>
                    <a:pt x="1227" y="72"/>
                    <a:pt x="1156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2" name="Google Shape;14432;p90"/>
            <p:cNvSpPr/>
            <p:nvPr/>
          </p:nvSpPr>
          <p:spPr>
            <a:xfrm>
              <a:off x="2270959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3" name="Google Shape;14433;p90"/>
            <p:cNvSpPr/>
            <p:nvPr/>
          </p:nvSpPr>
          <p:spPr>
            <a:xfrm>
              <a:off x="2323978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4" name="Google Shape;14434;p90"/>
            <p:cNvSpPr/>
            <p:nvPr/>
          </p:nvSpPr>
          <p:spPr>
            <a:xfrm>
              <a:off x="2376996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5" name="Google Shape;14435;p90"/>
            <p:cNvSpPr/>
            <p:nvPr/>
          </p:nvSpPr>
          <p:spPr>
            <a:xfrm>
              <a:off x="2429634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43" y="334"/>
                    <a:pt x="1227" y="251"/>
                    <a:pt x="1227" y="167"/>
                  </a:cubicBezTo>
                  <a:cubicBezTo>
                    <a:pt x="1227" y="72"/>
                    <a:pt x="1143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6" name="Google Shape;14436;p90"/>
            <p:cNvSpPr/>
            <p:nvPr/>
          </p:nvSpPr>
          <p:spPr>
            <a:xfrm>
              <a:off x="2482653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43" y="334"/>
                    <a:pt x="1226" y="251"/>
                    <a:pt x="1226" y="167"/>
                  </a:cubicBezTo>
                  <a:cubicBezTo>
                    <a:pt x="1215" y="72"/>
                    <a:pt x="1143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7" name="Google Shape;14437;p90"/>
            <p:cNvSpPr/>
            <p:nvPr/>
          </p:nvSpPr>
          <p:spPr>
            <a:xfrm>
              <a:off x="2223251" y="2962369"/>
              <a:ext cx="259433" cy="10623"/>
            </a:xfrm>
            <a:custGeom>
              <a:avLst/>
              <a:gdLst/>
              <a:ahLst/>
              <a:cxnLst/>
              <a:rect l="l" t="t" r="r" b="b"/>
              <a:pathLst>
                <a:path w="8157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7989" y="334"/>
                  </a:lnTo>
                  <a:cubicBezTo>
                    <a:pt x="8085" y="334"/>
                    <a:pt x="8156" y="262"/>
                    <a:pt x="8156" y="167"/>
                  </a:cubicBezTo>
                  <a:cubicBezTo>
                    <a:pt x="8156" y="84"/>
                    <a:pt x="8085" y="0"/>
                    <a:pt x="7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8" name="Google Shape;14438;p90"/>
            <p:cNvSpPr/>
            <p:nvPr/>
          </p:nvSpPr>
          <p:spPr>
            <a:xfrm>
              <a:off x="2502340" y="2954927"/>
              <a:ext cx="30692" cy="25635"/>
            </a:xfrm>
            <a:custGeom>
              <a:avLst/>
              <a:gdLst/>
              <a:ahLst/>
              <a:cxnLst/>
              <a:rect l="l" t="t" r="r" b="b"/>
              <a:pathLst>
                <a:path w="965" h="806" extrusionOk="0">
                  <a:moveTo>
                    <a:pt x="228" y="0"/>
                  </a:moveTo>
                  <a:cubicBezTo>
                    <a:pt x="183" y="0"/>
                    <a:pt x="139" y="18"/>
                    <a:pt x="107" y="56"/>
                  </a:cubicBezTo>
                  <a:cubicBezTo>
                    <a:pt x="48" y="139"/>
                    <a:pt x="48" y="234"/>
                    <a:pt x="119" y="294"/>
                  </a:cubicBezTo>
                  <a:lnTo>
                    <a:pt x="238" y="401"/>
                  </a:lnTo>
                  <a:lnTo>
                    <a:pt x="119" y="508"/>
                  </a:lnTo>
                  <a:cubicBezTo>
                    <a:pt x="0" y="615"/>
                    <a:pt x="84" y="806"/>
                    <a:pt x="226" y="806"/>
                  </a:cubicBezTo>
                  <a:cubicBezTo>
                    <a:pt x="334" y="806"/>
                    <a:pt x="357" y="734"/>
                    <a:pt x="488" y="627"/>
                  </a:cubicBezTo>
                  <a:cubicBezTo>
                    <a:pt x="596" y="734"/>
                    <a:pt x="643" y="806"/>
                    <a:pt x="738" y="806"/>
                  </a:cubicBezTo>
                  <a:cubicBezTo>
                    <a:pt x="881" y="806"/>
                    <a:pt x="965" y="615"/>
                    <a:pt x="846" y="508"/>
                  </a:cubicBezTo>
                  <a:lnTo>
                    <a:pt x="750" y="401"/>
                  </a:lnTo>
                  <a:lnTo>
                    <a:pt x="869" y="294"/>
                  </a:lnTo>
                  <a:cubicBezTo>
                    <a:pt x="941" y="234"/>
                    <a:pt x="941" y="139"/>
                    <a:pt x="881" y="56"/>
                  </a:cubicBezTo>
                  <a:cubicBezTo>
                    <a:pt x="850" y="18"/>
                    <a:pt x="806" y="0"/>
                    <a:pt x="761" y="0"/>
                  </a:cubicBezTo>
                  <a:cubicBezTo>
                    <a:pt x="720" y="0"/>
                    <a:pt x="677" y="15"/>
                    <a:pt x="643" y="44"/>
                  </a:cubicBezTo>
                  <a:lnTo>
                    <a:pt x="500" y="175"/>
                  </a:lnTo>
                  <a:lnTo>
                    <a:pt x="346" y="44"/>
                  </a:lnTo>
                  <a:cubicBezTo>
                    <a:pt x="311" y="15"/>
                    <a:pt x="269" y="0"/>
                    <a:pt x="2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9" name="Google Shape;14439;p90"/>
            <p:cNvSpPr/>
            <p:nvPr/>
          </p:nvSpPr>
          <p:spPr>
            <a:xfrm>
              <a:off x="2217940" y="3032404"/>
              <a:ext cx="101140" cy="83361"/>
            </a:xfrm>
            <a:custGeom>
              <a:avLst/>
              <a:gdLst/>
              <a:ahLst/>
              <a:cxnLst/>
              <a:rect l="l" t="t" r="r" b="b"/>
              <a:pathLst>
                <a:path w="3180" h="2621" extrusionOk="0">
                  <a:moveTo>
                    <a:pt x="525" y="1"/>
                  </a:moveTo>
                  <a:cubicBezTo>
                    <a:pt x="227" y="1"/>
                    <a:pt x="1" y="239"/>
                    <a:pt x="1" y="525"/>
                  </a:cubicBezTo>
                  <a:lnTo>
                    <a:pt x="1" y="2465"/>
                  </a:lnTo>
                  <a:cubicBezTo>
                    <a:pt x="1" y="2549"/>
                    <a:pt x="84" y="2620"/>
                    <a:pt x="167" y="2620"/>
                  </a:cubicBezTo>
                  <a:cubicBezTo>
                    <a:pt x="263" y="2620"/>
                    <a:pt x="334" y="2549"/>
                    <a:pt x="334" y="2465"/>
                  </a:cubicBezTo>
                  <a:lnTo>
                    <a:pt x="334" y="525"/>
                  </a:lnTo>
                  <a:cubicBezTo>
                    <a:pt x="334" y="418"/>
                    <a:pt x="417" y="334"/>
                    <a:pt x="525" y="334"/>
                  </a:cubicBezTo>
                  <a:lnTo>
                    <a:pt x="3013" y="334"/>
                  </a:lnTo>
                  <a:cubicBezTo>
                    <a:pt x="3096" y="334"/>
                    <a:pt x="3180" y="263"/>
                    <a:pt x="3180" y="168"/>
                  </a:cubicBezTo>
                  <a:cubicBezTo>
                    <a:pt x="3180" y="84"/>
                    <a:pt x="3096" y="1"/>
                    <a:pt x="3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0" name="Google Shape;14440;p90"/>
            <p:cNvSpPr/>
            <p:nvPr/>
          </p:nvSpPr>
          <p:spPr>
            <a:xfrm>
              <a:off x="2217558" y="3082401"/>
              <a:ext cx="133708" cy="96592"/>
            </a:xfrm>
            <a:custGeom>
              <a:avLst/>
              <a:gdLst/>
              <a:ahLst/>
              <a:cxnLst/>
              <a:rect l="l" t="t" r="r" b="b"/>
              <a:pathLst>
                <a:path w="4204" h="3037" extrusionOk="0">
                  <a:moveTo>
                    <a:pt x="1918" y="322"/>
                  </a:moveTo>
                  <a:cubicBezTo>
                    <a:pt x="2061" y="322"/>
                    <a:pt x="2180" y="393"/>
                    <a:pt x="2239" y="512"/>
                  </a:cubicBezTo>
                  <a:lnTo>
                    <a:pt x="2549" y="1143"/>
                  </a:lnTo>
                  <a:cubicBezTo>
                    <a:pt x="2382" y="1322"/>
                    <a:pt x="2156" y="1405"/>
                    <a:pt x="1918" y="1405"/>
                  </a:cubicBezTo>
                  <a:cubicBezTo>
                    <a:pt x="1680" y="1405"/>
                    <a:pt x="1465" y="1298"/>
                    <a:pt x="1299" y="1143"/>
                  </a:cubicBezTo>
                  <a:lnTo>
                    <a:pt x="1608" y="512"/>
                  </a:lnTo>
                  <a:cubicBezTo>
                    <a:pt x="1668" y="393"/>
                    <a:pt x="1787" y="322"/>
                    <a:pt x="1918" y="322"/>
                  </a:cubicBezTo>
                  <a:close/>
                  <a:moveTo>
                    <a:pt x="2727" y="1453"/>
                  </a:moveTo>
                  <a:lnTo>
                    <a:pt x="3346" y="2691"/>
                  </a:lnTo>
                  <a:lnTo>
                    <a:pt x="525" y="2691"/>
                  </a:lnTo>
                  <a:lnTo>
                    <a:pt x="1144" y="1453"/>
                  </a:lnTo>
                  <a:cubicBezTo>
                    <a:pt x="1370" y="1644"/>
                    <a:pt x="1644" y="1751"/>
                    <a:pt x="1941" y="1751"/>
                  </a:cubicBezTo>
                  <a:cubicBezTo>
                    <a:pt x="2239" y="1751"/>
                    <a:pt x="2501" y="1644"/>
                    <a:pt x="2727" y="1453"/>
                  </a:cubicBezTo>
                  <a:close/>
                  <a:moveTo>
                    <a:pt x="1918" y="0"/>
                  </a:moveTo>
                  <a:cubicBezTo>
                    <a:pt x="1668" y="0"/>
                    <a:pt x="1430" y="143"/>
                    <a:pt x="1310" y="370"/>
                  </a:cubicBezTo>
                  <a:lnTo>
                    <a:pt x="941" y="1084"/>
                  </a:lnTo>
                  <a:lnTo>
                    <a:pt x="322" y="2275"/>
                  </a:lnTo>
                  <a:lnTo>
                    <a:pt x="322" y="1572"/>
                  </a:lnTo>
                  <a:cubicBezTo>
                    <a:pt x="322" y="1489"/>
                    <a:pt x="251" y="1405"/>
                    <a:pt x="167" y="1405"/>
                  </a:cubicBezTo>
                  <a:cubicBezTo>
                    <a:pt x="72" y="1405"/>
                    <a:pt x="1" y="1489"/>
                    <a:pt x="1" y="1572"/>
                  </a:cubicBezTo>
                  <a:lnTo>
                    <a:pt x="1" y="2501"/>
                  </a:lnTo>
                  <a:cubicBezTo>
                    <a:pt x="1" y="2644"/>
                    <a:pt x="60" y="2775"/>
                    <a:pt x="167" y="2882"/>
                  </a:cubicBezTo>
                  <a:cubicBezTo>
                    <a:pt x="263" y="2977"/>
                    <a:pt x="382" y="3037"/>
                    <a:pt x="525" y="3037"/>
                  </a:cubicBezTo>
                  <a:lnTo>
                    <a:pt x="4001" y="3037"/>
                  </a:lnTo>
                  <a:cubicBezTo>
                    <a:pt x="4097" y="3037"/>
                    <a:pt x="4168" y="2953"/>
                    <a:pt x="4168" y="2870"/>
                  </a:cubicBezTo>
                  <a:cubicBezTo>
                    <a:pt x="4204" y="2763"/>
                    <a:pt x="4120" y="2691"/>
                    <a:pt x="4037" y="2691"/>
                  </a:cubicBezTo>
                  <a:lnTo>
                    <a:pt x="3704" y="2691"/>
                  </a:lnTo>
                  <a:lnTo>
                    <a:pt x="2537" y="370"/>
                  </a:lnTo>
                  <a:cubicBezTo>
                    <a:pt x="2418" y="131"/>
                    <a:pt x="2180" y="0"/>
                    <a:pt x="19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1" name="Google Shape;14441;p90"/>
            <p:cNvSpPr/>
            <p:nvPr/>
          </p:nvSpPr>
          <p:spPr>
            <a:xfrm>
              <a:off x="2329671" y="3032404"/>
              <a:ext cx="82566" cy="145444"/>
            </a:xfrm>
            <a:custGeom>
              <a:avLst/>
              <a:gdLst/>
              <a:ahLst/>
              <a:cxnLst/>
              <a:rect l="l" t="t" r="r" b="b"/>
              <a:pathLst>
                <a:path w="2596" h="4573" extrusionOk="0">
                  <a:moveTo>
                    <a:pt x="167" y="1"/>
                  </a:moveTo>
                  <a:cubicBezTo>
                    <a:pt x="71" y="1"/>
                    <a:pt x="0" y="84"/>
                    <a:pt x="0" y="168"/>
                  </a:cubicBezTo>
                  <a:cubicBezTo>
                    <a:pt x="0" y="263"/>
                    <a:pt x="71" y="334"/>
                    <a:pt x="167" y="334"/>
                  </a:cubicBezTo>
                  <a:lnTo>
                    <a:pt x="2072" y="334"/>
                  </a:lnTo>
                  <a:cubicBezTo>
                    <a:pt x="2179" y="334"/>
                    <a:pt x="2262" y="418"/>
                    <a:pt x="2262" y="525"/>
                  </a:cubicBezTo>
                  <a:lnTo>
                    <a:pt x="2262" y="4049"/>
                  </a:lnTo>
                  <a:cubicBezTo>
                    <a:pt x="2262" y="4156"/>
                    <a:pt x="2179" y="4251"/>
                    <a:pt x="2072" y="4251"/>
                  </a:cubicBezTo>
                  <a:lnTo>
                    <a:pt x="1179" y="4251"/>
                  </a:lnTo>
                  <a:cubicBezTo>
                    <a:pt x="1095" y="4251"/>
                    <a:pt x="1012" y="4323"/>
                    <a:pt x="1012" y="4406"/>
                  </a:cubicBezTo>
                  <a:cubicBezTo>
                    <a:pt x="1012" y="4501"/>
                    <a:pt x="1095" y="4573"/>
                    <a:pt x="1179" y="4573"/>
                  </a:cubicBezTo>
                  <a:lnTo>
                    <a:pt x="2072" y="4573"/>
                  </a:lnTo>
                  <a:cubicBezTo>
                    <a:pt x="2369" y="4573"/>
                    <a:pt x="2596" y="4335"/>
                    <a:pt x="2596" y="4049"/>
                  </a:cubicBezTo>
                  <a:lnTo>
                    <a:pt x="2596" y="525"/>
                  </a:lnTo>
                  <a:cubicBezTo>
                    <a:pt x="2596" y="239"/>
                    <a:pt x="2357" y="1"/>
                    <a:pt x="2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2" name="Google Shape;14442;p90"/>
            <p:cNvSpPr/>
            <p:nvPr/>
          </p:nvSpPr>
          <p:spPr>
            <a:xfrm>
              <a:off x="2437585" y="3032404"/>
              <a:ext cx="84092" cy="10655"/>
            </a:xfrm>
            <a:custGeom>
              <a:avLst/>
              <a:gdLst/>
              <a:ahLst/>
              <a:cxnLst/>
              <a:rect l="l" t="t" r="r" b="b"/>
              <a:pathLst>
                <a:path w="2644" h="335" extrusionOk="0">
                  <a:moveTo>
                    <a:pt x="167" y="1"/>
                  </a:moveTo>
                  <a:cubicBezTo>
                    <a:pt x="84" y="1"/>
                    <a:pt x="0" y="84"/>
                    <a:pt x="0" y="168"/>
                  </a:cubicBezTo>
                  <a:cubicBezTo>
                    <a:pt x="0" y="263"/>
                    <a:pt x="84" y="334"/>
                    <a:pt x="167" y="334"/>
                  </a:cubicBezTo>
                  <a:lnTo>
                    <a:pt x="2477" y="334"/>
                  </a:lnTo>
                  <a:cubicBezTo>
                    <a:pt x="2560" y="334"/>
                    <a:pt x="2643" y="263"/>
                    <a:pt x="2643" y="168"/>
                  </a:cubicBezTo>
                  <a:cubicBezTo>
                    <a:pt x="2632" y="84"/>
                    <a:pt x="2560" y="1"/>
                    <a:pt x="2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3" name="Google Shape;14443;p90"/>
            <p:cNvSpPr/>
            <p:nvPr/>
          </p:nvSpPr>
          <p:spPr>
            <a:xfrm>
              <a:off x="2427344" y="3055144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62"/>
                    <a:pt x="2965" y="167"/>
                  </a:cubicBezTo>
                  <a:cubicBezTo>
                    <a:pt x="2954" y="84"/>
                    <a:pt x="288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4" name="Google Shape;14444;p90"/>
            <p:cNvSpPr/>
            <p:nvPr/>
          </p:nvSpPr>
          <p:spPr>
            <a:xfrm>
              <a:off x="2427344" y="3077853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63"/>
                    <a:pt x="2965" y="167"/>
                  </a:cubicBezTo>
                  <a:cubicBezTo>
                    <a:pt x="2954" y="84"/>
                    <a:pt x="2882" y="1"/>
                    <a:pt x="2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5" name="Google Shape;14445;p90"/>
            <p:cNvSpPr/>
            <p:nvPr/>
          </p:nvSpPr>
          <p:spPr>
            <a:xfrm>
              <a:off x="2427344" y="3100212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2799" y="333"/>
                  </a:lnTo>
                  <a:cubicBezTo>
                    <a:pt x="2882" y="333"/>
                    <a:pt x="2965" y="250"/>
                    <a:pt x="2965" y="167"/>
                  </a:cubicBezTo>
                  <a:cubicBezTo>
                    <a:pt x="2965" y="71"/>
                    <a:pt x="288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6" name="Google Shape;14446;p90"/>
            <p:cNvSpPr/>
            <p:nvPr/>
          </p:nvSpPr>
          <p:spPr>
            <a:xfrm>
              <a:off x="2427344" y="3122921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50"/>
                    <a:pt x="2965" y="167"/>
                  </a:cubicBezTo>
                  <a:cubicBezTo>
                    <a:pt x="2954" y="72"/>
                    <a:pt x="288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7" name="Google Shape;14447;p90"/>
            <p:cNvSpPr/>
            <p:nvPr/>
          </p:nvSpPr>
          <p:spPr>
            <a:xfrm>
              <a:off x="2427344" y="3145629"/>
              <a:ext cx="94334" cy="10655"/>
            </a:xfrm>
            <a:custGeom>
              <a:avLst/>
              <a:gdLst/>
              <a:ahLst/>
              <a:cxnLst/>
              <a:rect l="l" t="t" r="r" b="b"/>
              <a:pathLst>
                <a:path w="296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51"/>
                    <a:pt x="2965" y="167"/>
                  </a:cubicBezTo>
                  <a:cubicBezTo>
                    <a:pt x="2954" y="72"/>
                    <a:pt x="2882" y="1"/>
                    <a:pt x="2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8" name="Google Shape;14448;p90"/>
            <p:cNvSpPr/>
            <p:nvPr/>
          </p:nvSpPr>
          <p:spPr>
            <a:xfrm>
              <a:off x="2427344" y="3167988"/>
              <a:ext cx="68953" cy="10241"/>
            </a:xfrm>
            <a:custGeom>
              <a:avLst/>
              <a:gdLst/>
              <a:ahLst/>
              <a:cxnLst/>
              <a:rect l="l" t="t" r="r" b="b"/>
              <a:pathLst>
                <a:path w="2168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989" y="322"/>
                  </a:lnTo>
                  <a:cubicBezTo>
                    <a:pt x="2084" y="322"/>
                    <a:pt x="2156" y="250"/>
                    <a:pt x="2156" y="167"/>
                  </a:cubicBezTo>
                  <a:cubicBezTo>
                    <a:pt x="2168" y="72"/>
                    <a:pt x="2096" y="0"/>
                    <a:pt x="1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9" name="Google Shape;14449;p90"/>
            <p:cNvSpPr/>
            <p:nvPr/>
          </p:nvSpPr>
          <p:spPr>
            <a:xfrm>
              <a:off x="2323214" y="3050882"/>
              <a:ext cx="66695" cy="69780"/>
            </a:xfrm>
            <a:custGeom>
              <a:avLst/>
              <a:gdLst/>
              <a:ahLst/>
              <a:cxnLst/>
              <a:rect l="l" t="t" r="r" b="b"/>
              <a:pathLst>
                <a:path w="2097" h="2194" extrusionOk="0">
                  <a:moveTo>
                    <a:pt x="715" y="408"/>
                  </a:moveTo>
                  <a:lnTo>
                    <a:pt x="715" y="527"/>
                  </a:lnTo>
                  <a:cubicBezTo>
                    <a:pt x="715" y="1075"/>
                    <a:pt x="1120" y="1527"/>
                    <a:pt x="1632" y="1611"/>
                  </a:cubicBezTo>
                  <a:cubicBezTo>
                    <a:pt x="1477" y="1742"/>
                    <a:pt x="1275" y="1837"/>
                    <a:pt x="1072" y="1837"/>
                  </a:cubicBezTo>
                  <a:cubicBezTo>
                    <a:pt x="655" y="1837"/>
                    <a:pt x="310" y="1492"/>
                    <a:pt x="310" y="1075"/>
                  </a:cubicBezTo>
                  <a:cubicBezTo>
                    <a:pt x="310" y="789"/>
                    <a:pt x="477" y="539"/>
                    <a:pt x="715" y="408"/>
                  </a:cubicBezTo>
                  <a:close/>
                  <a:moveTo>
                    <a:pt x="960" y="0"/>
                  </a:moveTo>
                  <a:cubicBezTo>
                    <a:pt x="950" y="0"/>
                    <a:pt x="939" y="1"/>
                    <a:pt x="929" y="3"/>
                  </a:cubicBezTo>
                  <a:cubicBezTo>
                    <a:pt x="394" y="75"/>
                    <a:pt x="1" y="539"/>
                    <a:pt x="1" y="1087"/>
                  </a:cubicBezTo>
                  <a:cubicBezTo>
                    <a:pt x="1" y="1694"/>
                    <a:pt x="489" y="2194"/>
                    <a:pt x="1096" y="2194"/>
                  </a:cubicBezTo>
                  <a:cubicBezTo>
                    <a:pt x="1525" y="2194"/>
                    <a:pt x="1929" y="1932"/>
                    <a:pt x="2096" y="1539"/>
                  </a:cubicBezTo>
                  <a:cubicBezTo>
                    <a:pt x="2096" y="1444"/>
                    <a:pt x="2084" y="1384"/>
                    <a:pt x="2048" y="1337"/>
                  </a:cubicBezTo>
                  <a:cubicBezTo>
                    <a:pt x="2030" y="1309"/>
                    <a:pt x="1990" y="1281"/>
                    <a:pt x="1945" y="1281"/>
                  </a:cubicBezTo>
                  <a:cubicBezTo>
                    <a:pt x="1932" y="1281"/>
                    <a:pt x="1919" y="1284"/>
                    <a:pt x="1906" y="1289"/>
                  </a:cubicBezTo>
                  <a:lnTo>
                    <a:pt x="1798" y="1289"/>
                  </a:lnTo>
                  <a:cubicBezTo>
                    <a:pt x="1382" y="1289"/>
                    <a:pt x="1036" y="944"/>
                    <a:pt x="1036" y="527"/>
                  </a:cubicBezTo>
                  <a:cubicBezTo>
                    <a:pt x="1036" y="420"/>
                    <a:pt x="1060" y="313"/>
                    <a:pt x="1096" y="229"/>
                  </a:cubicBezTo>
                  <a:cubicBezTo>
                    <a:pt x="1132" y="170"/>
                    <a:pt x="1120" y="110"/>
                    <a:pt x="1084" y="63"/>
                  </a:cubicBezTo>
                  <a:cubicBezTo>
                    <a:pt x="1054" y="23"/>
                    <a:pt x="1009" y="0"/>
                    <a:pt x="9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50" name="Google Shape;14450;p90"/>
          <p:cNvGrpSpPr/>
          <p:nvPr/>
        </p:nvGrpSpPr>
        <p:grpSpPr>
          <a:xfrm>
            <a:off x="1749897" y="2894561"/>
            <a:ext cx="355993" cy="355612"/>
            <a:chOff x="1749897" y="2894561"/>
            <a:chExt cx="355993" cy="355612"/>
          </a:xfrm>
          <a:solidFill>
            <a:schemeClr val="bg1"/>
          </a:solidFill>
        </p:grpSpPr>
        <p:sp>
          <p:nvSpPr>
            <p:cNvPr id="14451" name="Google Shape;14451;p90"/>
            <p:cNvSpPr/>
            <p:nvPr/>
          </p:nvSpPr>
          <p:spPr>
            <a:xfrm>
              <a:off x="1899858" y="2895324"/>
              <a:ext cx="206033" cy="161728"/>
            </a:xfrm>
            <a:custGeom>
              <a:avLst/>
              <a:gdLst/>
              <a:ahLst/>
              <a:cxnLst/>
              <a:rect l="l" t="t" r="r" b="b"/>
              <a:pathLst>
                <a:path w="6478" h="5085" extrusionOk="0">
                  <a:moveTo>
                    <a:pt x="6156" y="322"/>
                  </a:moveTo>
                  <a:lnTo>
                    <a:pt x="6156" y="4763"/>
                  </a:lnTo>
                  <a:lnTo>
                    <a:pt x="334" y="4763"/>
                  </a:lnTo>
                  <a:lnTo>
                    <a:pt x="334" y="322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4930"/>
                  </a:lnTo>
                  <a:cubicBezTo>
                    <a:pt x="0" y="5013"/>
                    <a:pt x="72" y="5085"/>
                    <a:pt x="167" y="5085"/>
                  </a:cubicBezTo>
                  <a:lnTo>
                    <a:pt x="6311" y="5085"/>
                  </a:lnTo>
                  <a:cubicBezTo>
                    <a:pt x="6406" y="5085"/>
                    <a:pt x="6477" y="5013"/>
                    <a:pt x="6477" y="4930"/>
                  </a:cubicBezTo>
                  <a:lnTo>
                    <a:pt x="6477" y="167"/>
                  </a:lnTo>
                  <a:cubicBezTo>
                    <a:pt x="6477" y="72"/>
                    <a:pt x="6406" y="1"/>
                    <a:pt x="6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2" name="Google Shape;14452;p90"/>
            <p:cNvSpPr/>
            <p:nvPr/>
          </p:nvSpPr>
          <p:spPr>
            <a:xfrm>
              <a:off x="1751424" y="2894561"/>
              <a:ext cx="135585" cy="161379"/>
            </a:xfrm>
            <a:custGeom>
              <a:avLst/>
              <a:gdLst/>
              <a:ahLst/>
              <a:cxnLst/>
              <a:rect l="l" t="t" r="r" b="b"/>
              <a:pathLst>
                <a:path w="4263" h="5074" extrusionOk="0">
                  <a:moveTo>
                    <a:pt x="3643" y="334"/>
                  </a:moveTo>
                  <a:lnTo>
                    <a:pt x="2048" y="2227"/>
                  </a:lnTo>
                  <a:lnTo>
                    <a:pt x="476" y="334"/>
                  </a:lnTo>
                  <a:close/>
                  <a:moveTo>
                    <a:pt x="286" y="632"/>
                  </a:moveTo>
                  <a:lnTo>
                    <a:pt x="1846" y="2489"/>
                  </a:lnTo>
                  <a:lnTo>
                    <a:pt x="286" y="4359"/>
                  </a:lnTo>
                  <a:lnTo>
                    <a:pt x="286" y="632"/>
                  </a:lnTo>
                  <a:close/>
                  <a:moveTo>
                    <a:pt x="3894" y="561"/>
                  </a:moveTo>
                  <a:lnTo>
                    <a:pt x="3894" y="4430"/>
                  </a:lnTo>
                  <a:lnTo>
                    <a:pt x="2274" y="2489"/>
                  </a:lnTo>
                  <a:lnTo>
                    <a:pt x="3894" y="561"/>
                  </a:lnTo>
                  <a:close/>
                  <a:moveTo>
                    <a:pt x="2072" y="2739"/>
                  </a:moveTo>
                  <a:lnTo>
                    <a:pt x="3763" y="4763"/>
                  </a:lnTo>
                  <a:lnTo>
                    <a:pt x="369" y="4763"/>
                  </a:lnTo>
                  <a:lnTo>
                    <a:pt x="2072" y="2739"/>
                  </a:lnTo>
                  <a:close/>
                  <a:moveTo>
                    <a:pt x="36" y="1"/>
                  </a:moveTo>
                  <a:cubicBezTo>
                    <a:pt x="36" y="1"/>
                    <a:pt x="24" y="1"/>
                    <a:pt x="24" y="25"/>
                  </a:cubicBezTo>
                  <a:cubicBezTo>
                    <a:pt x="24" y="25"/>
                    <a:pt x="12" y="25"/>
                    <a:pt x="12" y="37"/>
                  </a:cubicBezTo>
                  <a:lnTo>
                    <a:pt x="0" y="49"/>
                  </a:lnTo>
                  <a:lnTo>
                    <a:pt x="0" y="72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0" y="108"/>
                  </a:lnTo>
                  <a:lnTo>
                    <a:pt x="0" y="132"/>
                  </a:lnTo>
                  <a:lnTo>
                    <a:pt x="0" y="144"/>
                  </a:lnTo>
                  <a:lnTo>
                    <a:pt x="0" y="4906"/>
                  </a:lnTo>
                  <a:cubicBezTo>
                    <a:pt x="0" y="4990"/>
                    <a:pt x="72" y="5073"/>
                    <a:pt x="155" y="5073"/>
                  </a:cubicBezTo>
                  <a:lnTo>
                    <a:pt x="4108" y="5073"/>
                  </a:lnTo>
                  <a:cubicBezTo>
                    <a:pt x="4191" y="5073"/>
                    <a:pt x="4263" y="4990"/>
                    <a:pt x="4263" y="4906"/>
                  </a:cubicBezTo>
                  <a:lnTo>
                    <a:pt x="4263" y="144"/>
                  </a:lnTo>
                  <a:cubicBezTo>
                    <a:pt x="4239" y="84"/>
                    <a:pt x="4167" y="1"/>
                    <a:pt x="4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3" name="Google Shape;14453;p90"/>
            <p:cNvSpPr/>
            <p:nvPr/>
          </p:nvSpPr>
          <p:spPr>
            <a:xfrm>
              <a:off x="1931663" y="2921468"/>
              <a:ext cx="64787" cy="10241"/>
            </a:xfrm>
            <a:custGeom>
              <a:avLst/>
              <a:gdLst/>
              <a:ahLst/>
              <a:cxnLst/>
              <a:rect l="l" t="t" r="r" b="b"/>
              <a:pathLst>
                <a:path w="2037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1882" y="322"/>
                  </a:lnTo>
                  <a:cubicBezTo>
                    <a:pt x="1965" y="322"/>
                    <a:pt x="2037" y="250"/>
                    <a:pt x="2037" y="155"/>
                  </a:cubicBezTo>
                  <a:cubicBezTo>
                    <a:pt x="2037" y="72"/>
                    <a:pt x="1965" y="0"/>
                    <a:pt x="18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4" name="Google Shape;14454;p90"/>
            <p:cNvSpPr/>
            <p:nvPr/>
          </p:nvSpPr>
          <p:spPr>
            <a:xfrm>
              <a:off x="2009681" y="2921468"/>
              <a:ext cx="65168" cy="10241"/>
            </a:xfrm>
            <a:custGeom>
              <a:avLst/>
              <a:gdLst/>
              <a:ahLst/>
              <a:cxnLst/>
              <a:rect l="l" t="t" r="r" b="b"/>
              <a:pathLst>
                <a:path w="2049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1881" y="322"/>
                  </a:lnTo>
                  <a:cubicBezTo>
                    <a:pt x="1965" y="322"/>
                    <a:pt x="2048" y="250"/>
                    <a:pt x="2048" y="155"/>
                  </a:cubicBezTo>
                  <a:cubicBezTo>
                    <a:pt x="2048" y="72"/>
                    <a:pt x="1965" y="0"/>
                    <a:pt x="1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5" name="Google Shape;14455;p90"/>
            <p:cNvSpPr/>
            <p:nvPr/>
          </p:nvSpPr>
          <p:spPr>
            <a:xfrm>
              <a:off x="1931663" y="2954418"/>
              <a:ext cx="64787" cy="10623"/>
            </a:xfrm>
            <a:custGeom>
              <a:avLst/>
              <a:gdLst/>
              <a:ahLst/>
              <a:cxnLst/>
              <a:rect l="l" t="t" r="r" b="b"/>
              <a:pathLst>
                <a:path w="203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1882" y="334"/>
                  </a:lnTo>
                  <a:cubicBezTo>
                    <a:pt x="1965" y="334"/>
                    <a:pt x="2037" y="250"/>
                    <a:pt x="2037" y="167"/>
                  </a:cubicBezTo>
                  <a:cubicBezTo>
                    <a:pt x="2037" y="72"/>
                    <a:pt x="1965" y="0"/>
                    <a:pt x="18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6" name="Google Shape;14456;p90"/>
            <p:cNvSpPr/>
            <p:nvPr/>
          </p:nvSpPr>
          <p:spPr>
            <a:xfrm>
              <a:off x="2009681" y="2954418"/>
              <a:ext cx="65168" cy="10623"/>
            </a:xfrm>
            <a:custGeom>
              <a:avLst/>
              <a:gdLst/>
              <a:ahLst/>
              <a:cxnLst/>
              <a:rect l="l" t="t" r="r" b="b"/>
              <a:pathLst>
                <a:path w="2049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34"/>
                    <a:pt x="167" y="334"/>
                  </a:cubicBezTo>
                  <a:lnTo>
                    <a:pt x="1881" y="334"/>
                  </a:lnTo>
                  <a:cubicBezTo>
                    <a:pt x="1965" y="334"/>
                    <a:pt x="2048" y="250"/>
                    <a:pt x="2048" y="167"/>
                  </a:cubicBezTo>
                  <a:cubicBezTo>
                    <a:pt x="2048" y="72"/>
                    <a:pt x="1965" y="0"/>
                    <a:pt x="1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7" name="Google Shape;14457;p90"/>
            <p:cNvSpPr/>
            <p:nvPr/>
          </p:nvSpPr>
          <p:spPr>
            <a:xfrm>
              <a:off x="1931663" y="2987718"/>
              <a:ext cx="64787" cy="10273"/>
            </a:xfrm>
            <a:custGeom>
              <a:avLst/>
              <a:gdLst/>
              <a:ahLst/>
              <a:cxnLst/>
              <a:rect l="l" t="t" r="r" b="b"/>
              <a:pathLst>
                <a:path w="2037" h="323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882" y="322"/>
                  </a:lnTo>
                  <a:cubicBezTo>
                    <a:pt x="1965" y="322"/>
                    <a:pt x="2037" y="251"/>
                    <a:pt x="2037" y="156"/>
                  </a:cubicBezTo>
                  <a:cubicBezTo>
                    <a:pt x="2037" y="72"/>
                    <a:pt x="1965" y="1"/>
                    <a:pt x="1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8" name="Google Shape;14458;p90"/>
            <p:cNvSpPr/>
            <p:nvPr/>
          </p:nvSpPr>
          <p:spPr>
            <a:xfrm>
              <a:off x="2009681" y="2987718"/>
              <a:ext cx="65168" cy="10273"/>
            </a:xfrm>
            <a:custGeom>
              <a:avLst/>
              <a:gdLst/>
              <a:ahLst/>
              <a:cxnLst/>
              <a:rect l="l" t="t" r="r" b="b"/>
              <a:pathLst>
                <a:path w="2049" h="323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cubicBezTo>
                    <a:pt x="0" y="251"/>
                    <a:pt x="84" y="322"/>
                    <a:pt x="167" y="322"/>
                  </a:cubicBezTo>
                  <a:lnTo>
                    <a:pt x="1881" y="322"/>
                  </a:lnTo>
                  <a:cubicBezTo>
                    <a:pt x="1965" y="322"/>
                    <a:pt x="2048" y="251"/>
                    <a:pt x="2048" y="156"/>
                  </a:cubicBezTo>
                  <a:cubicBezTo>
                    <a:pt x="2048" y="72"/>
                    <a:pt x="1965" y="1"/>
                    <a:pt x="1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9" name="Google Shape;14459;p90"/>
            <p:cNvSpPr/>
            <p:nvPr/>
          </p:nvSpPr>
          <p:spPr>
            <a:xfrm>
              <a:off x="1931663" y="3020668"/>
              <a:ext cx="64787" cy="10655"/>
            </a:xfrm>
            <a:custGeom>
              <a:avLst/>
              <a:gdLst/>
              <a:ahLst/>
              <a:cxnLst/>
              <a:rect l="l" t="t" r="r" b="b"/>
              <a:pathLst>
                <a:path w="2037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882" y="334"/>
                  </a:lnTo>
                  <a:cubicBezTo>
                    <a:pt x="1965" y="334"/>
                    <a:pt x="2037" y="251"/>
                    <a:pt x="2037" y="167"/>
                  </a:cubicBezTo>
                  <a:cubicBezTo>
                    <a:pt x="2037" y="72"/>
                    <a:pt x="1965" y="1"/>
                    <a:pt x="1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0" name="Google Shape;14460;p90"/>
            <p:cNvSpPr/>
            <p:nvPr/>
          </p:nvSpPr>
          <p:spPr>
            <a:xfrm>
              <a:off x="2009681" y="3020668"/>
              <a:ext cx="65168" cy="10655"/>
            </a:xfrm>
            <a:custGeom>
              <a:avLst/>
              <a:gdLst/>
              <a:ahLst/>
              <a:cxnLst/>
              <a:rect l="l" t="t" r="r" b="b"/>
              <a:pathLst>
                <a:path w="2049" h="335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881" y="334"/>
                  </a:lnTo>
                  <a:cubicBezTo>
                    <a:pt x="1965" y="334"/>
                    <a:pt x="2048" y="251"/>
                    <a:pt x="2048" y="167"/>
                  </a:cubicBezTo>
                  <a:cubicBezTo>
                    <a:pt x="2048" y="72"/>
                    <a:pt x="1965" y="1"/>
                    <a:pt x="1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1" name="Google Shape;14461;p90"/>
            <p:cNvSpPr/>
            <p:nvPr/>
          </p:nvSpPr>
          <p:spPr>
            <a:xfrm>
              <a:off x="1749897" y="3069138"/>
              <a:ext cx="355993" cy="181034"/>
            </a:xfrm>
            <a:custGeom>
              <a:avLst/>
              <a:gdLst/>
              <a:ahLst/>
              <a:cxnLst/>
              <a:rect l="l" t="t" r="r" b="b"/>
              <a:pathLst>
                <a:path w="11193" h="5692" extrusionOk="0">
                  <a:moveTo>
                    <a:pt x="9859" y="322"/>
                  </a:moveTo>
                  <a:lnTo>
                    <a:pt x="5596" y="1477"/>
                  </a:lnTo>
                  <a:lnTo>
                    <a:pt x="1334" y="322"/>
                  </a:lnTo>
                  <a:close/>
                  <a:moveTo>
                    <a:pt x="334" y="394"/>
                  </a:moveTo>
                  <a:lnTo>
                    <a:pt x="4954" y="1644"/>
                  </a:lnTo>
                  <a:lnTo>
                    <a:pt x="334" y="2894"/>
                  </a:lnTo>
                  <a:lnTo>
                    <a:pt x="334" y="394"/>
                  </a:lnTo>
                  <a:close/>
                  <a:moveTo>
                    <a:pt x="10871" y="417"/>
                  </a:moveTo>
                  <a:lnTo>
                    <a:pt x="10871" y="2918"/>
                  </a:lnTo>
                  <a:lnTo>
                    <a:pt x="6239" y="1668"/>
                  </a:lnTo>
                  <a:lnTo>
                    <a:pt x="10871" y="417"/>
                  </a:lnTo>
                  <a:close/>
                  <a:moveTo>
                    <a:pt x="5596" y="1822"/>
                  </a:moveTo>
                  <a:lnTo>
                    <a:pt x="10252" y="3096"/>
                  </a:lnTo>
                  <a:lnTo>
                    <a:pt x="941" y="3096"/>
                  </a:lnTo>
                  <a:lnTo>
                    <a:pt x="5596" y="1822"/>
                  </a:lnTo>
                  <a:close/>
                  <a:moveTo>
                    <a:pt x="9132" y="3425"/>
                  </a:moveTo>
                  <a:cubicBezTo>
                    <a:pt x="9140" y="3425"/>
                    <a:pt x="9148" y="3427"/>
                    <a:pt x="9156" y="3430"/>
                  </a:cubicBezTo>
                  <a:lnTo>
                    <a:pt x="10669" y="4477"/>
                  </a:lnTo>
                  <a:cubicBezTo>
                    <a:pt x="10692" y="4489"/>
                    <a:pt x="10704" y="4501"/>
                    <a:pt x="10692" y="4537"/>
                  </a:cubicBezTo>
                  <a:cubicBezTo>
                    <a:pt x="10692" y="4549"/>
                    <a:pt x="10669" y="4561"/>
                    <a:pt x="10645" y="4561"/>
                  </a:cubicBezTo>
                  <a:lnTo>
                    <a:pt x="9871" y="4525"/>
                  </a:lnTo>
                  <a:cubicBezTo>
                    <a:pt x="9856" y="4522"/>
                    <a:pt x="9840" y="4521"/>
                    <a:pt x="9825" y="4521"/>
                  </a:cubicBezTo>
                  <a:cubicBezTo>
                    <a:pt x="9708" y="4521"/>
                    <a:pt x="9589" y="4598"/>
                    <a:pt x="9526" y="4704"/>
                  </a:cubicBezTo>
                  <a:cubicBezTo>
                    <a:pt x="9097" y="5382"/>
                    <a:pt x="9121" y="5382"/>
                    <a:pt x="9085" y="5382"/>
                  </a:cubicBezTo>
                  <a:cubicBezTo>
                    <a:pt x="9049" y="5382"/>
                    <a:pt x="9037" y="5370"/>
                    <a:pt x="9037" y="5335"/>
                  </a:cubicBezTo>
                  <a:lnTo>
                    <a:pt x="9085" y="3477"/>
                  </a:lnTo>
                  <a:cubicBezTo>
                    <a:pt x="9085" y="3441"/>
                    <a:pt x="9106" y="3425"/>
                    <a:pt x="9132" y="3425"/>
                  </a:cubicBezTo>
                  <a:close/>
                  <a:moveTo>
                    <a:pt x="334" y="1"/>
                  </a:moveTo>
                  <a:cubicBezTo>
                    <a:pt x="286" y="1"/>
                    <a:pt x="239" y="13"/>
                    <a:pt x="215" y="25"/>
                  </a:cubicBezTo>
                  <a:cubicBezTo>
                    <a:pt x="96" y="72"/>
                    <a:pt x="12" y="191"/>
                    <a:pt x="1" y="310"/>
                  </a:cubicBezTo>
                  <a:lnTo>
                    <a:pt x="1" y="322"/>
                  </a:lnTo>
                  <a:lnTo>
                    <a:pt x="1" y="3096"/>
                  </a:lnTo>
                  <a:cubicBezTo>
                    <a:pt x="1" y="3275"/>
                    <a:pt x="155" y="3418"/>
                    <a:pt x="334" y="3418"/>
                  </a:cubicBezTo>
                  <a:lnTo>
                    <a:pt x="8728" y="3418"/>
                  </a:lnTo>
                  <a:cubicBezTo>
                    <a:pt x="8728" y="3465"/>
                    <a:pt x="8728" y="3346"/>
                    <a:pt x="8680" y="5311"/>
                  </a:cubicBezTo>
                  <a:cubicBezTo>
                    <a:pt x="8680" y="5418"/>
                    <a:pt x="8704" y="5513"/>
                    <a:pt x="8775" y="5573"/>
                  </a:cubicBezTo>
                  <a:cubicBezTo>
                    <a:pt x="8859" y="5656"/>
                    <a:pt x="8954" y="5692"/>
                    <a:pt x="9061" y="5692"/>
                  </a:cubicBezTo>
                  <a:cubicBezTo>
                    <a:pt x="9192" y="5692"/>
                    <a:pt x="9311" y="5620"/>
                    <a:pt x="9395" y="5513"/>
                  </a:cubicBezTo>
                  <a:cubicBezTo>
                    <a:pt x="9823" y="4847"/>
                    <a:pt x="9787" y="4835"/>
                    <a:pt x="9835" y="4835"/>
                  </a:cubicBezTo>
                  <a:cubicBezTo>
                    <a:pt x="10764" y="4882"/>
                    <a:pt x="10621" y="4882"/>
                    <a:pt x="10645" y="4882"/>
                  </a:cubicBezTo>
                  <a:cubicBezTo>
                    <a:pt x="10800" y="4882"/>
                    <a:pt x="10954" y="4775"/>
                    <a:pt x="11002" y="4608"/>
                  </a:cubicBezTo>
                  <a:cubicBezTo>
                    <a:pt x="11038" y="4442"/>
                    <a:pt x="10978" y="4287"/>
                    <a:pt x="10847" y="4180"/>
                  </a:cubicBezTo>
                  <a:lnTo>
                    <a:pt x="9704" y="3406"/>
                  </a:lnTo>
                  <a:lnTo>
                    <a:pt x="10847" y="3406"/>
                  </a:lnTo>
                  <a:cubicBezTo>
                    <a:pt x="11026" y="3406"/>
                    <a:pt x="11181" y="3251"/>
                    <a:pt x="11181" y="3073"/>
                  </a:cubicBezTo>
                  <a:cubicBezTo>
                    <a:pt x="11192" y="2739"/>
                    <a:pt x="11192" y="620"/>
                    <a:pt x="11192" y="310"/>
                  </a:cubicBezTo>
                  <a:cubicBezTo>
                    <a:pt x="11192" y="179"/>
                    <a:pt x="11109" y="72"/>
                    <a:pt x="10990" y="25"/>
                  </a:cubicBezTo>
                  <a:cubicBezTo>
                    <a:pt x="10942" y="13"/>
                    <a:pt x="10907" y="1"/>
                    <a:pt x="108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62" name="Google Shape;14462;p90"/>
          <p:cNvGrpSpPr/>
          <p:nvPr/>
        </p:nvGrpSpPr>
        <p:grpSpPr>
          <a:xfrm>
            <a:off x="1305327" y="2894211"/>
            <a:ext cx="357520" cy="357488"/>
            <a:chOff x="1305327" y="2894211"/>
            <a:chExt cx="357520" cy="357488"/>
          </a:xfrm>
          <a:solidFill>
            <a:schemeClr val="bg1"/>
          </a:solidFill>
        </p:grpSpPr>
        <p:sp>
          <p:nvSpPr>
            <p:cNvPr id="14463" name="Google Shape;14463;p90"/>
            <p:cNvSpPr/>
            <p:nvPr/>
          </p:nvSpPr>
          <p:spPr>
            <a:xfrm>
              <a:off x="1305709" y="2975600"/>
              <a:ext cx="281379" cy="275336"/>
            </a:xfrm>
            <a:custGeom>
              <a:avLst/>
              <a:gdLst/>
              <a:ahLst/>
              <a:cxnLst/>
              <a:rect l="l" t="t" r="r" b="b"/>
              <a:pathLst>
                <a:path w="8847" h="8657" extrusionOk="0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8085"/>
                  </a:lnTo>
                  <a:cubicBezTo>
                    <a:pt x="1" y="8395"/>
                    <a:pt x="262" y="8657"/>
                    <a:pt x="572" y="8657"/>
                  </a:cubicBezTo>
                  <a:lnTo>
                    <a:pt x="8680" y="8657"/>
                  </a:lnTo>
                  <a:cubicBezTo>
                    <a:pt x="8775" y="8657"/>
                    <a:pt x="8847" y="8573"/>
                    <a:pt x="8847" y="8490"/>
                  </a:cubicBezTo>
                  <a:cubicBezTo>
                    <a:pt x="8835" y="8395"/>
                    <a:pt x="8764" y="8323"/>
                    <a:pt x="8668" y="8323"/>
                  </a:cubicBezTo>
                  <a:lnTo>
                    <a:pt x="560" y="8323"/>
                  </a:lnTo>
                  <a:cubicBezTo>
                    <a:pt x="429" y="8323"/>
                    <a:pt x="334" y="8216"/>
                    <a:pt x="334" y="8097"/>
                  </a:cubicBezTo>
                  <a:lnTo>
                    <a:pt x="334" y="168"/>
                  </a:lnTo>
                  <a:cubicBezTo>
                    <a:pt x="334" y="84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4" name="Google Shape;14464;p90"/>
            <p:cNvSpPr/>
            <p:nvPr/>
          </p:nvSpPr>
          <p:spPr>
            <a:xfrm>
              <a:off x="1305327" y="2894211"/>
              <a:ext cx="357520" cy="357488"/>
            </a:xfrm>
            <a:custGeom>
              <a:avLst/>
              <a:gdLst/>
              <a:ahLst/>
              <a:cxnLst/>
              <a:rect l="l" t="t" r="r" b="b"/>
              <a:pathLst>
                <a:path w="11241" h="11240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lnTo>
                    <a:pt x="1" y="2060"/>
                  </a:lnTo>
                  <a:cubicBezTo>
                    <a:pt x="1" y="2143"/>
                    <a:pt x="72" y="2215"/>
                    <a:pt x="167" y="2215"/>
                  </a:cubicBezTo>
                  <a:cubicBezTo>
                    <a:pt x="263" y="2215"/>
                    <a:pt x="334" y="2143"/>
                    <a:pt x="334" y="2060"/>
                  </a:cubicBezTo>
                  <a:lnTo>
                    <a:pt x="334" y="572"/>
                  </a:lnTo>
                  <a:cubicBezTo>
                    <a:pt x="334" y="417"/>
                    <a:pt x="453" y="333"/>
                    <a:pt x="572" y="333"/>
                  </a:cubicBezTo>
                  <a:cubicBezTo>
                    <a:pt x="620" y="333"/>
                    <a:pt x="679" y="345"/>
                    <a:pt x="739" y="405"/>
                  </a:cubicBezTo>
                  <a:lnTo>
                    <a:pt x="1048" y="714"/>
                  </a:lnTo>
                  <a:lnTo>
                    <a:pt x="596" y="1167"/>
                  </a:lnTo>
                  <a:cubicBezTo>
                    <a:pt x="501" y="1262"/>
                    <a:pt x="572" y="1441"/>
                    <a:pt x="715" y="1441"/>
                  </a:cubicBezTo>
                  <a:cubicBezTo>
                    <a:pt x="834" y="1441"/>
                    <a:pt x="858" y="1357"/>
                    <a:pt x="1286" y="953"/>
                  </a:cubicBezTo>
                  <a:lnTo>
                    <a:pt x="1822" y="1488"/>
                  </a:lnTo>
                  <a:lnTo>
                    <a:pt x="1644" y="1667"/>
                  </a:lnTo>
                  <a:cubicBezTo>
                    <a:pt x="1584" y="1726"/>
                    <a:pt x="1584" y="1834"/>
                    <a:pt x="1644" y="1905"/>
                  </a:cubicBezTo>
                  <a:cubicBezTo>
                    <a:pt x="1673" y="1935"/>
                    <a:pt x="1715" y="1950"/>
                    <a:pt x="1758" y="1950"/>
                  </a:cubicBezTo>
                  <a:cubicBezTo>
                    <a:pt x="1801" y="1950"/>
                    <a:pt x="1846" y="1935"/>
                    <a:pt x="1882" y="1905"/>
                  </a:cubicBezTo>
                  <a:lnTo>
                    <a:pt x="2060" y="1726"/>
                  </a:lnTo>
                  <a:lnTo>
                    <a:pt x="2596" y="2262"/>
                  </a:lnTo>
                  <a:lnTo>
                    <a:pt x="2144" y="2715"/>
                  </a:lnTo>
                  <a:cubicBezTo>
                    <a:pt x="2084" y="2774"/>
                    <a:pt x="2084" y="2881"/>
                    <a:pt x="2144" y="2953"/>
                  </a:cubicBezTo>
                  <a:cubicBezTo>
                    <a:pt x="2173" y="2983"/>
                    <a:pt x="2215" y="2997"/>
                    <a:pt x="2258" y="2997"/>
                  </a:cubicBezTo>
                  <a:cubicBezTo>
                    <a:pt x="2301" y="2997"/>
                    <a:pt x="2346" y="2983"/>
                    <a:pt x="2382" y="2953"/>
                  </a:cubicBezTo>
                  <a:lnTo>
                    <a:pt x="2834" y="2500"/>
                  </a:lnTo>
                  <a:lnTo>
                    <a:pt x="3370" y="3036"/>
                  </a:lnTo>
                  <a:lnTo>
                    <a:pt x="3191" y="3215"/>
                  </a:lnTo>
                  <a:cubicBezTo>
                    <a:pt x="3132" y="3274"/>
                    <a:pt x="3132" y="3381"/>
                    <a:pt x="3191" y="3453"/>
                  </a:cubicBezTo>
                  <a:cubicBezTo>
                    <a:pt x="3221" y="3483"/>
                    <a:pt x="3263" y="3498"/>
                    <a:pt x="3306" y="3498"/>
                  </a:cubicBezTo>
                  <a:cubicBezTo>
                    <a:pt x="3349" y="3498"/>
                    <a:pt x="3394" y="3483"/>
                    <a:pt x="3430" y="3453"/>
                  </a:cubicBezTo>
                  <a:lnTo>
                    <a:pt x="3608" y="3274"/>
                  </a:lnTo>
                  <a:lnTo>
                    <a:pt x="4144" y="3810"/>
                  </a:lnTo>
                  <a:lnTo>
                    <a:pt x="3692" y="4262"/>
                  </a:lnTo>
                  <a:cubicBezTo>
                    <a:pt x="3632" y="4322"/>
                    <a:pt x="3632" y="4429"/>
                    <a:pt x="3692" y="4501"/>
                  </a:cubicBezTo>
                  <a:cubicBezTo>
                    <a:pt x="3721" y="4530"/>
                    <a:pt x="3763" y="4545"/>
                    <a:pt x="3806" y="4545"/>
                  </a:cubicBezTo>
                  <a:cubicBezTo>
                    <a:pt x="3849" y="4545"/>
                    <a:pt x="3894" y="4530"/>
                    <a:pt x="3930" y="4501"/>
                  </a:cubicBezTo>
                  <a:lnTo>
                    <a:pt x="4382" y="4048"/>
                  </a:lnTo>
                  <a:lnTo>
                    <a:pt x="4918" y="4584"/>
                  </a:lnTo>
                  <a:lnTo>
                    <a:pt x="4739" y="4763"/>
                  </a:lnTo>
                  <a:cubicBezTo>
                    <a:pt x="4680" y="4822"/>
                    <a:pt x="4680" y="4929"/>
                    <a:pt x="4739" y="5001"/>
                  </a:cubicBezTo>
                  <a:cubicBezTo>
                    <a:pt x="4769" y="5030"/>
                    <a:pt x="4811" y="5045"/>
                    <a:pt x="4854" y="5045"/>
                  </a:cubicBezTo>
                  <a:cubicBezTo>
                    <a:pt x="4897" y="5045"/>
                    <a:pt x="4942" y="5030"/>
                    <a:pt x="4977" y="5001"/>
                  </a:cubicBezTo>
                  <a:lnTo>
                    <a:pt x="5156" y="4822"/>
                  </a:lnTo>
                  <a:lnTo>
                    <a:pt x="5692" y="5358"/>
                  </a:lnTo>
                  <a:lnTo>
                    <a:pt x="5239" y="5810"/>
                  </a:lnTo>
                  <a:cubicBezTo>
                    <a:pt x="5180" y="5870"/>
                    <a:pt x="5180" y="5977"/>
                    <a:pt x="5239" y="6048"/>
                  </a:cubicBezTo>
                  <a:cubicBezTo>
                    <a:pt x="5269" y="6078"/>
                    <a:pt x="5311" y="6093"/>
                    <a:pt x="5354" y="6093"/>
                  </a:cubicBezTo>
                  <a:cubicBezTo>
                    <a:pt x="5397" y="6093"/>
                    <a:pt x="5442" y="6078"/>
                    <a:pt x="5477" y="6048"/>
                  </a:cubicBezTo>
                  <a:lnTo>
                    <a:pt x="5930" y="5596"/>
                  </a:lnTo>
                  <a:lnTo>
                    <a:pt x="6466" y="6132"/>
                  </a:lnTo>
                  <a:lnTo>
                    <a:pt x="6287" y="6310"/>
                  </a:lnTo>
                  <a:cubicBezTo>
                    <a:pt x="6228" y="6370"/>
                    <a:pt x="6228" y="6477"/>
                    <a:pt x="6287" y="6548"/>
                  </a:cubicBezTo>
                  <a:cubicBezTo>
                    <a:pt x="6317" y="6578"/>
                    <a:pt x="6359" y="6593"/>
                    <a:pt x="6402" y="6593"/>
                  </a:cubicBezTo>
                  <a:cubicBezTo>
                    <a:pt x="6445" y="6593"/>
                    <a:pt x="6490" y="6578"/>
                    <a:pt x="6525" y="6548"/>
                  </a:cubicBezTo>
                  <a:lnTo>
                    <a:pt x="6704" y="6370"/>
                  </a:lnTo>
                  <a:lnTo>
                    <a:pt x="7240" y="6906"/>
                  </a:lnTo>
                  <a:lnTo>
                    <a:pt x="6787" y="7358"/>
                  </a:lnTo>
                  <a:cubicBezTo>
                    <a:pt x="6728" y="7418"/>
                    <a:pt x="6728" y="7525"/>
                    <a:pt x="6787" y="7596"/>
                  </a:cubicBezTo>
                  <a:cubicBezTo>
                    <a:pt x="6817" y="7626"/>
                    <a:pt x="6859" y="7641"/>
                    <a:pt x="6902" y="7641"/>
                  </a:cubicBezTo>
                  <a:cubicBezTo>
                    <a:pt x="6945" y="7641"/>
                    <a:pt x="6990" y="7626"/>
                    <a:pt x="7025" y="7596"/>
                  </a:cubicBezTo>
                  <a:lnTo>
                    <a:pt x="7478" y="7144"/>
                  </a:lnTo>
                  <a:lnTo>
                    <a:pt x="8014" y="7680"/>
                  </a:lnTo>
                  <a:lnTo>
                    <a:pt x="7763" y="7787"/>
                  </a:lnTo>
                  <a:cubicBezTo>
                    <a:pt x="7704" y="7846"/>
                    <a:pt x="7704" y="7953"/>
                    <a:pt x="7763" y="8025"/>
                  </a:cubicBezTo>
                  <a:cubicBezTo>
                    <a:pt x="7787" y="8055"/>
                    <a:pt x="7826" y="8069"/>
                    <a:pt x="7869" y="8069"/>
                  </a:cubicBezTo>
                  <a:cubicBezTo>
                    <a:pt x="7912" y="8069"/>
                    <a:pt x="7960" y="8055"/>
                    <a:pt x="8002" y="8025"/>
                  </a:cubicBezTo>
                  <a:lnTo>
                    <a:pt x="8180" y="7846"/>
                  </a:lnTo>
                  <a:lnTo>
                    <a:pt x="8716" y="8382"/>
                  </a:lnTo>
                  <a:lnTo>
                    <a:pt x="8264" y="8834"/>
                  </a:lnTo>
                  <a:cubicBezTo>
                    <a:pt x="8204" y="8894"/>
                    <a:pt x="8204" y="8989"/>
                    <a:pt x="8264" y="9073"/>
                  </a:cubicBezTo>
                  <a:cubicBezTo>
                    <a:pt x="8293" y="9102"/>
                    <a:pt x="8335" y="9117"/>
                    <a:pt x="8378" y="9117"/>
                  </a:cubicBezTo>
                  <a:cubicBezTo>
                    <a:pt x="8421" y="9117"/>
                    <a:pt x="8466" y="9102"/>
                    <a:pt x="8502" y="9073"/>
                  </a:cubicBezTo>
                  <a:lnTo>
                    <a:pt x="8954" y="8620"/>
                  </a:lnTo>
                  <a:lnTo>
                    <a:pt x="9490" y="9156"/>
                  </a:lnTo>
                  <a:lnTo>
                    <a:pt x="9311" y="9335"/>
                  </a:lnTo>
                  <a:cubicBezTo>
                    <a:pt x="9252" y="9394"/>
                    <a:pt x="9252" y="9501"/>
                    <a:pt x="9311" y="9573"/>
                  </a:cubicBezTo>
                  <a:cubicBezTo>
                    <a:pt x="9335" y="9608"/>
                    <a:pt x="9383" y="9620"/>
                    <a:pt x="9430" y="9620"/>
                  </a:cubicBezTo>
                  <a:cubicBezTo>
                    <a:pt x="9466" y="9620"/>
                    <a:pt x="9514" y="9608"/>
                    <a:pt x="9549" y="9573"/>
                  </a:cubicBezTo>
                  <a:lnTo>
                    <a:pt x="9728" y="9394"/>
                  </a:lnTo>
                  <a:lnTo>
                    <a:pt x="10264" y="9930"/>
                  </a:lnTo>
                  <a:lnTo>
                    <a:pt x="9811" y="10382"/>
                  </a:lnTo>
                  <a:cubicBezTo>
                    <a:pt x="9752" y="10442"/>
                    <a:pt x="9752" y="10537"/>
                    <a:pt x="9811" y="10620"/>
                  </a:cubicBezTo>
                  <a:cubicBezTo>
                    <a:pt x="9847" y="10644"/>
                    <a:pt x="9883" y="10656"/>
                    <a:pt x="9930" y="10656"/>
                  </a:cubicBezTo>
                  <a:cubicBezTo>
                    <a:pt x="9978" y="10656"/>
                    <a:pt x="10026" y="10644"/>
                    <a:pt x="10049" y="10620"/>
                  </a:cubicBezTo>
                  <a:lnTo>
                    <a:pt x="10502" y="10168"/>
                  </a:lnTo>
                  <a:lnTo>
                    <a:pt x="10835" y="10513"/>
                  </a:lnTo>
                  <a:cubicBezTo>
                    <a:pt x="10895" y="10573"/>
                    <a:pt x="10919" y="10632"/>
                    <a:pt x="10919" y="10680"/>
                  </a:cubicBezTo>
                  <a:cubicBezTo>
                    <a:pt x="10919" y="10799"/>
                    <a:pt x="10823" y="10918"/>
                    <a:pt x="10681" y="10918"/>
                  </a:cubicBezTo>
                  <a:lnTo>
                    <a:pt x="9395" y="10918"/>
                  </a:lnTo>
                  <a:cubicBezTo>
                    <a:pt x="9311" y="10918"/>
                    <a:pt x="9228" y="10989"/>
                    <a:pt x="9228" y="11073"/>
                  </a:cubicBezTo>
                  <a:cubicBezTo>
                    <a:pt x="9228" y="11168"/>
                    <a:pt x="9311" y="11240"/>
                    <a:pt x="9395" y="11240"/>
                  </a:cubicBezTo>
                  <a:lnTo>
                    <a:pt x="10681" y="11240"/>
                  </a:lnTo>
                  <a:cubicBezTo>
                    <a:pt x="10990" y="11240"/>
                    <a:pt x="11240" y="10989"/>
                    <a:pt x="11240" y="10680"/>
                  </a:cubicBezTo>
                  <a:cubicBezTo>
                    <a:pt x="11192" y="10501"/>
                    <a:pt x="11133" y="10358"/>
                    <a:pt x="11038" y="10239"/>
                  </a:cubicBezTo>
                  <a:lnTo>
                    <a:pt x="965" y="167"/>
                  </a:lnTo>
                  <a:cubicBezTo>
                    <a:pt x="870" y="60"/>
                    <a:pt x="715" y="0"/>
                    <a:pt x="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5" name="Google Shape;14465;p90"/>
            <p:cNvSpPr/>
            <p:nvPr/>
          </p:nvSpPr>
          <p:spPr>
            <a:xfrm>
              <a:off x="1366679" y="3029191"/>
              <a:ext cx="57981" cy="70289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164" y="1"/>
                  </a:moveTo>
                  <a:cubicBezTo>
                    <a:pt x="140" y="1"/>
                    <a:pt x="116" y="6"/>
                    <a:pt x="96" y="18"/>
                  </a:cubicBezTo>
                  <a:cubicBezTo>
                    <a:pt x="36" y="42"/>
                    <a:pt x="0" y="102"/>
                    <a:pt x="0" y="161"/>
                  </a:cubicBezTo>
                  <a:lnTo>
                    <a:pt x="0" y="2043"/>
                  </a:lnTo>
                  <a:cubicBezTo>
                    <a:pt x="0" y="2126"/>
                    <a:pt x="72" y="2209"/>
                    <a:pt x="155" y="2209"/>
                  </a:cubicBezTo>
                  <a:cubicBezTo>
                    <a:pt x="250" y="2209"/>
                    <a:pt x="322" y="2126"/>
                    <a:pt x="322" y="2043"/>
                  </a:cubicBezTo>
                  <a:lnTo>
                    <a:pt x="322" y="566"/>
                  </a:lnTo>
                  <a:lnTo>
                    <a:pt x="1513" y="1757"/>
                  </a:lnTo>
                  <a:cubicBezTo>
                    <a:pt x="1542" y="1787"/>
                    <a:pt x="1584" y="1801"/>
                    <a:pt x="1627" y="1801"/>
                  </a:cubicBezTo>
                  <a:cubicBezTo>
                    <a:pt x="1670" y="1801"/>
                    <a:pt x="1715" y="1787"/>
                    <a:pt x="1751" y="1757"/>
                  </a:cubicBezTo>
                  <a:cubicBezTo>
                    <a:pt x="1822" y="1697"/>
                    <a:pt x="1810" y="1590"/>
                    <a:pt x="1751" y="1519"/>
                  </a:cubicBezTo>
                  <a:lnTo>
                    <a:pt x="274" y="42"/>
                  </a:lnTo>
                  <a:cubicBezTo>
                    <a:pt x="251" y="19"/>
                    <a:pt x="208" y="1"/>
                    <a:pt x="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6" name="Google Shape;14466;p90"/>
            <p:cNvSpPr/>
            <p:nvPr/>
          </p:nvSpPr>
          <p:spPr>
            <a:xfrm>
              <a:off x="1428031" y="3091211"/>
              <a:ext cx="100377" cy="99518"/>
            </a:xfrm>
            <a:custGeom>
              <a:avLst/>
              <a:gdLst/>
              <a:ahLst/>
              <a:cxnLst/>
              <a:rect l="l" t="t" r="r" b="b"/>
              <a:pathLst>
                <a:path w="3156" h="3129" extrusionOk="0">
                  <a:moveTo>
                    <a:pt x="183" y="0"/>
                  </a:moveTo>
                  <a:cubicBezTo>
                    <a:pt x="140" y="0"/>
                    <a:pt x="95" y="15"/>
                    <a:pt x="60" y="45"/>
                  </a:cubicBezTo>
                  <a:cubicBezTo>
                    <a:pt x="0" y="104"/>
                    <a:pt x="0" y="212"/>
                    <a:pt x="60" y="283"/>
                  </a:cubicBezTo>
                  <a:lnTo>
                    <a:pt x="2572" y="2795"/>
                  </a:lnTo>
                  <a:lnTo>
                    <a:pt x="655" y="2795"/>
                  </a:lnTo>
                  <a:cubicBezTo>
                    <a:pt x="560" y="2795"/>
                    <a:pt x="488" y="2879"/>
                    <a:pt x="488" y="2962"/>
                  </a:cubicBezTo>
                  <a:cubicBezTo>
                    <a:pt x="488" y="3057"/>
                    <a:pt x="560" y="3129"/>
                    <a:pt x="655" y="3129"/>
                  </a:cubicBezTo>
                  <a:lnTo>
                    <a:pt x="2977" y="3129"/>
                  </a:lnTo>
                  <a:cubicBezTo>
                    <a:pt x="3048" y="3129"/>
                    <a:pt x="3108" y="3081"/>
                    <a:pt x="3132" y="3021"/>
                  </a:cubicBezTo>
                  <a:cubicBezTo>
                    <a:pt x="3155" y="2962"/>
                    <a:pt x="3143" y="2902"/>
                    <a:pt x="3096" y="2843"/>
                  </a:cubicBezTo>
                  <a:lnTo>
                    <a:pt x="298" y="45"/>
                  </a:lnTo>
                  <a:cubicBezTo>
                    <a:pt x="268" y="15"/>
                    <a:pt x="226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7" name="Google Shape;14467;p90"/>
            <p:cNvSpPr/>
            <p:nvPr/>
          </p:nvSpPr>
          <p:spPr>
            <a:xfrm>
              <a:off x="1366297" y="3110040"/>
              <a:ext cx="66663" cy="80689"/>
            </a:xfrm>
            <a:custGeom>
              <a:avLst/>
              <a:gdLst/>
              <a:ahLst/>
              <a:cxnLst/>
              <a:rect l="l" t="t" r="r" b="b"/>
              <a:pathLst>
                <a:path w="2096" h="2537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2370"/>
                  </a:lnTo>
                  <a:cubicBezTo>
                    <a:pt x="1" y="2418"/>
                    <a:pt x="24" y="2453"/>
                    <a:pt x="48" y="2489"/>
                  </a:cubicBezTo>
                  <a:cubicBezTo>
                    <a:pt x="84" y="2513"/>
                    <a:pt x="120" y="2537"/>
                    <a:pt x="167" y="2537"/>
                  </a:cubicBezTo>
                  <a:lnTo>
                    <a:pt x="1929" y="2537"/>
                  </a:lnTo>
                  <a:cubicBezTo>
                    <a:pt x="2013" y="2537"/>
                    <a:pt x="2096" y="2453"/>
                    <a:pt x="2096" y="2370"/>
                  </a:cubicBezTo>
                  <a:cubicBezTo>
                    <a:pt x="2096" y="2287"/>
                    <a:pt x="2013" y="2203"/>
                    <a:pt x="1929" y="2203"/>
                  </a:cubicBezTo>
                  <a:lnTo>
                    <a:pt x="334" y="2203"/>
                  </a:ln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68" name="Google Shape;14468;p90"/>
          <p:cNvGrpSpPr/>
          <p:nvPr/>
        </p:nvGrpSpPr>
        <p:grpSpPr>
          <a:xfrm>
            <a:off x="853950" y="2894720"/>
            <a:ext cx="364104" cy="353290"/>
            <a:chOff x="853950" y="2894720"/>
            <a:chExt cx="364104" cy="353290"/>
          </a:xfrm>
          <a:solidFill>
            <a:schemeClr val="bg1"/>
          </a:solidFill>
        </p:grpSpPr>
        <p:sp>
          <p:nvSpPr>
            <p:cNvPr id="14469" name="Google Shape;14469;p90"/>
            <p:cNvSpPr/>
            <p:nvPr/>
          </p:nvSpPr>
          <p:spPr>
            <a:xfrm>
              <a:off x="1056167" y="3155298"/>
              <a:ext cx="57472" cy="57662"/>
            </a:xfrm>
            <a:custGeom>
              <a:avLst/>
              <a:gdLst/>
              <a:ahLst/>
              <a:cxnLst/>
              <a:rect l="l" t="t" r="r" b="b"/>
              <a:pathLst>
                <a:path w="1807" h="1813" extrusionOk="0">
                  <a:moveTo>
                    <a:pt x="907" y="0"/>
                  </a:moveTo>
                  <a:cubicBezTo>
                    <a:pt x="686" y="0"/>
                    <a:pt x="459" y="83"/>
                    <a:pt x="274" y="268"/>
                  </a:cubicBezTo>
                  <a:cubicBezTo>
                    <a:pt x="215" y="328"/>
                    <a:pt x="215" y="423"/>
                    <a:pt x="274" y="506"/>
                  </a:cubicBezTo>
                  <a:cubicBezTo>
                    <a:pt x="304" y="536"/>
                    <a:pt x="346" y="551"/>
                    <a:pt x="389" y="551"/>
                  </a:cubicBezTo>
                  <a:cubicBezTo>
                    <a:pt x="432" y="551"/>
                    <a:pt x="477" y="536"/>
                    <a:pt x="512" y="506"/>
                  </a:cubicBezTo>
                  <a:cubicBezTo>
                    <a:pt x="625" y="394"/>
                    <a:pt x="767" y="336"/>
                    <a:pt x="908" y="336"/>
                  </a:cubicBezTo>
                  <a:cubicBezTo>
                    <a:pt x="1020" y="336"/>
                    <a:pt x="1132" y="373"/>
                    <a:pt x="1227" y="447"/>
                  </a:cubicBezTo>
                  <a:cubicBezTo>
                    <a:pt x="1489" y="625"/>
                    <a:pt x="1560" y="983"/>
                    <a:pt x="1381" y="1233"/>
                  </a:cubicBezTo>
                  <a:cubicBezTo>
                    <a:pt x="1265" y="1401"/>
                    <a:pt x="1087" y="1477"/>
                    <a:pt x="911" y="1477"/>
                  </a:cubicBezTo>
                  <a:cubicBezTo>
                    <a:pt x="639" y="1477"/>
                    <a:pt x="370" y="1294"/>
                    <a:pt x="334" y="983"/>
                  </a:cubicBezTo>
                  <a:cubicBezTo>
                    <a:pt x="323" y="894"/>
                    <a:pt x="260" y="827"/>
                    <a:pt x="176" y="827"/>
                  </a:cubicBezTo>
                  <a:cubicBezTo>
                    <a:pt x="169" y="827"/>
                    <a:pt x="162" y="827"/>
                    <a:pt x="155" y="828"/>
                  </a:cubicBezTo>
                  <a:cubicBezTo>
                    <a:pt x="72" y="840"/>
                    <a:pt x="0" y="923"/>
                    <a:pt x="12" y="1006"/>
                  </a:cubicBezTo>
                  <a:cubicBezTo>
                    <a:pt x="63" y="1513"/>
                    <a:pt x="487" y="1812"/>
                    <a:pt x="913" y="1812"/>
                  </a:cubicBezTo>
                  <a:cubicBezTo>
                    <a:pt x="1189" y="1812"/>
                    <a:pt x="1466" y="1687"/>
                    <a:pt x="1643" y="1411"/>
                  </a:cubicBezTo>
                  <a:cubicBezTo>
                    <a:pt x="1751" y="1256"/>
                    <a:pt x="1798" y="1078"/>
                    <a:pt x="1798" y="899"/>
                  </a:cubicBezTo>
                  <a:cubicBezTo>
                    <a:pt x="1806" y="360"/>
                    <a:pt x="1368" y="0"/>
                    <a:pt x="9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0" name="Google Shape;14470;p90"/>
            <p:cNvSpPr/>
            <p:nvPr/>
          </p:nvSpPr>
          <p:spPr>
            <a:xfrm>
              <a:off x="868326" y="2975027"/>
              <a:ext cx="192802" cy="82025"/>
            </a:xfrm>
            <a:custGeom>
              <a:avLst/>
              <a:gdLst/>
              <a:ahLst/>
              <a:cxnLst/>
              <a:rect l="l" t="t" r="r" b="b"/>
              <a:pathLst>
                <a:path w="6062" h="2579" extrusionOk="0">
                  <a:moveTo>
                    <a:pt x="3619" y="1"/>
                  </a:moveTo>
                  <a:cubicBezTo>
                    <a:pt x="2165" y="1"/>
                    <a:pt x="686" y="811"/>
                    <a:pt x="48" y="2364"/>
                  </a:cubicBezTo>
                  <a:cubicBezTo>
                    <a:pt x="1" y="2460"/>
                    <a:pt x="84" y="2579"/>
                    <a:pt x="203" y="2579"/>
                  </a:cubicBezTo>
                  <a:cubicBezTo>
                    <a:pt x="263" y="2579"/>
                    <a:pt x="334" y="2543"/>
                    <a:pt x="346" y="2483"/>
                  </a:cubicBezTo>
                  <a:cubicBezTo>
                    <a:pt x="909" y="1104"/>
                    <a:pt x="2222" y="332"/>
                    <a:pt x="3567" y="332"/>
                  </a:cubicBezTo>
                  <a:cubicBezTo>
                    <a:pt x="4242" y="332"/>
                    <a:pt x="4925" y="526"/>
                    <a:pt x="5525" y="936"/>
                  </a:cubicBezTo>
                  <a:cubicBezTo>
                    <a:pt x="5609" y="995"/>
                    <a:pt x="5680" y="1031"/>
                    <a:pt x="5752" y="1114"/>
                  </a:cubicBezTo>
                  <a:cubicBezTo>
                    <a:pt x="5784" y="1142"/>
                    <a:pt x="5824" y="1156"/>
                    <a:pt x="5864" y="1156"/>
                  </a:cubicBezTo>
                  <a:cubicBezTo>
                    <a:pt x="5911" y="1156"/>
                    <a:pt x="5957" y="1136"/>
                    <a:pt x="5990" y="1090"/>
                  </a:cubicBezTo>
                  <a:cubicBezTo>
                    <a:pt x="6061" y="1019"/>
                    <a:pt x="6049" y="912"/>
                    <a:pt x="5978" y="852"/>
                  </a:cubicBezTo>
                  <a:cubicBezTo>
                    <a:pt x="5317" y="280"/>
                    <a:pt x="4473" y="1"/>
                    <a:pt x="3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1" name="Google Shape;14471;p90"/>
            <p:cNvSpPr/>
            <p:nvPr/>
          </p:nvSpPr>
          <p:spPr>
            <a:xfrm>
              <a:off x="853950" y="3067580"/>
              <a:ext cx="137875" cy="168598"/>
            </a:xfrm>
            <a:custGeom>
              <a:avLst/>
              <a:gdLst/>
              <a:ahLst/>
              <a:cxnLst/>
              <a:rect l="l" t="t" r="r" b="b"/>
              <a:pathLst>
                <a:path w="4335" h="5301" extrusionOk="0">
                  <a:moveTo>
                    <a:pt x="479" y="1"/>
                  </a:moveTo>
                  <a:cubicBezTo>
                    <a:pt x="401" y="1"/>
                    <a:pt x="321" y="57"/>
                    <a:pt x="310" y="133"/>
                  </a:cubicBezTo>
                  <a:cubicBezTo>
                    <a:pt x="0" y="1633"/>
                    <a:pt x="608" y="3217"/>
                    <a:pt x="1893" y="4074"/>
                  </a:cubicBezTo>
                  <a:cubicBezTo>
                    <a:pt x="1965" y="4134"/>
                    <a:pt x="2858" y="4788"/>
                    <a:pt x="4072" y="5288"/>
                  </a:cubicBezTo>
                  <a:cubicBezTo>
                    <a:pt x="4084" y="5300"/>
                    <a:pt x="4120" y="5300"/>
                    <a:pt x="4132" y="5300"/>
                  </a:cubicBezTo>
                  <a:cubicBezTo>
                    <a:pt x="4191" y="5300"/>
                    <a:pt x="4275" y="5253"/>
                    <a:pt x="4287" y="5193"/>
                  </a:cubicBezTo>
                  <a:cubicBezTo>
                    <a:pt x="4334" y="5074"/>
                    <a:pt x="4287" y="4979"/>
                    <a:pt x="4191" y="4955"/>
                  </a:cubicBezTo>
                  <a:cubicBezTo>
                    <a:pt x="2989" y="4479"/>
                    <a:pt x="2084" y="3800"/>
                    <a:pt x="2084" y="3800"/>
                  </a:cubicBezTo>
                  <a:cubicBezTo>
                    <a:pt x="905" y="3002"/>
                    <a:pt x="346" y="1562"/>
                    <a:pt x="643" y="193"/>
                  </a:cubicBezTo>
                  <a:cubicBezTo>
                    <a:pt x="655" y="109"/>
                    <a:pt x="596" y="14"/>
                    <a:pt x="500" y="2"/>
                  </a:cubicBezTo>
                  <a:cubicBezTo>
                    <a:pt x="493" y="1"/>
                    <a:pt x="486" y="1"/>
                    <a:pt x="4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2" name="Google Shape;14472;p90"/>
            <p:cNvSpPr/>
            <p:nvPr/>
          </p:nvSpPr>
          <p:spPr>
            <a:xfrm>
              <a:off x="937248" y="3014975"/>
              <a:ext cx="87877" cy="57217"/>
            </a:xfrm>
            <a:custGeom>
              <a:avLst/>
              <a:gdLst/>
              <a:ahLst/>
              <a:cxnLst/>
              <a:rect l="l" t="t" r="r" b="b"/>
              <a:pathLst>
                <a:path w="2763" h="1799" extrusionOk="0">
                  <a:moveTo>
                    <a:pt x="2225" y="1"/>
                  </a:moveTo>
                  <a:cubicBezTo>
                    <a:pt x="2218" y="1"/>
                    <a:pt x="2211" y="1"/>
                    <a:pt x="2203" y="1"/>
                  </a:cubicBezTo>
                  <a:lnTo>
                    <a:pt x="941" y="61"/>
                  </a:lnTo>
                  <a:cubicBezTo>
                    <a:pt x="584" y="73"/>
                    <a:pt x="346" y="430"/>
                    <a:pt x="477" y="763"/>
                  </a:cubicBezTo>
                  <a:cubicBezTo>
                    <a:pt x="203" y="787"/>
                    <a:pt x="1" y="1025"/>
                    <a:pt x="13" y="1311"/>
                  </a:cubicBezTo>
                  <a:cubicBezTo>
                    <a:pt x="25" y="1597"/>
                    <a:pt x="263" y="1799"/>
                    <a:pt x="537" y="1799"/>
                  </a:cubicBezTo>
                  <a:cubicBezTo>
                    <a:pt x="560" y="1799"/>
                    <a:pt x="548" y="1799"/>
                    <a:pt x="953" y="1787"/>
                  </a:cubicBezTo>
                  <a:cubicBezTo>
                    <a:pt x="1037" y="1787"/>
                    <a:pt x="1120" y="1704"/>
                    <a:pt x="1120" y="1608"/>
                  </a:cubicBezTo>
                  <a:cubicBezTo>
                    <a:pt x="1120" y="1525"/>
                    <a:pt x="1025" y="1442"/>
                    <a:pt x="941" y="1442"/>
                  </a:cubicBezTo>
                  <a:lnTo>
                    <a:pt x="548" y="1466"/>
                  </a:lnTo>
                  <a:cubicBezTo>
                    <a:pt x="441" y="1466"/>
                    <a:pt x="346" y="1370"/>
                    <a:pt x="346" y="1263"/>
                  </a:cubicBezTo>
                  <a:cubicBezTo>
                    <a:pt x="346" y="1168"/>
                    <a:pt x="429" y="1073"/>
                    <a:pt x="537" y="1073"/>
                  </a:cubicBezTo>
                  <a:lnTo>
                    <a:pt x="667" y="1073"/>
                  </a:lnTo>
                  <a:cubicBezTo>
                    <a:pt x="858" y="1061"/>
                    <a:pt x="953" y="835"/>
                    <a:pt x="834" y="704"/>
                  </a:cubicBezTo>
                  <a:cubicBezTo>
                    <a:pt x="727" y="585"/>
                    <a:pt x="798" y="394"/>
                    <a:pt x="965" y="370"/>
                  </a:cubicBezTo>
                  <a:lnTo>
                    <a:pt x="2227" y="311"/>
                  </a:lnTo>
                  <a:cubicBezTo>
                    <a:pt x="2334" y="311"/>
                    <a:pt x="2442" y="406"/>
                    <a:pt x="2442" y="513"/>
                  </a:cubicBezTo>
                  <a:cubicBezTo>
                    <a:pt x="2442" y="608"/>
                    <a:pt x="2346" y="704"/>
                    <a:pt x="2263" y="704"/>
                  </a:cubicBezTo>
                  <a:lnTo>
                    <a:pt x="2144" y="704"/>
                  </a:lnTo>
                  <a:cubicBezTo>
                    <a:pt x="1953" y="716"/>
                    <a:pt x="1858" y="942"/>
                    <a:pt x="1977" y="1085"/>
                  </a:cubicBezTo>
                  <a:cubicBezTo>
                    <a:pt x="2084" y="1204"/>
                    <a:pt x="1989" y="1406"/>
                    <a:pt x="1834" y="1406"/>
                  </a:cubicBezTo>
                  <a:lnTo>
                    <a:pt x="1620" y="1418"/>
                  </a:lnTo>
                  <a:cubicBezTo>
                    <a:pt x="1537" y="1418"/>
                    <a:pt x="1453" y="1501"/>
                    <a:pt x="1453" y="1597"/>
                  </a:cubicBezTo>
                  <a:cubicBezTo>
                    <a:pt x="1453" y="1680"/>
                    <a:pt x="1549" y="1763"/>
                    <a:pt x="1632" y="1763"/>
                  </a:cubicBezTo>
                  <a:lnTo>
                    <a:pt x="1846" y="1739"/>
                  </a:lnTo>
                  <a:cubicBezTo>
                    <a:pt x="2203" y="1728"/>
                    <a:pt x="2442" y="1370"/>
                    <a:pt x="2322" y="1049"/>
                  </a:cubicBezTo>
                  <a:cubicBezTo>
                    <a:pt x="2561" y="1013"/>
                    <a:pt x="2763" y="775"/>
                    <a:pt x="2751" y="489"/>
                  </a:cubicBezTo>
                  <a:cubicBezTo>
                    <a:pt x="2739" y="222"/>
                    <a:pt x="2502" y="1"/>
                    <a:pt x="22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3" name="Google Shape;14473;p90"/>
            <p:cNvSpPr/>
            <p:nvPr/>
          </p:nvSpPr>
          <p:spPr>
            <a:xfrm>
              <a:off x="978912" y="3095664"/>
              <a:ext cx="78399" cy="79290"/>
            </a:xfrm>
            <a:custGeom>
              <a:avLst/>
              <a:gdLst/>
              <a:ahLst/>
              <a:cxnLst/>
              <a:rect l="l" t="t" r="r" b="b"/>
              <a:pathLst>
                <a:path w="2465" h="2493" extrusionOk="0">
                  <a:moveTo>
                    <a:pt x="1751" y="0"/>
                  </a:moveTo>
                  <a:cubicBezTo>
                    <a:pt x="1513" y="0"/>
                    <a:pt x="1477" y="95"/>
                    <a:pt x="381" y="691"/>
                  </a:cubicBezTo>
                  <a:cubicBezTo>
                    <a:pt x="72" y="869"/>
                    <a:pt x="24" y="1286"/>
                    <a:pt x="286" y="1524"/>
                  </a:cubicBezTo>
                  <a:cubicBezTo>
                    <a:pt x="84" y="1667"/>
                    <a:pt x="0" y="1929"/>
                    <a:pt x="72" y="2155"/>
                  </a:cubicBezTo>
                  <a:cubicBezTo>
                    <a:pt x="154" y="2370"/>
                    <a:pt x="351" y="2493"/>
                    <a:pt x="555" y="2493"/>
                  </a:cubicBezTo>
                  <a:cubicBezTo>
                    <a:pt x="646" y="2493"/>
                    <a:pt x="738" y="2468"/>
                    <a:pt x="822" y="2417"/>
                  </a:cubicBezTo>
                  <a:lnTo>
                    <a:pt x="1096" y="2262"/>
                  </a:lnTo>
                  <a:cubicBezTo>
                    <a:pt x="1179" y="2215"/>
                    <a:pt x="1203" y="2108"/>
                    <a:pt x="1155" y="2036"/>
                  </a:cubicBezTo>
                  <a:cubicBezTo>
                    <a:pt x="1131" y="1987"/>
                    <a:pt x="1073" y="1955"/>
                    <a:pt x="1016" y="1955"/>
                  </a:cubicBezTo>
                  <a:cubicBezTo>
                    <a:pt x="989" y="1955"/>
                    <a:pt x="963" y="1962"/>
                    <a:pt x="941" y="1977"/>
                  </a:cubicBezTo>
                  <a:lnTo>
                    <a:pt x="655" y="2143"/>
                  </a:lnTo>
                  <a:cubicBezTo>
                    <a:pt x="624" y="2161"/>
                    <a:pt x="591" y="2169"/>
                    <a:pt x="558" y="2169"/>
                  </a:cubicBezTo>
                  <a:cubicBezTo>
                    <a:pt x="479" y="2169"/>
                    <a:pt x="403" y="2120"/>
                    <a:pt x="370" y="2036"/>
                  </a:cubicBezTo>
                  <a:cubicBezTo>
                    <a:pt x="346" y="1965"/>
                    <a:pt x="381" y="1846"/>
                    <a:pt x="465" y="1798"/>
                  </a:cubicBezTo>
                  <a:cubicBezTo>
                    <a:pt x="643" y="1691"/>
                    <a:pt x="667" y="1441"/>
                    <a:pt x="489" y="1310"/>
                  </a:cubicBezTo>
                  <a:cubicBezTo>
                    <a:pt x="381" y="1215"/>
                    <a:pt x="405" y="1048"/>
                    <a:pt x="512" y="976"/>
                  </a:cubicBezTo>
                  <a:cubicBezTo>
                    <a:pt x="1691" y="322"/>
                    <a:pt x="1632" y="322"/>
                    <a:pt x="1727" y="322"/>
                  </a:cubicBezTo>
                  <a:cubicBezTo>
                    <a:pt x="1822" y="322"/>
                    <a:pt x="1917" y="417"/>
                    <a:pt x="1917" y="512"/>
                  </a:cubicBezTo>
                  <a:cubicBezTo>
                    <a:pt x="1917" y="679"/>
                    <a:pt x="1751" y="715"/>
                    <a:pt x="1691" y="750"/>
                  </a:cubicBezTo>
                  <a:cubicBezTo>
                    <a:pt x="1536" y="846"/>
                    <a:pt x="1548" y="1084"/>
                    <a:pt x="1727" y="1155"/>
                  </a:cubicBezTo>
                  <a:cubicBezTo>
                    <a:pt x="1882" y="1215"/>
                    <a:pt x="1882" y="1429"/>
                    <a:pt x="1739" y="1512"/>
                  </a:cubicBezTo>
                  <a:lnTo>
                    <a:pt x="1501" y="1643"/>
                  </a:lnTo>
                  <a:cubicBezTo>
                    <a:pt x="1429" y="1691"/>
                    <a:pt x="1393" y="1798"/>
                    <a:pt x="1441" y="1869"/>
                  </a:cubicBezTo>
                  <a:cubicBezTo>
                    <a:pt x="1474" y="1918"/>
                    <a:pt x="1529" y="1951"/>
                    <a:pt x="1587" y="1951"/>
                  </a:cubicBezTo>
                  <a:cubicBezTo>
                    <a:pt x="1614" y="1951"/>
                    <a:pt x="1641" y="1944"/>
                    <a:pt x="1667" y="1929"/>
                  </a:cubicBezTo>
                  <a:lnTo>
                    <a:pt x="1905" y="1798"/>
                  </a:lnTo>
                  <a:cubicBezTo>
                    <a:pt x="2215" y="1619"/>
                    <a:pt x="2275" y="1203"/>
                    <a:pt x="2001" y="953"/>
                  </a:cubicBezTo>
                  <a:cubicBezTo>
                    <a:pt x="2465" y="679"/>
                    <a:pt x="2275" y="0"/>
                    <a:pt x="1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4" name="Google Shape;14474;p90"/>
            <p:cNvSpPr/>
            <p:nvPr/>
          </p:nvSpPr>
          <p:spPr>
            <a:xfrm>
              <a:off x="891067" y="3070697"/>
              <a:ext cx="74615" cy="77477"/>
            </a:xfrm>
            <a:custGeom>
              <a:avLst/>
              <a:gdLst/>
              <a:ahLst/>
              <a:cxnLst/>
              <a:rect l="l" t="t" r="r" b="b"/>
              <a:pathLst>
                <a:path w="2346" h="2436" extrusionOk="0">
                  <a:moveTo>
                    <a:pt x="534" y="1"/>
                  </a:moveTo>
                  <a:cubicBezTo>
                    <a:pt x="499" y="1"/>
                    <a:pt x="464" y="4"/>
                    <a:pt x="429" y="11"/>
                  </a:cubicBezTo>
                  <a:cubicBezTo>
                    <a:pt x="191" y="71"/>
                    <a:pt x="0" y="273"/>
                    <a:pt x="0" y="523"/>
                  </a:cubicBezTo>
                  <a:cubicBezTo>
                    <a:pt x="0" y="690"/>
                    <a:pt x="72" y="749"/>
                    <a:pt x="203" y="1107"/>
                  </a:cubicBezTo>
                  <a:cubicBezTo>
                    <a:pt x="220" y="1178"/>
                    <a:pt x="284" y="1215"/>
                    <a:pt x="345" y="1215"/>
                  </a:cubicBezTo>
                  <a:cubicBezTo>
                    <a:pt x="366" y="1215"/>
                    <a:pt x="387" y="1211"/>
                    <a:pt x="405" y="1202"/>
                  </a:cubicBezTo>
                  <a:cubicBezTo>
                    <a:pt x="500" y="1166"/>
                    <a:pt x="548" y="1059"/>
                    <a:pt x="500" y="988"/>
                  </a:cubicBezTo>
                  <a:cubicBezTo>
                    <a:pt x="345" y="583"/>
                    <a:pt x="334" y="583"/>
                    <a:pt x="334" y="523"/>
                  </a:cubicBezTo>
                  <a:cubicBezTo>
                    <a:pt x="334" y="416"/>
                    <a:pt x="429" y="333"/>
                    <a:pt x="512" y="333"/>
                  </a:cubicBezTo>
                  <a:cubicBezTo>
                    <a:pt x="584" y="333"/>
                    <a:pt x="679" y="392"/>
                    <a:pt x="703" y="464"/>
                  </a:cubicBezTo>
                  <a:cubicBezTo>
                    <a:pt x="738" y="511"/>
                    <a:pt x="750" y="738"/>
                    <a:pt x="965" y="738"/>
                  </a:cubicBezTo>
                  <a:cubicBezTo>
                    <a:pt x="1036" y="738"/>
                    <a:pt x="1107" y="690"/>
                    <a:pt x="1155" y="618"/>
                  </a:cubicBezTo>
                  <a:cubicBezTo>
                    <a:pt x="1188" y="557"/>
                    <a:pt x="1253" y="527"/>
                    <a:pt x="1318" y="527"/>
                  </a:cubicBezTo>
                  <a:cubicBezTo>
                    <a:pt x="1393" y="527"/>
                    <a:pt x="1469" y="566"/>
                    <a:pt x="1500" y="642"/>
                  </a:cubicBezTo>
                  <a:cubicBezTo>
                    <a:pt x="1977" y="1881"/>
                    <a:pt x="1977" y="1833"/>
                    <a:pt x="1977" y="1892"/>
                  </a:cubicBezTo>
                  <a:cubicBezTo>
                    <a:pt x="1977" y="2018"/>
                    <a:pt x="1874" y="2091"/>
                    <a:pt x="1773" y="2091"/>
                  </a:cubicBezTo>
                  <a:cubicBezTo>
                    <a:pt x="1701" y="2091"/>
                    <a:pt x="1630" y="2055"/>
                    <a:pt x="1596" y="1976"/>
                  </a:cubicBezTo>
                  <a:lnTo>
                    <a:pt x="1536" y="1833"/>
                  </a:lnTo>
                  <a:cubicBezTo>
                    <a:pt x="1498" y="1739"/>
                    <a:pt x="1415" y="1691"/>
                    <a:pt x="1332" y="1691"/>
                  </a:cubicBezTo>
                  <a:cubicBezTo>
                    <a:pt x="1257" y="1691"/>
                    <a:pt x="1183" y="1730"/>
                    <a:pt x="1143" y="1809"/>
                  </a:cubicBezTo>
                  <a:cubicBezTo>
                    <a:pt x="1105" y="1875"/>
                    <a:pt x="1041" y="1908"/>
                    <a:pt x="976" y="1908"/>
                  </a:cubicBezTo>
                  <a:cubicBezTo>
                    <a:pt x="901" y="1908"/>
                    <a:pt x="824" y="1863"/>
                    <a:pt x="786" y="1773"/>
                  </a:cubicBezTo>
                  <a:lnTo>
                    <a:pt x="726" y="1607"/>
                  </a:lnTo>
                  <a:cubicBezTo>
                    <a:pt x="700" y="1546"/>
                    <a:pt x="637" y="1504"/>
                    <a:pt x="577" y="1504"/>
                  </a:cubicBezTo>
                  <a:cubicBezTo>
                    <a:pt x="554" y="1504"/>
                    <a:pt x="532" y="1510"/>
                    <a:pt x="512" y="1523"/>
                  </a:cubicBezTo>
                  <a:cubicBezTo>
                    <a:pt x="429" y="1559"/>
                    <a:pt x="381" y="1654"/>
                    <a:pt x="429" y="1726"/>
                  </a:cubicBezTo>
                  <a:lnTo>
                    <a:pt x="488" y="1892"/>
                  </a:lnTo>
                  <a:cubicBezTo>
                    <a:pt x="574" y="2112"/>
                    <a:pt x="779" y="2244"/>
                    <a:pt x="987" y="2244"/>
                  </a:cubicBezTo>
                  <a:cubicBezTo>
                    <a:pt x="1095" y="2244"/>
                    <a:pt x="1204" y="2208"/>
                    <a:pt x="1298" y="2131"/>
                  </a:cubicBezTo>
                  <a:cubicBezTo>
                    <a:pt x="1390" y="2315"/>
                    <a:pt x="1583" y="2436"/>
                    <a:pt x="1793" y="2436"/>
                  </a:cubicBezTo>
                  <a:cubicBezTo>
                    <a:pt x="1853" y="2436"/>
                    <a:pt x="1915" y="2426"/>
                    <a:pt x="1977" y="2404"/>
                  </a:cubicBezTo>
                  <a:cubicBezTo>
                    <a:pt x="2179" y="2321"/>
                    <a:pt x="2310" y="2119"/>
                    <a:pt x="2310" y="1904"/>
                  </a:cubicBezTo>
                  <a:cubicBezTo>
                    <a:pt x="2346" y="1738"/>
                    <a:pt x="2298" y="1738"/>
                    <a:pt x="1834" y="523"/>
                  </a:cubicBezTo>
                  <a:cubicBezTo>
                    <a:pt x="1757" y="315"/>
                    <a:pt x="1555" y="192"/>
                    <a:pt x="1349" y="192"/>
                  </a:cubicBezTo>
                  <a:cubicBezTo>
                    <a:pt x="1236" y="192"/>
                    <a:pt x="1121" y="229"/>
                    <a:pt x="1024" y="309"/>
                  </a:cubicBezTo>
                  <a:cubicBezTo>
                    <a:pt x="933" y="116"/>
                    <a:pt x="737" y="1"/>
                    <a:pt x="5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5" name="Google Shape;14475;p90"/>
            <p:cNvSpPr/>
            <p:nvPr/>
          </p:nvSpPr>
          <p:spPr>
            <a:xfrm>
              <a:off x="999745" y="2894720"/>
              <a:ext cx="218310" cy="353290"/>
            </a:xfrm>
            <a:custGeom>
              <a:avLst/>
              <a:gdLst/>
              <a:ahLst/>
              <a:cxnLst/>
              <a:rect l="l" t="t" r="r" b="b"/>
              <a:pathLst>
                <a:path w="6864" h="11108" extrusionOk="0">
                  <a:moveTo>
                    <a:pt x="6633" y="1"/>
                  </a:moveTo>
                  <a:cubicBezTo>
                    <a:pt x="6605" y="1"/>
                    <a:pt x="6577" y="7"/>
                    <a:pt x="6549" y="20"/>
                  </a:cubicBezTo>
                  <a:cubicBezTo>
                    <a:pt x="5918" y="282"/>
                    <a:pt x="5299" y="698"/>
                    <a:pt x="4703" y="1246"/>
                  </a:cubicBezTo>
                  <a:cubicBezTo>
                    <a:pt x="4644" y="1306"/>
                    <a:pt x="4620" y="1413"/>
                    <a:pt x="4703" y="1484"/>
                  </a:cubicBezTo>
                  <a:cubicBezTo>
                    <a:pt x="4735" y="1516"/>
                    <a:pt x="4778" y="1538"/>
                    <a:pt x="4824" y="1538"/>
                  </a:cubicBezTo>
                  <a:cubicBezTo>
                    <a:pt x="4862" y="1538"/>
                    <a:pt x="4903" y="1523"/>
                    <a:pt x="4941" y="1484"/>
                  </a:cubicBezTo>
                  <a:cubicBezTo>
                    <a:pt x="5430" y="1032"/>
                    <a:pt x="5918" y="675"/>
                    <a:pt x="6442" y="413"/>
                  </a:cubicBezTo>
                  <a:lnTo>
                    <a:pt x="6442" y="413"/>
                  </a:lnTo>
                  <a:cubicBezTo>
                    <a:pt x="6084" y="1579"/>
                    <a:pt x="5299" y="2603"/>
                    <a:pt x="4429" y="3449"/>
                  </a:cubicBezTo>
                  <a:cubicBezTo>
                    <a:pt x="4413" y="3444"/>
                    <a:pt x="4397" y="3442"/>
                    <a:pt x="4382" y="3442"/>
                  </a:cubicBezTo>
                  <a:cubicBezTo>
                    <a:pt x="4269" y="3442"/>
                    <a:pt x="4172" y="3548"/>
                    <a:pt x="4203" y="3663"/>
                  </a:cubicBezTo>
                  <a:cubicBezTo>
                    <a:pt x="4108" y="3746"/>
                    <a:pt x="4013" y="3842"/>
                    <a:pt x="3929" y="3913"/>
                  </a:cubicBezTo>
                  <a:cubicBezTo>
                    <a:pt x="3786" y="3711"/>
                    <a:pt x="3572" y="3508"/>
                    <a:pt x="3358" y="3425"/>
                  </a:cubicBezTo>
                  <a:cubicBezTo>
                    <a:pt x="3417" y="3330"/>
                    <a:pt x="3489" y="3234"/>
                    <a:pt x="3548" y="3115"/>
                  </a:cubicBezTo>
                  <a:cubicBezTo>
                    <a:pt x="3727" y="3258"/>
                    <a:pt x="3763" y="3318"/>
                    <a:pt x="3870" y="3318"/>
                  </a:cubicBezTo>
                  <a:cubicBezTo>
                    <a:pt x="4013" y="3318"/>
                    <a:pt x="4084" y="3127"/>
                    <a:pt x="3965" y="3020"/>
                  </a:cubicBezTo>
                  <a:lnTo>
                    <a:pt x="3751" y="2830"/>
                  </a:lnTo>
                  <a:cubicBezTo>
                    <a:pt x="3786" y="2758"/>
                    <a:pt x="3775" y="2782"/>
                    <a:pt x="3810" y="2734"/>
                  </a:cubicBezTo>
                  <a:cubicBezTo>
                    <a:pt x="3810" y="2734"/>
                    <a:pt x="3941" y="2544"/>
                    <a:pt x="3953" y="2544"/>
                  </a:cubicBezTo>
                  <a:lnTo>
                    <a:pt x="4358" y="2889"/>
                  </a:lnTo>
                  <a:cubicBezTo>
                    <a:pt x="4390" y="2916"/>
                    <a:pt x="4430" y="2928"/>
                    <a:pt x="4469" y="2928"/>
                  </a:cubicBezTo>
                  <a:cubicBezTo>
                    <a:pt x="4516" y="2928"/>
                    <a:pt x="4563" y="2910"/>
                    <a:pt x="4596" y="2877"/>
                  </a:cubicBezTo>
                  <a:cubicBezTo>
                    <a:pt x="4656" y="2794"/>
                    <a:pt x="4644" y="2699"/>
                    <a:pt x="4584" y="2639"/>
                  </a:cubicBezTo>
                  <a:lnTo>
                    <a:pt x="4167" y="2282"/>
                  </a:lnTo>
                  <a:cubicBezTo>
                    <a:pt x="4263" y="2139"/>
                    <a:pt x="4370" y="2020"/>
                    <a:pt x="4489" y="1901"/>
                  </a:cubicBezTo>
                  <a:cubicBezTo>
                    <a:pt x="4548" y="1830"/>
                    <a:pt x="4548" y="1722"/>
                    <a:pt x="4477" y="1663"/>
                  </a:cubicBezTo>
                  <a:cubicBezTo>
                    <a:pt x="4444" y="1636"/>
                    <a:pt x="4404" y="1621"/>
                    <a:pt x="4364" y="1621"/>
                  </a:cubicBezTo>
                  <a:cubicBezTo>
                    <a:pt x="4317" y="1621"/>
                    <a:pt x="4271" y="1641"/>
                    <a:pt x="4239" y="1687"/>
                  </a:cubicBezTo>
                  <a:cubicBezTo>
                    <a:pt x="4001" y="1937"/>
                    <a:pt x="3775" y="2222"/>
                    <a:pt x="3536" y="2532"/>
                  </a:cubicBezTo>
                  <a:cubicBezTo>
                    <a:pt x="3536" y="2532"/>
                    <a:pt x="3310" y="2830"/>
                    <a:pt x="3013" y="3306"/>
                  </a:cubicBezTo>
                  <a:cubicBezTo>
                    <a:pt x="2985" y="3304"/>
                    <a:pt x="2957" y="3303"/>
                    <a:pt x="2929" y="3303"/>
                  </a:cubicBezTo>
                  <a:cubicBezTo>
                    <a:pt x="2484" y="3303"/>
                    <a:pt x="2071" y="3569"/>
                    <a:pt x="1858" y="3973"/>
                  </a:cubicBezTo>
                  <a:cubicBezTo>
                    <a:pt x="1762" y="4151"/>
                    <a:pt x="1750" y="4330"/>
                    <a:pt x="1679" y="4449"/>
                  </a:cubicBezTo>
                  <a:cubicBezTo>
                    <a:pt x="1608" y="4568"/>
                    <a:pt x="1500" y="4687"/>
                    <a:pt x="1346" y="4770"/>
                  </a:cubicBezTo>
                  <a:cubicBezTo>
                    <a:pt x="1191" y="4866"/>
                    <a:pt x="1024" y="4913"/>
                    <a:pt x="846" y="4961"/>
                  </a:cubicBezTo>
                  <a:cubicBezTo>
                    <a:pt x="786" y="4973"/>
                    <a:pt x="679" y="5008"/>
                    <a:pt x="572" y="5020"/>
                  </a:cubicBezTo>
                  <a:cubicBezTo>
                    <a:pt x="369" y="5056"/>
                    <a:pt x="274" y="5330"/>
                    <a:pt x="441" y="5485"/>
                  </a:cubicBezTo>
                  <a:cubicBezTo>
                    <a:pt x="560" y="5580"/>
                    <a:pt x="679" y="5687"/>
                    <a:pt x="810" y="5759"/>
                  </a:cubicBezTo>
                  <a:cubicBezTo>
                    <a:pt x="838" y="5775"/>
                    <a:pt x="868" y="5783"/>
                    <a:pt x="897" y="5783"/>
                  </a:cubicBezTo>
                  <a:cubicBezTo>
                    <a:pt x="953" y="5783"/>
                    <a:pt x="1005" y="5754"/>
                    <a:pt x="1036" y="5699"/>
                  </a:cubicBezTo>
                  <a:cubicBezTo>
                    <a:pt x="1084" y="5628"/>
                    <a:pt x="1048" y="5520"/>
                    <a:pt x="977" y="5485"/>
                  </a:cubicBezTo>
                  <a:cubicBezTo>
                    <a:pt x="905" y="5437"/>
                    <a:pt x="834" y="5378"/>
                    <a:pt x="750" y="5318"/>
                  </a:cubicBezTo>
                  <a:cubicBezTo>
                    <a:pt x="1250" y="5199"/>
                    <a:pt x="1679" y="5044"/>
                    <a:pt x="1941" y="4616"/>
                  </a:cubicBezTo>
                  <a:cubicBezTo>
                    <a:pt x="2048" y="4437"/>
                    <a:pt x="2084" y="4246"/>
                    <a:pt x="2143" y="4116"/>
                  </a:cubicBezTo>
                  <a:cubicBezTo>
                    <a:pt x="2278" y="3831"/>
                    <a:pt x="2583" y="3626"/>
                    <a:pt x="2911" y="3626"/>
                  </a:cubicBezTo>
                  <a:cubicBezTo>
                    <a:pt x="3105" y="3626"/>
                    <a:pt x="3308" y="3698"/>
                    <a:pt x="3489" y="3865"/>
                  </a:cubicBezTo>
                  <a:cubicBezTo>
                    <a:pt x="3929" y="4270"/>
                    <a:pt x="3786" y="4985"/>
                    <a:pt x="3239" y="5330"/>
                  </a:cubicBezTo>
                  <a:cubicBezTo>
                    <a:pt x="2867" y="5559"/>
                    <a:pt x="2374" y="5719"/>
                    <a:pt x="1899" y="5719"/>
                  </a:cubicBezTo>
                  <a:cubicBezTo>
                    <a:pt x="1780" y="5719"/>
                    <a:pt x="1662" y="5709"/>
                    <a:pt x="1548" y="5687"/>
                  </a:cubicBezTo>
                  <a:cubicBezTo>
                    <a:pt x="1540" y="5686"/>
                    <a:pt x="1532" y="5686"/>
                    <a:pt x="1524" y="5686"/>
                  </a:cubicBezTo>
                  <a:cubicBezTo>
                    <a:pt x="1439" y="5686"/>
                    <a:pt x="1367" y="5742"/>
                    <a:pt x="1346" y="5818"/>
                  </a:cubicBezTo>
                  <a:cubicBezTo>
                    <a:pt x="1334" y="5913"/>
                    <a:pt x="1393" y="5997"/>
                    <a:pt x="1489" y="6009"/>
                  </a:cubicBezTo>
                  <a:cubicBezTo>
                    <a:pt x="1628" y="6035"/>
                    <a:pt x="1767" y="6048"/>
                    <a:pt x="1907" y="6048"/>
                  </a:cubicBezTo>
                  <a:cubicBezTo>
                    <a:pt x="2077" y="6048"/>
                    <a:pt x="2247" y="6029"/>
                    <a:pt x="2417" y="5997"/>
                  </a:cubicBezTo>
                  <a:cubicBezTo>
                    <a:pt x="2465" y="6937"/>
                    <a:pt x="3096" y="7675"/>
                    <a:pt x="3906" y="8033"/>
                  </a:cubicBezTo>
                  <a:cubicBezTo>
                    <a:pt x="4298" y="8199"/>
                    <a:pt x="4548" y="8592"/>
                    <a:pt x="4548" y="9009"/>
                  </a:cubicBezTo>
                  <a:cubicBezTo>
                    <a:pt x="4548" y="9342"/>
                    <a:pt x="4370" y="9580"/>
                    <a:pt x="4370" y="9580"/>
                  </a:cubicBezTo>
                  <a:cubicBezTo>
                    <a:pt x="3673" y="10434"/>
                    <a:pt x="2786" y="10777"/>
                    <a:pt x="1813" y="10777"/>
                  </a:cubicBezTo>
                  <a:cubicBezTo>
                    <a:pt x="1307" y="10777"/>
                    <a:pt x="777" y="10684"/>
                    <a:pt x="238" y="10521"/>
                  </a:cubicBezTo>
                  <a:cubicBezTo>
                    <a:pt x="224" y="10517"/>
                    <a:pt x="210" y="10516"/>
                    <a:pt x="196" y="10516"/>
                  </a:cubicBezTo>
                  <a:cubicBezTo>
                    <a:pt x="119" y="10516"/>
                    <a:pt x="54" y="10568"/>
                    <a:pt x="24" y="10628"/>
                  </a:cubicBezTo>
                  <a:cubicBezTo>
                    <a:pt x="0" y="10712"/>
                    <a:pt x="60" y="10807"/>
                    <a:pt x="131" y="10831"/>
                  </a:cubicBezTo>
                  <a:cubicBezTo>
                    <a:pt x="707" y="11009"/>
                    <a:pt x="1272" y="11107"/>
                    <a:pt x="1811" y="11107"/>
                  </a:cubicBezTo>
                  <a:cubicBezTo>
                    <a:pt x="2890" y="11107"/>
                    <a:pt x="3866" y="10716"/>
                    <a:pt x="4620" y="9795"/>
                  </a:cubicBezTo>
                  <a:cubicBezTo>
                    <a:pt x="4620" y="9783"/>
                    <a:pt x="4644" y="9783"/>
                    <a:pt x="4644" y="9759"/>
                  </a:cubicBezTo>
                  <a:cubicBezTo>
                    <a:pt x="5120" y="9045"/>
                    <a:pt x="4834" y="8068"/>
                    <a:pt x="4048" y="7723"/>
                  </a:cubicBezTo>
                  <a:cubicBezTo>
                    <a:pt x="3310" y="7414"/>
                    <a:pt x="2763" y="6747"/>
                    <a:pt x="2751" y="5913"/>
                  </a:cubicBezTo>
                  <a:cubicBezTo>
                    <a:pt x="3132" y="5794"/>
                    <a:pt x="3405" y="5628"/>
                    <a:pt x="3417" y="5616"/>
                  </a:cubicBezTo>
                  <a:cubicBezTo>
                    <a:pt x="3953" y="5282"/>
                    <a:pt x="4179" y="4687"/>
                    <a:pt x="4060" y="4187"/>
                  </a:cubicBezTo>
                  <a:cubicBezTo>
                    <a:pt x="5251" y="3234"/>
                    <a:pt x="6430" y="1818"/>
                    <a:pt x="6834" y="258"/>
                  </a:cubicBezTo>
                  <a:cubicBezTo>
                    <a:pt x="6864" y="121"/>
                    <a:pt x="6757" y="1"/>
                    <a:pt x="66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76" name="Google Shape;14476;p90"/>
          <p:cNvGrpSpPr/>
          <p:nvPr/>
        </p:nvGrpSpPr>
        <p:grpSpPr>
          <a:xfrm>
            <a:off x="7066548" y="2912594"/>
            <a:ext cx="352209" cy="334938"/>
            <a:chOff x="7066548" y="2912594"/>
            <a:chExt cx="352209" cy="334938"/>
          </a:xfrm>
          <a:solidFill>
            <a:schemeClr val="bg1"/>
          </a:solidFill>
        </p:grpSpPr>
        <p:sp>
          <p:nvSpPr>
            <p:cNvPr id="14477" name="Google Shape;14477;p90"/>
            <p:cNvSpPr/>
            <p:nvPr/>
          </p:nvSpPr>
          <p:spPr>
            <a:xfrm>
              <a:off x="7066548" y="2912594"/>
              <a:ext cx="219264" cy="266399"/>
            </a:xfrm>
            <a:custGeom>
              <a:avLst/>
              <a:gdLst/>
              <a:ahLst/>
              <a:cxnLst/>
              <a:rect l="l" t="t" r="r" b="b"/>
              <a:pathLst>
                <a:path w="6894" h="8376" extrusionOk="0">
                  <a:moveTo>
                    <a:pt x="6584" y="363"/>
                  </a:moveTo>
                  <a:lnTo>
                    <a:pt x="6584" y="1839"/>
                  </a:lnTo>
                  <a:lnTo>
                    <a:pt x="1774" y="2911"/>
                  </a:lnTo>
                  <a:lnTo>
                    <a:pt x="1774" y="1434"/>
                  </a:lnTo>
                  <a:lnTo>
                    <a:pt x="6584" y="363"/>
                  </a:lnTo>
                  <a:close/>
                  <a:moveTo>
                    <a:pt x="6584" y="2137"/>
                  </a:moveTo>
                  <a:lnTo>
                    <a:pt x="6584" y="6078"/>
                  </a:lnTo>
                  <a:cubicBezTo>
                    <a:pt x="6584" y="6209"/>
                    <a:pt x="6525" y="6423"/>
                    <a:pt x="6346" y="6578"/>
                  </a:cubicBezTo>
                  <a:cubicBezTo>
                    <a:pt x="6203" y="6721"/>
                    <a:pt x="5989" y="6863"/>
                    <a:pt x="5596" y="6863"/>
                  </a:cubicBezTo>
                  <a:cubicBezTo>
                    <a:pt x="5191" y="6863"/>
                    <a:pt x="4882" y="6625"/>
                    <a:pt x="4882" y="6328"/>
                  </a:cubicBezTo>
                  <a:cubicBezTo>
                    <a:pt x="4882" y="6030"/>
                    <a:pt x="5215" y="5792"/>
                    <a:pt x="5596" y="5792"/>
                  </a:cubicBezTo>
                  <a:cubicBezTo>
                    <a:pt x="5751" y="5792"/>
                    <a:pt x="5906" y="5840"/>
                    <a:pt x="6084" y="5899"/>
                  </a:cubicBezTo>
                  <a:cubicBezTo>
                    <a:pt x="6104" y="5904"/>
                    <a:pt x="6126" y="5907"/>
                    <a:pt x="6148" y="5907"/>
                  </a:cubicBezTo>
                  <a:cubicBezTo>
                    <a:pt x="6179" y="5907"/>
                    <a:pt x="6211" y="5901"/>
                    <a:pt x="6239" y="5887"/>
                  </a:cubicBezTo>
                  <a:cubicBezTo>
                    <a:pt x="6287" y="5851"/>
                    <a:pt x="6311" y="5804"/>
                    <a:pt x="6311" y="5744"/>
                  </a:cubicBezTo>
                  <a:lnTo>
                    <a:pt x="6311" y="2196"/>
                  </a:lnTo>
                  <a:lnTo>
                    <a:pt x="6584" y="2137"/>
                  </a:lnTo>
                  <a:close/>
                  <a:moveTo>
                    <a:pt x="6735" y="1"/>
                  </a:moveTo>
                  <a:cubicBezTo>
                    <a:pt x="6724" y="1"/>
                    <a:pt x="6713" y="2"/>
                    <a:pt x="6704" y="5"/>
                  </a:cubicBezTo>
                  <a:lnTo>
                    <a:pt x="1560" y="1137"/>
                  </a:lnTo>
                  <a:cubicBezTo>
                    <a:pt x="1489" y="1148"/>
                    <a:pt x="1429" y="1220"/>
                    <a:pt x="1429" y="1303"/>
                  </a:cubicBezTo>
                  <a:lnTo>
                    <a:pt x="1429" y="3101"/>
                  </a:lnTo>
                  <a:lnTo>
                    <a:pt x="1429" y="4030"/>
                  </a:lnTo>
                  <a:cubicBezTo>
                    <a:pt x="1429" y="4113"/>
                    <a:pt x="1500" y="4185"/>
                    <a:pt x="1596" y="4185"/>
                  </a:cubicBezTo>
                  <a:cubicBezTo>
                    <a:pt x="1679" y="4185"/>
                    <a:pt x="1751" y="4113"/>
                    <a:pt x="1751" y="4030"/>
                  </a:cubicBezTo>
                  <a:lnTo>
                    <a:pt x="1751" y="3232"/>
                  </a:lnTo>
                  <a:lnTo>
                    <a:pt x="2024" y="3173"/>
                  </a:lnTo>
                  <a:lnTo>
                    <a:pt x="2024" y="7304"/>
                  </a:lnTo>
                  <a:cubicBezTo>
                    <a:pt x="2024" y="7459"/>
                    <a:pt x="1858" y="8078"/>
                    <a:pt x="1036" y="8078"/>
                  </a:cubicBezTo>
                  <a:cubicBezTo>
                    <a:pt x="643" y="8078"/>
                    <a:pt x="322" y="7840"/>
                    <a:pt x="322" y="7542"/>
                  </a:cubicBezTo>
                  <a:cubicBezTo>
                    <a:pt x="322" y="7244"/>
                    <a:pt x="655" y="7006"/>
                    <a:pt x="1036" y="7006"/>
                  </a:cubicBezTo>
                  <a:cubicBezTo>
                    <a:pt x="1191" y="7006"/>
                    <a:pt x="1358" y="7042"/>
                    <a:pt x="1536" y="7102"/>
                  </a:cubicBezTo>
                  <a:cubicBezTo>
                    <a:pt x="1552" y="7112"/>
                    <a:pt x="1573" y="7118"/>
                    <a:pt x="1596" y="7118"/>
                  </a:cubicBezTo>
                  <a:cubicBezTo>
                    <a:pt x="1623" y="7118"/>
                    <a:pt x="1653" y="7109"/>
                    <a:pt x="1679" y="7090"/>
                  </a:cubicBezTo>
                  <a:cubicBezTo>
                    <a:pt x="1727" y="7066"/>
                    <a:pt x="1751" y="7018"/>
                    <a:pt x="1751" y="6959"/>
                  </a:cubicBezTo>
                  <a:lnTo>
                    <a:pt x="1751" y="4744"/>
                  </a:lnTo>
                  <a:cubicBezTo>
                    <a:pt x="1751" y="4649"/>
                    <a:pt x="1679" y="4577"/>
                    <a:pt x="1596" y="4577"/>
                  </a:cubicBezTo>
                  <a:cubicBezTo>
                    <a:pt x="1500" y="4577"/>
                    <a:pt x="1429" y="4649"/>
                    <a:pt x="1429" y="4744"/>
                  </a:cubicBezTo>
                  <a:lnTo>
                    <a:pt x="1429" y="6732"/>
                  </a:lnTo>
                  <a:cubicBezTo>
                    <a:pt x="1298" y="6709"/>
                    <a:pt x="1167" y="6673"/>
                    <a:pt x="1048" y="6673"/>
                  </a:cubicBezTo>
                  <a:cubicBezTo>
                    <a:pt x="465" y="6673"/>
                    <a:pt x="0" y="7066"/>
                    <a:pt x="0" y="7518"/>
                  </a:cubicBezTo>
                  <a:cubicBezTo>
                    <a:pt x="0" y="7995"/>
                    <a:pt x="465" y="8376"/>
                    <a:pt x="1048" y="8376"/>
                  </a:cubicBezTo>
                  <a:cubicBezTo>
                    <a:pt x="1596" y="8376"/>
                    <a:pt x="1905" y="8137"/>
                    <a:pt x="2072" y="7935"/>
                  </a:cubicBezTo>
                  <a:cubicBezTo>
                    <a:pt x="2274" y="7697"/>
                    <a:pt x="2358" y="7435"/>
                    <a:pt x="2358" y="7268"/>
                  </a:cubicBezTo>
                  <a:lnTo>
                    <a:pt x="2358" y="3089"/>
                  </a:lnTo>
                  <a:lnTo>
                    <a:pt x="5965" y="2280"/>
                  </a:lnTo>
                  <a:lnTo>
                    <a:pt x="5965" y="5542"/>
                  </a:lnTo>
                  <a:cubicBezTo>
                    <a:pt x="5834" y="5518"/>
                    <a:pt x="5703" y="5482"/>
                    <a:pt x="5584" y="5482"/>
                  </a:cubicBezTo>
                  <a:cubicBezTo>
                    <a:pt x="5001" y="5482"/>
                    <a:pt x="4537" y="5875"/>
                    <a:pt x="4537" y="6328"/>
                  </a:cubicBezTo>
                  <a:cubicBezTo>
                    <a:pt x="4537" y="6804"/>
                    <a:pt x="5001" y="7185"/>
                    <a:pt x="5584" y="7185"/>
                  </a:cubicBezTo>
                  <a:cubicBezTo>
                    <a:pt x="6477" y="7185"/>
                    <a:pt x="6894" y="6506"/>
                    <a:pt x="6894" y="6054"/>
                  </a:cubicBezTo>
                  <a:lnTo>
                    <a:pt x="6894" y="1922"/>
                  </a:lnTo>
                  <a:lnTo>
                    <a:pt x="6894" y="125"/>
                  </a:lnTo>
                  <a:cubicBezTo>
                    <a:pt x="6894" y="113"/>
                    <a:pt x="6882" y="65"/>
                    <a:pt x="6834" y="29"/>
                  </a:cubicBezTo>
                  <a:cubicBezTo>
                    <a:pt x="6800" y="12"/>
                    <a:pt x="6765" y="1"/>
                    <a:pt x="6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8" name="Google Shape;14478;p90"/>
            <p:cNvSpPr/>
            <p:nvPr/>
          </p:nvSpPr>
          <p:spPr>
            <a:xfrm>
              <a:off x="7262690" y="2968571"/>
              <a:ext cx="156067" cy="278962"/>
            </a:xfrm>
            <a:custGeom>
              <a:avLst/>
              <a:gdLst/>
              <a:ahLst/>
              <a:cxnLst/>
              <a:rect l="l" t="t" r="r" b="b"/>
              <a:pathLst>
                <a:path w="4907" h="8771" extrusionOk="0">
                  <a:moveTo>
                    <a:pt x="1928" y="0"/>
                  </a:moveTo>
                  <a:cubicBezTo>
                    <a:pt x="1909" y="0"/>
                    <a:pt x="1889" y="3"/>
                    <a:pt x="1870" y="8"/>
                  </a:cubicBezTo>
                  <a:cubicBezTo>
                    <a:pt x="1787" y="31"/>
                    <a:pt x="1727" y="103"/>
                    <a:pt x="1727" y="210"/>
                  </a:cubicBezTo>
                  <a:lnTo>
                    <a:pt x="1727" y="3746"/>
                  </a:lnTo>
                  <a:cubicBezTo>
                    <a:pt x="1727" y="3841"/>
                    <a:pt x="1799" y="3913"/>
                    <a:pt x="1882" y="3913"/>
                  </a:cubicBezTo>
                  <a:cubicBezTo>
                    <a:pt x="1977" y="3913"/>
                    <a:pt x="2049" y="3841"/>
                    <a:pt x="2049" y="3746"/>
                  </a:cubicBezTo>
                  <a:lnTo>
                    <a:pt x="2049" y="627"/>
                  </a:lnTo>
                  <a:cubicBezTo>
                    <a:pt x="2108" y="734"/>
                    <a:pt x="2180" y="853"/>
                    <a:pt x="2275" y="972"/>
                  </a:cubicBezTo>
                  <a:lnTo>
                    <a:pt x="2287" y="984"/>
                  </a:lnTo>
                  <a:lnTo>
                    <a:pt x="2322" y="1008"/>
                  </a:lnTo>
                  <a:lnTo>
                    <a:pt x="2334" y="1032"/>
                  </a:lnTo>
                  <a:cubicBezTo>
                    <a:pt x="2858" y="1770"/>
                    <a:pt x="3346" y="2246"/>
                    <a:pt x="3787" y="2425"/>
                  </a:cubicBezTo>
                  <a:cubicBezTo>
                    <a:pt x="4180" y="2591"/>
                    <a:pt x="4370" y="3091"/>
                    <a:pt x="4466" y="3508"/>
                  </a:cubicBezTo>
                  <a:cubicBezTo>
                    <a:pt x="4525" y="3782"/>
                    <a:pt x="4549" y="4068"/>
                    <a:pt x="4573" y="4306"/>
                  </a:cubicBezTo>
                  <a:cubicBezTo>
                    <a:pt x="4216" y="3853"/>
                    <a:pt x="3573" y="3175"/>
                    <a:pt x="2561" y="2794"/>
                  </a:cubicBezTo>
                  <a:cubicBezTo>
                    <a:pt x="2543" y="2789"/>
                    <a:pt x="2524" y="2787"/>
                    <a:pt x="2505" y="2787"/>
                  </a:cubicBezTo>
                  <a:cubicBezTo>
                    <a:pt x="2471" y="2787"/>
                    <a:pt x="2436" y="2795"/>
                    <a:pt x="2406" y="2817"/>
                  </a:cubicBezTo>
                  <a:cubicBezTo>
                    <a:pt x="2358" y="2841"/>
                    <a:pt x="2334" y="2889"/>
                    <a:pt x="2334" y="2948"/>
                  </a:cubicBezTo>
                  <a:lnTo>
                    <a:pt x="2334" y="7366"/>
                  </a:lnTo>
                  <a:cubicBezTo>
                    <a:pt x="2334" y="7735"/>
                    <a:pt x="1894" y="8437"/>
                    <a:pt x="1191" y="8437"/>
                  </a:cubicBezTo>
                  <a:cubicBezTo>
                    <a:pt x="727" y="8437"/>
                    <a:pt x="334" y="8151"/>
                    <a:pt x="334" y="7818"/>
                  </a:cubicBezTo>
                  <a:cubicBezTo>
                    <a:pt x="334" y="7473"/>
                    <a:pt x="727" y="7187"/>
                    <a:pt x="1191" y="7187"/>
                  </a:cubicBezTo>
                  <a:cubicBezTo>
                    <a:pt x="1382" y="7187"/>
                    <a:pt x="1620" y="7247"/>
                    <a:pt x="1822" y="7354"/>
                  </a:cubicBezTo>
                  <a:cubicBezTo>
                    <a:pt x="1841" y="7363"/>
                    <a:pt x="1861" y="7367"/>
                    <a:pt x="1881" y="7367"/>
                  </a:cubicBezTo>
                  <a:cubicBezTo>
                    <a:pt x="1914" y="7367"/>
                    <a:pt x="1948" y="7357"/>
                    <a:pt x="1977" y="7342"/>
                  </a:cubicBezTo>
                  <a:cubicBezTo>
                    <a:pt x="2013" y="7306"/>
                    <a:pt x="2049" y="7258"/>
                    <a:pt x="2049" y="7199"/>
                  </a:cubicBezTo>
                  <a:lnTo>
                    <a:pt x="2049" y="4520"/>
                  </a:lnTo>
                  <a:cubicBezTo>
                    <a:pt x="2049" y="4437"/>
                    <a:pt x="1977" y="4365"/>
                    <a:pt x="1882" y="4365"/>
                  </a:cubicBezTo>
                  <a:cubicBezTo>
                    <a:pt x="1799" y="4365"/>
                    <a:pt x="1727" y="4437"/>
                    <a:pt x="1727" y="4520"/>
                  </a:cubicBezTo>
                  <a:lnTo>
                    <a:pt x="1727" y="6961"/>
                  </a:lnTo>
                  <a:cubicBezTo>
                    <a:pt x="1525" y="6901"/>
                    <a:pt x="1334" y="6866"/>
                    <a:pt x="1168" y="6866"/>
                  </a:cubicBezTo>
                  <a:cubicBezTo>
                    <a:pt x="537" y="6866"/>
                    <a:pt x="1" y="7294"/>
                    <a:pt x="1" y="7818"/>
                  </a:cubicBezTo>
                  <a:cubicBezTo>
                    <a:pt x="1" y="8330"/>
                    <a:pt x="513" y="8771"/>
                    <a:pt x="1168" y="8771"/>
                  </a:cubicBezTo>
                  <a:cubicBezTo>
                    <a:pt x="1584" y="8771"/>
                    <a:pt x="1977" y="8592"/>
                    <a:pt x="2263" y="8259"/>
                  </a:cubicBezTo>
                  <a:cubicBezTo>
                    <a:pt x="2489" y="7997"/>
                    <a:pt x="2644" y="7651"/>
                    <a:pt x="2644" y="7366"/>
                  </a:cubicBezTo>
                  <a:lnTo>
                    <a:pt x="2644" y="3187"/>
                  </a:lnTo>
                  <a:cubicBezTo>
                    <a:pt x="3775" y="3675"/>
                    <a:pt x="4382" y="4568"/>
                    <a:pt x="4549" y="4842"/>
                  </a:cubicBezTo>
                  <a:cubicBezTo>
                    <a:pt x="4589" y="4901"/>
                    <a:pt x="4654" y="4928"/>
                    <a:pt x="4723" y="4928"/>
                  </a:cubicBezTo>
                  <a:cubicBezTo>
                    <a:pt x="4736" y="4928"/>
                    <a:pt x="4750" y="4927"/>
                    <a:pt x="4763" y="4925"/>
                  </a:cubicBezTo>
                  <a:cubicBezTo>
                    <a:pt x="4847" y="4901"/>
                    <a:pt x="4894" y="4818"/>
                    <a:pt x="4894" y="4746"/>
                  </a:cubicBezTo>
                  <a:cubicBezTo>
                    <a:pt x="4906" y="4544"/>
                    <a:pt x="4894" y="3996"/>
                    <a:pt x="4763" y="3460"/>
                  </a:cubicBezTo>
                  <a:cubicBezTo>
                    <a:pt x="4597" y="2758"/>
                    <a:pt x="4311" y="2329"/>
                    <a:pt x="3894" y="2151"/>
                  </a:cubicBezTo>
                  <a:cubicBezTo>
                    <a:pt x="3513" y="1984"/>
                    <a:pt x="3061" y="1555"/>
                    <a:pt x="2584" y="865"/>
                  </a:cubicBezTo>
                  <a:cubicBezTo>
                    <a:pt x="2572" y="841"/>
                    <a:pt x="2561" y="805"/>
                    <a:pt x="2525" y="781"/>
                  </a:cubicBezTo>
                  <a:cubicBezTo>
                    <a:pt x="2346" y="508"/>
                    <a:pt x="2203" y="270"/>
                    <a:pt x="2108" y="103"/>
                  </a:cubicBezTo>
                  <a:cubicBezTo>
                    <a:pt x="2070" y="36"/>
                    <a:pt x="2002" y="0"/>
                    <a:pt x="1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9" name="Google Shape;14479;p90"/>
            <p:cNvSpPr/>
            <p:nvPr/>
          </p:nvSpPr>
          <p:spPr>
            <a:xfrm>
              <a:off x="7356610" y="3200843"/>
              <a:ext cx="58362" cy="24363"/>
            </a:xfrm>
            <a:custGeom>
              <a:avLst/>
              <a:gdLst/>
              <a:ahLst/>
              <a:cxnLst/>
              <a:rect l="l" t="t" r="r" b="b"/>
              <a:pathLst>
                <a:path w="1835" h="766" extrusionOk="0">
                  <a:moveTo>
                    <a:pt x="1669" y="1"/>
                  </a:moveTo>
                  <a:cubicBezTo>
                    <a:pt x="1636" y="1"/>
                    <a:pt x="1603" y="13"/>
                    <a:pt x="1572" y="39"/>
                  </a:cubicBezTo>
                  <a:cubicBezTo>
                    <a:pt x="1572" y="39"/>
                    <a:pt x="1120" y="348"/>
                    <a:pt x="155" y="444"/>
                  </a:cubicBezTo>
                  <a:cubicBezTo>
                    <a:pt x="60" y="456"/>
                    <a:pt x="0" y="527"/>
                    <a:pt x="0" y="622"/>
                  </a:cubicBezTo>
                  <a:cubicBezTo>
                    <a:pt x="24" y="706"/>
                    <a:pt x="84" y="765"/>
                    <a:pt x="167" y="765"/>
                  </a:cubicBezTo>
                  <a:lnTo>
                    <a:pt x="179" y="765"/>
                  </a:lnTo>
                  <a:cubicBezTo>
                    <a:pt x="1263" y="658"/>
                    <a:pt x="1739" y="325"/>
                    <a:pt x="1763" y="301"/>
                  </a:cubicBezTo>
                  <a:cubicBezTo>
                    <a:pt x="1822" y="229"/>
                    <a:pt x="1834" y="146"/>
                    <a:pt x="1786" y="63"/>
                  </a:cubicBezTo>
                  <a:cubicBezTo>
                    <a:pt x="1753" y="22"/>
                    <a:pt x="1711" y="1"/>
                    <a:pt x="16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0" name="Google Shape;14480;p90"/>
            <p:cNvSpPr/>
            <p:nvPr/>
          </p:nvSpPr>
          <p:spPr>
            <a:xfrm>
              <a:off x="7068806" y="3188821"/>
              <a:ext cx="179539" cy="24617"/>
            </a:xfrm>
            <a:custGeom>
              <a:avLst/>
              <a:gdLst/>
              <a:ahLst/>
              <a:cxnLst/>
              <a:rect l="l" t="t" r="r" b="b"/>
              <a:pathLst>
                <a:path w="5645" h="774" extrusionOk="0">
                  <a:moveTo>
                    <a:pt x="1675" y="1"/>
                  </a:moveTo>
                  <a:cubicBezTo>
                    <a:pt x="1452" y="1"/>
                    <a:pt x="1243" y="9"/>
                    <a:pt x="1048" y="24"/>
                  </a:cubicBezTo>
                  <a:cubicBezTo>
                    <a:pt x="632" y="60"/>
                    <a:pt x="322" y="131"/>
                    <a:pt x="144" y="202"/>
                  </a:cubicBezTo>
                  <a:cubicBezTo>
                    <a:pt x="36" y="250"/>
                    <a:pt x="1" y="369"/>
                    <a:pt x="84" y="464"/>
                  </a:cubicBezTo>
                  <a:cubicBezTo>
                    <a:pt x="106" y="502"/>
                    <a:pt x="147" y="520"/>
                    <a:pt x="189" y="520"/>
                  </a:cubicBezTo>
                  <a:cubicBezTo>
                    <a:pt x="215" y="520"/>
                    <a:pt x="240" y="514"/>
                    <a:pt x="263" y="500"/>
                  </a:cubicBezTo>
                  <a:cubicBezTo>
                    <a:pt x="394" y="441"/>
                    <a:pt x="656" y="369"/>
                    <a:pt x="1168" y="345"/>
                  </a:cubicBezTo>
                  <a:cubicBezTo>
                    <a:pt x="1340" y="332"/>
                    <a:pt x="1521" y="327"/>
                    <a:pt x="1709" y="327"/>
                  </a:cubicBezTo>
                  <a:cubicBezTo>
                    <a:pt x="2909" y="327"/>
                    <a:pt x="4373" y="568"/>
                    <a:pt x="5454" y="774"/>
                  </a:cubicBezTo>
                  <a:lnTo>
                    <a:pt x="5478" y="774"/>
                  </a:lnTo>
                  <a:cubicBezTo>
                    <a:pt x="5561" y="774"/>
                    <a:pt x="5632" y="714"/>
                    <a:pt x="5644" y="643"/>
                  </a:cubicBezTo>
                  <a:cubicBezTo>
                    <a:pt x="5644" y="560"/>
                    <a:pt x="5585" y="488"/>
                    <a:pt x="5513" y="464"/>
                  </a:cubicBezTo>
                  <a:cubicBezTo>
                    <a:pt x="3958" y="153"/>
                    <a:pt x="2672" y="1"/>
                    <a:pt x="16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1" name="Google Shape;14481;p90"/>
            <p:cNvSpPr/>
            <p:nvPr/>
          </p:nvSpPr>
          <p:spPr>
            <a:xfrm>
              <a:off x="7361158" y="3154726"/>
              <a:ext cx="49997" cy="20482"/>
            </a:xfrm>
            <a:custGeom>
              <a:avLst/>
              <a:gdLst/>
              <a:ahLst/>
              <a:cxnLst/>
              <a:rect l="l" t="t" r="r" b="b"/>
              <a:pathLst>
                <a:path w="1572" h="644" extrusionOk="0">
                  <a:moveTo>
                    <a:pt x="1375" y="1"/>
                  </a:moveTo>
                  <a:cubicBezTo>
                    <a:pt x="1352" y="1"/>
                    <a:pt x="1330" y="5"/>
                    <a:pt x="1310" y="12"/>
                  </a:cubicBezTo>
                  <a:cubicBezTo>
                    <a:pt x="1131" y="120"/>
                    <a:pt x="750" y="251"/>
                    <a:pt x="143" y="310"/>
                  </a:cubicBezTo>
                  <a:cubicBezTo>
                    <a:pt x="60" y="322"/>
                    <a:pt x="0" y="382"/>
                    <a:pt x="0" y="477"/>
                  </a:cubicBezTo>
                  <a:cubicBezTo>
                    <a:pt x="0" y="560"/>
                    <a:pt x="72" y="643"/>
                    <a:pt x="155" y="643"/>
                  </a:cubicBezTo>
                  <a:lnTo>
                    <a:pt x="179" y="643"/>
                  </a:lnTo>
                  <a:cubicBezTo>
                    <a:pt x="881" y="584"/>
                    <a:pt x="1274" y="417"/>
                    <a:pt x="1465" y="310"/>
                  </a:cubicBezTo>
                  <a:cubicBezTo>
                    <a:pt x="1560" y="251"/>
                    <a:pt x="1572" y="120"/>
                    <a:pt x="1501" y="48"/>
                  </a:cubicBezTo>
                  <a:cubicBezTo>
                    <a:pt x="1469" y="16"/>
                    <a:pt x="1421" y="1"/>
                    <a:pt x="13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2" name="Google Shape;14482;p90"/>
            <p:cNvSpPr/>
            <p:nvPr/>
          </p:nvSpPr>
          <p:spPr>
            <a:xfrm>
              <a:off x="7155920" y="3139523"/>
              <a:ext cx="148084" cy="33045"/>
            </a:xfrm>
            <a:custGeom>
              <a:avLst/>
              <a:gdLst/>
              <a:ahLst/>
              <a:cxnLst/>
              <a:rect l="l" t="t" r="r" b="b"/>
              <a:pathLst>
                <a:path w="4656" h="1039" extrusionOk="0">
                  <a:moveTo>
                    <a:pt x="172" y="1"/>
                  </a:moveTo>
                  <a:cubicBezTo>
                    <a:pt x="97" y="1"/>
                    <a:pt x="34" y="68"/>
                    <a:pt x="12" y="145"/>
                  </a:cubicBezTo>
                  <a:cubicBezTo>
                    <a:pt x="0" y="240"/>
                    <a:pt x="84" y="312"/>
                    <a:pt x="167" y="324"/>
                  </a:cubicBezTo>
                  <a:cubicBezTo>
                    <a:pt x="726" y="383"/>
                    <a:pt x="1536" y="526"/>
                    <a:pt x="2489" y="705"/>
                  </a:cubicBezTo>
                  <a:cubicBezTo>
                    <a:pt x="3382" y="883"/>
                    <a:pt x="4001" y="979"/>
                    <a:pt x="4477" y="1038"/>
                  </a:cubicBezTo>
                  <a:lnTo>
                    <a:pt x="4501" y="1038"/>
                  </a:lnTo>
                  <a:cubicBezTo>
                    <a:pt x="4572" y="1038"/>
                    <a:pt x="4644" y="979"/>
                    <a:pt x="4656" y="895"/>
                  </a:cubicBezTo>
                  <a:cubicBezTo>
                    <a:pt x="4644" y="824"/>
                    <a:pt x="4584" y="740"/>
                    <a:pt x="4501" y="729"/>
                  </a:cubicBezTo>
                  <a:cubicBezTo>
                    <a:pt x="4036" y="669"/>
                    <a:pt x="3417" y="562"/>
                    <a:pt x="2536" y="383"/>
                  </a:cubicBezTo>
                  <a:cubicBezTo>
                    <a:pt x="1584" y="193"/>
                    <a:pt x="762" y="62"/>
                    <a:pt x="191" y="2"/>
                  </a:cubicBezTo>
                  <a:cubicBezTo>
                    <a:pt x="185" y="1"/>
                    <a:pt x="178" y="1"/>
                    <a:pt x="1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83" name="Google Shape;14483;p90"/>
          <p:cNvSpPr/>
          <p:nvPr/>
        </p:nvSpPr>
        <p:spPr>
          <a:xfrm>
            <a:off x="6591286" y="2883970"/>
            <a:ext cx="390088" cy="357520"/>
          </a:xfrm>
          <a:custGeom>
            <a:avLst/>
            <a:gdLst/>
            <a:ahLst/>
            <a:cxnLst/>
            <a:rect l="l" t="t" r="r" b="b"/>
            <a:pathLst>
              <a:path w="12265" h="11241" extrusionOk="0">
                <a:moveTo>
                  <a:pt x="11645" y="358"/>
                </a:moveTo>
                <a:cubicBezTo>
                  <a:pt x="11562" y="465"/>
                  <a:pt x="11431" y="584"/>
                  <a:pt x="11229" y="715"/>
                </a:cubicBezTo>
                <a:lnTo>
                  <a:pt x="11205" y="715"/>
                </a:lnTo>
                <a:cubicBezTo>
                  <a:pt x="11193" y="727"/>
                  <a:pt x="11181" y="727"/>
                  <a:pt x="11169" y="739"/>
                </a:cubicBezTo>
                <a:cubicBezTo>
                  <a:pt x="11169" y="739"/>
                  <a:pt x="11145" y="739"/>
                  <a:pt x="11145" y="763"/>
                </a:cubicBezTo>
                <a:cubicBezTo>
                  <a:pt x="11133" y="763"/>
                  <a:pt x="11133" y="774"/>
                  <a:pt x="11121" y="774"/>
                </a:cubicBezTo>
                <a:cubicBezTo>
                  <a:pt x="11109" y="774"/>
                  <a:pt x="11109" y="786"/>
                  <a:pt x="11086" y="786"/>
                </a:cubicBezTo>
                <a:cubicBezTo>
                  <a:pt x="11074" y="786"/>
                  <a:pt x="11074" y="798"/>
                  <a:pt x="11062" y="798"/>
                </a:cubicBezTo>
                <a:cubicBezTo>
                  <a:pt x="11050" y="798"/>
                  <a:pt x="11050" y="822"/>
                  <a:pt x="11026" y="822"/>
                </a:cubicBezTo>
                <a:cubicBezTo>
                  <a:pt x="11002" y="834"/>
                  <a:pt x="10967" y="846"/>
                  <a:pt x="10955" y="858"/>
                </a:cubicBezTo>
                <a:cubicBezTo>
                  <a:pt x="10955" y="858"/>
                  <a:pt x="10943" y="882"/>
                  <a:pt x="10931" y="882"/>
                </a:cubicBezTo>
                <a:cubicBezTo>
                  <a:pt x="10907" y="882"/>
                  <a:pt x="10907" y="894"/>
                  <a:pt x="10895" y="894"/>
                </a:cubicBezTo>
                <a:cubicBezTo>
                  <a:pt x="10883" y="894"/>
                  <a:pt x="10883" y="905"/>
                  <a:pt x="10871" y="905"/>
                </a:cubicBezTo>
                <a:cubicBezTo>
                  <a:pt x="10848" y="905"/>
                  <a:pt x="10848" y="917"/>
                  <a:pt x="10836" y="917"/>
                </a:cubicBezTo>
                <a:cubicBezTo>
                  <a:pt x="10824" y="917"/>
                  <a:pt x="10800" y="941"/>
                  <a:pt x="10788" y="941"/>
                </a:cubicBezTo>
                <a:cubicBezTo>
                  <a:pt x="10776" y="941"/>
                  <a:pt x="10776" y="941"/>
                  <a:pt x="10764" y="953"/>
                </a:cubicBezTo>
                <a:cubicBezTo>
                  <a:pt x="10752" y="965"/>
                  <a:pt x="10728" y="965"/>
                  <a:pt x="10705" y="977"/>
                </a:cubicBezTo>
                <a:lnTo>
                  <a:pt x="10693" y="977"/>
                </a:lnTo>
                <a:cubicBezTo>
                  <a:pt x="10609" y="1013"/>
                  <a:pt x="10538" y="1036"/>
                  <a:pt x="10455" y="1084"/>
                </a:cubicBezTo>
                <a:cubicBezTo>
                  <a:pt x="10347" y="1132"/>
                  <a:pt x="10228" y="1179"/>
                  <a:pt x="10109" y="1203"/>
                </a:cubicBezTo>
                <a:cubicBezTo>
                  <a:pt x="9776" y="1310"/>
                  <a:pt x="9419" y="1417"/>
                  <a:pt x="9038" y="1489"/>
                </a:cubicBezTo>
                <a:lnTo>
                  <a:pt x="9026" y="1489"/>
                </a:lnTo>
                <a:cubicBezTo>
                  <a:pt x="8669" y="1560"/>
                  <a:pt x="8288" y="1620"/>
                  <a:pt x="7907" y="1667"/>
                </a:cubicBezTo>
                <a:lnTo>
                  <a:pt x="7895" y="1667"/>
                </a:lnTo>
                <a:cubicBezTo>
                  <a:pt x="7311" y="1739"/>
                  <a:pt x="6704" y="1775"/>
                  <a:pt x="6085" y="1775"/>
                </a:cubicBezTo>
                <a:cubicBezTo>
                  <a:pt x="5478" y="1775"/>
                  <a:pt x="4871" y="1739"/>
                  <a:pt x="4287" y="1667"/>
                </a:cubicBezTo>
                <a:lnTo>
                  <a:pt x="4275" y="1667"/>
                </a:lnTo>
                <a:cubicBezTo>
                  <a:pt x="3882" y="1620"/>
                  <a:pt x="3513" y="1560"/>
                  <a:pt x="3156" y="1489"/>
                </a:cubicBezTo>
                <a:lnTo>
                  <a:pt x="3144" y="1489"/>
                </a:lnTo>
                <a:cubicBezTo>
                  <a:pt x="2775" y="1417"/>
                  <a:pt x="2418" y="1310"/>
                  <a:pt x="2073" y="1203"/>
                </a:cubicBezTo>
                <a:cubicBezTo>
                  <a:pt x="1954" y="1155"/>
                  <a:pt x="1835" y="1120"/>
                  <a:pt x="1727" y="1084"/>
                </a:cubicBezTo>
                <a:cubicBezTo>
                  <a:pt x="1644" y="1060"/>
                  <a:pt x="1561" y="1025"/>
                  <a:pt x="1489" y="977"/>
                </a:cubicBezTo>
                <a:lnTo>
                  <a:pt x="1477" y="977"/>
                </a:lnTo>
                <a:cubicBezTo>
                  <a:pt x="1465" y="965"/>
                  <a:pt x="1442" y="965"/>
                  <a:pt x="1418" y="953"/>
                </a:cubicBezTo>
                <a:cubicBezTo>
                  <a:pt x="1406" y="953"/>
                  <a:pt x="1406" y="953"/>
                  <a:pt x="1382" y="941"/>
                </a:cubicBezTo>
                <a:cubicBezTo>
                  <a:pt x="1370" y="941"/>
                  <a:pt x="1358" y="917"/>
                  <a:pt x="1346" y="917"/>
                </a:cubicBezTo>
                <a:cubicBezTo>
                  <a:pt x="1323" y="917"/>
                  <a:pt x="1323" y="905"/>
                  <a:pt x="1311" y="905"/>
                </a:cubicBezTo>
                <a:cubicBezTo>
                  <a:pt x="1299" y="905"/>
                  <a:pt x="1299" y="894"/>
                  <a:pt x="1287" y="894"/>
                </a:cubicBezTo>
                <a:cubicBezTo>
                  <a:pt x="1263" y="894"/>
                  <a:pt x="1263" y="882"/>
                  <a:pt x="1251" y="882"/>
                </a:cubicBezTo>
                <a:cubicBezTo>
                  <a:pt x="1239" y="882"/>
                  <a:pt x="1239" y="858"/>
                  <a:pt x="1227" y="858"/>
                </a:cubicBezTo>
                <a:cubicBezTo>
                  <a:pt x="1192" y="846"/>
                  <a:pt x="1168" y="834"/>
                  <a:pt x="1144" y="822"/>
                </a:cubicBezTo>
                <a:cubicBezTo>
                  <a:pt x="1132" y="822"/>
                  <a:pt x="1132" y="798"/>
                  <a:pt x="1120" y="798"/>
                </a:cubicBezTo>
                <a:cubicBezTo>
                  <a:pt x="1108" y="798"/>
                  <a:pt x="1108" y="786"/>
                  <a:pt x="1084" y="786"/>
                </a:cubicBezTo>
                <a:cubicBezTo>
                  <a:pt x="1073" y="786"/>
                  <a:pt x="1073" y="774"/>
                  <a:pt x="1061" y="774"/>
                </a:cubicBezTo>
                <a:cubicBezTo>
                  <a:pt x="1049" y="774"/>
                  <a:pt x="1049" y="763"/>
                  <a:pt x="1025" y="763"/>
                </a:cubicBezTo>
                <a:cubicBezTo>
                  <a:pt x="1025" y="763"/>
                  <a:pt x="1013" y="763"/>
                  <a:pt x="1013" y="739"/>
                </a:cubicBezTo>
                <a:cubicBezTo>
                  <a:pt x="1001" y="727"/>
                  <a:pt x="989" y="727"/>
                  <a:pt x="965" y="715"/>
                </a:cubicBezTo>
                <a:lnTo>
                  <a:pt x="953" y="715"/>
                </a:lnTo>
                <a:cubicBezTo>
                  <a:pt x="751" y="584"/>
                  <a:pt x="608" y="453"/>
                  <a:pt x="537" y="358"/>
                </a:cubicBezTo>
                <a:close/>
                <a:moveTo>
                  <a:pt x="1537" y="5680"/>
                </a:moveTo>
                <a:lnTo>
                  <a:pt x="1537" y="6037"/>
                </a:lnTo>
                <a:lnTo>
                  <a:pt x="358" y="6037"/>
                </a:lnTo>
                <a:lnTo>
                  <a:pt x="358" y="5680"/>
                </a:lnTo>
                <a:close/>
                <a:moveTo>
                  <a:pt x="11895" y="5680"/>
                </a:moveTo>
                <a:lnTo>
                  <a:pt x="11895" y="6037"/>
                </a:lnTo>
                <a:lnTo>
                  <a:pt x="10717" y="6037"/>
                </a:lnTo>
                <a:lnTo>
                  <a:pt x="10717" y="5680"/>
                </a:lnTo>
                <a:close/>
                <a:moveTo>
                  <a:pt x="11717" y="798"/>
                </a:moveTo>
                <a:lnTo>
                  <a:pt x="11717" y="5323"/>
                </a:lnTo>
                <a:lnTo>
                  <a:pt x="10717" y="5323"/>
                </a:lnTo>
                <a:cubicBezTo>
                  <a:pt x="10526" y="5323"/>
                  <a:pt x="10359" y="5489"/>
                  <a:pt x="10359" y="5680"/>
                </a:cubicBezTo>
                <a:lnTo>
                  <a:pt x="10359" y="6049"/>
                </a:lnTo>
                <a:cubicBezTo>
                  <a:pt x="10359" y="6144"/>
                  <a:pt x="10407" y="6239"/>
                  <a:pt x="10467" y="6311"/>
                </a:cubicBezTo>
                <a:cubicBezTo>
                  <a:pt x="10359" y="6632"/>
                  <a:pt x="10228" y="7049"/>
                  <a:pt x="10109" y="7502"/>
                </a:cubicBezTo>
                <a:lnTo>
                  <a:pt x="2168" y="7502"/>
                </a:lnTo>
                <a:cubicBezTo>
                  <a:pt x="2049" y="7049"/>
                  <a:pt x="1918" y="6632"/>
                  <a:pt x="1811" y="6311"/>
                </a:cubicBezTo>
                <a:cubicBezTo>
                  <a:pt x="1870" y="6251"/>
                  <a:pt x="1918" y="6156"/>
                  <a:pt x="1918" y="6049"/>
                </a:cubicBezTo>
                <a:lnTo>
                  <a:pt x="1918" y="5680"/>
                </a:lnTo>
                <a:cubicBezTo>
                  <a:pt x="1918" y="5489"/>
                  <a:pt x="1751" y="5323"/>
                  <a:pt x="1561" y="5323"/>
                </a:cubicBezTo>
                <a:lnTo>
                  <a:pt x="561" y="5323"/>
                </a:lnTo>
                <a:lnTo>
                  <a:pt x="561" y="808"/>
                </a:lnTo>
                <a:lnTo>
                  <a:pt x="561" y="808"/>
                </a:lnTo>
                <a:cubicBezTo>
                  <a:pt x="616" y="854"/>
                  <a:pt x="673" y="909"/>
                  <a:pt x="751" y="953"/>
                </a:cubicBezTo>
                <a:cubicBezTo>
                  <a:pt x="942" y="1084"/>
                  <a:pt x="1192" y="1215"/>
                  <a:pt x="1537" y="1358"/>
                </a:cubicBezTo>
                <a:cubicBezTo>
                  <a:pt x="1537" y="2489"/>
                  <a:pt x="1203" y="3739"/>
                  <a:pt x="930" y="4608"/>
                </a:cubicBezTo>
                <a:cubicBezTo>
                  <a:pt x="894" y="4704"/>
                  <a:pt x="942" y="4799"/>
                  <a:pt x="1049" y="4835"/>
                </a:cubicBezTo>
                <a:cubicBezTo>
                  <a:pt x="1067" y="4842"/>
                  <a:pt x="1087" y="4846"/>
                  <a:pt x="1106" y="4846"/>
                </a:cubicBezTo>
                <a:cubicBezTo>
                  <a:pt x="1175" y="4846"/>
                  <a:pt x="1244" y="4799"/>
                  <a:pt x="1263" y="4715"/>
                </a:cubicBezTo>
                <a:cubicBezTo>
                  <a:pt x="1549" y="3858"/>
                  <a:pt x="1870" y="2620"/>
                  <a:pt x="1894" y="1489"/>
                </a:cubicBezTo>
                <a:cubicBezTo>
                  <a:pt x="1942" y="1501"/>
                  <a:pt x="1965" y="1513"/>
                  <a:pt x="2013" y="1525"/>
                </a:cubicBezTo>
                <a:cubicBezTo>
                  <a:pt x="2311" y="1632"/>
                  <a:pt x="2620" y="1715"/>
                  <a:pt x="2954" y="1787"/>
                </a:cubicBezTo>
                <a:cubicBezTo>
                  <a:pt x="2561" y="2965"/>
                  <a:pt x="1954" y="3930"/>
                  <a:pt x="1489" y="4549"/>
                </a:cubicBezTo>
                <a:cubicBezTo>
                  <a:pt x="1430" y="4632"/>
                  <a:pt x="1442" y="4751"/>
                  <a:pt x="1525" y="4811"/>
                </a:cubicBezTo>
                <a:cubicBezTo>
                  <a:pt x="1549" y="4835"/>
                  <a:pt x="1596" y="4835"/>
                  <a:pt x="1620" y="4835"/>
                </a:cubicBezTo>
                <a:cubicBezTo>
                  <a:pt x="1680" y="4835"/>
                  <a:pt x="1727" y="4811"/>
                  <a:pt x="1775" y="4763"/>
                </a:cubicBezTo>
                <a:cubicBezTo>
                  <a:pt x="2263" y="4108"/>
                  <a:pt x="2906" y="3096"/>
                  <a:pt x="3311" y="1846"/>
                </a:cubicBezTo>
                <a:cubicBezTo>
                  <a:pt x="3561" y="1894"/>
                  <a:pt x="3811" y="1929"/>
                  <a:pt x="4061" y="1965"/>
                </a:cubicBezTo>
                <a:cubicBezTo>
                  <a:pt x="3680" y="2906"/>
                  <a:pt x="2918" y="3858"/>
                  <a:pt x="2323" y="4525"/>
                </a:cubicBezTo>
                <a:cubicBezTo>
                  <a:pt x="2263" y="4596"/>
                  <a:pt x="2263" y="4715"/>
                  <a:pt x="2335" y="4775"/>
                </a:cubicBezTo>
                <a:cubicBezTo>
                  <a:pt x="2369" y="4803"/>
                  <a:pt x="2414" y="4818"/>
                  <a:pt x="2458" y="4818"/>
                </a:cubicBezTo>
                <a:cubicBezTo>
                  <a:pt x="2506" y="4818"/>
                  <a:pt x="2553" y="4800"/>
                  <a:pt x="2585" y="4763"/>
                </a:cubicBezTo>
                <a:cubicBezTo>
                  <a:pt x="3692" y="3525"/>
                  <a:pt x="4192" y="2608"/>
                  <a:pt x="4418" y="2013"/>
                </a:cubicBezTo>
                <a:cubicBezTo>
                  <a:pt x="4966" y="2072"/>
                  <a:pt x="5549" y="2096"/>
                  <a:pt x="6133" y="2096"/>
                </a:cubicBezTo>
                <a:cubicBezTo>
                  <a:pt x="6716" y="2096"/>
                  <a:pt x="7288" y="2072"/>
                  <a:pt x="7847" y="2013"/>
                </a:cubicBezTo>
                <a:cubicBezTo>
                  <a:pt x="8228" y="3025"/>
                  <a:pt x="9050" y="4061"/>
                  <a:pt x="9669" y="4763"/>
                </a:cubicBezTo>
                <a:cubicBezTo>
                  <a:pt x="9700" y="4800"/>
                  <a:pt x="9747" y="4818"/>
                  <a:pt x="9797" y="4818"/>
                </a:cubicBezTo>
                <a:cubicBezTo>
                  <a:pt x="9843" y="4818"/>
                  <a:pt x="9891" y="4803"/>
                  <a:pt x="9931" y="4775"/>
                </a:cubicBezTo>
                <a:cubicBezTo>
                  <a:pt x="10002" y="4715"/>
                  <a:pt x="10002" y="4596"/>
                  <a:pt x="9943" y="4525"/>
                </a:cubicBezTo>
                <a:cubicBezTo>
                  <a:pt x="9347" y="3870"/>
                  <a:pt x="8585" y="2906"/>
                  <a:pt x="8204" y="1965"/>
                </a:cubicBezTo>
                <a:cubicBezTo>
                  <a:pt x="8454" y="1929"/>
                  <a:pt x="8716" y="1894"/>
                  <a:pt x="8954" y="1846"/>
                </a:cubicBezTo>
                <a:cubicBezTo>
                  <a:pt x="9359" y="3096"/>
                  <a:pt x="10002" y="4108"/>
                  <a:pt x="10490" y="4763"/>
                </a:cubicBezTo>
                <a:cubicBezTo>
                  <a:pt x="10526" y="4811"/>
                  <a:pt x="10586" y="4835"/>
                  <a:pt x="10645" y="4835"/>
                </a:cubicBezTo>
                <a:cubicBezTo>
                  <a:pt x="10681" y="4835"/>
                  <a:pt x="10717" y="4823"/>
                  <a:pt x="10740" y="4811"/>
                </a:cubicBezTo>
                <a:cubicBezTo>
                  <a:pt x="10824" y="4751"/>
                  <a:pt x="10836" y="4632"/>
                  <a:pt x="10776" y="4549"/>
                </a:cubicBezTo>
                <a:cubicBezTo>
                  <a:pt x="10312" y="3930"/>
                  <a:pt x="9693" y="2965"/>
                  <a:pt x="9312" y="1787"/>
                </a:cubicBezTo>
                <a:cubicBezTo>
                  <a:pt x="9645" y="1715"/>
                  <a:pt x="9955" y="1620"/>
                  <a:pt x="10252" y="1525"/>
                </a:cubicBezTo>
                <a:cubicBezTo>
                  <a:pt x="10300" y="1513"/>
                  <a:pt x="10324" y="1501"/>
                  <a:pt x="10371" y="1489"/>
                </a:cubicBezTo>
                <a:cubicBezTo>
                  <a:pt x="10407" y="2632"/>
                  <a:pt x="10717" y="3858"/>
                  <a:pt x="11002" y="4715"/>
                </a:cubicBezTo>
                <a:cubicBezTo>
                  <a:pt x="11021" y="4792"/>
                  <a:pt x="11094" y="4845"/>
                  <a:pt x="11165" y="4845"/>
                </a:cubicBezTo>
                <a:cubicBezTo>
                  <a:pt x="11182" y="4845"/>
                  <a:pt x="11200" y="4842"/>
                  <a:pt x="11217" y="4835"/>
                </a:cubicBezTo>
                <a:cubicBezTo>
                  <a:pt x="11312" y="4799"/>
                  <a:pt x="11371" y="4704"/>
                  <a:pt x="11336" y="4608"/>
                </a:cubicBezTo>
                <a:cubicBezTo>
                  <a:pt x="11062" y="3751"/>
                  <a:pt x="10728" y="2489"/>
                  <a:pt x="10728" y="1358"/>
                </a:cubicBezTo>
                <a:cubicBezTo>
                  <a:pt x="11074" y="1215"/>
                  <a:pt x="11324" y="1084"/>
                  <a:pt x="11514" y="953"/>
                </a:cubicBezTo>
                <a:cubicBezTo>
                  <a:pt x="11598" y="905"/>
                  <a:pt x="11657" y="846"/>
                  <a:pt x="11717" y="798"/>
                </a:cubicBezTo>
                <a:close/>
                <a:moveTo>
                  <a:pt x="715" y="6394"/>
                </a:moveTo>
                <a:cubicBezTo>
                  <a:pt x="1382" y="8621"/>
                  <a:pt x="1596" y="10252"/>
                  <a:pt x="1287" y="10800"/>
                </a:cubicBezTo>
                <a:cubicBezTo>
                  <a:pt x="1263" y="10835"/>
                  <a:pt x="1227" y="10859"/>
                  <a:pt x="1180" y="10859"/>
                </a:cubicBezTo>
                <a:lnTo>
                  <a:pt x="537" y="10859"/>
                </a:lnTo>
                <a:lnTo>
                  <a:pt x="537" y="6394"/>
                </a:lnTo>
                <a:close/>
                <a:moveTo>
                  <a:pt x="3501" y="9478"/>
                </a:moveTo>
                <a:cubicBezTo>
                  <a:pt x="3704" y="9478"/>
                  <a:pt x="3882" y="9657"/>
                  <a:pt x="3882" y="9859"/>
                </a:cubicBezTo>
                <a:lnTo>
                  <a:pt x="3882" y="10859"/>
                </a:lnTo>
                <a:lnTo>
                  <a:pt x="2180" y="10859"/>
                </a:lnTo>
                <a:lnTo>
                  <a:pt x="2180" y="9859"/>
                </a:lnTo>
                <a:cubicBezTo>
                  <a:pt x="2180" y="9657"/>
                  <a:pt x="2358" y="9478"/>
                  <a:pt x="2561" y="9478"/>
                </a:cubicBezTo>
                <a:close/>
                <a:moveTo>
                  <a:pt x="5561" y="9478"/>
                </a:moveTo>
                <a:cubicBezTo>
                  <a:pt x="5775" y="9478"/>
                  <a:pt x="5954" y="9657"/>
                  <a:pt x="5954" y="9859"/>
                </a:cubicBezTo>
                <a:lnTo>
                  <a:pt x="5954" y="10859"/>
                </a:lnTo>
                <a:lnTo>
                  <a:pt x="4240" y="10859"/>
                </a:lnTo>
                <a:lnTo>
                  <a:pt x="4240" y="9859"/>
                </a:lnTo>
                <a:cubicBezTo>
                  <a:pt x="4240" y="9657"/>
                  <a:pt x="4418" y="9478"/>
                  <a:pt x="4632" y="9478"/>
                </a:cubicBezTo>
                <a:close/>
                <a:moveTo>
                  <a:pt x="7633" y="9478"/>
                </a:moveTo>
                <a:cubicBezTo>
                  <a:pt x="7847" y="9478"/>
                  <a:pt x="8026" y="9657"/>
                  <a:pt x="8026" y="9859"/>
                </a:cubicBezTo>
                <a:lnTo>
                  <a:pt x="8026" y="10859"/>
                </a:lnTo>
                <a:lnTo>
                  <a:pt x="6311" y="10859"/>
                </a:lnTo>
                <a:lnTo>
                  <a:pt x="6311" y="9859"/>
                </a:lnTo>
                <a:cubicBezTo>
                  <a:pt x="6311" y="9657"/>
                  <a:pt x="6490" y="9478"/>
                  <a:pt x="6704" y="9478"/>
                </a:cubicBezTo>
                <a:close/>
                <a:moveTo>
                  <a:pt x="9693" y="9478"/>
                </a:moveTo>
                <a:cubicBezTo>
                  <a:pt x="9895" y="9478"/>
                  <a:pt x="10074" y="9657"/>
                  <a:pt x="10074" y="9859"/>
                </a:cubicBezTo>
                <a:lnTo>
                  <a:pt x="10074" y="10859"/>
                </a:lnTo>
                <a:lnTo>
                  <a:pt x="8371" y="10859"/>
                </a:lnTo>
                <a:lnTo>
                  <a:pt x="8371" y="9859"/>
                </a:lnTo>
                <a:cubicBezTo>
                  <a:pt x="8371" y="9657"/>
                  <a:pt x="8550" y="9478"/>
                  <a:pt x="8752" y="9478"/>
                </a:cubicBezTo>
                <a:close/>
                <a:moveTo>
                  <a:pt x="11169" y="6394"/>
                </a:moveTo>
                <a:cubicBezTo>
                  <a:pt x="10764" y="7775"/>
                  <a:pt x="10240" y="9942"/>
                  <a:pt x="10598" y="10859"/>
                </a:cubicBezTo>
                <a:lnTo>
                  <a:pt x="10431" y="10859"/>
                </a:lnTo>
                <a:lnTo>
                  <a:pt x="10431" y="9859"/>
                </a:lnTo>
                <a:cubicBezTo>
                  <a:pt x="10431" y="9454"/>
                  <a:pt x="10097" y="9121"/>
                  <a:pt x="9693" y="9121"/>
                </a:cubicBezTo>
                <a:lnTo>
                  <a:pt x="8752" y="9121"/>
                </a:lnTo>
                <a:cubicBezTo>
                  <a:pt x="8526" y="9121"/>
                  <a:pt x="8323" y="9228"/>
                  <a:pt x="8192" y="9383"/>
                </a:cubicBezTo>
                <a:cubicBezTo>
                  <a:pt x="8050" y="9228"/>
                  <a:pt x="7847" y="9121"/>
                  <a:pt x="7621" y="9121"/>
                </a:cubicBezTo>
                <a:lnTo>
                  <a:pt x="6680" y="9121"/>
                </a:lnTo>
                <a:cubicBezTo>
                  <a:pt x="6466" y="9121"/>
                  <a:pt x="6252" y="9228"/>
                  <a:pt x="6121" y="9383"/>
                </a:cubicBezTo>
                <a:cubicBezTo>
                  <a:pt x="5990" y="9228"/>
                  <a:pt x="5775" y="9121"/>
                  <a:pt x="5549" y="9121"/>
                </a:cubicBezTo>
                <a:lnTo>
                  <a:pt x="4621" y="9121"/>
                </a:lnTo>
                <a:cubicBezTo>
                  <a:pt x="4394" y="9121"/>
                  <a:pt x="4180" y="9228"/>
                  <a:pt x="4049" y="9383"/>
                </a:cubicBezTo>
                <a:cubicBezTo>
                  <a:pt x="3918" y="9228"/>
                  <a:pt x="3704" y="9121"/>
                  <a:pt x="3489" y="9121"/>
                </a:cubicBezTo>
                <a:lnTo>
                  <a:pt x="2549" y="9121"/>
                </a:lnTo>
                <a:cubicBezTo>
                  <a:pt x="2132" y="9121"/>
                  <a:pt x="1799" y="9466"/>
                  <a:pt x="1799" y="9859"/>
                </a:cubicBezTo>
                <a:lnTo>
                  <a:pt x="1799" y="10859"/>
                </a:lnTo>
                <a:lnTo>
                  <a:pt x="1656" y="10859"/>
                </a:lnTo>
                <a:cubicBezTo>
                  <a:pt x="2013" y="9942"/>
                  <a:pt x="1489" y="7775"/>
                  <a:pt x="1084" y="6394"/>
                </a:cubicBezTo>
                <a:lnTo>
                  <a:pt x="1442" y="6394"/>
                </a:lnTo>
                <a:cubicBezTo>
                  <a:pt x="1608" y="6918"/>
                  <a:pt x="1835" y="7632"/>
                  <a:pt x="2013" y="8371"/>
                </a:cubicBezTo>
                <a:cubicBezTo>
                  <a:pt x="2034" y="8453"/>
                  <a:pt x="2108" y="8518"/>
                  <a:pt x="2182" y="8518"/>
                </a:cubicBezTo>
                <a:cubicBezTo>
                  <a:pt x="2193" y="8518"/>
                  <a:pt x="2205" y="8517"/>
                  <a:pt x="2216" y="8514"/>
                </a:cubicBezTo>
                <a:cubicBezTo>
                  <a:pt x="2311" y="8478"/>
                  <a:pt x="2382" y="8394"/>
                  <a:pt x="2358" y="8299"/>
                </a:cubicBezTo>
                <a:cubicBezTo>
                  <a:pt x="2323" y="8156"/>
                  <a:pt x="2275" y="8002"/>
                  <a:pt x="2251" y="7859"/>
                </a:cubicBezTo>
                <a:lnTo>
                  <a:pt x="9990" y="7859"/>
                </a:lnTo>
                <a:cubicBezTo>
                  <a:pt x="9943" y="8002"/>
                  <a:pt x="9919" y="8156"/>
                  <a:pt x="9883" y="8299"/>
                </a:cubicBezTo>
                <a:cubicBezTo>
                  <a:pt x="9871" y="8394"/>
                  <a:pt x="9931" y="8490"/>
                  <a:pt x="10014" y="8514"/>
                </a:cubicBezTo>
                <a:lnTo>
                  <a:pt x="10062" y="8514"/>
                </a:lnTo>
                <a:cubicBezTo>
                  <a:pt x="10133" y="8514"/>
                  <a:pt x="10217" y="8454"/>
                  <a:pt x="10240" y="8371"/>
                </a:cubicBezTo>
                <a:cubicBezTo>
                  <a:pt x="10407" y="7632"/>
                  <a:pt x="10633" y="6906"/>
                  <a:pt x="10812" y="6394"/>
                </a:cubicBezTo>
                <a:close/>
                <a:moveTo>
                  <a:pt x="11717" y="6394"/>
                </a:moveTo>
                <a:lnTo>
                  <a:pt x="11717" y="10859"/>
                </a:lnTo>
                <a:lnTo>
                  <a:pt x="11074" y="10859"/>
                </a:lnTo>
                <a:cubicBezTo>
                  <a:pt x="11026" y="10859"/>
                  <a:pt x="11002" y="10835"/>
                  <a:pt x="10967" y="10800"/>
                </a:cubicBezTo>
                <a:cubicBezTo>
                  <a:pt x="10669" y="10252"/>
                  <a:pt x="10883" y="8621"/>
                  <a:pt x="11538" y="6394"/>
                </a:cubicBezTo>
                <a:close/>
                <a:moveTo>
                  <a:pt x="370" y="1"/>
                </a:moveTo>
                <a:cubicBezTo>
                  <a:pt x="275" y="1"/>
                  <a:pt x="191" y="72"/>
                  <a:pt x="191" y="179"/>
                </a:cubicBezTo>
                <a:lnTo>
                  <a:pt x="191" y="5370"/>
                </a:lnTo>
                <a:cubicBezTo>
                  <a:pt x="84" y="5430"/>
                  <a:pt x="1" y="5549"/>
                  <a:pt x="1" y="5680"/>
                </a:cubicBezTo>
                <a:lnTo>
                  <a:pt x="1" y="6061"/>
                </a:lnTo>
                <a:cubicBezTo>
                  <a:pt x="1" y="6192"/>
                  <a:pt x="72" y="6311"/>
                  <a:pt x="191" y="6370"/>
                </a:cubicBezTo>
                <a:lnTo>
                  <a:pt x="191" y="11061"/>
                </a:lnTo>
                <a:cubicBezTo>
                  <a:pt x="191" y="11157"/>
                  <a:pt x="275" y="11240"/>
                  <a:pt x="370" y="11240"/>
                </a:cubicBezTo>
                <a:lnTo>
                  <a:pt x="11895" y="11240"/>
                </a:lnTo>
                <a:cubicBezTo>
                  <a:pt x="12002" y="11240"/>
                  <a:pt x="12074" y="11157"/>
                  <a:pt x="12074" y="11061"/>
                </a:cubicBezTo>
                <a:lnTo>
                  <a:pt x="12074" y="6370"/>
                </a:lnTo>
                <a:cubicBezTo>
                  <a:pt x="12181" y="6311"/>
                  <a:pt x="12264" y="6192"/>
                  <a:pt x="12264" y="6061"/>
                </a:cubicBezTo>
                <a:lnTo>
                  <a:pt x="12264" y="5680"/>
                </a:lnTo>
                <a:cubicBezTo>
                  <a:pt x="12252" y="5549"/>
                  <a:pt x="12181" y="5430"/>
                  <a:pt x="12074" y="5370"/>
                </a:cubicBezTo>
                <a:lnTo>
                  <a:pt x="12074" y="179"/>
                </a:lnTo>
                <a:cubicBezTo>
                  <a:pt x="12074" y="72"/>
                  <a:pt x="12002" y="1"/>
                  <a:pt x="1189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4" name="Google Shape;14484;p90"/>
          <p:cNvSpPr/>
          <p:nvPr/>
        </p:nvSpPr>
        <p:spPr>
          <a:xfrm>
            <a:off x="6134980" y="2901781"/>
            <a:ext cx="390470" cy="332108"/>
          </a:xfrm>
          <a:custGeom>
            <a:avLst/>
            <a:gdLst/>
            <a:ahLst/>
            <a:cxnLst/>
            <a:rect l="l" t="t" r="r" b="b"/>
            <a:pathLst>
              <a:path w="12277" h="10442" extrusionOk="0">
                <a:moveTo>
                  <a:pt x="6121" y="298"/>
                </a:moveTo>
                <a:cubicBezTo>
                  <a:pt x="7240" y="298"/>
                  <a:pt x="8288" y="393"/>
                  <a:pt x="9085" y="536"/>
                </a:cubicBezTo>
                <a:cubicBezTo>
                  <a:pt x="10002" y="715"/>
                  <a:pt x="10228" y="929"/>
                  <a:pt x="10228" y="965"/>
                </a:cubicBezTo>
                <a:lnTo>
                  <a:pt x="10228" y="988"/>
                </a:lnTo>
                <a:lnTo>
                  <a:pt x="10216" y="1000"/>
                </a:lnTo>
                <a:cubicBezTo>
                  <a:pt x="10193" y="1024"/>
                  <a:pt x="10157" y="1060"/>
                  <a:pt x="10109" y="1084"/>
                </a:cubicBezTo>
                <a:cubicBezTo>
                  <a:pt x="10062" y="1119"/>
                  <a:pt x="9990" y="1143"/>
                  <a:pt x="9895" y="1191"/>
                </a:cubicBezTo>
                <a:lnTo>
                  <a:pt x="9871" y="1191"/>
                </a:lnTo>
                <a:cubicBezTo>
                  <a:pt x="9859" y="1191"/>
                  <a:pt x="9835" y="1215"/>
                  <a:pt x="9835" y="1215"/>
                </a:cubicBezTo>
                <a:cubicBezTo>
                  <a:pt x="9645" y="1286"/>
                  <a:pt x="9395" y="1346"/>
                  <a:pt x="9050" y="1417"/>
                </a:cubicBezTo>
                <a:cubicBezTo>
                  <a:pt x="9038" y="1417"/>
                  <a:pt x="9002" y="1429"/>
                  <a:pt x="8978" y="1429"/>
                </a:cubicBezTo>
                <a:lnTo>
                  <a:pt x="8966" y="1429"/>
                </a:lnTo>
                <a:cubicBezTo>
                  <a:pt x="8931" y="1429"/>
                  <a:pt x="8919" y="1453"/>
                  <a:pt x="8883" y="1453"/>
                </a:cubicBezTo>
                <a:cubicBezTo>
                  <a:pt x="8169" y="1560"/>
                  <a:pt x="7264" y="1643"/>
                  <a:pt x="6311" y="1655"/>
                </a:cubicBezTo>
                <a:lnTo>
                  <a:pt x="5930" y="1655"/>
                </a:lnTo>
                <a:cubicBezTo>
                  <a:pt x="4978" y="1643"/>
                  <a:pt x="4061" y="1584"/>
                  <a:pt x="3347" y="1453"/>
                </a:cubicBezTo>
                <a:cubicBezTo>
                  <a:pt x="3323" y="1453"/>
                  <a:pt x="3311" y="1429"/>
                  <a:pt x="3275" y="1429"/>
                </a:cubicBezTo>
                <a:cubicBezTo>
                  <a:pt x="3251" y="1429"/>
                  <a:pt x="3228" y="1417"/>
                  <a:pt x="3204" y="1417"/>
                </a:cubicBezTo>
                <a:cubicBezTo>
                  <a:pt x="2847" y="1346"/>
                  <a:pt x="2561" y="1262"/>
                  <a:pt x="2370" y="1191"/>
                </a:cubicBezTo>
                <a:cubicBezTo>
                  <a:pt x="2358" y="1191"/>
                  <a:pt x="2335" y="1179"/>
                  <a:pt x="2335" y="1179"/>
                </a:cubicBezTo>
                <a:cubicBezTo>
                  <a:pt x="2263" y="1179"/>
                  <a:pt x="2215" y="1155"/>
                  <a:pt x="2180" y="1119"/>
                </a:cubicBezTo>
                <a:cubicBezTo>
                  <a:pt x="2180" y="1119"/>
                  <a:pt x="2156" y="1119"/>
                  <a:pt x="2156" y="1107"/>
                </a:cubicBezTo>
                <a:cubicBezTo>
                  <a:pt x="2096" y="1072"/>
                  <a:pt x="2061" y="1024"/>
                  <a:pt x="2025" y="1000"/>
                </a:cubicBezTo>
                <a:cubicBezTo>
                  <a:pt x="2025" y="1000"/>
                  <a:pt x="2025" y="988"/>
                  <a:pt x="2013" y="988"/>
                </a:cubicBezTo>
                <a:lnTo>
                  <a:pt x="2013" y="965"/>
                </a:lnTo>
                <a:cubicBezTo>
                  <a:pt x="2025" y="929"/>
                  <a:pt x="2239" y="715"/>
                  <a:pt x="3156" y="536"/>
                </a:cubicBezTo>
                <a:cubicBezTo>
                  <a:pt x="3942" y="393"/>
                  <a:pt x="5002" y="298"/>
                  <a:pt x="6121" y="298"/>
                </a:cubicBezTo>
                <a:close/>
                <a:moveTo>
                  <a:pt x="9514" y="7775"/>
                </a:moveTo>
                <a:cubicBezTo>
                  <a:pt x="9728" y="7787"/>
                  <a:pt x="9931" y="7787"/>
                  <a:pt x="10133" y="7799"/>
                </a:cubicBezTo>
                <a:cubicBezTo>
                  <a:pt x="10181" y="7799"/>
                  <a:pt x="10228" y="7799"/>
                  <a:pt x="10288" y="7811"/>
                </a:cubicBezTo>
                <a:cubicBezTo>
                  <a:pt x="10538" y="7834"/>
                  <a:pt x="10919" y="7846"/>
                  <a:pt x="11252" y="7930"/>
                </a:cubicBezTo>
                <a:cubicBezTo>
                  <a:pt x="11490" y="7989"/>
                  <a:pt x="11776" y="8085"/>
                  <a:pt x="11812" y="8263"/>
                </a:cubicBezTo>
                <a:cubicBezTo>
                  <a:pt x="11836" y="8489"/>
                  <a:pt x="11490" y="8739"/>
                  <a:pt x="11288" y="8858"/>
                </a:cubicBezTo>
                <a:cubicBezTo>
                  <a:pt x="10943" y="9061"/>
                  <a:pt x="10514" y="9251"/>
                  <a:pt x="10336" y="9323"/>
                </a:cubicBezTo>
                <a:cubicBezTo>
                  <a:pt x="9109" y="9799"/>
                  <a:pt x="7692" y="10037"/>
                  <a:pt x="6121" y="10037"/>
                </a:cubicBezTo>
                <a:cubicBezTo>
                  <a:pt x="4537" y="10037"/>
                  <a:pt x="3108" y="9799"/>
                  <a:pt x="1906" y="9323"/>
                </a:cubicBezTo>
                <a:cubicBezTo>
                  <a:pt x="1727" y="9251"/>
                  <a:pt x="1299" y="9085"/>
                  <a:pt x="953" y="8858"/>
                </a:cubicBezTo>
                <a:cubicBezTo>
                  <a:pt x="739" y="8727"/>
                  <a:pt x="418" y="8489"/>
                  <a:pt x="477" y="8263"/>
                </a:cubicBezTo>
                <a:cubicBezTo>
                  <a:pt x="561" y="7894"/>
                  <a:pt x="1608" y="7846"/>
                  <a:pt x="2013" y="7811"/>
                </a:cubicBezTo>
                <a:cubicBezTo>
                  <a:pt x="2073" y="7811"/>
                  <a:pt x="2132" y="7811"/>
                  <a:pt x="2156" y="7799"/>
                </a:cubicBezTo>
                <a:cubicBezTo>
                  <a:pt x="2346" y="7787"/>
                  <a:pt x="2561" y="7775"/>
                  <a:pt x="2787" y="7775"/>
                </a:cubicBezTo>
                <a:lnTo>
                  <a:pt x="2787" y="8073"/>
                </a:lnTo>
                <a:lnTo>
                  <a:pt x="2787" y="8085"/>
                </a:lnTo>
                <a:lnTo>
                  <a:pt x="2787" y="8394"/>
                </a:lnTo>
                <a:lnTo>
                  <a:pt x="2787" y="8442"/>
                </a:lnTo>
                <a:cubicBezTo>
                  <a:pt x="2787" y="8466"/>
                  <a:pt x="2787" y="8489"/>
                  <a:pt x="2799" y="8513"/>
                </a:cubicBezTo>
                <a:cubicBezTo>
                  <a:pt x="2799" y="8525"/>
                  <a:pt x="2811" y="8549"/>
                  <a:pt x="2811" y="8561"/>
                </a:cubicBezTo>
                <a:cubicBezTo>
                  <a:pt x="2811" y="8573"/>
                  <a:pt x="2823" y="8585"/>
                  <a:pt x="2847" y="8608"/>
                </a:cubicBezTo>
                <a:cubicBezTo>
                  <a:pt x="2966" y="8787"/>
                  <a:pt x="3287" y="8918"/>
                  <a:pt x="3870" y="9025"/>
                </a:cubicBezTo>
                <a:cubicBezTo>
                  <a:pt x="4478" y="9120"/>
                  <a:pt x="5287" y="9204"/>
                  <a:pt x="6145" y="9204"/>
                </a:cubicBezTo>
                <a:cubicBezTo>
                  <a:pt x="6359" y="9204"/>
                  <a:pt x="6585" y="9204"/>
                  <a:pt x="6776" y="9180"/>
                </a:cubicBezTo>
                <a:cubicBezTo>
                  <a:pt x="7395" y="9168"/>
                  <a:pt x="7966" y="9108"/>
                  <a:pt x="8419" y="9025"/>
                </a:cubicBezTo>
                <a:cubicBezTo>
                  <a:pt x="9097" y="8906"/>
                  <a:pt x="9431" y="8739"/>
                  <a:pt x="9490" y="8513"/>
                </a:cubicBezTo>
                <a:cubicBezTo>
                  <a:pt x="9490" y="8489"/>
                  <a:pt x="9514" y="8466"/>
                  <a:pt x="9514" y="8442"/>
                </a:cubicBezTo>
                <a:lnTo>
                  <a:pt x="9514" y="8430"/>
                </a:lnTo>
                <a:lnTo>
                  <a:pt x="9514" y="8108"/>
                </a:lnTo>
                <a:lnTo>
                  <a:pt x="9514" y="8073"/>
                </a:lnTo>
                <a:lnTo>
                  <a:pt x="9514" y="7787"/>
                </a:lnTo>
                <a:lnTo>
                  <a:pt x="9514" y="7775"/>
                </a:lnTo>
                <a:close/>
                <a:moveTo>
                  <a:pt x="6133" y="0"/>
                </a:moveTo>
                <a:cubicBezTo>
                  <a:pt x="4978" y="0"/>
                  <a:pt x="3882" y="95"/>
                  <a:pt x="3073" y="250"/>
                </a:cubicBezTo>
                <a:cubicBezTo>
                  <a:pt x="2668" y="334"/>
                  <a:pt x="2335" y="429"/>
                  <a:pt x="2096" y="536"/>
                </a:cubicBezTo>
                <a:cubicBezTo>
                  <a:pt x="2001" y="584"/>
                  <a:pt x="1704" y="726"/>
                  <a:pt x="1668" y="988"/>
                </a:cubicBezTo>
                <a:lnTo>
                  <a:pt x="1668" y="1012"/>
                </a:lnTo>
                <a:lnTo>
                  <a:pt x="1668" y="1024"/>
                </a:lnTo>
                <a:cubicBezTo>
                  <a:pt x="1668" y="1119"/>
                  <a:pt x="1704" y="1191"/>
                  <a:pt x="1739" y="1250"/>
                </a:cubicBezTo>
                <a:cubicBezTo>
                  <a:pt x="1977" y="1953"/>
                  <a:pt x="2668" y="4155"/>
                  <a:pt x="2787" y="7144"/>
                </a:cubicBezTo>
                <a:lnTo>
                  <a:pt x="2787" y="7168"/>
                </a:lnTo>
                <a:cubicBezTo>
                  <a:pt x="2787" y="7263"/>
                  <a:pt x="2787" y="7370"/>
                  <a:pt x="2799" y="7477"/>
                </a:cubicBezTo>
                <a:cubicBezTo>
                  <a:pt x="2573" y="7489"/>
                  <a:pt x="2370" y="7489"/>
                  <a:pt x="2156" y="7501"/>
                </a:cubicBezTo>
                <a:cubicBezTo>
                  <a:pt x="2120" y="7501"/>
                  <a:pt x="2073" y="7501"/>
                  <a:pt x="2013" y="7525"/>
                </a:cubicBezTo>
                <a:cubicBezTo>
                  <a:pt x="1418" y="7549"/>
                  <a:pt x="310" y="7608"/>
                  <a:pt x="168" y="8239"/>
                </a:cubicBezTo>
                <a:cubicBezTo>
                  <a:pt x="1" y="8906"/>
                  <a:pt x="1025" y="9382"/>
                  <a:pt x="1823" y="9692"/>
                </a:cubicBezTo>
                <a:cubicBezTo>
                  <a:pt x="3073" y="10180"/>
                  <a:pt x="4537" y="10442"/>
                  <a:pt x="6168" y="10442"/>
                </a:cubicBezTo>
                <a:cubicBezTo>
                  <a:pt x="7788" y="10442"/>
                  <a:pt x="9264" y="10180"/>
                  <a:pt x="10514" y="9692"/>
                </a:cubicBezTo>
                <a:cubicBezTo>
                  <a:pt x="11252" y="9335"/>
                  <a:pt x="12276" y="8846"/>
                  <a:pt x="12121" y="8192"/>
                </a:cubicBezTo>
                <a:cubicBezTo>
                  <a:pt x="11967" y="7561"/>
                  <a:pt x="10848" y="7501"/>
                  <a:pt x="10252" y="7477"/>
                </a:cubicBezTo>
                <a:cubicBezTo>
                  <a:pt x="10193" y="7477"/>
                  <a:pt x="10157" y="7477"/>
                  <a:pt x="10109" y="7465"/>
                </a:cubicBezTo>
                <a:cubicBezTo>
                  <a:pt x="9895" y="7442"/>
                  <a:pt x="9693" y="7430"/>
                  <a:pt x="9466" y="7430"/>
                </a:cubicBezTo>
                <a:cubicBezTo>
                  <a:pt x="9466" y="7323"/>
                  <a:pt x="9466" y="7215"/>
                  <a:pt x="9478" y="7120"/>
                </a:cubicBezTo>
                <a:cubicBezTo>
                  <a:pt x="9526" y="5906"/>
                  <a:pt x="9657" y="4715"/>
                  <a:pt x="9895" y="3548"/>
                </a:cubicBezTo>
                <a:cubicBezTo>
                  <a:pt x="9907" y="3453"/>
                  <a:pt x="9859" y="3346"/>
                  <a:pt x="9764" y="3334"/>
                </a:cubicBezTo>
                <a:cubicBezTo>
                  <a:pt x="9756" y="3333"/>
                  <a:pt x="9748" y="3332"/>
                  <a:pt x="9740" y="3332"/>
                </a:cubicBezTo>
                <a:cubicBezTo>
                  <a:pt x="9653" y="3332"/>
                  <a:pt x="9571" y="3389"/>
                  <a:pt x="9550" y="3465"/>
                </a:cubicBezTo>
                <a:cubicBezTo>
                  <a:pt x="9312" y="4620"/>
                  <a:pt x="9181" y="5787"/>
                  <a:pt x="9133" y="6965"/>
                </a:cubicBezTo>
                <a:cubicBezTo>
                  <a:pt x="8288" y="7120"/>
                  <a:pt x="7228" y="7203"/>
                  <a:pt x="6121" y="7203"/>
                </a:cubicBezTo>
                <a:cubicBezTo>
                  <a:pt x="5597" y="7203"/>
                  <a:pt x="5085" y="7192"/>
                  <a:pt x="4609" y="7144"/>
                </a:cubicBezTo>
                <a:cubicBezTo>
                  <a:pt x="4513" y="7144"/>
                  <a:pt x="4430" y="7203"/>
                  <a:pt x="4418" y="7311"/>
                </a:cubicBezTo>
                <a:cubicBezTo>
                  <a:pt x="4418" y="7418"/>
                  <a:pt x="4478" y="7489"/>
                  <a:pt x="4585" y="7501"/>
                </a:cubicBezTo>
                <a:cubicBezTo>
                  <a:pt x="5073" y="7537"/>
                  <a:pt x="5597" y="7561"/>
                  <a:pt x="6121" y="7561"/>
                </a:cubicBezTo>
                <a:cubicBezTo>
                  <a:pt x="7216" y="7561"/>
                  <a:pt x="8276" y="7489"/>
                  <a:pt x="9121" y="7334"/>
                </a:cubicBezTo>
                <a:lnTo>
                  <a:pt x="9121" y="7370"/>
                </a:lnTo>
                <a:lnTo>
                  <a:pt x="9121" y="7608"/>
                </a:lnTo>
                <a:lnTo>
                  <a:pt x="9121" y="7668"/>
                </a:lnTo>
                <a:lnTo>
                  <a:pt x="9121" y="7704"/>
                </a:lnTo>
                <a:lnTo>
                  <a:pt x="9121" y="7894"/>
                </a:lnTo>
                <a:lnTo>
                  <a:pt x="9121" y="7965"/>
                </a:lnTo>
                <a:lnTo>
                  <a:pt x="9121" y="8096"/>
                </a:lnTo>
                <a:lnTo>
                  <a:pt x="9121" y="8168"/>
                </a:lnTo>
                <a:lnTo>
                  <a:pt x="9121" y="8215"/>
                </a:lnTo>
                <a:lnTo>
                  <a:pt x="9121" y="8466"/>
                </a:lnTo>
                <a:cubicBezTo>
                  <a:pt x="9097" y="8501"/>
                  <a:pt x="8919" y="8632"/>
                  <a:pt x="8216" y="8751"/>
                </a:cubicBezTo>
                <a:cubicBezTo>
                  <a:pt x="7633" y="8846"/>
                  <a:pt x="6907" y="8906"/>
                  <a:pt x="6133" y="8906"/>
                </a:cubicBezTo>
                <a:cubicBezTo>
                  <a:pt x="5359" y="8906"/>
                  <a:pt x="4609" y="8858"/>
                  <a:pt x="4049" y="8751"/>
                </a:cubicBezTo>
                <a:cubicBezTo>
                  <a:pt x="3990" y="8739"/>
                  <a:pt x="3930" y="8739"/>
                  <a:pt x="3870" y="8727"/>
                </a:cubicBezTo>
                <a:cubicBezTo>
                  <a:pt x="3716" y="8692"/>
                  <a:pt x="3597" y="8668"/>
                  <a:pt x="3501" y="8632"/>
                </a:cubicBezTo>
                <a:cubicBezTo>
                  <a:pt x="3478" y="8632"/>
                  <a:pt x="3466" y="8632"/>
                  <a:pt x="3466" y="8620"/>
                </a:cubicBezTo>
                <a:cubicBezTo>
                  <a:pt x="3239" y="8549"/>
                  <a:pt x="3168" y="8501"/>
                  <a:pt x="3144" y="8466"/>
                </a:cubicBezTo>
                <a:lnTo>
                  <a:pt x="3144" y="8275"/>
                </a:lnTo>
                <a:lnTo>
                  <a:pt x="3144" y="8251"/>
                </a:lnTo>
                <a:lnTo>
                  <a:pt x="3144" y="8204"/>
                </a:lnTo>
                <a:lnTo>
                  <a:pt x="3144" y="7370"/>
                </a:lnTo>
                <a:cubicBezTo>
                  <a:pt x="3347" y="7394"/>
                  <a:pt x="3561" y="7430"/>
                  <a:pt x="3775" y="7453"/>
                </a:cubicBezTo>
                <a:cubicBezTo>
                  <a:pt x="3786" y="7456"/>
                  <a:pt x="3798" y="7458"/>
                  <a:pt x="3808" y="7458"/>
                </a:cubicBezTo>
                <a:cubicBezTo>
                  <a:pt x="3889" y="7458"/>
                  <a:pt x="3957" y="7384"/>
                  <a:pt x="3978" y="7311"/>
                </a:cubicBezTo>
                <a:cubicBezTo>
                  <a:pt x="3990" y="7215"/>
                  <a:pt x="3918" y="7132"/>
                  <a:pt x="3823" y="7120"/>
                </a:cubicBezTo>
                <a:cubicBezTo>
                  <a:pt x="3573" y="7084"/>
                  <a:pt x="3347" y="7061"/>
                  <a:pt x="3120" y="7013"/>
                </a:cubicBezTo>
                <a:cubicBezTo>
                  <a:pt x="3025" y="4501"/>
                  <a:pt x="2513" y="2548"/>
                  <a:pt x="2215" y="1584"/>
                </a:cubicBezTo>
                <a:lnTo>
                  <a:pt x="2215" y="1584"/>
                </a:lnTo>
                <a:cubicBezTo>
                  <a:pt x="2442" y="1667"/>
                  <a:pt x="2727" y="1738"/>
                  <a:pt x="3061" y="1822"/>
                </a:cubicBezTo>
                <a:cubicBezTo>
                  <a:pt x="3859" y="1977"/>
                  <a:pt x="4894" y="2072"/>
                  <a:pt x="6002" y="2072"/>
                </a:cubicBezTo>
                <a:lnTo>
                  <a:pt x="6264" y="2072"/>
                </a:lnTo>
                <a:cubicBezTo>
                  <a:pt x="7371" y="2072"/>
                  <a:pt x="8407" y="1977"/>
                  <a:pt x="9204" y="1822"/>
                </a:cubicBezTo>
                <a:cubicBezTo>
                  <a:pt x="9538" y="1738"/>
                  <a:pt x="9824" y="1667"/>
                  <a:pt x="10050" y="1584"/>
                </a:cubicBezTo>
                <a:lnTo>
                  <a:pt x="10050" y="1584"/>
                </a:lnTo>
                <a:cubicBezTo>
                  <a:pt x="9955" y="1858"/>
                  <a:pt x="9859" y="2250"/>
                  <a:pt x="9740" y="2715"/>
                </a:cubicBezTo>
                <a:cubicBezTo>
                  <a:pt x="9705" y="2798"/>
                  <a:pt x="9764" y="2905"/>
                  <a:pt x="9871" y="2917"/>
                </a:cubicBezTo>
                <a:cubicBezTo>
                  <a:pt x="9888" y="2924"/>
                  <a:pt x="9905" y="2928"/>
                  <a:pt x="9922" y="2928"/>
                </a:cubicBezTo>
                <a:cubicBezTo>
                  <a:pt x="9993" y="2928"/>
                  <a:pt x="10064" y="2872"/>
                  <a:pt x="10074" y="2786"/>
                </a:cubicBezTo>
                <a:cubicBezTo>
                  <a:pt x="10252" y="2036"/>
                  <a:pt x="10419" y="1524"/>
                  <a:pt x="10526" y="1250"/>
                </a:cubicBezTo>
                <a:cubicBezTo>
                  <a:pt x="10574" y="1191"/>
                  <a:pt x="10597" y="1119"/>
                  <a:pt x="10597" y="1024"/>
                </a:cubicBezTo>
                <a:lnTo>
                  <a:pt x="10597" y="1012"/>
                </a:lnTo>
                <a:lnTo>
                  <a:pt x="10597" y="1000"/>
                </a:lnTo>
                <a:lnTo>
                  <a:pt x="10597" y="988"/>
                </a:lnTo>
                <a:cubicBezTo>
                  <a:pt x="10574" y="715"/>
                  <a:pt x="10276" y="584"/>
                  <a:pt x="10169" y="536"/>
                </a:cubicBezTo>
                <a:cubicBezTo>
                  <a:pt x="9943" y="429"/>
                  <a:pt x="9621" y="334"/>
                  <a:pt x="9204" y="250"/>
                </a:cubicBezTo>
                <a:cubicBezTo>
                  <a:pt x="8383" y="95"/>
                  <a:pt x="7276" y="0"/>
                  <a:pt x="61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85" name="Google Shape;14485;p90"/>
          <p:cNvGrpSpPr/>
          <p:nvPr/>
        </p:nvGrpSpPr>
        <p:grpSpPr>
          <a:xfrm>
            <a:off x="7541397" y="2904802"/>
            <a:ext cx="318495" cy="352209"/>
            <a:chOff x="7541397" y="2904802"/>
            <a:chExt cx="318495" cy="352209"/>
          </a:xfrm>
          <a:solidFill>
            <a:schemeClr val="bg1"/>
          </a:solidFill>
        </p:grpSpPr>
        <p:sp>
          <p:nvSpPr>
            <p:cNvPr id="14486" name="Google Shape;14486;p90"/>
            <p:cNvSpPr/>
            <p:nvPr/>
          </p:nvSpPr>
          <p:spPr>
            <a:xfrm>
              <a:off x="7541397" y="2904802"/>
              <a:ext cx="318495" cy="352209"/>
            </a:xfrm>
            <a:custGeom>
              <a:avLst/>
              <a:gdLst/>
              <a:ahLst/>
              <a:cxnLst/>
              <a:rect l="l" t="t" r="r" b="b"/>
              <a:pathLst>
                <a:path w="10014" h="11074" extrusionOk="0">
                  <a:moveTo>
                    <a:pt x="2287" y="1763"/>
                  </a:moveTo>
                  <a:lnTo>
                    <a:pt x="2453" y="3941"/>
                  </a:lnTo>
                  <a:cubicBezTo>
                    <a:pt x="2501" y="4501"/>
                    <a:pt x="2668" y="5037"/>
                    <a:pt x="2918" y="5537"/>
                  </a:cubicBezTo>
                  <a:lnTo>
                    <a:pt x="2096" y="5120"/>
                  </a:lnTo>
                  <a:cubicBezTo>
                    <a:pt x="1560" y="4846"/>
                    <a:pt x="1120" y="4430"/>
                    <a:pt x="787" y="3929"/>
                  </a:cubicBezTo>
                  <a:cubicBezTo>
                    <a:pt x="477" y="3418"/>
                    <a:pt x="310" y="2822"/>
                    <a:pt x="310" y="2227"/>
                  </a:cubicBezTo>
                  <a:lnTo>
                    <a:pt x="310" y="1977"/>
                  </a:lnTo>
                  <a:cubicBezTo>
                    <a:pt x="310" y="1858"/>
                    <a:pt x="406" y="1763"/>
                    <a:pt x="525" y="1763"/>
                  </a:cubicBezTo>
                  <a:close/>
                  <a:moveTo>
                    <a:pt x="7383" y="1036"/>
                  </a:moveTo>
                  <a:lnTo>
                    <a:pt x="7168" y="3799"/>
                  </a:lnTo>
                  <a:cubicBezTo>
                    <a:pt x="7168" y="3882"/>
                    <a:pt x="7228" y="3953"/>
                    <a:pt x="7323" y="3977"/>
                  </a:cubicBezTo>
                  <a:cubicBezTo>
                    <a:pt x="7406" y="3977"/>
                    <a:pt x="7490" y="3918"/>
                    <a:pt x="7502" y="3822"/>
                  </a:cubicBezTo>
                  <a:lnTo>
                    <a:pt x="7645" y="1751"/>
                  </a:lnTo>
                  <a:lnTo>
                    <a:pt x="9419" y="1751"/>
                  </a:lnTo>
                  <a:cubicBezTo>
                    <a:pt x="9538" y="1751"/>
                    <a:pt x="9633" y="1846"/>
                    <a:pt x="9633" y="1965"/>
                  </a:cubicBezTo>
                  <a:lnTo>
                    <a:pt x="9633" y="2227"/>
                  </a:lnTo>
                  <a:lnTo>
                    <a:pt x="9645" y="2227"/>
                  </a:lnTo>
                  <a:cubicBezTo>
                    <a:pt x="9645" y="2822"/>
                    <a:pt x="9478" y="3418"/>
                    <a:pt x="9169" y="3929"/>
                  </a:cubicBezTo>
                  <a:cubicBezTo>
                    <a:pt x="8859" y="4430"/>
                    <a:pt x="8395" y="4846"/>
                    <a:pt x="7859" y="5120"/>
                  </a:cubicBezTo>
                  <a:lnTo>
                    <a:pt x="7037" y="5525"/>
                  </a:lnTo>
                  <a:cubicBezTo>
                    <a:pt x="7204" y="5239"/>
                    <a:pt x="7323" y="4930"/>
                    <a:pt x="7395" y="4596"/>
                  </a:cubicBezTo>
                  <a:cubicBezTo>
                    <a:pt x="7406" y="4501"/>
                    <a:pt x="7371" y="4418"/>
                    <a:pt x="7275" y="4406"/>
                  </a:cubicBezTo>
                  <a:cubicBezTo>
                    <a:pt x="7265" y="4404"/>
                    <a:pt x="7255" y="4404"/>
                    <a:pt x="7244" y="4404"/>
                  </a:cubicBezTo>
                  <a:cubicBezTo>
                    <a:pt x="7170" y="4404"/>
                    <a:pt x="7095" y="4441"/>
                    <a:pt x="7085" y="4525"/>
                  </a:cubicBezTo>
                  <a:cubicBezTo>
                    <a:pt x="6966" y="5013"/>
                    <a:pt x="6740" y="5477"/>
                    <a:pt x="6430" y="5858"/>
                  </a:cubicBezTo>
                  <a:lnTo>
                    <a:pt x="6418" y="5882"/>
                  </a:lnTo>
                  <a:cubicBezTo>
                    <a:pt x="6240" y="6096"/>
                    <a:pt x="6025" y="6311"/>
                    <a:pt x="5787" y="6489"/>
                  </a:cubicBezTo>
                  <a:lnTo>
                    <a:pt x="4156" y="6489"/>
                  </a:lnTo>
                  <a:cubicBezTo>
                    <a:pt x="3930" y="6311"/>
                    <a:pt x="3715" y="6120"/>
                    <a:pt x="3537" y="5894"/>
                  </a:cubicBezTo>
                  <a:cubicBezTo>
                    <a:pt x="3525" y="5882"/>
                    <a:pt x="3525" y="5858"/>
                    <a:pt x="3513" y="5846"/>
                  </a:cubicBezTo>
                  <a:cubicBezTo>
                    <a:pt x="3084" y="5299"/>
                    <a:pt x="2811" y="4608"/>
                    <a:pt x="2751" y="3894"/>
                  </a:cubicBezTo>
                  <a:lnTo>
                    <a:pt x="2549" y="1036"/>
                  </a:lnTo>
                  <a:close/>
                  <a:moveTo>
                    <a:pt x="5668" y="6811"/>
                  </a:moveTo>
                  <a:cubicBezTo>
                    <a:pt x="5680" y="6811"/>
                    <a:pt x="5692" y="6835"/>
                    <a:pt x="5692" y="6835"/>
                  </a:cubicBezTo>
                  <a:cubicBezTo>
                    <a:pt x="5740" y="6858"/>
                    <a:pt x="5751" y="6906"/>
                    <a:pt x="5751" y="6954"/>
                  </a:cubicBezTo>
                  <a:lnTo>
                    <a:pt x="5751" y="7049"/>
                  </a:lnTo>
                  <a:cubicBezTo>
                    <a:pt x="5787" y="7120"/>
                    <a:pt x="5716" y="7192"/>
                    <a:pt x="5644" y="7192"/>
                  </a:cubicBezTo>
                  <a:lnTo>
                    <a:pt x="4311" y="7192"/>
                  </a:lnTo>
                  <a:cubicBezTo>
                    <a:pt x="4239" y="7192"/>
                    <a:pt x="4180" y="7132"/>
                    <a:pt x="4180" y="7049"/>
                  </a:cubicBezTo>
                  <a:lnTo>
                    <a:pt x="4180" y="6954"/>
                  </a:lnTo>
                  <a:cubicBezTo>
                    <a:pt x="4180" y="6906"/>
                    <a:pt x="4216" y="6858"/>
                    <a:pt x="4239" y="6835"/>
                  </a:cubicBezTo>
                  <a:cubicBezTo>
                    <a:pt x="4251" y="6835"/>
                    <a:pt x="4275" y="6811"/>
                    <a:pt x="4275" y="6811"/>
                  </a:cubicBezTo>
                  <a:close/>
                  <a:moveTo>
                    <a:pt x="5382" y="7513"/>
                  </a:moveTo>
                  <a:cubicBezTo>
                    <a:pt x="5466" y="7787"/>
                    <a:pt x="5656" y="8013"/>
                    <a:pt x="5906" y="8156"/>
                  </a:cubicBezTo>
                  <a:lnTo>
                    <a:pt x="6013" y="8216"/>
                  </a:lnTo>
                  <a:cubicBezTo>
                    <a:pt x="6180" y="8287"/>
                    <a:pt x="6263" y="8454"/>
                    <a:pt x="6263" y="8632"/>
                  </a:cubicBezTo>
                  <a:lnTo>
                    <a:pt x="6263" y="8668"/>
                  </a:lnTo>
                  <a:lnTo>
                    <a:pt x="3680" y="8668"/>
                  </a:lnTo>
                  <a:lnTo>
                    <a:pt x="3680" y="8632"/>
                  </a:lnTo>
                  <a:cubicBezTo>
                    <a:pt x="3680" y="8454"/>
                    <a:pt x="3775" y="8299"/>
                    <a:pt x="3930" y="8216"/>
                  </a:cubicBezTo>
                  <a:lnTo>
                    <a:pt x="4037" y="8156"/>
                  </a:lnTo>
                  <a:cubicBezTo>
                    <a:pt x="4287" y="8025"/>
                    <a:pt x="4477" y="7799"/>
                    <a:pt x="4537" y="7513"/>
                  </a:cubicBezTo>
                  <a:close/>
                  <a:moveTo>
                    <a:pt x="6966" y="8978"/>
                  </a:moveTo>
                  <a:cubicBezTo>
                    <a:pt x="7168" y="8978"/>
                    <a:pt x="7347" y="9156"/>
                    <a:pt x="7347" y="9359"/>
                  </a:cubicBezTo>
                  <a:lnTo>
                    <a:pt x="7347" y="10002"/>
                  </a:lnTo>
                  <a:lnTo>
                    <a:pt x="2572" y="10002"/>
                  </a:lnTo>
                  <a:lnTo>
                    <a:pt x="2572" y="9359"/>
                  </a:lnTo>
                  <a:cubicBezTo>
                    <a:pt x="2572" y="9156"/>
                    <a:pt x="2751" y="8978"/>
                    <a:pt x="2953" y="8978"/>
                  </a:cubicBezTo>
                  <a:close/>
                  <a:moveTo>
                    <a:pt x="7859" y="10347"/>
                  </a:moveTo>
                  <a:lnTo>
                    <a:pt x="7859" y="10716"/>
                  </a:lnTo>
                  <a:lnTo>
                    <a:pt x="2084" y="10716"/>
                  </a:lnTo>
                  <a:lnTo>
                    <a:pt x="2084" y="10347"/>
                  </a:lnTo>
                  <a:close/>
                  <a:moveTo>
                    <a:pt x="2132" y="0"/>
                  </a:moveTo>
                  <a:cubicBezTo>
                    <a:pt x="1930" y="0"/>
                    <a:pt x="1763" y="167"/>
                    <a:pt x="1763" y="358"/>
                  </a:cubicBezTo>
                  <a:lnTo>
                    <a:pt x="1763" y="703"/>
                  </a:lnTo>
                  <a:cubicBezTo>
                    <a:pt x="1763" y="893"/>
                    <a:pt x="1930" y="1060"/>
                    <a:pt x="2132" y="1060"/>
                  </a:cubicBezTo>
                  <a:lnTo>
                    <a:pt x="2251" y="1060"/>
                  </a:lnTo>
                  <a:lnTo>
                    <a:pt x="2275" y="1441"/>
                  </a:lnTo>
                  <a:lnTo>
                    <a:pt x="537" y="1441"/>
                  </a:lnTo>
                  <a:cubicBezTo>
                    <a:pt x="239" y="1441"/>
                    <a:pt x="1" y="1679"/>
                    <a:pt x="1" y="1977"/>
                  </a:cubicBezTo>
                  <a:lnTo>
                    <a:pt x="1" y="2227"/>
                  </a:lnTo>
                  <a:cubicBezTo>
                    <a:pt x="1" y="2882"/>
                    <a:pt x="179" y="3537"/>
                    <a:pt x="537" y="4108"/>
                  </a:cubicBezTo>
                  <a:cubicBezTo>
                    <a:pt x="870" y="4668"/>
                    <a:pt x="1382" y="5120"/>
                    <a:pt x="1965" y="5418"/>
                  </a:cubicBezTo>
                  <a:lnTo>
                    <a:pt x="3239" y="6061"/>
                  </a:lnTo>
                  <a:cubicBezTo>
                    <a:pt x="3251" y="6061"/>
                    <a:pt x="3275" y="6073"/>
                    <a:pt x="3287" y="6085"/>
                  </a:cubicBezTo>
                  <a:cubicBezTo>
                    <a:pt x="3287" y="6085"/>
                    <a:pt x="3287" y="6096"/>
                    <a:pt x="3299" y="6096"/>
                  </a:cubicBezTo>
                  <a:cubicBezTo>
                    <a:pt x="3311" y="6120"/>
                    <a:pt x="3334" y="6144"/>
                    <a:pt x="3334" y="6180"/>
                  </a:cubicBezTo>
                  <a:cubicBezTo>
                    <a:pt x="3334" y="6251"/>
                    <a:pt x="3275" y="6311"/>
                    <a:pt x="3192" y="6311"/>
                  </a:cubicBezTo>
                  <a:lnTo>
                    <a:pt x="3013" y="6311"/>
                  </a:lnTo>
                  <a:cubicBezTo>
                    <a:pt x="2930" y="6311"/>
                    <a:pt x="2858" y="6382"/>
                    <a:pt x="2858" y="6477"/>
                  </a:cubicBezTo>
                  <a:cubicBezTo>
                    <a:pt x="2858" y="6561"/>
                    <a:pt x="2930" y="6632"/>
                    <a:pt x="3013" y="6632"/>
                  </a:cubicBezTo>
                  <a:lnTo>
                    <a:pt x="3192" y="6632"/>
                  </a:lnTo>
                  <a:cubicBezTo>
                    <a:pt x="3358" y="6632"/>
                    <a:pt x="3489" y="6549"/>
                    <a:pt x="3585" y="6430"/>
                  </a:cubicBezTo>
                  <a:cubicBezTo>
                    <a:pt x="3692" y="6537"/>
                    <a:pt x="3811" y="6632"/>
                    <a:pt x="3930" y="6739"/>
                  </a:cubicBezTo>
                  <a:cubicBezTo>
                    <a:pt x="3882" y="6811"/>
                    <a:pt x="3870" y="6894"/>
                    <a:pt x="3870" y="6977"/>
                  </a:cubicBezTo>
                  <a:lnTo>
                    <a:pt x="3870" y="7085"/>
                  </a:lnTo>
                  <a:cubicBezTo>
                    <a:pt x="3870" y="7311"/>
                    <a:pt x="4025" y="7501"/>
                    <a:pt x="4239" y="7549"/>
                  </a:cubicBezTo>
                  <a:cubicBezTo>
                    <a:pt x="4180" y="7692"/>
                    <a:pt x="4073" y="7823"/>
                    <a:pt x="3906" y="7906"/>
                  </a:cubicBezTo>
                  <a:lnTo>
                    <a:pt x="3811" y="7966"/>
                  </a:lnTo>
                  <a:cubicBezTo>
                    <a:pt x="3537" y="8097"/>
                    <a:pt x="3370" y="8359"/>
                    <a:pt x="3370" y="8656"/>
                  </a:cubicBezTo>
                  <a:lnTo>
                    <a:pt x="3370" y="8704"/>
                  </a:lnTo>
                  <a:lnTo>
                    <a:pt x="3001" y="8704"/>
                  </a:lnTo>
                  <a:cubicBezTo>
                    <a:pt x="2620" y="8704"/>
                    <a:pt x="2287" y="9037"/>
                    <a:pt x="2287" y="9418"/>
                  </a:cubicBezTo>
                  <a:lnTo>
                    <a:pt x="2287" y="10061"/>
                  </a:lnTo>
                  <a:lnTo>
                    <a:pt x="2025" y="10061"/>
                  </a:lnTo>
                  <a:cubicBezTo>
                    <a:pt x="1906" y="10061"/>
                    <a:pt x="1799" y="10168"/>
                    <a:pt x="1799" y="10287"/>
                  </a:cubicBezTo>
                  <a:lnTo>
                    <a:pt x="1799" y="10847"/>
                  </a:lnTo>
                  <a:cubicBezTo>
                    <a:pt x="1799" y="10966"/>
                    <a:pt x="1906" y="11073"/>
                    <a:pt x="2025" y="11073"/>
                  </a:cubicBezTo>
                  <a:lnTo>
                    <a:pt x="8002" y="11073"/>
                  </a:lnTo>
                  <a:cubicBezTo>
                    <a:pt x="8121" y="11073"/>
                    <a:pt x="8228" y="10966"/>
                    <a:pt x="8228" y="10847"/>
                  </a:cubicBezTo>
                  <a:lnTo>
                    <a:pt x="8228" y="10287"/>
                  </a:lnTo>
                  <a:cubicBezTo>
                    <a:pt x="8228" y="10168"/>
                    <a:pt x="8121" y="10061"/>
                    <a:pt x="8002" y="10061"/>
                  </a:cubicBezTo>
                  <a:lnTo>
                    <a:pt x="7740" y="10061"/>
                  </a:lnTo>
                  <a:lnTo>
                    <a:pt x="7740" y="9418"/>
                  </a:lnTo>
                  <a:cubicBezTo>
                    <a:pt x="7740" y="9037"/>
                    <a:pt x="7406" y="8704"/>
                    <a:pt x="7025" y="8704"/>
                  </a:cubicBezTo>
                  <a:lnTo>
                    <a:pt x="6644" y="8704"/>
                  </a:lnTo>
                  <a:lnTo>
                    <a:pt x="6644" y="8656"/>
                  </a:lnTo>
                  <a:cubicBezTo>
                    <a:pt x="6644" y="8359"/>
                    <a:pt x="6490" y="8097"/>
                    <a:pt x="6216" y="7966"/>
                  </a:cubicBezTo>
                  <a:lnTo>
                    <a:pt x="6109" y="7906"/>
                  </a:lnTo>
                  <a:cubicBezTo>
                    <a:pt x="5966" y="7823"/>
                    <a:pt x="5847" y="7692"/>
                    <a:pt x="5787" y="7549"/>
                  </a:cubicBezTo>
                  <a:cubicBezTo>
                    <a:pt x="5990" y="7501"/>
                    <a:pt x="6156" y="7323"/>
                    <a:pt x="6156" y="7085"/>
                  </a:cubicBezTo>
                  <a:lnTo>
                    <a:pt x="6156" y="6977"/>
                  </a:lnTo>
                  <a:cubicBezTo>
                    <a:pt x="6156" y="6894"/>
                    <a:pt x="6132" y="6811"/>
                    <a:pt x="6097" y="6739"/>
                  </a:cubicBezTo>
                  <a:cubicBezTo>
                    <a:pt x="6216" y="6656"/>
                    <a:pt x="6335" y="6549"/>
                    <a:pt x="6442" y="6430"/>
                  </a:cubicBezTo>
                  <a:cubicBezTo>
                    <a:pt x="6513" y="6561"/>
                    <a:pt x="6668" y="6632"/>
                    <a:pt x="6823" y="6632"/>
                  </a:cubicBezTo>
                  <a:lnTo>
                    <a:pt x="7002" y="6632"/>
                  </a:lnTo>
                  <a:cubicBezTo>
                    <a:pt x="7097" y="6632"/>
                    <a:pt x="7168" y="6561"/>
                    <a:pt x="7168" y="6477"/>
                  </a:cubicBezTo>
                  <a:cubicBezTo>
                    <a:pt x="7168" y="6382"/>
                    <a:pt x="7097" y="6311"/>
                    <a:pt x="7002" y="6311"/>
                  </a:cubicBezTo>
                  <a:lnTo>
                    <a:pt x="6823" y="6311"/>
                  </a:lnTo>
                  <a:cubicBezTo>
                    <a:pt x="6752" y="6311"/>
                    <a:pt x="6692" y="6251"/>
                    <a:pt x="6692" y="6180"/>
                  </a:cubicBezTo>
                  <a:cubicBezTo>
                    <a:pt x="6692" y="6144"/>
                    <a:pt x="6704" y="6120"/>
                    <a:pt x="6728" y="6085"/>
                  </a:cubicBezTo>
                  <a:cubicBezTo>
                    <a:pt x="6740" y="6073"/>
                    <a:pt x="6752" y="6061"/>
                    <a:pt x="6763" y="6061"/>
                  </a:cubicBezTo>
                  <a:lnTo>
                    <a:pt x="8049" y="5418"/>
                  </a:lnTo>
                  <a:cubicBezTo>
                    <a:pt x="8645" y="5120"/>
                    <a:pt x="9133" y="4668"/>
                    <a:pt x="9478" y="4108"/>
                  </a:cubicBezTo>
                  <a:cubicBezTo>
                    <a:pt x="9823" y="3537"/>
                    <a:pt x="10014" y="2906"/>
                    <a:pt x="10014" y="2227"/>
                  </a:cubicBezTo>
                  <a:lnTo>
                    <a:pt x="10014" y="1977"/>
                  </a:lnTo>
                  <a:cubicBezTo>
                    <a:pt x="9954" y="1679"/>
                    <a:pt x="9716" y="1441"/>
                    <a:pt x="9430" y="1441"/>
                  </a:cubicBezTo>
                  <a:lnTo>
                    <a:pt x="7692" y="1441"/>
                  </a:lnTo>
                  <a:lnTo>
                    <a:pt x="7728" y="1060"/>
                  </a:lnTo>
                  <a:lnTo>
                    <a:pt x="7847" y="1060"/>
                  </a:lnTo>
                  <a:cubicBezTo>
                    <a:pt x="8037" y="1060"/>
                    <a:pt x="8204" y="893"/>
                    <a:pt x="8204" y="703"/>
                  </a:cubicBezTo>
                  <a:lnTo>
                    <a:pt x="8204" y="358"/>
                  </a:lnTo>
                  <a:cubicBezTo>
                    <a:pt x="8204" y="167"/>
                    <a:pt x="8037" y="0"/>
                    <a:pt x="7847" y="0"/>
                  </a:cubicBezTo>
                  <a:lnTo>
                    <a:pt x="3501" y="0"/>
                  </a:lnTo>
                  <a:cubicBezTo>
                    <a:pt x="3406" y="0"/>
                    <a:pt x="3334" y="72"/>
                    <a:pt x="3334" y="167"/>
                  </a:cubicBezTo>
                  <a:cubicBezTo>
                    <a:pt x="3334" y="250"/>
                    <a:pt x="3406" y="322"/>
                    <a:pt x="3501" y="322"/>
                  </a:cubicBezTo>
                  <a:lnTo>
                    <a:pt x="7847" y="322"/>
                  </a:lnTo>
                  <a:cubicBezTo>
                    <a:pt x="7859" y="322"/>
                    <a:pt x="7883" y="346"/>
                    <a:pt x="7883" y="370"/>
                  </a:cubicBezTo>
                  <a:lnTo>
                    <a:pt x="7883" y="715"/>
                  </a:lnTo>
                  <a:cubicBezTo>
                    <a:pt x="7883" y="727"/>
                    <a:pt x="7871" y="762"/>
                    <a:pt x="7847" y="762"/>
                  </a:cubicBezTo>
                  <a:lnTo>
                    <a:pt x="2132" y="762"/>
                  </a:lnTo>
                  <a:cubicBezTo>
                    <a:pt x="2108" y="762"/>
                    <a:pt x="2084" y="739"/>
                    <a:pt x="2084" y="715"/>
                  </a:cubicBezTo>
                  <a:lnTo>
                    <a:pt x="2084" y="370"/>
                  </a:lnTo>
                  <a:cubicBezTo>
                    <a:pt x="2084" y="358"/>
                    <a:pt x="2096" y="322"/>
                    <a:pt x="2132" y="322"/>
                  </a:cubicBezTo>
                  <a:lnTo>
                    <a:pt x="2739" y="322"/>
                  </a:lnTo>
                  <a:cubicBezTo>
                    <a:pt x="2823" y="322"/>
                    <a:pt x="2894" y="250"/>
                    <a:pt x="2894" y="167"/>
                  </a:cubicBezTo>
                  <a:cubicBezTo>
                    <a:pt x="2894" y="72"/>
                    <a:pt x="2823" y="0"/>
                    <a:pt x="2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7" name="Google Shape;14487;p90"/>
            <p:cNvSpPr/>
            <p:nvPr/>
          </p:nvSpPr>
          <p:spPr>
            <a:xfrm>
              <a:off x="7642505" y="2952128"/>
              <a:ext cx="112876" cy="106451"/>
            </a:xfrm>
            <a:custGeom>
              <a:avLst/>
              <a:gdLst/>
              <a:ahLst/>
              <a:cxnLst/>
              <a:rect l="l" t="t" r="r" b="b"/>
              <a:pathLst>
                <a:path w="3549" h="3347" extrusionOk="0">
                  <a:moveTo>
                    <a:pt x="1822" y="548"/>
                  </a:moveTo>
                  <a:lnTo>
                    <a:pt x="2084" y="1287"/>
                  </a:lnTo>
                  <a:cubicBezTo>
                    <a:pt x="2120" y="1346"/>
                    <a:pt x="2156" y="1394"/>
                    <a:pt x="2239" y="1394"/>
                  </a:cubicBezTo>
                  <a:lnTo>
                    <a:pt x="3037" y="1429"/>
                  </a:lnTo>
                  <a:lnTo>
                    <a:pt x="2382" y="1918"/>
                  </a:lnTo>
                  <a:cubicBezTo>
                    <a:pt x="2322" y="1965"/>
                    <a:pt x="2311" y="2025"/>
                    <a:pt x="2322" y="2096"/>
                  </a:cubicBezTo>
                  <a:lnTo>
                    <a:pt x="2549" y="2870"/>
                  </a:lnTo>
                  <a:lnTo>
                    <a:pt x="1894" y="2430"/>
                  </a:lnTo>
                  <a:cubicBezTo>
                    <a:pt x="1864" y="2412"/>
                    <a:pt x="1831" y="2403"/>
                    <a:pt x="1800" y="2403"/>
                  </a:cubicBezTo>
                  <a:cubicBezTo>
                    <a:pt x="1769" y="2403"/>
                    <a:pt x="1739" y="2412"/>
                    <a:pt x="1715" y="2430"/>
                  </a:cubicBezTo>
                  <a:lnTo>
                    <a:pt x="1060" y="2870"/>
                  </a:lnTo>
                  <a:lnTo>
                    <a:pt x="1287" y="2096"/>
                  </a:lnTo>
                  <a:cubicBezTo>
                    <a:pt x="1298" y="2037"/>
                    <a:pt x="1287" y="1965"/>
                    <a:pt x="1227" y="1918"/>
                  </a:cubicBezTo>
                  <a:lnTo>
                    <a:pt x="596" y="1429"/>
                  </a:lnTo>
                  <a:lnTo>
                    <a:pt x="1406" y="1394"/>
                  </a:lnTo>
                  <a:cubicBezTo>
                    <a:pt x="1465" y="1394"/>
                    <a:pt x="1525" y="1358"/>
                    <a:pt x="1549" y="1287"/>
                  </a:cubicBezTo>
                  <a:lnTo>
                    <a:pt x="1822" y="548"/>
                  </a:lnTo>
                  <a:close/>
                  <a:moveTo>
                    <a:pt x="1775" y="1"/>
                  </a:moveTo>
                  <a:cubicBezTo>
                    <a:pt x="1691" y="1"/>
                    <a:pt x="1608" y="60"/>
                    <a:pt x="1560" y="144"/>
                  </a:cubicBezTo>
                  <a:lnTo>
                    <a:pt x="1227" y="1084"/>
                  </a:lnTo>
                  <a:lnTo>
                    <a:pt x="227" y="1120"/>
                  </a:lnTo>
                  <a:cubicBezTo>
                    <a:pt x="144" y="1120"/>
                    <a:pt x="60" y="1168"/>
                    <a:pt x="36" y="1263"/>
                  </a:cubicBezTo>
                  <a:cubicBezTo>
                    <a:pt x="1" y="1358"/>
                    <a:pt x="36" y="1441"/>
                    <a:pt x="108" y="1501"/>
                  </a:cubicBezTo>
                  <a:lnTo>
                    <a:pt x="894" y="2108"/>
                  </a:lnTo>
                  <a:lnTo>
                    <a:pt x="632" y="3061"/>
                  </a:lnTo>
                  <a:cubicBezTo>
                    <a:pt x="596" y="3156"/>
                    <a:pt x="632" y="3239"/>
                    <a:pt x="703" y="3299"/>
                  </a:cubicBezTo>
                  <a:cubicBezTo>
                    <a:pt x="739" y="3328"/>
                    <a:pt x="781" y="3343"/>
                    <a:pt x="824" y="3343"/>
                  </a:cubicBezTo>
                  <a:cubicBezTo>
                    <a:pt x="867" y="3343"/>
                    <a:pt x="912" y="3328"/>
                    <a:pt x="953" y="3299"/>
                  </a:cubicBezTo>
                  <a:lnTo>
                    <a:pt x="1775" y="2751"/>
                  </a:lnTo>
                  <a:lnTo>
                    <a:pt x="2596" y="3299"/>
                  </a:lnTo>
                  <a:cubicBezTo>
                    <a:pt x="2620" y="3334"/>
                    <a:pt x="2668" y="3346"/>
                    <a:pt x="2715" y="3346"/>
                  </a:cubicBezTo>
                  <a:cubicBezTo>
                    <a:pt x="2751" y="3346"/>
                    <a:pt x="2799" y="3334"/>
                    <a:pt x="2834" y="3299"/>
                  </a:cubicBezTo>
                  <a:cubicBezTo>
                    <a:pt x="2906" y="3239"/>
                    <a:pt x="2942" y="3156"/>
                    <a:pt x="2906" y="3061"/>
                  </a:cubicBezTo>
                  <a:lnTo>
                    <a:pt x="2644" y="2108"/>
                  </a:lnTo>
                  <a:lnTo>
                    <a:pt x="3430" y="1501"/>
                  </a:lnTo>
                  <a:cubicBezTo>
                    <a:pt x="3513" y="1441"/>
                    <a:pt x="3549" y="1358"/>
                    <a:pt x="3513" y="1263"/>
                  </a:cubicBezTo>
                  <a:cubicBezTo>
                    <a:pt x="3489" y="1168"/>
                    <a:pt x="3418" y="1120"/>
                    <a:pt x="3323" y="1120"/>
                  </a:cubicBezTo>
                  <a:lnTo>
                    <a:pt x="2322" y="1084"/>
                  </a:lnTo>
                  <a:lnTo>
                    <a:pt x="1989" y="144"/>
                  </a:lnTo>
                  <a:cubicBezTo>
                    <a:pt x="1953" y="60"/>
                    <a:pt x="1882" y="1"/>
                    <a:pt x="1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88" name="Google Shape;14488;p90"/>
          <p:cNvGrpSpPr/>
          <p:nvPr/>
        </p:nvGrpSpPr>
        <p:grpSpPr>
          <a:xfrm>
            <a:off x="8003015" y="2904039"/>
            <a:ext cx="306759" cy="351445"/>
            <a:chOff x="8003015" y="2904039"/>
            <a:chExt cx="306759" cy="351445"/>
          </a:xfrm>
          <a:solidFill>
            <a:schemeClr val="bg1"/>
          </a:solidFill>
        </p:grpSpPr>
        <p:sp>
          <p:nvSpPr>
            <p:cNvPr id="14489" name="Google Shape;14489;p90"/>
            <p:cNvSpPr/>
            <p:nvPr/>
          </p:nvSpPr>
          <p:spPr>
            <a:xfrm>
              <a:off x="8094263" y="2957439"/>
              <a:ext cx="30342" cy="30310"/>
            </a:xfrm>
            <a:custGeom>
              <a:avLst/>
              <a:gdLst/>
              <a:ahLst/>
              <a:cxnLst/>
              <a:rect l="l" t="t" r="r" b="b"/>
              <a:pathLst>
                <a:path w="954" h="953" extrusionOk="0">
                  <a:moveTo>
                    <a:pt x="477" y="0"/>
                  </a:moveTo>
                  <a:cubicBezTo>
                    <a:pt x="382" y="0"/>
                    <a:pt x="310" y="72"/>
                    <a:pt x="310" y="155"/>
                  </a:cubicBezTo>
                  <a:lnTo>
                    <a:pt x="310" y="310"/>
                  </a:lnTo>
                  <a:lnTo>
                    <a:pt x="168" y="310"/>
                  </a:lnTo>
                  <a:cubicBezTo>
                    <a:pt x="72" y="310"/>
                    <a:pt x="1" y="381"/>
                    <a:pt x="1" y="477"/>
                  </a:cubicBezTo>
                  <a:cubicBezTo>
                    <a:pt x="1" y="560"/>
                    <a:pt x="72" y="631"/>
                    <a:pt x="168" y="631"/>
                  </a:cubicBezTo>
                  <a:lnTo>
                    <a:pt x="310" y="631"/>
                  </a:lnTo>
                  <a:lnTo>
                    <a:pt x="310" y="786"/>
                  </a:lnTo>
                  <a:cubicBezTo>
                    <a:pt x="310" y="870"/>
                    <a:pt x="382" y="953"/>
                    <a:pt x="477" y="953"/>
                  </a:cubicBezTo>
                  <a:cubicBezTo>
                    <a:pt x="560" y="953"/>
                    <a:pt x="644" y="870"/>
                    <a:pt x="644" y="786"/>
                  </a:cubicBezTo>
                  <a:lnTo>
                    <a:pt x="644" y="631"/>
                  </a:lnTo>
                  <a:lnTo>
                    <a:pt x="787" y="631"/>
                  </a:lnTo>
                  <a:cubicBezTo>
                    <a:pt x="882" y="631"/>
                    <a:pt x="953" y="560"/>
                    <a:pt x="953" y="477"/>
                  </a:cubicBezTo>
                  <a:cubicBezTo>
                    <a:pt x="953" y="381"/>
                    <a:pt x="882" y="310"/>
                    <a:pt x="787" y="310"/>
                  </a:cubicBezTo>
                  <a:lnTo>
                    <a:pt x="644" y="310"/>
                  </a:lnTo>
                  <a:lnTo>
                    <a:pt x="644" y="155"/>
                  </a:lnTo>
                  <a:cubicBezTo>
                    <a:pt x="644" y="72"/>
                    <a:pt x="560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0" name="Google Shape;14490;p90"/>
            <p:cNvSpPr/>
            <p:nvPr/>
          </p:nvSpPr>
          <p:spPr>
            <a:xfrm>
              <a:off x="8187420" y="2957439"/>
              <a:ext cx="30342" cy="30310"/>
            </a:xfrm>
            <a:custGeom>
              <a:avLst/>
              <a:gdLst/>
              <a:ahLst/>
              <a:cxnLst/>
              <a:rect l="l" t="t" r="r" b="b"/>
              <a:pathLst>
                <a:path w="954" h="953" extrusionOk="0">
                  <a:moveTo>
                    <a:pt x="477" y="0"/>
                  </a:moveTo>
                  <a:cubicBezTo>
                    <a:pt x="394" y="0"/>
                    <a:pt x="310" y="72"/>
                    <a:pt x="310" y="155"/>
                  </a:cubicBezTo>
                  <a:lnTo>
                    <a:pt x="310" y="310"/>
                  </a:lnTo>
                  <a:lnTo>
                    <a:pt x="167" y="310"/>
                  </a:lnTo>
                  <a:cubicBezTo>
                    <a:pt x="72" y="310"/>
                    <a:pt x="1" y="381"/>
                    <a:pt x="1" y="477"/>
                  </a:cubicBezTo>
                  <a:cubicBezTo>
                    <a:pt x="1" y="560"/>
                    <a:pt x="72" y="631"/>
                    <a:pt x="167" y="631"/>
                  </a:cubicBezTo>
                  <a:lnTo>
                    <a:pt x="310" y="631"/>
                  </a:lnTo>
                  <a:lnTo>
                    <a:pt x="310" y="786"/>
                  </a:lnTo>
                  <a:cubicBezTo>
                    <a:pt x="310" y="870"/>
                    <a:pt x="394" y="953"/>
                    <a:pt x="477" y="953"/>
                  </a:cubicBezTo>
                  <a:cubicBezTo>
                    <a:pt x="572" y="953"/>
                    <a:pt x="644" y="870"/>
                    <a:pt x="644" y="786"/>
                  </a:cubicBezTo>
                  <a:lnTo>
                    <a:pt x="644" y="631"/>
                  </a:lnTo>
                  <a:lnTo>
                    <a:pt x="787" y="631"/>
                  </a:lnTo>
                  <a:cubicBezTo>
                    <a:pt x="882" y="631"/>
                    <a:pt x="953" y="560"/>
                    <a:pt x="953" y="477"/>
                  </a:cubicBezTo>
                  <a:cubicBezTo>
                    <a:pt x="953" y="381"/>
                    <a:pt x="882" y="310"/>
                    <a:pt x="787" y="310"/>
                  </a:cubicBezTo>
                  <a:lnTo>
                    <a:pt x="644" y="310"/>
                  </a:lnTo>
                  <a:lnTo>
                    <a:pt x="644" y="155"/>
                  </a:lnTo>
                  <a:cubicBezTo>
                    <a:pt x="644" y="72"/>
                    <a:pt x="572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1" name="Google Shape;14491;p90"/>
            <p:cNvSpPr/>
            <p:nvPr/>
          </p:nvSpPr>
          <p:spPr>
            <a:xfrm>
              <a:off x="8094263" y="3027856"/>
              <a:ext cx="30342" cy="30342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477" y="1"/>
                  </a:moveTo>
                  <a:cubicBezTo>
                    <a:pt x="382" y="1"/>
                    <a:pt x="310" y="72"/>
                    <a:pt x="310" y="168"/>
                  </a:cubicBezTo>
                  <a:lnTo>
                    <a:pt x="310" y="311"/>
                  </a:lnTo>
                  <a:lnTo>
                    <a:pt x="168" y="311"/>
                  </a:lnTo>
                  <a:cubicBezTo>
                    <a:pt x="72" y="311"/>
                    <a:pt x="1" y="382"/>
                    <a:pt x="1" y="477"/>
                  </a:cubicBezTo>
                  <a:cubicBezTo>
                    <a:pt x="1" y="561"/>
                    <a:pt x="72" y="644"/>
                    <a:pt x="168" y="644"/>
                  </a:cubicBezTo>
                  <a:lnTo>
                    <a:pt x="310" y="644"/>
                  </a:lnTo>
                  <a:lnTo>
                    <a:pt x="310" y="787"/>
                  </a:lnTo>
                  <a:cubicBezTo>
                    <a:pt x="310" y="882"/>
                    <a:pt x="382" y="953"/>
                    <a:pt x="477" y="953"/>
                  </a:cubicBezTo>
                  <a:cubicBezTo>
                    <a:pt x="560" y="953"/>
                    <a:pt x="644" y="882"/>
                    <a:pt x="644" y="787"/>
                  </a:cubicBezTo>
                  <a:lnTo>
                    <a:pt x="644" y="644"/>
                  </a:lnTo>
                  <a:lnTo>
                    <a:pt x="787" y="644"/>
                  </a:lnTo>
                  <a:cubicBezTo>
                    <a:pt x="882" y="644"/>
                    <a:pt x="953" y="561"/>
                    <a:pt x="953" y="477"/>
                  </a:cubicBezTo>
                  <a:cubicBezTo>
                    <a:pt x="953" y="382"/>
                    <a:pt x="882" y="311"/>
                    <a:pt x="787" y="311"/>
                  </a:cubicBezTo>
                  <a:lnTo>
                    <a:pt x="644" y="311"/>
                  </a:lnTo>
                  <a:lnTo>
                    <a:pt x="644" y="168"/>
                  </a:lnTo>
                  <a:cubicBezTo>
                    <a:pt x="644" y="72"/>
                    <a:pt x="560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2" name="Google Shape;14492;p90"/>
            <p:cNvSpPr/>
            <p:nvPr/>
          </p:nvSpPr>
          <p:spPr>
            <a:xfrm>
              <a:off x="8187420" y="3027856"/>
              <a:ext cx="30342" cy="30342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477" y="1"/>
                  </a:moveTo>
                  <a:cubicBezTo>
                    <a:pt x="394" y="1"/>
                    <a:pt x="310" y="72"/>
                    <a:pt x="310" y="168"/>
                  </a:cubicBezTo>
                  <a:lnTo>
                    <a:pt x="310" y="311"/>
                  </a:lnTo>
                  <a:lnTo>
                    <a:pt x="167" y="311"/>
                  </a:lnTo>
                  <a:cubicBezTo>
                    <a:pt x="72" y="311"/>
                    <a:pt x="1" y="382"/>
                    <a:pt x="1" y="477"/>
                  </a:cubicBezTo>
                  <a:cubicBezTo>
                    <a:pt x="1" y="561"/>
                    <a:pt x="72" y="644"/>
                    <a:pt x="167" y="644"/>
                  </a:cubicBezTo>
                  <a:lnTo>
                    <a:pt x="310" y="644"/>
                  </a:lnTo>
                  <a:lnTo>
                    <a:pt x="310" y="787"/>
                  </a:lnTo>
                  <a:cubicBezTo>
                    <a:pt x="310" y="882"/>
                    <a:pt x="394" y="953"/>
                    <a:pt x="477" y="953"/>
                  </a:cubicBezTo>
                  <a:cubicBezTo>
                    <a:pt x="572" y="953"/>
                    <a:pt x="644" y="882"/>
                    <a:pt x="644" y="787"/>
                  </a:cubicBezTo>
                  <a:lnTo>
                    <a:pt x="644" y="644"/>
                  </a:lnTo>
                  <a:lnTo>
                    <a:pt x="787" y="644"/>
                  </a:lnTo>
                  <a:cubicBezTo>
                    <a:pt x="882" y="644"/>
                    <a:pt x="953" y="561"/>
                    <a:pt x="953" y="477"/>
                  </a:cubicBezTo>
                  <a:cubicBezTo>
                    <a:pt x="953" y="382"/>
                    <a:pt x="882" y="311"/>
                    <a:pt x="787" y="311"/>
                  </a:cubicBezTo>
                  <a:lnTo>
                    <a:pt x="644" y="311"/>
                  </a:lnTo>
                  <a:lnTo>
                    <a:pt x="644" y="168"/>
                  </a:lnTo>
                  <a:cubicBezTo>
                    <a:pt x="644" y="72"/>
                    <a:pt x="572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3" name="Google Shape;14493;p90"/>
            <p:cNvSpPr/>
            <p:nvPr/>
          </p:nvSpPr>
          <p:spPr>
            <a:xfrm>
              <a:off x="8003015" y="3050214"/>
              <a:ext cx="306759" cy="205269"/>
            </a:xfrm>
            <a:custGeom>
              <a:avLst/>
              <a:gdLst/>
              <a:ahLst/>
              <a:cxnLst/>
              <a:rect l="l" t="t" r="r" b="b"/>
              <a:pathLst>
                <a:path w="9645" h="6454" extrusionOk="0">
                  <a:moveTo>
                    <a:pt x="2465" y="310"/>
                  </a:moveTo>
                  <a:cubicBezTo>
                    <a:pt x="2465" y="310"/>
                    <a:pt x="2477" y="310"/>
                    <a:pt x="2477" y="322"/>
                  </a:cubicBezTo>
                  <a:lnTo>
                    <a:pt x="2477" y="751"/>
                  </a:lnTo>
                  <a:cubicBezTo>
                    <a:pt x="2477" y="751"/>
                    <a:pt x="2477" y="762"/>
                    <a:pt x="2465" y="762"/>
                  </a:cubicBezTo>
                  <a:lnTo>
                    <a:pt x="322" y="762"/>
                  </a:lnTo>
                  <a:lnTo>
                    <a:pt x="310" y="322"/>
                  </a:lnTo>
                  <a:cubicBezTo>
                    <a:pt x="310" y="322"/>
                    <a:pt x="310" y="310"/>
                    <a:pt x="322" y="310"/>
                  </a:cubicBezTo>
                  <a:close/>
                  <a:moveTo>
                    <a:pt x="9311" y="322"/>
                  </a:moveTo>
                  <a:cubicBezTo>
                    <a:pt x="9311" y="322"/>
                    <a:pt x="9323" y="322"/>
                    <a:pt x="9323" y="334"/>
                  </a:cubicBezTo>
                  <a:lnTo>
                    <a:pt x="9323" y="762"/>
                  </a:lnTo>
                  <a:lnTo>
                    <a:pt x="9311" y="762"/>
                  </a:lnTo>
                  <a:lnTo>
                    <a:pt x="7168" y="786"/>
                  </a:lnTo>
                  <a:cubicBezTo>
                    <a:pt x="7168" y="786"/>
                    <a:pt x="7156" y="786"/>
                    <a:pt x="7156" y="762"/>
                  </a:cubicBezTo>
                  <a:lnTo>
                    <a:pt x="7156" y="334"/>
                  </a:lnTo>
                  <a:cubicBezTo>
                    <a:pt x="7156" y="334"/>
                    <a:pt x="7156" y="322"/>
                    <a:pt x="7168" y="322"/>
                  </a:cubicBezTo>
                  <a:close/>
                  <a:moveTo>
                    <a:pt x="2084" y="1096"/>
                  </a:moveTo>
                  <a:lnTo>
                    <a:pt x="2084" y="3477"/>
                  </a:lnTo>
                  <a:lnTo>
                    <a:pt x="1036" y="3477"/>
                  </a:lnTo>
                  <a:cubicBezTo>
                    <a:pt x="870" y="3477"/>
                    <a:pt x="727" y="3346"/>
                    <a:pt x="727" y="3167"/>
                  </a:cubicBezTo>
                  <a:lnTo>
                    <a:pt x="727" y="1096"/>
                  </a:lnTo>
                  <a:close/>
                  <a:moveTo>
                    <a:pt x="6668" y="1977"/>
                  </a:moveTo>
                  <a:cubicBezTo>
                    <a:pt x="6942" y="1977"/>
                    <a:pt x="7180" y="2215"/>
                    <a:pt x="7180" y="2501"/>
                  </a:cubicBezTo>
                  <a:lnTo>
                    <a:pt x="7180" y="3477"/>
                  </a:lnTo>
                  <a:lnTo>
                    <a:pt x="2382" y="3477"/>
                  </a:lnTo>
                  <a:lnTo>
                    <a:pt x="2382" y="2501"/>
                  </a:lnTo>
                  <a:cubicBezTo>
                    <a:pt x="2394" y="2215"/>
                    <a:pt x="2632" y="1977"/>
                    <a:pt x="2917" y="1977"/>
                  </a:cubicBezTo>
                  <a:close/>
                  <a:moveTo>
                    <a:pt x="8871" y="1096"/>
                  </a:moveTo>
                  <a:lnTo>
                    <a:pt x="8871" y="3167"/>
                  </a:lnTo>
                  <a:cubicBezTo>
                    <a:pt x="8871" y="3334"/>
                    <a:pt x="8728" y="3477"/>
                    <a:pt x="8549" y="3477"/>
                  </a:cubicBezTo>
                  <a:lnTo>
                    <a:pt x="7513" y="3477"/>
                  </a:lnTo>
                  <a:lnTo>
                    <a:pt x="7513" y="1096"/>
                  </a:lnTo>
                  <a:close/>
                  <a:moveTo>
                    <a:pt x="8299" y="3787"/>
                  </a:moveTo>
                  <a:lnTo>
                    <a:pt x="8299" y="4120"/>
                  </a:lnTo>
                  <a:lnTo>
                    <a:pt x="8287" y="4120"/>
                  </a:lnTo>
                  <a:cubicBezTo>
                    <a:pt x="8287" y="4191"/>
                    <a:pt x="8228" y="4251"/>
                    <a:pt x="8156" y="4251"/>
                  </a:cubicBezTo>
                  <a:lnTo>
                    <a:pt x="1453" y="4251"/>
                  </a:lnTo>
                  <a:cubicBezTo>
                    <a:pt x="1382" y="4251"/>
                    <a:pt x="1322" y="4191"/>
                    <a:pt x="1322" y="4120"/>
                  </a:cubicBezTo>
                  <a:lnTo>
                    <a:pt x="1322" y="3787"/>
                  </a:lnTo>
                  <a:close/>
                  <a:moveTo>
                    <a:pt x="2644" y="4584"/>
                  </a:moveTo>
                  <a:lnTo>
                    <a:pt x="2644" y="6120"/>
                  </a:lnTo>
                  <a:lnTo>
                    <a:pt x="2132" y="6120"/>
                  </a:lnTo>
                  <a:lnTo>
                    <a:pt x="2132" y="4584"/>
                  </a:lnTo>
                  <a:close/>
                  <a:moveTo>
                    <a:pt x="7454" y="4584"/>
                  </a:moveTo>
                  <a:lnTo>
                    <a:pt x="7454" y="6120"/>
                  </a:lnTo>
                  <a:lnTo>
                    <a:pt x="6942" y="6120"/>
                  </a:lnTo>
                  <a:lnTo>
                    <a:pt x="6942" y="4584"/>
                  </a:lnTo>
                  <a:close/>
                  <a:moveTo>
                    <a:pt x="7168" y="0"/>
                  </a:moveTo>
                  <a:cubicBezTo>
                    <a:pt x="6989" y="0"/>
                    <a:pt x="6847" y="143"/>
                    <a:pt x="6847" y="322"/>
                  </a:cubicBezTo>
                  <a:lnTo>
                    <a:pt x="6847" y="751"/>
                  </a:lnTo>
                  <a:cubicBezTo>
                    <a:pt x="6847" y="929"/>
                    <a:pt x="6989" y="1084"/>
                    <a:pt x="7168" y="1084"/>
                  </a:cubicBezTo>
                  <a:lnTo>
                    <a:pt x="7204" y="1084"/>
                  </a:lnTo>
                  <a:lnTo>
                    <a:pt x="7204" y="1810"/>
                  </a:lnTo>
                  <a:cubicBezTo>
                    <a:pt x="7049" y="1691"/>
                    <a:pt x="6870" y="1632"/>
                    <a:pt x="6680" y="1632"/>
                  </a:cubicBezTo>
                  <a:lnTo>
                    <a:pt x="2929" y="1632"/>
                  </a:lnTo>
                  <a:cubicBezTo>
                    <a:pt x="2739" y="1632"/>
                    <a:pt x="2560" y="1703"/>
                    <a:pt x="2406" y="1810"/>
                  </a:cubicBezTo>
                  <a:lnTo>
                    <a:pt x="2406" y="1096"/>
                  </a:lnTo>
                  <a:lnTo>
                    <a:pt x="2477" y="1096"/>
                  </a:lnTo>
                  <a:cubicBezTo>
                    <a:pt x="2656" y="1096"/>
                    <a:pt x="2810" y="953"/>
                    <a:pt x="2810" y="762"/>
                  </a:cubicBezTo>
                  <a:lnTo>
                    <a:pt x="2810" y="334"/>
                  </a:lnTo>
                  <a:cubicBezTo>
                    <a:pt x="2810" y="155"/>
                    <a:pt x="2656" y="12"/>
                    <a:pt x="2477" y="12"/>
                  </a:cubicBezTo>
                  <a:lnTo>
                    <a:pt x="322" y="12"/>
                  </a:lnTo>
                  <a:cubicBezTo>
                    <a:pt x="143" y="12"/>
                    <a:pt x="0" y="155"/>
                    <a:pt x="0" y="334"/>
                  </a:cubicBezTo>
                  <a:lnTo>
                    <a:pt x="0" y="762"/>
                  </a:lnTo>
                  <a:cubicBezTo>
                    <a:pt x="0" y="953"/>
                    <a:pt x="143" y="1096"/>
                    <a:pt x="322" y="1096"/>
                  </a:cubicBezTo>
                  <a:lnTo>
                    <a:pt x="393" y="1096"/>
                  </a:lnTo>
                  <a:lnTo>
                    <a:pt x="393" y="3167"/>
                  </a:lnTo>
                  <a:cubicBezTo>
                    <a:pt x="393" y="3489"/>
                    <a:pt x="655" y="3763"/>
                    <a:pt x="977" y="3787"/>
                  </a:cubicBezTo>
                  <a:lnTo>
                    <a:pt x="977" y="4120"/>
                  </a:lnTo>
                  <a:cubicBezTo>
                    <a:pt x="977" y="4370"/>
                    <a:pt x="1191" y="4584"/>
                    <a:pt x="1441" y="4584"/>
                  </a:cubicBezTo>
                  <a:lnTo>
                    <a:pt x="1810" y="4584"/>
                  </a:lnTo>
                  <a:lnTo>
                    <a:pt x="1810" y="6132"/>
                  </a:lnTo>
                  <a:lnTo>
                    <a:pt x="1572" y="6132"/>
                  </a:lnTo>
                  <a:cubicBezTo>
                    <a:pt x="1489" y="6132"/>
                    <a:pt x="1405" y="6204"/>
                    <a:pt x="1405" y="6287"/>
                  </a:cubicBezTo>
                  <a:cubicBezTo>
                    <a:pt x="1405" y="6382"/>
                    <a:pt x="1489" y="6454"/>
                    <a:pt x="1572" y="6454"/>
                  </a:cubicBezTo>
                  <a:lnTo>
                    <a:pt x="3191" y="6454"/>
                  </a:lnTo>
                  <a:cubicBezTo>
                    <a:pt x="3287" y="6454"/>
                    <a:pt x="3358" y="6382"/>
                    <a:pt x="3358" y="6287"/>
                  </a:cubicBezTo>
                  <a:cubicBezTo>
                    <a:pt x="3358" y="6204"/>
                    <a:pt x="3287" y="6132"/>
                    <a:pt x="3191" y="6132"/>
                  </a:cubicBezTo>
                  <a:lnTo>
                    <a:pt x="2953" y="6132"/>
                  </a:lnTo>
                  <a:lnTo>
                    <a:pt x="2953" y="4584"/>
                  </a:lnTo>
                  <a:lnTo>
                    <a:pt x="6620" y="4584"/>
                  </a:lnTo>
                  <a:lnTo>
                    <a:pt x="6620" y="6132"/>
                  </a:lnTo>
                  <a:lnTo>
                    <a:pt x="6382" y="6132"/>
                  </a:lnTo>
                  <a:cubicBezTo>
                    <a:pt x="6287" y="6132"/>
                    <a:pt x="6216" y="6204"/>
                    <a:pt x="6216" y="6287"/>
                  </a:cubicBezTo>
                  <a:cubicBezTo>
                    <a:pt x="6216" y="6382"/>
                    <a:pt x="6287" y="6454"/>
                    <a:pt x="6382" y="6454"/>
                  </a:cubicBezTo>
                  <a:lnTo>
                    <a:pt x="8001" y="6454"/>
                  </a:lnTo>
                  <a:cubicBezTo>
                    <a:pt x="8097" y="6454"/>
                    <a:pt x="8168" y="6382"/>
                    <a:pt x="8168" y="6287"/>
                  </a:cubicBezTo>
                  <a:cubicBezTo>
                    <a:pt x="8168" y="6204"/>
                    <a:pt x="8097" y="6132"/>
                    <a:pt x="8001" y="6132"/>
                  </a:cubicBezTo>
                  <a:lnTo>
                    <a:pt x="7763" y="6132"/>
                  </a:lnTo>
                  <a:lnTo>
                    <a:pt x="7763" y="4584"/>
                  </a:lnTo>
                  <a:lnTo>
                    <a:pt x="8132" y="4584"/>
                  </a:lnTo>
                  <a:cubicBezTo>
                    <a:pt x="8394" y="4584"/>
                    <a:pt x="8597" y="4370"/>
                    <a:pt x="8597" y="4120"/>
                  </a:cubicBezTo>
                  <a:lnTo>
                    <a:pt x="8597" y="3787"/>
                  </a:lnTo>
                  <a:cubicBezTo>
                    <a:pt x="8930" y="3763"/>
                    <a:pt x="9180" y="3489"/>
                    <a:pt x="9180" y="3167"/>
                  </a:cubicBezTo>
                  <a:lnTo>
                    <a:pt x="9180" y="1096"/>
                  </a:lnTo>
                  <a:lnTo>
                    <a:pt x="9299" y="1096"/>
                  </a:lnTo>
                  <a:cubicBezTo>
                    <a:pt x="9478" y="1096"/>
                    <a:pt x="9621" y="953"/>
                    <a:pt x="9621" y="762"/>
                  </a:cubicBezTo>
                  <a:lnTo>
                    <a:pt x="9621" y="334"/>
                  </a:lnTo>
                  <a:cubicBezTo>
                    <a:pt x="9645" y="143"/>
                    <a:pt x="9490" y="0"/>
                    <a:pt x="93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4" name="Google Shape;14494;p90"/>
            <p:cNvSpPr/>
            <p:nvPr/>
          </p:nvSpPr>
          <p:spPr>
            <a:xfrm>
              <a:off x="8040131" y="2904039"/>
              <a:ext cx="230268" cy="132182"/>
            </a:xfrm>
            <a:custGeom>
              <a:avLst/>
              <a:gdLst/>
              <a:ahLst/>
              <a:cxnLst/>
              <a:rect l="l" t="t" r="r" b="b"/>
              <a:pathLst>
                <a:path w="7240" h="4156" extrusionOk="0">
                  <a:moveTo>
                    <a:pt x="1346" y="1"/>
                  </a:moveTo>
                  <a:cubicBezTo>
                    <a:pt x="619" y="1"/>
                    <a:pt x="0" y="596"/>
                    <a:pt x="0" y="1346"/>
                  </a:cubicBezTo>
                  <a:lnTo>
                    <a:pt x="0" y="3989"/>
                  </a:lnTo>
                  <a:cubicBezTo>
                    <a:pt x="0" y="4084"/>
                    <a:pt x="84" y="4156"/>
                    <a:pt x="167" y="4156"/>
                  </a:cubicBezTo>
                  <a:cubicBezTo>
                    <a:pt x="262" y="4156"/>
                    <a:pt x="334" y="4084"/>
                    <a:pt x="334" y="3989"/>
                  </a:cubicBezTo>
                  <a:lnTo>
                    <a:pt x="334" y="1346"/>
                  </a:lnTo>
                  <a:cubicBezTo>
                    <a:pt x="334" y="798"/>
                    <a:pt x="774" y="334"/>
                    <a:pt x="1346" y="334"/>
                  </a:cubicBezTo>
                  <a:lnTo>
                    <a:pt x="5882" y="334"/>
                  </a:lnTo>
                  <a:cubicBezTo>
                    <a:pt x="6430" y="334"/>
                    <a:pt x="6894" y="786"/>
                    <a:pt x="6894" y="1346"/>
                  </a:cubicBezTo>
                  <a:lnTo>
                    <a:pt x="6906" y="3989"/>
                  </a:lnTo>
                  <a:cubicBezTo>
                    <a:pt x="6906" y="4084"/>
                    <a:pt x="6977" y="4156"/>
                    <a:pt x="7073" y="4156"/>
                  </a:cubicBezTo>
                  <a:cubicBezTo>
                    <a:pt x="7156" y="4156"/>
                    <a:pt x="7239" y="4084"/>
                    <a:pt x="7239" y="3989"/>
                  </a:cubicBezTo>
                  <a:lnTo>
                    <a:pt x="7227" y="1346"/>
                  </a:lnTo>
                  <a:cubicBezTo>
                    <a:pt x="7227" y="620"/>
                    <a:pt x="6632" y="1"/>
                    <a:pt x="5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5" name="Google Shape;14495;p90"/>
          <p:cNvGrpSpPr/>
          <p:nvPr/>
        </p:nvGrpSpPr>
        <p:grpSpPr>
          <a:xfrm>
            <a:off x="5687770" y="2885496"/>
            <a:ext cx="369638" cy="369606"/>
            <a:chOff x="5687770" y="2885496"/>
            <a:chExt cx="369638" cy="369606"/>
          </a:xfrm>
          <a:solidFill>
            <a:schemeClr val="bg1"/>
          </a:solidFill>
        </p:grpSpPr>
        <p:sp>
          <p:nvSpPr>
            <p:cNvPr id="14496" name="Google Shape;14496;p90"/>
            <p:cNvSpPr/>
            <p:nvPr/>
          </p:nvSpPr>
          <p:spPr>
            <a:xfrm>
              <a:off x="5772594" y="3003366"/>
              <a:ext cx="112113" cy="110872"/>
            </a:xfrm>
            <a:custGeom>
              <a:avLst/>
              <a:gdLst/>
              <a:ahLst/>
              <a:cxnLst/>
              <a:rect l="l" t="t" r="r" b="b"/>
              <a:pathLst>
                <a:path w="3525" h="3486" extrusionOk="0">
                  <a:moveTo>
                    <a:pt x="3346" y="0"/>
                  </a:moveTo>
                  <a:cubicBezTo>
                    <a:pt x="3302" y="0"/>
                    <a:pt x="3257" y="15"/>
                    <a:pt x="3227" y="45"/>
                  </a:cubicBezTo>
                  <a:lnTo>
                    <a:pt x="60" y="3212"/>
                  </a:lnTo>
                  <a:cubicBezTo>
                    <a:pt x="1" y="3271"/>
                    <a:pt x="1" y="3390"/>
                    <a:pt x="60" y="3450"/>
                  </a:cubicBezTo>
                  <a:cubicBezTo>
                    <a:pt x="84" y="3474"/>
                    <a:pt x="132" y="3486"/>
                    <a:pt x="179" y="3486"/>
                  </a:cubicBezTo>
                  <a:cubicBezTo>
                    <a:pt x="215" y="3486"/>
                    <a:pt x="263" y="3474"/>
                    <a:pt x="298" y="3450"/>
                  </a:cubicBezTo>
                  <a:lnTo>
                    <a:pt x="3465" y="283"/>
                  </a:lnTo>
                  <a:cubicBezTo>
                    <a:pt x="3525" y="223"/>
                    <a:pt x="3525" y="116"/>
                    <a:pt x="3465" y="45"/>
                  </a:cubicBezTo>
                  <a:cubicBezTo>
                    <a:pt x="3436" y="15"/>
                    <a:pt x="3391" y="0"/>
                    <a:pt x="3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7" name="Google Shape;14497;p90"/>
            <p:cNvSpPr/>
            <p:nvPr/>
          </p:nvSpPr>
          <p:spPr>
            <a:xfrm>
              <a:off x="5800996" y="3031736"/>
              <a:ext cx="112113" cy="110904"/>
            </a:xfrm>
            <a:custGeom>
              <a:avLst/>
              <a:gdLst/>
              <a:ahLst/>
              <a:cxnLst/>
              <a:rect l="l" t="t" r="r" b="b"/>
              <a:pathLst>
                <a:path w="3525" h="3487" extrusionOk="0">
                  <a:moveTo>
                    <a:pt x="3346" y="1"/>
                  </a:moveTo>
                  <a:cubicBezTo>
                    <a:pt x="3302" y="1"/>
                    <a:pt x="3257" y="16"/>
                    <a:pt x="3227" y="46"/>
                  </a:cubicBezTo>
                  <a:lnTo>
                    <a:pt x="60" y="3213"/>
                  </a:lnTo>
                  <a:cubicBezTo>
                    <a:pt x="1" y="3272"/>
                    <a:pt x="1" y="3391"/>
                    <a:pt x="60" y="3451"/>
                  </a:cubicBezTo>
                  <a:cubicBezTo>
                    <a:pt x="84" y="3475"/>
                    <a:pt x="132" y="3487"/>
                    <a:pt x="179" y="3487"/>
                  </a:cubicBezTo>
                  <a:cubicBezTo>
                    <a:pt x="215" y="3487"/>
                    <a:pt x="263" y="3475"/>
                    <a:pt x="298" y="3451"/>
                  </a:cubicBezTo>
                  <a:lnTo>
                    <a:pt x="3465" y="284"/>
                  </a:lnTo>
                  <a:cubicBezTo>
                    <a:pt x="3525" y="224"/>
                    <a:pt x="3525" y="117"/>
                    <a:pt x="3465" y="46"/>
                  </a:cubicBezTo>
                  <a:cubicBezTo>
                    <a:pt x="3436" y="16"/>
                    <a:pt x="3391" y="1"/>
                    <a:pt x="33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8" name="Google Shape;14498;p90"/>
            <p:cNvSpPr/>
            <p:nvPr/>
          </p:nvSpPr>
          <p:spPr>
            <a:xfrm>
              <a:off x="5829016" y="3141558"/>
              <a:ext cx="31455" cy="30247"/>
            </a:xfrm>
            <a:custGeom>
              <a:avLst/>
              <a:gdLst/>
              <a:ahLst/>
              <a:cxnLst/>
              <a:rect l="l" t="t" r="r" b="b"/>
              <a:pathLst>
                <a:path w="989" h="951" extrusionOk="0">
                  <a:moveTo>
                    <a:pt x="810" y="1"/>
                  </a:moveTo>
                  <a:cubicBezTo>
                    <a:pt x="766" y="1"/>
                    <a:pt x="721" y="16"/>
                    <a:pt x="691" y="45"/>
                  </a:cubicBezTo>
                  <a:lnTo>
                    <a:pt x="72" y="665"/>
                  </a:lnTo>
                  <a:cubicBezTo>
                    <a:pt x="1" y="724"/>
                    <a:pt x="1" y="843"/>
                    <a:pt x="72" y="903"/>
                  </a:cubicBezTo>
                  <a:cubicBezTo>
                    <a:pt x="96" y="938"/>
                    <a:pt x="144" y="950"/>
                    <a:pt x="191" y="950"/>
                  </a:cubicBezTo>
                  <a:cubicBezTo>
                    <a:pt x="227" y="950"/>
                    <a:pt x="275" y="938"/>
                    <a:pt x="298" y="903"/>
                  </a:cubicBezTo>
                  <a:lnTo>
                    <a:pt x="929" y="284"/>
                  </a:lnTo>
                  <a:cubicBezTo>
                    <a:pt x="989" y="224"/>
                    <a:pt x="989" y="105"/>
                    <a:pt x="929" y="45"/>
                  </a:cubicBezTo>
                  <a:cubicBezTo>
                    <a:pt x="900" y="16"/>
                    <a:pt x="855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9" name="Google Shape;14499;p90"/>
            <p:cNvSpPr/>
            <p:nvPr/>
          </p:nvSpPr>
          <p:spPr>
            <a:xfrm>
              <a:off x="5866514" y="3060519"/>
              <a:ext cx="75378" cy="73788"/>
            </a:xfrm>
            <a:custGeom>
              <a:avLst/>
              <a:gdLst/>
              <a:ahLst/>
              <a:cxnLst/>
              <a:rect l="l" t="t" r="r" b="b"/>
              <a:pathLst>
                <a:path w="2370" h="2320" extrusionOk="0">
                  <a:moveTo>
                    <a:pt x="2179" y="1"/>
                  </a:moveTo>
                  <a:cubicBezTo>
                    <a:pt x="2135" y="1"/>
                    <a:pt x="2090" y="16"/>
                    <a:pt x="2060" y="46"/>
                  </a:cubicBezTo>
                  <a:lnTo>
                    <a:pt x="60" y="2034"/>
                  </a:lnTo>
                  <a:cubicBezTo>
                    <a:pt x="0" y="2093"/>
                    <a:pt x="0" y="2212"/>
                    <a:pt x="60" y="2272"/>
                  </a:cubicBezTo>
                  <a:cubicBezTo>
                    <a:pt x="96" y="2308"/>
                    <a:pt x="143" y="2320"/>
                    <a:pt x="179" y="2320"/>
                  </a:cubicBezTo>
                  <a:cubicBezTo>
                    <a:pt x="227" y="2320"/>
                    <a:pt x="274" y="2308"/>
                    <a:pt x="298" y="2272"/>
                  </a:cubicBezTo>
                  <a:lnTo>
                    <a:pt x="2298" y="284"/>
                  </a:lnTo>
                  <a:cubicBezTo>
                    <a:pt x="2370" y="212"/>
                    <a:pt x="2370" y="105"/>
                    <a:pt x="2298" y="46"/>
                  </a:cubicBezTo>
                  <a:cubicBezTo>
                    <a:pt x="2269" y="16"/>
                    <a:pt x="2224" y="1"/>
                    <a:pt x="2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0" name="Google Shape;14500;p90"/>
            <p:cNvSpPr/>
            <p:nvPr/>
          </p:nvSpPr>
          <p:spPr>
            <a:xfrm>
              <a:off x="5687770" y="2885496"/>
              <a:ext cx="369638" cy="369606"/>
            </a:xfrm>
            <a:custGeom>
              <a:avLst/>
              <a:gdLst/>
              <a:ahLst/>
              <a:cxnLst/>
              <a:rect l="l" t="t" r="r" b="b"/>
              <a:pathLst>
                <a:path w="11622" h="11621" extrusionOk="0">
                  <a:moveTo>
                    <a:pt x="7275" y="357"/>
                  </a:moveTo>
                  <a:lnTo>
                    <a:pt x="7466" y="548"/>
                  </a:lnTo>
                  <a:lnTo>
                    <a:pt x="7466" y="560"/>
                  </a:lnTo>
                  <a:cubicBezTo>
                    <a:pt x="7335" y="810"/>
                    <a:pt x="7383" y="1131"/>
                    <a:pt x="7573" y="1334"/>
                  </a:cubicBezTo>
                  <a:cubicBezTo>
                    <a:pt x="7702" y="1462"/>
                    <a:pt x="7864" y="1527"/>
                    <a:pt x="8028" y="1527"/>
                  </a:cubicBezTo>
                  <a:cubicBezTo>
                    <a:pt x="8137" y="1527"/>
                    <a:pt x="8247" y="1498"/>
                    <a:pt x="8347" y="1441"/>
                  </a:cubicBezTo>
                  <a:lnTo>
                    <a:pt x="8359" y="1441"/>
                  </a:lnTo>
                  <a:lnTo>
                    <a:pt x="8811" y="1881"/>
                  </a:lnTo>
                  <a:lnTo>
                    <a:pt x="8811" y="1905"/>
                  </a:lnTo>
                  <a:cubicBezTo>
                    <a:pt x="8680" y="2155"/>
                    <a:pt x="8716" y="2465"/>
                    <a:pt x="8918" y="2679"/>
                  </a:cubicBezTo>
                  <a:cubicBezTo>
                    <a:pt x="9040" y="2800"/>
                    <a:pt x="9199" y="2866"/>
                    <a:pt x="9364" y="2866"/>
                  </a:cubicBezTo>
                  <a:cubicBezTo>
                    <a:pt x="9474" y="2866"/>
                    <a:pt x="9587" y="2836"/>
                    <a:pt x="9692" y="2774"/>
                  </a:cubicBezTo>
                  <a:lnTo>
                    <a:pt x="9704" y="2774"/>
                  </a:lnTo>
                  <a:lnTo>
                    <a:pt x="10145" y="3227"/>
                  </a:lnTo>
                  <a:lnTo>
                    <a:pt x="10145" y="3239"/>
                  </a:lnTo>
                  <a:cubicBezTo>
                    <a:pt x="10014" y="3489"/>
                    <a:pt x="10061" y="3810"/>
                    <a:pt x="10252" y="4013"/>
                  </a:cubicBezTo>
                  <a:cubicBezTo>
                    <a:pt x="10381" y="4141"/>
                    <a:pt x="10543" y="4205"/>
                    <a:pt x="10707" y="4205"/>
                  </a:cubicBezTo>
                  <a:cubicBezTo>
                    <a:pt x="10816" y="4205"/>
                    <a:pt x="10926" y="4177"/>
                    <a:pt x="11026" y="4120"/>
                  </a:cubicBezTo>
                  <a:lnTo>
                    <a:pt x="11038" y="4120"/>
                  </a:lnTo>
                  <a:lnTo>
                    <a:pt x="11240" y="4310"/>
                  </a:lnTo>
                  <a:cubicBezTo>
                    <a:pt x="11276" y="4358"/>
                    <a:pt x="11288" y="4358"/>
                    <a:pt x="11276" y="4370"/>
                  </a:cubicBezTo>
                  <a:lnTo>
                    <a:pt x="10252" y="5394"/>
                  </a:lnTo>
                  <a:lnTo>
                    <a:pt x="9907" y="5060"/>
                  </a:lnTo>
                  <a:cubicBezTo>
                    <a:pt x="9877" y="5031"/>
                    <a:pt x="9832" y="5016"/>
                    <a:pt x="9788" y="5016"/>
                  </a:cubicBezTo>
                  <a:cubicBezTo>
                    <a:pt x="9743" y="5016"/>
                    <a:pt x="9698" y="5031"/>
                    <a:pt x="9669" y="5060"/>
                  </a:cubicBezTo>
                  <a:cubicBezTo>
                    <a:pt x="9609" y="5120"/>
                    <a:pt x="9609" y="5239"/>
                    <a:pt x="9669" y="5298"/>
                  </a:cubicBezTo>
                  <a:lnTo>
                    <a:pt x="10014" y="5632"/>
                  </a:lnTo>
                  <a:lnTo>
                    <a:pt x="4358" y="11287"/>
                  </a:lnTo>
                  <a:lnTo>
                    <a:pt x="4335" y="11287"/>
                  </a:lnTo>
                  <a:lnTo>
                    <a:pt x="4132" y="11097"/>
                  </a:lnTo>
                  <a:lnTo>
                    <a:pt x="4132" y="11085"/>
                  </a:lnTo>
                  <a:cubicBezTo>
                    <a:pt x="4275" y="10835"/>
                    <a:pt x="4227" y="10513"/>
                    <a:pt x="4013" y="10323"/>
                  </a:cubicBezTo>
                  <a:cubicBezTo>
                    <a:pt x="3894" y="10204"/>
                    <a:pt x="3715" y="10132"/>
                    <a:pt x="3561" y="10132"/>
                  </a:cubicBezTo>
                  <a:cubicBezTo>
                    <a:pt x="3453" y="10132"/>
                    <a:pt x="3346" y="10156"/>
                    <a:pt x="3239" y="10204"/>
                  </a:cubicBezTo>
                  <a:lnTo>
                    <a:pt x="3227" y="10204"/>
                  </a:lnTo>
                  <a:lnTo>
                    <a:pt x="2763" y="9739"/>
                  </a:lnTo>
                  <a:lnTo>
                    <a:pt x="2763" y="9728"/>
                  </a:lnTo>
                  <a:cubicBezTo>
                    <a:pt x="2906" y="9478"/>
                    <a:pt x="2858" y="9168"/>
                    <a:pt x="2644" y="8966"/>
                  </a:cubicBezTo>
                  <a:cubicBezTo>
                    <a:pt x="2518" y="8839"/>
                    <a:pt x="2354" y="8773"/>
                    <a:pt x="2188" y="8773"/>
                  </a:cubicBezTo>
                  <a:cubicBezTo>
                    <a:pt x="2089" y="8773"/>
                    <a:pt x="1988" y="8797"/>
                    <a:pt x="1894" y="8847"/>
                  </a:cubicBezTo>
                  <a:lnTo>
                    <a:pt x="1870" y="8847"/>
                  </a:lnTo>
                  <a:lnTo>
                    <a:pt x="1417" y="8394"/>
                  </a:lnTo>
                  <a:lnTo>
                    <a:pt x="1417" y="8370"/>
                  </a:lnTo>
                  <a:cubicBezTo>
                    <a:pt x="1548" y="8120"/>
                    <a:pt x="1501" y="7811"/>
                    <a:pt x="1298" y="7620"/>
                  </a:cubicBezTo>
                  <a:cubicBezTo>
                    <a:pt x="1166" y="7488"/>
                    <a:pt x="1003" y="7419"/>
                    <a:pt x="838" y="7419"/>
                  </a:cubicBezTo>
                  <a:cubicBezTo>
                    <a:pt x="736" y="7419"/>
                    <a:pt x="632" y="7446"/>
                    <a:pt x="536" y="7501"/>
                  </a:cubicBezTo>
                  <a:lnTo>
                    <a:pt x="525" y="7501"/>
                  </a:lnTo>
                  <a:lnTo>
                    <a:pt x="322" y="7299"/>
                  </a:lnTo>
                  <a:lnTo>
                    <a:pt x="322" y="7287"/>
                  </a:lnTo>
                  <a:lnTo>
                    <a:pt x="322" y="7275"/>
                  </a:lnTo>
                  <a:lnTo>
                    <a:pt x="5978" y="1619"/>
                  </a:lnTo>
                  <a:lnTo>
                    <a:pt x="6335" y="1977"/>
                  </a:lnTo>
                  <a:cubicBezTo>
                    <a:pt x="6370" y="2000"/>
                    <a:pt x="6418" y="2024"/>
                    <a:pt x="6454" y="2024"/>
                  </a:cubicBezTo>
                  <a:cubicBezTo>
                    <a:pt x="6501" y="2024"/>
                    <a:pt x="6549" y="2000"/>
                    <a:pt x="6573" y="1977"/>
                  </a:cubicBezTo>
                  <a:cubicBezTo>
                    <a:pt x="6632" y="1917"/>
                    <a:pt x="6632" y="1798"/>
                    <a:pt x="6573" y="1739"/>
                  </a:cubicBezTo>
                  <a:lnTo>
                    <a:pt x="6216" y="1381"/>
                  </a:lnTo>
                  <a:lnTo>
                    <a:pt x="7252" y="357"/>
                  </a:lnTo>
                  <a:close/>
                  <a:moveTo>
                    <a:pt x="7275" y="0"/>
                  </a:moveTo>
                  <a:cubicBezTo>
                    <a:pt x="7180" y="0"/>
                    <a:pt x="7097" y="24"/>
                    <a:pt x="7025" y="95"/>
                  </a:cubicBezTo>
                  <a:lnTo>
                    <a:pt x="96" y="7025"/>
                  </a:lnTo>
                  <a:cubicBezTo>
                    <a:pt x="36" y="7084"/>
                    <a:pt x="1" y="7168"/>
                    <a:pt x="1" y="7275"/>
                  </a:cubicBezTo>
                  <a:cubicBezTo>
                    <a:pt x="1" y="7358"/>
                    <a:pt x="24" y="7454"/>
                    <a:pt x="96" y="7525"/>
                  </a:cubicBezTo>
                  <a:lnTo>
                    <a:pt x="298" y="7715"/>
                  </a:lnTo>
                  <a:cubicBezTo>
                    <a:pt x="357" y="7782"/>
                    <a:pt x="449" y="7821"/>
                    <a:pt x="544" y="7821"/>
                  </a:cubicBezTo>
                  <a:cubicBezTo>
                    <a:pt x="602" y="7821"/>
                    <a:pt x="661" y="7807"/>
                    <a:pt x="715" y="7775"/>
                  </a:cubicBezTo>
                  <a:cubicBezTo>
                    <a:pt x="759" y="7753"/>
                    <a:pt x="806" y="7743"/>
                    <a:pt x="852" y="7743"/>
                  </a:cubicBezTo>
                  <a:cubicBezTo>
                    <a:pt x="932" y="7743"/>
                    <a:pt x="1012" y="7774"/>
                    <a:pt x="1072" y="7835"/>
                  </a:cubicBezTo>
                  <a:cubicBezTo>
                    <a:pt x="1156" y="7930"/>
                    <a:pt x="1191" y="8073"/>
                    <a:pt x="1132" y="8192"/>
                  </a:cubicBezTo>
                  <a:cubicBezTo>
                    <a:pt x="1048" y="8335"/>
                    <a:pt x="1084" y="8513"/>
                    <a:pt x="1191" y="8608"/>
                  </a:cubicBezTo>
                  <a:lnTo>
                    <a:pt x="1644" y="9073"/>
                  </a:lnTo>
                  <a:cubicBezTo>
                    <a:pt x="1710" y="9139"/>
                    <a:pt x="1803" y="9173"/>
                    <a:pt x="1895" y="9173"/>
                  </a:cubicBezTo>
                  <a:cubicBezTo>
                    <a:pt x="1953" y="9173"/>
                    <a:pt x="2010" y="9160"/>
                    <a:pt x="2060" y="9132"/>
                  </a:cubicBezTo>
                  <a:cubicBezTo>
                    <a:pt x="2107" y="9109"/>
                    <a:pt x="2159" y="9097"/>
                    <a:pt x="2210" y="9097"/>
                  </a:cubicBezTo>
                  <a:cubicBezTo>
                    <a:pt x="2290" y="9097"/>
                    <a:pt x="2367" y="9127"/>
                    <a:pt x="2418" y="9192"/>
                  </a:cubicBezTo>
                  <a:cubicBezTo>
                    <a:pt x="2513" y="9287"/>
                    <a:pt x="2537" y="9430"/>
                    <a:pt x="2477" y="9549"/>
                  </a:cubicBezTo>
                  <a:cubicBezTo>
                    <a:pt x="2406" y="9680"/>
                    <a:pt x="2441" y="9859"/>
                    <a:pt x="2549" y="9966"/>
                  </a:cubicBezTo>
                  <a:lnTo>
                    <a:pt x="3001" y="10430"/>
                  </a:lnTo>
                  <a:cubicBezTo>
                    <a:pt x="3067" y="10496"/>
                    <a:pt x="3160" y="10530"/>
                    <a:pt x="3252" y="10530"/>
                  </a:cubicBezTo>
                  <a:cubicBezTo>
                    <a:pt x="3310" y="10530"/>
                    <a:pt x="3367" y="10517"/>
                    <a:pt x="3418" y="10490"/>
                  </a:cubicBezTo>
                  <a:cubicBezTo>
                    <a:pt x="3464" y="10466"/>
                    <a:pt x="3516" y="10454"/>
                    <a:pt x="3567" y="10454"/>
                  </a:cubicBezTo>
                  <a:cubicBezTo>
                    <a:pt x="3647" y="10454"/>
                    <a:pt x="3724" y="10484"/>
                    <a:pt x="3775" y="10549"/>
                  </a:cubicBezTo>
                  <a:cubicBezTo>
                    <a:pt x="3870" y="10632"/>
                    <a:pt x="3894" y="10787"/>
                    <a:pt x="3834" y="10906"/>
                  </a:cubicBezTo>
                  <a:cubicBezTo>
                    <a:pt x="3763" y="11037"/>
                    <a:pt x="3799" y="11216"/>
                    <a:pt x="3894" y="11323"/>
                  </a:cubicBezTo>
                  <a:lnTo>
                    <a:pt x="4096" y="11514"/>
                  </a:lnTo>
                  <a:cubicBezTo>
                    <a:pt x="4156" y="11573"/>
                    <a:pt x="4239" y="11621"/>
                    <a:pt x="4346" y="11621"/>
                  </a:cubicBezTo>
                  <a:cubicBezTo>
                    <a:pt x="4430" y="11621"/>
                    <a:pt x="4525" y="11585"/>
                    <a:pt x="4596" y="11514"/>
                  </a:cubicBezTo>
                  <a:lnTo>
                    <a:pt x="11514" y="4596"/>
                  </a:lnTo>
                  <a:cubicBezTo>
                    <a:pt x="11574" y="4536"/>
                    <a:pt x="11621" y="4441"/>
                    <a:pt x="11621" y="4346"/>
                  </a:cubicBezTo>
                  <a:cubicBezTo>
                    <a:pt x="11621" y="4239"/>
                    <a:pt x="11585" y="4179"/>
                    <a:pt x="11538" y="4108"/>
                  </a:cubicBezTo>
                  <a:lnTo>
                    <a:pt x="11335" y="3905"/>
                  </a:lnTo>
                  <a:cubicBezTo>
                    <a:pt x="11275" y="3845"/>
                    <a:pt x="11180" y="3808"/>
                    <a:pt x="11082" y="3808"/>
                  </a:cubicBezTo>
                  <a:cubicBezTo>
                    <a:pt x="11027" y="3808"/>
                    <a:pt x="10970" y="3820"/>
                    <a:pt x="10919" y="3846"/>
                  </a:cubicBezTo>
                  <a:cubicBezTo>
                    <a:pt x="10872" y="3869"/>
                    <a:pt x="10822" y="3882"/>
                    <a:pt x="10772" y="3882"/>
                  </a:cubicBezTo>
                  <a:cubicBezTo>
                    <a:pt x="10693" y="3882"/>
                    <a:pt x="10615" y="3852"/>
                    <a:pt x="10550" y="3786"/>
                  </a:cubicBezTo>
                  <a:cubicBezTo>
                    <a:pt x="10466" y="3703"/>
                    <a:pt x="10431" y="3536"/>
                    <a:pt x="10490" y="3417"/>
                  </a:cubicBezTo>
                  <a:cubicBezTo>
                    <a:pt x="10561" y="3286"/>
                    <a:pt x="10550" y="3108"/>
                    <a:pt x="10431" y="3001"/>
                  </a:cubicBezTo>
                  <a:lnTo>
                    <a:pt x="9990" y="2560"/>
                  </a:lnTo>
                  <a:cubicBezTo>
                    <a:pt x="9923" y="2493"/>
                    <a:pt x="9829" y="2454"/>
                    <a:pt x="9736" y="2454"/>
                  </a:cubicBezTo>
                  <a:cubicBezTo>
                    <a:pt x="9679" y="2454"/>
                    <a:pt x="9623" y="2469"/>
                    <a:pt x="9573" y="2501"/>
                  </a:cubicBezTo>
                  <a:cubicBezTo>
                    <a:pt x="9530" y="2522"/>
                    <a:pt x="9481" y="2533"/>
                    <a:pt x="9432" y="2533"/>
                  </a:cubicBezTo>
                  <a:cubicBezTo>
                    <a:pt x="9347" y="2533"/>
                    <a:pt x="9260" y="2501"/>
                    <a:pt x="9192" y="2441"/>
                  </a:cubicBezTo>
                  <a:cubicBezTo>
                    <a:pt x="9109" y="2346"/>
                    <a:pt x="9073" y="2179"/>
                    <a:pt x="9133" y="2060"/>
                  </a:cubicBezTo>
                  <a:cubicBezTo>
                    <a:pt x="9204" y="1929"/>
                    <a:pt x="9192" y="1750"/>
                    <a:pt x="9073" y="1643"/>
                  </a:cubicBezTo>
                  <a:lnTo>
                    <a:pt x="8633" y="1203"/>
                  </a:lnTo>
                  <a:cubicBezTo>
                    <a:pt x="8567" y="1137"/>
                    <a:pt x="8474" y="1102"/>
                    <a:pt x="8381" y="1102"/>
                  </a:cubicBezTo>
                  <a:cubicBezTo>
                    <a:pt x="8324" y="1102"/>
                    <a:pt x="8266" y="1116"/>
                    <a:pt x="8216" y="1143"/>
                  </a:cubicBezTo>
                  <a:cubicBezTo>
                    <a:pt x="8169" y="1166"/>
                    <a:pt x="8117" y="1179"/>
                    <a:pt x="8065" y="1179"/>
                  </a:cubicBezTo>
                  <a:cubicBezTo>
                    <a:pt x="7983" y="1179"/>
                    <a:pt x="7900" y="1149"/>
                    <a:pt x="7835" y="1084"/>
                  </a:cubicBezTo>
                  <a:cubicBezTo>
                    <a:pt x="7752" y="988"/>
                    <a:pt x="7716" y="834"/>
                    <a:pt x="7775" y="715"/>
                  </a:cubicBezTo>
                  <a:cubicBezTo>
                    <a:pt x="7859" y="572"/>
                    <a:pt x="7835" y="393"/>
                    <a:pt x="7716" y="298"/>
                  </a:cubicBezTo>
                  <a:lnTo>
                    <a:pt x="7525" y="95"/>
                  </a:lnTo>
                  <a:cubicBezTo>
                    <a:pt x="7466" y="36"/>
                    <a:pt x="7383" y="0"/>
                    <a:pt x="7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1" name="Google Shape;14501;p90"/>
            <p:cNvSpPr/>
            <p:nvPr/>
          </p:nvSpPr>
          <p:spPr>
            <a:xfrm>
              <a:off x="5737386" y="2968794"/>
              <a:ext cx="182942" cy="181416"/>
            </a:xfrm>
            <a:custGeom>
              <a:avLst/>
              <a:gdLst/>
              <a:ahLst/>
              <a:cxnLst/>
              <a:rect l="l" t="t" r="r" b="b"/>
              <a:pathLst>
                <a:path w="5752" h="5704" extrusionOk="0">
                  <a:moveTo>
                    <a:pt x="4322" y="1"/>
                  </a:moveTo>
                  <a:cubicBezTo>
                    <a:pt x="4263" y="1"/>
                    <a:pt x="4203" y="24"/>
                    <a:pt x="4156" y="48"/>
                  </a:cubicBezTo>
                  <a:lnTo>
                    <a:pt x="60" y="4144"/>
                  </a:lnTo>
                  <a:cubicBezTo>
                    <a:pt x="12" y="4192"/>
                    <a:pt x="0" y="4251"/>
                    <a:pt x="0" y="4311"/>
                  </a:cubicBezTo>
                  <a:cubicBezTo>
                    <a:pt x="0" y="4370"/>
                    <a:pt x="36" y="4430"/>
                    <a:pt x="60" y="4477"/>
                  </a:cubicBezTo>
                  <a:lnTo>
                    <a:pt x="1251" y="5668"/>
                  </a:lnTo>
                  <a:cubicBezTo>
                    <a:pt x="1286" y="5692"/>
                    <a:pt x="1322" y="5704"/>
                    <a:pt x="1370" y="5704"/>
                  </a:cubicBezTo>
                  <a:cubicBezTo>
                    <a:pt x="1417" y="5704"/>
                    <a:pt x="1465" y="5692"/>
                    <a:pt x="1489" y="5668"/>
                  </a:cubicBezTo>
                  <a:cubicBezTo>
                    <a:pt x="1548" y="5608"/>
                    <a:pt x="1548" y="5489"/>
                    <a:pt x="1489" y="5430"/>
                  </a:cubicBezTo>
                  <a:lnTo>
                    <a:pt x="393" y="4323"/>
                  </a:lnTo>
                  <a:lnTo>
                    <a:pt x="4322" y="393"/>
                  </a:lnTo>
                  <a:lnTo>
                    <a:pt x="5418" y="1501"/>
                  </a:lnTo>
                  <a:cubicBezTo>
                    <a:pt x="5447" y="1531"/>
                    <a:pt x="5492" y="1545"/>
                    <a:pt x="5537" y="1545"/>
                  </a:cubicBezTo>
                  <a:cubicBezTo>
                    <a:pt x="5581" y="1545"/>
                    <a:pt x="5626" y="1531"/>
                    <a:pt x="5656" y="1501"/>
                  </a:cubicBezTo>
                  <a:cubicBezTo>
                    <a:pt x="5751" y="1406"/>
                    <a:pt x="5751" y="1310"/>
                    <a:pt x="5668" y="1239"/>
                  </a:cubicBezTo>
                  <a:lnTo>
                    <a:pt x="4477" y="48"/>
                  </a:lnTo>
                  <a:cubicBezTo>
                    <a:pt x="4441" y="12"/>
                    <a:pt x="4370" y="1"/>
                    <a:pt x="4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2" name="Google Shape;14502;p90"/>
            <p:cNvSpPr/>
            <p:nvPr/>
          </p:nvSpPr>
          <p:spPr>
            <a:xfrm>
              <a:off x="5793808" y="3024548"/>
              <a:ext cx="181797" cy="181320"/>
            </a:xfrm>
            <a:custGeom>
              <a:avLst/>
              <a:gdLst/>
              <a:ahLst/>
              <a:cxnLst/>
              <a:rect l="l" t="t" r="r" b="b"/>
              <a:pathLst>
                <a:path w="5716" h="5701" extrusionOk="0">
                  <a:moveTo>
                    <a:pt x="4346" y="1"/>
                  </a:moveTo>
                  <a:cubicBezTo>
                    <a:pt x="4302" y="1"/>
                    <a:pt x="4257" y="16"/>
                    <a:pt x="4227" y="45"/>
                  </a:cubicBezTo>
                  <a:cubicBezTo>
                    <a:pt x="4168" y="105"/>
                    <a:pt x="4168" y="224"/>
                    <a:pt x="4227" y="284"/>
                  </a:cubicBezTo>
                  <a:lnTo>
                    <a:pt x="5322" y="1379"/>
                  </a:lnTo>
                  <a:lnTo>
                    <a:pt x="1393" y="5308"/>
                  </a:lnTo>
                  <a:lnTo>
                    <a:pt x="298" y="4213"/>
                  </a:lnTo>
                  <a:cubicBezTo>
                    <a:pt x="268" y="4183"/>
                    <a:pt x="224" y="4168"/>
                    <a:pt x="179" y="4168"/>
                  </a:cubicBezTo>
                  <a:cubicBezTo>
                    <a:pt x="134" y="4168"/>
                    <a:pt x="90" y="4183"/>
                    <a:pt x="60" y="4213"/>
                  </a:cubicBezTo>
                  <a:cubicBezTo>
                    <a:pt x="0" y="4272"/>
                    <a:pt x="0" y="4391"/>
                    <a:pt x="60" y="4451"/>
                  </a:cubicBezTo>
                  <a:lnTo>
                    <a:pt x="1251" y="5641"/>
                  </a:lnTo>
                  <a:cubicBezTo>
                    <a:pt x="1298" y="5689"/>
                    <a:pt x="1358" y="5701"/>
                    <a:pt x="1393" y="5701"/>
                  </a:cubicBezTo>
                  <a:cubicBezTo>
                    <a:pt x="1453" y="5701"/>
                    <a:pt x="1512" y="5689"/>
                    <a:pt x="1560" y="5641"/>
                  </a:cubicBezTo>
                  <a:lnTo>
                    <a:pt x="5656" y="1546"/>
                  </a:lnTo>
                  <a:cubicBezTo>
                    <a:pt x="5692" y="1498"/>
                    <a:pt x="5715" y="1438"/>
                    <a:pt x="5715" y="1379"/>
                  </a:cubicBezTo>
                  <a:cubicBezTo>
                    <a:pt x="5715" y="1343"/>
                    <a:pt x="5703" y="1272"/>
                    <a:pt x="5656" y="1236"/>
                  </a:cubicBezTo>
                  <a:lnTo>
                    <a:pt x="4465" y="45"/>
                  </a:lnTo>
                  <a:cubicBezTo>
                    <a:pt x="4435" y="16"/>
                    <a:pt x="4391" y="1"/>
                    <a:pt x="43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3" name="Google Shape;14503;p90"/>
            <p:cNvSpPr/>
            <p:nvPr/>
          </p:nvSpPr>
          <p:spPr>
            <a:xfrm>
              <a:off x="5964600" y="3015483"/>
              <a:ext cx="23122" cy="21882"/>
            </a:xfrm>
            <a:custGeom>
              <a:avLst/>
              <a:gdLst/>
              <a:ahLst/>
              <a:cxnLst/>
              <a:rect l="l" t="t" r="r" b="b"/>
              <a:pathLst>
                <a:path w="727" h="688" extrusionOk="0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lnTo>
                    <a:pt x="417" y="640"/>
                  </a:lnTo>
                  <a:cubicBezTo>
                    <a:pt x="453" y="676"/>
                    <a:pt x="488" y="688"/>
                    <a:pt x="536" y="688"/>
                  </a:cubicBezTo>
                  <a:cubicBezTo>
                    <a:pt x="584" y="688"/>
                    <a:pt x="619" y="664"/>
                    <a:pt x="655" y="640"/>
                  </a:cubicBezTo>
                  <a:cubicBezTo>
                    <a:pt x="726" y="580"/>
                    <a:pt x="726" y="473"/>
                    <a:pt x="655" y="402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4" name="Google Shape;14504;p90"/>
            <p:cNvSpPr/>
            <p:nvPr/>
          </p:nvSpPr>
          <p:spPr>
            <a:xfrm>
              <a:off x="5935817" y="2986700"/>
              <a:ext cx="22741" cy="21119"/>
            </a:xfrm>
            <a:custGeom>
              <a:avLst/>
              <a:gdLst/>
              <a:ahLst/>
              <a:cxnLst/>
              <a:rect l="l" t="t" r="r" b="b"/>
              <a:pathLst>
                <a:path w="715" h="664" extrusionOk="0">
                  <a:moveTo>
                    <a:pt x="179" y="0"/>
                  </a:moveTo>
                  <a:cubicBezTo>
                    <a:pt x="134" y="0"/>
                    <a:pt x="90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lnTo>
                    <a:pt x="405" y="628"/>
                  </a:lnTo>
                  <a:cubicBezTo>
                    <a:pt x="429" y="652"/>
                    <a:pt x="476" y="664"/>
                    <a:pt x="524" y="664"/>
                  </a:cubicBezTo>
                  <a:cubicBezTo>
                    <a:pt x="560" y="664"/>
                    <a:pt x="607" y="652"/>
                    <a:pt x="643" y="628"/>
                  </a:cubicBezTo>
                  <a:cubicBezTo>
                    <a:pt x="715" y="569"/>
                    <a:pt x="715" y="462"/>
                    <a:pt x="643" y="378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5" name="Google Shape;14505;p90"/>
            <p:cNvSpPr/>
            <p:nvPr/>
          </p:nvSpPr>
          <p:spPr>
            <a:xfrm>
              <a:off x="5906270" y="2957153"/>
              <a:ext cx="23504" cy="21914"/>
            </a:xfrm>
            <a:custGeom>
              <a:avLst/>
              <a:gdLst/>
              <a:ahLst/>
              <a:cxnLst/>
              <a:rect l="l" t="t" r="r" b="b"/>
              <a:pathLst>
                <a:path w="739" h="689" extrusionOk="0">
                  <a:moveTo>
                    <a:pt x="179" y="0"/>
                  </a:moveTo>
                  <a:cubicBezTo>
                    <a:pt x="134" y="0"/>
                    <a:pt x="90" y="15"/>
                    <a:pt x="60" y="45"/>
                  </a:cubicBezTo>
                  <a:cubicBezTo>
                    <a:pt x="1" y="105"/>
                    <a:pt x="1" y="224"/>
                    <a:pt x="60" y="283"/>
                  </a:cubicBezTo>
                  <a:lnTo>
                    <a:pt x="417" y="640"/>
                  </a:lnTo>
                  <a:cubicBezTo>
                    <a:pt x="453" y="676"/>
                    <a:pt x="501" y="688"/>
                    <a:pt x="536" y="688"/>
                  </a:cubicBezTo>
                  <a:cubicBezTo>
                    <a:pt x="584" y="688"/>
                    <a:pt x="632" y="676"/>
                    <a:pt x="655" y="640"/>
                  </a:cubicBezTo>
                  <a:cubicBezTo>
                    <a:pt x="739" y="581"/>
                    <a:pt x="739" y="486"/>
                    <a:pt x="655" y="402"/>
                  </a:cubicBezTo>
                  <a:lnTo>
                    <a:pt x="298" y="45"/>
                  </a:lnTo>
                  <a:cubicBezTo>
                    <a:pt x="268" y="15"/>
                    <a:pt x="22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06" name="Google Shape;14506;p90"/>
          <p:cNvGrpSpPr/>
          <p:nvPr/>
        </p:nvGrpSpPr>
        <p:grpSpPr>
          <a:xfrm>
            <a:off x="4881958" y="2904802"/>
            <a:ext cx="156417" cy="349537"/>
            <a:chOff x="4881958" y="2904802"/>
            <a:chExt cx="156417" cy="349537"/>
          </a:xfrm>
          <a:solidFill>
            <a:schemeClr val="bg1"/>
          </a:solidFill>
        </p:grpSpPr>
        <p:sp>
          <p:nvSpPr>
            <p:cNvPr id="14507" name="Google Shape;14507;p90"/>
            <p:cNvSpPr/>
            <p:nvPr/>
          </p:nvSpPr>
          <p:spPr>
            <a:xfrm>
              <a:off x="4994802" y="3168370"/>
              <a:ext cx="10241" cy="10623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cubicBezTo>
                    <a:pt x="250" y="334"/>
                    <a:pt x="322" y="250"/>
                    <a:pt x="322" y="167"/>
                  </a:cubicBez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8" name="Google Shape;14508;p90"/>
            <p:cNvSpPr/>
            <p:nvPr/>
          </p:nvSpPr>
          <p:spPr>
            <a:xfrm>
              <a:off x="4994802" y="3194864"/>
              <a:ext cx="10241" cy="10273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9" name="Google Shape;14509;p90"/>
            <p:cNvSpPr/>
            <p:nvPr/>
          </p:nvSpPr>
          <p:spPr>
            <a:xfrm>
              <a:off x="4937999" y="2904802"/>
              <a:ext cx="45831" cy="221935"/>
            </a:xfrm>
            <a:custGeom>
              <a:avLst/>
              <a:gdLst/>
              <a:ahLst/>
              <a:cxnLst/>
              <a:rect l="l" t="t" r="r" b="b"/>
              <a:pathLst>
                <a:path w="1441" h="6978" extrusionOk="0">
                  <a:moveTo>
                    <a:pt x="1060" y="310"/>
                  </a:moveTo>
                  <a:cubicBezTo>
                    <a:pt x="1072" y="310"/>
                    <a:pt x="1084" y="322"/>
                    <a:pt x="1084" y="322"/>
                  </a:cubicBezTo>
                  <a:cubicBezTo>
                    <a:pt x="1084" y="346"/>
                    <a:pt x="1096" y="346"/>
                    <a:pt x="1096" y="358"/>
                  </a:cubicBezTo>
                  <a:lnTo>
                    <a:pt x="1084" y="417"/>
                  </a:lnTo>
                  <a:cubicBezTo>
                    <a:pt x="1024" y="643"/>
                    <a:pt x="1024" y="881"/>
                    <a:pt x="1060" y="1096"/>
                  </a:cubicBezTo>
                  <a:lnTo>
                    <a:pt x="1143" y="1632"/>
                  </a:lnTo>
                  <a:cubicBezTo>
                    <a:pt x="1119" y="1691"/>
                    <a:pt x="1096" y="1727"/>
                    <a:pt x="1072" y="1751"/>
                  </a:cubicBezTo>
                  <a:cubicBezTo>
                    <a:pt x="1000" y="1834"/>
                    <a:pt x="881" y="1953"/>
                    <a:pt x="834" y="2096"/>
                  </a:cubicBezTo>
                  <a:lnTo>
                    <a:pt x="834" y="2108"/>
                  </a:lnTo>
                  <a:lnTo>
                    <a:pt x="488" y="2108"/>
                  </a:lnTo>
                  <a:lnTo>
                    <a:pt x="488" y="2096"/>
                  </a:lnTo>
                  <a:lnTo>
                    <a:pt x="1012" y="310"/>
                  </a:lnTo>
                  <a:close/>
                  <a:moveTo>
                    <a:pt x="774" y="2429"/>
                  </a:moveTo>
                  <a:lnTo>
                    <a:pt x="917" y="6668"/>
                  </a:lnTo>
                  <a:lnTo>
                    <a:pt x="465" y="6668"/>
                  </a:lnTo>
                  <a:lnTo>
                    <a:pt x="607" y="2429"/>
                  </a:lnTo>
                  <a:close/>
                  <a:moveTo>
                    <a:pt x="1000" y="0"/>
                  </a:moveTo>
                  <a:cubicBezTo>
                    <a:pt x="846" y="0"/>
                    <a:pt x="727" y="84"/>
                    <a:pt x="679" y="239"/>
                  </a:cubicBezTo>
                  <a:lnTo>
                    <a:pt x="655" y="310"/>
                  </a:lnTo>
                  <a:lnTo>
                    <a:pt x="548" y="286"/>
                  </a:lnTo>
                  <a:cubicBezTo>
                    <a:pt x="531" y="279"/>
                    <a:pt x="513" y="275"/>
                    <a:pt x="496" y="275"/>
                  </a:cubicBezTo>
                  <a:cubicBezTo>
                    <a:pt x="429" y="275"/>
                    <a:pt x="367" y="325"/>
                    <a:pt x="357" y="381"/>
                  </a:cubicBezTo>
                  <a:cubicBezTo>
                    <a:pt x="322" y="477"/>
                    <a:pt x="381" y="560"/>
                    <a:pt x="465" y="584"/>
                  </a:cubicBezTo>
                  <a:lnTo>
                    <a:pt x="560" y="608"/>
                  </a:lnTo>
                  <a:lnTo>
                    <a:pt x="488" y="846"/>
                  </a:lnTo>
                  <a:lnTo>
                    <a:pt x="381" y="822"/>
                  </a:lnTo>
                  <a:cubicBezTo>
                    <a:pt x="364" y="815"/>
                    <a:pt x="346" y="811"/>
                    <a:pt x="329" y="811"/>
                  </a:cubicBezTo>
                  <a:cubicBezTo>
                    <a:pt x="262" y="811"/>
                    <a:pt x="200" y="860"/>
                    <a:pt x="191" y="917"/>
                  </a:cubicBezTo>
                  <a:cubicBezTo>
                    <a:pt x="167" y="1012"/>
                    <a:pt x="226" y="1096"/>
                    <a:pt x="298" y="1120"/>
                  </a:cubicBezTo>
                  <a:lnTo>
                    <a:pt x="405" y="1143"/>
                  </a:lnTo>
                  <a:lnTo>
                    <a:pt x="322" y="1382"/>
                  </a:lnTo>
                  <a:lnTo>
                    <a:pt x="226" y="1358"/>
                  </a:lnTo>
                  <a:cubicBezTo>
                    <a:pt x="207" y="1350"/>
                    <a:pt x="188" y="1347"/>
                    <a:pt x="170" y="1347"/>
                  </a:cubicBezTo>
                  <a:cubicBezTo>
                    <a:pt x="99" y="1347"/>
                    <a:pt x="43" y="1396"/>
                    <a:pt x="24" y="1453"/>
                  </a:cubicBezTo>
                  <a:cubicBezTo>
                    <a:pt x="0" y="1548"/>
                    <a:pt x="60" y="1632"/>
                    <a:pt x="131" y="1655"/>
                  </a:cubicBezTo>
                  <a:lnTo>
                    <a:pt x="238" y="1679"/>
                  </a:lnTo>
                  <a:lnTo>
                    <a:pt x="143" y="1977"/>
                  </a:lnTo>
                  <a:cubicBezTo>
                    <a:pt x="119" y="2084"/>
                    <a:pt x="131" y="2191"/>
                    <a:pt x="203" y="2275"/>
                  </a:cubicBezTo>
                  <a:cubicBezTo>
                    <a:pt x="226" y="2310"/>
                    <a:pt x="250" y="2334"/>
                    <a:pt x="286" y="2346"/>
                  </a:cubicBezTo>
                  <a:lnTo>
                    <a:pt x="131" y="6668"/>
                  </a:lnTo>
                  <a:cubicBezTo>
                    <a:pt x="131" y="6751"/>
                    <a:pt x="167" y="6835"/>
                    <a:pt x="226" y="6894"/>
                  </a:cubicBezTo>
                  <a:cubicBezTo>
                    <a:pt x="286" y="6954"/>
                    <a:pt x="357" y="6977"/>
                    <a:pt x="429" y="6977"/>
                  </a:cubicBezTo>
                  <a:lnTo>
                    <a:pt x="905" y="6977"/>
                  </a:lnTo>
                  <a:cubicBezTo>
                    <a:pt x="1000" y="6977"/>
                    <a:pt x="1072" y="6954"/>
                    <a:pt x="1119" y="6894"/>
                  </a:cubicBezTo>
                  <a:cubicBezTo>
                    <a:pt x="1179" y="6835"/>
                    <a:pt x="1203" y="6751"/>
                    <a:pt x="1203" y="6668"/>
                  </a:cubicBezTo>
                  <a:lnTo>
                    <a:pt x="1060" y="2286"/>
                  </a:lnTo>
                  <a:cubicBezTo>
                    <a:pt x="1084" y="2263"/>
                    <a:pt x="1096" y="2215"/>
                    <a:pt x="1119" y="2167"/>
                  </a:cubicBezTo>
                  <a:cubicBezTo>
                    <a:pt x="1143" y="2084"/>
                    <a:pt x="1203" y="2013"/>
                    <a:pt x="1262" y="1965"/>
                  </a:cubicBezTo>
                  <a:cubicBezTo>
                    <a:pt x="1393" y="1894"/>
                    <a:pt x="1441" y="1751"/>
                    <a:pt x="1429" y="1608"/>
                  </a:cubicBezTo>
                  <a:lnTo>
                    <a:pt x="1334" y="1072"/>
                  </a:lnTo>
                  <a:cubicBezTo>
                    <a:pt x="1310" y="881"/>
                    <a:pt x="1310" y="703"/>
                    <a:pt x="1369" y="500"/>
                  </a:cubicBezTo>
                  <a:lnTo>
                    <a:pt x="1381" y="441"/>
                  </a:lnTo>
                  <a:cubicBezTo>
                    <a:pt x="1417" y="346"/>
                    <a:pt x="1381" y="227"/>
                    <a:pt x="1310" y="131"/>
                  </a:cubicBezTo>
                  <a:cubicBezTo>
                    <a:pt x="1239" y="48"/>
                    <a:pt x="1131" y="0"/>
                    <a:pt x="10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0" name="Google Shape;14510;p90"/>
            <p:cNvSpPr/>
            <p:nvPr/>
          </p:nvSpPr>
          <p:spPr>
            <a:xfrm>
              <a:off x="4937617" y="3141463"/>
              <a:ext cx="44718" cy="10273"/>
            </a:xfrm>
            <a:custGeom>
              <a:avLst/>
              <a:gdLst/>
              <a:ahLst/>
              <a:cxnLst/>
              <a:rect l="l" t="t" r="r" b="b"/>
              <a:pathLst>
                <a:path w="1406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1239" y="322"/>
                  </a:lnTo>
                  <a:cubicBezTo>
                    <a:pt x="1334" y="322"/>
                    <a:pt x="1405" y="251"/>
                    <a:pt x="1405" y="168"/>
                  </a:cubicBezTo>
                  <a:cubicBezTo>
                    <a:pt x="1405" y="72"/>
                    <a:pt x="1334" y="1"/>
                    <a:pt x="1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1" name="Google Shape;14511;p90"/>
            <p:cNvSpPr/>
            <p:nvPr/>
          </p:nvSpPr>
          <p:spPr>
            <a:xfrm>
              <a:off x="4937617" y="3168370"/>
              <a:ext cx="44718" cy="10623"/>
            </a:xfrm>
            <a:custGeom>
              <a:avLst/>
              <a:gdLst/>
              <a:ahLst/>
              <a:cxnLst/>
              <a:rect l="l" t="t" r="r" b="b"/>
              <a:pathLst>
                <a:path w="1406" h="33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lnTo>
                    <a:pt x="1239" y="334"/>
                  </a:lnTo>
                  <a:cubicBezTo>
                    <a:pt x="1334" y="334"/>
                    <a:pt x="1405" y="250"/>
                    <a:pt x="1405" y="167"/>
                  </a:cubicBezTo>
                  <a:cubicBezTo>
                    <a:pt x="1405" y="72"/>
                    <a:pt x="1334" y="0"/>
                    <a:pt x="1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2" name="Google Shape;14512;p90"/>
            <p:cNvSpPr/>
            <p:nvPr/>
          </p:nvSpPr>
          <p:spPr>
            <a:xfrm>
              <a:off x="4937617" y="3195245"/>
              <a:ext cx="44718" cy="10623"/>
            </a:xfrm>
            <a:custGeom>
              <a:avLst/>
              <a:gdLst/>
              <a:ahLst/>
              <a:cxnLst/>
              <a:rect l="l" t="t" r="r" b="b"/>
              <a:pathLst>
                <a:path w="1406" h="33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1239" y="334"/>
                  </a:lnTo>
                  <a:cubicBezTo>
                    <a:pt x="1334" y="334"/>
                    <a:pt x="1405" y="262"/>
                    <a:pt x="1405" y="167"/>
                  </a:cubicBezTo>
                  <a:cubicBezTo>
                    <a:pt x="1405" y="72"/>
                    <a:pt x="1334" y="0"/>
                    <a:pt x="1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3" name="Google Shape;14513;p90"/>
            <p:cNvSpPr/>
            <p:nvPr/>
          </p:nvSpPr>
          <p:spPr>
            <a:xfrm>
              <a:off x="4881958" y="3054953"/>
              <a:ext cx="156417" cy="199386"/>
            </a:xfrm>
            <a:custGeom>
              <a:avLst/>
              <a:gdLst/>
              <a:ahLst/>
              <a:cxnLst/>
              <a:rect l="l" t="t" r="r" b="b"/>
              <a:pathLst>
                <a:path w="4918" h="6269" extrusionOk="0">
                  <a:moveTo>
                    <a:pt x="777" y="1"/>
                  </a:moveTo>
                  <a:cubicBezTo>
                    <a:pt x="669" y="1"/>
                    <a:pt x="573" y="58"/>
                    <a:pt x="512" y="149"/>
                  </a:cubicBezTo>
                  <a:cubicBezTo>
                    <a:pt x="262" y="471"/>
                    <a:pt x="393" y="1316"/>
                    <a:pt x="869" y="2268"/>
                  </a:cubicBezTo>
                  <a:cubicBezTo>
                    <a:pt x="1012" y="2566"/>
                    <a:pt x="988" y="2602"/>
                    <a:pt x="750" y="2888"/>
                  </a:cubicBezTo>
                  <a:cubicBezTo>
                    <a:pt x="643" y="2995"/>
                    <a:pt x="512" y="3149"/>
                    <a:pt x="357" y="3376"/>
                  </a:cubicBezTo>
                  <a:cubicBezTo>
                    <a:pt x="36" y="3840"/>
                    <a:pt x="0" y="4566"/>
                    <a:pt x="298" y="5138"/>
                  </a:cubicBezTo>
                  <a:cubicBezTo>
                    <a:pt x="500" y="5543"/>
                    <a:pt x="1000" y="6221"/>
                    <a:pt x="2227" y="6269"/>
                  </a:cubicBezTo>
                  <a:lnTo>
                    <a:pt x="2703" y="6269"/>
                  </a:lnTo>
                  <a:cubicBezTo>
                    <a:pt x="3632" y="6233"/>
                    <a:pt x="4346" y="5781"/>
                    <a:pt x="4679" y="5043"/>
                  </a:cubicBezTo>
                  <a:cubicBezTo>
                    <a:pt x="4917" y="4471"/>
                    <a:pt x="4870" y="3792"/>
                    <a:pt x="4525" y="3388"/>
                  </a:cubicBezTo>
                  <a:cubicBezTo>
                    <a:pt x="4405" y="3257"/>
                    <a:pt x="4310" y="3149"/>
                    <a:pt x="4227" y="3042"/>
                  </a:cubicBezTo>
                  <a:cubicBezTo>
                    <a:pt x="4013" y="2804"/>
                    <a:pt x="3929" y="2721"/>
                    <a:pt x="3917" y="2602"/>
                  </a:cubicBezTo>
                  <a:cubicBezTo>
                    <a:pt x="3929" y="2554"/>
                    <a:pt x="3989" y="2471"/>
                    <a:pt x="4036" y="2376"/>
                  </a:cubicBezTo>
                  <a:cubicBezTo>
                    <a:pt x="4263" y="1995"/>
                    <a:pt x="4644" y="1340"/>
                    <a:pt x="4394" y="875"/>
                  </a:cubicBezTo>
                  <a:cubicBezTo>
                    <a:pt x="4334" y="768"/>
                    <a:pt x="4251" y="744"/>
                    <a:pt x="4203" y="721"/>
                  </a:cubicBezTo>
                  <a:cubicBezTo>
                    <a:pt x="4192" y="719"/>
                    <a:pt x="4180" y="718"/>
                    <a:pt x="4169" y="718"/>
                  </a:cubicBezTo>
                  <a:cubicBezTo>
                    <a:pt x="4003" y="718"/>
                    <a:pt x="3845" y="876"/>
                    <a:pt x="3655" y="1066"/>
                  </a:cubicBezTo>
                  <a:cubicBezTo>
                    <a:pt x="3596" y="1125"/>
                    <a:pt x="3536" y="1185"/>
                    <a:pt x="3477" y="1233"/>
                  </a:cubicBezTo>
                  <a:cubicBezTo>
                    <a:pt x="3417" y="1292"/>
                    <a:pt x="3393" y="1399"/>
                    <a:pt x="3453" y="1459"/>
                  </a:cubicBezTo>
                  <a:cubicBezTo>
                    <a:pt x="3487" y="1486"/>
                    <a:pt x="3538" y="1506"/>
                    <a:pt x="3586" y="1506"/>
                  </a:cubicBezTo>
                  <a:cubicBezTo>
                    <a:pt x="3621" y="1506"/>
                    <a:pt x="3654" y="1496"/>
                    <a:pt x="3679" y="1471"/>
                  </a:cubicBezTo>
                  <a:lnTo>
                    <a:pt x="3858" y="1292"/>
                  </a:lnTo>
                  <a:cubicBezTo>
                    <a:pt x="3929" y="1209"/>
                    <a:pt x="4048" y="1102"/>
                    <a:pt x="4108" y="1054"/>
                  </a:cubicBezTo>
                  <a:lnTo>
                    <a:pt x="4108" y="1054"/>
                  </a:lnTo>
                  <a:cubicBezTo>
                    <a:pt x="4227" y="1352"/>
                    <a:pt x="3917" y="1899"/>
                    <a:pt x="3739" y="2197"/>
                  </a:cubicBezTo>
                  <a:cubicBezTo>
                    <a:pt x="3620" y="2399"/>
                    <a:pt x="3572" y="2495"/>
                    <a:pt x="3572" y="2566"/>
                  </a:cubicBezTo>
                  <a:cubicBezTo>
                    <a:pt x="3572" y="2804"/>
                    <a:pt x="3727" y="2971"/>
                    <a:pt x="3977" y="3245"/>
                  </a:cubicBezTo>
                  <a:cubicBezTo>
                    <a:pt x="4072" y="3328"/>
                    <a:pt x="4155" y="3435"/>
                    <a:pt x="4274" y="3566"/>
                  </a:cubicBezTo>
                  <a:cubicBezTo>
                    <a:pt x="4525" y="3876"/>
                    <a:pt x="4560" y="4435"/>
                    <a:pt x="4346" y="4912"/>
                  </a:cubicBezTo>
                  <a:cubicBezTo>
                    <a:pt x="4191" y="5269"/>
                    <a:pt x="3751" y="5888"/>
                    <a:pt x="2655" y="5947"/>
                  </a:cubicBezTo>
                  <a:lnTo>
                    <a:pt x="2203" y="5947"/>
                  </a:lnTo>
                  <a:cubicBezTo>
                    <a:pt x="1429" y="5900"/>
                    <a:pt x="834" y="5578"/>
                    <a:pt x="572" y="4995"/>
                  </a:cubicBezTo>
                  <a:cubicBezTo>
                    <a:pt x="334" y="4519"/>
                    <a:pt x="357" y="3911"/>
                    <a:pt x="619" y="3554"/>
                  </a:cubicBezTo>
                  <a:cubicBezTo>
                    <a:pt x="762" y="3340"/>
                    <a:pt x="881" y="3209"/>
                    <a:pt x="988" y="3090"/>
                  </a:cubicBezTo>
                  <a:cubicBezTo>
                    <a:pt x="1274" y="2757"/>
                    <a:pt x="1369" y="2602"/>
                    <a:pt x="1155" y="2126"/>
                  </a:cubicBezTo>
                  <a:cubicBezTo>
                    <a:pt x="584" y="947"/>
                    <a:pt x="691" y="351"/>
                    <a:pt x="774" y="316"/>
                  </a:cubicBezTo>
                  <a:lnTo>
                    <a:pt x="774" y="316"/>
                  </a:lnTo>
                  <a:cubicBezTo>
                    <a:pt x="881" y="340"/>
                    <a:pt x="941" y="435"/>
                    <a:pt x="1048" y="602"/>
                  </a:cubicBezTo>
                  <a:cubicBezTo>
                    <a:pt x="1107" y="709"/>
                    <a:pt x="1179" y="828"/>
                    <a:pt x="1286" y="935"/>
                  </a:cubicBezTo>
                  <a:cubicBezTo>
                    <a:pt x="1317" y="966"/>
                    <a:pt x="1361" y="984"/>
                    <a:pt x="1405" y="984"/>
                  </a:cubicBezTo>
                  <a:cubicBezTo>
                    <a:pt x="1445" y="984"/>
                    <a:pt x="1484" y="969"/>
                    <a:pt x="1512" y="935"/>
                  </a:cubicBezTo>
                  <a:cubicBezTo>
                    <a:pt x="1572" y="875"/>
                    <a:pt x="1584" y="768"/>
                    <a:pt x="1512" y="709"/>
                  </a:cubicBezTo>
                  <a:cubicBezTo>
                    <a:pt x="1429" y="613"/>
                    <a:pt x="1369" y="530"/>
                    <a:pt x="1310" y="447"/>
                  </a:cubicBezTo>
                  <a:cubicBezTo>
                    <a:pt x="1191" y="244"/>
                    <a:pt x="1072" y="54"/>
                    <a:pt x="834" y="6"/>
                  </a:cubicBezTo>
                  <a:cubicBezTo>
                    <a:pt x="814" y="3"/>
                    <a:pt x="795" y="1"/>
                    <a:pt x="7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14" name="Google Shape;14514;p90"/>
          <p:cNvGrpSpPr/>
          <p:nvPr/>
        </p:nvGrpSpPr>
        <p:grpSpPr>
          <a:xfrm>
            <a:off x="5230318" y="2886514"/>
            <a:ext cx="371133" cy="367443"/>
            <a:chOff x="5230318" y="2886514"/>
            <a:chExt cx="371133" cy="367443"/>
          </a:xfrm>
          <a:solidFill>
            <a:schemeClr val="bg1"/>
          </a:solidFill>
        </p:grpSpPr>
        <p:sp>
          <p:nvSpPr>
            <p:cNvPr id="14515" name="Google Shape;14515;p90"/>
            <p:cNvSpPr/>
            <p:nvPr/>
          </p:nvSpPr>
          <p:spPr>
            <a:xfrm>
              <a:off x="5328023" y="3080397"/>
              <a:ext cx="72356" cy="70257"/>
            </a:xfrm>
            <a:custGeom>
              <a:avLst/>
              <a:gdLst/>
              <a:ahLst/>
              <a:cxnLst/>
              <a:rect l="l" t="t" r="r" b="b"/>
              <a:pathLst>
                <a:path w="2275" h="2209" extrusionOk="0">
                  <a:moveTo>
                    <a:pt x="1161" y="0"/>
                  </a:moveTo>
                  <a:cubicBezTo>
                    <a:pt x="1103" y="0"/>
                    <a:pt x="1041" y="35"/>
                    <a:pt x="1001" y="75"/>
                  </a:cubicBezTo>
                  <a:cubicBezTo>
                    <a:pt x="953" y="111"/>
                    <a:pt x="941" y="147"/>
                    <a:pt x="965" y="206"/>
                  </a:cubicBezTo>
                  <a:lnTo>
                    <a:pt x="1858" y="1826"/>
                  </a:lnTo>
                  <a:lnTo>
                    <a:pt x="239" y="933"/>
                  </a:lnTo>
                  <a:cubicBezTo>
                    <a:pt x="226" y="926"/>
                    <a:pt x="212" y="923"/>
                    <a:pt x="199" y="923"/>
                  </a:cubicBezTo>
                  <a:cubicBezTo>
                    <a:pt x="165" y="923"/>
                    <a:pt x="130" y="943"/>
                    <a:pt x="96" y="968"/>
                  </a:cubicBezTo>
                  <a:cubicBezTo>
                    <a:pt x="36" y="1028"/>
                    <a:pt x="1" y="1147"/>
                    <a:pt x="60" y="1206"/>
                  </a:cubicBezTo>
                  <a:lnTo>
                    <a:pt x="72" y="1218"/>
                  </a:lnTo>
                  <a:lnTo>
                    <a:pt x="1941" y="2195"/>
                  </a:lnTo>
                  <a:cubicBezTo>
                    <a:pt x="1964" y="2204"/>
                    <a:pt x="1986" y="2209"/>
                    <a:pt x="2008" y="2209"/>
                  </a:cubicBezTo>
                  <a:cubicBezTo>
                    <a:pt x="2068" y="2209"/>
                    <a:pt x="2124" y="2176"/>
                    <a:pt x="2168" y="2123"/>
                  </a:cubicBezTo>
                  <a:cubicBezTo>
                    <a:pt x="2251" y="2088"/>
                    <a:pt x="2275" y="1992"/>
                    <a:pt x="2251" y="1921"/>
                  </a:cubicBezTo>
                  <a:lnTo>
                    <a:pt x="1251" y="63"/>
                  </a:lnTo>
                  <a:cubicBezTo>
                    <a:pt x="1251" y="40"/>
                    <a:pt x="1239" y="40"/>
                    <a:pt x="1239" y="28"/>
                  </a:cubicBezTo>
                  <a:cubicBezTo>
                    <a:pt x="1216" y="8"/>
                    <a:pt x="1189" y="0"/>
                    <a:pt x="11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6" name="Google Shape;14516;p90"/>
            <p:cNvSpPr/>
            <p:nvPr/>
          </p:nvSpPr>
          <p:spPr>
            <a:xfrm>
              <a:off x="5372328" y="3064877"/>
              <a:ext cx="56836" cy="55468"/>
            </a:xfrm>
            <a:custGeom>
              <a:avLst/>
              <a:gdLst/>
              <a:ahLst/>
              <a:cxnLst/>
              <a:rect l="l" t="t" r="r" b="b"/>
              <a:pathLst>
                <a:path w="1787" h="1744" extrusionOk="0">
                  <a:moveTo>
                    <a:pt x="226" y="0"/>
                  </a:moveTo>
                  <a:cubicBezTo>
                    <a:pt x="182" y="0"/>
                    <a:pt x="136" y="35"/>
                    <a:pt x="96" y="75"/>
                  </a:cubicBezTo>
                  <a:cubicBezTo>
                    <a:pt x="36" y="135"/>
                    <a:pt x="1" y="206"/>
                    <a:pt x="48" y="266"/>
                  </a:cubicBezTo>
                  <a:lnTo>
                    <a:pt x="1513" y="1718"/>
                  </a:lnTo>
                  <a:cubicBezTo>
                    <a:pt x="1526" y="1736"/>
                    <a:pt x="1547" y="1744"/>
                    <a:pt x="1571" y="1744"/>
                  </a:cubicBezTo>
                  <a:cubicBezTo>
                    <a:pt x="1614" y="1744"/>
                    <a:pt x="1666" y="1720"/>
                    <a:pt x="1703" y="1683"/>
                  </a:cubicBezTo>
                  <a:cubicBezTo>
                    <a:pt x="1763" y="1623"/>
                    <a:pt x="1787" y="1540"/>
                    <a:pt x="1751" y="1480"/>
                  </a:cubicBezTo>
                  <a:lnTo>
                    <a:pt x="286" y="28"/>
                  </a:lnTo>
                  <a:cubicBezTo>
                    <a:pt x="267" y="8"/>
                    <a:pt x="247" y="0"/>
                    <a:pt x="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7" name="Google Shape;14517;p90"/>
            <p:cNvSpPr/>
            <p:nvPr/>
          </p:nvSpPr>
          <p:spPr>
            <a:xfrm>
              <a:off x="5390902" y="3028269"/>
              <a:ext cx="57949" cy="73533"/>
            </a:xfrm>
            <a:custGeom>
              <a:avLst/>
              <a:gdLst/>
              <a:ahLst/>
              <a:cxnLst/>
              <a:rect l="l" t="t" r="r" b="b"/>
              <a:pathLst>
                <a:path w="1822" h="2312" extrusionOk="0">
                  <a:moveTo>
                    <a:pt x="933" y="336"/>
                  </a:moveTo>
                  <a:cubicBezTo>
                    <a:pt x="1027" y="336"/>
                    <a:pt x="1125" y="381"/>
                    <a:pt x="1226" y="476"/>
                  </a:cubicBezTo>
                  <a:lnTo>
                    <a:pt x="1250" y="512"/>
                  </a:lnTo>
                  <a:cubicBezTo>
                    <a:pt x="1441" y="702"/>
                    <a:pt x="1441" y="893"/>
                    <a:pt x="1286" y="1060"/>
                  </a:cubicBezTo>
                  <a:lnTo>
                    <a:pt x="1012" y="1321"/>
                  </a:lnTo>
                  <a:lnTo>
                    <a:pt x="405" y="726"/>
                  </a:lnTo>
                  <a:lnTo>
                    <a:pt x="667" y="464"/>
                  </a:lnTo>
                  <a:cubicBezTo>
                    <a:pt x="750" y="381"/>
                    <a:pt x="840" y="336"/>
                    <a:pt x="933" y="336"/>
                  </a:cubicBezTo>
                  <a:close/>
                  <a:moveTo>
                    <a:pt x="973" y="0"/>
                  </a:moveTo>
                  <a:cubicBezTo>
                    <a:pt x="797" y="0"/>
                    <a:pt x="634" y="92"/>
                    <a:pt x="488" y="238"/>
                  </a:cubicBezTo>
                  <a:lnTo>
                    <a:pt x="60" y="667"/>
                  </a:lnTo>
                  <a:cubicBezTo>
                    <a:pt x="0" y="726"/>
                    <a:pt x="0" y="786"/>
                    <a:pt x="48" y="833"/>
                  </a:cubicBezTo>
                  <a:lnTo>
                    <a:pt x="1500" y="2286"/>
                  </a:lnTo>
                  <a:cubicBezTo>
                    <a:pt x="1518" y="2303"/>
                    <a:pt x="1542" y="2311"/>
                    <a:pt x="1567" y="2311"/>
                  </a:cubicBezTo>
                  <a:cubicBezTo>
                    <a:pt x="1611" y="2311"/>
                    <a:pt x="1661" y="2288"/>
                    <a:pt x="1691" y="2250"/>
                  </a:cubicBezTo>
                  <a:cubicBezTo>
                    <a:pt x="1762" y="2191"/>
                    <a:pt x="1786" y="2119"/>
                    <a:pt x="1738" y="2048"/>
                  </a:cubicBezTo>
                  <a:lnTo>
                    <a:pt x="1191" y="1500"/>
                  </a:lnTo>
                  <a:lnTo>
                    <a:pt x="1465" y="1238"/>
                  </a:lnTo>
                  <a:cubicBezTo>
                    <a:pt x="1738" y="952"/>
                    <a:pt x="1822" y="607"/>
                    <a:pt x="1477" y="250"/>
                  </a:cubicBezTo>
                  <a:lnTo>
                    <a:pt x="1465" y="238"/>
                  </a:lnTo>
                  <a:cubicBezTo>
                    <a:pt x="1292" y="71"/>
                    <a:pt x="1127" y="0"/>
                    <a:pt x="9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8" name="Google Shape;14518;p90"/>
            <p:cNvSpPr/>
            <p:nvPr/>
          </p:nvSpPr>
          <p:spPr>
            <a:xfrm>
              <a:off x="5230318" y="2886514"/>
              <a:ext cx="371133" cy="367443"/>
            </a:xfrm>
            <a:custGeom>
              <a:avLst/>
              <a:gdLst/>
              <a:ahLst/>
              <a:cxnLst/>
              <a:rect l="l" t="t" r="r" b="b"/>
              <a:pathLst>
                <a:path w="11669" h="11553" extrusionOk="0">
                  <a:moveTo>
                    <a:pt x="7323" y="385"/>
                  </a:moveTo>
                  <a:lnTo>
                    <a:pt x="7526" y="575"/>
                  </a:lnTo>
                  <a:lnTo>
                    <a:pt x="7526" y="587"/>
                  </a:lnTo>
                  <a:cubicBezTo>
                    <a:pt x="7383" y="837"/>
                    <a:pt x="7430" y="1147"/>
                    <a:pt x="7621" y="1349"/>
                  </a:cubicBezTo>
                  <a:cubicBezTo>
                    <a:pt x="7752" y="1473"/>
                    <a:pt x="7918" y="1539"/>
                    <a:pt x="8082" y="1539"/>
                  </a:cubicBezTo>
                  <a:cubicBezTo>
                    <a:pt x="8187" y="1539"/>
                    <a:pt x="8290" y="1512"/>
                    <a:pt x="8383" y="1456"/>
                  </a:cubicBezTo>
                  <a:lnTo>
                    <a:pt x="8395" y="1456"/>
                  </a:lnTo>
                  <a:lnTo>
                    <a:pt x="8847" y="1897"/>
                  </a:lnTo>
                  <a:lnTo>
                    <a:pt x="8847" y="1909"/>
                  </a:lnTo>
                  <a:cubicBezTo>
                    <a:pt x="8716" y="2171"/>
                    <a:pt x="8752" y="2480"/>
                    <a:pt x="8954" y="2671"/>
                  </a:cubicBezTo>
                  <a:cubicBezTo>
                    <a:pt x="9076" y="2800"/>
                    <a:pt x="9236" y="2864"/>
                    <a:pt x="9396" y="2864"/>
                  </a:cubicBezTo>
                  <a:cubicBezTo>
                    <a:pt x="9503" y="2864"/>
                    <a:pt x="9609" y="2835"/>
                    <a:pt x="9704" y="2778"/>
                  </a:cubicBezTo>
                  <a:lnTo>
                    <a:pt x="9728" y="2778"/>
                  </a:lnTo>
                  <a:lnTo>
                    <a:pt x="10169" y="3219"/>
                  </a:lnTo>
                  <a:lnTo>
                    <a:pt x="10169" y="3242"/>
                  </a:lnTo>
                  <a:cubicBezTo>
                    <a:pt x="10038" y="3492"/>
                    <a:pt x="10085" y="3802"/>
                    <a:pt x="10276" y="3993"/>
                  </a:cubicBezTo>
                  <a:cubicBezTo>
                    <a:pt x="10398" y="4122"/>
                    <a:pt x="10564" y="4191"/>
                    <a:pt x="10728" y="4191"/>
                  </a:cubicBezTo>
                  <a:cubicBezTo>
                    <a:pt x="10836" y="4191"/>
                    <a:pt x="10944" y="4161"/>
                    <a:pt x="11038" y="4100"/>
                  </a:cubicBezTo>
                  <a:lnTo>
                    <a:pt x="11050" y="4100"/>
                  </a:lnTo>
                  <a:lnTo>
                    <a:pt x="11240" y="4290"/>
                  </a:lnTo>
                  <a:cubicBezTo>
                    <a:pt x="11300" y="4350"/>
                    <a:pt x="11300" y="4350"/>
                    <a:pt x="11288" y="4350"/>
                  </a:cubicBezTo>
                  <a:lnTo>
                    <a:pt x="10276" y="5362"/>
                  </a:lnTo>
                  <a:lnTo>
                    <a:pt x="9966" y="5052"/>
                  </a:lnTo>
                  <a:cubicBezTo>
                    <a:pt x="9937" y="5022"/>
                    <a:pt x="9892" y="5008"/>
                    <a:pt x="9847" y="5008"/>
                  </a:cubicBezTo>
                  <a:cubicBezTo>
                    <a:pt x="9803" y="5008"/>
                    <a:pt x="9758" y="5022"/>
                    <a:pt x="9728" y="5052"/>
                  </a:cubicBezTo>
                  <a:cubicBezTo>
                    <a:pt x="9669" y="5112"/>
                    <a:pt x="9669" y="5231"/>
                    <a:pt x="9728" y="5290"/>
                  </a:cubicBezTo>
                  <a:lnTo>
                    <a:pt x="10038" y="5600"/>
                  </a:lnTo>
                  <a:lnTo>
                    <a:pt x="4394" y="11243"/>
                  </a:lnTo>
                  <a:lnTo>
                    <a:pt x="4382" y="11243"/>
                  </a:lnTo>
                  <a:lnTo>
                    <a:pt x="4192" y="11053"/>
                  </a:lnTo>
                  <a:lnTo>
                    <a:pt x="4192" y="11029"/>
                  </a:lnTo>
                  <a:cubicBezTo>
                    <a:pt x="4323" y="10779"/>
                    <a:pt x="4275" y="10469"/>
                    <a:pt x="4073" y="10279"/>
                  </a:cubicBezTo>
                  <a:cubicBezTo>
                    <a:pt x="3954" y="10160"/>
                    <a:pt x="3775" y="10077"/>
                    <a:pt x="3608" y="10077"/>
                  </a:cubicBezTo>
                  <a:cubicBezTo>
                    <a:pt x="3501" y="10077"/>
                    <a:pt x="3394" y="10112"/>
                    <a:pt x="3311" y="10160"/>
                  </a:cubicBezTo>
                  <a:lnTo>
                    <a:pt x="3299" y="10160"/>
                  </a:lnTo>
                  <a:lnTo>
                    <a:pt x="2846" y="9707"/>
                  </a:lnTo>
                  <a:lnTo>
                    <a:pt x="2846" y="9696"/>
                  </a:lnTo>
                  <a:cubicBezTo>
                    <a:pt x="2977" y="9446"/>
                    <a:pt x="2942" y="9136"/>
                    <a:pt x="2727" y="8934"/>
                  </a:cubicBezTo>
                  <a:cubicBezTo>
                    <a:pt x="2601" y="8807"/>
                    <a:pt x="2438" y="8741"/>
                    <a:pt x="2269" y="8741"/>
                  </a:cubicBezTo>
                  <a:cubicBezTo>
                    <a:pt x="2167" y="8741"/>
                    <a:pt x="2064" y="8765"/>
                    <a:pt x="1965" y="8815"/>
                  </a:cubicBezTo>
                  <a:lnTo>
                    <a:pt x="1954" y="8815"/>
                  </a:lnTo>
                  <a:lnTo>
                    <a:pt x="1513" y="8374"/>
                  </a:lnTo>
                  <a:lnTo>
                    <a:pt x="1513" y="8350"/>
                  </a:lnTo>
                  <a:cubicBezTo>
                    <a:pt x="1644" y="8100"/>
                    <a:pt x="1596" y="7791"/>
                    <a:pt x="1394" y="7600"/>
                  </a:cubicBezTo>
                  <a:cubicBezTo>
                    <a:pt x="1260" y="7473"/>
                    <a:pt x="1093" y="7403"/>
                    <a:pt x="925" y="7403"/>
                  </a:cubicBezTo>
                  <a:cubicBezTo>
                    <a:pt x="825" y="7403"/>
                    <a:pt x="725" y="7428"/>
                    <a:pt x="632" y="7481"/>
                  </a:cubicBezTo>
                  <a:lnTo>
                    <a:pt x="620" y="7481"/>
                  </a:lnTo>
                  <a:lnTo>
                    <a:pt x="418" y="7291"/>
                  </a:lnTo>
                  <a:lnTo>
                    <a:pt x="418" y="7267"/>
                  </a:lnTo>
                  <a:lnTo>
                    <a:pt x="6061" y="1635"/>
                  </a:lnTo>
                  <a:lnTo>
                    <a:pt x="6395" y="1957"/>
                  </a:lnTo>
                  <a:cubicBezTo>
                    <a:pt x="6418" y="1992"/>
                    <a:pt x="6466" y="2004"/>
                    <a:pt x="6514" y="2004"/>
                  </a:cubicBezTo>
                  <a:cubicBezTo>
                    <a:pt x="6549" y="2004"/>
                    <a:pt x="6597" y="1992"/>
                    <a:pt x="6633" y="1957"/>
                  </a:cubicBezTo>
                  <a:cubicBezTo>
                    <a:pt x="6692" y="1897"/>
                    <a:pt x="6692" y="1778"/>
                    <a:pt x="6633" y="1718"/>
                  </a:cubicBezTo>
                  <a:lnTo>
                    <a:pt x="6299" y="1397"/>
                  </a:lnTo>
                  <a:lnTo>
                    <a:pt x="7311" y="385"/>
                  </a:lnTo>
                  <a:close/>
                  <a:moveTo>
                    <a:pt x="7288" y="1"/>
                  </a:moveTo>
                  <a:cubicBezTo>
                    <a:pt x="7198" y="1"/>
                    <a:pt x="7109" y="34"/>
                    <a:pt x="7037" y="99"/>
                  </a:cubicBezTo>
                  <a:lnTo>
                    <a:pt x="132" y="7005"/>
                  </a:lnTo>
                  <a:cubicBezTo>
                    <a:pt x="1" y="7136"/>
                    <a:pt x="1" y="7362"/>
                    <a:pt x="132" y="7493"/>
                  </a:cubicBezTo>
                  <a:lnTo>
                    <a:pt x="334" y="7683"/>
                  </a:lnTo>
                  <a:cubicBezTo>
                    <a:pt x="393" y="7750"/>
                    <a:pt x="485" y="7789"/>
                    <a:pt x="580" y="7789"/>
                  </a:cubicBezTo>
                  <a:cubicBezTo>
                    <a:pt x="638" y="7789"/>
                    <a:pt x="697" y="7775"/>
                    <a:pt x="751" y="7743"/>
                  </a:cubicBezTo>
                  <a:cubicBezTo>
                    <a:pt x="795" y="7721"/>
                    <a:pt x="842" y="7711"/>
                    <a:pt x="888" y="7711"/>
                  </a:cubicBezTo>
                  <a:cubicBezTo>
                    <a:pt x="968" y="7711"/>
                    <a:pt x="1048" y="7742"/>
                    <a:pt x="1108" y="7803"/>
                  </a:cubicBezTo>
                  <a:cubicBezTo>
                    <a:pt x="1192" y="7898"/>
                    <a:pt x="1227" y="8041"/>
                    <a:pt x="1168" y="8160"/>
                  </a:cubicBezTo>
                  <a:cubicBezTo>
                    <a:pt x="1084" y="8303"/>
                    <a:pt x="1120" y="8481"/>
                    <a:pt x="1227" y="8576"/>
                  </a:cubicBezTo>
                  <a:lnTo>
                    <a:pt x="1668" y="9029"/>
                  </a:lnTo>
                  <a:cubicBezTo>
                    <a:pt x="1734" y="9095"/>
                    <a:pt x="1827" y="9129"/>
                    <a:pt x="1919" y="9129"/>
                  </a:cubicBezTo>
                  <a:cubicBezTo>
                    <a:pt x="1977" y="9129"/>
                    <a:pt x="2034" y="9116"/>
                    <a:pt x="2084" y="9088"/>
                  </a:cubicBezTo>
                  <a:cubicBezTo>
                    <a:pt x="2131" y="9065"/>
                    <a:pt x="2183" y="9053"/>
                    <a:pt x="2234" y="9053"/>
                  </a:cubicBezTo>
                  <a:cubicBezTo>
                    <a:pt x="2314" y="9053"/>
                    <a:pt x="2391" y="9083"/>
                    <a:pt x="2442" y="9148"/>
                  </a:cubicBezTo>
                  <a:cubicBezTo>
                    <a:pt x="2537" y="9231"/>
                    <a:pt x="2561" y="9386"/>
                    <a:pt x="2501" y="9505"/>
                  </a:cubicBezTo>
                  <a:cubicBezTo>
                    <a:pt x="2430" y="9636"/>
                    <a:pt x="2454" y="9815"/>
                    <a:pt x="2561" y="9922"/>
                  </a:cubicBezTo>
                  <a:lnTo>
                    <a:pt x="3013" y="10362"/>
                  </a:lnTo>
                  <a:cubicBezTo>
                    <a:pt x="3080" y="10429"/>
                    <a:pt x="3174" y="10468"/>
                    <a:pt x="3267" y="10468"/>
                  </a:cubicBezTo>
                  <a:cubicBezTo>
                    <a:pt x="3324" y="10468"/>
                    <a:pt x="3380" y="10453"/>
                    <a:pt x="3430" y="10422"/>
                  </a:cubicBezTo>
                  <a:cubicBezTo>
                    <a:pt x="3474" y="10400"/>
                    <a:pt x="3520" y="10389"/>
                    <a:pt x="3567" y="10389"/>
                  </a:cubicBezTo>
                  <a:cubicBezTo>
                    <a:pt x="3647" y="10389"/>
                    <a:pt x="3727" y="10421"/>
                    <a:pt x="3787" y="10481"/>
                  </a:cubicBezTo>
                  <a:cubicBezTo>
                    <a:pt x="3870" y="10577"/>
                    <a:pt x="3906" y="10720"/>
                    <a:pt x="3847" y="10839"/>
                  </a:cubicBezTo>
                  <a:cubicBezTo>
                    <a:pt x="3775" y="10970"/>
                    <a:pt x="3799" y="11160"/>
                    <a:pt x="3906" y="11255"/>
                  </a:cubicBezTo>
                  <a:lnTo>
                    <a:pt x="4097" y="11446"/>
                  </a:lnTo>
                  <a:cubicBezTo>
                    <a:pt x="4168" y="11529"/>
                    <a:pt x="4263" y="11553"/>
                    <a:pt x="4347" y="11553"/>
                  </a:cubicBezTo>
                  <a:cubicBezTo>
                    <a:pt x="4442" y="11553"/>
                    <a:pt x="4525" y="11529"/>
                    <a:pt x="4609" y="11446"/>
                  </a:cubicBezTo>
                  <a:lnTo>
                    <a:pt x="11514" y="4540"/>
                  </a:lnTo>
                  <a:cubicBezTo>
                    <a:pt x="11669" y="4457"/>
                    <a:pt x="11669" y="4231"/>
                    <a:pt x="11538" y="4100"/>
                  </a:cubicBezTo>
                  <a:lnTo>
                    <a:pt x="11348" y="3909"/>
                  </a:lnTo>
                  <a:cubicBezTo>
                    <a:pt x="11282" y="3843"/>
                    <a:pt x="11188" y="3809"/>
                    <a:pt x="11096" y="3809"/>
                  </a:cubicBezTo>
                  <a:cubicBezTo>
                    <a:pt x="11038" y="3809"/>
                    <a:pt x="10981" y="3822"/>
                    <a:pt x="10931" y="3850"/>
                  </a:cubicBezTo>
                  <a:cubicBezTo>
                    <a:pt x="10884" y="3873"/>
                    <a:pt x="10832" y="3885"/>
                    <a:pt x="10780" y="3885"/>
                  </a:cubicBezTo>
                  <a:cubicBezTo>
                    <a:pt x="10700" y="3885"/>
                    <a:pt x="10620" y="3855"/>
                    <a:pt x="10562" y="3790"/>
                  </a:cubicBezTo>
                  <a:cubicBezTo>
                    <a:pt x="10466" y="3695"/>
                    <a:pt x="10443" y="3540"/>
                    <a:pt x="10490" y="3421"/>
                  </a:cubicBezTo>
                  <a:cubicBezTo>
                    <a:pt x="10574" y="3278"/>
                    <a:pt x="10562" y="3100"/>
                    <a:pt x="10431" y="3004"/>
                  </a:cubicBezTo>
                  <a:lnTo>
                    <a:pt x="9990" y="2552"/>
                  </a:lnTo>
                  <a:cubicBezTo>
                    <a:pt x="9924" y="2486"/>
                    <a:pt x="9831" y="2451"/>
                    <a:pt x="9739" y="2451"/>
                  </a:cubicBezTo>
                  <a:cubicBezTo>
                    <a:pt x="9681" y="2451"/>
                    <a:pt x="9624" y="2465"/>
                    <a:pt x="9574" y="2492"/>
                  </a:cubicBezTo>
                  <a:cubicBezTo>
                    <a:pt x="9527" y="2516"/>
                    <a:pt x="9475" y="2528"/>
                    <a:pt x="9423" y="2528"/>
                  </a:cubicBezTo>
                  <a:cubicBezTo>
                    <a:pt x="9342" y="2528"/>
                    <a:pt x="9262" y="2498"/>
                    <a:pt x="9204" y="2433"/>
                  </a:cubicBezTo>
                  <a:cubicBezTo>
                    <a:pt x="9109" y="2349"/>
                    <a:pt x="9085" y="2183"/>
                    <a:pt x="9145" y="2064"/>
                  </a:cubicBezTo>
                  <a:cubicBezTo>
                    <a:pt x="9216" y="1933"/>
                    <a:pt x="9204" y="1754"/>
                    <a:pt x="9085" y="1647"/>
                  </a:cubicBezTo>
                  <a:lnTo>
                    <a:pt x="8633" y="1195"/>
                  </a:lnTo>
                  <a:cubicBezTo>
                    <a:pt x="8565" y="1134"/>
                    <a:pt x="8467" y="1097"/>
                    <a:pt x="8372" y="1097"/>
                  </a:cubicBezTo>
                  <a:cubicBezTo>
                    <a:pt x="8317" y="1097"/>
                    <a:pt x="8264" y="1109"/>
                    <a:pt x="8216" y="1135"/>
                  </a:cubicBezTo>
                  <a:cubicBezTo>
                    <a:pt x="8170" y="1158"/>
                    <a:pt x="8119" y="1171"/>
                    <a:pt x="8069" y="1171"/>
                  </a:cubicBezTo>
                  <a:cubicBezTo>
                    <a:pt x="7991" y="1171"/>
                    <a:pt x="7912" y="1141"/>
                    <a:pt x="7847" y="1075"/>
                  </a:cubicBezTo>
                  <a:cubicBezTo>
                    <a:pt x="7740" y="980"/>
                    <a:pt x="7728" y="825"/>
                    <a:pt x="7788" y="706"/>
                  </a:cubicBezTo>
                  <a:cubicBezTo>
                    <a:pt x="7859" y="575"/>
                    <a:pt x="7847" y="397"/>
                    <a:pt x="7728" y="290"/>
                  </a:cubicBezTo>
                  <a:lnTo>
                    <a:pt x="7538" y="99"/>
                  </a:lnTo>
                  <a:cubicBezTo>
                    <a:pt x="7466" y="34"/>
                    <a:pt x="7377" y="1"/>
                    <a:pt x="72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9" name="Google Shape;14519;p90"/>
            <p:cNvSpPr/>
            <p:nvPr/>
          </p:nvSpPr>
          <p:spPr>
            <a:xfrm>
              <a:off x="5337501" y="3026074"/>
              <a:ext cx="181797" cy="180175"/>
            </a:xfrm>
            <a:custGeom>
              <a:avLst/>
              <a:gdLst/>
              <a:ahLst/>
              <a:cxnLst/>
              <a:rect l="l" t="t" r="r" b="b"/>
              <a:pathLst>
                <a:path w="5716" h="5665" extrusionOk="0">
                  <a:moveTo>
                    <a:pt x="4324" y="0"/>
                  </a:moveTo>
                  <a:cubicBezTo>
                    <a:pt x="4281" y="0"/>
                    <a:pt x="4239" y="15"/>
                    <a:pt x="4215" y="45"/>
                  </a:cubicBezTo>
                  <a:cubicBezTo>
                    <a:pt x="4144" y="105"/>
                    <a:pt x="4144" y="224"/>
                    <a:pt x="4215" y="283"/>
                  </a:cubicBezTo>
                  <a:lnTo>
                    <a:pt x="5311" y="1379"/>
                  </a:lnTo>
                  <a:lnTo>
                    <a:pt x="1393" y="5296"/>
                  </a:lnTo>
                  <a:lnTo>
                    <a:pt x="298" y="4188"/>
                  </a:lnTo>
                  <a:cubicBezTo>
                    <a:pt x="268" y="4159"/>
                    <a:pt x="224" y="4144"/>
                    <a:pt x="179" y="4144"/>
                  </a:cubicBezTo>
                  <a:cubicBezTo>
                    <a:pt x="134" y="4144"/>
                    <a:pt x="90" y="4159"/>
                    <a:pt x="60" y="4188"/>
                  </a:cubicBezTo>
                  <a:cubicBezTo>
                    <a:pt x="0" y="4248"/>
                    <a:pt x="0" y="4367"/>
                    <a:pt x="60" y="4427"/>
                  </a:cubicBezTo>
                  <a:lnTo>
                    <a:pt x="1239" y="5605"/>
                  </a:lnTo>
                  <a:cubicBezTo>
                    <a:pt x="1274" y="5653"/>
                    <a:pt x="1322" y="5665"/>
                    <a:pt x="1381" y="5665"/>
                  </a:cubicBezTo>
                  <a:cubicBezTo>
                    <a:pt x="1441" y="5665"/>
                    <a:pt x="1501" y="5641"/>
                    <a:pt x="1536" y="5605"/>
                  </a:cubicBezTo>
                  <a:lnTo>
                    <a:pt x="5608" y="1533"/>
                  </a:lnTo>
                  <a:cubicBezTo>
                    <a:pt x="5715" y="1438"/>
                    <a:pt x="5715" y="1307"/>
                    <a:pt x="5620" y="1212"/>
                  </a:cubicBezTo>
                  <a:lnTo>
                    <a:pt x="4441" y="45"/>
                  </a:lnTo>
                  <a:cubicBezTo>
                    <a:pt x="4412" y="15"/>
                    <a:pt x="4367" y="0"/>
                    <a:pt x="43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0" name="Google Shape;14520;p90"/>
            <p:cNvSpPr/>
            <p:nvPr/>
          </p:nvSpPr>
          <p:spPr>
            <a:xfrm>
              <a:off x="5281461" y="2969462"/>
              <a:ext cx="181416" cy="180366"/>
            </a:xfrm>
            <a:custGeom>
              <a:avLst/>
              <a:gdLst/>
              <a:ahLst/>
              <a:cxnLst/>
              <a:rect l="l" t="t" r="r" b="b"/>
              <a:pathLst>
                <a:path w="5704" h="5671" extrusionOk="0">
                  <a:moveTo>
                    <a:pt x="4298" y="0"/>
                  </a:moveTo>
                  <a:cubicBezTo>
                    <a:pt x="4242" y="0"/>
                    <a:pt x="4185" y="21"/>
                    <a:pt x="4144" y="63"/>
                  </a:cubicBezTo>
                  <a:lnTo>
                    <a:pt x="60" y="4147"/>
                  </a:lnTo>
                  <a:cubicBezTo>
                    <a:pt x="24" y="4182"/>
                    <a:pt x="0" y="4230"/>
                    <a:pt x="0" y="4290"/>
                  </a:cubicBezTo>
                  <a:cubicBezTo>
                    <a:pt x="0" y="4349"/>
                    <a:pt x="36" y="4409"/>
                    <a:pt x="60" y="4444"/>
                  </a:cubicBezTo>
                  <a:lnTo>
                    <a:pt x="1250" y="5635"/>
                  </a:lnTo>
                  <a:cubicBezTo>
                    <a:pt x="1286" y="5659"/>
                    <a:pt x="1334" y="5671"/>
                    <a:pt x="1369" y="5671"/>
                  </a:cubicBezTo>
                  <a:cubicBezTo>
                    <a:pt x="1417" y="5671"/>
                    <a:pt x="1465" y="5659"/>
                    <a:pt x="1489" y="5635"/>
                  </a:cubicBezTo>
                  <a:cubicBezTo>
                    <a:pt x="1548" y="5576"/>
                    <a:pt x="1548" y="5445"/>
                    <a:pt x="1489" y="5385"/>
                  </a:cubicBezTo>
                  <a:lnTo>
                    <a:pt x="393" y="4290"/>
                  </a:lnTo>
                  <a:lnTo>
                    <a:pt x="4298" y="372"/>
                  </a:lnTo>
                  <a:lnTo>
                    <a:pt x="5406" y="1480"/>
                  </a:lnTo>
                  <a:cubicBezTo>
                    <a:pt x="5435" y="1510"/>
                    <a:pt x="5480" y="1524"/>
                    <a:pt x="5525" y="1524"/>
                  </a:cubicBezTo>
                  <a:cubicBezTo>
                    <a:pt x="5569" y="1524"/>
                    <a:pt x="5614" y="1510"/>
                    <a:pt x="5644" y="1480"/>
                  </a:cubicBezTo>
                  <a:cubicBezTo>
                    <a:pt x="5703" y="1432"/>
                    <a:pt x="5703" y="1313"/>
                    <a:pt x="5644" y="1254"/>
                  </a:cubicBezTo>
                  <a:lnTo>
                    <a:pt x="4453" y="63"/>
                  </a:lnTo>
                  <a:cubicBezTo>
                    <a:pt x="4411" y="21"/>
                    <a:pt x="4355" y="0"/>
                    <a:pt x="4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1" name="Google Shape;14521;p90"/>
            <p:cNvSpPr/>
            <p:nvPr/>
          </p:nvSpPr>
          <p:spPr>
            <a:xfrm>
              <a:off x="5508294" y="3016978"/>
              <a:ext cx="23122" cy="21532"/>
            </a:xfrm>
            <a:custGeom>
              <a:avLst/>
              <a:gdLst/>
              <a:ahLst/>
              <a:cxnLst/>
              <a:rect l="l" t="t" r="r" b="b"/>
              <a:pathLst>
                <a:path w="727" h="677" extrusionOk="0">
                  <a:moveTo>
                    <a:pt x="179" y="1"/>
                  </a:moveTo>
                  <a:cubicBezTo>
                    <a:pt x="134" y="1"/>
                    <a:pt x="89" y="16"/>
                    <a:pt x="60" y="45"/>
                  </a:cubicBezTo>
                  <a:cubicBezTo>
                    <a:pt x="0" y="105"/>
                    <a:pt x="0" y="224"/>
                    <a:pt x="60" y="283"/>
                  </a:cubicBezTo>
                  <a:lnTo>
                    <a:pt x="417" y="641"/>
                  </a:lnTo>
                  <a:cubicBezTo>
                    <a:pt x="453" y="664"/>
                    <a:pt x="488" y="676"/>
                    <a:pt x="536" y="676"/>
                  </a:cubicBezTo>
                  <a:cubicBezTo>
                    <a:pt x="583" y="676"/>
                    <a:pt x="631" y="664"/>
                    <a:pt x="655" y="641"/>
                  </a:cubicBezTo>
                  <a:cubicBezTo>
                    <a:pt x="726" y="581"/>
                    <a:pt x="726" y="474"/>
                    <a:pt x="655" y="402"/>
                  </a:cubicBezTo>
                  <a:lnTo>
                    <a:pt x="298" y="45"/>
                  </a:lnTo>
                  <a:cubicBezTo>
                    <a:pt x="268" y="16"/>
                    <a:pt x="223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2" name="Google Shape;14522;p90"/>
            <p:cNvSpPr/>
            <p:nvPr/>
          </p:nvSpPr>
          <p:spPr>
            <a:xfrm>
              <a:off x="5478366" y="2987082"/>
              <a:ext cx="23504" cy="21882"/>
            </a:xfrm>
            <a:custGeom>
              <a:avLst/>
              <a:gdLst/>
              <a:ahLst/>
              <a:cxnLst/>
              <a:rect l="l" t="t" r="r" b="b"/>
              <a:pathLst>
                <a:path w="739" h="688" extrusionOk="0">
                  <a:moveTo>
                    <a:pt x="179" y="0"/>
                  </a:moveTo>
                  <a:cubicBezTo>
                    <a:pt x="134" y="0"/>
                    <a:pt x="90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lnTo>
                    <a:pt x="417" y="640"/>
                  </a:lnTo>
                  <a:cubicBezTo>
                    <a:pt x="453" y="676"/>
                    <a:pt x="501" y="688"/>
                    <a:pt x="536" y="688"/>
                  </a:cubicBezTo>
                  <a:cubicBezTo>
                    <a:pt x="584" y="688"/>
                    <a:pt x="632" y="664"/>
                    <a:pt x="655" y="640"/>
                  </a:cubicBezTo>
                  <a:cubicBezTo>
                    <a:pt x="739" y="580"/>
                    <a:pt x="739" y="473"/>
                    <a:pt x="655" y="402"/>
                  </a:cubicBezTo>
                  <a:lnTo>
                    <a:pt x="298" y="45"/>
                  </a:lnTo>
                  <a:cubicBezTo>
                    <a:pt x="268" y="15"/>
                    <a:pt x="22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3" name="Google Shape;14523;p90"/>
            <p:cNvSpPr/>
            <p:nvPr/>
          </p:nvSpPr>
          <p:spPr>
            <a:xfrm>
              <a:off x="5449200" y="2957916"/>
              <a:ext cx="23122" cy="21500"/>
            </a:xfrm>
            <a:custGeom>
              <a:avLst/>
              <a:gdLst/>
              <a:ahLst/>
              <a:cxnLst/>
              <a:rect l="l" t="t" r="r" b="b"/>
              <a:pathLst>
                <a:path w="727" h="676" extrusionOk="0">
                  <a:moveTo>
                    <a:pt x="179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93"/>
                    <a:pt x="1" y="224"/>
                    <a:pt x="60" y="283"/>
                  </a:cubicBezTo>
                  <a:lnTo>
                    <a:pt x="417" y="640"/>
                  </a:lnTo>
                  <a:cubicBezTo>
                    <a:pt x="441" y="664"/>
                    <a:pt x="489" y="676"/>
                    <a:pt x="536" y="676"/>
                  </a:cubicBezTo>
                  <a:cubicBezTo>
                    <a:pt x="584" y="676"/>
                    <a:pt x="620" y="664"/>
                    <a:pt x="656" y="640"/>
                  </a:cubicBezTo>
                  <a:cubicBezTo>
                    <a:pt x="727" y="581"/>
                    <a:pt x="727" y="474"/>
                    <a:pt x="656" y="390"/>
                  </a:cubicBezTo>
                  <a:lnTo>
                    <a:pt x="298" y="45"/>
                  </a:lnTo>
                  <a:cubicBezTo>
                    <a:pt x="269" y="15"/>
                    <a:pt x="22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24" name="Google Shape;14524;p90"/>
          <p:cNvGrpSpPr/>
          <p:nvPr/>
        </p:nvGrpSpPr>
        <p:grpSpPr>
          <a:xfrm>
            <a:off x="5748358" y="3434578"/>
            <a:ext cx="352590" cy="182561"/>
            <a:chOff x="5748358" y="3434578"/>
            <a:chExt cx="352590" cy="182561"/>
          </a:xfrm>
          <a:solidFill>
            <a:schemeClr val="bg1"/>
          </a:solidFill>
        </p:grpSpPr>
        <p:sp>
          <p:nvSpPr>
            <p:cNvPr id="14525" name="Google Shape;14525;p90"/>
            <p:cNvSpPr/>
            <p:nvPr/>
          </p:nvSpPr>
          <p:spPr>
            <a:xfrm>
              <a:off x="5857799" y="3457668"/>
              <a:ext cx="26525" cy="50761"/>
            </a:xfrm>
            <a:custGeom>
              <a:avLst/>
              <a:gdLst/>
              <a:ahLst/>
              <a:cxnLst/>
              <a:rect l="l" t="t" r="r" b="b"/>
              <a:pathLst>
                <a:path w="834" h="1596" extrusionOk="0">
                  <a:moveTo>
                    <a:pt x="417" y="1"/>
                  </a:moveTo>
                  <a:cubicBezTo>
                    <a:pt x="322" y="1"/>
                    <a:pt x="251" y="72"/>
                    <a:pt x="251" y="167"/>
                  </a:cubicBezTo>
                  <a:lnTo>
                    <a:pt x="251" y="239"/>
                  </a:lnTo>
                  <a:lnTo>
                    <a:pt x="155" y="239"/>
                  </a:lnTo>
                  <a:cubicBezTo>
                    <a:pt x="72" y="239"/>
                    <a:pt x="1" y="310"/>
                    <a:pt x="1" y="405"/>
                  </a:cubicBezTo>
                  <a:cubicBezTo>
                    <a:pt x="1" y="489"/>
                    <a:pt x="72" y="560"/>
                    <a:pt x="155" y="560"/>
                  </a:cubicBezTo>
                  <a:lnTo>
                    <a:pt x="251" y="560"/>
                  </a:lnTo>
                  <a:lnTo>
                    <a:pt x="251" y="1429"/>
                  </a:lnTo>
                  <a:cubicBezTo>
                    <a:pt x="251" y="1513"/>
                    <a:pt x="322" y="1596"/>
                    <a:pt x="417" y="1596"/>
                  </a:cubicBezTo>
                  <a:cubicBezTo>
                    <a:pt x="501" y="1596"/>
                    <a:pt x="572" y="1513"/>
                    <a:pt x="572" y="1429"/>
                  </a:cubicBezTo>
                  <a:lnTo>
                    <a:pt x="572" y="560"/>
                  </a:lnTo>
                  <a:lnTo>
                    <a:pt x="667" y="560"/>
                  </a:lnTo>
                  <a:cubicBezTo>
                    <a:pt x="751" y="560"/>
                    <a:pt x="822" y="489"/>
                    <a:pt x="822" y="405"/>
                  </a:cubicBezTo>
                  <a:cubicBezTo>
                    <a:pt x="834" y="310"/>
                    <a:pt x="751" y="239"/>
                    <a:pt x="667" y="239"/>
                  </a:cubicBezTo>
                  <a:lnTo>
                    <a:pt x="572" y="239"/>
                  </a:lnTo>
                  <a:lnTo>
                    <a:pt x="572" y="167"/>
                  </a:lnTo>
                  <a:cubicBezTo>
                    <a:pt x="572" y="72"/>
                    <a:pt x="501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6" name="Google Shape;14526;p90"/>
            <p:cNvSpPr/>
            <p:nvPr/>
          </p:nvSpPr>
          <p:spPr>
            <a:xfrm>
              <a:off x="5823704" y="3457668"/>
              <a:ext cx="26557" cy="51142"/>
            </a:xfrm>
            <a:custGeom>
              <a:avLst/>
              <a:gdLst/>
              <a:ahLst/>
              <a:cxnLst/>
              <a:rect l="l" t="t" r="r" b="b"/>
              <a:pathLst>
                <a:path w="835" h="1608" extrusionOk="0">
                  <a:moveTo>
                    <a:pt x="418" y="1"/>
                  </a:moveTo>
                  <a:cubicBezTo>
                    <a:pt x="322" y="1"/>
                    <a:pt x="251" y="72"/>
                    <a:pt x="251" y="167"/>
                  </a:cubicBezTo>
                  <a:lnTo>
                    <a:pt x="251" y="846"/>
                  </a:lnTo>
                  <a:lnTo>
                    <a:pt x="156" y="846"/>
                  </a:lnTo>
                  <a:cubicBezTo>
                    <a:pt x="72" y="846"/>
                    <a:pt x="1" y="917"/>
                    <a:pt x="1" y="1013"/>
                  </a:cubicBezTo>
                  <a:cubicBezTo>
                    <a:pt x="1" y="1096"/>
                    <a:pt x="72" y="1179"/>
                    <a:pt x="156" y="1179"/>
                  </a:cubicBezTo>
                  <a:lnTo>
                    <a:pt x="251" y="1179"/>
                  </a:lnTo>
                  <a:lnTo>
                    <a:pt x="251" y="1441"/>
                  </a:lnTo>
                  <a:cubicBezTo>
                    <a:pt x="251" y="1536"/>
                    <a:pt x="322" y="1608"/>
                    <a:pt x="418" y="1608"/>
                  </a:cubicBezTo>
                  <a:cubicBezTo>
                    <a:pt x="501" y="1608"/>
                    <a:pt x="572" y="1536"/>
                    <a:pt x="572" y="1441"/>
                  </a:cubicBezTo>
                  <a:lnTo>
                    <a:pt x="572" y="1179"/>
                  </a:lnTo>
                  <a:lnTo>
                    <a:pt x="668" y="1179"/>
                  </a:lnTo>
                  <a:cubicBezTo>
                    <a:pt x="751" y="1179"/>
                    <a:pt x="834" y="1096"/>
                    <a:pt x="834" y="1013"/>
                  </a:cubicBezTo>
                  <a:cubicBezTo>
                    <a:pt x="834" y="917"/>
                    <a:pt x="751" y="846"/>
                    <a:pt x="668" y="846"/>
                  </a:cubicBezTo>
                  <a:lnTo>
                    <a:pt x="572" y="846"/>
                  </a:lnTo>
                  <a:lnTo>
                    <a:pt x="572" y="167"/>
                  </a:lnTo>
                  <a:cubicBezTo>
                    <a:pt x="572" y="72"/>
                    <a:pt x="501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7" name="Google Shape;14527;p90"/>
            <p:cNvSpPr/>
            <p:nvPr/>
          </p:nvSpPr>
          <p:spPr>
            <a:xfrm>
              <a:off x="5788115" y="3457668"/>
              <a:ext cx="26557" cy="50761"/>
            </a:xfrm>
            <a:custGeom>
              <a:avLst/>
              <a:gdLst/>
              <a:ahLst/>
              <a:cxnLst/>
              <a:rect l="l" t="t" r="r" b="b"/>
              <a:pathLst>
                <a:path w="835" h="1596" extrusionOk="0">
                  <a:moveTo>
                    <a:pt x="418" y="1"/>
                  </a:moveTo>
                  <a:cubicBezTo>
                    <a:pt x="322" y="1"/>
                    <a:pt x="251" y="72"/>
                    <a:pt x="251" y="167"/>
                  </a:cubicBezTo>
                  <a:lnTo>
                    <a:pt x="251" y="239"/>
                  </a:lnTo>
                  <a:lnTo>
                    <a:pt x="167" y="239"/>
                  </a:lnTo>
                  <a:cubicBezTo>
                    <a:pt x="72" y="239"/>
                    <a:pt x="1" y="310"/>
                    <a:pt x="1" y="405"/>
                  </a:cubicBezTo>
                  <a:cubicBezTo>
                    <a:pt x="1" y="489"/>
                    <a:pt x="72" y="560"/>
                    <a:pt x="167" y="560"/>
                  </a:cubicBezTo>
                  <a:lnTo>
                    <a:pt x="251" y="560"/>
                  </a:lnTo>
                  <a:lnTo>
                    <a:pt x="251" y="1429"/>
                  </a:lnTo>
                  <a:cubicBezTo>
                    <a:pt x="251" y="1513"/>
                    <a:pt x="322" y="1596"/>
                    <a:pt x="418" y="1596"/>
                  </a:cubicBezTo>
                  <a:cubicBezTo>
                    <a:pt x="501" y="1596"/>
                    <a:pt x="584" y="1513"/>
                    <a:pt x="584" y="1429"/>
                  </a:cubicBezTo>
                  <a:lnTo>
                    <a:pt x="584" y="560"/>
                  </a:lnTo>
                  <a:lnTo>
                    <a:pt x="668" y="560"/>
                  </a:lnTo>
                  <a:cubicBezTo>
                    <a:pt x="763" y="560"/>
                    <a:pt x="834" y="489"/>
                    <a:pt x="834" y="405"/>
                  </a:cubicBezTo>
                  <a:cubicBezTo>
                    <a:pt x="834" y="310"/>
                    <a:pt x="763" y="239"/>
                    <a:pt x="668" y="239"/>
                  </a:cubicBezTo>
                  <a:lnTo>
                    <a:pt x="584" y="239"/>
                  </a:lnTo>
                  <a:lnTo>
                    <a:pt x="584" y="167"/>
                  </a:lnTo>
                  <a:cubicBezTo>
                    <a:pt x="584" y="72"/>
                    <a:pt x="501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8" name="Google Shape;14528;p90"/>
            <p:cNvSpPr/>
            <p:nvPr/>
          </p:nvSpPr>
          <p:spPr>
            <a:xfrm>
              <a:off x="5913458" y="3457668"/>
              <a:ext cx="142423" cy="50761"/>
            </a:xfrm>
            <a:custGeom>
              <a:avLst/>
              <a:gdLst/>
              <a:ahLst/>
              <a:cxnLst/>
              <a:rect l="l" t="t" r="r" b="b"/>
              <a:pathLst>
                <a:path w="4478" h="1596" extrusionOk="0">
                  <a:moveTo>
                    <a:pt x="4156" y="322"/>
                  </a:moveTo>
                  <a:lnTo>
                    <a:pt x="4156" y="1263"/>
                  </a:lnTo>
                  <a:lnTo>
                    <a:pt x="310" y="1263"/>
                  </a:lnTo>
                  <a:lnTo>
                    <a:pt x="310" y="322"/>
                  </a:lnTo>
                  <a:close/>
                  <a:moveTo>
                    <a:pt x="298" y="1"/>
                  </a:moveTo>
                  <a:cubicBezTo>
                    <a:pt x="132" y="1"/>
                    <a:pt x="1" y="131"/>
                    <a:pt x="1" y="298"/>
                  </a:cubicBezTo>
                  <a:lnTo>
                    <a:pt x="1" y="1298"/>
                  </a:lnTo>
                  <a:cubicBezTo>
                    <a:pt x="1" y="1453"/>
                    <a:pt x="132" y="1596"/>
                    <a:pt x="298" y="1596"/>
                  </a:cubicBezTo>
                  <a:lnTo>
                    <a:pt x="4180" y="1596"/>
                  </a:lnTo>
                  <a:cubicBezTo>
                    <a:pt x="4347" y="1596"/>
                    <a:pt x="4478" y="1453"/>
                    <a:pt x="4478" y="1298"/>
                  </a:cubicBezTo>
                  <a:lnTo>
                    <a:pt x="4478" y="298"/>
                  </a:lnTo>
                  <a:cubicBezTo>
                    <a:pt x="4478" y="131"/>
                    <a:pt x="4347" y="1"/>
                    <a:pt x="41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9" name="Google Shape;14529;p90"/>
            <p:cNvSpPr/>
            <p:nvPr/>
          </p:nvSpPr>
          <p:spPr>
            <a:xfrm>
              <a:off x="5748358" y="3434578"/>
              <a:ext cx="352590" cy="39788"/>
            </a:xfrm>
            <a:custGeom>
              <a:avLst/>
              <a:gdLst/>
              <a:ahLst/>
              <a:cxnLst/>
              <a:rect l="l" t="t" r="r" b="b"/>
              <a:pathLst>
                <a:path w="11086" h="1251" extrusionOk="0">
                  <a:moveTo>
                    <a:pt x="370" y="0"/>
                  </a:moveTo>
                  <a:cubicBezTo>
                    <a:pt x="155" y="0"/>
                    <a:pt x="1" y="155"/>
                    <a:pt x="1" y="369"/>
                  </a:cubicBezTo>
                  <a:lnTo>
                    <a:pt x="1" y="1084"/>
                  </a:lnTo>
                  <a:cubicBezTo>
                    <a:pt x="1" y="1167"/>
                    <a:pt x="72" y="1250"/>
                    <a:pt x="155" y="1250"/>
                  </a:cubicBezTo>
                  <a:cubicBezTo>
                    <a:pt x="251" y="1250"/>
                    <a:pt x="322" y="1167"/>
                    <a:pt x="322" y="1084"/>
                  </a:cubicBezTo>
                  <a:lnTo>
                    <a:pt x="322" y="369"/>
                  </a:lnTo>
                  <a:cubicBezTo>
                    <a:pt x="322" y="334"/>
                    <a:pt x="334" y="322"/>
                    <a:pt x="370" y="322"/>
                  </a:cubicBezTo>
                  <a:lnTo>
                    <a:pt x="10692" y="322"/>
                  </a:lnTo>
                  <a:cubicBezTo>
                    <a:pt x="10728" y="322"/>
                    <a:pt x="10740" y="334"/>
                    <a:pt x="10740" y="369"/>
                  </a:cubicBezTo>
                  <a:lnTo>
                    <a:pt x="10740" y="1084"/>
                  </a:lnTo>
                  <a:cubicBezTo>
                    <a:pt x="10740" y="1167"/>
                    <a:pt x="10812" y="1250"/>
                    <a:pt x="10907" y="1250"/>
                  </a:cubicBezTo>
                  <a:cubicBezTo>
                    <a:pt x="10990" y="1250"/>
                    <a:pt x="11073" y="1167"/>
                    <a:pt x="11073" y="1084"/>
                  </a:cubicBezTo>
                  <a:lnTo>
                    <a:pt x="11073" y="369"/>
                  </a:lnTo>
                  <a:cubicBezTo>
                    <a:pt x="11085" y="179"/>
                    <a:pt x="10919" y="0"/>
                    <a:pt x="107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0" name="Google Shape;14530;p90"/>
            <p:cNvSpPr/>
            <p:nvPr/>
          </p:nvSpPr>
          <p:spPr>
            <a:xfrm>
              <a:off x="5748358" y="3488328"/>
              <a:ext cx="352590" cy="128810"/>
            </a:xfrm>
            <a:custGeom>
              <a:avLst/>
              <a:gdLst/>
              <a:ahLst/>
              <a:cxnLst/>
              <a:rect l="l" t="t" r="r" b="b"/>
              <a:pathLst>
                <a:path w="11086" h="4050" extrusionOk="0">
                  <a:moveTo>
                    <a:pt x="2227" y="1525"/>
                  </a:moveTo>
                  <a:lnTo>
                    <a:pt x="2227" y="2620"/>
                  </a:lnTo>
                  <a:lnTo>
                    <a:pt x="1918" y="2620"/>
                  </a:lnTo>
                  <a:lnTo>
                    <a:pt x="1918" y="1525"/>
                  </a:lnTo>
                  <a:close/>
                  <a:moveTo>
                    <a:pt x="3954" y="1525"/>
                  </a:moveTo>
                  <a:lnTo>
                    <a:pt x="3954" y="2620"/>
                  </a:lnTo>
                  <a:lnTo>
                    <a:pt x="3644" y="2620"/>
                  </a:lnTo>
                  <a:lnTo>
                    <a:pt x="3644" y="1525"/>
                  </a:lnTo>
                  <a:close/>
                  <a:moveTo>
                    <a:pt x="5680" y="1525"/>
                  </a:moveTo>
                  <a:lnTo>
                    <a:pt x="5680" y="2620"/>
                  </a:lnTo>
                  <a:lnTo>
                    <a:pt x="5370" y="2620"/>
                  </a:lnTo>
                  <a:lnTo>
                    <a:pt x="5370" y="1525"/>
                  </a:lnTo>
                  <a:close/>
                  <a:moveTo>
                    <a:pt x="7406" y="1525"/>
                  </a:moveTo>
                  <a:lnTo>
                    <a:pt x="7406" y="2620"/>
                  </a:lnTo>
                  <a:lnTo>
                    <a:pt x="7097" y="2620"/>
                  </a:lnTo>
                  <a:lnTo>
                    <a:pt x="7097" y="1525"/>
                  </a:lnTo>
                  <a:close/>
                  <a:moveTo>
                    <a:pt x="9157" y="1525"/>
                  </a:moveTo>
                  <a:lnTo>
                    <a:pt x="9157" y="2620"/>
                  </a:lnTo>
                  <a:lnTo>
                    <a:pt x="8835" y="2620"/>
                  </a:lnTo>
                  <a:lnTo>
                    <a:pt x="8835" y="1525"/>
                  </a:lnTo>
                  <a:close/>
                  <a:moveTo>
                    <a:pt x="10764" y="1501"/>
                  </a:moveTo>
                  <a:lnTo>
                    <a:pt x="10764" y="3668"/>
                  </a:lnTo>
                  <a:cubicBezTo>
                    <a:pt x="10764" y="3692"/>
                    <a:pt x="10740" y="3704"/>
                    <a:pt x="10716" y="3704"/>
                  </a:cubicBezTo>
                  <a:lnTo>
                    <a:pt x="10026" y="3704"/>
                  </a:lnTo>
                  <a:lnTo>
                    <a:pt x="10026" y="1501"/>
                  </a:lnTo>
                  <a:close/>
                  <a:moveTo>
                    <a:pt x="1060" y="1525"/>
                  </a:moveTo>
                  <a:lnTo>
                    <a:pt x="1060" y="3728"/>
                  </a:lnTo>
                  <a:lnTo>
                    <a:pt x="370" y="3728"/>
                  </a:lnTo>
                  <a:cubicBezTo>
                    <a:pt x="346" y="3728"/>
                    <a:pt x="322" y="3704"/>
                    <a:pt x="322" y="3680"/>
                  </a:cubicBezTo>
                  <a:lnTo>
                    <a:pt x="322" y="1525"/>
                  </a:lnTo>
                  <a:close/>
                  <a:moveTo>
                    <a:pt x="1608" y="1525"/>
                  </a:moveTo>
                  <a:lnTo>
                    <a:pt x="1608" y="2620"/>
                  </a:lnTo>
                  <a:cubicBezTo>
                    <a:pt x="1608" y="2799"/>
                    <a:pt x="1751" y="2954"/>
                    <a:pt x="1929" y="2954"/>
                  </a:cubicBezTo>
                  <a:lnTo>
                    <a:pt x="1929" y="3728"/>
                  </a:lnTo>
                  <a:lnTo>
                    <a:pt x="1382" y="3728"/>
                  </a:lnTo>
                  <a:lnTo>
                    <a:pt x="1382" y="1525"/>
                  </a:lnTo>
                  <a:close/>
                  <a:moveTo>
                    <a:pt x="2799" y="1525"/>
                  </a:moveTo>
                  <a:lnTo>
                    <a:pt x="2799" y="3728"/>
                  </a:lnTo>
                  <a:lnTo>
                    <a:pt x="2251" y="3728"/>
                  </a:lnTo>
                  <a:lnTo>
                    <a:pt x="2251" y="2954"/>
                  </a:lnTo>
                  <a:cubicBezTo>
                    <a:pt x="2430" y="2954"/>
                    <a:pt x="2572" y="2799"/>
                    <a:pt x="2572" y="2620"/>
                  </a:cubicBezTo>
                  <a:lnTo>
                    <a:pt x="2572" y="1525"/>
                  </a:lnTo>
                  <a:close/>
                  <a:moveTo>
                    <a:pt x="3334" y="1525"/>
                  </a:moveTo>
                  <a:lnTo>
                    <a:pt x="3334" y="2620"/>
                  </a:lnTo>
                  <a:cubicBezTo>
                    <a:pt x="3334" y="2799"/>
                    <a:pt x="3477" y="2954"/>
                    <a:pt x="3656" y="2954"/>
                  </a:cubicBezTo>
                  <a:lnTo>
                    <a:pt x="3656" y="3728"/>
                  </a:lnTo>
                  <a:lnTo>
                    <a:pt x="3108" y="3728"/>
                  </a:lnTo>
                  <a:lnTo>
                    <a:pt x="3108" y="1525"/>
                  </a:lnTo>
                  <a:close/>
                  <a:moveTo>
                    <a:pt x="4537" y="1525"/>
                  </a:moveTo>
                  <a:lnTo>
                    <a:pt x="4537" y="3728"/>
                  </a:lnTo>
                  <a:lnTo>
                    <a:pt x="3989" y="3728"/>
                  </a:lnTo>
                  <a:lnTo>
                    <a:pt x="3989" y="2954"/>
                  </a:lnTo>
                  <a:cubicBezTo>
                    <a:pt x="4168" y="2954"/>
                    <a:pt x="4311" y="2799"/>
                    <a:pt x="4311" y="2620"/>
                  </a:cubicBezTo>
                  <a:lnTo>
                    <a:pt x="4311" y="1525"/>
                  </a:lnTo>
                  <a:close/>
                  <a:moveTo>
                    <a:pt x="5073" y="1525"/>
                  </a:moveTo>
                  <a:lnTo>
                    <a:pt x="5073" y="2620"/>
                  </a:lnTo>
                  <a:cubicBezTo>
                    <a:pt x="5073" y="2799"/>
                    <a:pt x="5227" y="2954"/>
                    <a:pt x="5406" y="2954"/>
                  </a:cubicBezTo>
                  <a:lnTo>
                    <a:pt x="5406" y="3728"/>
                  </a:lnTo>
                  <a:lnTo>
                    <a:pt x="4846" y="3728"/>
                  </a:lnTo>
                  <a:lnTo>
                    <a:pt x="4846" y="1525"/>
                  </a:lnTo>
                  <a:close/>
                  <a:moveTo>
                    <a:pt x="6263" y="1525"/>
                  </a:moveTo>
                  <a:lnTo>
                    <a:pt x="6263" y="3728"/>
                  </a:lnTo>
                  <a:lnTo>
                    <a:pt x="5716" y="3728"/>
                  </a:lnTo>
                  <a:lnTo>
                    <a:pt x="5716" y="2954"/>
                  </a:lnTo>
                  <a:cubicBezTo>
                    <a:pt x="5894" y="2954"/>
                    <a:pt x="6037" y="2799"/>
                    <a:pt x="6037" y="2620"/>
                  </a:cubicBezTo>
                  <a:lnTo>
                    <a:pt x="6037" y="1525"/>
                  </a:lnTo>
                  <a:close/>
                  <a:moveTo>
                    <a:pt x="6799" y="1525"/>
                  </a:moveTo>
                  <a:lnTo>
                    <a:pt x="6799" y="2620"/>
                  </a:lnTo>
                  <a:cubicBezTo>
                    <a:pt x="6799" y="2799"/>
                    <a:pt x="6954" y="2954"/>
                    <a:pt x="7132" y="2954"/>
                  </a:cubicBezTo>
                  <a:lnTo>
                    <a:pt x="7132" y="3728"/>
                  </a:lnTo>
                  <a:lnTo>
                    <a:pt x="6573" y="3728"/>
                  </a:lnTo>
                  <a:lnTo>
                    <a:pt x="6573" y="1525"/>
                  </a:lnTo>
                  <a:close/>
                  <a:moveTo>
                    <a:pt x="7990" y="1525"/>
                  </a:moveTo>
                  <a:lnTo>
                    <a:pt x="7990" y="3728"/>
                  </a:lnTo>
                  <a:lnTo>
                    <a:pt x="7442" y="3728"/>
                  </a:lnTo>
                  <a:lnTo>
                    <a:pt x="7442" y="2954"/>
                  </a:lnTo>
                  <a:cubicBezTo>
                    <a:pt x="7621" y="2954"/>
                    <a:pt x="7764" y="2799"/>
                    <a:pt x="7764" y="2620"/>
                  </a:cubicBezTo>
                  <a:lnTo>
                    <a:pt x="7764" y="1525"/>
                  </a:lnTo>
                  <a:close/>
                  <a:moveTo>
                    <a:pt x="8526" y="1525"/>
                  </a:moveTo>
                  <a:lnTo>
                    <a:pt x="8526" y="2620"/>
                  </a:lnTo>
                  <a:cubicBezTo>
                    <a:pt x="8526" y="2799"/>
                    <a:pt x="8680" y="2954"/>
                    <a:pt x="8859" y="2954"/>
                  </a:cubicBezTo>
                  <a:lnTo>
                    <a:pt x="8859" y="3728"/>
                  </a:lnTo>
                  <a:lnTo>
                    <a:pt x="8299" y="3728"/>
                  </a:lnTo>
                  <a:lnTo>
                    <a:pt x="8299" y="1525"/>
                  </a:lnTo>
                  <a:close/>
                  <a:moveTo>
                    <a:pt x="9716" y="1525"/>
                  </a:moveTo>
                  <a:lnTo>
                    <a:pt x="9716" y="3728"/>
                  </a:lnTo>
                  <a:lnTo>
                    <a:pt x="9168" y="3728"/>
                  </a:lnTo>
                  <a:lnTo>
                    <a:pt x="9168" y="2954"/>
                  </a:lnTo>
                  <a:cubicBezTo>
                    <a:pt x="9347" y="2954"/>
                    <a:pt x="9490" y="2799"/>
                    <a:pt x="9490" y="2620"/>
                  </a:cubicBezTo>
                  <a:lnTo>
                    <a:pt x="9490" y="1525"/>
                  </a:lnTo>
                  <a:close/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1358"/>
                  </a:lnTo>
                  <a:lnTo>
                    <a:pt x="1" y="3680"/>
                  </a:lnTo>
                  <a:cubicBezTo>
                    <a:pt x="1" y="3882"/>
                    <a:pt x="167" y="4049"/>
                    <a:pt x="370" y="4049"/>
                  </a:cubicBezTo>
                  <a:lnTo>
                    <a:pt x="10704" y="4049"/>
                  </a:lnTo>
                  <a:cubicBezTo>
                    <a:pt x="10907" y="4049"/>
                    <a:pt x="11073" y="3882"/>
                    <a:pt x="11073" y="3680"/>
                  </a:cubicBezTo>
                  <a:lnTo>
                    <a:pt x="11073" y="1358"/>
                  </a:lnTo>
                  <a:lnTo>
                    <a:pt x="11073" y="168"/>
                  </a:lnTo>
                  <a:cubicBezTo>
                    <a:pt x="11085" y="60"/>
                    <a:pt x="11014" y="1"/>
                    <a:pt x="10919" y="1"/>
                  </a:cubicBezTo>
                  <a:cubicBezTo>
                    <a:pt x="10835" y="1"/>
                    <a:pt x="10764" y="72"/>
                    <a:pt x="10764" y="168"/>
                  </a:cubicBezTo>
                  <a:lnTo>
                    <a:pt x="10764" y="1192"/>
                  </a:lnTo>
                  <a:lnTo>
                    <a:pt x="322" y="1192"/>
                  </a:lnTo>
                  <a:lnTo>
                    <a:pt x="322" y="168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31" name="Google Shape;14531;p90"/>
          <p:cNvGrpSpPr/>
          <p:nvPr/>
        </p:nvGrpSpPr>
        <p:grpSpPr>
          <a:xfrm>
            <a:off x="862283" y="4274771"/>
            <a:ext cx="341204" cy="359301"/>
            <a:chOff x="862283" y="4274771"/>
            <a:chExt cx="341204" cy="359301"/>
          </a:xfrm>
          <a:solidFill>
            <a:schemeClr val="bg1"/>
          </a:solidFill>
        </p:grpSpPr>
        <p:sp>
          <p:nvSpPr>
            <p:cNvPr id="14532" name="Google Shape;14532;p90"/>
            <p:cNvSpPr/>
            <p:nvPr/>
          </p:nvSpPr>
          <p:spPr>
            <a:xfrm>
              <a:off x="1100089" y="4490790"/>
              <a:ext cx="24267" cy="17366"/>
            </a:xfrm>
            <a:custGeom>
              <a:avLst/>
              <a:gdLst/>
              <a:ahLst/>
              <a:cxnLst/>
              <a:rect l="l" t="t" r="r" b="b"/>
              <a:pathLst>
                <a:path w="763" h="546" extrusionOk="0">
                  <a:moveTo>
                    <a:pt x="561" y="0"/>
                  </a:moveTo>
                  <a:cubicBezTo>
                    <a:pt x="536" y="0"/>
                    <a:pt x="510" y="7"/>
                    <a:pt x="489" y="22"/>
                  </a:cubicBezTo>
                  <a:lnTo>
                    <a:pt x="108" y="224"/>
                  </a:lnTo>
                  <a:cubicBezTo>
                    <a:pt x="24" y="272"/>
                    <a:pt x="0" y="379"/>
                    <a:pt x="48" y="450"/>
                  </a:cubicBezTo>
                  <a:cubicBezTo>
                    <a:pt x="72" y="510"/>
                    <a:pt x="131" y="545"/>
                    <a:pt x="191" y="545"/>
                  </a:cubicBezTo>
                  <a:cubicBezTo>
                    <a:pt x="227" y="545"/>
                    <a:pt x="250" y="545"/>
                    <a:pt x="262" y="522"/>
                  </a:cubicBezTo>
                  <a:lnTo>
                    <a:pt x="655" y="319"/>
                  </a:lnTo>
                  <a:cubicBezTo>
                    <a:pt x="727" y="272"/>
                    <a:pt x="762" y="164"/>
                    <a:pt x="715" y="93"/>
                  </a:cubicBezTo>
                  <a:cubicBezTo>
                    <a:pt x="682" y="35"/>
                    <a:pt x="620" y="0"/>
                    <a:pt x="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3" name="Google Shape;14533;p90"/>
            <p:cNvSpPr/>
            <p:nvPr/>
          </p:nvSpPr>
          <p:spPr>
            <a:xfrm>
              <a:off x="1100089" y="4476001"/>
              <a:ext cx="24267" cy="17397"/>
            </a:xfrm>
            <a:custGeom>
              <a:avLst/>
              <a:gdLst/>
              <a:ahLst/>
              <a:cxnLst/>
              <a:rect l="l" t="t" r="r" b="b"/>
              <a:pathLst>
                <a:path w="763" h="547" extrusionOk="0">
                  <a:moveTo>
                    <a:pt x="561" y="1"/>
                  </a:moveTo>
                  <a:cubicBezTo>
                    <a:pt x="536" y="1"/>
                    <a:pt x="510" y="8"/>
                    <a:pt x="489" y="22"/>
                  </a:cubicBezTo>
                  <a:lnTo>
                    <a:pt x="108" y="236"/>
                  </a:lnTo>
                  <a:cubicBezTo>
                    <a:pt x="24" y="272"/>
                    <a:pt x="0" y="379"/>
                    <a:pt x="48" y="451"/>
                  </a:cubicBezTo>
                  <a:cubicBezTo>
                    <a:pt x="72" y="510"/>
                    <a:pt x="131" y="546"/>
                    <a:pt x="191" y="546"/>
                  </a:cubicBezTo>
                  <a:cubicBezTo>
                    <a:pt x="227" y="546"/>
                    <a:pt x="250" y="546"/>
                    <a:pt x="262" y="534"/>
                  </a:cubicBezTo>
                  <a:lnTo>
                    <a:pt x="655" y="320"/>
                  </a:lnTo>
                  <a:cubicBezTo>
                    <a:pt x="727" y="272"/>
                    <a:pt x="762" y="177"/>
                    <a:pt x="715" y="94"/>
                  </a:cubicBezTo>
                  <a:cubicBezTo>
                    <a:pt x="682" y="36"/>
                    <a:pt x="620" y="1"/>
                    <a:pt x="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4" name="Google Shape;14534;p90"/>
            <p:cNvSpPr/>
            <p:nvPr/>
          </p:nvSpPr>
          <p:spPr>
            <a:xfrm>
              <a:off x="862283" y="4274771"/>
              <a:ext cx="341204" cy="359301"/>
            </a:xfrm>
            <a:custGeom>
              <a:avLst/>
              <a:gdLst/>
              <a:ahLst/>
              <a:cxnLst/>
              <a:rect l="l" t="t" r="r" b="b"/>
              <a:pathLst>
                <a:path w="10728" h="11297" extrusionOk="0">
                  <a:moveTo>
                    <a:pt x="5203" y="444"/>
                  </a:moveTo>
                  <a:lnTo>
                    <a:pt x="5203" y="2194"/>
                  </a:lnTo>
                  <a:lnTo>
                    <a:pt x="2084" y="3920"/>
                  </a:lnTo>
                  <a:lnTo>
                    <a:pt x="512" y="3051"/>
                  </a:lnTo>
                  <a:lnTo>
                    <a:pt x="5203" y="444"/>
                  </a:lnTo>
                  <a:close/>
                  <a:moveTo>
                    <a:pt x="5537" y="444"/>
                  </a:moveTo>
                  <a:lnTo>
                    <a:pt x="10228" y="3051"/>
                  </a:lnTo>
                  <a:lnTo>
                    <a:pt x="8656" y="3920"/>
                  </a:lnTo>
                  <a:lnTo>
                    <a:pt x="5537" y="2194"/>
                  </a:lnTo>
                  <a:lnTo>
                    <a:pt x="5537" y="444"/>
                  </a:lnTo>
                  <a:close/>
                  <a:moveTo>
                    <a:pt x="5382" y="2480"/>
                  </a:moveTo>
                  <a:lnTo>
                    <a:pt x="8311" y="4099"/>
                  </a:lnTo>
                  <a:lnTo>
                    <a:pt x="5382" y="5730"/>
                  </a:lnTo>
                  <a:lnTo>
                    <a:pt x="2441" y="4099"/>
                  </a:lnTo>
                  <a:lnTo>
                    <a:pt x="5382" y="2480"/>
                  </a:lnTo>
                  <a:close/>
                  <a:moveTo>
                    <a:pt x="346" y="3325"/>
                  </a:moveTo>
                  <a:lnTo>
                    <a:pt x="1941" y="4206"/>
                  </a:lnTo>
                  <a:lnTo>
                    <a:pt x="1941" y="7278"/>
                  </a:lnTo>
                  <a:lnTo>
                    <a:pt x="346" y="7992"/>
                  </a:lnTo>
                  <a:lnTo>
                    <a:pt x="346" y="3325"/>
                  </a:lnTo>
                  <a:close/>
                  <a:moveTo>
                    <a:pt x="2262" y="4385"/>
                  </a:moveTo>
                  <a:lnTo>
                    <a:pt x="3477" y="5051"/>
                  </a:lnTo>
                  <a:lnTo>
                    <a:pt x="5215" y="6028"/>
                  </a:lnTo>
                  <a:lnTo>
                    <a:pt x="5215" y="8921"/>
                  </a:lnTo>
                  <a:lnTo>
                    <a:pt x="2262" y="7290"/>
                  </a:lnTo>
                  <a:lnTo>
                    <a:pt x="2262" y="4385"/>
                  </a:lnTo>
                  <a:close/>
                  <a:moveTo>
                    <a:pt x="8489" y="4385"/>
                  </a:moveTo>
                  <a:lnTo>
                    <a:pt x="8489" y="7290"/>
                  </a:lnTo>
                  <a:lnTo>
                    <a:pt x="5537" y="8921"/>
                  </a:lnTo>
                  <a:lnTo>
                    <a:pt x="5537" y="6028"/>
                  </a:lnTo>
                  <a:lnTo>
                    <a:pt x="8489" y="4385"/>
                  </a:lnTo>
                  <a:close/>
                  <a:moveTo>
                    <a:pt x="5374" y="0"/>
                  </a:moveTo>
                  <a:cubicBezTo>
                    <a:pt x="5346" y="0"/>
                    <a:pt x="5316" y="9"/>
                    <a:pt x="5287" y="27"/>
                  </a:cubicBezTo>
                  <a:lnTo>
                    <a:pt x="96" y="2896"/>
                  </a:lnTo>
                  <a:cubicBezTo>
                    <a:pt x="36" y="2932"/>
                    <a:pt x="0" y="2992"/>
                    <a:pt x="0" y="3051"/>
                  </a:cubicBezTo>
                  <a:lnTo>
                    <a:pt x="0" y="8242"/>
                  </a:lnTo>
                  <a:cubicBezTo>
                    <a:pt x="0" y="8302"/>
                    <a:pt x="36" y="8361"/>
                    <a:pt x="96" y="8385"/>
                  </a:cubicBezTo>
                  <a:lnTo>
                    <a:pt x="2382" y="9659"/>
                  </a:lnTo>
                  <a:cubicBezTo>
                    <a:pt x="2407" y="9670"/>
                    <a:pt x="2434" y="9676"/>
                    <a:pt x="2461" y="9676"/>
                  </a:cubicBezTo>
                  <a:cubicBezTo>
                    <a:pt x="2519" y="9676"/>
                    <a:pt x="2575" y="9649"/>
                    <a:pt x="2608" y="9600"/>
                  </a:cubicBezTo>
                  <a:cubicBezTo>
                    <a:pt x="2655" y="9516"/>
                    <a:pt x="2620" y="9421"/>
                    <a:pt x="2548" y="9373"/>
                  </a:cubicBezTo>
                  <a:lnTo>
                    <a:pt x="548" y="8266"/>
                  </a:lnTo>
                  <a:lnTo>
                    <a:pt x="2096" y="7587"/>
                  </a:lnTo>
                  <a:lnTo>
                    <a:pt x="5227" y="9314"/>
                  </a:lnTo>
                  <a:lnTo>
                    <a:pt x="5227" y="10862"/>
                  </a:lnTo>
                  <a:lnTo>
                    <a:pt x="3215" y="9742"/>
                  </a:lnTo>
                  <a:cubicBezTo>
                    <a:pt x="3193" y="9727"/>
                    <a:pt x="3167" y="9721"/>
                    <a:pt x="3140" y="9721"/>
                  </a:cubicBezTo>
                  <a:cubicBezTo>
                    <a:pt x="3082" y="9721"/>
                    <a:pt x="3021" y="9753"/>
                    <a:pt x="2989" y="9802"/>
                  </a:cubicBezTo>
                  <a:cubicBezTo>
                    <a:pt x="2953" y="9873"/>
                    <a:pt x="2977" y="9981"/>
                    <a:pt x="3060" y="10028"/>
                  </a:cubicBezTo>
                  <a:lnTo>
                    <a:pt x="5299" y="11278"/>
                  </a:lnTo>
                  <a:cubicBezTo>
                    <a:pt x="5322" y="11290"/>
                    <a:pt x="5349" y="11296"/>
                    <a:pt x="5377" y="11296"/>
                  </a:cubicBezTo>
                  <a:cubicBezTo>
                    <a:pt x="5406" y="11296"/>
                    <a:pt x="5435" y="11290"/>
                    <a:pt x="5465" y="11278"/>
                  </a:cubicBezTo>
                  <a:lnTo>
                    <a:pt x="7835" y="9969"/>
                  </a:lnTo>
                  <a:cubicBezTo>
                    <a:pt x="7906" y="9921"/>
                    <a:pt x="7930" y="9814"/>
                    <a:pt x="7894" y="9742"/>
                  </a:cubicBezTo>
                  <a:cubicBezTo>
                    <a:pt x="7861" y="9693"/>
                    <a:pt x="7801" y="9661"/>
                    <a:pt x="7743" y="9661"/>
                  </a:cubicBezTo>
                  <a:cubicBezTo>
                    <a:pt x="7716" y="9661"/>
                    <a:pt x="7690" y="9668"/>
                    <a:pt x="7668" y="9683"/>
                  </a:cubicBezTo>
                  <a:lnTo>
                    <a:pt x="5561" y="10862"/>
                  </a:lnTo>
                  <a:lnTo>
                    <a:pt x="5561" y="9314"/>
                  </a:lnTo>
                  <a:lnTo>
                    <a:pt x="8680" y="7587"/>
                  </a:lnTo>
                  <a:lnTo>
                    <a:pt x="10228" y="8266"/>
                  </a:lnTo>
                  <a:lnTo>
                    <a:pt x="8335" y="9314"/>
                  </a:lnTo>
                  <a:cubicBezTo>
                    <a:pt x="8263" y="9361"/>
                    <a:pt x="8239" y="9457"/>
                    <a:pt x="8275" y="9540"/>
                  </a:cubicBezTo>
                  <a:cubicBezTo>
                    <a:pt x="8311" y="9600"/>
                    <a:pt x="8370" y="9623"/>
                    <a:pt x="8430" y="9623"/>
                  </a:cubicBezTo>
                  <a:cubicBezTo>
                    <a:pt x="8454" y="9623"/>
                    <a:pt x="8489" y="9623"/>
                    <a:pt x="8501" y="9611"/>
                  </a:cubicBezTo>
                  <a:lnTo>
                    <a:pt x="10680" y="8409"/>
                  </a:lnTo>
                  <a:cubicBezTo>
                    <a:pt x="10680" y="8373"/>
                    <a:pt x="10692" y="8349"/>
                    <a:pt x="10704" y="8326"/>
                  </a:cubicBezTo>
                  <a:cubicBezTo>
                    <a:pt x="10716" y="8302"/>
                    <a:pt x="10728" y="8266"/>
                    <a:pt x="10728" y="8242"/>
                  </a:cubicBezTo>
                  <a:lnTo>
                    <a:pt x="10728" y="6778"/>
                  </a:lnTo>
                  <a:cubicBezTo>
                    <a:pt x="10728" y="6694"/>
                    <a:pt x="10656" y="6623"/>
                    <a:pt x="10573" y="6623"/>
                  </a:cubicBezTo>
                  <a:cubicBezTo>
                    <a:pt x="10478" y="6623"/>
                    <a:pt x="10406" y="6694"/>
                    <a:pt x="10406" y="6778"/>
                  </a:cubicBezTo>
                  <a:lnTo>
                    <a:pt x="10406" y="7992"/>
                  </a:lnTo>
                  <a:lnTo>
                    <a:pt x="8811" y="7278"/>
                  </a:lnTo>
                  <a:lnTo>
                    <a:pt x="8811" y="4206"/>
                  </a:lnTo>
                  <a:lnTo>
                    <a:pt x="10406" y="3325"/>
                  </a:lnTo>
                  <a:lnTo>
                    <a:pt x="10406" y="6063"/>
                  </a:lnTo>
                  <a:cubicBezTo>
                    <a:pt x="10406" y="6159"/>
                    <a:pt x="10478" y="6230"/>
                    <a:pt x="10573" y="6230"/>
                  </a:cubicBezTo>
                  <a:cubicBezTo>
                    <a:pt x="10656" y="6230"/>
                    <a:pt x="10728" y="6159"/>
                    <a:pt x="10728" y="6063"/>
                  </a:cubicBezTo>
                  <a:lnTo>
                    <a:pt x="10728" y="3051"/>
                  </a:lnTo>
                  <a:cubicBezTo>
                    <a:pt x="10728" y="2992"/>
                    <a:pt x="10704" y="2932"/>
                    <a:pt x="10644" y="2896"/>
                  </a:cubicBezTo>
                  <a:lnTo>
                    <a:pt x="5453" y="27"/>
                  </a:lnTo>
                  <a:cubicBezTo>
                    <a:pt x="5430" y="9"/>
                    <a:pt x="5403" y="0"/>
                    <a:pt x="53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35" name="Google Shape;14535;p90"/>
          <p:cNvGrpSpPr/>
          <p:nvPr/>
        </p:nvGrpSpPr>
        <p:grpSpPr>
          <a:xfrm>
            <a:off x="1396957" y="4287365"/>
            <a:ext cx="301861" cy="332871"/>
            <a:chOff x="1396957" y="4287365"/>
            <a:chExt cx="301861" cy="332871"/>
          </a:xfrm>
          <a:solidFill>
            <a:schemeClr val="bg1"/>
          </a:solidFill>
        </p:grpSpPr>
        <p:sp>
          <p:nvSpPr>
            <p:cNvPr id="14536" name="Google Shape;14536;p90"/>
            <p:cNvSpPr/>
            <p:nvPr/>
          </p:nvSpPr>
          <p:spPr>
            <a:xfrm>
              <a:off x="1396957" y="4287365"/>
              <a:ext cx="301861" cy="332871"/>
            </a:xfrm>
            <a:custGeom>
              <a:avLst/>
              <a:gdLst/>
              <a:ahLst/>
              <a:cxnLst/>
              <a:rect l="l" t="t" r="r" b="b"/>
              <a:pathLst>
                <a:path w="9491" h="10466" extrusionOk="0">
                  <a:moveTo>
                    <a:pt x="751" y="2417"/>
                  </a:moveTo>
                  <a:lnTo>
                    <a:pt x="930" y="2619"/>
                  </a:lnTo>
                  <a:lnTo>
                    <a:pt x="513" y="2989"/>
                  </a:lnTo>
                  <a:lnTo>
                    <a:pt x="334" y="2786"/>
                  </a:lnTo>
                  <a:lnTo>
                    <a:pt x="751" y="2417"/>
                  </a:lnTo>
                  <a:close/>
                  <a:moveTo>
                    <a:pt x="1132" y="2834"/>
                  </a:moveTo>
                  <a:lnTo>
                    <a:pt x="3394" y="5346"/>
                  </a:lnTo>
                  <a:lnTo>
                    <a:pt x="3299" y="5429"/>
                  </a:lnTo>
                  <a:lnTo>
                    <a:pt x="1037" y="2917"/>
                  </a:lnTo>
                  <a:lnTo>
                    <a:pt x="1132" y="2834"/>
                  </a:lnTo>
                  <a:close/>
                  <a:moveTo>
                    <a:pt x="811" y="3131"/>
                  </a:moveTo>
                  <a:lnTo>
                    <a:pt x="3073" y="5644"/>
                  </a:lnTo>
                  <a:lnTo>
                    <a:pt x="2989" y="5727"/>
                  </a:lnTo>
                  <a:lnTo>
                    <a:pt x="727" y="3215"/>
                  </a:lnTo>
                  <a:lnTo>
                    <a:pt x="811" y="3131"/>
                  </a:lnTo>
                  <a:close/>
                  <a:moveTo>
                    <a:pt x="3478" y="5691"/>
                  </a:moveTo>
                  <a:lnTo>
                    <a:pt x="3597" y="5989"/>
                  </a:lnTo>
                  <a:lnTo>
                    <a:pt x="3299" y="5846"/>
                  </a:lnTo>
                  <a:lnTo>
                    <a:pt x="3478" y="5691"/>
                  </a:lnTo>
                  <a:close/>
                  <a:moveTo>
                    <a:pt x="3216" y="0"/>
                  </a:moveTo>
                  <a:cubicBezTo>
                    <a:pt x="3013" y="0"/>
                    <a:pt x="2858" y="167"/>
                    <a:pt x="2858" y="357"/>
                  </a:cubicBezTo>
                  <a:lnTo>
                    <a:pt x="2858" y="4286"/>
                  </a:lnTo>
                  <a:lnTo>
                    <a:pt x="977" y="2203"/>
                  </a:lnTo>
                  <a:cubicBezTo>
                    <a:pt x="918" y="2143"/>
                    <a:pt x="846" y="2119"/>
                    <a:pt x="775" y="2096"/>
                  </a:cubicBezTo>
                  <a:cubicBezTo>
                    <a:pt x="691" y="2096"/>
                    <a:pt x="608" y="2131"/>
                    <a:pt x="549" y="2167"/>
                  </a:cubicBezTo>
                  <a:lnTo>
                    <a:pt x="132" y="2548"/>
                  </a:lnTo>
                  <a:cubicBezTo>
                    <a:pt x="13" y="2667"/>
                    <a:pt x="1" y="2858"/>
                    <a:pt x="96" y="2977"/>
                  </a:cubicBezTo>
                  <a:lnTo>
                    <a:pt x="2751" y="5917"/>
                  </a:lnTo>
                  <a:cubicBezTo>
                    <a:pt x="2775" y="5953"/>
                    <a:pt x="2811" y="5977"/>
                    <a:pt x="2858" y="6001"/>
                  </a:cubicBezTo>
                  <a:lnTo>
                    <a:pt x="2858" y="8358"/>
                  </a:lnTo>
                  <a:lnTo>
                    <a:pt x="2263" y="8358"/>
                  </a:lnTo>
                  <a:cubicBezTo>
                    <a:pt x="2168" y="8358"/>
                    <a:pt x="2108" y="8442"/>
                    <a:pt x="2108" y="8513"/>
                  </a:cubicBezTo>
                  <a:cubicBezTo>
                    <a:pt x="2108" y="8596"/>
                    <a:pt x="2180" y="8656"/>
                    <a:pt x="2263" y="8656"/>
                  </a:cubicBezTo>
                  <a:lnTo>
                    <a:pt x="6502" y="8656"/>
                  </a:lnTo>
                  <a:cubicBezTo>
                    <a:pt x="6526" y="8656"/>
                    <a:pt x="6549" y="8692"/>
                    <a:pt x="6549" y="8704"/>
                  </a:cubicBezTo>
                  <a:lnTo>
                    <a:pt x="6549" y="9013"/>
                  </a:lnTo>
                  <a:cubicBezTo>
                    <a:pt x="6549" y="9477"/>
                    <a:pt x="6752" y="9882"/>
                    <a:pt x="7097" y="10144"/>
                  </a:cubicBezTo>
                  <a:lnTo>
                    <a:pt x="1644" y="10144"/>
                  </a:lnTo>
                  <a:cubicBezTo>
                    <a:pt x="1025" y="10144"/>
                    <a:pt x="513" y="9644"/>
                    <a:pt x="513" y="9013"/>
                  </a:cubicBezTo>
                  <a:lnTo>
                    <a:pt x="513" y="8704"/>
                  </a:lnTo>
                  <a:cubicBezTo>
                    <a:pt x="513" y="8680"/>
                    <a:pt x="549" y="8656"/>
                    <a:pt x="561" y="8656"/>
                  </a:cubicBezTo>
                  <a:lnTo>
                    <a:pt x="1573" y="8656"/>
                  </a:lnTo>
                  <a:cubicBezTo>
                    <a:pt x="1668" y="8656"/>
                    <a:pt x="1727" y="8584"/>
                    <a:pt x="1727" y="8513"/>
                  </a:cubicBezTo>
                  <a:cubicBezTo>
                    <a:pt x="1727" y="8418"/>
                    <a:pt x="1644" y="8358"/>
                    <a:pt x="1573" y="8358"/>
                  </a:cubicBezTo>
                  <a:lnTo>
                    <a:pt x="561" y="8358"/>
                  </a:lnTo>
                  <a:cubicBezTo>
                    <a:pt x="370" y="8358"/>
                    <a:pt x="203" y="8525"/>
                    <a:pt x="203" y="8715"/>
                  </a:cubicBezTo>
                  <a:lnTo>
                    <a:pt x="203" y="9037"/>
                  </a:lnTo>
                  <a:cubicBezTo>
                    <a:pt x="203" y="9823"/>
                    <a:pt x="846" y="10466"/>
                    <a:pt x="1632" y="10466"/>
                  </a:cubicBezTo>
                  <a:lnTo>
                    <a:pt x="8050" y="10466"/>
                  </a:lnTo>
                  <a:cubicBezTo>
                    <a:pt x="8835" y="10466"/>
                    <a:pt x="9478" y="9823"/>
                    <a:pt x="9478" y="9037"/>
                  </a:cubicBezTo>
                  <a:lnTo>
                    <a:pt x="9478" y="4846"/>
                  </a:lnTo>
                  <a:cubicBezTo>
                    <a:pt x="9478" y="4763"/>
                    <a:pt x="9407" y="4703"/>
                    <a:pt x="9324" y="4703"/>
                  </a:cubicBezTo>
                  <a:cubicBezTo>
                    <a:pt x="9240" y="4703"/>
                    <a:pt x="9181" y="4774"/>
                    <a:pt x="9181" y="4846"/>
                  </a:cubicBezTo>
                  <a:lnTo>
                    <a:pt x="9181" y="9037"/>
                  </a:lnTo>
                  <a:cubicBezTo>
                    <a:pt x="9181" y="9656"/>
                    <a:pt x="8669" y="10168"/>
                    <a:pt x="8050" y="10168"/>
                  </a:cubicBezTo>
                  <a:lnTo>
                    <a:pt x="7978" y="10168"/>
                  </a:lnTo>
                  <a:cubicBezTo>
                    <a:pt x="7347" y="10168"/>
                    <a:pt x="6847" y="9656"/>
                    <a:pt x="6847" y="9037"/>
                  </a:cubicBezTo>
                  <a:lnTo>
                    <a:pt x="6847" y="8715"/>
                  </a:lnTo>
                  <a:cubicBezTo>
                    <a:pt x="6847" y="8525"/>
                    <a:pt x="6680" y="8358"/>
                    <a:pt x="6490" y="8358"/>
                  </a:cubicBezTo>
                  <a:lnTo>
                    <a:pt x="3156" y="8358"/>
                  </a:lnTo>
                  <a:lnTo>
                    <a:pt x="3156" y="6096"/>
                  </a:lnTo>
                  <a:lnTo>
                    <a:pt x="3585" y="6322"/>
                  </a:lnTo>
                  <a:cubicBezTo>
                    <a:pt x="3609" y="6334"/>
                    <a:pt x="3656" y="6358"/>
                    <a:pt x="3692" y="6358"/>
                  </a:cubicBezTo>
                  <a:cubicBezTo>
                    <a:pt x="3751" y="6358"/>
                    <a:pt x="3811" y="6334"/>
                    <a:pt x="3847" y="6298"/>
                  </a:cubicBezTo>
                  <a:cubicBezTo>
                    <a:pt x="3930" y="6215"/>
                    <a:pt x="3954" y="6120"/>
                    <a:pt x="3906" y="6025"/>
                  </a:cubicBezTo>
                  <a:lnTo>
                    <a:pt x="3668" y="5394"/>
                  </a:lnTo>
                  <a:lnTo>
                    <a:pt x="3668" y="5358"/>
                  </a:lnTo>
                  <a:cubicBezTo>
                    <a:pt x="3668" y="5286"/>
                    <a:pt x="3644" y="5191"/>
                    <a:pt x="3597" y="5132"/>
                  </a:cubicBezTo>
                  <a:lnTo>
                    <a:pt x="3132" y="4608"/>
                  </a:lnTo>
                  <a:lnTo>
                    <a:pt x="3132" y="345"/>
                  </a:lnTo>
                  <a:cubicBezTo>
                    <a:pt x="3132" y="310"/>
                    <a:pt x="3168" y="298"/>
                    <a:pt x="3180" y="298"/>
                  </a:cubicBezTo>
                  <a:lnTo>
                    <a:pt x="9109" y="298"/>
                  </a:lnTo>
                  <a:cubicBezTo>
                    <a:pt x="9133" y="298"/>
                    <a:pt x="9145" y="333"/>
                    <a:pt x="9145" y="345"/>
                  </a:cubicBezTo>
                  <a:lnTo>
                    <a:pt x="9145" y="2346"/>
                  </a:lnTo>
                  <a:cubicBezTo>
                    <a:pt x="9145" y="2441"/>
                    <a:pt x="9228" y="2500"/>
                    <a:pt x="9300" y="2500"/>
                  </a:cubicBezTo>
                  <a:cubicBezTo>
                    <a:pt x="9383" y="2500"/>
                    <a:pt x="9443" y="2429"/>
                    <a:pt x="9443" y="2346"/>
                  </a:cubicBezTo>
                  <a:lnTo>
                    <a:pt x="9443" y="345"/>
                  </a:lnTo>
                  <a:cubicBezTo>
                    <a:pt x="9490" y="167"/>
                    <a:pt x="9324" y="0"/>
                    <a:pt x="91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7" name="Google Shape;14537;p90"/>
            <p:cNvSpPr/>
            <p:nvPr/>
          </p:nvSpPr>
          <p:spPr>
            <a:xfrm>
              <a:off x="1689309" y="4378614"/>
              <a:ext cx="9510" cy="46976"/>
            </a:xfrm>
            <a:custGeom>
              <a:avLst/>
              <a:gdLst/>
              <a:ahLst/>
              <a:cxnLst/>
              <a:rect l="l" t="t" r="r" b="b"/>
              <a:pathLst>
                <a:path w="299" h="1477" extrusionOk="0">
                  <a:moveTo>
                    <a:pt x="155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334"/>
                  </a:lnTo>
                  <a:cubicBezTo>
                    <a:pt x="1" y="1417"/>
                    <a:pt x="72" y="1477"/>
                    <a:pt x="155" y="1477"/>
                  </a:cubicBezTo>
                  <a:cubicBezTo>
                    <a:pt x="239" y="1477"/>
                    <a:pt x="298" y="1405"/>
                    <a:pt x="298" y="1334"/>
                  </a:cubicBezTo>
                  <a:lnTo>
                    <a:pt x="298" y="155"/>
                  </a:lnTo>
                  <a:cubicBezTo>
                    <a:pt x="298" y="84"/>
                    <a:pt x="239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8" name="Google Shape;14538;p90"/>
            <p:cNvSpPr/>
            <p:nvPr/>
          </p:nvSpPr>
          <p:spPr>
            <a:xfrm>
              <a:off x="1520424" y="4385420"/>
              <a:ext cx="33363" cy="32982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298"/>
                  </a:moveTo>
                  <a:cubicBezTo>
                    <a:pt x="643" y="298"/>
                    <a:pt x="739" y="406"/>
                    <a:pt x="739" y="525"/>
                  </a:cubicBezTo>
                  <a:cubicBezTo>
                    <a:pt x="739" y="644"/>
                    <a:pt x="643" y="739"/>
                    <a:pt x="524" y="739"/>
                  </a:cubicBezTo>
                  <a:cubicBezTo>
                    <a:pt x="405" y="739"/>
                    <a:pt x="298" y="644"/>
                    <a:pt x="298" y="525"/>
                  </a:cubicBezTo>
                  <a:cubicBezTo>
                    <a:pt x="298" y="406"/>
                    <a:pt x="405" y="298"/>
                    <a:pt x="524" y="298"/>
                  </a:cubicBezTo>
                  <a:close/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798"/>
                    <a:pt x="238" y="1037"/>
                    <a:pt x="524" y="1037"/>
                  </a:cubicBezTo>
                  <a:cubicBezTo>
                    <a:pt x="798" y="1037"/>
                    <a:pt x="1036" y="798"/>
                    <a:pt x="1036" y="525"/>
                  </a:cubicBezTo>
                  <a:cubicBezTo>
                    <a:pt x="1048" y="239"/>
                    <a:pt x="822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9" name="Google Shape;14539;p90"/>
            <p:cNvSpPr/>
            <p:nvPr/>
          </p:nvSpPr>
          <p:spPr>
            <a:xfrm>
              <a:off x="1563202" y="4398683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7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43"/>
                  </a:cubicBezTo>
                  <a:cubicBezTo>
                    <a:pt x="1084" y="60"/>
                    <a:pt x="1001" y="0"/>
                    <a:pt x="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0" name="Google Shape;14540;p90"/>
            <p:cNvSpPr/>
            <p:nvPr/>
          </p:nvSpPr>
          <p:spPr>
            <a:xfrm>
              <a:off x="1563965" y="4410037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2763" y="298"/>
                  </a:lnTo>
                  <a:cubicBezTo>
                    <a:pt x="2858" y="298"/>
                    <a:pt x="2918" y="227"/>
                    <a:pt x="2918" y="144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1" name="Google Shape;14541;p90"/>
            <p:cNvSpPr/>
            <p:nvPr/>
          </p:nvSpPr>
          <p:spPr>
            <a:xfrm>
              <a:off x="1563202" y="4385039"/>
              <a:ext cx="10273" cy="9510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cubicBezTo>
                    <a:pt x="263" y="299"/>
                    <a:pt x="322" y="215"/>
                    <a:pt x="322" y="144"/>
                  </a:cubicBez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2" name="Google Shape;14542;p90"/>
            <p:cNvSpPr/>
            <p:nvPr/>
          </p:nvSpPr>
          <p:spPr>
            <a:xfrm>
              <a:off x="1520424" y="4436944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55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3" name="Google Shape;14543;p90"/>
            <p:cNvSpPr/>
            <p:nvPr/>
          </p:nvSpPr>
          <p:spPr>
            <a:xfrm>
              <a:off x="1563202" y="4450175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56"/>
                  </a:cubicBezTo>
                  <a:cubicBezTo>
                    <a:pt x="1" y="239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56"/>
                  </a:cubicBezTo>
                  <a:cubicBezTo>
                    <a:pt x="1084" y="60"/>
                    <a:pt x="1001" y="1"/>
                    <a:pt x="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4" name="Google Shape;14544;p90"/>
            <p:cNvSpPr/>
            <p:nvPr/>
          </p:nvSpPr>
          <p:spPr>
            <a:xfrm>
              <a:off x="1563965" y="4461530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9"/>
                    <a:pt x="143" y="299"/>
                  </a:cubicBezTo>
                  <a:lnTo>
                    <a:pt x="2763" y="299"/>
                  </a:lnTo>
                  <a:cubicBezTo>
                    <a:pt x="2858" y="299"/>
                    <a:pt x="2918" y="227"/>
                    <a:pt x="2918" y="156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5" name="Google Shape;14545;p90"/>
            <p:cNvSpPr/>
            <p:nvPr/>
          </p:nvSpPr>
          <p:spPr>
            <a:xfrm>
              <a:off x="1563202" y="4436563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6"/>
                    <a:pt x="84" y="298"/>
                    <a:pt x="167" y="298"/>
                  </a:cubicBezTo>
                  <a:cubicBezTo>
                    <a:pt x="263" y="298"/>
                    <a:pt x="322" y="226"/>
                    <a:pt x="322" y="143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6" name="Google Shape;14546;p90"/>
            <p:cNvSpPr/>
            <p:nvPr/>
          </p:nvSpPr>
          <p:spPr>
            <a:xfrm>
              <a:off x="1520424" y="4488437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43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7" name="Google Shape;14547;p90"/>
            <p:cNvSpPr/>
            <p:nvPr/>
          </p:nvSpPr>
          <p:spPr>
            <a:xfrm>
              <a:off x="1563202" y="4501667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84"/>
                    <a:pt x="25" y="156"/>
                  </a:cubicBezTo>
                  <a:cubicBezTo>
                    <a:pt x="1" y="239"/>
                    <a:pt x="84" y="299"/>
                    <a:pt x="167" y="299"/>
                  </a:cubicBezTo>
                  <a:lnTo>
                    <a:pt x="929" y="299"/>
                  </a:lnTo>
                  <a:cubicBezTo>
                    <a:pt x="1025" y="299"/>
                    <a:pt x="1084" y="227"/>
                    <a:pt x="1084" y="156"/>
                  </a:cubicBezTo>
                  <a:cubicBezTo>
                    <a:pt x="1084" y="61"/>
                    <a:pt x="1001" y="1"/>
                    <a:pt x="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8" name="Google Shape;14548;p90"/>
            <p:cNvSpPr/>
            <p:nvPr/>
          </p:nvSpPr>
          <p:spPr>
            <a:xfrm>
              <a:off x="1563202" y="4513785"/>
              <a:ext cx="93570" cy="9510"/>
            </a:xfrm>
            <a:custGeom>
              <a:avLst/>
              <a:gdLst/>
              <a:ahLst/>
              <a:cxnLst/>
              <a:rect l="l" t="t" r="r" b="b"/>
              <a:pathLst>
                <a:path w="2942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lnTo>
                    <a:pt x="2787" y="299"/>
                  </a:lnTo>
                  <a:cubicBezTo>
                    <a:pt x="2882" y="299"/>
                    <a:pt x="2942" y="215"/>
                    <a:pt x="2942" y="144"/>
                  </a:cubicBezTo>
                  <a:cubicBezTo>
                    <a:pt x="2942" y="61"/>
                    <a:pt x="2870" y="1"/>
                    <a:pt x="2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9" name="Google Shape;14549;p90"/>
            <p:cNvSpPr/>
            <p:nvPr/>
          </p:nvSpPr>
          <p:spPr>
            <a:xfrm>
              <a:off x="1563202" y="4488055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55"/>
                  </a:cubicBezTo>
                  <a:cubicBezTo>
                    <a:pt x="1" y="227"/>
                    <a:pt x="84" y="298"/>
                    <a:pt x="167" y="298"/>
                  </a:cubicBezTo>
                  <a:cubicBezTo>
                    <a:pt x="263" y="298"/>
                    <a:pt x="322" y="227"/>
                    <a:pt x="322" y="155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0" name="Google Shape;14550;p90"/>
            <p:cNvSpPr/>
            <p:nvPr/>
          </p:nvSpPr>
          <p:spPr>
            <a:xfrm>
              <a:off x="1522682" y="4318025"/>
              <a:ext cx="141659" cy="37912"/>
            </a:xfrm>
            <a:custGeom>
              <a:avLst/>
              <a:gdLst/>
              <a:ahLst/>
              <a:cxnLst/>
              <a:rect l="l" t="t" r="r" b="b"/>
              <a:pathLst>
                <a:path w="4454" h="1192" extrusionOk="0">
                  <a:moveTo>
                    <a:pt x="4144" y="322"/>
                  </a:moveTo>
                  <a:lnTo>
                    <a:pt x="4144" y="893"/>
                  </a:lnTo>
                  <a:lnTo>
                    <a:pt x="298" y="893"/>
                  </a:lnTo>
                  <a:lnTo>
                    <a:pt x="298" y="322"/>
                  </a:lnTo>
                  <a:close/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048"/>
                  </a:lnTo>
                  <a:cubicBezTo>
                    <a:pt x="1" y="1132"/>
                    <a:pt x="72" y="1191"/>
                    <a:pt x="156" y="1191"/>
                  </a:cubicBezTo>
                  <a:lnTo>
                    <a:pt x="4299" y="1191"/>
                  </a:lnTo>
                  <a:cubicBezTo>
                    <a:pt x="4382" y="1191"/>
                    <a:pt x="4454" y="1132"/>
                    <a:pt x="4454" y="1048"/>
                  </a:cubicBezTo>
                  <a:lnTo>
                    <a:pt x="4454" y="155"/>
                  </a:lnTo>
                  <a:cubicBezTo>
                    <a:pt x="4454" y="60"/>
                    <a:pt x="4382" y="0"/>
                    <a:pt x="4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51" name="Google Shape;14551;p90"/>
          <p:cNvGrpSpPr/>
          <p:nvPr/>
        </p:nvGrpSpPr>
        <p:grpSpPr>
          <a:xfrm>
            <a:off x="1865381" y="4277506"/>
            <a:ext cx="396131" cy="355612"/>
            <a:chOff x="1865381" y="4277506"/>
            <a:chExt cx="396131" cy="355612"/>
          </a:xfrm>
          <a:solidFill>
            <a:schemeClr val="bg1"/>
          </a:solidFill>
        </p:grpSpPr>
        <p:sp>
          <p:nvSpPr>
            <p:cNvPr id="14552" name="Google Shape;14552;p90"/>
            <p:cNvSpPr/>
            <p:nvPr/>
          </p:nvSpPr>
          <p:spPr>
            <a:xfrm>
              <a:off x="1865381" y="4277506"/>
              <a:ext cx="396131" cy="355612"/>
            </a:xfrm>
            <a:custGeom>
              <a:avLst/>
              <a:gdLst/>
              <a:ahLst/>
              <a:cxnLst/>
              <a:rect l="l" t="t" r="r" b="b"/>
              <a:pathLst>
                <a:path w="12455" h="11181" extrusionOk="0">
                  <a:moveTo>
                    <a:pt x="6240" y="322"/>
                  </a:moveTo>
                  <a:cubicBezTo>
                    <a:pt x="6883" y="322"/>
                    <a:pt x="7395" y="846"/>
                    <a:pt x="7395" y="1489"/>
                  </a:cubicBezTo>
                  <a:cubicBezTo>
                    <a:pt x="7395" y="2132"/>
                    <a:pt x="6883" y="2644"/>
                    <a:pt x="6240" y="2644"/>
                  </a:cubicBezTo>
                  <a:cubicBezTo>
                    <a:pt x="5597" y="2644"/>
                    <a:pt x="5073" y="2132"/>
                    <a:pt x="5073" y="1489"/>
                  </a:cubicBezTo>
                  <a:cubicBezTo>
                    <a:pt x="5073" y="834"/>
                    <a:pt x="5597" y="322"/>
                    <a:pt x="6240" y="322"/>
                  </a:cubicBezTo>
                  <a:close/>
                  <a:moveTo>
                    <a:pt x="8621" y="3703"/>
                  </a:moveTo>
                  <a:cubicBezTo>
                    <a:pt x="8943" y="3703"/>
                    <a:pt x="9276" y="3751"/>
                    <a:pt x="9585" y="3834"/>
                  </a:cubicBezTo>
                  <a:cubicBezTo>
                    <a:pt x="9657" y="4156"/>
                    <a:pt x="9705" y="4477"/>
                    <a:pt x="9705" y="4811"/>
                  </a:cubicBezTo>
                  <a:cubicBezTo>
                    <a:pt x="9705" y="6239"/>
                    <a:pt x="8847" y="7466"/>
                    <a:pt x="7609" y="7990"/>
                  </a:cubicBezTo>
                  <a:cubicBezTo>
                    <a:pt x="7669" y="7728"/>
                    <a:pt x="7692" y="7454"/>
                    <a:pt x="7692" y="7192"/>
                  </a:cubicBezTo>
                  <a:cubicBezTo>
                    <a:pt x="7692" y="6382"/>
                    <a:pt x="7454" y="5620"/>
                    <a:pt x="7002" y="4965"/>
                  </a:cubicBezTo>
                  <a:cubicBezTo>
                    <a:pt x="6859" y="4775"/>
                    <a:pt x="6704" y="4584"/>
                    <a:pt x="6526" y="4418"/>
                  </a:cubicBezTo>
                  <a:cubicBezTo>
                    <a:pt x="7097" y="3977"/>
                    <a:pt x="7835" y="3703"/>
                    <a:pt x="8621" y="3703"/>
                  </a:cubicBezTo>
                  <a:close/>
                  <a:moveTo>
                    <a:pt x="10478" y="7918"/>
                  </a:moveTo>
                  <a:lnTo>
                    <a:pt x="10598" y="8168"/>
                  </a:lnTo>
                  <a:lnTo>
                    <a:pt x="10359" y="8168"/>
                  </a:lnTo>
                  <a:lnTo>
                    <a:pt x="10478" y="7918"/>
                  </a:lnTo>
                  <a:close/>
                  <a:moveTo>
                    <a:pt x="6240" y="4656"/>
                  </a:moveTo>
                  <a:cubicBezTo>
                    <a:pt x="6407" y="4823"/>
                    <a:pt x="6561" y="4989"/>
                    <a:pt x="6704" y="5180"/>
                  </a:cubicBezTo>
                  <a:cubicBezTo>
                    <a:pt x="7121" y="5775"/>
                    <a:pt x="7335" y="6454"/>
                    <a:pt x="7335" y="7192"/>
                  </a:cubicBezTo>
                  <a:cubicBezTo>
                    <a:pt x="7335" y="7513"/>
                    <a:pt x="7299" y="7847"/>
                    <a:pt x="7204" y="8144"/>
                  </a:cubicBezTo>
                  <a:cubicBezTo>
                    <a:pt x="6907" y="8228"/>
                    <a:pt x="6585" y="8275"/>
                    <a:pt x="6252" y="8275"/>
                  </a:cubicBezTo>
                  <a:cubicBezTo>
                    <a:pt x="5930" y="8275"/>
                    <a:pt x="5597" y="8228"/>
                    <a:pt x="5299" y="8144"/>
                  </a:cubicBezTo>
                  <a:cubicBezTo>
                    <a:pt x="5180" y="7847"/>
                    <a:pt x="5133" y="7513"/>
                    <a:pt x="5133" y="7192"/>
                  </a:cubicBezTo>
                  <a:cubicBezTo>
                    <a:pt x="5133" y="6192"/>
                    <a:pt x="5549" y="5299"/>
                    <a:pt x="6240" y="4656"/>
                  </a:cubicBezTo>
                  <a:close/>
                  <a:moveTo>
                    <a:pt x="5430" y="8561"/>
                  </a:moveTo>
                  <a:lnTo>
                    <a:pt x="5430" y="8561"/>
                  </a:lnTo>
                  <a:cubicBezTo>
                    <a:pt x="5704" y="8621"/>
                    <a:pt x="5966" y="8644"/>
                    <a:pt x="6252" y="8644"/>
                  </a:cubicBezTo>
                  <a:cubicBezTo>
                    <a:pt x="6537" y="8644"/>
                    <a:pt x="6799" y="8621"/>
                    <a:pt x="7061" y="8561"/>
                  </a:cubicBezTo>
                  <a:lnTo>
                    <a:pt x="7061" y="8561"/>
                  </a:lnTo>
                  <a:cubicBezTo>
                    <a:pt x="6847" y="8990"/>
                    <a:pt x="6585" y="9395"/>
                    <a:pt x="6240" y="9716"/>
                  </a:cubicBezTo>
                  <a:cubicBezTo>
                    <a:pt x="5895" y="9395"/>
                    <a:pt x="5609" y="9002"/>
                    <a:pt x="5430" y="8561"/>
                  </a:cubicBezTo>
                  <a:close/>
                  <a:moveTo>
                    <a:pt x="2470" y="7643"/>
                  </a:moveTo>
                  <a:cubicBezTo>
                    <a:pt x="2693" y="7643"/>
                    <a:pt x="2903" y="7736"/>
                    <a:pt x="3049" y="7882"/>
                  </a:cubicBezTo>
                  <a:cubicBezTo>
                    <a:pt x="3216" y="8049"/>
                    <a:pt x="3323" y="8263"/>
                    <a:pt x="3323" y="8502"/>
                  </a:cubicBezTo>
                  <a:cubicBezTo>
                    <a:pt x="3323" y="8692"/>
                    <a:pt x="3263" y="8859"/>
                    <a:pt x="3144" y="9002"/>
                  </a:cubicBezTo>
                  <a:cubicBezTo>
                    <a:pt x="2954" y="9275"/>
                    <a:pt x="2799" y="9549"/>
                    <a:pt x="2739" y="9847"/>
                  </a:cubicBezTo>
                  <a:lnTo>
                    <a:pt x="2192" y="9847"/>
                  </a:lnTo>
                  <a:cubicBezTo>
                    <a:pt x="2132" y="9537"/>
                    <a:pt x="2001" y="9252"/>
                    <a:pt x="1799" y="9002"/>
                  </a:cubicBezTo>
                  <a:cubicBezTo>
                    <a:pt x="1680" y="8835"/>
                    <a:pt x="1620" y="8656"/>
                    <a:pt x="1620" y="8454"/>
                  </a:cubicBezTo>
                  <a:cubicBezTo>
                    <a:pt x="1644" y="8025"/>
                    <a:pt x="2001" y="7668"/>
                    <a:pt x="2430" y="7644"/>
                  </a:cubicBezTo>
                  <a:cubicBezTo>
                    <a:pt x="2443" y="7644"/>
                    <a:pt x="2457" y="7643"/>
                    <a:pt x="2470" y="7643"/>
                  </a:cubicBezTo>
                  <a:close/>
                  <a:moveTo>
                    <a:pt x="10300" y="8525"/>
                  </a:moveTo>
                  <a:lnTo>
                    <a:pt x="10300" y="10145"/>
                  </a:lnTo>
                  <a:lnTo>
                    <a:pt x="10109" y="10145"/>
                  </a:lnTo>
                  <a:lnTo>
                    <a:pt x="10109" y="8585"/>
                  </a:lnTo>
                  <a:cubicBezTo>
                    <a:pt x="10109" y="8561"/>
                    <a:pt x="10133" y="8525"/>
                    <a:pt x="10169" y="8525"/>
                  </a:cubicBezTo>
                  <a:close/>
                  <a:moveTo>
                    <a:pt x="10788" y="8525"/>
                  </a:moveTo>
                  <a:cubicBezTo>
                    <a:pt x="10824" y="8525"/>
                    <a:pt x="10848" y="8561"/>
                    <a:pt x="10848" y="8585"/>
                  </a:cubicBezTo>
                  <a:lnTo>
                    <a:pt x="10848" y="10145"/>
                  </a:lnTo>
                  <a:lnTo>
                    <a:pt x="10657" y="10145"/>
                  </a:lnTo>
                  <a:lnTo>
                    <a:pt x="10657" y="8525"/>
                  </a:lnTo>
                  <a:close/>
                  <a:moveTo>
                    <a:pt x="2847" y="10252"/>
                  </a:moveTo>
                  <a:lnTo>
                    <a:pt x="2847" y="10323"/>
                  </a:lnTo>
                  <a:lnTo>
                    <a:pt x="2073" y="10323"/>
                  </a:lnTo>
                  <a:lnTo>
                    <a:pt x="2073" y="10252"/>
                  </a:lnTo>
                  <a:close/>
                  <a:moveTo>
                    <a:pt x="2489" y="4013"/>
                  </a:moveTo>
                  <a:lnTo>
                    <a:pt x="2489" y="4013"/>
                  </a:lnTo>
                  <a:cubicBezTo>
                    <a:pt x="2430" y="4287"/>
                    <a:pt x="2394" y="4549"/>
                    <a:pt x="2394" y="4823"/>
                  </a:cubicBezTo>
                  <a:cubicBezTo>
                    <a:pt x="2394" y="6501"/>
                    <a:pt x="3489" y="7930"/>
                    <a:pt x="4990" y="8454"/>
                  </a:cubicBezTo>
                  <a:cubicBezTo>
                    <a:pt x="5180" y="9025"/>
                    <a:pt x="5525" y="9549"/>
                    <a:pt x="5954" y="9966"/>
                  </a:cubicBezTo>
                  <a:cubicBezTo>
                    <a:pt x="5371" y="10383"/>
                    <a:pt x="4644" y="10657"/>
                    <a:pt x="3859" y="10657"/>
                  </a:cubicBezTo>
                  <a:cubicBezTo>
                    <a:pt x="3644" y="10657"/>
                    <a:pt x="3430" y="10645"/>
                    <a:pt x="3216" y="10597"/>
                  </a:cubicBezTo>
                  <a:lnTo>
                    <a:pt x="3216" y="10192"/>
                  </a:lnTo>
                  <a:cubicBezTo>
                    <a:pt x="3216" y="10085"/>
                    <a:pt x="3168" y="10002"/>
                    <a:pt x="3097" y="9942"/>
                  </a:cubicBezTo>
                  <a:cubicBezTo>
                    <a:pt x="3156" y="9680"/>
                    <a:pt x="3263" y="9454"/>
                    <a:pt x="3430" y="9240"/>
                  </a:cubicBezTo>
                  <a:cubicBezTo>
                    <a:pt x="3585" y="9025"/>
                    <a:pt x="3680" y="8775"/>
                    <a:pt x="3680" y="8513"/>
                  </a:cubicBezTo>
                  <a:cubicBezTo>
                    <a:pt x="3680" y="8180"/>
                    <a:pt x="3549" y="7871"/>
                    <a:pt x="3311" y="7632"/>
                  </a:cubicBezTo>
                  <a:cubicBezTo>
                    <a:pt x="3072" y="7416"/>
                    <a:pt x="2769" y="7298"/>
                    <a:pt x="2462" y="7298"/>
                  </a:cubicBezTo>
                  <a:cubicBezTo>
                    <a:pt x="2447" y="7298"/>
                    <a:pt x="2433" y="7298"/>
                    <a:pt x="2418" y="7299"/>
                  </a:cubicBezTo>
                  <a:cubicBezTo>
                    <a:pt x="1787" y="7335"/>
                    <a:pt x="1275" y="7835"/>
                    <a:pt x="1263" y="8466"/>
                  </a:cubicBezTo>
                  <a:cubicBezTo>
                    <a:pt x="1251" y="8752"/>
                    <a:pt x="1346" y="9025"/>
                    <a:pt x="1525" y="9252"/>
                  </a:cubicBezTo>
                  <a:cubicBezTo>
                    <a:pt x="1680" y="9466"/>
                    <a:pt x="1787" y="9704"/>
                    <a:pt x="1846" y="9954"/>
                  </a:cubicBezTo>
                  <a:lnTo>
                    <a:pt x="1799" y="10002"/>
                  </a:lnTo>
                  <a:cubicBezTo>
                    <a:pt x="906" y="9347"/>
                    <a:pt x="382" y="8311"/>
                    <a:pt x="382" y="7204"/>
                  </a:cubicBezTo>
                  <a:cubicBezTo>
                    <a:pt x="382" y="5775"/>
                    <a:pt x="1251" y="4537"/>
                    <a:pt x="2489" y="4013"/>
                  </a:cubicBezTo>
                  <a:close/>
                  <a:moveTo>
                    <a:pt x="2847" y="10680"/>
                  </a:moveTo>
                  <a:lnTo>
                    <a:pt x="2847" y="10788"/>
                  </a:lnTo>
                  <a:lnTo>
                    <a:pt x="2073" y="10788"/>
                  </a:lnTo>
                  <a:lnTo>
                    <a:pt x="2073" y="10680"/>
                  </a:lnTo>
                  <a:close/>
                  <a:moveTo>
                    <a:pt x="10848" y="10526"/>
                  </a:moveTo>
                  <a:lnTo>
                    <a:pt x="10848" y="10728"/>
                  </a:lnTo>
                  <a:cubicBezTo>
                    <a:pt x="10848" y="10764"/>
                    <a:pt x="10824" y="10788"/>
                    <a:pt x="10788" y="10788"/>
                  </a:cubicBezTo>
                  <a:lnTo>
                    <a:pt x="10169" y="10788"/>
                  </a:lnTo>
                  <a:cubicBezTo>
                    <a:pt x="10133" y="10788"/>
                    <a:pt x="10109" y="10764"/>
                    <a:pt x="10109" y="10728"/>
                  </a:cubicBezTo>
                  <a:lnTo>
                    <a:pt x="10109" y="10526"/>
                  </a:lnTo>
                  <a:close/>
                  <a:moveTo>
                    <a:pt x="6228" y="0"/>
                  </a:moveTo>
                  <a:cubicBezTo>
                    <a:pt x="5454" y="0"/>
                    <a:pt x="4823" y="584"/>
                    <a:pt x="4716" y="1310"/>
                  </a:cubicBezTo>
                  <a:cubicBezTo>
                    <a:pt x="4049" y="1596"/>
                    <a:pt x="3466" y="2072"/>
                    <a:pt x="3049" y="2667"/>
                  </a:cubicBezTo>
                  <a:cubicBezTo>
                    <a:pt x="2858" y="2941"/>
                    <a:pt x="2692" y="3263"/>
                    <a:pt x="2597" y="3584"/>
                  </a:cubicBezTo>
                  <a:cubicBezTo>
                    <a:pt x="1084" y="4108"/>
                    <a:pt x="1" y="5537"/>
                    <a:pt x="1" y="7216"/>
                  </a:cubicBezTo>
                  <a:cubicBezTo>
                    <a:pt x="1" y="8502"/>
                    <a:pt x="632" y="9692"/>
                    <a:pt x="1704" y="10407"/>
                  </a:cubicBezTo>
                  <a:lnTo>
                    <a:pt x="1704" y="10847"/>
                  </a:lnTo>
                  <a:cubicBezTo>
                    <a:pt x="1704" y="11026"/>
                    <a:pt x="1846" y="11180"/>
                    <a:pt x="2025" y="11180"/>
                  </a:cubicBezTo>
                  <a:lnTo>
                    <a:pt x="2858" y="11180"/>
                  </a:lnTo>
                  <a:cubicBezTo>
                    <a:pt x="2989" y="11180"/>
                    <a:pt x="3108" y="11097"/>
                    <a:pt x="3156" y="10978"/>
                  </a:cubicBezTo>
                  <a:cubicBezTo>
                    <a:pt x="3382" y="11026"/>
                    <a:pt x="3609" y="11038"/>
                    <a:pt x="3823" y="11038"/>
                  </a:cubicBezTo>
                  <a:cubicBezTo>
                    <a:pt x="4716" y="11038"/>
                    <a:pt x="5549" y="10728"/>
                    <a:pt x="6204" y="10204"/>
                  </a:cubicBezTo>
                  <a:cubicBezTo>
                    <a:pt x="6764" y="10645"/>
                    <a:pt x="7419" y="10919"/>
                    <a:pt x="8157" y="11014"/>
                  </a:cubicBezTo>
                  <a:lnTo>
                    <a:pt x="8169" y="11014"/>
                  </a:lnTo>
                  <a:cubicBezTo>
                    <a:pt x="8264" y="11014"/>
                    <a:pt x="8335" y="10942"/>
                    <a:pt x="8347" y="10847"/>
                  </a:cubicBezTo>
                  <a:cubicBezTo>
                    <a:pt x="8371" y="10740"/>
                    <a:pt x="8288" y="10657"/>
                    <a:pt x="8192" y="10645"/>
                  </a:cubicBezTo>
                  <a:cubicBezTo>
                    <a:pt x="7550" y="10561"/>
                    <a:pt x="6966" y="10323"/>
                    <a:pt x="6490" y="9954"/>
                  </a:cubicBezTo>
                  <a:cubicBezTo>
                    <a:pt x="6918" y="9537"/>
                    <a:pt x="7264" y="9014"/>
                    <a:pt x="7454" y="8442"/>
                  </a:cubicBezTo>
                  <a:cubicBezTo>
                    <a:pt x="8966" y="7918"/>
                    <a:pt x="10050" y="6489"/>
                    <a:pt x="10050" y="4811"/>
                  </a:cubicBezTo>
                  <a:cubicBezTo>
                    <a:pt x="10050" y="4525"/>
                    <a:pt x="10014" y="4251"/>
                    <a:pt x="9955" y="4001"/>
                  </a:cubicBezTo>
                  <a:lnTo>
                    <a:pt x="9955" y="4001"/>
                  </a:lnTo>
                  <a:cubicBezTo>
                    <a:pt x="11193" y="4537"/>
                    <a:pt x="12062" y="5763"/>
                    <a:pt x="12062" y="7192"/>
                  </a:cubicBezTo>
                  <a:cubicBezTo>
                    <a:pt x="12062" y="8037"/>
                    <a:pt x="11741" y="8859"/>
                    <a:pt x="11181" y="9490"/>
                  </a:cubicBezTo>
                  <a:lnTo>
                    <a:pt x="11181" y="8597"/>
                  </a:lnTo>
                  <a:cubicBezTo>
                    <a:pt x="11181" y="8466"/>
                    <a:pt x="11109" y="8335"/>
                    <a:pt x="11002" y="8263"/>
                  </a:cubicBezTo>
                  <a:lnTo>
                    <a:pt x="10717" y="7644"/>
                  </a:lnTo>
                  <a:cubicBezTo>
                    <a:pt x="10669" y="7549"/>
                    <a:pt x="10574" y="7466"/>
                    <a:pt x="10455" y="7466"/>
                  </a:cubicBezTo>
                  <a:cubicBezTo>
                    <a:pt x="10336" y="7466"/>
                    <a:pt x="10228" y="7525"/>
                    <a:pt x="10181" y="7644"/>
                  </a:cubicBezTo>
                  <a:lnTo>
                    <a:pt x="9895" y="8263"/>
                  </a:lnTo>
                  <a:cubicBezTo>
                    <a:pt x="9800" y="8335"/>
                    <a:pt x="9716" y="8466"/>
                    <a:pt x="9716" y="8597"/>
                  </a:cubicBezTo>
                  <a:lnTo>
                    <a:pt x="9716" y="10478"/>
                  </a:lnTo>
                  <a:cubicBezTo>
                    <a:pt x="9466" y="10561"/>
                    <a:pt x="9216" y="10621"/>
                    <a:pt x="8943" y="10645"/>
                  </a:cubicBezTo>
                  <a:cubicBezTo>
                    <a:pt x="8847" y="10657"/>
                    <a:pt x="8764" y="10740"/>
                    <a:pt x="8788" y="10835"/>
                  </a:cubicBezTo>
                  <a:cubicBezTo>
                    <a:pt x="8800" y="10919"/>
                    <a:pt x="8871" y="11002"/>
                    <a:pt x="8966" y="11002"/>
                  </a:cubicBezTo>
                  <a:lnTo>
                    <a:pt x="8978" y="11002"/>
                  </a:lnTo>
                  <a:cubicBezTo>
                    <a:pt x="9228" y="10966"/>
                    <a:pt x="9478" y="10919"/>
                    <a:pt x="9740" y="10847"/>
                  </a:cubicBezTo>
                  <a:cubicBezTo>
                    <a:pt x="9776" y="11026"/>
                    <a:pt x="9943" y="11157"/>
                    <a:pt x="10133" y="11157"/>
                  </a:cubicBezTo>
                  <a:lnTo>
                    <a:pt x="10764" y="11157"/>
                  </a:lnTo>
                  <a:cubicBezTo>
                    <a:pt x="11002" y="11157"/>
                    <a:pt x="11193" y="10966"/>
                    <a:pt x="11193" y="10728"/>
                  </a:cubicBezTo>
                  <a:lnTo>
                    <a:pt x="11193" y="10014"/>
                  </a:lnTo>
                  <a:cubicBezTo>
                    <a:pt x="12002" y="9287"/>
                    <a:pt x="12455" y="8263"/>
                    <a:pt x="12455" y="7192"/>
                  </a:cubicBezTo>
                  <a:cubicBezTo>
                    <a:pt x="12455" y="5501"/>
                    <a:pt x="11371" y="4072"/>
                    <a:pt x="9871" y="3560"/>
                  </a:cubicBezTo>
                  <a:cubicBezTo>
                    <a:pt x="9740" y="3168"/>
                    <a:pt x="9538" y="2798"/>
                    <a:pt x="9276" y="2465"/>
                  </a:cubicBezTo>
                  <a:cubicBezTo>
                    <a:pt x="9242" y="2425"/>
                    <a:pt x="9189" y="2403"/>
                    <a:pt x="9137" y="2403"/>
                  </a:cubicBezTo>
                  <a:cubicBezTo>
                    <a:pt x="9097" y="2403"/>
                    <a:pt x="9057" y="2416"/>
                    <a:pt x="9026" y="2441"/>
                  </a:cubicBezTo>
                  <a:cubicBezTo>
                    <a:pt x="8943" y="2501"/>
                    <a:pt x="8931" y="2620"/>
                    <a:pt x="8990" y="2691"/>
                  </a:cubicBezTo>
                  <a:cubicBezTo>
                    <a:pt x="9169" y="2929"/>
                    <a:pt x="9324" y="3168"/>
                    <a:pt x="9443" y="3441"/>
                  </a:cubicBezTo>
                  <a:cubicBezTo>
                    <a:pt x="9169" y="3382"/>
                    <a:pt x="8907" y="3346"/>
                    <a:pt x="8621" y="3346"/>
                  </a:cubicBezTo>
                  <a:cubicBezTo>
                    <a:pt x="7728" y="3346"/>
                    <a:pt x="6895" y="3656"/>
                    <a:pt x="6240" y="4180"/>
                  </a:cubicBezTo>
                  <a:cubicBezTo>
                    <a:pt x="5930" y="3930"/>
                    <a:pt x="5573" y="3739"/>
                    <a:pt x="5192" y="3584"/>
                  </a:cubicBezTo>
                  <a:cubicBezTo>
                    <a:pt x="5175" y="3580"/>
                    <a:pt x="5158" y="3577"/>
                    <a:pt x="5140" y="3577"/>
                  </a:cubicBezTo>
                  <a:cubicBezTo>
                    <a:pt x="5068" y="3577"/>
                    <a:pt x="4992" y="3615"/>
                    <a:pt x="4954" y="3691"/>
                  </a:cubicBezTo>
                  <a:cubicBezTo>
                    <a:pt x="4930" y="3775"/>
                    <a:pt x="4978" y="3882"/>
                    <a:pt x="5061" y="3930"/>
                  </a:cubicBezTo>
                  <a:cubicBezTo>
                    <a:pt x="5394" y="4049"/>
                    <a:pt x="5692" y="4215"/>
                    <a:pt x="5954" y="4418"/>
                  </a:cubicBezTo>
                  <a:cubicBezTo>
                    <a:pt x="5228" y="5120"/>
                    <a:pt x="4775" y="6096"/>
                    <a:pt x="4775" y="7192"/>
                  </a:cubicBezTo>
                  <a:cubicBezTo>
                    <a:pt x="4775" y="7466"/>
                    <a:pt x="4811" y="7740"/>
                    <a:pt x="4871" y="7990"/>
                  </a:cubicBezTo>
                  <a:cubicBezTo>
                    <a:pt x="3632" y="7454"/>
                    <a:pt x="2775" y="6239"/>
                    <a:pt x="2775" y="4811"/>
                  </a:cubicBezTo>
                  <a:cubicBezTo>
                    <a:pt x="2775" y="4477"/>
                    <a:pt x="2811" y="4156"/>
                    <a:pt x="2906" y="3858"/>
                  </a:cubicBezTo>
                  <a:cubicBezTo>
                    <a:pt x="3204" y="3763"/>
                    <a:pt x="3525" y="3715"/>
                    <a:pt x="3859" y="3715"/>
                  </a:cubicBezTo>
                  <a:cubicBezTo>
                    <a:pt x="4025" y="3715"/>
                    <a:pt x="4168" y="3739"/>
                    <a:pt x="4335" y="3751"/>
                  </a:cubicBezTo>
                  <a:cubicBezTo>
                    <a:pt x="4342" y="3752"/>
                    <a:pt x="4349" y="3752"/>
                    <a:pt x="4356" y="3752"/>
                  </a:cubicBezTo>
                  <a:cubicBezTo>
                    <a:pt x="4444" y="3752"/>
                    <a:pt x="4526" y="3684"/>
                    <a:pt x="4537" y="3596"/>
                  </a:cubicBezTo>
                  <a:cubicBezTo>
                    <a:pt x="4549" y="3501"/>
                    <a:pt x="4478" y="3406"/>
                    <a:pt x="4394" y="3394"/>
                  </a:cubicBezTo>
                  <a:cubicBezTo>
                    <a:pt x="4216" y="3358"/>
                    <a:pt x="4049" y="3358"/>
                    <a:pt x="3870" y="3358"/>
                  </a:cubicBezTo>
                  <a:cubicBezTo>
                    <a:pt x="3585" y="3358"/>
                    <a:pt x="3323" y="3394"/>
                    <a:pt x="3049" y="3453"/>
                  </a:cubicBezTo>
                  <a:cubicBezTo>
                    <a:pt x="3144" y="3239"/>
                    <a:pt x="3239" y="3048"/>
                    <a:pt x="3382" y="2858"/>
                  </a:cubicBezTo>
                  <a:cubicBezTo>
                    <a:pt x="3716" y="2346"/>
                    <a:pt x="4192" y="1953"/>
                    <a:pt x="4728" y="1691"/>
                  </a:cubicBezTo>
                  <a:cubicBezTo>
                    <a:pt x="4835" y="2441"/>
                    <a:pt x="5466" y="3025"/>
                    <a:pt x="6240" y="3025"/>
                  </a:cubicBezTo>
                  <a:cubicBezTo>
                    <a:pt x="7014" y="3025"/>
                    <a:pt x="7657" y="2441"/>
                    <a:pt x="7740" y="1691"/>
                  </a:cubicBezTo>
                  <a:cubicBezTo>
                    <a:pt x="7990" y="1810"/>
                    <a:pt x="8228" y="1977"/>
                    <a:pt x="8454" y="2156"/>
                  </a:cubicBezTo>
                  <a:cubicBezTo>
                    <a:pt x="8490" y="2191"/>
                    <a:pt x="8526" y="2203"/>
                    <a:pt x="8573" y="2203"/>
                  </a:cubicBezTo>
                  <a:cubicBezTo>
                    <a:pt x="8633" y="2203"/>
                    <a:pt x="8681" y="2191"/>
                    <a:pt x="8704" y="2144"/>
                  </a:cubicBezTo>
                  <a:cubicBezTo>
                    <a:pt x="8764" y="2072"/>
                    <a:pt x="8764" y="1953"/>
                    <a:pt x="8681" y="1894"/>
                  </a:cubicBezTo>
                  <a:cubicBezTo>
                    <a:pt x="8395" y="1655"/>
                    <a:pt x="8073" y="1453"/>
                    <a:pt x="7728" y="1310"/>
                  </a:cubicBezTo>
                  <a:cubicBezTo>
                    <a:pt x="7621" y="560"/>
                    <a:pt x="7002" y="0"/>
                    <a:pt x="62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3" name="Google Shape;14553;p90"/>
            <p:cNvSpPr/>
            <p:nvPr/>
          </p:nvSpPr>
          <p:spPr>
            <a:xfrm>
              <a:off x="2057770" y="4294553"/>
              <a:ext cx="22741" cy="35622"/>
            </a:xfrm>
            <a:custGeom>
              <a:avLst/>
              <a:gdLst/>
              <a:ahLst/>
              <a:cxnLst/>
              <a:rect l="l" t="t" r="r" b="b"/>
              <a:pathLst>
                <a:path w="715" h="1120" extrusionOk="0">
                  <a:moveTo>
                    <a:pt x="191" y="0"/>
                  </a:moveTo>
                  <a:cubicBezTo>
                    <a:pt x="84" y="0"/>
                    <a:pt x="12" y="72"/>
                    <a:pt x="12" y="179"/>
                  </a:cubicBezTo>
                  <a:lnTo>
                    <a:pt x="12" y="941"/>
                  </a:lnTo>
                  <a:cubicBezTo>
                    <a:pt x="0" y="1036"/>
                    <a:pt x="84" y="1119"/>
                    <a:pt x="191" y="1119"/>
                  </a:cubicBezTo>
                  <a:lnTo>
                    <a:pt x="536" y="1119"/>
                  </a:lnTo>
                  <a:cubicBezTo>
                    <a:pt x="631" y="1119"/>
                    <a:pt x="715" y="1036"/>
                    <a:pt x="715" y="941"/>
                  </a:cubicBezTo>
                  <a:cubicBezTo>
                    <a:pt x="715" y="834"/>
                    <a:pt x="631" y="750"/>
                    <a:pt x="536" y="750"/>
                  </a:cubicBezTo>
                  <a:lnTo>
                    <a:pt x="369" y="750"/>
                  </a:lnTo>
                  <a:lnTo>
                    <a:pt x="369" y="179"/>
                  </a:lnTo>
                  <a:cubicBezTo>
                    <a:pt x="369" y="72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4" name="Google Shape;14554;p90"/>
            <p:cNvSpPr/>
            <p:nvPr/>
          </p:nvSpPr>
          <p:spPr>
            <a:xfrm>
              <a:off x="2048292" y="4456250"/>
              <a:ext cx="30724" cy="64055"/>
            </a:xfrm>
            <a:custGeom>
              <a:avLst/>
              <a:gdLst/>
              <a:ahLst/>
              <a:cxnLst/>
              <a:rect l="l" t="t" r="r" b="b"/>
              <a:pathLst>
                <a:path w="966" h="2014" extrusionOk="0">
                  <a:moveTo>
                    <a:pt x="477" y="0"/>
                  </a:moveTo>
                  <a:cubicBezTo>
                    <a:pt x="370" y="0"/>
                    <a:pt x="298" y="84"/>
                    <a:pt x="298" y="179"/>
                  </a:cubicBezTo>
                  <a:lnTo>
                    <a:pt x="298" y="262"/>
                  </a:lnTo>
                  <a:cubicBezTo>
                    <a:pt x="120" y="334"/>
                    <a:pt x="1" y="512"/>
                    <a:pt x="1" y="703"/>
                  </a:cubicBezTo>
                  <a:cubicBezTo>
                    <a:pt x="1" y="977"/>
                    <a:pt x="215" y="1191"/>
                    <a:pt x="489" y="1191"/>
                  </a:cubicBezTo>
                  <a:cubicBezTo>
                    <a:pt x="560" y="1191"/>
                    <a:pt x="608" y="1250"/>
                    <a:pt x="608" y="1310"/>
                  </a:cubicBezTo>
                  <a:cubicBezTo>
                    <a:pt x="608" y="1381"/>
                    <a:pt x="548" y="1429"/>
                    <a:pt x="489" y="1429"/>
                  </a:cubicBezTo>
                  <a:cubicBezTo>
                    <a:pt x="441" y="1429"/>
                    <a:pt x="394" y="1405"/>
                    <a:pt x="382" y="1358"/>
                  </a:cubicBezTo>
                  <a:cubicBezTo>
                    <a:pt x="346" y="1287"/>
                    <a:pt x="284" y="1249"/>
                    <a:pt x="216" y="1249"/>
                  </a:cubicBezTo>
                  <a:cubicBezTo>
                    <a:pt x="192" y="1249"/>
                    <a:pt x="168" y="1253"/>
                    <a:pt x="144" y="1262"/>
                  </a:cubicBezTo>
                  <a:cubicBezTo>
                    <a:pt x="60" y="1310"/>
                    <a:pt x="13" y="1417"/>
                    <a:pt x="60" y="1500"/>
                  </a:cubicBezTo>
                  <a:cubicBezTo>
                    <a:pt x="120" y="1608"/>
                    <a:pt x="203" y="1703"/>
                    <a:pt x="310" y="1739"/>
                  </a:cubicBezTo>
                  <a:lnTo>
                    <a:pt x="310" y="1834"/>
                  </a:lnTo>
                  <a:cubicBezTo>
                    <a:pt x="310" y="1941"/>
                    <a:pt x="382" y="2012"/>
                    <a:pt x="489" y="2012"/>
                  </a:cubicBezTo>
                  <a:cubicBezTo>
                    <a:pt x="495" y="2013"/>
                    <a:pt x="501" y="2014"/>
                    <a:pt x="507" y="2014"/>
                  </a:cubicBezTo>
                  <a:cubicBezTo>
                    <a:pt x="586" y="2014"/>
                    <a:pt x="667" y="1945"/>
                    <a:pt x="667" y="1846"/>
                  </a:cubicBezTo>
                  <a:lnTo>
                    <a:pt x="667" y="1762"/>
                  </a:lnTo>
                  <a:cubicBezTo>
                    <a:pt x="846" y="1691"/>
                    <a:pt x="965" y="1512"/>
                    <a:pt x="965" y="1310"/>
                  </a:cubicBezTo>
                  <a:cubicBezTo>
                    <a:pt x="965" y="1048"/>
                    <a:pt x="739" y="822"/>
                    <a:pt x="477" y="822"/>
                  </a:cubicBezTo>
                  <a:cubicBezTo>
                    <a:pt x="394" y="822"/>
                    <a:pt x="358" y="762"/>
                    <a:pt x="358" y="703"/>
                  </a:cubicBezTo>
                  <a:cubicBezTo>
                    <a:pt x="358" y="631"/>
                    <a:pt x="417" y="584"/>
                    <a:pt x="477" y="584"/>
                  </a:cubicBezTo>
                  <a:cubicBezTo>
                    <a:pt x="513" y="584"/>
                    <a:pt x="548" y="596"/>
                    <a:pt x="572" y="643"/>
                  </a:cubicBezTo>
                  <a:cubicBezTo>
                    <a:pt x="608" y="700"/>
                    <a:pt x="660" y="727"/>
                    <a:pt x="717" y="727"/>
                  </a:cubicBezTo>
                  <a:cubicBezTo>
                    <a:pt x="755" y="727"/>
                    <a:pt x="796" y="715"/>
                    <a:pt x="834" y="691"/>
                  </a:cubicBezTo>
                  <a:cubicBezTo>
                    <a:pt x="917" y="631"/>
                    <a:pt x="929" y="524"/>
                    <a:pt x="870" y="441"/>
                  </a:cubicBezTo>
                  <a:cubicBezTo>
                    <a:pt x="810" y="357"/>
                    <a:pt x="739" y="286"/>
                    <a:pt x="656" y="262"/>
                  </a:cubicBezTo>
                  <a:lnTo>
                    <a:pt x="656" y="179"/>
                  </a:lnTo>
                  <a:cubicBezTo>
                    <a:pt x="656" y="84"/>
                    <a:pt x="572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5" name="Google Shape;14555;p90"/>
            <p:cNvSpPr/>
            <p:nvPr/>
          </p:nvSpPr>
          <p:spPr>
            <a:xfrm>
              <a:off x="1898713" y="4487196"/>
              <a:ext cx="17461" cy="16030"/>
            </a:xfrm>
            <a:custGeom>
              <a:avLst/>
              <a:gdLst/>
              <a:ahLst/>
              <a:cxnLst/>
              <a:rect l="l" t="t" r="r" b="b"/>
              <a:pathLst>
                <a:path w="549" h="504" extrusionOk="0">
                  <a:moveTo>
                    <a:pt x="193" y="1"/>
                  </a:moveTo>
                  <a:cubicBezTo>
                    <a:pt x="147" y="1"/>
                    <a:pt x="102" y="21"/>
                    <a:pt x="72" y="63"/>
                  </a:cubicBezTo>
                  <a:cubicBezTo>
                    <a:pt x="1" y="135"/>
                    <a:pt x="1" y="254"/>
                    <a:pt x="72" y="313"/>
                  </a:cubicBezTo>
                  <a:lnTo>
                    <a:pt x="203" y="444"/>
                  </a:lnTo>
                  <a:cubicBezTo>
                    <a:pt x="227" y="480"/>
                    <a:pt x="298" y="504"/>
                    <a:pt x="334" y="504"/>
                  </a:cubicBezTo>
                  <a:cubicBezTo>
                    <a:pt x="382" y="504"/>
                    <a:pt x="429" y="492"/>
                    <a:pt x="465" y="444"/>
                  </a:cubicBezTo>
                  <a:cubicBezTo>
                    <a:pt x="548" y="373"/>
                    <a:pt x="548" y="254"/>
                    <a:pt x="465" y="194"/>
                  </a:cubicBezTo>
                  <a:lnTo>
                    <a:pt x="322" y="63"/>
                  </a:lnTo>
                  <a:cubicBezTo>
                    <a:pt x="286" y="21"/>
                    <a:pt x="239" y="1"/>
                    <a:pt x="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6" name="Google Shape;14556;p90"/>
            <p:cNvSpPr/>
            <p:nvPr/>
          </p:nvSpPr>
          <p:spPr>
            <a:xfrm>
              <a:off x="1887740" y="4502494"/>
              <a:ext cx="19337" cy="13231"/>
            </a:xfrm>
            <a:custGeom>
              <a:avLst/>
              <a:gdLst/>
              <a:ahLst/>
              <a:cxnLst/>
              <a:rect l="l" t="t" r="r" b="b"/>
              <a:pathLst>
                <a:path w="608" h="416" extrusionOk="0">
                  <a:moveTo>
                    <a:pt x="190" y="0"/>
                  </a:moveTo>
                  <a:cubicBezTo>
                    <a:pt x="112" y="0"/>
                    <a:pt x="53" y="56"/>
                    <a:pt x="24" y="142"/>
                  </a:cubicBezTo>
                  <a:cubicBezTo>
                    <a:pt x="0" y="249"/>
                    <a:pt x="60" y="332"/>
                    <a:pt x="155" y="368"/>
                  </a:cubicBezTo>
                  <a:lnTo>
                    <a:pt x="358" y="416"/>
                  </a:lnTo>
                  <a:lnTo>
                    <a:pt x="405" y="416"/>
                  </a:lnTo>
                  <a:cubicBezTo>
                    <a:pt x="477" y="416"/>
                    <a:pt x="548" y="356"/>
                    <a:pt x="572" y="273"/>
                  </a:cubicBezTo>
                  <a:cubicBezTo>
                    <a:pt x="608" y="189"/>
                    <a:pt x="548" y="82"/>
                    <a:pt x="441" y="58"/>
                  </a:cubicBezTo>
                  <a:lnTo>
                    <a:pt x="250" y="11"/>
                  </a:lnTo>
                  <a:cubicBezTo>
                    <a:pt x="229" y="4"/>
                    <a:pt x="209" y="0"/>
                    <a:pt x="1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7" name="Google Shape;14557;p90"/>
            <p:cNvSpPr/>
            <p:nvPr/>
          </p:nvSpPr>
          <p:spPr>
            <a:xfrm>
              <a:off x="1913852" y="4477019"/>
              <a:ext cx="13676" cy="17874"/>
            </a:xfrm>
            <a:custGeom>
              <a:avLst/>
              <a:gdLst/>
              <a:ahLst/>
              <a:cxnLst/>
              <a:rect l="l" t="t" r="r" b="b"/>
              <a:pathLst>
                <a:path w="430" h="562" extrusionOk="0">
                  <a:moveTo>
                    <a:pt x="175" y="0"/>
                  </a:moveTo>
                  <a:cubicBezTo>
                    <a:pt x="165" y="0"/>
                    <a:pt x="155" y="1"/>
                    <a:pt x="144" y="2"/>
                  </a:cubicBezTo>
                  <a:cubicBezTo>
                    <a:pt x="37" y="38"/>
                    <a:pt x="1" y="121"/>
                    <a:pt x="13" y="228"/>
                  </a:cubicBezTo>
                  <a:lnTo>
                    <a:pt x="60" y="419"/>
                  </a:lnTo>
                  <a:cubicBezTo>
                    <a:pt x="72" y="502"/>
                    <a:pt x="144" y="562"/>
                    <a:pt x="239" y="562"/>
                  </a:cubicBezTo>
                  <a:lnTo>
                    <a:pt x="275" y="562"/>
                  </a:lnTo>
                  <a:cubicBezTo>
                    <a:pt x="382" y="526"/>
                    <a:pt x="430" y="443"/>
                    <a:pt x="418" y="335"/>
                  </a:cubicBezTo>
                  <a:lnTo>
                    <a:pt x="370" y="145"/>
                  </a:lnTo>
                  <a:cubicBezTo>
                    <a:pt x="338" y="49"/>
                    <a:pt x="267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58" name="Google Shape;14558;p90"/>
          <p:cNvGrpSpPr/>
          <p:nvPr/>
        </p:nvGrpSpPr>
        <p:grpSpPr>
          <a:xfrm>
            <a:off x="2411823" y="4303999"/>
            <a:ext cx="334398" cy="299953"/>
            <a:chOff x="2411823" y="4303999"/>
            <a:chExt cx="334398" cy="299953"/>
          </a:xfrm>
          <a:solidFill>
            <a:schemeClr val="bg1"/>
          </a:solidFill>
        </p:grpSpPr>
        <p:sp>
          <p:nvSpPr>
            <p:cNvPr id="14559" name="Google Shape;14559;p90"/>
            <p:cNvSpPr/>
            <p:nvPr/>
          </p:nvSpPr>
          <p:spPr>
            <a:xfrm>
              <a:off x="2411823" y="4303999"/>
              <a:ext cx="237838" cy="84124"/>
            </a:xfrm>
            <a:custGeom>
              <a:avLst/>
              <a:gdLst/>
              <a:ahLst/>
              <a:cxnLst/>
              <a:rect l="l" t="t" r="r" b="b"/>
              <a:pathLst>
                <a:path w="7478" h="2645" extrusionOk="0">
                  <a:moveTo>
                    <a:pt x="3573" y="299"/>
                  </a:moveTo>
                  <a:cubicBezTo>
                    <a:pt x="3584" y="299"/>
                    <a:pt x="3596" y="310"/>
                    <a:pt x="3608" y="322"/>
                  </a:cubicBezTo>
                  <a:lnTo>
                    <a:pt x="3954" y="846"/>
                  </a:lnTo>
                  <a:lnTo>
                    <a:pt x="703" y="846"/>
                  </a:lnTo>
                  <a:lnTo>
                    <a:pt x="703" y="346"/>
                  </a:lnTo>
                  <a:lnTo>
                    <a:pt x="715" y="346"/>
                  </a:lnTo>
                  <a:cubicBezTo>
                    <a:pt x="715" y="310"/>
                    <a:pt x="739" y="299"/>
                    <a:pt x="751" y="299"/>
                  </a:cubicBezTo>
                  <a:close/>
                  <a:moveTo>
                    <a:pt x="5978" y="501"/>
                  </a:moveTo>
                  <a:cubicBezTo>
                    <a:pt x="5990" y="501"/>
                    <a:pt x="6013" y="525"/>
                    <a:pt x="6025" y="537"/>
                  </a:cubicBezTo>
                  <a:lnTo>
                    <a:pt x="6216" y="846"/>
                  </a:lnTo>
                  <a:lnTo>
                    <a:pt x="4323" y="846"/>
                  </a:lnTo>
                  <a:lnTo>
                    <a:pt x="4120" y="525"/>
                  </a:lnTo>
                  <a:lnTo>
                    <a:pt x="5978" y="525"/>
                  </a:lnTo>
                  <a:lnTo>
                    <a:pt x="5978" y="501"/>
                  </a:lnTo>
                  <a:close/>
                  <a:moveTo>
                    <a:pt x="786" y="1"/>
                  </a:moveTo>
                  <a:cubicBezTo>
                    <a:pt x="596" y="1"/>
                    <a:pt x="429" y="156"/>
                    <a:pt x="429" y="358"/>
                  </a:cubicBezTo>
                  <a:lnTo>
                    <a:pt x="429" y="858"/>
                  </a:lnTo>
                  <a:lnTo>
                    <a:pt x="358" y="858"/>
                  </a:lnTo>
                  <a:cubicBezTo>
                    <a:pt x="155" y="858"/>
                    <a:pt x="1" y="1025"/>
                    <a:pt x="1" y="1215"/>
                  </a:cubicBezTo>
                  <a:lnTo>
                    <a:pt x="1" y="2513"/>
                  </a:lnTo>
                  <a:cubicBezTo>
                    <a:pt x="1" y="2585"/>
                    <a:pt x="72" y="2644"/>
                    <a:pt x="144" y="2644"/>
                  </a:cubicBezTo>
                  <a:cubicBezTo>
                    <a:pt x="239" y="2644"/>
                    <a:pt x="298" y="2573"/>
                    <a:pt x="298" y="2501"/>
                  </a:cubicBezTo>
                  <a:lnTo>
                    <a:pt x="298" y="1203"/>
                  </a:lnTo>
                  <a:cubicBezTo>
                    <a:pt x="298" y="1168"/>
                    <a:pt x="322" y="1156"/>
                    <a:pt x="334" y="1156"/>
                  </a:cubicBezTo>
                  <a:lnTo>
                    <a:pt x="7335" y="1156"/>
                  </a:lnTo>
                  <a:cubicBezTo>
                    <a:pt x="7418" y="1156"/>
                    <a:pt x="7478" y="1084"/>
                    <a:pt x="7478" y="1013"/>
                  </a:cubicBezTo>
                  <a:cubicBezTo>
                    <a:pt x="7478" y="918"/>
                    <a:pt x="7406" y="858"/>
                    <a:pt x="7335" y="858"/>
                  </a:cubicBezTo>
                  <a:lnTo>
                    <a:pt x="6573" y="858"/>
                  </a:lnTo>
                  <a:lnTo>
                    <a:pt x="6263" y="382"/>
                  </a:lnTo>
                  <a:cubicBezTo>
                    <a:pt x="6204" y="275"/>
                    <a:pt x="6085" y="215"/>
                    <a:pt x="5966" y="215"/>
                  </a:cubicBezTo>
                  <a:lnTo>
                    <a:pt x="3930" y="215"/>
                  </a:lnTo>
                  <a:lnTo>
                    <a:pt x="3894" y="156"/>
                  </a:lnTo>
                  <a:cubicBezTo>
                    <a:pt x="3834" y="60"/>
                    <a:pt x="3715" y="1"/>
                    <a:pt x="3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0" name="Google Shape;14560;p90"/>
            <p:cNvSpPr/>
            <p:nvPr/>
          </p:nvSpPr>
          <p:spPr>
            <a:xfrm>
              <a:off x="2412205" y="4330525"/>
              <a:ext cx="334016" cy="273428"/>
            </a:xfrm>
            <a:custGeom>
              <a:avLst/>
              <a:gdLst/>
              <a:ahLst/>
              <a:cxnLst/>
              <a:rect l="l" t="t" r="r" b="b"/>
              <a:pathLst>
                <a:path w="10502" h="8597" extrusionOk="0">
                  <a:moveTo>
                    <a:pt x="6847" y="6835"/>
                  </a:moveTo>
                  <a:cubicBezTo>
                    <a:pt x="6870" y="6835"/>
                    <a:pt x="6894" y="6858"/>
                    <a:pt x="6894" y="6870"/>
                  </a:cubicBezTo>
                  <a:lnTo>
                    <a:pt x="6894" y="7192"/>
                  </a:lnTo>
                  <a:cubicBezTo>
                    <a:pt x="6894" y="7644"/>
                    <a:pt x="7097" y="8049"/>
                    <a:pt x="7442" y="8323"/>
                  </a:cubicBezTo>
                  <a:lnTo>
                    <a:pt x="1989" y="8323"/>
                  </a:lnTo>
                  <a:cubicBezTo>
                    <a:pt x="1370" y="8323"/>
                    <a:pt x="858" y="7811"/>
                    <a:pt x="858" y="7192"/>
                  </a:cubicBezTo>
                  <a:lnTo>
                    <a:pt x="858" y="6870"/>
                  </a:lnTo>
                  <a:cubicBezTo>
                    <a:pt x="858" y="6846"/>
                    <a:pt x="894" y="6835"/>
                    <a:pt x="905" y="6835"/>
                  </a:cubicBezTo>
                  <a:close/>
                  <a:moveTo>
                    <a:pt x="8002" y="0"/>
                  </a:moveTo>
                  <a:cubicBezTo>
                    <a:pt x="7918" y="0"/>
                    <a:pt x="7859" y="72"/>
                    <a:pt x="7859" y="143"/>
                  </a:cubicBezTo>
                  <a:cubicBezTo>
                    <a:pt x="7859" y="238"/>
                    <a:pt x="7930" y="298"/>
                    <a:pt x="8002" y="298"/>
                  </a:cubicBezTo>
                  <a:lnTo>
                    <a:pt x="10133" y="298"/>
                  </a:lnTo>
                  <a:cubicBezTo>
                    <a:pt x="10169" y="298"/>
                    <a:pt x="10180" y="322"/>
                    <a:pt x="10180" y="346"/>
                  </a:cubicBezTo>
                  <a:lnTo>
                    <a:pt x="10180" y="6918"/>
                  </a:lnTo>
                  <a:cubicBezTo>
                    <a:pt x="10180" y="6954"/>
                    <a:pt x="10145" y="6966"/>
                    <a:pt x="10133" y="6966"/>
                  </a:cubicBezTo>
                  <a:lnTo>
                    <a:pt x="9847" y="6966"/>
                  </a:lnTo>
                  <a:lnTo>
                    <a:pt x="9847" y="2465"/>
                  </a:lnTo>
                  <a:cubicBezTo>
                    <a:pt x="9847" y="2274"/>
                    <a:pt x="9680" y="2108"/>
                    <a:pt x="9490" y="2108"/>
                  </a:cubicBezTo>
                  <a:lnTo>
                    <a:pt x="5358" y="2108"/>
                  </a:lnTo>
                  <a:cubicBezTo>
                    <a:pt x="5263" y="2108"/>
                    <a:pt x="5204" y="2191"/>
                    <a:pt x="5204" y="2263"/>
                  </a:cubicBezTo>
                  <a:cubicBezTo>
                    <a:pt x="5204" y="2346"/>
                    <a:pt x="5287" y="2405"/>
                    <a:pt x="5358" y="2405"/>
                  </a:cubicBezTo>
                  <a:lnTo>
                    <a:pt x="9490" y="2405"/>
                  </a:lnTo>
                  <a:cubicBezTo>
                    <a:pt x="9526" y="2405"/>
                    <a:pt x="9537" y="2441"/>
                    <a:pt x="9537" y="2453"/>
                  </a:cubicBezTo>
                  <a:lnTo>
                    <a:pt x="9537" y="7144"/>
                  </a:lnTo>
                  <a:cubicBezTo>
                    <a:pt x="9537" y="7763"/>
                    <a:pt x="9037" y="8275"/>
                    <a:pt x="8406" y="8275"/>
                  </a:cubicBezTo>
                  <a:lnTo>
                    <a:pt x="8335" y="8275"/>
                  </a:lnTo>
                  <a:cubicBezTo>
                    <a:pt x="7704" y="8275"/>
                    <a:pt x="7204" y="7763"/>
                    <a:pt x="7204" y="7144"/>
                  </a:cubicBezTo>
                  <a:lnTo>
                    <a:pt x="7204" y="6823"/>
                  </a:lnTo>
                  <a:cubicBezTo>
                    <a:pt x="7204" y="6632"/>
                    <a:pt x="7037" y="6465"/>
                    <a:pt x="6847" y="6465"/>
                  </a:cubicBezTo>
                  <a:lnTo>
                    <a:pt x="3513" y="6465"/>
                  </a:lnTo>
                  <a:lnTo>
                    <a:pt x="3513" y="2453"/>
                  </a:lnTo>
                  <a:cubicBezTo>
                    <a:pt x="3513" y="2417"/>
                    <a:pt x="3537" y="2405"/>
                    <a:pt x="3549" y="2405"/>
                  </a:cubicBezTo>
                  <a:lnTo>
                    <a:pt x="4680" y="2405"/>
                  </a:lnTo>
                  <a:cubicBezTo>
                    <a:pt x="4775" y="2405"/>
                    <a:pt x="4835" y="2334"/>
                    <a:pt x="4835" y="2263"/>
                  </a:cubicBezTo>
                  <a:cubicBezTo>
                    <a:pt x="4835" y="2167"/>
                    <a:pt x="4763" y="2108"/>
                    <a:pt x="4680" y="2108"/>
                  </a:cubicBezTo>
                  <a:lnTo>
                    <a:pt x="3549" y="2108"/>
                  </a:lnTo>
                  <a:cubicBezTo>
                    <a:pt x="3358" y="2108"/>
                    <a:pt x="3191" y="2274"/>
                    <a:pt x="3191" y="2465"/>
                  </a:cubicBezTo>
                  <a:lnTo>
                    <a:pt x="3191" y="6489"/>
                  </a:lnTo>
                  <a:lnTo>
                    <a:pt x="905" y="6489"/>
                  </a:lnTo>
                  <a:cubicBezTo>
                    <a:pt x="715" y="6489"/>
                    <a:pt x="548" y="6656"/>
                    <a:pt x="548" y="6846"/>
                  </a:cubicBezTo>
                  <a:lnTo>
                    <a:pt x="548" y="6966"/>
                  </a:lnTo>
                  <a:lnTo>
                    <a:pt x="346" y="6966"/>
                  </a:lnTo>
                  <a:cubicBezTo>
                    <a:pt x="310" y="6966"/>
                    <a:pt x="298" y="6930"/>
                    <a:pt x="298" y="6918"/>
                  </a:cubicBezTo>
                  <a:lnTo>
                    <a:pt x="298" y="2298"/>
                  </a:lnTo>
                  <a:cubicBezTo>
                    <a:pt x="298" y="2215"/>
                    <a:pt x="227" y="2155"/>
                    <a:pt x="143" y="2155"/>
                  </a:cubicBezTo>
                  <a:cubicBezTo>
                    <a:pt x="60" y="2155"/>
                    <a:pt x="1" y="2227"/>
                    <a:pt x="1" y="2298"/>
                  </a:cubicBezTo>
                  <a:lnTo>
                    <a:pt x="1" y="6918"/>
                  </a:lnTo>
                  <a:cubicBezTo>
                    <a:pt x="1" y="7108"/>
                    <a:pt x="167" y="7275"/>
                    <a:pt x="358" y="7275"/>
                  </a:cubicBezTo>
                  <a:lnTo>
                    <a:pt x="584" y="7275"/>
                  </a:lnTo>
                  <a:cubicBezTo>
                    <a:pt x="632" y="8013"/>
                    <a:pt x="1251" y="8597"/>
                    <a:pt x="2001" y="8597"/>
                  </a:cubicBezTo>
                  <a:lnTo>
                    <a:pt x="8442" y="8597"/>
                  </a:lnTo>
                  <a:cubicBezTo>
                    <a:pt x="9192" y="8597"/>
                    <a:pt x="9823" y="8013"/>
                    <a:pt x="9871" y="7275"/>
                  </a:cubicBezTo>
                  <a:lnTo>
                    <a:pt x="10145" y="7275"/>
                  </a:lnTo>
                  <a:cubicBezTo>
                    <a:pt x="10335" y="7275"/>
                    <a:pt x="10502" y="7108"/>
                    <a:pt x="10502" y="6918"/>
                  </a:cubicBezTo>
                  <a:lnTo>
                    <a:pt x="10502" y="334"/>
                  </a:lnTo>
                  <a:cubicBezTo>
                    <a:pt x="10490" y="167"/>
                    <a:pt x="10347" y="0"/>
                    <a:pt x="101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1" name="Google Shape;14561;p90"/>
            <p:cNvSpPr/>
            <p:nvPr/>
          </p:nvSpPr>
          <p:spPr>
            <a:xfrm>
              <a:off x="2543241" y="4476319"/>
              <a:ext cx="20101" cy="9478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67" y="0"/>
                  </a:moveTo>
                  <a:cubicBezTo>
                    <a:pt x="72" y="0"/>
                    <a:pt x="12" y="72"/>
                    <a:pt x="12" y="143"/>
                  </a:cubicBezTo>
                  <a:cubicBezTo>
                    <a:pt x="0" y="226"/>
                    <a:pt x="72" y="298"/>
                    <a:pt x="167" y="298"/>
                  </a:cubicBezTo>
                  <a:lnTo>
                    <a:pt x="476" y="298"/>
                  </a:lnTo>
                  <a:cubicBezTo>
                    <a:pt x="572" y="298"/>
                    <a:pt x="631" y="226"/>
                    <a:pt x="631" y="143"/>
                  </a:cubicBezTo>
                  <a:cubicBezTo>
                    <a:pt x="631" y="60"/>
                    <a:pt x="548" y="0"/>
                    <a:pt x="4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2" name="Google Shape;14562;p90"/>
            <p:cNvSpPr/>
            <p:nvPr/>
          </p:nvSpPr>
          <p:spPr>
            <a:xfrm>
              <a:off x="2568590" y="4475937"/>
              <a:ext cx="129160" cy="9478"/>
            </a:xfrm>
            <a:custGeom>
              <a:avLst/>
              <a:gdLst/>
              <a:ahLst/>
              <a:cxnLst/>
              <a:rect l="l" t="t" r="r" b="b"/>
              <a:pathLst>
                <a:path w="4061" h="298" extrusionOk="0">
                  <a:moveTo>
                    <a:pt x="156" y="0"/>
                  </a:moveTo>
                  <a:cubicBezTo>
                    <a:pt x="84" y="0"/>
                    <a:pt x="1" y="72"/>
                    <a:pt x="1" y="143"/>
                  </a:cubicBezTo>
                  <a:cubicBezTo>
                    <a:pt x="1" y="238"/>
                    <a:pt x="84" y="298"/>
                    <a:pt x="156" y="298"/>
                  </a:cubicBezTo>
                  <a:lnTo>
                    <a:pt x="3906" y="298"/>
                  </a:lnTo>
                  <a:cubicBezTo>
                    <a:pt x="4001" y="298"/>
                    <a:pt x="4061" y="215"/>
                    <a:pt x="4061" y="143"/>
                  </a:cubicBezTo>
                  <a:cubicBezTo>
                    <a:pt x="4061" y="60"/>
                    <a:pt x="3978" y="0"/>
                    <a:pt x="39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3" name="Google Shape;14563;p90"/>
            <p:cNvSpPr/>
            <p:nvPr/>
          </p:nvSpPr>
          <p:spPr>
            <a:xfrm>
              <a:off x="2543241" y="4491840"/>
              <a:ext cx="154890" cy="9510"/>
            </a:xfrm>
            <a:custGeom>
              <a:avLst/>
              <a:gdLst/>
              <a:ahLst/>
              <a:cxnLst/>
              <a:rect l="l" t="t" r="r" b="b"/>
              <a:pathLst>
                <a:path w="4870" h="299" extrusionOk="0">
                  <a:moveTo>
                    <a:pt x="155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39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55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4" name="Google Shape;14564;p90"/>
            <p:cNvSpPr/>
            <p:nvPr/>
          </p:nvSpPr>
          <p:spPr>
            <a:xfrm>
              <a:off x="2543241" y="4508506"/>
              <a:ext cx="154890" cy="9478"/>
            </a:xfrm>
            <a:custGeom>
              <a:avLst/>
              <a:gdLst/>
              <a:ahLst/>
              <a:cxnLst/>
              <a:rect l="l" t="t" r="r" b="b"/>
              <a:pathLst>
                <a:path w="4870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43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5" name="Google Shape;14565;p90"/>
            <p:cNvSpPr/>
            <p:nvPr/>
          </p:nvSpPr>
          <p:spPr>
            <a:xfrm>
              <a:off x="2635635" y="4436563"/>
              <a:ext cx="62497" cy="27289"/>
            </a:xfrm>
            <a:custGeom>
              <a:avLst/>
              <a:gdLst/>
              <a:ahLst/>
              <a:cxnLst/>
              <a:rect l="l" t="t" r="r" b="b"/>
              <a:pathLst>
                <a:path w="1965" h="858" extrusionOk="0">
                  <a:moveTo>
                    <a:pt x="1655" y="310"/>
                  </a:moveTo>
                  <a:lnTo>
                    <a:pt x="1655" y="560"/>
                  </a:lnTo>
                  <a:lnTo>
                    <a:pt x="298" y="560"/>
                  </a:lnTo>
                  <a:lnTo>
                    <a:pt x="298" y="310"/>
                  </a:lnTo>
                  <a:close/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714"/>
                  </a:lnTo>
                  <a:cubicBezTo>
                    <a:pt x="0" y="798"/>
                    <a:pt x="72" y="857"/>
                    <a:pt x="143" y="857"/>
                  </a:cubicBezTo>
                  <a:lnTo>
                    <a:pt x="1810" y="857"/>
                  </a:lnTo>
                  <a:cubicBezTo>
                    <a:pt x="1905" y="857"/>
                    <a:pt x="1965" y="786"/>
                    <a:pt x="1965" y="714"/>
                  </a:cubicBezTo>
                  <a:lnTo>
                    <a:pt x="1965" y="143"/>
                  </a:lnTo>
                  <a:cubicBezTo>
                    <a:pt x="1965" y="60"/>
                    <a:pt x="1893" y="0"/>
                    <a:pt x="1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66" name="Google Shape;14566;p90"/>
          <p:cNvGrpSpPr/>
          <p:nvPr/>
        </p:nvGrpSpPr>
        <p:grpSpPr>
          <a:xfrm>
            <a:off x="2903337" y="4279032"/>
            <a:ext cx="382519" cy="350682"/>
            <a:chOff x="2903337" y="4279032"/>
            <a:chExt cx="382519" cy="350682"/>
          </a:xfrm>
          <a:solidFill>
            <a:schemeClr val="bg1"/>
          </a:solidFill>
        </p:grpSpPr>
        <p:sp>
          <p:nvSpPr>
            <p:cNvPr id="14567" name="Google Shape;14567;p90"/>
            <p:cNvSpPr/>
            <p:nvPr/>
          </p:nvSpPr>
          <p:spPr>
            <a:xfrm>
              <a:off x="2966979" y="4320570"/>
              <a:ext cx="202248" cy="184183"/>
            </a:xfrm>
            <a:custGeom>
              <a:avLst/>
              <a:gdLst/>
              <a:ahLst/>
              <a:cxnLst/>
              <a:rect l="l" t="t" r="r" b="b"/>
              <a:pathLst>
                <a:path w="6359" h="5791" extrusionOk="0">
                  <a:moveTo>
                    <a:pt x="3179" y="361"/>
                  </a:moveTo>
                  <a:cubicBezTo>
                    <a:pt x="3834" y="361"/>
                    <a:pt x="4477" y="611"/>
                    <a:pt x="4989" y="1099"/>
                  </a:cubicBezTo>
                  <a:cubicBezTo>
                    <a:pt x="5965" y="2087"/>
                    <a:pt x="5965" y="3707"/>
                    <a:pt x="4965" y="4683"/>
                  </a:cubicBezTo>
                  <a:cubicBezTo>
                    <a:pt x="4465" y="5183"/>
                    <a:pt x="3813" y="5433"/>
                    <a:pt x="3164" y="5433"/>
                  </a:cubicBezTo>
                  <a:cubicBezTo>
                    <a:pt x="2515" y="5433"/>
                    <a:pt x="1870" y="5183"/>
                    <a:pt x="1381" y="4683"/>
                  </a:cubicBezTo>
                  <a:cubicBezTo>
                    <a:pt x="393" y="3695"/>
                    <a:pt x="381" y="2087"/>
                    <a:pt x="1381" y="1099"/>
                  </a:cubicBezTo>
                  <a:cubicBezTo>
                    <a:pt x="1870" y="611"/>
                    <a:pt x="2524" y="361"/>
                    <a:pt x="3179" y="361"/>
                  </a:cubicBezTo>
                  <a:close/>
                  <a:moveTo>
                    <a:pt x="3179" y="1"/>
                  </a:moveTo>
                  <a:cubicBezTo>
                    <a:pt x="2438" y="1"/>
                    <a:pt x="1697" y="284"/>
                    <a:pt x="1131" y="849"/>
                  </a:cubicBezTo>
                  <a:cubicBezTo>
                    <a:pt x="0" y="1980"/>
                    <a:pt x="0" y="3814"/>
                    <a:pt x="1131" y="4945"/>
                  </a:cubicBezTo>
                  <a:cubicBezTo>
                    <a:pt x="1691" y="5504"/>
                    <a:pt x="2441" y="5790"/>
                    <a:pt x="3167" y="5790"/>
                  </a:cubicBezTo>
                  <a:cubicBezTo>
                    <a:pt x="3917" y="5790"/>
                    <a:pt x="4644" y="5504"/>
                    <a:pt x="5203" y="4945"/>
                  </a:cubicBezTo>
                  <a:cubicBezTo>
                    <a:pt x="6358" y="3814"/>
                    <a:pt x="6358" y="1980"/>
                    <a:pt x="5227" y="849"/>
                  </a:cubicBezTo>
                  <a:cubicBezTo>
                    <a:pt x="4662" y="284"/>
                    <a:pt x="3920" y="1"/>
                    <a:pt x="3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8" name="Google Shape;14568;p90"/>
            <p:cNvSpPr/>
            <p:nvPr/>
          </p:nvSpPr>
          <p:spPr>
            <a:xfrm>
              <a:off x="2903337" y="4279032"/>
              <a:ext cx="382519" cy="350682"/>
            </a:xfrm>
            <a:custGeom>
              <a:avLst/>
              <a:gdLst/>
              <a:ahLst/>
              <a:cxnLst/>
              <a:rect l="l" t="t" r="r" b="b"/>
              <a:pathLst>
                <a:path w="12027" h="11026" extrusionOk="0">
                  <a:moveTo>
                    <a:pt x="5168" y="1072"/>
                  </a:moveTo>
                  <a:cubicBezTo>
                    <a:pt x="5966" y="1072"/>
                    <a:pt x="6776" y="1381"/>
                    <a:pt x="7383" y="1988"/>
                  </a:cubicBezTo>
                  <a:cubicBezTo>
                    <a:pt x="8609" y="3215"/>
                    <a:pt x="8609" y="5203"/>
                    <a:pt x="7383" y="6429"/>
                  </a:cubicBezTo>
                  <a:cubicBezTo>
                    <a:pt x="6776" y="7037"/>
                    <a:pt x="5966" y="7346"/>
                    <a:pt x="5168" y="7346"/>
                  </a:cubicBezTo>
                  <a:cubicBezTo>
                    <a:pt x="4359" y="7334"/>
                    <a:pt x="3561" y="7037"/>
                    <a:pt x="2954" y="6429"/>
                  </a:cubicBezTo>
                  <a:cubicBezTo>
                    <a:pt x="1727" y="5203"/>
                    <a:pt x="1727" y="3215"/>
                    <a:pt x="2954" y="1988"/>
                  </a:cubicBezTo>
                  <a:cubicBezTo>
                    <a:pt x="3561" y="1381"/>
                    <a:pt x="4359" y="1072"/>
                    <a:pt x="5168" y="1072"/>
                  </a:cubicBezTo>
                  <a:close/>
                  <a:moveTo>
                    <a:pt x="7788" y="6513"/>
                  </a:moveTo>
                  <a:lnTo>
                    <a:pt x="8538" y="7263"/>
                  </a:lnTo>
                  <a:lnTo>
                    <a:pt x="8240" y="7561"/>
                  </a:lnTo>
                  <a:lnTo>
                    <a:pt x="7490" y="6810"/>
                  </a:lnTo>
                  <a:cubicBezTo>
                    <a:pt x="7550" y="6763"/>
                    <a:pt x="7597" y="6727"/>
                    <a:pt x="7633" y="6668"/>
                  </a:cubicBezTo>
                  <a:lnTo>
                    <a:pt x="7788" y="6513"/>
                  </a:lnTo>
                  <a:close/>
                  <a:moveTo>
                    <a:pt x="9038" y="7251"/>
                  </a:moveTo>
                  <a:cubicBezTo>
                    <a:pt x="9050" y="7251"/>
                    <a:pt x="9050" y="7251"/>
                    <a:pt x="9074" y="7275"/>
                  </a:cubicBezTo>
                  <a:lnTo>
                    <a:pt x="11276" y="9477"/>
                  </a:lnTo>
                  <a:lnTo>
                    <a:pt x="10455" y="10287"/>
                  </a:lnTo>
                  <a:lnTo>
                    <a:pt x="8252" y="8084"/>
                  </a:lnTo>
                  <a:cubicBezTo>
                    <a:pt x="8240" y="8073"/>
                    <a:pt x="8240" y="8061"/>
                    <a:pt x="8240" y="8061"/>
                  </a:cubicBezTo>
                  <a:cubicBezTo>
                    <a:pt x="8240" y="8049"/>
                    <a:pt x="8240" y="8049"/>
                    <a:pt x="8252" y="8037"/>
                  </a:cubicBezTo>
                  <a:lnTo>
                    <a:pt x="9014" y="7275"/>
                  </a:lnTo>
                  <a:cubicBezTo>
                    <a:pt x="9026" y="7251"/>
                    <a:pt x="9026" y="7251"/>
                    <a:pt x="9038" y="7251"/>
                  </a:cubicBezTo>
                  <a:close/>
                  <a:moveTo>
                    <a:pt x="11514" y="9716"/>
                  </a:moveTo>
                  <a:lnTo>
                    <a:pt x="11621" y="9835"/>
                  </a:lnTo>
                  <a:cubicBezTo>
                    <a:pt x="11645" y="9847"/>
                    <a:pt x="11645" y="9882"/>
                    <a:pt x="11633" y="9894"/>
                  </a:cubicBezTo>
                  <a:lnTo>
                    <a:pt x="10871" y="10656"/>
                  </a:lnTo>
                  <a:cubicBezTo>
                    <a:pt x="10859" y="10668"/>
                    <a:pt x="10859" y="10668"/>
                    <a:pt x="10836" y="10668"/>
                  </a:cubicBezTo>
                  <a:cubicBezTo>
                    <a:pt x="10824" y="10668"/>
                    <a:pt x="10824" y="10668"/>
                    <a:pt x="10812" y="10656"/>
                  </a:cubicBezTo>
                  <a:lnTo>
                    <a:pt x="10693" y="10537"/>
                  </a:lnTo>
                  <a:lnTo>
                    <a:pt x="11514" y="9716"/>
                  </a:lnTo>
                  <a:close/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lnTo>
                    <a:pt x="1" y="8715"/>
                  </a:lnTo>
                  <a:cubicBezTo>
                    <a:pt x="1" y="8942"/>
                    <a:pt x="180" y="9132"/>
                    <a:pt x="418" y="9132"/>
                  </a:cubicBezTo>
                  <a:lnTo>
                    <a:pt x="5859" y="9132"/>
                  </a:lnTo>
                  <a:cubicBezTo>
                    <a:pt x="5954" y="9132"/>
                    <a:pt x="6037" y="9061"/>
                    <a:pt x="6037" y="8954"/>
                  </a:cubicBezTo>
                  <a:cubicBezTo>
                    <a:pt x="6037" y="8846"/>
                    <a:pt x="5954" y="8775"/>
                    <a:pt x="5859" y="8775"/>
                  </a:cubicBezTo>
                  <a:lnTo>
                    <a:pt x="418" y="8775"/>
                  </a:lnTo>
                  <a:cubicBezTo>
                    <a:pt x="394" y="8775"/>
                    <a:pt x="358" y="8739"/>
                    <a:pt x="358" y="8715"/>
                  </a:cubicBezTo>
                  <a:lnTo>
                    <a:pt x="358" y="1631"/>
                  </a:lnTo>
                  <a:lnTo>
                    <a:pt x="2787" y="1631"/>
                  </a:lnTo>
                  <a:lnTo>
                    <a:pt x="2704" y="1727"/>
                  </a:lnTo>
                  <a:cubicBezTo>
                    <a:pt x="1346" y="3072"/>
                    <a:pt x="1346" y="5298"/>
                    <a:pt x="2704" y="6668"/>
                  </a:cubicBezTo>
                  <a:cubicBezTo>
                    <a:pt x="3382" y="7346"/>
                    <a:pt x="4275" y="7692"/>
                    <a:pt x="5168" y="7692"/>
                  </a:cubicBezTo>
                  <a:cubicBezTo>
                    <a:pt x="5883" y="7692"/>
                    <a:pt x="6597" y="7465"/>
                    <a:pt x="7204" y="7037"/>
                  </a:cubicBezTo>
                  <a:lnTo>
                    <a:pt x="7978" y="7811"/>
                  </a:lnTo>
                  <a:cubicBezTo>
                    <a:pt x="7919" y="7882"/>
                    <a:pt x="7883" y="7977"/>
                    <a:pt x="7883" y="8061"/>
                  </a:cubicBezTo>
                  <a:cubicBezTo>
                    <a:pt x="7883" y="8168"/>
                    <a:pt x="7919" y="8275"/>
                    <a:pt x="8002" y="8346"/>
                  </a:cubicBezTo>
                  <a:lnTo>
                    <a:pt x="8443" y="8787"/>
                  </a:lnTo>
                  <a:lnTo>
                    <a:pt x="6609" y="8787"/>
                  </a:lnTo>
                  <a:cubicBezTo>
                    <a:pt x="6514" y="8787"/>
                    <a:pt x="6430" y="8870"/>
                    <a:pt x="6430" y="8966"/>
                  </a:cubicBezTo>
                  <a:cubicBezTo>
                    <a:pt x="6430" y="9073"/>
                    <a:pt x="6514" y="9144"/>
                    <a:pt x="6609" y="9144"/>
                  </a:cubicBezTo>
                  <a:lnTo>
                    <a:pt x="8800" y="9144"/>
                  </a:lnTo>
                  <a:lnTo>
                    <a:pt x="10562" y="10906"/>
                  </a:lnTo>
                  <a:cubicBezTo>
                    <a:pt x="10633" y="10978"/>
                    <a:pt x="10740" y="11025"/>
                    <a:pt x="10836" y="11025"/>
                  </a:cubicBezTo>
                  <a:cubicBezTo>
                    <a:pt x="10943" y="11025"/>
                    <a:pt x="11050" y="10978"/>
                    <a:pt x="11121" y="10906"/>
                  </a:cubicBezTo>
                  <a:lnTo>
                    <a:pt x="11883" y="10144"/>
                  </a:lnTo>
                  <a:cubicBezTo>
                    <a:pt x="12026" y="9978"/>
                    <a:pt x="12026" y="9728"/>
                    <a:pt x="11872" y="9585"/>
                  </a:cubicBezTo>
                  <a:lnTo>
                    <a:pt x="11062" y="8775"/>
                  </a:lnTo>
                  <a:lnTo>
                    <a:pt x="11062" y="8727"/>
                  </a:lnTo>
                  <a:lnTo>
                    <a:pt x="11062" y="7025"/>
                  </a:lnTo>
                  <a:cubicBezTo>
                    <a:pt x="11062" y="6918"/>
                    <a:pt x="10990" y="6846"/>
                    <a:pt x="10883" y="6846"/>
                  </a:cubicBezTo>
                  <a:cubicBezTo>
                    <a:pt x="10776" y="6846"/>
                    <a:pt x="10705" y="6918"/>
                    <a:pt x="10705" y="7025"/>
                  </a:cubicBezTo>
                  <a:lnTo>
                    <a:pt x="10705" y="8430"/>
                  </a:lnTo>
                  <a:lnTo>
                    <a:pt x="9312" y="7037"/>
                  </a:lnTo>
                  <a:cubicBezTo>
                    <a:pt x="9233" y="6958"/>
                    <a:pt x="9132" y="6919"/>
                    <a:pt x="9034" y="6919"/>
                  </a:cubicBezTo>
                  <a:cubicBezTo>
                    <a:pt x="8939" y="6919"/>
                    <a:pt x="8846" y="6955"/>
                    <a:pt x="8776" y="7025"/>
                  </a:cubicBezTo>
                  <a:lnTo>
                    <a:pt x="8002" y="6251"/>
                  </a:lnTo>
                  <a:cubicBezTo>
                    <a:pt x="8978" y="4882"/>
                    <a:pt x="8859" y="2953"/>
                    <a:pt x="7633" y="1738"/>
                  </a:cubicBezTo>
                  <a:lnTo>
                    <a:pt x="7550" y="1643"/>
                  </a:lnTo>
                  <a:lnTo>
                    <a:pt x="10705" y="1643"/>
                  </a:lnTo>
                  <a:lnTo>
                    <a:pt x="10705" y="6251"/>
                  </a:lnTo>
                  <a:cubicBezTo>
                    <a:pt x="10705" y="6346"/>
                    <a:pt x="10776" y="6429"/>
                    <a:pt x="10883" y="6429"/>
                  </a:cubicBezTo>
                  <a:cubicBezTo>
                    <a:pt x="10990" y="6429"/>
                    <a:pt x="11062" y="6346"/>
                    <a:pt x="11062" y="6251"/>
                  </a:cubicBezTo>
                  <a:lnTo>
                    <a:pt x="11062" y="655"/>
                  </a:lnTo>
                  <a:cubicBezTo>
                    <a:pt x="11062" y="298"/>
                    <a:pt x="10764" y="0"/>
                    <a:pt x="10407" y="0"/>
                  </a:cubicBezTo>
                  <a:lnTo>
                    <a:pt x="8812" y="0"/>
                  </a:lnTo>
                  <a:cubicBezTo>
                    <a:pt x="8716" y="0"/>
                    <a:pt x="8633" y="72"/>
                    <a:pt x="8633" y="179"/>
                  </a:cubicBezTo>
                  <a:cubicBezTo>
                    <a:pt x="8633" y="274"/>
                    <a:pt x="8716" y="357"/>
                    <a:pt x="8812" y="357"/>
                  </a:cubicBezTo>
                  <a:lnTo>
                    <a:pt x="10407" y="357"/>
                  </a:lnTo>
                  <a:cubicBezTo>
                    <a:pt x="10574" y="357"/>
                    <a:pt x="10705" y="488"/>
                    <a:pt x="10705" y="655"/>
                  </a:cubicBezTo>
                  <a:lnTo>
                    <a:pt x="10705" y="1286"/>
                  </a:lnTo>
                  <a:lnTo>
                    <a:pt x="7109" y="1286"/>
                  </a:lnTo>
                  <a:cubicBezTo>
                    <a:pt x="6520" y="899"/>
                    <a:pt x="5841" y="706"/>
                    <a:pt x="5165" y="706"/>
                  </a:cubicBezTo>
                  <a:cubicBezTo>
                    <a:pt x="4490" y="706"/>
                    <a:pt x="3817" y="899"/>
                    <a:pt x="3239" y="1286"/>
                  </a:cubicBezTo>
                  <a:lnTo>
                    <a:pt x="358" y="1286"/>
                  </a:lnTo>
                  <a:lnTo>
                    <a:pt x="358" y="655"/>
                  </a:lnTo>
                  <a:cubicBezTo>
                    <a:pt x="358" y="488"/>
                    <a:pt x="501" y="357"/>
                    <a:pt x="656" y="357"/>
                  </a:cubicBezTo>
                  <a:lnTo>
                    <a:pt x="8062" y="357"/>
                  </a:lnTo>
                  <a:cubicBezTo>
                    <a:pt x="8157" y="357"/>
                    <a:pt x="8240" y="274"/>
                    <a:pt x="8240" y="179"/>
                  </a:cubicBezTo>
                  <a:cubicBezTo>
                    <a:pt x="8240" y="72"/>
                    <a:pt x="8157" y="0"/>
                    <a:pt x="80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9" name="Google Shape;14569;p90"/>
            <p:cNvSpPr/>
            <p:nvPr/>
          </p:nvSpPr>
          <p:spPr>
            <a:xfrm>
              <a:off x="2937814" y="4300215"/>
              <a:ext cx="11768" cy="11418"/>
            </a:xfrm>
            <a:custGeom>
              <a:avLst/>
              <a:gdLst/>
              <a:ahLst/>
              <a:cxnLst/>
              <a:rect l="l" t="t" r="r" b="b"/>
              <a:pathLst>
                <a:path w="370" h="359" extrusionOk="0">
                  <a:moveTo>
                    <a:pt x="191" y="1"/>
                  </a:moveTo>
                  <a:cubicBezTo>
                    <a:pt x="84" y="1"/>
                    <a:pt x="0" y="72"/>
                    <a:pt x="0" y="179"/>
                  </a:cubicBezTo>
                  <a:cubicBezTo>
                    <a:pt x="0" y="263"/>
                    <a:pt x="84" y="358"/>
                    <a:pt x="191" y="358"/>
                  </a:cubicBezTo>
                  <a:cubicBezTo>
                    <a:pt x="286" y="358"/>
                    <a:pt x="370" y="287"/>
                    <a:pt x="370" y="179"/>
                  </a:cubicBezTo>
                  <a:cubicBezTo>
                    <a:pt x="370" y="72"/>
                    <a:pt x="286" y="1"/>
                    <a:pt x="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0" name="Google Shape;14570;p90"/>
            <p:cNvSpPr/>
            <p:nvPr/>
          </p:nvSpPr>
          <p:spPr>
            <a:xfrm>
              <a:off x="2952572" y="4300215"/>
              <a:ext cx="11386" cy="11418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63"/>
                    <a:pt x="84" y="358"/>
                    <a:pt x="179" y="358"/>
                  </a:cubicBezTo>
                  <a:cubicBezTo>
                    <a:pt x="287" y="358"/>
                    <a:pt x="358" y="287"/>
                    <a:pt x="358" y="179"/>
                  </a:cubicBezTo>
                  <a:cubicBezTo>
                    <a:pt x="358" y="72"/>
                    <a:pt x="275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1" name="Google Shape;14571;p90"/>
            <p:cNvSpPr/>
            <p:nvPr/>
          </p:nvSpPr>
          <p:spPr>
            <a:xfrm>
              <a:off x="2967361" y="4300215"/>
              <a:ext cx="11386" cy="11418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cubicBezTo>
                    <a:pt x="286" y="358"/>
                    <a:pt x="357" y="287"/>
                    <a:pt x="357" y="179"/>
                  </a:cubicBezTo>
                  <a:cubicBezTo>
                    <a:pt x="345" y="72"/>
                    <a:pt x="262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2" name="Google Shape;14572;p90"/>
            <p:cNvSpPr/>
            <p:nvPr/>
          </p:nvSpPr>
          <p:spPr>
            <a:xfrm>
              <a:off x="3016563" y="4424063"/>
              <a:ext cx="11418" cy="11386"/>
            </a:xfrm>
            <a:custGeom>
              <a:avLst/>
              <a:gdLst/>
              <a:ahLst/>
              <a:cxnLst/>
              <a:rect l="l" t="t" r="r" b="b"/>
              <a:pathLst>
                <a:path w="359" h="358" extrusionOk="0">
                  <a:moveTo>
                    <a:pt x="180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7"/>
                    <a:pt x="180" y="357"/>
                  </a:cubicBezTo>
                  <a:cubicBezTo>
                    <a:pt x="287" y="357"/>
                    <a:pt x="358" y="286"/>
                    <a:pt x="358" y="179"/>
                  </a:cubicBezTo>
                  <a:cubicBezTo>
                    <a:pt x="358" y="84"/>
                    <a:pt x="287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3" name="Google Shape;14573;p90"/>
            <p:cNvSpPr/>
            <p:nvPr/>
          </p:nvSpPr>
          <p:spPr>
            <a:xfrm>
              <a:off x="3016563" y="4442606"/>
              <a:ext cx="11418" cy="11386"/>
            </a:xfrm>
            <a:custGeom>
              <a:avLst/>
              <a:gdLst/>
              <a:ahLst/>
              <a:cxnLst/>
              <a:rect l="l" t="t" r="r" b="b"/>
              <a:pathLst>
                <a:path w="359" h="358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80" y="358"/>
                  </a:cubicBezTo>
                  <a:cubicBezTo>
                    <a:pt x="287" y="358"/>
                    <a:pt x="358" y="286"/>
                    <a:pt x="358" y="179"/>
                  </a:cubicBezTo>
                  <a:cubicBezTo>
                    <a:pt x="358" y="72"/>
                    <a:pt x="287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4" name="Google Shape;14574;p90"/>
            <p:cNvSpPr/>
            <p:nvPr/>
          </p:nvSpPr>
          <p:spPr>
            <a:xfrm>
              <a:off x="3032498" y="4424063"/>
              <a:ext cx="11768" cy="11386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91" y="0"/>
                  </a:moveTo>
                  <a:cubicBezTo>
                    <a:pt x="83" y="0"/>
                    <a:pt x="0" y="84"/>
                    <a:pt x="0" y="179"/>
                  </a:cubicBezTo>
                  <a:cubicBezTo>
                    <a:pt x="0" y="286"/>
                    <a:pt x="83" y="357"/>
                    <a:pt x="191" y="357"/>
                  </a:cubicBezTo>
                  <a:cubicBezTo>
                    <a:pt x="286" y="357"/>
                    <a:pt x="369" y="286"/>
                    <a:pt x="369" y="179"/>
                  </a:cubicBezTo>
                  <a:cubicBezTo>
                    <a:pt x="369" y="84"/>
                    <a:pt x="274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5" name="Google Shape;14575;p90"/>
            <p:cNvSpPr/>
            <p:nvPr/>
          </p:nvSpPr>
          <p:spPr>
            <a:xfrm>
              <a:off x="3032498" y="4442606"/>
              <a:ext cx="11768" cy="11386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91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86"/>
                    <a:pt x="83" y="358"/>
                    <a:pt x="191" y="358"/>
                  </a:cubicBezTo>
                  <a:cubicBezTo>
                    <a:pt x="286" y="358"/>
                    <a:pt x="369" y="286"/>
                    <a:pt x="369" y="179"/>
                  </a:cubicBezTo>
                  <a:cubicBezTo>
                    <a:pt x="369" y="72"/>
                    <a:pt x="274" y="1"/>
                    <a:pt x="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6" name="Google Shape;14576;p90"/>
            <p:cNvSpPr/>
            <p:nvPr/>
          </p:nvSpPr>
          <p:spPr>
            <a:xfrm>
              <a:off x="3016213" y="4357527"/>
              <a:ext cx="112494" cy="111636"/>
            </a:xfrm>
            <a:custGeom>
              <a:avLst/>
              <a:gdLst/>
              <a:ahLst/>
              <a:cxnLst/>
              <a:rect l="l" t="t" r="r" b="b"/>
              <a:pathLst>
                <a:path w="3537" h="3510" extrusionOk="0">
                  <a:moveTo>
                    <a:pt x="2250" y="354"/>
                  </a:moveTo>
                  <a:lnTo>
                    <a:pt x="2096" y="1080"/>
                  </a:lnTo>
                  <a:lnTo>
                    <a:pt x="1357" y="913"/>
                  </a:lnTo>
                  <a:cubicBezTo>
                    <a:pt x="1336" y="909"/>
                    <a:pt x="1315" y="907"/>
                    <a:pt x="1293" y="907"/>
                  </a:cubicBezTo>
                  <a:cubicBezTo>
                    <a:pt x="1193" y="907"/>
                    <a:pt x="1093" y="950"/>
                    <a:pt x="1024" y="1009"/>
                  </a:cubicBezTo>
                  <a:cubicBezTo>
                    <a:pt x="929" y="1104"/>
                    <a:pt x="905" y="1211"/>
                    <a:pt x="929" y="1342"/>
                  </a:cubicBezTo>
                  <a:lnTo>
                    <a:pt x="953" y="1366"/>
                  </a:lnTo>
                  <a:lnTo>
                    <a:pt x="369" y="818"/>
                  </a:lnTo>
                  <a:lnTo>
                    <a:pt x="2250" y="354"/>
                  </a:lnTo>
                  <a:close/>
                  <a:moveTo>
                    <a:pt x="1274" y="1259"/>
                  </a:moveTo>
                  <a:lnTo>
                    <a:pt x="2036" y="1425"/>
                  </a:lnTo>
                  <a:lnTo>
                    <a:pt x="1869" y="2259"/>
                  </a:lnTo>
                  <a:lnTo>
                    <a:pt x="1429" y="1830"/>
                  </a:lnTo>
                  <a:lnTo>
                    <a:pt x="1274" y="1259"/>
                  </a:lnTo>
                  <a:close/>
                  <a:moveTo>
                    <a:pt x="2369" y="1521"/>
                  </a:moveTo>
                  <a:lnTo>
                    <a:pt x="3167" y="1699"/>
                  </a:lnTo>
                  <a:lnTo>
                    <a:pt x="1715" y="3152"/>
                  </a:lnTo>
                  <a:lnTo>
                    <a:pt x="1548" y="2449"/>
                  </a:lnTo>
                  <a:lnTo>
                    <a:pt x="1607" y="2509"/>
                  </a:lnTo>
                  <a:cubicBezTo>
                    <a:pt x="1679" y="2568"/>
                    <a:pt x="1774" y="2616"/>
                    <a:pt x="1857" y="2616"/>
                  </a:cubicBezTo>
                  <a:cubicBezTo>
                    <a:pt x="1893" y="2616"/>
                    <a:pt x="1929" y="2616"/>
                    <a:pt x="1965" y="2604"/>
                  </a:cubicBezTo>
                  <a:cubicBezTo>
                    <a:pt x="2084" y="2557"/>
                    <a:pt x="2191" y="2473"/>
                    <a:pt x="2203" y="2330"/>
                  </a:cubicBezTo>
                  <a:lnTo>
                    <a:pt x="2369" y="1521"/>
                  </a:lnTo>
                  <a:close/>
                  <a:moveTo>
                    <a:pt x="2239" y="0"/>
                  </a:moveTo>
                  <a:cubicBezTo>
                    <a:pt x="2211" y="0"/>
                    <a:pt x="2183" y="3"/>
                    <a:pt x="2155" y="9"/>
                  </a:cubicBezTo>
                  <a:lnTo>
                    <a:pt x="274" y="473"/>
                  </a:lnTo>
                  <a:cubicBezTo>
                    <a:pt x="167" y="509"/>
                    <a:pt x="60" y="604"/>
                    <a:pt x="24" y="723"/>
                  </a:cubicBezTo>
                  <a:cubicBezTo>
                    <a:pt x="0" y="842"/>
                    <a:pt x="24" y="985"/>
                    <a:pt x="119" y="1068"/>
                  </a:cubicBezTo>
                  <a:lnTo>
                    <a:pt x="1084" y="2009"/>
                  </a:lnTo>
                  <a:lnTo>
                    <a:pt x="1369" y="3223"/>
                  </a:lnTo>
                  <a:cubicBezTo>
                    <a:pt x="1393" y="3342"/>
                    <a:pt x="1488" y="3450"/>
                    <a:pt x="1619" y="3497"/>
                  </a:cubicBezTo>
                  <a:cubicBezTo>
                    <a:pt x="1655" y="3509"/>
                    <a:pt x="1679" y="3509"/>
                    <a:pt x="1726" y="3509"/>
                  </a:cubicBezTo>
                  <a:cubicBezTo>
                    <a:pt x="1810" y="3509"/>
                    <a:pt x="1905" y="3473"/>
                    <a:pt x="1976" y="3402"/>
                  </a:cubicBezTo>
                  <a:lnTo>
                    <a:pt x="3441" y="1949"/>
                  </a:lnTo>
                  <a:cubicBezTo>
                    <a:pt x="3512" y="1842"/>
                    <a:pt x="3536" y="1711"/>
                    <a:pt x="3512" y="1592"/>
                  </a:cubicBezTo>
                  <a:cubicBezTo>
                    <a:pt x="3477" y="1473"/>
                    <a:pt x="3381" y="1366"/>
                    <a:pt x="3239" y="1342"/>
                  </a:cubicBezTo>
                  <a:lnTo>
                    <a:pt x="2441" y="1152"/>
                  </a:lnTo>
                  <a:lnTo>
                    <a:pt x="2584" y="425"/>
                  </a:lnTo>
                  <a:cubicBezTo>
                    <a:pt x="2619" y="306"/>
                    <a:pt x="2572" y="187"/>
                    <a:pt x="2488" y="104"/>
                  </a:cubicBezTo>
                  <a:cubicBezTo>
                    <a:pt x="2416" y="31"/>
                    <a:pt x="2329" y="0"/>
                    <a:pt x="2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7" name="Google Shape;14577;p90"/>
            <p:cNvSpPr/>
            <p:nvPr/>
          </p:nvSpPr>
          <p:spPr>
            <a:xfrm>
              <a:off x="2937051" y="4499791"/>
              <a:ext cx="14439" cy="11386"/>
            </a:xfrm>
            <a:custGeom>
              <a:avLst/>
              <a:gdLst/>
              <a:ahLst/>
              <a:cxnLst/>
              <a:rect l="l" t="t" r="r" b="b"/>
              <a:pathLst>
                <a:path w="454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96" y="358"/>
                    <a:pt x="179" y="358"/>
                  </a:cubicBezTo>
                  <a:lnTo>
                    <a:pt x="274" y="358"/>
                  </a:lnTo>
                  <a:cubicBezTo>
                    <a:pt x="370" y="358"/>
                    <a:pt x="453" y="286"/>
                    <a:pt x="453" y="179"/>
                  </a:cubicBezTo>
                  <a:cubicBezTo>
                    <a:pt x="453" y="72"/>
                    <a:pt x="370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8" name="Google Shape;14578;p90"/>
            <p:cNvSpPr/>
            <p:nvPr/>
          </p:nvSpPr>
          <p:spPr>
            <a:xfrm>
              <a:off x="2953717" y="4499791"/>
              <a:ext cx="30310" cy="11386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774" y="358"/>
                  </a:lnTo>
                  <a:cubicBezTo>
                    <a:pt x="882" y="358"/>
                    <a:pt x="953" y="286"/>
                    <a:pt x="953" y="179"/>
                  </a:cubicBezTo>
                  <a:cubicBezTo>
                    <a:pt x="953" y="96"/>
                    <a:pt x="858" y="0"/>
                    <a:pt x="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9" name="Google Shape;14579;p90"/>
            <p:cNvSpPr/>
            <p:nvPr/>
          </p:nvSpPr>
          <p:spPr>
            <a:xfrm>
              <a:off x="2937051" y="4514930"/>
              <a:ext cx="46976" cy="11386"/>
            </a:xfrm>
            <a:custGeom>
              <a:avLst/>
              <a:gdLst/>
              <a:ahLst/>
              <a:cxnLst/>
              <a:rect l="l" t="t" r="r" b="b"/>
              <a:pathLst>
                <a:path w="1477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1298" y="358"/>
                  </a:lnTo>
                  <a:cubicBezTo>
                    <a:pt x="1406" y="358"/>
                    <a:pt x="1477" y="286"/>
                    <a:pt x="1477" y="179"/>
                  </a:cubicBezTo>
                  <a:cubicBezTo>
                    <a:pt x="1477" y="84"/>
                    <a:pt x="1382" y="1"/>
                    <a:pt x="1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0" name="Google Shape;14580;p90"/>
            <p:cNvSpPr/>
            <p:nvPr/>
          </p:nvSpPr>
          <p:spPr>
            <a:xfrm>
              <a:off x="2937051" y="4529719"/>
              <a:ext cx="46976" cy="11386"/>
            </a:xfrm>
            <a:custGeom>
              <a:avLst/>
              <a:gdLst/>
              <a:ahLst/>
              <a:cxnLst/>
              <a:rect l="l" t="t" r="r" b="b"/>
              <a:pathLst>
                <a:path w="1477" h="358" extrusionOk="0">
                  <a:moveTo>
                    <a:pt x="179" y="0"/>
                  </a:moveTo>
                  <a:cubicBezTo>
                    <a:pt x="72" y="0"/>
                    <a:pt x="1" y="71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298" y="357"/>
                  </a:lnTo>
                  <a:cubicBezTo>
                    <a:pt x="1406" y="357"/>
                    <a:pt x="1477" y="286"/>
                    <a:pt x="1477" y="179"/>
                  </a:cubicBezTo>
                  <a:cubicBezTo>
                    <a:pt x="1477" y="71"/>
                    <a:pt x="1382" y="0"/>
                    <a:pt x="1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1" name="Google Shape;14581;p90"/>
            <p:cNvSpPr/>
            <p:nvPr/>
          </p:nvSpPr>
          <p:spPr>
            <a:xfrm>
              <a:off x="3213881" y="4343787"/>
              <a:ext cx="11386" cy="126488"/>
            </a:xfrm>
            <a:custGeom>
              <a:avLst/>
              <a:gdLst/>
              <a:ahLst/>
              <a:cxnLst/>
              <a:rect l="l" t="t" r="r" b="b"/>
              <a:pathLst>
                <a:path w="358" h="3977" extrusionOk="0">
                  <a:moveTo>
                    <a:pt x="179" y="0"/>
                  </a:moveTo>
                  <a:cubicBezTo>
                    <a:pt x="83" y="0"/>
                    <a:pt x="0" y="83"/>
                    <a:pt x="0" y="179"/>
                  </a:cubicBezTo>
                  <a:lnTo>
                    <a:pt x="0" y="3798"/>
                  </a:lnTo>
                  <a:cubicBezTo>
                    <a:pt x="0" y="3893"/>
                    <a:pt x="83" y="3977"/>
                    <a:pt x="179" y="3977"/>
                  </a:cubicBezTo>
                  <a:cubicBezTo>
                    <a:pt x="286" y="3977"/>
                    <a:pt x="357" y="3893"/>
                    <a:pt x="357" y="3798"/>
                  </a:cubicBezTo>
                  <a:lnTo>
                    <a:pt x="357" y="179"/>
                  </a:lnTo>
                  <a:cubicBezTo>
                    <a:pt x="357" y="72"/>
                    <a:pt x="286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2" name="Google Shape;14582;p90"/>
          <p:cNvGrpSpPr/>
          <p:nvPr/>
        </p:nvGrpSpPr>
        <p:grpSpPr>
          <a:xfrm>
            <a:off x="3933342" y="4315767"/>
            <a:ext cx="383632" cy="276449"/>
            <a:chOff x="3933342" y="4315767"/>
            <a:chExt cx="383632" cy="276449"/>
          </a:xfrm>
          <a:solidFill>
            <a:schemeClr val="bg1"/>
          </a:solidFill>
        </p:grpSpPr>
        <p:sp>
          <p:nvSpPr>
            <p:cNvPr id="14583" name="Google Shape;14583;p90"/>
            <p:cNvSpPr/>
            <p:nvPr/>
          </p:nvSpPr>
          <p:spPr>
            <a:xfrm>
              <a:off x="3933342" y="4315767"/>
              <a:ext cx="383632" cy="276449"/>
            </a:xfrm>
            <a:custGeom>
              <a:avLst/>
              <a:gdLst/>
              <a:ahLst/>
              <a:cxnLst/>
              <a:rect l="l" t="t" r="r" b="b"/>
              <a:pathLst>
                <a:path w="12062" h="8692" extrusionOk="0">
                  <a:moveTo>
                    <a:pt x="2061" y="369"/>
                  </a:moveTo>
                  <a:cubicBezTo>
                    <a:pt x="2120" y="369"/>
                    <a:pt x="2168" y="417"/>
                    <a:pt x="2168" y="476"/>
                  </a:cubicBezTo>
                  <a:lnTo>
                    <a:pt x="2168" y="845"/>
                  </a:lnTo>
                  <a:lnTo>
                    <a:pt x="1406" y="845"/>
                  </a:lnTo>
                  <a:lnTo>
                    <a:pt x="1406" y="476"/>
                  </a:lnTo>
                  <a:cubicBezTo>
                    <a:pt x="1406" y="417"/>
                    <a:pt x="1454" y="369"/>
                    <a:pt x="1513" y="369"/>
                  </a:cubicBezTo>
                  <a:close/>
                  <a:moveTo>
                    <a:pt x="10824" y="1262"/>
                  </a:moveTo>
                  <a:cubicBezTo>
                    <a:pt x="10883" y="1262"/>
                    <a:pt x="10931" y="1310"/>
                    <a:pt x="10931" y="1369"/>
                  </a:cubicBezTo>
                  <a:lnTo>
                    <a:pt x="10943" y="1715"/>
                  </a:lnTo>
                  <a:lnTo>
                    <a:pt x="9490" y="1715"/>
                  </a:lnTo>
                  <a:lnTo>
                    <a:pt x="9490" y="1369"/>
                  </a:lnTo>
                  <a:cubicBezTo>
                    <a:pt x="9490" y="1310"/>
                    <a:pt x="9526" y="1262"/>
                    <a:pt x="9586" y="1262"/>
                  </a:cubicBezTo>
                  <a:close/>
                  <a:moveTo>
                    <a:pt x="1513" y="0"/>
                  </a:moveTo>
                  <a:cubicBezTo>
                    <a:pt x="1251" y="0"/>
                    <a:pt x="1049" y="214"/>
                    <a:pt x="1049" y="464"/>
                  </a:cubicBezTo>
                  <a:lnTo>
                    <a:pt x="1049" y="833"/>
                  </a:lnTo>
                  <a:lnTo>
                    <a:pt x="894" y="833"/>
                  </a:lnTo>
                  <a:cubicBezTo>
                    <a:pt x="692" y="833"/>
                    <a:pt x="489" y="905"/>
                    <a:pt x="334" y="1048"/>
                  </a:cubicBezTo>
                  <a:cubicBezTo>
                    <a:pt x="263" y="1107"/>
                    <a:pt x="239" y="1226"/>
                    <a:pt x="299" y="1298"/>
                  </a:cubicBezTo>
                  <a:cubicBezTo>
                    <a:pt x="332" y="1338"/>
                    <a:pt x="385" y="1360"/>
                    <a:pt x="440" y="1360"/>
                  </a:cubicBezTo>
                  <a:cubicBezTo>
                    <a:pt x="482" y="1360"/>
                    <a:pt x="525" y="1347"/>
                    <a:pt x="561" y="1322"/>
                  </a:cubicBezTo>
                  <a:cubicBezTo>
                    <a:pt x="676" y="1220"/>
                    <a:pt x="791" y="1203"/>
                    <a:pt x="908" y="1203"/>
                  </a:cubicBezTo>
                  <a:cubicBezTo>
                    <a:pt x="966" y="1203"/>
                    <a:pt x="1025" y="1207"/>
                    <a:pt x="1084" y="1207"/>
                  </a:cubicBezTo>
                  <a:cubicBezTo>
                    <a:pt x="1116" y="1207"/>
                    <a:pt x="1148" y="1206"/>
                    <a:pt x="1180" y="1203"/>
                  </a:cubicBezTo>
                  <a:lnTo>
                    <a:pt x="2680" y="1203"/>
                  </a:lnTo>
                  <a:cubicBezTo>
                    <a:pt x="2978" y="1203"/>
                    <a:pt x="3216" y="1441"/>
                    <a:pt x="3216" y="1738"/>
                  </a:cubicBezTo>
                  <a:lnTo>
                    <a:pt x="3216" y="2429"/>
                  </a:lnTo>
                  <a:cubicBezTo>
                    <a:pt x="3216" y="2536"/>
                    <a:pt x="3299" y="2607"/>
                    <a:pt x="3394" y="2607"/>
                  </a:cubicBezTo>
                  <a:cubicBezTo>
                    <a:pt x="3501" y="2607"/>
                    <a:pt x="3573" y="2536"/>
                    <a:pt x="3573" y="2429"/>
                  </a:cubicBezTo>
                  <a:lnTo>
                    <a:pt x="3573" y="2072"/>
                  </a:lnTo>
                  <a:lnTo>
                    <a:pt x="11217" y="2072"/>
                  </a:lnTo>
                  <a:cubicBezTo>
                    <a:pt x="11491" y="2084"/>
                    <a:pt x="11705" y="2322"/>
                    <a:pt x="11705" y="2607"/>
                  </a:cubicBezTo>
                  <a:lnTo>
                    <a:pt x="11705" y="2834"/>
                  </a:lnTo>
                  <a:lnTo>
                    <a:pt x="11395" y="2834"/>
                  </a:lnTo>
                  <a:cubicBezTo>
                    <a:pt x="11288" y="2834"/>
                    <a:pt x="11217" y="2905"/>
                    <a:pt x="11217" y="3012"/>
                  </a:cubicBezTo>
                  <a:cubicBezTo>
                    <a:pt x="11217" y="3108"/>
                    <a:pt x="11288" y="3191"/>
                    <a:pt x="11395" y="3191"/>
                  </a:cubicBezTo>
                  <a:lnTo>
                    <a:pt x="11705" y="3191"/>
                  </a:lnTo>
                  <a:lnTo>
                    <a:pt x="11705" y="7441"/>
                  </a:lnTo>
                  <a:lnTo>
                    <a:pt x="10883" y="7441"/>
                  </a:lnTo>
                  <a:cubicBezTo>
                    <a:pt x="10621" y="7441"/>
                    <a:pt x="10395" y="7215"/>
                    <a:pt x="10395" y="6953"/>
                  </a:cubicBezTo>
                  <a:lnTo>
                    <a:pt x="10395" y="3667"/>
                  </a:lnTo>
                  <a:cubicBezTo>
                    <a:pt x="10395" y="3453"/>
                    <a:pt x="10538" y="3262"/>
                    <a:pt x="10740" y="3203"/>
                  </a:cubicBezTo>
                  <a:cubicBezTo>
                    <a:pt x="10824" y="3167"/>
                    <a:pt x="10883" y="3072"/>
                    <a:pt x="10859" y="2977"/>
                  </a:cubicBezTo>
                  <a:cubicBezTo>
                    <a:pt x="10829" y="2906"/>
                    <a:pt x="10747" y="2852"/>
                    <a:pt x="10672" y="2852"/>
                  </a:cubicBezTo>
                  <a:cubicBezTo>
                    <a:pt x="10659" y="2852"/>
                    <a:pt x="10646" y="2854"/>
                    <a:pt x="10633" y="2858"/>
                  </a:cubicBezTo>
                  <a:cubicBezTo>
                    <a:pt x="10276" y="2965"/>
                    <a:pt x="10038" y="3310"/>
                    <a:pt x="10038" y="3667"/>
                  </a:cubicBezTo>
                  <a:lnTo>
                    <a:pt x="10038" y="6953"/>
                  </a:lnTo>
                  <a:cubicBezTo>
                    <a:pt x="10038" y="7418"/>
                    <a:pt x="10419" y="7799"/>
                    <a:pt x="10883" y="7799"/>
                  </a:cubicBezTo>
                  <a:lnTo>
                    <a:pt x="11705" y="7799"/>
                  </a:lnTo>
                  <a:cubicBezTo>
                    <a:pt x="11705" y="8096"/>
                    <a:pt x="11467" y="8334"/>
                    <a:pt x="11169" y="8334"/>
                  </a:cubicBezTo>
                  <a:lnTo>
                    <a:pt x="3394" y="8334"/>
                  </a:lnTo>
                  <a:cubicBezTo>
                    <a:pt x="3478" y="8227"/>
                    <a:pt x="3537" y="8108"/>
                    <a:pt x="3561" y="7977"/>
                  </a:cubicBezTo>
                  <a:cubicBezTo>
                    <a:pt x="3573" y="7870"/>
                    <a:pt x="3513" y="7787"/>
                    <a:pt x="3430" y="7775"/>
                  </a:cubicBezTo>
                  <a:cubicBezTo>
                    <a:pt x="3414" y="7771"/>
                    <a:pt x="3399" y="7770"/>
                    <a:pt x="3384" y="7770"/>
                  </a:cubicBezTo>
                  <a:cubicBezTo>
                    <a:pt x="3299" y="7770"/>
                    <a:pt x="3236" y="7825"/>
                    <a:pt x="3216" y="7906"/>
                  </a:cubicBezTo>
                  <a:cubicBezTo>
                    <a:pt x="3180" y="8156"/>
                    <a:pt x="2954" y="8334"/>
                    <a:pt x="2704" y="8334"/>
                  </a:cubicBezTo>
                  <a:lnTo>
                    <a:pt x="823" y="8334"/>
                  </a:lnTo>
                  <a:cubicBezTo>
                    <a:pt x="572" y="8287"/>
                    <a:pt x="358" y="8072"/>
                    <a:pt x="358" y="7799"/>
                  </a:cubicBezTo>
                  <a:lnTo>
                    <a:pt x="358" y="2774"/>
                  </a:lnTo>
                  <a:lnTo>
                    <a:pt x="358" y="1834"/>
                  </a:lnTo>
                  <a:cubicBezTo>
                    <a:pt x="358" y="1726"/>
                    <a:pt x="287" y="1655"/>
                    <a:pt x="180" y="1655"/>
                  </a:cubicBezTo>
                  <a:cubicBezTo>
                    <a:pt x="72" y="1655"/>
                    <a:pt x="1" y="1726"/>
                    <a:pt x="1" y="1834"/>
                  </a:cubicBezTo>
                  <a:lnTo>
                    <a:pt x="1" y="7799"/>
                  </a:lnTo>
                  <a:cubicBezTo>
                    <a:pt x="1" y="8251"/>
                    <a:pt x="334" y="8608"/>
                    <a:pt x="751" y="8680"/>
                  </a:cubicBezTo>
                  <a:cubicBezTo>
                    <a:pt x="763" y="8680"/>
                    <a:pt x="787" y="8680"/>
                    <a:pt x="811" y="8692"/>
                  </a:cubicBezTo>
                  <a:lnTo>
                    <a:pt x="11169" y="8692"/>
                  </a:lnTo>
                  <a:cubicBezTo>
                    <a:pt x="11657" y="8692"/>
                    <a:pt x="12062" y="8287"/>
                    <a:pt x="12062" y="7799"/>
                  </a:cubicBezTo>
                  <a:lnTo>
                    <a:pt x="12062" y="2607"/>
                  </a:lnTo>
                  <a:cubicBezTo>
                    <a:pt x="12050" y="2155"/>
                    <a:pt x="11717" y="1786"/>
                    <a:pt x="11300" y="1715"/>
                  </a:cubicBezTo>
                  <a:lnTo>
                    <a:pt x="11300" y="1357"/>
                  </a:lnTo>
                  <a:cubicBezTo>
                    <a:pt x="11300" y="1107"/>
                    <a:pt x="11098" y="893"/>
                    <a:pt x="10836" y="893"/>
                  </a:cubicBezTo>
                  <a:lnTo>
                    <a:pt x="9609" y="893"/>
                  </a:lnTo>
                  <a:cubicBezTo>
                    <a:pt x="9347" y="893"/>
                    <a:pt x="9145" y="1107"/>
                    <a:pt x="9145" y="1357"/>
                  </a:cubicBezTo>
                  <a:lnTo>
                    <a:pt x="9145" y="1703"/>
                  </a:lnTo>
                  <a:lnTo>
                    <a:pt x="8621" y="1703"/>
                  </a:lnTo>
                  <a:lnTo>
                    <a:pt x="8252" y="881"/>
                  </a:lnTo>
                  <a:cubicBezTo>
                    <a:pt x="8121" y="595"/>
                    <a:pt x="7823" y="405"/>
                    <a:pt x="7502" y="405"/>
                  </a:cubicBezTo>
                  <a:lnTo>
                    <a:pt x="6049" y="405"/>
                  </a:lnTo>
                  <a:cubicBezTo>
                    <a:pt x="5776" y="405"/>
                    <a:pt x="5525" y="536"/>
                    <a:pt x="5383" y="738"/>
                  </a:cubicBezTo>
                  <a:cubicBezTo>
                    <a:pt x="5323" y="822"/>
                    <a:pt x="5335" y="941"/>
                    <a:pt x="5418" y="1000"/>
                  </a:cubicBezTo>
                  <a:cubicBezTo>
                    <a:pt x="5450" y="1023"/>
                    <a:pt x="5486" y="1033"/>
                    <a:pt x="5523" y="1033"/>
                  </a:cubicBezTo>
                  <a:cubicBezTo>
                    <a:pt x="5583" y="1033"/>
                    <a:pt x="5643" y="1004"/>
                    <a:pt x="5680" y="953"/>
                  </a:cubicBezTo>
                  <a:cubicBezTo>
                    <a:pt x="5764" y="833"/>
                    <a:pt x="5895" y="762"/>
                    <a:pt x="6049" y="762"/>
                  </a:cubicBezTo>
                  <a:lnTo>
                    <a:pt x="7502" y="762"/>
                  </a:lnTo>
                  <a:cubicBezTo>
                    <a:pt x="7681" y="762"/>
                    <a:pt x="7847" y="869"/>
                    <a:pt x="7919" y="1024"/>
                  </a:cubicBezTo>
                  <a:lnTo>
                    <a:pt x="8240" y="1703"/>
                  </a:lnTo>
                  <a:lnTo>
                    <a:pt x="5335" y="1703"/>
                  </a:lnTo>
                  <a:lnTo>
                    <a:pt x="5395" y="1584"/>
                  </a:lnTo>
                  <a:cubicBezTo>
                    <a:pt x="5430" y="1488"/>
                    <a:pt x="5395" y="1381"/>
                    <a:pt x="5299" y="1345"/>
                  </a:cubicBezTo>
                  <a:cubicBezTo>
                    <a:pt x="5276" y="1332"/>
                    <a:pt x="5252" y="1327"/>
                    <a:pt x="5227" y="1327"/>
                  </a:cubicBezTo>
                  <a:cubicBezTo>
                    <a:pt x="5162" y="1327"/>
                    <a:pt x="5096" y="1368"/>
                    <a:pt x="5061" y="1429"/>
                  </a:cubicBezTo>
                  <a:lnTo>
                    <a:pt x="4942" y="1703"/>
                  </a:lnTo>
                  <a:lnTo>
                    <a:pt x="3561" y="1703"/>
                  </a:lnTo>
                  <a:cubicBezTo>
                    <a:pt x="3549" y="1226"/>
                    <a:pt x="3144" y="833"/>
                    <a:pt x="2668" y="833"/>
                  </a:cubicBezTo>
                  <a:lnTo>
                    <a:pt x="2525" y="833"/>
                  </a:lnTo>
                  <a:lnTo>
                    <a:pt x="2525" y="464"/>
                  </a:lnTo>
                  <a:cubicBezTo>
                    <a:pt x="2525" y="214"/>
                    <a:pt x="2311" y="0"/>
                    <a:pt x="20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4" name="Google Shape;14584;p90"/>
            <p:cNvSpPr/>
            <p:nvPr/>
          </p:nvSpPr>
          <p:spPr>
            <a:xfrm>
              <a:off x="4035214" y="4410037"/>
              <a:ext cx="11386" cy="140896"/>
            </a:xfrm>
            <a:custGeom>
              <a:avLst/>
              <a:gdLst/>
              <a:ahLst/>
              <a:cxnLst/>
              <a:rect l="l" t="t" r="r" b="b"/>
              <a:pathLst>
                <a:path w="358" h="4430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4251"/>
                  </a:lnTo>
                  <a:cubicBezTo>
                    <a:pt x="1" y="4358"/>
                    <a:pt x="72" y="4430"/>
                    <a:pt x="179" y="4430"/>
                  </a:cubicBezTo>
                  <a:cubicBezTo>
                    <a:pt x="287" y="4430"/>
                    <a:pt x="358" y="4358"/>
                    <a:pt x="358" y="4251"/>
                  </a:cubicBezTo>
                  <a:lnTo>
                    <a:pt x="358" y="179"/>
                  </a:lnTo>
                  <a:cubicBezTo>
                    <a:pt x="358" y="84"/>
                    <a:pt x="287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5" name="Google Shape;14585;p90"/>
            <p:cNvSpPr/>
            <p:nvPr/>
          </p:nvSpPr>
          <p:spPr>
            <a:xfrm>
              <a:off x="4221146" y="4390827"/>
              <a:ext cx="42460" cy="32886"/>
            </a:xfrm>
            <a:custGeom>
              <a:avLst/>
              <a:gdLst/>
              <a:ahLst/>
              <a:cxnLst/>
              <a:rect l="l" t="t" r="r" b="b"/>
              <a:pathLst>
                <a:path w="1335" h="1034" extrusionOk="0">
                  <a:moveTo>
                    <a:pt x="813" y="0"/>
                  </a:moveTo>
                  <a:cubicBezTo>
                    <a:pt x="753" y="0"/>
                    <a:pt x="693" y="29"/>
                    <a:pt x="656" y="81"/>
                  </a:cubicBezTo>
                  <a:cubicBezTo>
                    <a:pt x="596" y="152"/>
                    <a:pt x="620" y="271"/>
                    <a:pt x="703" y="331"/>
                  </a:cubicBezTo>
                  <a:cubicBezTo>
                    <a:pt x="846" y="438"/>
                    <a:pt x="775" y="664"/>
                    <a:pt x="596" y="664"/>
                  </a:cubicBezTo>
                  <a:cubicBezTo>
                    <a:pt x="489" y="664"/>
                    <a:pt x="406" y="557"/>
                    <a:pt x="417" y="450"/>
                  </a:cubicBezTo>
                  <a:cubicBezTo>
                    <a:pt x="429" y="355"/>
                    <a:pt x="370" y="259"/>
                    <a:pt x="275" y="247"/>
                  </a:cubicBezTo>
                  <a:cubicBezTo>
                    <a:pt x="265" y="246"/>
                    <a:pt x="256" y="246"/>
                    <a:pt x="248" y="246"/>
                  </a:cubicBezTo>
                  <a:cubicBezTo>
                    <a:pt x="152" y="246"/>
                    <a:pt x="71" y="303"/>
                    <a:pt x="60" y="390"/>
                  </a:cubicBezTo>
                  <a:cubicBezTo>
                    <a:pt x="1" y="736"/>
                    <a:pt x="251" y="1033"/>
                    <a:pt x="584" y="1033"/>
                  </a:cubicBezTo>
                  <a:cubicBezTo>
                    <a:pt x="1120" y="1009"/>
                    <a:pt x="1334" y="331"/>
                    <a:pt x="918" y="33"/>
                  </a:cubicBezTo>
                  <a:cubicBezTo>
                    <a:pt x="886" y="11"/>
                    <a:pt x="849" y="0"/>
                    <a:pt x="8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6" name="Google Shape;14586;p90"/>
            <p:cNvSpPr/>
            <p:nvPr/>
          </p:nvSpPr>
          <p:spPr>
            <a:xfrm>
              <a:off x="4054519" y="4384561"/>
              <a:ext cx="192961" cy="192516"/>
            </a:xfrm>
            <a:custGeom>
              <a:avLst/>
              <a:gdLst/>
              <a:ahLst/>
              <a:cxnLst/>
              <a:rect l="l" t="t" r="r" b="b"/>
              <a:pathLst>
                <a:path w="6067" h="6053" extrusionOk="0">
                  <a:moveTo>
                    <a:pt x="3013" y="1"/>
                  </a:moveTo>
                  <a:cubicBezTo>
                    <a:pt x="2380" y="1"/>
                    <a:pt x="1733" y="201"/>
                    <a:pt x="1168" y="647"/>
                  </a:cubicBezTo>
                  <a:cubicBezTo>
                    <a:pt x="1096" y="706"/>
                    <a:pt x="1073" y="825"/>
                    <a:pt x="1132" y="909"/>
                  </a:cubicBezTo>
                  <a:cubicBezTo>
                    <a:pt x="1166" y="949"/>
                    <a:pt x="1219" y="971"/>
                    <a:pt x="1274" y="971"/>
                  </a:cubicBezTo>
                  <a:cubicBezTo>
                    <a:pt x="1315" y="971"/>
                    <a:pt x="1358" y="958"/>
                    <a:pt x="1394" y="933"/>
                  </a:cubicBezTo>
                  <a:cubicBezTo>
                    <a:pt x="1895" y="538"/>
                    <a:pt x="2466" y="360"/>
                    <a:pt x="3024" y="360"/>
                  </a:cubicBezTo>
                  <a:cubicBezTo>
                    <a:pt x="4402" y="360"/>
                    <a:pt x="5704" y="1444"/>
                    <a:pt x="5704" y="3028"/>
                  </a:cubicBezTo>
                  <a:cubicBezTo>
                    <a:pt x="5704" y="3659"/>
                    <a:pt x="5478" y="4266"/>
                    <a:pt x="5085" y="4743"/>
                  </a:cubicBezTo>
                  <a:cubicBezTo>
                    <a:pt x="4573" y="5350"/>
                    <a:pt x="3835" y="5707"/>
                    <a:pt x="3025" y="5707"/>
                  </a:cubicBezTo>
                  <a:cubicBezTo>
                    <a:pt x="1549" y="5707"/>
                    <a:pt x="358" y="4516"/>
                    <a:pt x="358" y="3052"/>
                  </a:cubicBezTo>
                  <a:cubicBezTo>
                    <a:pt x="358" y="2457"/>
                    <a:pt x="561" y="1897"/>
                    <a:pt x="918" y="1421"/>
                  </a:cubicBezTo>
                  <a:cubicBezTo>
                    <a:pt x="977" y="1349"/>
                    <a:pt x="953" y="1230"/>
                    <a:pt x="882" y="1171"/>
                  </a:cubicBezTo>
                  <a:cubicBezTo>
                    <a:pt x="852" y="1146"/>
                    <a:pt x="814" y="1134"/>
                    <a:pt x="776" y="1134"/>
                  </a:cubicBezTo>
                  <a:cubicBezTo>
                    <a:pt x="722" y="1134"/>
                    <a:pt x="667" y="1158"/>
                    <a:pt x="632" y="1206"/>
                  </a:cubicBezTo>
                  <a:cubicBezTo>
                    <a:pt x="227" y="1742"/>
                    <a:pt x="1" y="2361"/>
                    <a:pt x="1" y="3028"/>
                  </a:cubicBezTo>
                  <a:cubicBezTo>
                    <a:pt x="1" y="4695"/>
                    <a:pt x="1358" y="6052"/>
                    <a:pt x="3025" y="6052"/>
                  </a:cubicBezTo>
                  <a:cubicBezTo>
                    <a:pt x="3930" y="6052"/>
                    <a:pt x="4775" y="5648"/>
                    <a:pt x="5347" y="4969"/>
                  </a:cubicBezTo>
                  <a:cubicBezTo>
                    <a:pt x="5787" y="4433"/>
                    <a:pt x="6049" y="3731"/>
                    <a:pt x="6049" y="3028"/>
                  </a:cubicBezTo>
                  <a:cubicBezTo>
                    <a:pt x="6066" y="1230"/>
                    <a:pt x="4580" y="1"/>
                    <a:pt x="3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7" name="Google Shape;14587;p90"/>
            <p:cNvSpPr/>
            <p:nvPr/>
          </p:nvSpPr>
          <p:spPr>
            <a:xfrm>
              <a:off x="4085593" y="4420278"/>
              <a:ext cx="145826" cy="120923"/>
            </a:xfrm>
            <a:custGeom>
              <a:avLst/>
              <a:gdLst/>
              <a:ahLst/>
              <a:cxnLst/>
              <a:rect l="l" t="t" r="r" b="b"/>
              <a:pathLst>
                <a:path w="4585" h="3802" extrusionOk="0">
                  <a:moveTo>
                    <a:pt x="2060" y="0"/>
                  </a:moveTo>
                  <a:cubicBezTo>
                    <a:pt x="893" y="0"/>
                    <a:pt x="0" y="1060"/>
                    <a:pt x="191" y="2203"/>
                  </a:cubicBezTo>
                  <a:cubicBezTo>
                    <a:pt x="202" y="2301"/>
                    <a:pt x="282" y="2359"/>
                    <a:pt x="369" y="2359"/>
                  </a:cubicBezTo>
                  <a:cubicBezTo>
                    <a:pt x="377" y="2359"/>
                    <a:pt x="385" y="2359"/>
                    <a:pt x="393" y="2358"/>
                  </a:cubicBezTo>
                  <a:cubicBezTo>
                    <a:pt x="500" y="2346"/>
                    <a:pt x="560" y="2250"/>
                    <a:pt x="548" y="2143"/>
                  </a:cubicBezTo>
                  <a:cubicBezTo>
                    <a:pt x="377" y="1146"/>
                    <a:pt x="1184" y="350"/>
                    <a:pt x="2075" y="350"/>
                  </a:cubicBezTo>
                  <a:cubicBezTo>
                    <a:pt x="2428" y="350"/>
                    <a:pt x="2795" y="475"/>
                    <a:pt x="3120" y="762"/>
                  </a:cubicBezTo>
                  <a:cubicBezTo>
                    <a:pt x="3727" y="1334"/>
                    <a:pt x="3786" y="2310"/>
                    <a:pt x="3191" y="2941"/>
                  </a:cubicBezTo>
                  <a:cubicBezTo>
                    <a:pt x="2884" y="3270"/>
                    <a:pt x="2472" y="3430"/>
                    <a:pt x="2064" y="3430"/>
                  </a:cubicBezTo>
                  <a:cubicBezTo>
                    <a:pt x="1569" y="3430"/>
                    <a:pt x="1079" y="3195"/>
                    <a:pt x="786" y="2739"/>
                  </a:cubicBezTo>
                  <a:cubicBezTo>
                    <a:pt x="751" y="2690"/>
                    <a:pt x="700" y="2666"/>
                    <a:pt x="645" y="2666"/>
                  </a:cubicBezTo>
                  <a:cubicBezTo>
                    <a:pt x="606" y="2666"/>
                    <a:pt x="564" y="2678"/>
                    <a:pt x="524" y="2703"/>
                  </a:cubicBezTo>
                  <a:cubicBezTo>
                    <a:pt x="441" y="2762"/>
                    <a:pt x="429" y="2858"/>
                    <a:pt x="488" y="2953"/>
                  </a:cubicBezTo>
                  <a:cubicBezTo>
                    <a:pt x="859" y="3512"/>
                    <a:pt x="1464" y="3801"/>
                    <a:pt x="2073" y="3801"/>
                  </a:cubicBezTo>
                  <a:cubicBezTo>
                    <a:pt x="2579" y="3801"/>
                    <a:pt x="3087" y="3602"/>
                    <a:pt x="3465" y="3191"/>
                  </a:cubicBezTo>
                  <a:cubicBezTo>
                    <a:pt x="4584" y="1988"/>
                    <a:pt x="3715" y="0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8" name="Google Shape;14588;p90"/>
            <p:cNvSpPr/>
            <p:nvPr/>
          </p:nvSpPr>
          <p:spPr>
            <a:xfrm>
              <a:off x="4131392" y="4449507"/>
              <a:ext cx="54577" cy="45767"/>
            </a:xfrm>
            <a:custGeom>
              <a:avLst/>
              <a:gdLst/>
              <a:ahLst/>
              <a:cxnLst/>
              <a:rect l="l" t="t" r="r" b="b"/>
              <a:pathLst>
                <a:path w="1716" h="1439" extrusionOk="0">
                  <a:moveTo>
                    <a:pt x="820" y="0"/>
                  </a:moveTo>
                  <a:cubicBezTo>
                    <a:pt x="805" y="0"/>
                    <a:pt x="790" y="3"/>
                    <a:pt x="775" y="10"/>
                  </a:cubicBezTo>
                  <a:cubicBezTo>
                    <a:pt x="203" y="129"/>
                    <a:pt x="1" y="831"/>
                    <a:pt x="394" y="1224"/>
                  </a:cubicBezTo>
                  <a:cubicBezTo>
                    <a:pt x="537" y="1367"/>
                    <a:pt x="724" y="1439"/>
                    <a:pt x="912" y="1439"/>
                  </a:cubicBezTo>
                  <a:cubicBezTo>
                    <a:pt x="1099" y="1439"/>
                    <a:pt x="1287" y="1367"/>
                    <a:pt x="1430" y="1224"/>
                  </a:cubicBezTo>
                  <a:cubicBezTo>
                    <a:pt x="1668" y="986"/>
                    <a:pt x="1715" y="665"/>
                    <a:pt x="1573" y="391"/>
                  </a:cubicBezTo>
                  <a:cubicBezTo>
                    <a:pt x="1546" y="329"/>
                    <a:pt x="1481" y="294"/>
                    <a:pt x="1410" y="294"/>
                  </a:cubicBezTo>
                  <a:cubicBezTo>
                    <a:pt x="1385" y="294"/>
                    <a:pt x="1359" y="298"/>
                    <a:pt x="1334" y="307"/>
                  </a:cubicBezTo>
                  <a:cubicBezTo>
                    <a:pt x="1251" y="343"/>
                    <a:pt x="1215" y="450"/>
                    <a:pt x="1251" y="546"/>
                  </a:cubicBezTo>
                  <a:cubicBezTo>
                    <a:pt x="1311" y="677"/>
                    <a:pt x="1287" y="843"/>
                    <a:pt x="1180" y="962"/>
                  </a:cubicBezTo>
                  <a:cubicBezTo>
                    <a:pt x="1102" y="1034"/>
                    <a:pt x="1007" y="1069"/>
                    <a:pt x="913" y="1069"/>
                  </a:cubicBezTo>
                  <a:cubicBezTo>
                    <a:pt x="820" y="1069"/>
                    <a:pt x="727" y="1034"/>
                    <a:pt x="656" y="962"/>
                  </a:cubicBezTo>
                  <a:cubicBezTo>
                    <a:pt x="441" y="748"/>
                    <a:pt x="561" y="391"/>
                    <a:pt x="846" y="343"/>
                  </a:cubicBezTo>
                  <a:cubicBezTo>
                    <a:pt x="953" y="331"/>
                    <a:pt x="1013" y="236"/>
                    <a:pt x="977" y="141"/>
                  </a:cubicBezTo>
                  <a:cubicBezTo>
                    <a:pt x="958" y="63"/>
                    <a:pt x="890" y="0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9" name="Google Shape;14589;p90"/>
          <p:cNvGrpSpPr/>
          <p:nvPr/>
        </p:nvGrpSpPr>
        <p:grpSpPr>
          <a:xfrm>
            <a:off x="3441065" y="4302505"/>
            <a:ext cx="337069" cy="302593"/>
            <a:chOff x="3441065" y="4302505"/>
            <a:chExt cx="337069" cy="302593"/>
          </a:xfrm>
          <a:solidFill>
            <a:schemeClr val="bg1"/>
          </a:solidFill>
        </p:grpSpPr>
        <p:sp>
          <p:nvSpPr>
            <p:cNvPr id="14590" name="Google Shape;14590;p90"/>
            <p:cNvSpPr/>
            <p:nvPr/>
          </p:nvSpPr>
          <p:spPr>
            <a:xfrm>
              <a:off x="3441065" y="4366941"/>
              <a:ext cx="337069" cy="173655"/>
            </a:xfrm>
            <a:custGeom>
              <a:avLst/>
              <a:gdLst/>
              <a:ahLst/>
              <a:cxnLst/>
              <a:rect l="l" t="t" r="r" b="b"/>
              <a:pathLst>
                <a:path w="10598" h="5460" extrusionOk="0">
                  <a:moveTo>
                    <a:pt x="5062" y="1"/>
                  </a:moveTo>
                  <a:cubicBezTo>
                    <a:pt x="3977" y="1"/>
                    <a:pt x="2891" y="303"/>
                    <a:pt x="1834" y="951"/>
                  </a:cubicBezTo>
                  <a:cubicBezTo>
                    <a:pt x="1001" y="1463"/>
                    <a:pt x="418" y="2058"/>
                    <a:pt x="156" y="2368"/>
                  </a:cubicBezTo>
                  <a:cubicBezTo>
                    <a:pt x="1" y="2546"/>
                    <a:pt x="1" y="2808"/>
                    <a:pt x="168" y="2987"/>
                  </a:cubicBezTo>
                  <a:cubicBezTo>
                    <a:pt x="1001" y="3844"/>
                    <a:pt x="1870" y="4475"/>
                    <a:pt x="2739" y="4892"/>
                  </a:cubicBezTo>
                  <a:cubicBezTo>
                    <a:pt x="2763" y="4916"/>
                    <a:pt x="2787" y="4916"/>
                    <a:pt x="2823" y="4916"/>
                  </a:cubicBezTo>
                  <a:cubicBezTo>
                    <a:pt x="2977" y="4916"/>
                    <a:pt x="3037" y="4689"/>
                    <a:pt x="2894" y="4618"/>
                  </a:cubicBezTo>
                  <a:cubicBezTo>
                    <a:pt x="2049" y="4213"/>
                    <a:pt x="1215" y="3582"/>
                    <a:pt x="406" y="2773"/>
                  </a:cubicBezTo>
                  <a:cubicBezTo>
                    <a:pt x="346" y="2713"/>
                    <a:pt x="346" y="2630"/>
                    <a:pt x="406" y="2570"/>
                  </a:cubicBezTo>
                  <a:cubicBezTo>
                    <a:pt x="799" y="2130"/>
                    <a:pt x="2061" y="868"/>
                    <a:pt x="3918" y="451"/>
                  </a:cubicBezTo>
                  <a:lnTo>
                    <a:pt x="3918" y="451"/>
                  </a:lnTo>
                  <a:cubicBezTo>
                    <a:pt x="3561" y="665"/>
                    <a:pt x="3263" y="963"/>
                    <a:pt x="3025" y="1320"/>
                  </a:cubicBezTo>
                  <a:cubicBezTo>
                    <a:pt x="2977" y="1403"/>
                    <a:pt x="3001" y="1487"/>
                    <a:pt x="3073" y="1534"/>
                  </a:cubicBezTo>
                  <a:cubicBezTo>
                    <a:pt x="3098" y="1551"/>
                    <a:pt x="3126" y="1559"/>
                    <a:pt x="3154" y="1559"/>
                  </a:cubicBezTo>
                  <a:cubicBezTo>
                    <a:pt x="3204" y="1559"/>
                    <a:pt x="3252" y="1533"/>
                    <a:pt x="3275" y="1487"/>
                  </a:cubicBezTo>
                  <a:cubicBezTo>
                    <a:pt x="3728" y="772"/>
                    <a:pt x="4490" y="367"/>
                    <a:pt x="5299" y="367"/>
                  </a:cubicBezTo>
                  <a:cubicBezTo>
                    <a:pt x="6609" y="367"/>
                    <a:pt x="7680" y="1439"/>
                    <a:pt x="7680" y="2749"/>
                  </a:cubicBezTo>
                  <a:cubicBezTo>
                    <a:pt x="7680" y="3820"/>
                    <a:pt x="6954" y="4773"/>
                    <a:pt x="5930" y="5047"/>
                  </a:cubicBezTo>
                  <a:cubicBezTo>
                    <a:pt x="5720" y="5103"/>
                    <a:pt x="5510" y="5130"/>
                    <a:pt x="5305" y="5130"/>
                  </a:cubicBezTo>
                  <a:cubicBezTo>
                    <a:pt x="4250" y="5130"/>
                    <a:pt x="3302" y="4424"/>
                    <a:pt x="3013" y="3368"/>
                  </a:cubicBezTo>
                  <a:cubicBezTo>
                    <a:pt x="2954" y="3154"/>
                    <a:pt x="2918" y="2951"/>
                    <a:pt x="2918" y="2737"/>
                  </a:cubicBezTo>
                  <a:cubicBezTo>
                    <a:pt x="2918" y="2487"/>
                    <a:pt x="2966" y="2249"/>
                    <a:pt x="3037" y="2011"/>
                  </a:cubicBezTo>
                  <a:cubicBezTo>
                    <a:pt x="3073" y="1915"/>
                    <a:pt x="3025" y="1844"/>
                    <a:pt x="2942" y="1820"/>
                  </a:cubicBezTo>
                  <a:cubicBezTo>
                    <a:pt x="2920" y="1812"/>
                    <a:pt x="2899" y="1808"/>
                    <a:pt x="2880" y="1808"/>
                  </a:cubicBezTo>
                  <a:cubicBezTo>
                    <a:pt x="2816" y="1808"/>
                    <a:pt x="2767" y="1851"/>
                    <a:pt x="2739" y="1915"/>
                  </a:cubicBezTo>
                  <a:cubicBezTo>
                    <a:pt x="2656" y="2189"/>
                    <a:pt x="2608" y="2475"/>
                    <a:pt x="2608" y="2737"/>
                  </a:cubicBezTo>
                  <a:cubicBezTo>
                    <a:pt x="2608" y="2975"/>
                    <a:pt x="2644" y="3213"/>
                    <a:pt x="2704" y="3439"/>
                  </a:cubicBezTo>
                  <a:cubicBezTo>
                    <a:pt x="2858" y="4058"/>
                    <a:pt x="3251" y="4582"/>
                    <a:pt x="3739" y="4928"/>
                  </a:cubicBezTo>
                  <a:cubicBezTo>
                    <a:pt x="3632" y="4892"/>
                    <a:pt x="3549" y="4868"/>
                    <a:pt x="3442" y="4820"/>
                  </a:cubicBezTo>
                  <a:cubicBezTo>
                    <a:pt x="3427" y="4816"/>
                    <a:pt x="3412" y="4813"/>
                    <a:pt x="3396" y="4813"/>
                  </a:cubicBezTo>
                  <a:cubicBezTo>
                    <a:pt x="3334" y="4813"/>
                    <a:pt x="3270" y="4849"/>
                    <a:pt x="3251" y="4916"/>
                  </a:cubicBezTo>
                  <a:cubicBezTo>
                    <a:pt x="3216" y="4987"/>
                    <a:pt x="3263" y="5070"/>
                    <a:pt x="3335" y="5106"/>
                  </a:cubicBezTo>
                  <a:cubicBezTo>
                    <a:pt x="3996" y="5346"/>
                    <a:pt x="4652" y="5460"/>
                    <a:pt x="5299" y="5460"/>
                  </a:cubicBezTo>
                  <a:cubicBezTo>
                    <a:pt x="6446" y="5460"/>
                    <a:pt x="7563" y="5103"/>
                    <a:pt x="8621" y="4463"/>
                  </a:cubicBezTo>
                  <a:cubicBezTo>
                    <a:pt x="9502" y="3927"/>
                    <a:pt x="10145" y="3308"/>
                    <a:pt x="10443" y="2975"/>
                  </a:cubicBezTo>
                  <a:cubicBezTo>
                    <a:pt x="10597" y="2808"/>
                    <a:pt x="10586" y="2511"/>
                    <a:pt x="10395" y="2356"/>
                  </a:cubicBezTo>
                  <a:cubicBezTo>
                    <a:pt x="10062" y="2058"/>
                    <a:pt x="9728" y="1784"/>
                    <a:pt x="9383" y="1546"/>
                  </a:cubicBezTo>
                  <a:cubicBezTo>
                    <a:pt x="9357" y="1529"/>
                    <a:pt x="9327" y="1521"/>
                    <a:pt x="9298" y="1521"/>
                  </a:cubicBezTo>
                  <a:cubicBezTo>
                    <a:pt x="9246" y="1521"/>
                    <a:pt x="9194" y="1544"/>
                    <a:pt x="9157" y="1582"/>
                  </a:cubicBezTo>
                  <a:cubicBezTo>
                    <a:pt x="9109" y="1653"/>
                    <a:pt x="9133" y="1737"/>
                    <a:pt x="9192" y="1796"/>
                  </a:cubicBezTo>
                  <a:cubicBezTo>
                    <a:pt x="9514" y="2034"/>
                    <a:pt x="9847" y="2296"/>
                    <a:pt x="10169" y="2594"/>
                  </a:cubicBezTo>
                  <a:cubicBezTo>
                    <a:pt x="10228" y="2653"/>
                    <a:pt x="10228" y="2737"/>
                    <a:pt x="10181" y="2796"/>
                  </a:cubicBezTo>
                  <a:cubicBezTo>
                    <a:pt x="9788" y="3225"/>
                    <a:pt x="8550" y="4439"/>
                    <a:pt x="6835" y="4939"/>
                  </a:cubicBezTo>
                  <a:cubicBezTo>
                    <a:pt x="8311" y="3904"/>
                    <a:pt x="8359" y="1737"/>
                    <a:pt x="6954" y="629"/>
                  </a:cubicBezTo>
                  <a:lnTo>
                    <a:pt x="6954" y="629"/>
                  </a:lnTo>
                  <a:cubicBezTo>
                    <a:pt x="7538" y="820"/>
                    <a:pt x="8121" y="1106"/>
                    <a:pt x="8692" y="1463"/>
                  </a:cubicBezTo>
                  <a:cubicBezTo>
                    <a:pt x="8722" y="1476"/>
                    <a:pt x="8752" y="1482"/>
                    <a:pt x="8780" y="1482"/>
                  </a:cubicBezTo>
                  <a:cubicBezTo>
                    <a:pt x="8831" y="1482"/>
                    <a:pt x="8876" y="1461"/>
                    <a:pt x="8907" y="1415"/>
                  </a:cubicBezTo>
                  <a:cubicBezTo>
                    <a:pt x="8954" y="1344"/>
                    <a:pt x="8931" y="1249"/>
                    <a:pt x="8859" y="1201"/>
                  </a:cubicBezTo>
                  <a:cubicBezTo>
                    <a:pt x="7632" y="426"/>
                    <a:pt x="6348" y="1"/>
                    <a:pt x="50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1" name="Google Shape;14591;p90"/>
            <p:cNvSpPr/>
            <p:nvPr/>
          </p:nvSpPr>
          <p:spPr>
            <a:xfrm>
              <a:off x="3572864" y="4423300"/>
              <a:ext cx="76141" cy="61479"/>
            </a:xfrm>
            <a:custGeom>
              <a:avLst/>
              <a:gdLst/>
              <a:ahLst/>
              <a:cxnLst/>
              <a:rect l="l" t="t" r="r" b="b"/>
              <a:pathLst>
                <a:path w="2394" h="1933" extrusionOk="0">
                  <a:moveTo>
                    <a:pt x="1143" y="0"/>
                  </a:moveTo>
                  <a:cubicBezTo>
                    <a:pt x="465" y="0"/>
                    <a:pt x="0" y="679"/>
                    <a:pt x="238" y="1322"/>
                  </a:cubicBezTo>
                  <a:cubicBezTo>
                    <a:pt x="258" y="1381"/>
                    <a:pt x="326" y="1423"/>
                    <a:pt x="396" y="1423"/>
                  </a:cubicBezTo>
                  <a:cubicBezTo>
                    <a:pt x="411" y="1423"/>
                    <a:pt x="426" y="1421"/>
                    <a:pt x="441" y="1417"/>
                  </a:cubicBezTo>
                  <a:cubicBezTo>
                    <a:pt x="524" y="1382"/>
                    <a:pt x="560" y="1298"/>
                    <a:pt x="536" y="1203"/>
                  </a:cubicBezTo>
                  <a:cubicBezTo>
                    <a:pt x="354" y="738"/>
                    <a:pt x="729" y="308"/>
                    <a:pt x="1156" y="308"/>
                  </a:cubicBezTo>
                  <a:cubicBezTo>
                    <a:pt x="1287" y="308"/>
                    <a:pt x="1422" y="349"/>
                    <a:pt x="1548" y="441"/>
                  </a:cubicBezTo>
                  <a:cubicBezTo>
                    <a:pt x="2036" y="822"/>
                    <a:pt x="1774" y="1620"/>
                    <a:pt x="1143" y="1620"/>
                  </a:cubicBezTo>
                  <a:cubicBezTo>
                    <a:pt x="1048" y="1620"/>
                    <a:pt x="953" y="1608"/>
                    <a:pt x="881" y="1560"/>
                  </a:cubicBezTo>
                  <a:cubicBezTo>
                    <a:pt x="860" y="1554"/>
                    <a:pt x="840" y="1551"/>
                    <a:pt x="819" y="1551"/>
                  </a:cubicBezTo>
                  <a:cubicBezTo>
                    <a:pt x="759" y="1551"/>
                    <a:pt x="703" y="1578"/>
                    <a:pt x="667" y="1632"/>
                  </a:cubicBezTo>
                  <a:cubicBezTo>
                    <a:pt x="643" y="1715"/>
                    <a:pt x="667" y="1798"/>
                    <a:pt x="738" y="1846"/>
                  </a:cubicBezTo>
                  <a:cubicBezTo>
                    <a:pt x="869" y="1904"/>
                    <a:pt x="1009" y="1933"/>
                    <a:pt x="1148" y="1933"/>
                  </a:cubicBezTo>
                  <a:cubicBezTo>
                    <a:pt x="1438" y="1933"/>
                    <a:pt x="1724" y="1806"/>
                    <a:pt x="1917" y="1548"/>
                  </a:cubicBezTo>
                  <a:cubicBezTo>
                    <a:pt x="2393" y="917"/>
                    <a:pt x="1965" y="0"/>
                    <a:pt x="1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2" name="Google Shape;14592;p90"/>
            <p:cNvSpPr/>
            <p:nvPr/>
          </p:nvSpPr>
          <p:spPr>
            <a:xfrm>
              <a:off x="3619045" y="4394485"/>
              <a:ext cx="46626" cy="39088"/>
            </a:xfrm>
            <a:custGeom>
              <a:avLst/>
              <a:gdLst/>
              <a:ahLst/>
              <a:cxnLst/>
              <a:rect l="l" t="t" r="r" b="b"/>
              <a:pathLst>
                <a:path w="1466" h="1229" extrusionOk="0">
                  <a:moveTo>
                    <a:pt x="782" y="310"/>
                  </a:moveTo>
                  <a:cubicBezTo>
                    <a:pt x="917" y="310"/>
                    <a:pt x="1054" y="400"/>
                    <a:pt x="1096" y="549"/>
                  </a:cubicBezTo>
                  <a:cubicBezTo>
                    <a:pt x="1120" y="716"/>
                    <a:pt x="1013" y="871"/>
                    <a:pt x="858" y="906"/>
                  </a:cubicBezTo>
                  <a:cubicBezTo>
                    <a:pt x="834" y="912"/>
                    <a:pt x="810" y="914"/>
                    <a:pt x="788" y="914"/>
                  </a:cubicBezTo>
                  <a:cubicBezTo>
                    <a:pt x="553" y="914"/>
                    <a:pt x="406" y="648"/>
                    <a:pt x="537" y="442"/>
                  </a:cubicBezTo>
                  <a:cubicBezTo>
                    <a:pt x="599" y="351"/>
                    <a:pt x="690" y="310"/>
                    <a:pt x="782" y="310"/>
                  </a:cubicBezTo>
                  <a:close/>
                  <a:moveTo>
                    <a:pt x="791" y="1"/>
                  </a:moveTo>
                  <a:cubicBezTo>
                    <a:pt x="598" y="1"/>
                    <a:pt x="403" y="88"/>
                    <a:pt x="275" y="275"/>
                  </a:cubicBezTo>
                  <a:cubicBezTo>
                    <a:pt x="1" y="692"/>
                    <a:pt x="321" y="1229"/>
                    <a:pt x="792" y="1229"/>
                  </a:cubicBezTo>
                  <a:cubicBezTo>
                    <a:pt x="833" y="1229"/>
                    <a:pt x="875" y="1225"/>
                    <a:pt x="918" y="1216"/>
                  </a:cubicBezTo>
                  <a:cubicBezTo>
                    <a:pt x="1251" y="1145"/>
                    <a:pt x="1465" y="811"/>
                    <a:pt x="1394" y="490"/>
                  </a:cubicBezTo>
                  <a:cubicBezTo>
                    <a:pt x="1331" y="176"/>
                    <a:pt x="1064" y="1"/>
                    <a:pt x="7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3" name="Google Shape;14593;p90"/>
            <p:cNvSpPr/>
            <p:nvPr/>
          </p:nvSpPr>
          <p:spPr>
            <a:xfrm>
              <a:off x="3604669" y="4302505"/>
              <a:ext cx="9860" cy="42046"/>
            </a:xfrm>
            <a:custGeom>
              <a:avLst/>
              <a:gdLst/>
              <a:ahLst/>
              <a:cxnLst/>
              <a:rect l="l" t="t" r="r" b="b"/>
              <a:pathLst>
                <a:path w="310" h="1322" extrusionOk="0">
                  <a:moveTo>
                    <a:pt x="143" y="0"/>
                  </a:moveTo>
                  <a:cubicBezTo>
                    <a:pt x="60" y="0"/>
                    <a:pt x="0" y="72"/>
                    <a:pt x="0" y="155"/>
                  </a:cubicBezTo>
                  <a:lnTo>
                    <a:pt x="0" y="1179"/>
                  </a:lnTo>
                  <a:cubicBezTo>
                    <a:pt x="0" y="1262"/>
                    <a:pt x="72" y="1322"/>
                    <a:pt x="143" y="1322"/>
                  </a:cubicBezTo>
                  <a:cubicBezTo>
                    <a:pt x="238" y="1322"/>
                    <a:pt x="298" y="1250"/>
                    <a:pt x="298" y="1179"/>
                  </a:cubicBezTo>
                  <a:lnTo>
                    <a:pt x="298" y="155"/>
                  </a:lnTo>
                  <a:cubicBezTo>
                    <a:pt x="310" y="72"/>
                    <a:pt x="238" y="0"/>
                    <a:pt x="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4" name="Google Shape;14594;p90"/>
            <p:cNvSpPr/>
            <p:nvPr/>
          </p:nvSpPr>
          <p:spPr>
            <a:xfrm>
              <a:off x="3528178" y="4315926"/>
              <a:ext cx="22359" cy="40742"/>
            </a:xfrm>
            <a:custGeom>
              <a:avLst/>
              <a:gdLst/>
              <a:ahLst/>
              <a:cxnLst/>
              <a:rect l="l" t="t" r="r" b="b"/>
              <a:pathLst>
                <a:path w="703" h="1281" extrusionOk="0">
                  <a:moveTo>
                    <a:pt x="163" y="1"/>
                  </a:moveTo>
                  <a:cubicBezTo>
                    <a:pt x="149" y="1"/>
                    <a:pt x="134" y="3"/>
                    <a:pt x="119" y="7"/>
                  </a:cubicBezTo>
                  <a:cubicBezTo>
                    <a:pt x="48" y="43"/>
                    <a:pt x="0" y="126"/>
                    <a:pt x="36" y="209"/>
                  </a:cubicBezTo>
                  <a:lnTo>
                    <a:pt x="393" y="1174"/>
                  </a:lnTo>
                  <a:cubicBezTo>
                    <a:pt x="417" y="1233"/>
                    <a:pt x="477" y="1281"/>
                    <a:pt x="536" y="1281"/>
                  </a:cubicBezTo>
                  <a:cubicBezTo>
                    <a:pt x="631" y="1281"/>
                    <a:pt x="703" y="1174"/>
                    <a:pt x="679" y="1067"/>
                  </a:cubicBezTo>
                  <a:lnTo>
                    <a:pt x="322" y="102"/>
                  </a:lnTo>
                  <a:cubicBezTo>
                    <a:pt x="292" y="43"/>
                    <a:pt x="231" y="1"/>
                    <a:pt x="1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5" name="Google Shape;14595;p90"/>
            <p:cNvSpPr/>
            <p:nvPr/>
          </p:nvSpPr>
          <p:spPr>
            <a:xfrm>
              <a:off x="3457730" y="4348590"/>
              <a:ext cx="32600" cy="35367"/>
            </a:xfrm>
            <a:custGeom>
              <a:avLst/>
              <a:gdLst/>
              <a:ahLst/>
              <a:cxnLst/>
              <a:rect l="l" t="t" r="r" b="b"/>
              <a:pathLst>
                <a:path w="1025" h="1112" extrusionOk="0">
                  <a:moveTo>
                    <a:pt x="183" y="0"/>
                  </a:moveTo>
                  <a:cubicBezTo>
                    <a:pt x="147" y="0"/>
                    <a:pt x="110" y="13"/>
                    <a:pt x="72" y="40"/>
                  </a:cubicBezTo>
                  <a:cubicBezTo>
                    <a:pt x="13" y="99"/>
                    <a:pt x="1" y="194"/>
                    <a:pt x="60" y="266"/>
                  </a:cubicBezTo>
                  <a:lnTo>
                    <a:pt x="715" y="1052"/>
                  </a:lnTo>
                  <a:cubicBezTo>
                    <a:pt x="751" y="1087"/>
                    <a:pt x="787" y="1111"/>
                    <a:pt x="834" y="1111"/>
                  </a:cubicBezTo>
                  <a:cubicBezTo>
                    <a:pt x="953" y="1099"/>
                    <a:pt x="1025" y="944"/>
                    <a:pt x="953" y="849"/>
                  </a:cubicBezTo>
                  <a:lnTo>
                    <a:pt x="298" y="51"/>
                  </a:lnTo>
                  <a:cubicBezTo>
                    <a:pt x="266" y="19"/>
                    <a:pt x="226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6" name="Google Shape;14596;p90"/>
            <p:cNvSpPr/>
            <p:nvPr/>
          </p:nvSpPr>
          <p:spPr>
            <a:xfrm>
              <a:off x="3727723" y="4351611"/>
              <a:ext cx="32218" cy="34954"/>
            </a:xfrm>
            <a:custGeom>
              <a:avLst/>
              <a:gdLst/>
              <a:ahLst/>
              <a:cxnLst/>
              <a:rect l="l" t="t" r="r" b="b"/>
              <a:pathLst>
                <a:path w="1013" h="1099" extrusionOk="0">
                  <a:moveTo>
                    <a:pt x="834" y="1"/>
                  </a:moveTo>
                  <a:cubicBezTo>
                    <a:pt x="791" y="1"/>
                    <a:pt x="748" y="19"/>
                    <a:pt x="715" y="52"/>
                  </a:cubicBezTo>
                  <a:lnTo>
                    <a:pt x="60" y="838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9" y="1040"/>
                  </a:cubicBezTo>
                  <a:lnTo>
                    <a:pt x="953" y="254"/>
                  </a:lnTo>
                  <a:cubicBezTo>
                    <a:pt x="1013" y="183"/>
                    <a:pt x="1013" y="76"/>
                    <a:pt x="930" y="40"/>
                  </a:cubicBezTo>
                  <a:cubicBezTo>
                    <a:pt x="903" y="13"/>
                    <a:pt x="869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7" name="Google Shape;14597;p90"/>
            <p:cNvSpPr/>
            <p:nvPr/>
          </p:nvSpPr>
          <p:spPr>
            <a:xfrm>
              <a:off x="3668279" y="4315926"/>
              <a:ext cx="22391" cy="40742"/>
            </a:xfrm>
            <a:custGeom>
              <a:avLst/>
              <a:gdLst/>
              <a:ahLst/>
              <a:cxnLst/>
              <a:rect l="l" t="t" r="r" b="b"/>
              <a:pathLst>
                <a:path w="704" h="1281" extrusionOk="0">
                  <a:moveTo>
                    <a:pt x="544" y="1"/>
                  </a:moveTo>
                  <a:cubicBezTo>
                    <a:pt x="481" y="1"/>
                    <a:pt x="413" y="43"/>
                    <a:pt x="394" y="102"/>
                  </a:cubicBezTo>
                  <a:lnTo>
                    <a:pt x="36" y="1067"/>
                  </a:lnTo>
                  <a:cubicBezTo>
                    <a:pt x="1" y="1174"/>
                    <a:pt x="84" y="1281"/>
                    <a:pt x="179" y="1281"/>
                  </a:cubicBezTo>
                  <a:cubicBezTo>
                    <a:pt x="239" y="1281"/>
                    <a:pt x="298" y="1233"/>
                    <a:pt x="334" y="1174"/>
                  </a:cubicBezTo>
                  <a:lnTo>
                    <a:pt x="691" y="209"/>
                  </a:lnTo>
                  <a:cubicBezTo>
                    <a:pt x="703" y="126"/>
                    <a:pt x="655" y="43"/>
                    <a:pt x="584" y="7"/>
                  </a:cubicBezTo>
                  <a:cubicBezTo>
                    <a:pt x="571" y="3"/>
                    <a:pt x="558" y="1"/>
                    <a:pt x="5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8" name="Google Shape;14598;p90"/>
            <p:cNvSpPr/>
            <p:nvPr/>
          </p:nvSpPr>
          <p:spPr>
            <a:xfrm>
              <a:off x="3603143" y="4563019"/>
              <a:ext cx="9891" cy="42078"/>
            </a:xfrm>
            <a:custGeom>
              <a:avLst/>
              <a:gdLst/>
              <a:ahLst/>
              <a:cxnLst/>
              <a:rect l="l" t="t" r="r" b="b"/>
              <a:pathLst>
                <a:path w="311" h="1323" extrusionOk="0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68"/>
                  </a:lnTo>
                  <a:cubicBezTo>
                    <a:pt x="1" y="1263"/>
                    <a:pt x="72" y="1322"/>
                    <a:pt x="144" y="1322"/>
                  </a:cubicBezTo>
                  <a:cubicBezTo>
                    <a:pt x="239" y="1322"/>
                    <a:pt x="298" y="1251"/>
                    <a:pt x="298" y="1168"/>
                  </a:cubicBezTo>
                  <a:lnTo>
                    <a:pt x="298" y="144"/>
                  </a:lnTo>
                  <a:cubicBezTo>
                    <a:pt x="310" y="72"/>
                    <a:pt x="239" y="1"/>
                    <a:pt x="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9" name="Google Shape;14599;p90"/>
            <p:cNvSpPr/>
            <p:nvPr/>
          </p:nvSpPr>
          <p:spPr>
            <a:xfrm>
              <a:off x="3667134" y="4552206"/>
              <a:ext cx="22009" cy="40233"/>
            </a:xfrm>
            <a:custGeom>
              <a:avLst/>
              <a:gdLst/>
              <a:ahLst/>
              <a:cxnLst/>
              <a:rect l="l" t="t" r="r" b="b"/>
              <a:pathLst>
                <a:path w="692" h="1265" extrusionOk="0">
                  <a:moveTo>
                    <a:pt x="165" y="0"/>
                  </a:moveTo>
                  <a:cubicBezTo>
                    <a:pt x="150" y="0"/>
                    <a:pt x="135" y="3"/>
                    <a:pt x="120" y="7"/>
                  </a:cubicBezTo>
                  <a:cubicBezTo>
                    <a:pt x="37" y="43"/>
                    <a:pt x="1" y="126"/>
                    <a:pt x="25" y="198"/>
                  </a:cubicBezTo>
                  <a:lnTo>
                    <a:pt x="382" y="1174"/>
                  </a:lnTo>
                  <a:cubicBezTo>
                    <a:pt x="410" y="1231"/>
                    <a:pt x="468" y="1265"/>
                    <a:pt x="527" y="1265"/>
                  </a:cubicBezTo>
                  <a:cubicBezTo>
                    <a:pt x="542" y="1265"/>
                    <a:pt x="557" y="1263"/>
                    <a:pt x="572" y="1258"/>
                  </a:cubicBezTo>
                  <a:cubicBezTo>
                    <a:pt x="656" y="1234"/>
                    <a:pt x="691" y="1139"/>
                    <a:pt x="668" y="1067"/>
                  </a:cubicBezTo>
                  <a:lnTo>
                    <a:pt x="310" y="103"/>
                  </a:lnTo>
                  <a:cubicBezTo>
                    <a:pt x="282" y="36"/>
                    <a:pt x="223" y="0"/>
                    <a:pt x="1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0" name="Google Shape;14600;p90"/>
            <p:cNvSpPr/>
            <p:nvPr/>
          </p:nvSpPr>
          <p:spPr>
            <a:xfrm>
              <a:off x="3727723" y="4524662"/>
              <a:ext cx="32982" cy="35367"/>
            </a:xfrm>
            <a:custGeom>
              <a:avLst/>
              <a:gdLst/>
              <a:ahLst/>
              <a:cxnLst/>
              <a:rect l="l" t="t" r="r" b="b"/>
              <a:pathLst>
                <a:path w="1037" h="1112" extrusionOk="0">
                  <a:moveTo>
                    <a:pt x="178" y="1"/>
                  </a:moveTo>
                  <a:cubicBezTo>
                    <a:pt x="142" y="1"/>
                    <a:pt x="104" y="13"/>
                    <a:pt x="72" y="40"/>
                  </a:cubicBezTo>
                  <a:cubicBezTo>
                    <a:pt x="13" y="100"/>
                    <a:pt x="1" y="195"/>
                    <a:pt x="60" y="266"/>
                  </a:cubicBezTo>
                  <a:lnTo>
                    <a:pt x="715" y="1052"/>
                  </a:lnTo>
                  <a:cubicBezTo>
                    <a:pt x="739" y="1088"/>
                    <a:pt x="787" y="1112"/>
                    <a:pt x="834" y="1112"/>
                  </a:cubicBezTo>
                  <a:cubicBezTo>
                    <a:pt x="965" y="1100"/>
                    <a:pt x="1037" y="945"/>
                    <a:pt x="953" y="850"/>
                  </a:cubicBezTo>
                  <a:lnTo>
                    <a:pt x="299" y="52"/>
                  </a:lnTo>
                  <a:cubicBezTo>
                    <a:pt x="266" y="19"/>
                    <a:pt x="222" y="1"/>
                    <a:pt x="1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1" name="Google Shape;14601;p90"/>
            <p:cNvSpPr/>
            <p:nvPr/>
          </p:nvSpPr>
          <p:spPr>
            <a:xfrm>
              <a:off x="3457349" y="4522023"/>
              <a:ext cx="32218" cy="34954"/>
            </a:xfrm>
            <a:custGeom>
              <a:avLst/>
              <a:gdLst/>
              <a:ahLst/>
              <a:cxnLst/>
              <a:rect l="l" t="t" r="r" b="b"/>
              <a:pathLst>
                <a:path w="1013" h="1099" extrusionOk="0">
                  <a:moveTo>
                    <a:pt x="841" y="0"/>
                  </a:moveTo>
                  <a:cubicBezTo>
                    <a:pt x="795" y="0"/>
                    <a:pt x="748" y="19"/>
                    <a:pt x="715" y="52"/>
                  </a:cubicBezTo>
                  <a:lnTo>
                    <a:pt x="60" y="837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8" y="1040"/>
                  </a:cubicBezTo>
                  <a:lnTo>
                    <a:pt x="953" y="254"/>
                  </a:lnTo>
                  <a:cubicBezTo>
                    <a:pt x="1013" y="183"/>
                    <a:pt x="1013" y="99"/>
                    <a:pt x="941" y="40"/>
                  </a:cubicBezTo>
                  <a:cubicBezTo>
                    <a:pt x="915" y="13"/>
                    <a:pt x="878" y="0"/>
                    <a:pt x="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2" name="Google Shape;14602;p90"/>
            <p:cNvSpPr/>
            <p:nvPr/>
          </p:nvSpPr>
          <p:spPr>
            <a:xfrm>
              <a:off x="3526270" y="4551665"/>
              <a:ext cx="22772" cy="40392"/>
            </a:xfrm>
            <a:custGeom>
              <a:avLst/>
              <a:gdLst/>
              <a:ahLst/>
              <a:cxnLst/>
              <a:rect l="l" t="t" r="r" b="b"/>
              <a:pathLst>
                <a:path w="716" h="1270" extrusionOk="0">
                  <a:moveTo>
                    <a:pt x="531" y="0"/>
                  </a:moveTo>
                  <a:cubicBezTo>
                    <a:pt x="472" y="0"/>
                    <a:pt x="412" y="41"/>
                    <a:pt x="394" y="96"/>
                  </a:cubicBezTo>
                  <a:lnTo>
                    <a:pt x="36" y="1072"/>
                  </a:lnTo>
                  <a:cubicBezTo>
                    <a:pt x="1" y="1144"/>
                    <a:pt x="48" y="1227"/>
                    <a:pt x="120" y="1263"/>
                  </a:cubicBezTo>
                  <a:cubicBezTo>
                    <a:pt x="137" y="1268"/>
                    <a:pt x="154" y="1270"/>
                    <a:pt x="170" y="1270"/>
                  </a:cubicBezTo>
                  <a:cubicBezTo>
                    <a:pt x="235" y="1270"/>
                    <a:pt x="294" y="1234"/>
                    <a:pt x="322" y="1167"/>
                  </a:cubicBezTo>
                  <a:lnTo>
                    <a:pt x="679" y="203"/>
                  </a:lnTo>
                  <a:cubicBezTo>
                    <a:pt x="715" y="132"/>
                    <a:pt x="679" y="36"/>
                    <a:pt x="584" y="13"/>
                  </a:cubicBezTo>
                  <a:cubicBezTo>
                    <a:pt x="567" y="4"/>
                    <a:pt x="549" y="0"/>
                    <a:pt x="5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3" name="Google Shape;14603;p90"/>
          <p:cNvGrpSpPr/>
          <p:nvPr/>
        </p:nvGrpSpPr>
        <p:grpSpPr>
          <a:xfrm>
            <a:off x="3532345" y="3362635"/>
            <a:ext cx="339328" cy="336274"/>
            <a:chOff x="3532345" y="3362635"/>
            <a:chExt cx="339328" cy="336274"/>
          </a:xfrm>
          <a:solidFill>
            <a:schemeClr val="bg1"/>
          </a:solidFill>
        </p:grpSpPr>
        <p:sp>
          <p:nvSpPr>
            <p:cNvPr id="14604" name="Google Shape;14604;p90"/>
            <p:cNvSpPr/>
            <p:nvPr/>
          </p:nvSpPr>
          <p:spPr>
            <a:xfrm>
              <a:off x="3819385" y="34932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5" name="Google Shape;14605;p90"/>
            <p:cNvSpPr/>
            <p:nvPr/>
          </p:nvSpPr>
          <p:spPr>
            <a:xfrm>
              <a:off x="3819385" y="34932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6" name="Google Shape;14606;p90"/>
            <p:cNvSpPr/>
            <p:nvPr/>
          </p:nvSpPr>
          <p:spPr>
            <a:xfrm>
              <a:off x="3532345" y="3362635"/>
              <a:ext cx="339328" cy="282142"/>
            </a:xfrm>
            <a:custGeom>
              <a:avLst/>
              <a:gdLst/>
              <a:ahLst/>
              <a:cxnLst/>
              <a:rect l="l" t="t" r="r" b="b"/>
              <a:pathLst>
                <a:path w="10669" h="8871" extrusionOk="0">
                  <a:moveTo>
                    <a:pt x="6299" y="262"/>
                  </a:moveTo>
                  <a:cubicBezTo>
                    <a:pt x="6465" y="262"/>
                    <a:pt x="6596" y="393"/>
                    <a:pt x="6596" y="560"/>
                  </a:cubicBezTo>
                  <a:lnTo>
                    <a:pt x="6596" y="2084"/>
                  </a:lnTo>
                  <a:cubicBezTo>
                    <a:pt x="6382" y="2119"/>
                    <a:pt x="6322" y="2155"/>
                    <a:pt x="6322" y="2155"/>
                  </a:cubicBezTo>
                  <a:cubicBezTo>
                    <a:pt x="6203" y="2179"/>
                    <a:pt x="6108" y="2227"/>
                    <a:pt x="6049" y="2238"/>
                  </a:cubicBezTo>
                  <a:cubicBezTo>
                    <a:pt x="5941" y="2119"/>
                    <a:pt x="6001" y="1988"/>
                    <a:pt x="5989" y="1846"/>
                  </a:cubicBezTo>
                  <a:lnTo>
                    <a:pt x="5989" y="560"/>
                  </a:lnTo>
                  <a:cubicBezTo>
                    <a:pt x="5989" y="393"/>
                    <a:pt x="6120" y="262"/>
                    <a:pt x="6287" y="262"/>
                  </a:cubicBezTo>
                  <a:close/>
                  <a:moveTo>
                    <a:pt x="3489" y="262"/>
                  </a:moveTo>
                  <a:cubicBezTo>
                    <a:pt x="3655" y="262"/>
                    <a:pt x="3786" y="393"/>
                    <a:pt x="3786" y="560"/>
                  </a:cubicBezTo>
                  <a:lnTo>
                    <a:pt x="3786" y="1846"/>
                  </a:lnTo>
                  <a:cubicBezTo>
                    <a:pt x="3786" y="2084"/>
                    <a:pt x="3786" y="2096"/>
                    <a:pt x="3775" y="2155"/>
                  </a:cubicBezTo>
                  <a:cubicBezTo>
                    <a:pt x="3727" y="2274"/>
                    <a:pt x="3620" y="2357"/>
                    <a:pt x="3477" y="2357"/>
                  </a:cubicBezTo>
                  <a:cubicBezTo>
                    <a:pt x="3477" y="2357"/>
                    <a:pt x="3470" y="2358"/>
                    <a:pt x="3457" y="2358"/>
                  </a:cubicBezTo>
                  <a:cubicBezTo>
                    <a:pt x="3399" y="2358"/>
                    <a:pt x="3228" y="2342"/>
                    <a:pt x="3179" y="2155"/>
                  </a:cubicBezTo>
                  <a:cubicBezTo>
                    <a:pt x="3167" y="2084"/>
                    <a:pt x="3191" y="2024"/>
                    <a:pt x="3179" y="1846"/>
                  </a:cubicBezTo>
                  <a:lnTo>
                    <a:pt x="3179" y="560"/>
                  </a:lnTo>
                  <a:cubicBezTo>
                    <a:pt x="3179" y="393"/>
                    <a:pt x="3310" y="262"/>
                    <a:pt x="3477" y="262"/>
                  </a:cubicBezTo>
                  <a:close/>
                  <a:moveTo>
                    <a:pt x="5370" y="262"/>
                  </a:moveTo>
                  <a:cubicBezTo>
                    <a:pt x="5525" y="262"/>
                    <a:pt x="5668" y="393"/>
                    <a:pt x="5668" y="560"/>
                  </a:cubicBezTo>
                  <a:lnTo>
                    <a:pt x="5668" y="1846"/>
                  </a:lnTo>
                  <a:cubicBezTo>
                    <a:pt x="5668" y="2060"/>
                    <a:pt x="5668" y="2096"/>
                    <a:pt x="5644" y="2155"/>
                  </a:cubicBezTo>
                  <a:cubicBezTo>
                    <a:pt x="5608" y="2274"/>
                    <a:pt x="5501" y="2357"/>
                    <a:pt x="5346" y="2357"/>
                  </a:cubicBezTo>
                  <a:cubicBezTo>
                    <a:pt x="5346" y="2357"/>
                    <a:pt x="5339" y="2358"/>
                    <a:pt x="5327" y="2358"/>
                  </a:cubicBezTo>
                  <a:cubicBezTo>
                    <a:pt x="5269" y="2358"/>
                    <a:pt x="5098" y="2342"/>
                    <a:pt x="5049" y="2155"/>
                  </a:cubicBezTo>
                  <a:lnTo>
                    <a:pt x="5049" y="1846"/>
                  </a:lnTo>
                  <a:lnTo>
                    <a:pt x="5049" y="560"/>
                  </a:lnTo>
                  <a:cubicBezTo>
                    <a:pt x="5049" y="393"/>
                    <a:pt x="5191" y="262"/>
                    <a:pt x="5346" y="262"/>
                  </a:cubicBezTo>
                  <a:close/>
                  <a:moveTo>
                    <a:pt x="4429" y="262"/>
                  </a:moveTo>
                  <a:cubicBezTo>
                    <a:pt x="4596" y="262"/>
                    <a:pt x="4727" y="393"/>
                    <a:pt x="4727" y="560"/>
                  </a:cubicBezTo>
                  <a:lnTo>
                    <a:pt x="4727" y="2060"/>
                  </a:lnTo>
                  <a:cubicBezTo>
                    <a:pt x="4727" y="2264"/>
                    <a:pt x="4567" y="2368"/>
                    <a:pt x="4408" y="2368"/>
                  </a:cubicBezTo>
                  <a:cubicBezTo>
                    <a:pt x="4251" y="2368"/>
                    <a:pt x="4096" y="2267"/>
                    <a:pt x="4096" y="2060"/>
                  </a:cubicBezTo>
                  <a:cubicBezTo>
                    <a:pt x="4120" y="1726"/>
                    <a:pt x="4120" y="869"/>
                    <a:pt x="4120" y="560"/>
                  </a:cubicBezTo>
                  <a:cubicBezTo>
                    <a:pt x="4120" y="393"/>
                    <a:pt x="4251" y="262"/>
                    <a:pt x="4417" y="262"/>
                  </a:cubicBezTo>
                  <a:close/>
                  <a:moveTo>
                    <a:pt x="2882" y="2155"/>
                  </a:moveTo>
                  <a:cubicBezTo>
                    <a:pt x="2927" y="2488"/>
                    <a:pt x="3212" y="2686"/>
                    <a:pt x="3503" y="2686"/>
                  </a:cubicBezTo>
                  <a:cubicBezTo>
                    <a:pt x="3670" y="2686"/>
                    <a:pt x="3839" y="2620"/>
                    <a:pt x="3965" y="2477"/>
                  </a:cubicBezTo>
                  <a:cubicBezTo>
                    <a:pt x="4090" y="2619"/>
                    <a:pt x="4260" y="2691"/>
                    <a:pt x="4431" y="2691"/>
                  </a:cubicBezTo>
                  <a:cubicBezTo>
                    <a:pt x="4602" y="2691"/>
                    <a:pt x="4775" y="2619"/>
                    <a:pt x="4906" y="2477"/>
                  </a:cubicBezTo>
                  <a:cubicBezTo>
                    <a:pt x="5001" y="2596"/>
                    <a:pt x="5168" y="2691"/>
                    <a:pt x="5346" y="2691"/>
                  </a:cubicBezTo>
                  <a:cubicBezTo>
                    <a:pt x="5275" y="2750"/>
                    <a:pt x="5203" y="2822"/>
                    <a:pt x="5120" y="2893"/>
                  </a:cubicBezTo>
                  <a:lnTo>
                    <a:pt x="2227" y="2893"/>
                  </a:lnTo>
                  <a:lnTo>
                    <a:pt x="2227" y="2155"/>
                  </a:lnTo>
                  <a:close/>
                  <a:moveTo>
                    <a:pt x="8370" y="2155"/>
                  </a:moveTo>
                  <a:lnTo>
                    <a:pt x="8370" y="2893"/>
                  </a:lnTo>
                  <a:lnTo>
                    <a:pt x="7870" y="2893"/>
                  </a:lnTo>
                  <a:lnTo>
                    <a:pt x="7870" y="2155"/>
                  </a:lnTo>
                  <a:close/>
                  <a:moveTo>
                    <a:pt x="9906" y="2798"/>
                  </a:moveTo>
                  <a:lnTo>
                    <a:pt x="10228" y="2977"/>
                  </a:lnTo>
                  <a:cubicBezTo>
                    <a:pt x="10287" y="2989"/>
                    <a:pt x="10287" y="3072"/>
                    <a:pt x="10228" y="3108"/>
                  </a:cubicBezTo>
                  <a:lnTo>
                    <a:pt x="9906" y="3286"/>
                  </a:lnTo>
                  <a:cubicBezTo>
                    <a:pt x="9835" y="3131"/>
                    <a:pt x="9835" y="2941"/>
                    <a:pt x="9906" y="2798"/>
                  </a:cubicBezTo>
                  <a:close/>
                  <a:moveTo>
                    <a:pt x="1917" y="2167"/>
                  </a:moveTo>
                  <a:lnTo>
                    <a:pt x="1917" y="3905"/>
                  </a:lnTo>
                  <a:lnTo>
                    <a:pt x="1298" y="3905"/>
                  </a:lnTo>
                  <a:lnTo>
                    <a:pt x="1298" y="2167"/>
                  </a:lnTo>
                  <a:close/>
                  <a:moveTo>
                    <a:pt x="4870" y="3227"/>
                  </a:moveTo>
                  <a:cubicBezTo>
                    <a:pt x="4834" y="3274"/>
                    <a:pt x="4751" y="3393"/>
                    <a:pt x="4715" y="3512"/>
                  </a:cubicBezTo>
                  <a:cubicBezTo>
                    <a:pt x="4656" y="3631"/>
                    <a:pt x="4596" y="3774"/>
                    <a:pt x="4596" y="3774"/>
                  </a:cubicBezTo>
                  <a:lnTo>
                    <a:pt x="4548" y="3905"/>
                  </a:lnTo>
                  <a:lnTo>
                    <a:pt x="2227" y="3905"/>
                  </a:lnTo>
                  <a:lnTo>
                    <a:pt x="2227" y="3227"/>
                  </a:lnTo>
                  <a:close/>
                  <a:moveTo>
                    <a:pt x="8370" y="3227"/>
                  </a:moveTo>
                  <a:lnTo>
                    <a:pt x="8370" y="3905"/>
                  </a:lnTo>
                  <a:lnTo>
                    <a:pt x="7775" y="3905"/>
                  </a:lnTo>
                  <a:cubicBezTo>
                    <a:pt x="7882" y="3548"/>
                    <a:pt x="7870" y="3286"/>
                    <a:pt x="7870" y="3227"/>
                  </a:cubicBezTo>
                  <a:close/>
                  <a:moveTo>
                    <a:pt x="7109" y="843"/>
                  </a:moveTo>
                  <a:cubicBezTo>
                    <a:pt x="7144" y="843"/>
                    <a:pt x="7181" y="849"/>
                    <a:pt x="7215" y="857"/>
                  </a:cubicBezTo>
                  <a:cubicBezTo>
                    <a:pt x="7358" y="905"/>
                    <a:pt x="7477" y="1024"/>
                    <a:pt x="7525" y="1167"/>
                  </a:cubicBezTo>
                  <a:cubicBezTo>
                    <a:pt x="7549" y="1286"/>
                    <a:pt x="7537" y="1393"/>
                    <a:pt x="7537" y="1524"/>
                  </a:cubicBezTo>
                  <a:cubicBezTo>
                    <a:pt x="7537" y="3370"/>
                    <a:pt x="7585" y="3489"/>
                    <a:pt x="7454" y="3870"/>
                  </a:cubicBezTo>
                  <a:cubicBezTo>
                    <a:pt x="7394" y="4024"/>
                    <a:pt x="7311" y="4179"/>
                    <a:pt x="7215" y="4322"/>
                  </a:cubicBezTo>
                  <a:lnTo>
                    <a:pt x="4751" y="4322"/>
                  </a:lnTo>
                  <a:cubicBezTo>
                    <a:pt x="4846" y="3786"/>
                    <a:pt x="5156" y="3250"/>
                    <a:pt x="5537" y="2941"/>
                  </a:cubicBezTo>
                  <a:cubicBezTo>
                    <a:pt x="5763" y="2750"/>
                    <a:pt x="6108" y="2560"/>
                    <a:pt x="6465" y="2453"/>
                  </a:cubicBezTo>
                  <a:cubicBezTo>
                    <a:pt x="6763" y="2381"/>
                    <a:pt x="6799" y="2405"/>
                    <a:pt x="6870" y="2346"/>
                  </a:cubicBezTo>
                  <a:cubicBezTo>
                    <a:pt x="6894" y="2322"/>
                    <a:pt x="6894" y="2298"/>
                    <a:pt x="6918" y="2286"/>
                  </a:cubicBezTo>
                  <a:cubicBezTo>
                    <a:pt x="6930" y="2238"/>
                    <a:pt x="6930" y="2203"/>
                    <a:pt x="6930" y="2167"/>
                  </a:cubicBezTo>
                  <a:lnTo>
                    <a:pt x="6930" y="988"/>
                  </a:lnTo>
                  <a:cubicBezTo>
                    <a:pt x="6930" y="964"/>
                    <a:pt x="6942" y="929"/>
                    <a:pt x="6954" y="905"/>
                  </a:cubicBezTo>
                  <a:cubicBezTo>
                    <a:pt x="6991" y="860"/>
                    <a:pt x="7048" y="843"/>
                    <a:pt x="7109" y="843"/>
                  </a:cubicBezTo>
                  <a:close/>
                  <a:moveTo>
                    <a:pt x="4453" y="4227"/>
                  </a:moveTo>
                  <a:cubicBezTo>
                    <a:pt x="4453" y="4251"/>
                    <a:pt x="4441" y="4286"/>
                    <a:pt x="4441" y="4322"/>
                  </a:cubicBezTo>
                  <a:lnTo>
                    <a:pt x="3548" y="4322"/>
                  </a:lnTo>
                  <a:cubicBezTo>
                    <a:pt x="3489" y="4322"/>
                    <a:pt x="3441" y="4322"/>
                    <a:pt x="3405" y="4346"/>
                  </a:cubicBezTo>
                  <a:cubicBezTo>
                    <a:pt x="3370" y="4298"/>
                    <a:pt x="3358" y="4262"/>
                    <a:pt x="3322" y="4227"/>
                  </a:cubicBezTo>
                  <a:close/>
                  <a:moveTo>
                    <a:pt x="3489" y="0"/>
                  </a:moveTo>
                  <a:cubicBezTo>
                    <a:pt x="3144" y="0"/>
                    <a:pt x="2858" y="274"/>
                    <a:pt x="2858" y="619"/>
                  </a:cubicBezTo>
                  <a:lnTo>
                    <a:pt x="2858" y="1905"/>
                  </a:lnTo>
                  <a:lnTo>
                    <a:pt x="1167" y="1905"/>
                  </a:lnTo>
                  <a:cubicBezTo>
                    <a:pt x="750" y="1905"/>
                    <a:pt x="357" y="2107"/>
                    <a:pt x="155" y="2465"/>
                  </a:cubicBezTo>
                  <a:cubicBezTo>
                    <a:pt x="107" y="2536"/>
                    <a:pt x="143" y="2643"/>
                    <a:pt x="215" y="2691"/>
                  </a:cubicBezTo>
                  <a:cubicBezTo>
                    <a:pt x="237" y="2706"/>
                    <a:pt x="263" y="2713"/>
                    <a:pt x="289" y="2713"/>
                  </a:cubicBezTo>
                  <a:cubicBezTo>
                    <a:pt x="347" y="2713"/>
                    <a:pt x="408" y="2680"/>
                    <a:pt x="441" y="2631"/>
                  </a:cubicBezTo>
                  <a:cubicBezTo>
                    <a:pt x="572" y="2417"/>
                    <a:pt x="762" y="2274"/>
                    <a:pt x="1000" y="2227"/>
                  </a:cubicBezTo>
                  <a:lnTo>
                    <a:pt x="1000" y="3941"/>
                  </a:lnTo>
                  <a:cubicBezTo>
                    <a:pt x="631" y="3846"/>
                    <a:pt x="334" y="3536"/>
                    <a:pt x="322" y="3155"/>
                  </a:cubicBezTo>
                  <a:cubicBezTo>
                    <a:pt x="322" y="3060"/>
                    <a:pt x="238" y="3000"/>
                    <a:pt x="155" y="3000"/>
                  </a:cubicBezTo>
                  <a:cubicBezTo>
                    <a:pt x="60" y="3000"/>
                    <a:pt x="0" y="3072"/>
                    <a:pt x="0" y="3167"/>
                  </a:cubicBezTo>
                  <a:cubicBezTo>
                    <a:pt x="48" y="3762"/>
                    <a:pt x="536" y="4239"/>
                    <a:pt x="1131" y="4286"/>
                  </a:cubicBezTo>
                  <a:lnTo>
                    <a:pt x="3001" y="4286"/>
                  </a:lnTo>
                  <a:cubicBezTo>
                    <a:pt x="3024" y="4370"/>
                    <a:pt x="3072" y="4465"/>
                    <a:pt x="3120" y="4536"/>
                  </a:cubicBezTo>
                  <a:cubicBezTo>
                    <a:pt x="2941" y="4667"/>
                    <a:pt x="2834" y="4882"/>
                    <a:pt x="2834" y="5120"/>
                  </a:cubicBezTo>
                  <a:lnTo>
                    <a:pt x="2834" y="5632"/>
                  </a:lnTo>
                  <a:cubicBezTo>
                    <a:pt x="2834" y="6025"/>
                    <a:pt x="3144" y="6346"/>
                    <a:pt x="3536" y="6370"/>
                  </a:cubicBezTo>
                  <a:lnTo>
                    <a:pt x="3536" y="8704"/>
                  </a:lnTo>
                  <a:cubicBezTo>
                    <a:pt x="3536" y="8787"/>
                    <a:pt x="3608" y="8870"/>
                    <a:pt x="3691" y="8870"/>
                  </a:cubicBezTo>
                  <a:cubicBezTo>
                    <a:pt x="3786" y="8870"/>
                    <a:pt x="3858" y="8787"/>
                    <a:pt x="3858" y="8704"/>
                  </a:cubicBezTo>
                  <a:lnTo>
                    <a:pt x="3858" y="6310"/>
                  </a:lnTo>
                  <a:lnTo>
                    <a:pt x="5001" y="6310"/>
                  </a:lnTo>
                  <a:cubicBezTo>
                    <a:pt x="5096" y="6310"/>
                    <a:pt x="5168" y="6227"/>
                    <a:pt x="5168" y="6144"/>
                  </a:cubicBezTo>
                  <a:cubicBezTo>
                    <a:pt x="5168" y="6048"/>
                    <a:pt x="5096" y="5977"/>
                    <a:pt x="5001" y="5977"/>
                  </a:cubicBezTo>
                  <a:lnTo>
                    <a:pt x="3548" y="5977"/>
                  </a:lnTo>
                  <a:cubicBezTo>
                    <a:pt x="3334" y="5965"/>
                    <a:pt x="3155" y="5786"/>
                    <a:pt x="3155" y="5572"/>
                  </a:cubicBezTo>
                  <a:lnTo>
                    <a:pt x="3155" y="5048"/>
                  </a:lnTo>
                  <a:cubicBezTo>
                    <a:pt x="3155" y="4917"/>
                    <a:pt x="3215" y="4798"/>
                    <a:pt x="3322" y="4727"/>
                  </a:cubicBezTo>
                  <a:cubicBezTo>
                    <a:pt x="3394" y="4667"/>
                    <a:pt x="3489" y="4632"/>
                    <a:pt x="3572" y="4632"/>
                  </a:cubicBezTo>
                  <a:lnTo>
                    <a:pt x="7215" y="4632"/>
                  </a:lnTo>
                  <a:cubicBezTo>
                    <a:pt x="7275" y="4632"/>
                    <a:pt x="7311" y="4655"/>
                    <a:pt x="7358" y="4667"/>
                  </a:cubicBezTo>
                  <a:lnTo>
                    <a:pt x="7370" y="4667"/>
                  </a:lnTo>
                  <a:cubicBezTo>
                    <a:pt x="7525" y="4727"/>
                    <a:pt x="7608" y="4870"/>
                    <a:pt x="7608" y="5036"/>
                  </a:cubicBezTo>
                  <a:lnTo>
                    <a:pt x="7608" y="5560"/>
                  </a:lnTo>
                  <a:cubicBezTo>
                    <a:pt x="7608" y="5786"/>
                    <a:pt x="7430" y="5977"/>
                    <a:pt x="7192" y="5977"/>
                  </a:cubicBezTo>
                  <a:lnTo>
                    <a:pt x="5620" y="5977"/>
                  </a:lnTo>
                  <a:cubicBezTo>
                    <a:pt x="5525" y="5977"/>
                    <a:pt x="5453" y="6048"/>
                    <a:pt x="5453" y="6144"/>
                  </a:cubicBezTo>
                  <a:cubicBezTo>
                    <a:pt x="5453" y="6227"/>
                    <a:pt x="5525" y="6298"/>
                    <a:pt x="5620" y="6298"/>
                  </a:cubicBezTo>
                  <a:lnTo>
                    <a:pt x="6751" y="6298"/>
                  </a:lnTo>
                  <a:lnTo>
                    <a:pt x="6751" y="6751"/>
                  </a:lnTo>
                  <a:cubicBezTo>
                    <a:pt x="6751" y="6834"/>
                    <a:pt x="6823" y="6918"/>
                    <a:pt x="6918" y="6918"/>
                  </a:cubicBezTo>
                  <a:cubicBezTo>
                    <a:pt x="7001" y="6918"/>
                    <a:pt x="7073" y="6834"/>
                    <a:pt x="7073" y="6751"/>
                  </a:cubicBezTo>
                  <a:lnTo>
                    <a:pt x="7073" y="6298"/>
                  </a:lnTo>
                  <a:lnTo>
                    <a:pt x="7215" y="6298"/>
                  </a:lnTo>
                  <a:cubicBezTo>
                    <a:pt x="7608" y="6298"/>
                    <a:pt x="7942" y="5977"/>
                    <a:pt x="7942" y="5572"/>
                  </a:cubicBezTo>
                  <a:lnTo>
                    <a:pt x="7942" y="5048"/>
                  </a:lnTo>
                  <a:cubicBezTo>
                    <a:pt x="7942" y="4786"/>
                    <a:pt x="7787" y="4560"/>
                    <a:pt x="7585" y="4429"/>
                  </a:cubicBezTo>
                  <a:lnTo>
                    <a:pt x="7585" y="4393"/>
                  </a:lnTo>
                  <a:cubicBezTo>
                    <a:pt x="7608" y="4334"/>
                    <a:pt x="7644" y="4298"/>
                    <a:pt x="7668" y="4239"/>
                  </a:cubicBezTo>
                  <a:lnTo>
                    <a:pt x="8561" y="4239"/>
                  </a:lnTo>
                  <a:cubicBezTo>
                    <a:pt x="8728" y="4239"/>
                    <a:pt x="8894" y="4191"/>
                    <a:pt x="9037" y="4120"/>
                  </a:cubicBezTo>
                  <a:cubicBezTo>
                    <a:pt x="9073" y="4096"/>
                    <a:pt x="9263" y="4001"/>
                    <a:pt x="10394" y="3405"/>
                  </a:cubicBezTo>
                  <a:cubicBezTo>
                    <a:pt x="10621" y="3250"/>
                    <a:pt x="10668" y="2929"/>
                    <a:pt x="10466" y="2750"/>
                  </a:cubicBezTo>
                  <a:cubicBezTo>
                    <a:pt x="10394" y="2691"/>
                    <a:pt x="10383" y="2691"/>
                    <a:pt x="9918" y="2453"/>
                  </a:cubicBezTo>
                  <a:lnTo>
                    <a:pt x="9632" y="2298"/>
                  </a:lnTo>
                  <a:cubicBezTo>
                    <a:pt x="9610" y="2287"/>
                    <a:pt x="9585" y="2282"/>
                    <a:pt x="9559" y="2282"/>
                  </a:cubicBezTo>
                  <a:cubicBezTo>
                    <a:pt x="9503" y="2282"/>
                    <a:pt x="9446" y="2308"/>
                    <a:pt x="9430" y="2357"/>
                  </a:cubicBezTo>
                  <a:cubicBezTo>
                    <a:pt x="9382" y="2441"/>
                    <a:pt x="9418" y="2536"/>
                    <a:pt x="9490" y="2572"/>
                  </a:cubicBezTo>
                  <a:lnTo>
                    <a:pt x="9621" y="2643"/>
                  </a:lnTo>
                  <a:cubicBezTo>
                    <a:pt x="9490" y="2881"/>
                    <a:pt x="9490" y="3179"/>
                    <a:pt x="9621" y="3429"/>
                  </a:cubicBezTo>
                  <a:lnTo>
                    <a:pt x="8882" y="3834"/>
                  </a:lnTo>
                  <a:cubicBezTo>
                    <a:pt x="8823" y="3870"/>
                    <a:pt x="8763" y="3893"/>
                    <a:pt x="8680" y="3905"/>
                  </a:cubicBezTo>
                  <a:lnTo>
                    <a:pt x="8680" y="2203"/>
                  </a:lnTo>
                  <a:cubicBezTo>
                    <a:pt x="8823" y="2227"/>
                    <a:pt x="8894" y="2274"/>
                    <a:pt x="8942" y="2298"/>
                  </a:cubicBezTo>
                  <a:cubicBezTo>
                    <a:pt x="8966" y="2314"/>
                    <a:pt x="8995" y="2322"/>
                    <a:pt x="9023" y="2322"/>
                  </a:cubicBezTo>
                  <a:cubicBezTo>
                    <a:pt x="9077" y="2322"/>
                    <a:pt x="9129" y="2293"/>
                    <a:pt x="9144" y="2238"/>
                  </a:cubicBezTo>
                  <a:cubicBezTo>
                    <a:pt x="9192" y="2167"/>
                    <a:pt x="9156" y="2060"/>
                    <a:pt x="9085" y="2036"/>
                  </a:cubicBezTo>
                  <a:lnTo>
                    <a:pt x="9025" y="2000"/>
                  </a:lnTo>
                  <a:cubicBezTo>
                    <a:pt x="8882" y="1929"/>
                    <a:pt x="8716" y="1881"/>
                    <a:pt x="8549" y="1881"/>
                  </a:cubicBezTo>
                  <a:lnTo>
                    <a:pt x="7882" y="1881"/>
                  </a:lnTo>
                  <a:lnTo>
                    <a:pt x="7882" y="1345"/>
                  </a:lnTo>
                  <a:cubicBezTo>
                    <a:pt x="7882" y="1048"/>
                    <a:pt x="7704" y="750"/>
                    <a:pt x="7370" y="619"/>
                  </a:cubicBezTo>
                  <a:cubicBezTo>
                    <a:pt x="7297" y="590"/>
                    <a:pt x="7200" y="569"/>
                    <a:pt x="7107" y="569"/>
                  </a:cubicBezTo>
                  <a:cubicBezTo>
                    <a:pt x="7049" y="569"/>
                    <a:pt x="6992" y="577"/>
                    <a:pt x="6942" y="595"/>
                  </a:cubicBezTo>
                  <a:cubicBezTo>
                    <a:pt x="6930" y="262"/>
                    <a:pt x="6656" y="0"/>
                    <a:pt x="6322" y="0"/>
                  </a:cubicBezTo>
                  <a:lnTo>
                    <a:pt x="6299" y="0"/>
                  </a:lnTo>
                  <a:cubicBezTo>
                    <a:pt x="6120" y="0"/>
                    <a:pt x="5965" y="71"/>
                    <a:pt x="5846" y="202"/>
                  </a:cubicBezTo>
                  <a:cubicBezTo>
                    <a:pt x="5727" y="71"/>
                    <a:pt x="5560" y="0"/>
                    <a:pt x="5382" y="0"/>
                  </a:cubicBezTo>
                  <a:lnTo>
                    <a:pt x="5370" y="0"/>
                  </a:lnTo>
                  <a:cubicBezTo>
                    <a:pt x="5191" y="0"/>
                    <a:pt x="5025" y="71"/>
                    <a:pt x="4906" y="202"/>
                  </a:cubicBezTo>
                  <a:cubicBezTo>
                    <a:pt x="4787" y="71"/>
                    <a:pt x="4620" y="0"/>
                    <a:pt x="4441" y="0"/>
                  </a:cubicBezTo>
                  <a:lnTo>
                    <a:pt x="4429" y="0"/>
                  </a:lnTo>
                  <a:cubicBezTo>
                    <a:pt x="4251" y="0"/>
                    <a:pt x="4084" y="71"/>
                    <a:pt x="3965" y="202"/>
                  </a:cubicBezTo>
                  <a:cubicBezTo>
                    <a:pt x="3846" y="71"/>
                    <a:pt x="3679" y="0"/>
                    <a:pt x="3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7" name="Google Shape;14607;p90"/>
            <p:cNvSpPr/>
            <p:nvPr/>
          </p:nvSpPr>
          <p:spPr>
            <a:xfrm>
              <a:off x="3819385" y="34932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8" name="Google Shape;14608;p90"/>
            <p:cNvSpPr/>
            <p:nvPr/>
          </p:nvSpPr>
          <p:spPr>
            <a:xfrm>
              <a:off x="3644044" y="3592490"/>
              <a:ext cx="112494" cy="106420"/>
            </a:xfrm>
            <a:custGeom>
              <a:avLst/>
              <a:gdLst/>
              <a:ahLst/>
              <a:cxnLst/>
              <a:rect l="l" t="t" r="r" b="b"/>
              <a:pathLst>
                <a:path w="3537" h="3346" extrusionOk="0">
                  <a:moveTo>
                    <a:pt x="3382" y="0"/>
                  </a:moveTo>
                  <a:cubicBezTo>
                    <a:pt x="3299" y="0"/>
                    <a:pt x="3227" y="72"/>
                    <a:pt x="3227" y="167"/>
                  </a:cubicBezTo>
                  <a:lnTo>
                    <a:pt x="3227" y="2798"/>
                  </a:lnTo>
                  <a:cubicBezTo>
                    <a:pt x="3227" y="2929"/>
                    <a:pt x="3120" y="3036"/>
                    <a:pt x="2989" y="3036"/>
                  </a:cubicBezTo>
                  <a:lnTo>
                    <a:pt x="572" y="3036"/>
                  </a:lnTo>
                  <a:cubicBezTo>
                    <a:pt x="441" y="3036"/>
                    <a:pt x="334" y="2929"/>
                    <a:pt x="334" y="2798"/>
                  </a:cubicBezTo>
                  <a:lnTo>
                    <a:pt x="334" y="2060"/>
                  </a:lnTo>
                  <a:cubicBezTo>
                    <a:pt x="334" y="1965"/>
                    <a:pt x="263" y="1893"/>
                    <a:pt x="167" y="1893"/>
                  </a:cubicBezTo>
                  <a:cubicBezTo>
                    <a:pt x="84" y="1893"/>
                    <a:pt x="1" y="1965"/>
                    <a:pt x="1" y="2060"/>
                  </a:cubicBezTo>
                  <a:lnTo>
                    <a:pt x="1" y="2798"/>
                  </a:lnTo>
                  <a:cubicBezTo>
                    <a:pt x="1" y="3108"/>
                    <a:pt x="263" y="3346"/>
                    <a:pt x="560" y="3346"/>
                  </a:cubicBezTo>
                  <a:lnTo>
                    <a:pt x="2989" y="3346"/>
                  </a:lnTo>
                  <a:cubicBezTo>
                    <a:pt x="3299" y="3346"/>
                    <a:pt x="3537" y="3096"/>
                    <a:pt x="3537" y="2798"/>
                  </a:cubicBezTo>
                  <a:lnTo>
                    <a:pt x="3537" y="167"/>
                  </a:lnTo>
                  <a:cubicBezTo>
                    <a:pt x="3537" y="60"/>
                    <a:pt x="3465" y="0"/>
                    <a:pt x="3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09" name="Google Shape;14609;p90"/>
          <p:cNvSpPr/>
          <p:nvPr/>
        </p:nvSpPr>
        <p:spPr>
          <a:xfrm>
            <a:off x="3968964" y="3349945"/>
            <a:ext cx="359015" cy="358442"/>
          </a:xfrm>
          <a:custGeom>
            <a:avLst/>
            <a:gdLst/>
            <a:ahLst/>
            <a:cxnLst/>
            <a:rect l="l" t="t" r="r" b="b"/>
            <a:pathLst>
              <a:path w="11288" h="11270" extrusionOk="0">
                <a:moveTo>
                  <a:pt x="6049" y="351"/>
                </a:moveTo>
                <a:lnTo>
                  <a:pt x="6049" y="1149"/>
                </a:lnTo>
                <a:lnTo>
                  <a:pt x="5239" y="1149"/>
                </a:lnTo>
                <a:lnTo>
                  <a:pt x="5239" y="351"/>
                </a:lnTo>
                <a:close/>
                <a:moveTo>
                  <a:pt x="1167" y="5828"/>
                </a:moveTo>
                <a:lnTo>
                  <a:pt x="1167" y="6650"/>
                </a:lnTo>
                <a:lnTo>
                  <a:pt x="345" y="6650"/>
                </a:lnTo>
                <a:lnTo>
                  <a:pt x="345" y="5828"/>
                </a:lnTo>
                <a:close/>
                <a:moveTo>
                  <a:pt x="10954" y="5828"/>
                </a:moveTo>
                <a:lnTo>
                  <a:pt x="10954" y="6650"/>
                </a:lnTo>
                <a:lnTo>
                  <a:pt x="10132" y="6650"/>
                </a:lnTo>
                <a:lnTo>
                  <a:pt x="10132" y="5828"/>
                </a:lnTo>
                <a:close/>
                <a:moveTo>
                  <a:pt x="1442" y="0"/>
                </a:moveTo>
                <a:cubicBezTo>
                  <a:pt x="1273" y="0"/>
                  <a:pt x="1100" y="58"/>
                  <a:pt x="953" y="185"/>
                </a:cubicBezTo>
                <a:cubicBezTo>
                  <a:pt x="726" y="375"/>
                  <a:pt x="643" y="709"/>
                  <a:pt x="726" y="971"/>
                </a:cubicBezTo>
                <a:cubicBezTo>
                  <a:pt x="755" y="1047"/>
                  <a:pt x="814" y="1085"/>
                  <a:pt x="885" y="1085"/>
                </a:cubicBezTo>
                <a:cubicBezTo>
                  <a:pt x="903" y="1085"/>
                  <a:pt x="922" y="1082"/>
                  <a:pt x="941" y="1078"/>
                </a:cubicBezTo>
                <a:cubicBezTo>
                  <a:pt x="1024" y="1042"/>
                  <a:pt x="1072" y="959"/>
                  <a:pt x="1036" y="863"/>
                </a:cubicBezTo>
                <a:cubicBezTo>
                  <a:pt x="953" y="601"/>
                  <a:pt x="1143" y="328"/>
                  <a:pt x="1429" y="328"/>
                </a:cubicBezTo>
                <a:cubicBezTo>
                  <a:pt x="1798" y="328"/>
                  <a:pt x="1977" y="792"/>
                  <a:pt x="1691" y="1042"/>
                </a:cubicBezTo>
                <a:cubicBezTo>
                  <a:pt x="1631" y="1112"/>
                  <a:pt x="1545" y="1140"/>
                  <a:pt x="1463" y="1140"/>
                </a:cubicBezTo>
                <a:cubicBezTo>
                  <a:pt x="1447" y="1140"/>
                  <a:pt x="1432" y="1139"/>
                  <a:pt x="1417" y="1137"/>
                </a:cubicBezTo>
                <a:cubicBezTo>
                  <a:pt x="1322" y="1137"/>
                  <a:pt x="1238" y="1197"/>
                  <a:pt x="1238" y="1280"/>
                </a:cubicBezTo>
                <a:cubicBezTo>
                  <a:pt x="1238" y="1375"/>
                  <a:pt x="1298" y="1459"/>
                  <a:pt x="1381" y="1459"/>
                </a:cubicBezTo>
                <a:cubicBezTo>
                  <a:pt x="1409" y="1462"/>
                  <a:pt x="1436" y="1464"/>
                  <a:pt x="1463" y="1464"/>
                </a:cubicBezTo>
                <a:cubicBezTo>
                  <a:pt x="1628" y="1464"/>
                  <a:pt x="1795" y="1403"/>
                  <a:pt x="1917" y="1280"/>
                </a:cubicBezTo>
                <a:cubicBezTo>
                  <a:pt x="2036" y="1185"/>
                  <a:pt x="2131" y="1042"/>
                  <a:pt x="2155" y="899"/>
                </a:cubicBezTo>
                <a:lnTo>
                  <a:pt x="3822" y="899"/>
                </a:lnTo>
                <a:cubicBezTo>
                  <a:pt x="3167" y="1149"/>
                  <a:pt x="2572" y="1542"/>
                  <a:pt x="2072" y="2042"/>
                </a:cubicBezTo>
                <a:cubicBezTo>
                  <a:pt x="1143" y="2971"/>
                  <a:pt x="619" y="4173"/>
                  <a:pt x="595" y="5471"/>
                </a:cubicBezTo>
                <a:lnTo>
                  <a:pt x="167" y="5471"/>
                </a:lnTo>
                <a:cubicBezTo>
                  <a:pt x="72" y="5471"/>
                  <a:pt x="0" y="5543"/>
                  <a:pt x="0" y="5626"/>
                </a:cubicBezTo>
                <a:lnTo>
                  <a:pt x="0" y="6793"/>
                </a:lnTo>
                <a:cubicBezTo>
                  <a:pt x="0" y="6876"/>
                  <a:pt x="72" y="6959"/>
                  <a:pt x="167" y="6959"/>
                </a:cubicBezTo>
                <a:lnTo>
                  <a:pt x="1322" y="6959"/>
                </a:lnTo>
                <a:cubicBezTo>
                  <a:pt x="1417" y="6959"/>
                  <a:pt x="1488" y="6876"/>
                  <a:pt x="1488" y="6793"/>
                </a:cubicBezTo>
                <a:lnTo>
                  <a:pt x="1488" y="5626"/>
                </a:lnTo>
                <a:cubicBezTo>
                  <a:pt x="1488" y="5543"/>
                  <a:pt x="1417" y="5471"/>
                  <a:pt x="1322" y="5471"/>
                </a:cubicBezTo>
                <a:lnTo>
                  <a:pt x="941" y="5471"/>
                </a:lnTo>
                <a:cubicBezTo>
                  <a:pt x="1012" y="3185"/>
                  <a:pt x="2703" y="1304"/>
                  <a:pt x="4906" y="959"/>
                </a:cubicBezTo>
                <a:lnTo>
                  <a:pt x="4906" y="1304"/>
                </a:lnTo>
                <a:cubicBezTo>
                  <a:pt x="4906" y="1387"/>
                  <a:pt x="4989" y="1459"/>
                  <a:pt x="5072" y="1459"/>
                </a:cubicBezTo>
                <a:lnTo>
                  <a:pt x="5406" y="1459"/>
                </a:lnTo>
                <a:cubicBezTo>
                  <a:pt x="5227" y="1518"/>
                  <a:pt x="5072" y="1661"/>
                  <a:pt x="5001" y="1852"/>
                </a:cubicBezTo>
                <a:lnTo>
                  <a:pt x="3513" y="5269"/>
                </a:lnTo>
                <a:cubicBezTo>
                  <a:pt x="3382" y="5566"/>
                  <a:pt x="3322" y="5888"/>
                  <a:pt x="3322" y="6197"/>
                </a:cubicBezTo>
                <a:cubicBezTo>
                  <a:pt x="3322" y="6793"/>
                  <a:pt x="3548" y="7340"/>
                  <a:pt x="3941" y="7793"/>
                </a:cubicBezTo>
                <a:cubicBezTo>
                  <a:pt x="3977" y="7817"/>
                  <a:pt x="4001" y="7852"/>
                  <a:pt x="4036" y="7900"/>
                </a:cubicBezTo>
                <a:lnTo>
                  <a:pt x="3643" y="7900"/>
                </a:lnTo>
                <a:cubicBezTo>
                  <a:pt x="3429" y="7900"/>
                  <a:pt x="3215" y="8031"/>
                  <a:pt x="3132" y="8233"/>
                </a:cubicBezTo>
                <a:cubicBezTo>
                  <a:pt x="3096" y="8329"/>
                  <a:pt x="3132" y="8412"/>
                  <a:pt x="3215" y="8460"/>
                </a:cubicBezTo>
                <a:cubicBezTo>
                  <a:pt x="3240" y="8469"/>
                  <a:pt x="3264" y="8473"/>
                  <a:pt x="3287" y="8473"/>
                </a:cubicBezTo>
                <a:cubicBezTo>
                  <a:pt x="3351" y="8473"/>
                  <a:pt x="3406" y="8438"/>
                  <a:pt x="3441" y="8376"/>
                </a:cubicBezTo>
                <a:cubicBezTo>
                  <a:pt x="3465" y="8281"/>
                  <a:pt x="3560" y="8221"/>
                  <a:pt x="3667" y="8221"/>
                </a:cubicBezTo>
                <a:lnTo>
                  <a:pt x="7632" y="8221"/>
                </a:lnTo>
                <a:cubicBezTo>
                  <a:pt x="7775" y="8221"/>
                  <a:pt x="7870" y="8329"/>
                  <a:pt x="7870" y="8460"/>
                </a:cubicBezTo>
                <a:lnTo>
                  <a:pt x="7870" y="9043"/>
                </a:lnTo>
                <a:cubicBezTo>
                  <a:pt x="7870" y="9174"/>
                  <a:pt x="7775" y="9281"/>
                  <a:pt x="7632" y="9281"/>
                </a:cubicBezTo>
                <a:lnTo>
                  <a:pt x="3632" y="9281"/>
                </a:lnTo>
                <a:cubicBezTo>
                  <a:pt x="3501" y="9281"/>
                  <a:pt x="3393" y="9174"/>
                  <a:pt x="3393" y="9043"/>
                </a:cubicBezTo>
                <a:lnTo>
                  <a:pt x="3393" y="8972"/>
                </a:lnTo>
                <a:cubicBezTo>
                  <a:pt x="3393" y="8876"/>
                  <a:pt x="3322" y="8805"/>
                  <a:pt x="3227" y="8805"/>
                </a:cubicBezTo>
                <a:cubicBezTo>
                  <a:pt x="3143" y="8805"/>
                  <a:pt x="3072" y="8876"/>
                  <a:pt x="3072" y="8972"/>
                </a:cubicBezTo>
                <a:lnTo>
                  <a:pt x="3072" y="9043"/>
                </a:lnTo>
                <a:cubicBezTo>
                  <a:pt x="3072" y="9353"/>
                  <a:pt x="3322" y="9603"/>
                  <a:pt x="3632" y="9603"/>
                </a:cubicBezTo>
                <a:lnTo>
                  <a:pt x="3691" y="9603"/>
                </a:lnTo>
                <a:lnTo>
                  <a:pt x="3691" y="11103"/>
                </a:lnTo>
                <a:cubicBezTo>
                  <a:pt x="3691" y="11198"/>
                  <a:pt x="3763" y="11269"/>
                  <a:pt x="3858" y="11269"/>
                </a:cubicBezTo>
                <a:lnTo>
                  <a:pt x="7382" y="11269"/>
                </a:lnTo>
                <a:cubicBezTo>
                  <a:pt x="7477" y="11269"/>
                  <a:pt x="7549" y="11198"/>
                  <a:pt x="7549" y="11103"/>
                </a:cubicBezTo>
                <a:lnTo>
                  <a:pt x="7549" y="10710"/>
                </a:lnTo>
                <a:cubicBezTo>
                  <a:pt x="7549" y="10615"/>
                  <a:pt x="7477" y="10543"/>
                  <a:pt x="7382" y="10543"/>
                </a:cubicBezTo>
                <a:cubicBezTo>
                  <a:pt x="7299" y="10543"/>
                  <a:pt x="7215" y="10615"/>
                  <a:pt x="7215" y="10710"/>
                </a:cubicBezTo>
                <a:lnTo>
                  <a:pt x="7215" y="10948"/>
                </a:lnTo>
                <a:lnTo>
                  <a:pt x="4024" y="10948"/>
                </a:lnTo>
                <a:lnTo>
                  <a:pt x="4024" y="9603"/>
                </a:lnTo>
                <a:lnTo>
                  <a:pt x="7215" y="9603"/>
                </a:lnTo>
                <a:lnTo>
                  <a:pt x="7215" y="10031"/>
                </a:lnTo>
                <a:cubicBezTo>
                  <a:pt x="7215" y="10126"/>
                  <a:pt x="7299" y="10198"/>
                  <a:pt x="7382" y="10198"/>
                </a:cubicBezTo>
                <a:cubicBezTo>
                  <a:pt x="7477" y="10198"/>
                  <a:pt x="7549" y="10126"/>
                  <a:pt x="7549" y="10031"/>
                </a:cubicBezTo>
                <a:lnTo>
                  <a:pt x="7549" y="9603"/>
                </a:lnTo>
                <a:lnTo>
                  <a:pt x="7608" y="9603"/>
                </a:lnTo>
                <a:cubicBezTo>
                  <a:pt x="7918" y="9603"/>
                  <a:pt x="8168" y="9353"/>
                  <a:pt x="8168" y="9043"/>
                </a:cubicBezTo>
                <a:lnTo>
                  <a:pt x="8168" y="8460"/>
                </a:lnTo>
                <a:cubicBezTo>
                  <a:pt x="8168" y="8150"/>
                  <a:pt x="7918" y="7900"/>
                  <a:pt x="7608" y="7900"/>
                </a:cubicBezTo>
                <a:lnTo>
                  <a:pt x="7239" y="7900"/>
                </a:lnTo>
                <a:cubicBezTo>
                  <a:pt x="7453" y="7686"/>
                  <a:pt x="7632" y="7436"/>
                  <a:pt x="7751" y="7150"/>
                </a:cubicBezTo>
                <a:cubicBezTo>
                  <a:pt x="7799" y="7067"/>
                  <a:pt x="7751" y="6971"/>
                  <a:pt x="7668" y="6924"/>
                </a:cubicBezTo>
                <a:cubicBezTo>
                  <a:pt x="7643" y="6915"/>
                  <a:pt x="7620" y="6910"/>
                  <a:pt x="7598" y="6910"/>
                </a:cubicBezTo>
                <a:cubicBezTo>
                  <a:pt x="7532" y="6910"/>
                  <a:pt x="7477" y="6948"/>
                  <a:pt x="7442" y="7019"/>
                </a:cubicBezTo>
                <a:cubicBezTo>
                  <a:pt x="7275" y="7388"/>
                  <a:pt x="7013" y="7686"/>
                  <a:pt x="6680" y="7900"/>
                </a:cubicBezTo>
                <a:lnTo>
                  <a:pt x="4572" y="7900"/>
                </a:lnTo>
                <a:cubicBezTo>
                  <a:pt x="4001" y="7555"/>
                  <a:pt x="3632" y="6912"/>
                  <a:pt x="3632" y="6209"/>
                </a:cubicBezTo>
                <a:cubicBezTo>
                  <a:pt x="3632" y="5947"/>
                  <a:pt x="3691" y="5674"/>
                  <a:pt x="3798" y="5423"/>
                </a:cubicBezTo>
                <a:lnTo>
                  <a:pt x="5287" y="2006"/>
                </a:lnTo>
                <a:cubicBezTo>
                  <a:pt x="5310" y="1911"/>
                  <a:pt x="5370" y="1852"/>
                  <a:pt x="5453" y="1828"/>
                </a:cubicBezTo>
                <a:lnTo>
                  <a:pt x="5453" y="5114"/>
                </a:lnTo>
                <a:cubicBezTo>
                  <a:pt x="5072" y="5173"/>
                  <a:pt x="4775" y="5423"/>
                  <a:pt x="4656" y="5781"/>
                </a:cubicBezTo>
                <a:cubicBezTo>
                  <a:pt x="4632" y="5876"/>
                  <a:pt x="4679" y="5959"/>
                  <a:pt x="4763" y="5995"/>
                </a:cubicBezTo>
                <a:cubicBezTo>
                  <a:pt x="4779" y="5999"/>
                  <a:pt x="4795" y="6001"/>
                  <a:pt x="4811" y="6001"/>
                </a:cubicBezTo>
                <a:cubicBezTo>
                  <a:pt x="4886" y="6001"/>
                  <a:pt x="4947" y="5957"/>
                  <a:pt x="4977" y="5888"/>
                </a:cubicBezTo>
                <a:cubicBezTo>
                  <a:pt x="5085" y="5573"/>
                  <a:pt x="5349" y="5427"/>
                  <a:pt x="5614" y="5427"/>
                </a:cubicBezTo>
                <a:cubicBezTo>
                  <a:pt x="5930" y="5427"/>
                  <a:pt x="6247" y="5636"/>
                  <a:pt x="6299" y="6019"/>
                </a:cubicBezTo>
                <a:lnTo>
                  <a:pt x="6299" y="6114"/>
                </a:lnTo>
                <a:cubicBezTo>
                  <a:pt x="6299" y="6537"/>
                  <a:pt x="5951" y="6795"/>
                  <a:pt x="5605" y="6795"/>
                </a:cubicBezTo>
                <a:cubicBezTo>
                  <a:pt x="5356" y="6795"/>
                  <a:pt x="5108" y="6662"/>
                  <a:pt x="4989" y="6364"/>
                </a:cubicBezTo>
                <a:cubicBezTo>
                  <a:pt x="4962" y="6293"/>
                  <a:pt x="4903" y="6255"/>
                  <a:pt x="4835" y="6255"/>
                </a:cubicBezTo>
                <a:cubicBezTo>
                  <a:pt x="4811" y="6255"/>
                  <a:pt x="4787" y="6260"/>
                  <a:pt x="4763" y="6269"/>
                </a:cubicBezTo>
                <a:cubicBezTo>
                  <a:pt x="4679" y="6305"/>
                  <a:pt x="4632" y="6412"/>
                  <a:pt x="4679" y="6495"/>
                </a:cubicBezTo>
                <a:cubicBezTo>
                  <a:pt x="4810" y="6805"/>
                  <a:pt x="5072" y="7043"/>
                  <a:pt x="5418" y="7126"/>
                </a:cubicBezTo>
                <a:cubicBezTo>
                  <a:pt x="5483" y="7138"/>
                  <a:pt x="5548" y="7144"/>
                  <a:pt x="5612" y="7144"/>
                </a:cubicBezTo>
                <a:cubicBezTo>
                  <a:pt x="6166" y="7144"/>
                  <a:pt x="6644" y="6702"/>
                  <a:pt x="6644" y="6126"/>
                </a:cubicBezTo>
                <a:cubicBezTo>
                  <a:pt x="6644" y="5590"/>
                  <a:pt x="6239" y="5197"/>
                  <a:pt x="5787" y="5126"/>
                </a:cubicBezTo>
                <a:lnTo>
                  <a:pt x="5787" y="1840"/>
                </a:lnTo>
                <a:cubicBezTo>
                  <a:pt x="5870" y="1864"/>
                  <a:pt x="5929" y="1947"/>
                  <a:pt x="5953" y="2018"/>
                </a:cubicBezTo>
                <a:lnTo>
                  <a:pt x="7442" y="5459"/>
                </a:lnTo>
                <a:cubicBezTo>
                  <a:pt x="7573" y="5769"/>
                  <a:pt x="7632" y="6114"/>
                  <a:pt x="7596" y="6447"/>
                </a:cubicBezTo>
                <a:cubicBezTo>
                  <a:pt x="7573" y="6543"/>
                  <a:pt x="7656" y="6626"/>
                  <a:pt x="7739" y="6626"/>
                </a:cubicBezTo>
                <a:cubicBezTo>
                  <a:pt x="7750" y="6629"/>
                  <a:pt x="7762" y="6630"/>
                  <a:pt x="7772" y="6630"/>
                </a:cubicBezTo>
                <a:cubicBezTo>
                  <a:pt x="7853" y="6630"/>
                  <a:pt x="7918" y="6557"/>
                  <a:pt x="7918" y="6483"/>
                </a:cubicBezTo>
                <a:cubicBezTo>
                  <a:pt x="7965" y="6090"/>
                  <a:pt x="7906" y="5697"/>
                  <a:pt x="7739" y="5316"/>
                </a:cubicBezTo>
                <a:lnTo>
                  <a:pt x="6251" y="1887"/>
                </a:lnTo>
                <a:cubicBezTo>
                  <a:pt x="6180" y="1709"/>
                  <a:pt x="6025" y="1566"/>
                  <a:pt x="5846" y="1494"/>
                </a:cubicBezTo>
                <a:lnTo>
                  <a:pt x="6180" y="1494"/>
                </a:lnTo>
                <a:cubicBezTo>
                  <a:pt x="6263" y="1494"/>
                  <a:pt x="6346" y="1423"/>
                  <a:pt x="6346" y="1328"/>
                </a:cubicBezTo>
                <a:lnTo>
                  <a:pt x="6346" y="994"/>
                </a:lnTo>
                <a:cubicBezTo>
                  <a:pt x="8549" y="1328"/>
                  <a:pt x="10240" y="3221"/>
                  <a:pt x="10311" y="5495"/>
                </a:cubicBezTo>
                <a:lnTo>
                  <a:pt x="9930" y="5495"/>
                </a:lnTo>
                <a:cubicBezTo>
                  <a:pt x="9835" y="5495"/>
                  <a:pt x="9763" y="5578"/>
                  <a:pt x="9763" y="5662"/>
                </a:cubicBezTo>
                <a:lnTo>
                  <a:pt x="9763" y="6828"/>
                </a:lnTo>
                <a:cubicBezTo>
                  <a:pt x="9763" y="6912"/>
                  <a:pt x="9835" y="6983"/>
                  <a:pt x="9930" y="6983"/>
                </a:cubicBezTo>
                <a:lnTo>
                  <a:pt x="11085" y="6983"/>
                </a:lnTo>
                <a:cubicBezTo>
                  <a:pt x="11180" y="6983"/>
                  <a:pt x="11252" y="6912"/>
                  <a:pt x="11252" y="6828"/>
                </a:cubicBezTo>
                <a:lnTo>
                  <a:pt x="11252" y="5662"/>
                </a:lnTo>
                <a:cubicBezTo>
                  <a:pt x="11287" y="5554"/>
                  <a:pt x="11204" y="5483"/>
                  <a:pt x="11121" y="5483"/>
                </a:cubicBezTo>
                <a:lnTo>
                  <a:pt x="10692" y="5483"/>
                </a:lnTo>
                <a:cubicBezTo>
                  <a:pt x="10656" y="4185"/>
                  <a:pt x="10132" y="2983"/>
                  <a:pt x="9216" y="2054"/>
                </a:cubicBezTo>
                <a:cubicBezTo>
                  <a:pt x="8704" y="1554"/>
                  <a:pt x="8108" y="1161"/>
                  <a:pt x="7453" y="911"/>
                </a:cubicBezTo>
                <a:lnTo>
                  <a:pt x="9120" y="911"/>
                </a:lnTo>
                <a:cubicBezTo>
                  <a:pt x="9204" y="1244"/>
                  <a:pt x="9501" y="1483"/>
                  <a:pt x="9835" y="1483"/>
                </a:cubicBezTo>
                <a:cubicBezTo>
                  <a:pt x="10240" y="1483"/>
                  <a:pt x="10585" y="1149"/>
                  <a:pt x="10585" y="732"/>
                </a:cubicBezTo>
                <a:cubicBezTo>
                  <a:pt x="10585" y="447"/>
                  <a:pt x="10418" y="197"/>
                  <a:pt x="10180" y="78"/>
                </a:cubicBezTo>
                <a:cubicBezTo>
                  <a:pt x="10155" y="63"/>
                  <a:pt x="10128" y="56"/>
                  <a:pt x="10102" y="56"/>
                </a:cubicBezTo>
                <a:cubicBezTo>
                  <a:pt x="10043" y="56"/>
                  <a:pt x="9987" y="91"/>
                  <a:pt x="9954" y="149"/>
                </a:cubicBezTo>
                <a:cubicBezTo>
                  <a:pt x="9918" y="244"/>
                  <a:pt x="9942" y="328"/>
                  <a:pt x="10037" y="375"/>
                </a:cubicBezTo>
                <a:cubicBezTo>
                  <a:pt x="10168" y="447"/>
                  <a:pt x="10251" y="590"/>
                  <a:pt x="10251" y="732"/>
                </a:cubicBezTo>
                <a:cubicBezTo>
                  <a:pt x="10251" y="959"/>
                  <a:pt x="10073" y="1137"/>
                  <a:pt x="9859" y="1137"/>
                </a:cubicBezTo>
                <a:cubicBezTo>
                  <a:pt x="9632" y="1137"/>
                  <a:pt x="9454" y="959"/>
                  <a:pt x="9454" y="732"/>
                </a:cubicBezTo>
                <a:cubicBezTo>
                  <a:pt x="9454" y="613"/>
                  <a:pt x="9489" y="506"/>
                  <a:pt x="9585" y="435"/>
                </a:cubicBezTo>
                <a:cubicBezTo>
                  <a:pt x="9656" y="375"/>
                  <a:pt x="9656" y="268"/>
                  <a:pt x="9597" y="197"/>
                </a:cubicBezTo>
                <a:cubicBezTo>
                  <a:pt x="9565" y="159"/>
                  <a:pt x="9521" y="141"/>
                  <a:pt x="9476" y="141"/>
                </a:cubicBezTo>
                <a:cubicBezTo>
                  <a:pt x="9435" y="141"/>
                  <a:pt x="9393" y="156"/>
                  <a:pt x="9358" y="185"/>
                </a:cubicBezTo>
                <a:cubicBezTo>
                  <a:pt x="9239" y="292"/>
                  <a:pt x="9168" y="423"/>
                  <a:pt x="9120" y="566"/>
                </a:cubicBezTo>
                <a:lnTo>
                  <a:pt x="6370" y="566"/>
                </a:lnTo>
                <a:lnTo>
                  <a:pt x="6370" y="173"/>
                </a:lnTo>
                <a:cubicBezTo>
                  <a:pt x="6370" y="78"/>
                  <a:pt x="6299" y="6"/>
                  <a:pt x="6203" y="6"/>
                </a:cubicBezTo>
                <a:lnTo>
                  <a:pt x="5072" y="6"/>
                </a:lnTo>
                <a:cubicBezTo>
                  <a:pt x="4989" y="6"/>
                  <a:pt x="4906" y="78"/>
                  <a:pt x="4906" y="173"/>
                </a:cubicBezTo>
                <a:lnTo>
                  <a:pt x="4906" y="566"/>
                </a:lnTo>
                <a:lnTo>
                  <a:pt x="2155" y="566"/>
                </a:lnTo>
                <a:cubicBezTo>
                  <a:pt x="2077" y="214"/>
                  <a:pt x="1767" y="0"/>
                  <a:pt x="14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10" name="Google Shape;14610;p90"/>
          <p:cNvGrpSpPr/>
          <p:nvPr/>
        </p:nvGrpSpPr>
        <p:grpSpPr>
          <a:xfrm>
            <a:off x="1883955" y="3808700"/>
            <a:ext cx="162873" cy="351445"/>
            <a:chOff x="1883955" y="3808700"/>
            <a:chExt cx="162873" cy="351445"/>
          </a:xfrm>
          <a:solidFill>
            <a:schemeClr val="bg1"/>
          </a:solidFill>
        </p:grpSpPr>
        <p:sp>
          <p:nvSpPr>
            <p:cNvPr id="14611" name="Google Shape;14611;p90"/>
            <p:cNvSpPr/>
            <p:nvPr/>
          </p:nvSpPr>
          <p:spPr>
            <a:xfrm>
              <a:off x="1901734" y="3808700"/>
              <a:ext cx="131832" cy="209054"/>
            </a:xfrm>
            <a:custGeom>
              <a:avLst/>
              <a:gdLst/>
              <a:ahLst/>
              <a:cxnLst/>
              <a:rect l="l" t="t" r="r" b="b"/>
              <a:pathLst>
                <a:path w="4145" h="6573" extrusionOk="0">
                  <a:moveTo>
                    <a:pt x="2704" y="1941"/>
                  </a:moveTo>
                  <a:lnTo>
                    <a:pt x="2704" y="2346"/>
                  </a:lnTo>
                  <a:lnTo>
                    <a:pt x="1275" y="2346"/>
                  </a:lnTo>
                  <a:lnTo>
                    <a:pt x="1275" y="1941"/>
                  </a:lnTo>
                  <a:close/>
                  <a:moveTo>
                    <a:pt x="953" y="1"/>
                  </a:moveTo>
                  <a:cubicBezTo>
                    <a:pt x="715" y="1"/>
                    <a:pt x="525" y="191"/>
                    <a:pt x="525" y="429"/>
                  </a:cubicBezTo>
                  <a:lnTo>
                    <a:pt x="525" y="1489"/>
                  </a:lnTo>
                  <a:cubicBezTo>
                    <a:pt x="525" y="1727"/>
                    <a:pt x="715" y="1906"/>
                    <a:pt x="942" y="1917"/>
                  </a:cubicBezTo>
                  <a:lnTo>
                    <a:pt x="942" y="2322"/>
                  </a:lnTo>
                  <a:lnTo>
                    <a:pt x="739" y="2322"/>
                  </a:lnTo>
                  <a:cubicBezTo>
                    <a:pt x="513" y="2322"/>
                    <a:pt x="322" y="2489"/>
                    <a:pt x="287" y="2715"/>
                  </a:cubicBezTo>
                  <a:lnTo>
                    <a:pt x="25" y="4835"/>
                  </a:lnTo>
                  <a:cubicBezTo>
                    <a:pt x="1" y="4930"/>
                    <a:pt x="84" y="5013"/>
                    <a:pt x="168" y="5013"/>
                  </a:cubicBezTo>
                  <a:cubicBezTo>
                    <a:pt x="180" y="5016"/>
                    <a:pt x="192" y="5018"/>
                    <a:pt x="204" y="5018"/>
                  </a:cubicBezTo>
                  <a:cubicBezTo>
                    <a:pt x="283" y="5018"/>
                    <a:pt x="346" y="4953"/>
                    <a:pt x="346" y="4870"/>
                  </a:cubicBezTo>
                  <a:lnTo>
                    <a:pt x="620" y="2739"/>
                  </a:lnTo>
                  <a:cubicBezTo>
                    <a:pt x="620" y="2679"/>
                    <a:pt x="680" y="2632"/>
                    <a:pt x="739" y="2632"/>
                  </a:cubicBezTo>
                  <a:lnTo>
                    <a:pt x="3239" y="2632"/>
                  </a:lnTo>
                  <a:cubicBezTo>
                    <a:pt x="3299" y="2632"/>
                    <a:pt x="3335" y="2679"/>
                    <a:pt x="3359" y="2739"/>
                  </a:cubicBezTo>
                  <a:lnTo>
                    <a:pt x="3799" y="6418"/>
                  </a:lnTo>
                  <a:cubicBezTo>
                    <a:pt x="3811" y="6513"/>
                    <a:pt x="3870" y="6573"/>
                    <a:pt x="3966" y="6573"/>
                  </a:cubicBezTo>
                  <a:lnTo>
                    <a:pt x="3978" y="6573"/>
                  </a:lnTo>
                  <a:cubicBezTo>
                    <a:pt x="4073" y="6573"/>
                    <a:pt x="4144" y="6478"/>
                    <a:pt x="4132" y="6394"/>
                  </a:cubicBezTo>
                  <a:lnTo>
                    <a:pt x="3680" y="2715"/>
                  </a:lnTo>
                  <a:cubicBezTo>
                    <a:pt x="3656" y="2489"/>
                    <a:pt x="3454" y="2322"/>
                    <a:pt x="3239" y="2322"/>
                  </a:cubicBezTo>
                  <a:lnTo>
                    <a:pt x="3025" y="2322"/>
                  </a:lnTo>
                  <a:lnTo>
                    <a:pt x="3025" y="1917"/>
                  </a:lnTo>
                  <a:cubicBezTo>
                    <a:pt x="3263" y="1917"/>
                    <a:pt x="3442" y="1727"/>
                    <a:pt x="3442" y="1489"/>
                  </a:cubicBezTo>
                  <a:lnTo>
                    <a:pt x="3442" y="429"/>
                  </a:lnTo>
                  <a:cubicBezTo>
                    <a:pt x="3442" y="191"/>
                    <a:pt x="3251" y="1"/>
                    <a:pt x="3013" y="1"/>
                  </a:cubicBezTo>
                  <a:lnTo>
                    <a:pt x="2013" y="1"/>
                  </a:lnTo>
                  <a:cubicBezTo>
                    <a:pt x="1930" y="1"/>
                    <a:pt x="1846" y="72"/>
                    <a:pt x="1846" y="167"/>
                  </a:cubicBezTo>
                  <a:cubicBezTo>
                    <a:pt x="1846" y="251"/>
                    <a:pt x="1930" y="334"/>
                    <a:pt x="2013" y="334"/>
                  </a:cubicBezTo>
                  <a:lnTo>
                    <a:pt x="3013" y="334"/>
                  </a:lnTo>
                  <a:cubicBezTo>
                    <a:pt x="3073" y="334"/>
                    <a:pt x="3120" y="370"/>
                    <a:pt x="3120" y="441"/>
                  </a:cubicBezTo>
                  <a:lnTo>
                    <a:pt x="3120" y="1489"/>
                  </a:lnTo>
                  <a:cubicBezTo>
                    <a:pt x="3120" y="1536"/>
                    <a:pt x="3073" y="1584"/>
                    <a:pt x="3025" y="1596"/>
                  </a:cubicBezTo>
                  <a:lnTo>
                    <a:pt x="942" y="1596"/>
                  </a:lnTo>
                  <a:cubicBezTo>
                    <a:pt x="894" y="1596"/>
                    <a:pt x="858" y="1548"/>
                    <a:pt x="858" y="1489"/>
                  </a:cubicBezTo>
                  <a:lnTo>
                    <a:pt x="858" y="441"/>
                  </a:lnTo>
                  <a:cubicBezTo>
                    <a:pt x="858" y="382"/>
                    <a:pt x="894" y="334"/>
                    <a:pt x="953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2" name="Google Shape;14612;p90"/>
            <p:cNvSpPr/>
            <p:nvPr/>
          </p:nvSpPr>
          <p:spPr>
            <a:xfrm>
              <a:off x="1883955" y="3978730"/>
              <a:ext cx="162873" cy="181416"/>
            </a:xfrm>
            <a:custGeom>
              <a:avLst/>
              <a:gdLst/>
              <a:ahLst/>
              <a:cxnLst/>
              <a:rect l="l" t="t" r="r" b="b"/>
              <a:pathLst>
                <a:path w="5121" h="5704" extrusionOk="0">
                  <a:moveTo>
                    <a:pt x="715" y="0"/>
                  </a:moveTo>
                  <a:cubicBezTo>
                    <a:pt x="619" y="0"/>
                    <a:pt x="536" y="60"/>
                    <a:pt x="536" y="155"/>
                  </a:cubicBezTo>
                  <a:cubicBezTo>
                    <a:pt x="0" y="4501"/>
                    <a:pt x="24" y="4299"/>
                    <a:pt x="24" y="4322"/>
                  </a:cubicBezTo>
                  <a:lnTo>
                    <a:pt x="24" y="5537"/>
                  </a:lnTo>
                  <a:cubicBezTo>
                    <a:pt x="24" y="5632"/>
                    <a:pt x="96" y="5704"/>
                    <a:pt x="191" y="5704"/>
                  </a:cubicBezTo>
                  <a:lnTo>
                    <a:pt x="4953" y="5704"/>
                  </a:lnTo>
                  <a:cubicBezTo>
                    <a:pt x="5037" y="5704"/>
                    <a:pt x="5120" y="5632"/>
                    <a:pt x="5120" y="5537"/>
                  </a:cubicBezTo>
                  <a:cubicBezTo>
                    <a:pt x="5084" y="4227"/>
                    <a:pt x="5084" y="4322"/>
                    <a:pt x="5084" y="4287"/>
                  </a:cubicBezTo>
                  <a:lnTo>
                    <a:pt x="4763" y="1703"/>
                  </a:lnTo>
                  <a:cubicBezTo>
                    <a:pt x="4751" y="1608"/>
                    <a:pt x="4668" y="1548"/>
                    <a:pt x="4584" y="1548"/>
                  </a:cubicBezTo>
                  <a:cubicBezTo>
                    <a:pt x="4489" y="1560"/>
                    <a:pt x="4429" y="1644"/>
                    <a:pt x="4429" y="1727"/>
                  </a:cubicBezTo>
                  <a:lnTo>
                    <a:pt x="4727" y="4144"/>
                  </a:lnTo>
                  <a:lnTo>
                    <a:pt x="2084" y="4144"/>
                  </a:lnTo>
                  <a:cubicBezTo>
                    <a:pt x="1989" y="4144"/>
                    <a:pt x="1917" y="4215"/>
                    <a:pt x="1917" y="4299"/>
                  </a:cubicBezTo>
                  <a:cubicBezTo>
                    <a:pt x="1917" y="4394"/>
                    <a:pt x="1989" y="4465"/>
                    <a:pt x="2084" y="4465"/>
                  </a:cubicBezTo>
                  <a:lnTo>
                    <a:pt x="4763" y="4465"/>
                  </a:lnTo>
                  <a:lnTo>
                    <a:pt x="4763" y="5358"/>
                  </a:lnTo>
                  <a:lnTo>
                    <a:pt x="4549" y="5358"/>
                  </a:lnTo>
                  <a:lnTo>
                    <a:pt x="4549" y="4834"/>
                  </a:lnTo>
                  <a:cubicBezTo>
                    <a:pt x="4549" y="4751"/>
                    <a:pt x="4477" y="4680"/>
                    <a:pt x="4394" y="4680"/>
                  </a:cubicBezTo>
                  <a:cubicBezTo>
                    <a:pt x="4299" y="4680"/>
                    <a:pt x="4227" y="4751"/>
                    <a:pt x="4227" y="4834"/>
                  </a:cubicBezTo>
                  <a:lnTo>
                    <a:pt x="4227" y="5358"/>
                  </a:lnTo>
                  <a:lnTo>
                    <a:pt x="3822" y="5358"/>
                  </a:lnTo>
                  <a:lnTo>
                    <a:pt x="3822" y="4834"/>
                  </a:lnTo>
                  <a:cubicBezTo>
                    <a:pt x="3822" y="4751"/>
                    <a:pt x="3751" y="4680"/>
                    <a:pt x="3656" y="4680"/>
                  </a:cubicBezTo>
                  <a:cubicBezTo>
                    <a:pt x="3572" y="4680"/>
                    <a:pt x="3501" y="4751"/>
                    <a:pt x="3501" y="4834"/>
                  </a:cubicBezTo>
                  <a:lnTo>
                    <a:pt x="3501" y="5358"/>
                  </a:lnTo>
                  <a:lnTo>
                    <a:pt x="3096" y="5358"/>
                  </a:lnTo>
                  <a:lnTo>
                    <a:pt x="3096" y="4834"/>
                  </a:lnTo>
                  <a:cubicBezTo>
                    <a:pt x="3096" y="4751"/>
                    <a:pt x="3025" y="4680"/>
                    <a:pt x="2929" y="4680"/>
                  </a:cubicBezTo>
                  <a:cubicBezTo>
                    <a:pt x="2834" y="4680"/>
                    <a:pt x="2763" y="4751"/>
                    <a:pt x="2763" y="4834"/>
                  </a:cubicBezTo>
                  <a:lnTo>
                    <a:pt x="2763" y="5358"/>
                  </a:lnTo>
                  <a:lnTo>
                    <a:pt x="2358" y="5358"/>
                  </a:lnTo>
                  <a:lnTo>
                    <a:pt x="2358" y="4834"/>
                  </a:lnTo>
                  <a:cubicBezTo>
                    <a:pt x="2358" y="4751"/>
                    <a:pt x="2286" y="4680"/>
                    <a:pt x="2203" y="4680"/>
                  </a:cubicBezTo>
                  <a:cubicBezTo>
                    <a:pt x="2108" y="4680"/>
                    <a:pt x="2036" y="4751"/>
                    <a:pt x="2036" y="4834"/>
                  </a:cubicBezTo>
                  <a:lnTo>
                    <a:pt x="2036" y="5358"/>
                  </a:lnTo>
                  <a:lnTo>
                    <a:pt x="1632" y="5358"/>
                  </a:lnTo>
                  <a:lnTo>
                    <a:pt x="1632" y="4834"/>
                  </a:lnTo>
                  <a:cubicBezTo>
                    <a:pt x="1632" y="4751"/>
                    <a:pt x="1560" y="4680"/>
                    <a:pt x="1465" y="4680"/>
                  </a:cubicBezTo>
                  <a:cubicBezTo>
                    <a:pt x="1381" y="4680"/>
                    <a:pt x="1310" y="4751"/>
                    <a:pt x="1310" y="4834"/>
                  </a:cubicBezTo>
                  <a:lnTo>
                    <a:pt x="1310" y="5358"/>
                  </a:lnTo>
                  <a:lnTo>
                    <a:pt x="905" y="5358"/>
                  </a:lnTo>
                  <a:lnTo>
                    <a:pt x="905" y="4834"/>
                  </a:lnTo>
                  <a:cubicBezTo>
                    <a:pt x="905" y="4751"/>
                    <a:pt x="834" y="4680"/>
                    <a:pt x="739" y="4680"/>
                  </a:cubicBezTo>
                  <a:cubicBezTo>
                    <a:pt x="655" y="4680"/>
                    <a:pt x="572" y="4751"/>
                    <a:pt x="572" y="4834"/>
                  </a:cubicBezTo>
                  <a:lnTo>
                    <a:pt x="572" y="5358"/>
                  </a:lnTo>
                  <a:lnTo>
                    <a:pt x="334" y="5358"/>
                  </a:lnTo>
                  <a:lnTo>
                    <a:pt x="334" y="4465"/>
                  </a:lnTo>
                  <a:lnTo>
                    <a:pt x="1453" y="4465"/>
                  </a:lnTo>
                  <a:cubicBezTo>
                    <a:pt x="1548" y="4465"/>
                    <a:pt x="1620" y="4394"/>
                    <a:pt x="1620" y="4299"/>
                  </a:cubicBezTo>
                  <a:cubicBezTo>
                    <a:pt x="1620" y="4215"/>
                    <a:pt x="1548" y="4144"/>
                    <a:pt x="1453" y="4144"/>
                  </a:cubicBezTo>
                  <a:lnTo>
                    <a:pt x="369" y="4144"/>
                  </a:lnTo>
                  <a:lnTo>
                    <a:pt x="858" y="179"/>
                  </a:lnTo>
                  <a:cubicBezTo>
                    <a:pt x="870" y="96"/>
                    <a:pt x="798" y="0"/>
                    <a:pt x="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3" name="Google Shape;14613;p90"/>
          <p:cNvGrpSpPr/>
          <p:nvPr/>
        </p:nvGrpSpPr>
        <p:grpSpPr>
          <a:xfrm>
            <a:off x="939156" y="3809209"/>
            <a:ext cx="192007" cy="351318"/>
            <a:chOff x="939156" y="3809209"/>
            <a:chExt cx="192007" cy="351318"/>
          </a:xfrm>
          <a:solidFill>
            <a:schemeClr val="bg1"/>
          </a:solidFill>
        </p:grpSpPr>
        <p:sp>
          <p:nvSpPr>
            <p:cNvPr id="14614" name="Google Shape;14614;p90"/>
            <p:cNvSpPr/>
            <p:nvPr/>
          </p:nvSpPr>
          <p:spPr>
            <a:xfrm>
              <a:off x="939538" y="3809209"/>
              <a:ext cx="191625" cy="106706"/>
            </a:xfrm>
            <a:custGeom>
              <a:avLst/>
              <a:gdLst/>
              <a:ahLst/>
              <a:cxnLst/>
              <a:rect l="l" t="t" r="r" b="b"/>
              <a:pathLst>
                <a:path w="6025" h="3355" extrusionOk="0">
                  <a:moveTo>
                    <a:pt x="3016" y="0"/>
                  </a:moveTo>
                  <a:cubicBezTo>
                    <a:pt x="2872" y="0"/>
                    <a:pt x="2764" y="67"/>
                    <a:pt x="2786" y="199"/>
                  </a:cubicBezTo>
                  <a:cubicBezTo>
                    <a:pt x="2797" y="275"/>
                    <a:pt x="2878" y="331"/>
                    <a:pt x="2955" y="331"/>
                  </a:cubicBezTo>
                  <a:cubicBezTo>
                    <a:pt x="2962" y="331"/>
                    <a:pt x="2970" y="331"/>
                    <a:pt x="2977" y="330"/>
                  </a:cubicBezTo>
                  <a:cubicBezTo>
                    <a:pt x="2994" y="326"/>
                    <a:pt x="3012" y="324"/>
                    <a:pt x="3028" y="324"/>
                  </a:cubicBezTo>
                  <a:cubicBezTo>
                    <a:pt x="3172" y="324"/>
                    <a:pt x="3286" y="453"/>
                    <a:pt x="3286" y="592"/>
                  </a:cubicBezTo>
                  <a:lnTo>
                    <a:pt x="3286" y="687"/>
                  </a:lnTo>
                  <a:lnTo>
                    <a:pt x="2739" y="687"/>
                  </a:lnTo>
                  <a:lnTo>
                    <a:pt x="2739" y="628"/>
                  </a:lnTo>
                  <a:cubicBezTo>
                    <a:pt x="2739" y="532"/>
                    <a:pt x="2667" y="461"/>
                    <a:pt x="2572" y="461"/>
                  </a:cubicBezTo>
                  <a:cubicBezTo>
                    <a:pt x="2489" y="461"/>
                    <a:pt x="2417" y="532"/>
                    <a:pt x="2417" y="628"/>
                  </a:cubicBezTo>
                  <a:lnTo>
                    <a:pt x="2417" y="687"/>
                  </a:lnTo>
                  <a:lnTo>
                    <a:pt x="1405" y="687"/>
                  </a:lnTo>
                  <a:cubicBezTo>
                    <a:pt x="1310" y="687"/>
                    <a:pt x="1238" y="758"/>
                    <a:pt x="1238" y="854"/>
                  </a:cubicBezTo>
                  <a:cubicBezTo>
                    <a:pt x="1238" y="937"/>
                    <a:pt x="1310" y="1020"/>
                    <a:pt x="1405" y="1020"/>
                  </a:cubicBezTo>
                  <a:lnTo>
                    <a:pt x="5584" y="1020"/>
                  </a:lnTo>
                  <a:cubicBezTo>
                    <a:pt x="5644" y="1020"/>
                    <a:pt x="5691" y="1056"/>
                    <a:pt x="5691" y="1116"/>
                  </a:cubicBezTo>
                  <a:lnTo>
                    <a:pt x="5691" y="1473"/>
                  </a:lnTo>
                  <a:cubicBezTo>
                    <a:pt x="5691" y="1532"/>
                    <a:pt x="5644" y="1580"/>
                    <a:pt x="5584" y="1580"/>
                  </a:cubicBezTo>
                  <a:lnTo>
                    <a:pt x="429" y="1580"/>
                  </a:lnTo>
                  <a:cubicBezTo>
                    <a:pt x="369" y="1580"/>
                    <a:pt x="334" y="1532"/>
                    <a:pt x="334" y="1473"/>
                  </a:cubicBezTo>
                  <a:lnTo>
                    <a:pt x="334" y="1116"/>
                  </a:lnTo>
                  <a:cubicBezTo>
                    <a:pt x="334" y="1056"/>
                    <a:pt x="369" y="1020"/>
                    <a:pt x="429" y="1020"/>
                  </a:cubicBezTo>
                  <a:lnTo>
                    <a:pt x="750" y="1020"/>
                  </a:lnTo>
                  <a:cubicBezTo>
                    <a:pt x="834" y="1020"/>
                    <a:pt x="905" y="937"/>
                    <a:pt x="905" y="854"/>
                  </a:cubicBezTo>
                  <a:cubicBezTo>
                    <a:pt x="905" y="758"/>
                    <a:pt x="834" y="687"/>
                    <a:pt x="750" y="687"/>
                  </a:cubicBezTo>
                  <a:lnTo>
                    <a:pt x="429" y="687"/>
                  </a:lnTo>
                  <a:cubicBezTo>
                    <a:pt x="191" y="687"/>
                    <a:pt x="0" y="878"/>
                    <a:pt x="0" y="1116"/>
                  </a:cubicBezTo>
                  <a:lnTo>
                    <a:pt x="0" y="1473"/>
                  </a:lnTo>
                  <a:cubicBezTo>
                    <a:pt x="0" y="1711"/>
                    <a:pt x="191" y="1901"/>
                    <a:pt x="429" y="1901"/>
                  </a:cubicBezTo>
                  <a:lnTo>
                    <a:pt x="572" y="1901"/>
                  </a:lnTo>
                  <a:lnTo>
                    <a:pt x="572" y="3187"/>
                  </a:lnTo>
                  <a:cubicBezTo>
                    <a:pt x="572" y="3271"/>
                    <a:pt x="643" y="3354"/>
                    <a:pt x="726" y="3354"/>
                  </a:cubicBezTo>
                  <a:cubicBezTo>
                    <a:pt x="822" y="3354"/>
                    <a:pt x="893" y="3271"/>
                    <a:pt x="893" y="3187"/>
                  </a:cubicBezTo>
                  <a:lnTo>
                    <a:pt x="893" y="1901"/>
                  </a:lnTo>
                  <a:lnTo>
                    <a:pt x="5132" y="1901"/>
                  </a:lnTo>
                  <a:lnTo>
                    <a:pt x="5132" y="2306"/>
                  </a:lnTo>
                  <a:cubicBezTo>
                    <a:pt x="5132" y="2402"/>
                    <a:pt x="5215" y="2473"/>
                    <a:pt x="5298" y="2473"/>
                  </a:cubicBezTo>
                  <a:cubicBezTo>
                    <a:pt x="5394" y="2473"/>
                    <a:pt x="5465" y="2402"/>
                    <a:pt x="5465" y="2306"/>
                  </a:cubicBezTo>
                  <a:lnTo>
                    <a:pt x="5465" y="1901"/>
                  </a:lnTo>
                  <a:lnTo>
                    <a:pt x="5596" y="1901"/>
                  </a:lnTo>
                  <a:cubicBezTo>
                    <a:pt x="5834" y="1901"/>
                    <a:pt x="6025" y="1711"/>
                    <a:pt x="6025" y="1473"/>
                  </a:cubicBezTo>
                  <a:lnTo>
                    <a:pt x="6025" y="1116"/>
                  </a:lnTo>
                  <a:cubicBezTo>
                    <a:pt x="6025" y="878"/>
                    <a:pt x="5822" y="687"/>
                    <a:pt x="5584" y="687"/>
                  </a:cubicBezTo>
                  <a:lnTo>
                    <a:pt x="3620" y="687"/>
                  </a:lnTo>
                  <a:lnTo>
                    <a:pt x="3620" y="604"/>
                  </a:lnTo>
                  <a:cubicBezTo>
                    <a:pt x="3620" y="198"/>
                    <a:pt x="3263" y="0"/>
                    <a:pt x="30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5" name="Google Shape;14615;p90"/>
            <p:cNvSpPr/>
            <p:nvPr/>
          </p:nvSpPr>
          <p:spPr>
            <a:xfrm>
              <a:off x="939156" y="3898835"/>
              <a:ext cx="192007" cy="261692"/>
            </a:xfrm>
            <a:custGeom>
              <a:avLst/>
              <a:gdLst/>
              <a:ahLst/>
              <a:cxnLst/>
              <a:rect l="l" t="t" r="r" b="b"/>
              <a:pathLst>
                <a:path w="6037" h="8228" extrusionOk="0">
                  <a:moveTo>
                    <a:pt x="2977" y="4691"/>
                  </a:moveTo>
                  <a:cubicBezTo>
                    <a:pt x="2739" y="5179"/>
                    <a:pt x="1953" y="6846"/>
                    <a:pt x="1536" y="7739"/>
                  </a:cubicBezTo>
                  <a:cubicBezTo>
                    <a:pt x="1489" y="7811"/>
                    <a:pt x="1417" y="7870"/>
                    <a:pt x="1322" y="7870"/>
                  </a:cubicBezTo>
                  <a:cubicBezTo>
                    <a:pt x="1298" y="7870"/>
                    <a:pt x="1250" y="7858"/>
                    <a:pt x="1215" y="7835"/>
                  </a:cubicBezTo>
                  <a:cubicBezTo>
                    <a:pt x="1096" y="7787"/>
                    <a:pt x="1060" y="7644"/>
                    <a:pt x="1119" y="7525"/>
                  </a:cubicBezTo>
                  <a:lnTo>
                    <a:pt x="2465" y="4691"/>
                  </a:lnTo>
                  <a:close/>
                  <a:moveTo>
                    <a:pt x="3572" y="4703"/>
                  </a:moveTo>
                  <a:lnTo>
                    <a:pt x="4929" y="7549"/>
                  </a:lnTo>
                  <a:cubicBezTo>
                    <a:pt x="4989" y="7668"/>
                    <a:pt x="4929" y="7799"/>
                    <a:pt x="4822" y="7858"/>
                  </a:cubicBezTo>
                  <a:cubicBezTo>
                    <a:pt x="4787" y="7870"/>
                    <a:pt x="4763" y="7882"/>
                    <a:pt x="4715" y="7882"/>
                  </a:cubicBezTo>
                  <a:cubicBezTo>
                    <a:pt x="4632" y="7882"/>
                    <a:pt x="4548" y="7846"/>
                    <a:pt x="4513" y="7751"/>
                  </a:cubicBezTo>
                  <a:lnTo>
                    <a:pt x="3572" y="5775"/>
                  </a:lnTo>
                  <a:cubicBezTo>
                    <a:pt x="3572" y="5775"/>
                    <a:pt x="3215" y="5025"/>
                    <a:pt x="3203" y="4989"/>
                  </a:cubicBezTo>
                  <a:cubicBezTo>
                    <a:pt x="3298" y="4775"/>
                    <a:pt x="3334" y="4715"/>
                    <a:pt x="3334" y="4703"/>
                  </a:cubicBezTo>
                  <a:close/>
                  <a:moveTo>
                    <a:pt x="3036" y="5358"/>
                  </a:moveTo>
                  <a:lnTo>
                    <a:pt x="3263" y="5834"/>
                  </a:lnTo>
                  <a:lnTo>
                    <a:pt x="3263" y="7680"/>
                  </a:lnTo>
                  <a:cubicBezTo>
                    <a:pt x="3263" y="7799"/>
                    <a:pt x="3155" y="7906"/>
                    <a:pt x="3036" y="7906"/>
                  </a:cubicBezTo>
                  <a:cubicBezTo>
                    <a:pt x="2917" y="7906"/>
                    <a:pt x="2810" y="7799"/>
                    <a:pt x="2810" y="7680"/>
                  </a:cubicBezTo>
                  <a:lnTo>
                    <a:pt x="2810" y="5834"/>
                  </a:lnTo>
                  <a:lnTo>
                    <a:pt x="3036" y="5358"/>
                  </a:lnTo>
                  <a:close/>
                  <a:moveTo>
                    <a:pt x="5299" y="0"/>
                  </a:moveTo>
                  <a:cubicBezTo>
                    <a:pt x="5203" y="0"/>
                    <a:pt x="5132" y="72"/>
                    <a:pt x="5132" y="167"/>
                  </a:cubicBezTo>
                  <a:lnTo>
                    <a:pt x="5132" y="3453"/>
                  </a:lnTo>
                  <a:lnTo>
                    <a:pt x="893" y="3453"/>
                  </a:lnTo>
                  <a:lnTo>
                    <a:pt x="893" y="1024"/>
                  </a:lnTo>
                  <a:cubicBezTo>
                    <a:pt x="893" y="941"/>
                    <a:pt x="822" y="858"/>
                    <a:pt x="727" y="858"/>
                  </a:cubicBezTo>
                  <a:cubicBezTo>
                    <a:pt x="643" y="858"/>
                    <a:pt x="560" y="941"/>
                    <a:pt x="560" y="1024"/>
                  </a:cubicBezTo>
                  <a:lnTo>
                    <a:pt x="560" y="3453"/>
                  </a:lnTo>
                  <a:lnTo>
                    <a:pt x="429" y="3453"/>
                  </a:lnTo>
                  <a:cubicBezTo>
                    <a:pt x="191" y="3453"/>
                    <a:pt x="0" y="3644"/>
                    <a:pt x="0" y="3882"/>
                  </a:cubicBezTo>
                  <a:lnTo>
                    <a:pt x="0" y="4239"/>
                  </a:lnTo>
                  <a:cubicBezTo>
                    <a:pt x="0" y="4477"/>
                    <a:pt x="191" y="4668"/>
                    <a:pt x="429" y="4668"/>
                  </a:cubicBezTo>
                  <a:lnTo>
                    <a:pt x="2084" y="4668"/>
                  </a:lnTo>
                  <a:lnTo>
                    <a:pt x="798" y="7382"/>
                  </a:lnTo>
                  <a:cubicBezTo>
                    <a:pt x="667" y="7668"/>
                    <a:pt x="786" y="7989"/>
                    <a:pt x="1060" y="8120"/>
                  </a:cubicBezTo>
                  <a:cubicBezTo>
                    <a:pt x="1131" y="8156"/>
                    <a:pt x="1215" y="8180"/>
                    <a:pt x="1298" y="8180"/>
                  </a:cubicBezTo>
                  <a:cubicBezTo>
                    <a:pt x="1500" y="8180"/>
                    <a:pt x="1715" y="8061"/>
                    <a:pt x="1798" y="7870"/>
                  </a:cubicBezTo>
                  <a:lnTo>
                    <a:pt x="2441" y="6513"/>
                  </a:lnTo>
                  <a:lnTo>
                    <a:pt x="2441" y="7680"/>
                  </a:lnTo>
                  <a:cubicBezTo>
                    <a:pt x="2441" y="7989"/>
                    <a:pt x="2691" y="8227"/>
                    <a:pt x="2989" y="8227"/>
                  </a:cubicBezTo>
                  <a:cubicBezTo>
                    <a:pt x="3298" y="8227"/>
                    <a:pt x="3536" y="7977"/>
                    <a:pt x="3536" y="7680"/>
                  </a:cubicBezTo>
                  <a:lnTo>
                    <a:pt x="3536" y="6513"/>
                  </a:lnTo>
                  <a:lnTo>
                    <a:pt x="4179" y="7870"/>
                  </a:lnTo>
                  <a:cubicBezTo>
                    <a:pt x="4275" y="8061"/>
                    <a:pt x="4465" y="8180"/>
                    <a:pt x="4691" y="8180"/>
                  </a:cubicBezTo>
                  <a:cubicBezTo>
                    <a:pt x="4775" y="8180"/>
                    <a:pt x="4846" y="8168"/>
                    <a:pt x="4929" y="8120"/>
                  </a:cubicBezTo>
                  <a:cubicBezTo>
                    <a:pt x="5203" y="7989"/>
                    <a:pt x="5310" y="7668"/>
                    <a:pt x="5179" y="7382"/>
                  </a:cubicBezTo>
                  <a:lnTo>
                    <a:pt x="3894" y="4668"/>
                  </a:lnTo>
                  <a:lnTo>
                    <a:pt x="4596" y="4668"/>
                  </a:lnTo>
                  <a:cubicBezTo>
                    <a:pt x="4679" y="4668"/>
                    <a:pt x="4763" y="4596"/>
                    <a:pt x="4763" y="4513"/>
                  </a:cubicBezTo>
                  <a:cubicBezTo>
                    <a:pt x="4763" y="4417"/>
                    <a:pt x="4679" y="4346"/>
                    <a:pt x="4596" y="4346"/>
                  </a:cubicBezTo>
                  <a:lnTo>
                    <a:pt x="417" y="4346"/>
                  </a:lnTo>
                  <a:cubicBezTo>
                    <a:pt x="357" y="4346"/>
                    <a:pt x="310" y="4298"/>
                    <a:pt x="310" y="4239"/>
                  </a:cubicBezTo>
                  <a:lnTo>
                    <a:pt x="310" y="3882"/>
                  </a:lnTo>
                  <a:cubicBezTo>
                    <a:pt x="310" y="3822"/>
                    <a:pt x="357" y="3775"/>
                    <a:pt x="417" y="3775"/>
                  </a:cubicBezTo>
                  <a:lnTo>
                    <a:pt x="5560" y="3775"/>
                  </a:lnTo>
                  <a:cubicBezTo>
                    <a:pt x="5620" y="3775"/>
                    <a:pt x="5668" y="3822"/>
                    <a:pt x="5668" y="3882"/>
                  </a:cubicBezTo>
                  <a:lnTo>
                    <a:pt x="5668" y="4239"/>
                  </a:lnTo>
                  <a:cubicBezTo>
                    <a:pt x="5668" y="4298"/>
                    <a:pt x="5620" y="4346"/>
                    <a:pt x="5560" y="4346"/>
                  </a:cubicBezTo>
                  <a:lnTo>
                    <a:pt x="5251" y="4346"/>
                  </a:lnTo>
                  <a:cubicBezTo>
                    <a:pt x="5168" y="4346"/>
                    <a:pt x="5084" y="4417"/>
                    <a:pt x="5084" y="4513"/>
                  </a:cubicBezTo>
                  <a:cubicBezTo>
                    <a:pt x="5084" y="4596"/>
                    <a:pt x="5168" y="4668"/>
                    <a:pt x="5251" y="4668"/>
                  </a:cubicBezTo>
                  <a:lnTo>
                    <a:pt x="5560" y="4668"/>
                  </a:lnTo>
                  <a:cubicBezTo>
                    <a:pt x="5799" y="4668"/>
                    <a:pt x="6001" y="4477"/>
                    <a:pt x="6001" y="4239"/>
                  </a:cubicBezTo>
                  <a:lnTo>
                    <a:pt x="6001" y="3882"/>
                  </a:lnTo>
                  <a:cubicBezTo>
                    <a:pt x="6037" y="3655"/>
                    <a:pt x="5834" y="3453"/>
                    <a:pt x="5596" y="3453"/>
                  </a:cubicBezTo>
                  <a:lnTo>
                    <a:pt x="5465" y="3453"/>
                  </a:lnTo>
                  <a:lnTo>
                    <a:pt x="5465" y="167"/>
                  </a:lnTo>
                  <a:cubicBezTo>
                    <a:pt x="5465" y="72"/>
                    <a:pt x="5382" y="0"/>
                    <a:pt x="5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6" name="Google Shape;14616;p90"/>
          <p:cNvGrpSpPr/>
          <p:nvPr/>
        </p:nvGrpSpPr>
        <p:grpSpPr>
          <a:xfrm>
            <a:off x="2306167" y="3809845"/>
            <a:ext cx="193915" cy="349155"/>
            <a:chOff x="2306167" y="3809845"/>
            <a:chExt cx="193915" cy="349155"/>
          </a:xfrm>
          <a:solidFill>
            <a:schemeClr val="bg1"/>
          </a:solidFill>
        </p:grpSpPr>
        <p:sp>
          <p:nvSpPr>
            <p:cNvPr id="14617" name="Google Shape;14617;p90"/>
            <p:cNvSpPr/>
            <p:nvPr/>
          </p:nvSpPr>
          <p:spPr>
            <a:xfrm>
              <a:off x="2306167" y="3809845"/>
              <a:ext cx="137875" cy="349155"/>
            </a:xfrm>
            <a:custGeom>
              <a:avLst/>
              <a:gdLst/>
              <a:ahLst/>
              <a:cxnLst/>
              <a:rect l="l" t="t" r="r" b="b"/>
              <a:pathLst>
                <a:path w="4335" h="10978" extrusionOk="0">
                  <a:moveTo>
                    <a:pt x="4001" y="5656"/>
                  </a:moveTo>
                  <a:lnTo>
                    <a:pt x="4001" y="8918"/>
                  </a:lnTo>
                  <a:lnTo>
                    <a:pt x="2989" y="8918"/>
                  </a:lnTo>
                  <a:cubicBezTo>
                    <a:pt x="2763" y="8918"/>
                    <a:pt x="2596" y="8739"/>
                    <a:pt x="2596" y="8525"/>
                  </a:cubicBezTo>
                  <a:lnTo>
                    <a:pt x="2596" y="6037"/>
                  </a:lnTo>
                  <a:cubicBezTo>
                    <a:pt x="2596" y="5822"/>
                    <a:pt x="2775" y="5656"/>
                    <a:pt x="2989" y="5656"/>
                  </a:cubicBezTo>
                  <a:close/>
                  <a:moveTo>
                    <a:pt x="2168" y="0"/>
                  </a:moveTo>
                  <a:cubicBezTo>
                    <a:pt x="2084" y="0"/>
                    <a:pt x="2001" y="72"/>
                    <a:pt x="2001" y="167"/>
                  </a:cubicBezTo>
                  <a:cubicBezTo>
                    <a:pt x="2001" y="250"/>
                    <a:pt x="2084" y="322"/>
                    <a:pt x="2168" y="322"/>
                  </a:cubicBezTo>
                  <a:cubicBezTo>
                    <a:pt x="2382" y="322"/>
                    <a:pt x="2549" y="477"/>
                    <a:pt x="2573" y="667"/>
                  </a:cubicBezTo>
                  <a:cubicBezTo>
                    <a:pt x="2561" y="667"/>
                    <a:pt x="2525" y="655"/>
                    <a:pt x="2513" y="655"/>
                  </a:cubicBezTo>
                  <a:cubicBezTo>
                    <a:pt x="2406" y="655"/>
                    <a:pt x="2334" y="738"/>
                    <a:pt x="2334" y="834"/>
                  </a:cubicBezTo>
                  <a:cubicBezTo>
                    <a:pt x="2334" y="941"/>
                    <a:pt x="2430" y="1012"/>
                    <a:pt x="2513" y="1012"/>
                  </a:cubicBezTo>
                  <a:cubicBezTo>
                    <a:pt x="2549" y="1012"/>
                    <a:pt x="2561" y="1012"/>
                    <a:pt x="2584" y="1000"/>
                  </a:cubicBezTo>
                  <a:lnTo>
                    <a:pt x="2584" y="1262"/>
                  </a:lnTo>
                  <a:lnTo>
                    <a:pt x="1751" y="1262"/>
                  </a:lnTo>
                  <a:lnTo>
                    <a:pt x="1751" y="727"/>
                  </a:lnTo>
                  <a:cubicBezTo>
                    <a:pt x="1751" y="667"/>
                    <a:pt x="1775" y="596"/>
                    <a:pt x="1799" y="536"/>
                  </a:cubicBezTo>
                  <a:cubicBezTo>
                    <a:pt x="1846" y="465"/>
                    <a:pt x="1811" y="357"/>
                    <a:pt x="1727" y="310"/>
                  </a:cubicBezTo>
                  <a:cubicBezTo>
                    <a:pt x="1707" y="297"/>
                    <a:pt x="1685" y="291"/>
                    <a:pt x="1661" y="291"/>
                  </a:cubicBezTo>
                  <a:cubicBezTo>
                    <a:pt x="1601" y="291"/>
                    <a:pt x="1535" y="330"/>
                    <a:pt x="1501" y="381"/>
                  </a:cubicBezTo>
                  <a:cubicBezTo>
                    <a:pt x="1453" y="488"/>
                    <a:pt x="1430" y="608"/>
                    <a:pt x="1430" y="715"/>
                  </a:cubicBezTo>
                  <a:lnTo>
                    <a:pt x="1430" y="1298"/>
                  </a:lnTo>
                  <a:cubicBezTo>
                    <a:pt x="1263" y="1334"/>
                    <a:pt x="1096" y="1393"/>
                    <a:pt x="953" y="1489"/>
                  </a:cubicBezTo>
                  <a:cubicBezTo>
                    <a:pt x="882" y="1536"/>
                    <a:pt x="846" y="1631"/>
                    <a:pt x="894" y="1715"/>
                  </a:cubicBezTo>
                  <a:cubicBezTo>
                    <a:pt x="927" y="1764"/>
                    <a:pt x="982" y="1791"/>
                    <a:pt x="1041" y="1791"/>
                  </a:cubicBezTo>
                  <a:cubicBezTo>
                    <a:pt x="1067" y="1791"/>
                    <a:pt x="1094" y="1785"/>
                    <a:pt x="1120" y="1774"/>
                  </a:cubicBezTo>
                  <a:cubicBezTo>
                    <a:pt x="1215" y="1715"/>
                    <a:pt x="1322" y="1667"/>
                    <a:pt x="1430" y="1631"/>
                  </a:cubicBezTo>
                  <a:cubicBezTo>
                    <a:pt x="1537" y="1608"/>
                    <a:pt x="1632" y="1572"/>
                    <a:pt x="1751" y="1572"/>
                  </a:cubicBezTo>
                  <a:lnTo>
                    <a:pt x="2584" y="1572"/>
                  </a:lnTo>
                  <a:cubicBezTo>
                    <a:pt x="2692" y="1596"/>
                    <a:pt x="2811" y="1608"/>
                    <a:pt x="2918" y="1631"/>
                  </a:cubicBezTo>
                  <a:cubicBezTo>
                    <a:pt x="3537" y="1834"/>
                    <a:pt x="4001" y="2429"/>
                    <a:pt x="4001" y="3108"/>
                  </a:cubicBezTo>
                  <a:lnTo>
                    <a:pt x="4001" y="3572"/>
                  </a:lnTo>
                  <a:cubicBezTo>
                    <a:pt x="4001" y="3632"/>
                    <a:pt x="3954" y="3679"/>
                    <a:pt x="3894" y="3679"/>
                  </a:cubicBezTo>
                  <a:lnTo>
                    <a:pt x="429" y="3679"/>
                  </a:lnTo>
                  <a:cubicBezTo>
                    <a:pt x="370" y="3679"/>
                    <a:pt x="322" y="3632"/>
                    <a:pt x="322" y="3572"/>
                  </a:cubicBezTo>
                  <a:lnTo>
                    <a:pt x="322" y="3108"/>
                  </a:lnTo>
                  <a:cubicBezTo>
                    <a:pt x="322" y="2763"/>
                    <a:pt x="441" y="2429"/>
                    <a:pt x="656" y="2155"/>
                  </a:cubicBezTo>
                  <a:cubicBezTo>
                    <a:pt x="715" y="2084"/>
                    <a:pt x="703" y="1977"/>
                    <a:pt x="620" y="1929"/>
                  </a:cubicBezTo>
                  <a:cubicBezTo>
                    <a:pt x="592" y="1906"/>
                    <a:pt x="559" y="1895"/>
                    <a:pt x="526" y="1895"/>
                  </a:cubicBezTo>
                  <a:cubicBezTo>
                    <a:pt x="476" y="1895"/>
                    <a:pt x="427" y="1921"/>
                    <a:pt x="406" y="1965"/>
                  </a:cubicBezTo>
                  <a:cubicBezTo>
                    <a:pt x="132" y="2286"/>
                    <a:pt x="1" y="2691"/>
                    <a:pt x="1" y="3120"/>
                  </a:cubicBezTo>
                  <a:lnTo>
                    <a:pt x="1" y="10013"/>
                  </a:lnTo>
                  <a:cubicBezTo>
                    <a:pt x="1" y="10549"/>
                    <a:pt x="429" y="10978"/>
                    <a:pt x="953" y="10978"/>
                  </a:cubicBezTo>
                  <a:lnTo>
                    <a:pt x="1418" y="10978"/>
                  </a:lnTo>
                  <a:cubicBezTo>
                    <a:pt x="1501" y="10978"/>
                    <a:pt x="1572" y="10906"/>
                    <a:pt x="1572" y="10823"/>
                  </a:cubicBezTo>
                  <a:cubicBezTo>
                    <a:pt x="1572" y="10728"/>
                    <a:pt x="1501" y="10656"/>
                    <a:pt x="1418" y="10656"/>
                  </a:cubicBezTo>
                  <a:lnTo>
                    <a:pt x="953" y="10656"/>
                  </a:lnTo>
                  <a:cubicBezTo>
                    <a:pt x="608" y="10656"/>
                    <a:pt x="322" y="10371"/>
                    <a:pt x="322" y="10013"/>
                  </a:cubicBezTo>
                  <a:lnTo>
                    <a:pt x="322" y="4001"/>
                  </a:lnTo>
                  <a:cubicBezTo>
                    <a:pt x="358" y="4013"/>
                    <a:pt x="382" y="4013"/>
                    <a:pt x="429" y="4013"/>
                  </a:cubicBezTo>
                  <a:lnTo>
                    <a:pt x="3894" y="4013"/>
                  </a:lnTo>
                  <a:cubicBezTo>
                    <a:pt x="3930" y="4013"/>
                    <a:pt x="3954" y="4013"/>
                    <a:pt x="4001" y="4001"/>
                  </a:cubicBezTo>
                  <a:lnTo>
                    <a:pt x="4001" y="5299"/>
                  </a:lnTo>
                  <a:lnTo>
                    <a:pt x="2989" y="5299"/>
                  </a:lnTo>
                  <a:cubicBezTo>
                    <a:pt x="2584" y="5299"/>
                    <a:pt x="2275" y="5620"/>
                    <a:pt x="2275" y="6013"/>
                  </a:cubicBezTo>
                  <a:lnTo>
                    <a:pt x="2275" y="8501"/>
                  </a:lnTo>
                  <a:cubicBezTo>
                    <a:pt x="2275" y="8894"/>
                    <a:pt x="2608" y="9216"/>
                    <a:pt x="2989" y="9216"/>
                  </a:cubicBezTo>
                  <a:lnTo>
                    <a:pt x="4001" y="9216"/>
                  </a:lnTo>
                  <a:lnTo>
                    <a:pt x="4001" y="10013"/>
                  </a:lnTo>
                  <a:cubicBezTo>
                    <a:pt x="4001" y="10371"/>
                    <a:pt x="3716" y="10656"/>
                    <a:pt x="3382" y="10656"/>
                  </a:cubicBezTo>
                  <a:lnTo>
                    <a:pt x="2084" y="10656"/>
                  </a:lnTo>
                  <a:cubicBezTo>
                    <a:pt x="1989" y="10656"/>
                    <a:pt x="1918" y="10728"/>
                    <a:pt x="1918" y="10823"/>
                  </a:cubicBezTo>
                  <a:cubicBezTo>
                    <a:pt x="1918" y="10906"/>
                    <a:pt x="1989" y="10978"/>
                    <a:pt x="2084" y="10978"/>
                  </a:cubicBezTo>
                  <a:lnTo>
                    <a:pt x="3382" y="10978"/>
                  </a:lnTo>
                  <a:cubicBezTo>
                    <a:pt x="3894" y="10978"/>
                    <a:pt x="4335" y="10549"/>
                    <a:pt x="4335" y="10013"/>
                  </a:cubicBezTo>
                  <a:lnTo>
                    <a:pt x="4335" y="9049"/>
                  </a:lnTo>
                  <a:lnTo>
                    <a:pt x="4335" y="5441"/>
                  </a:lnTo>
                  <a:lnTo>
                    <a:pt x="4335" y="3108"/>
                  </a:lnTo>
                  <a:cubicBezTo>
                    <a:pt x="4335" y="2262"/>
                    <a:pt x="3739" y="1536"/>
                    <a:pt x="2918" y="1322"/>
                  </a:cubicBezTo>
                  <a:lnTo>
                    <a:pt x="2918" y="738"/>
                  </a:lnTo>
                  <a:cubicBezTo>
                    <a:pt x="2918" y="346"/>
                    <a:pt x="2584" y="0"/>
                    <a:pt x="2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8" name="Google Shape;14618;p90"/>
            <p:cNvSpPr/>
            <p:nvPr/>
          </p:nvSpPr>
          <p:spPr>
            <a:xfrm>
              <a:off x="2474701" y="3860256"/>
              <a:ext cx="22741" cy="17779"/>
            </a:xfrm>
            <a:custGeom>
              <a:avLst/>
              <a:gdLst/>
              <a:ahLst/>
              <a:cxnLst/>
              <a:rect l="l" t="t" r="r" b="b"/>
              <a:pathLst>
                <a:path w="715" h="559" extrusionOk="0">
                  <a:moveTo>
                    <a:pt x="188" y="1"/>
                  </a:moveTo>
                  <a:cubicBezTo>
                    <a:pt x="130" y="1"/>
                    <a:pt x="72" y="33"/>
                    <a:pt x="48" y="82"/>
                  </a:cubicBezTo>
                  <a:cubicBezTo>
                    <a:pt x="0" y="154"/>
                    <a:pt x="24" y="261"/>
                    <a:pt x="107" y="308"/>
                  </a:cubicBezTo>
                  <a:cubicBezTo>
                    <a:pt x="238" y="380"/>
                    <a:pt x="345" y="439"/>
                    <a:pt x="417" y="511"/>
                  </a:cubicBezTo>
                  <a:cubicBezTo>
                    <a:pt x="441" y="547"/>
                    <a:pt x="488" y="558"/>
                    <a:pt x="524" y="558"/>
                  </a:cubicBezTo>
                  <a:cubicBezTo>
                    <a:pt x="560" y="558"/>
                    <a:pt x="607" y="535"/>
                    <a:pt x="643" y="499"/>
                  </a:cubicBezTo>
                  <a:cubicBezTo>
                    <a:pt x="714" y="427"/>
                    <a:pt x="703" y="332"/>
                    <a:pt x="643" y="273"/>
                  </a:cubicBezTo>
                  <a:cubicBezTo>
                    <a:pt x="536" y="189"/>
                    <a:pt x="417" y="106"/>
                    <a:pt x="262" y="23"/>
                  </a:cubicBezTo>
                  <a:cubicBezTo>
                    <a:pt x="240" y="8"/>
                    <a:pt x="214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9" name="Google Shape;14619;p90"/>
            <p:cNvSpPr/>
            <p:nvPr/>
          </p:nvSpPr>
          <p:spPr>
            <a:xfrm>
              <a:off x="2409565" y="3840092"/>
              <a:ext cx="25031" cy="12945"/>
            </a:xfrm>
            <a:custGeom>
              <a:avLst/>
              <a:gdLst/>
              <a:ahLst/>
              <a:cxnLst/>
              <a:rect l="l" t="t" r="r" b="b"/>
              <a:pathLst>
                <a:path w="787" h="407" extrusionOk="0">
                  <a:moveTo>
                    <a:pt x="190" y="0"/>
                  </a:moveTo>
                  <a:cubicBezTo>
                    <a:pt x="106" y="0"/>
                    <a:pt x="35" y="57"/>
                    <a:pt x="24" y="133"/>
                  </a:cubicBezTo>
                  <a:cubicBezTo>
                    <a:pt x="0" y="228"/>
                    <a:pt x="72" y="311"/>
                    <a:pt x="155" y="323"/>
                  </a:cubicBezTo>
                  <a:cubicBezTo>
                    <a:pt x="155" y="323"/>
                    <a:pt x="322" y="359"/>
                    <a:pt x="560" y="407"/>
                  </a:cubicBezTo>
                  <a:lnTo>
                    <a:pt x="584" y="407"/>
                  </a:lnTo>
                  <a:cubicBezTo>
                    <a:pt x="655" y="407"/>
                    <a:pt x="738" y="359"/>
                    <a:pt x="750" y="264"/>
                  </a:cubicBezTo>
                  <a:cubicBezTo>
                    <a:pt x="786" y="192"/>
                    <a:pt x="727" y="109"/>
                    <a:pt x="631" y="85"/>
                  </a:cubicBezTo>
                  <a:cubicBezTo>
                    <a:pt x="381" y="26"/>
                    <a:pt x="215" y="2"/>
                    <a:pt x="215" y="2"/>
                  </a:cubicBez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0" name="Google Shape;14620;p90"/>
            <p:cNvSpPr/>
            <p:nvPr/>
          </p:nvSpPr>
          <p:spPr>
            <a:xfrm>
              <a:off x="2442865" y="3847916"/>
              <a:ext cx="24267" cy="14598"/>
            </a:xfrm>
            <a:custGeom>
              <a:avLst/>
              <a:gdLst/>
              <a:ahLst/>
              <a:cxnLst/>
              <a:rect l="l" t="t" r="r" b="b"/>
              <a:pathLst>
                <a:path w="763" h="459" extrusionOk="0">
                  <a:moveTo>
                    <a:pt x="200" y="1"/>
                  </a:moveTo>
                  <a:cubicBezTo>
                    <a:pt x="128" y="1"/>
                    <a:pt x="57" y="52"/>
                    <a:pt x="37" y="113"/>
                  </a:cubicBezTo>
                  <a:cubicBezTo>
                    <a:pt x="1" y="196"/>
                    <a:pt x="61" y="292"/>
                    <a:pt x="132" y="315"/>
                  </a:cubicBezTo>
                  <a:cubicBezTo>
                    <a:pt x="275" y="363"/>
                    <a:pt x="406" y="411"/>
                    <a:pt x="525" y="434"/>
                  </a:cubicBezTo>
                  <a:cubicBezTo>
                    <a:pt x="537" y="434"/>
                    <a:pt x="549" y="458"/>
                    <a:pt x="584" y="458"/>
                  </a:cubicBezTo>
                  <a:cubicBezTo>
                    <a:pt x="656" y="458"/>
                    <a:pt x="715" y="411"/>
                    <a:pt x="727" y="351"/>
                  </a:cubicBezTo>
                  <a:cubicBezTo>
                    <a:pt x="763" y="256"/>
                    <a:pt x="715" y="173"/>
                    <a:pt x="644" y="137"/>
                  </a:cubicBezTo>
                  <a:cubicBezTo>
                    <a:pt x="525" y="101"/>
                    <a:pt x="370" y="53"/>
                    <a:pt x="239" y="6"/>
                  </a:cubicBezTo>
                  <a:cubicBezTo>
                    <a:pt x="226" y="2"/>
                    <a:pt x="213" y="1"/>
                    <a:pt x="2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1" name="Google Shape;14621;p90"/>
            <p:cNvSpPr/>
            <p:nvPr/>
          </p:nvSpPr>
          <p:spPr>
            <a:xfrm>
              <a:off x="2409183" y="3824952"/>
              <a:ext cx="24267" cy="11800"/>
            </a:xfrm>
            <a:custGeom>
              <a:avLst/>
              <a:gdLst/>
              <a:ahLst/>
              <a:cxnLst/>
              <a:rect l="l" t="t" r="r" b="b"/>
              <a:pathLst>
                <a:path w="763" h="371" extrusionOk="0">
                  <a:moveTo>
                    <a:pt x="593" y="0"/>
                  </a:moveTo>
                  <a:cubicBezTo>
                    <a:pt x="586" y="0"/>
                    <a:pt x="579" y="1"/>
                    <a:pt x="572" y="2"/>
                  </a:cubicBezTo>
                  <a:lnTo>
                    <a:pt x="155" y="61"/>
                  </a:lnTo>
                  <a:cubicBezTo>
                    <a:pt x="60" y="73"/>
                    <a:pt x="0" y="144"/>
                    <a:pt x="24" y="240"/>
                  </a:cubicBezTo>
                  <a:cubicBezTo>
                    <a:pt x="36" y="311"/>
                    <a:pt x="96" y="371"/>
                    <a:pt x="179" y="371"/>
                  </a:cubicBezTo>
                  <a:lnTo>
                    <a:pt x="215" y="371"/>
                  </a:lnTo>
                  <a:lnTo>
                    <a:pt x="631" y="311"/>
                  </a:lnTo>
                  <a:cubicBezTo>
                    <a:pt x="703" y="311"/>
                    <a:pt x="762" y="228"/>
                    <a:pt x="750" y="133"/>
                  </a:cubicBezTo>
                  <a:cubicBezTo>
                    <a:pt x="740" y="56"/>
                    <a:pt x="669" y="0"/>
                    <a:pt x="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2" name="Google Shape;14622;p90"/>
            <p:cNvSpPr/>
            <p:nvPr/>
          </p:nvSpPr>
          <p:spPr>
            <a:xfrm>
              <a:off x="2442865" y="3820023"/>
              <a:ext cx="24267" cy="12181"/>
            </a:xfrm>
            <a:custGeom>
              <a:avLst/>
              <a:gdLst/>
              <a:ahLst/>
              <a:cxnLst/>
              <a:rect l="l" t="t" r="r" b="b"/>
              <a:pathLst>
                <a:path w="763" h="383" extrusionOk="0">
                  <a:moveTo>
                    <a:pt x="593" y="0"/>
                  </a:moveTo>
                  <a:cubicBezTo>
                    <a:pt x="587" y="0"/>
                    <a:pt x="580" y="1"/>
                    <a:pt x="572" y="2"/>
                  </a:cubicBezTo>
                  <a:lnTo>
                    <a:pt x="156" y="61"/>
                  </a:lnTo>
                  <a:cubicBezTo>
                    <a:pt x="61" y="85"/>
                    <a:pt x="1" y="157"/>
                    <a:pt x="13" y="240"/>
                  </a:cubicBezTo>
                  <a:cubicBezTo>
                    <a:pt x="37" y="323"/>
                    <a:pt x="96" y="383"/>
                    <a:pt x="180" y="383"/>
                  </a:cubicBezTo>
                  <a:lnTo>
                    <a:pt x="215" y="383"/>
                  </a:lnTo>
                  <a:lnTo>
                    <a:pt x="632" y="323"/>
                  </a:lnTo>
                  <a:cubicBezTo>
                    <a:pt x="703" y="299"/>
                    <a:pt x="763" y="228"/>
                    <a:pt x="751" y="145"/>
                  </a:cubicBezTo>
                  <a:cubicBezTo>
                    <a:pt x="729" y="58"/>
                    <a:pt x="668" y="0"/>
                    <a:pt x="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3" name="Google Shape;14623;p90"/>
            <p:cNvSpPr/>
            <p:nvPr/>
          </p:nvSpPr>
          <p:spPr>
            <a:xfrm>
              <a:off x="2476196" y="3811054"/>
              <a:ext cx="23886" cy="15871"/>
            </a:xfrm>
            <a:custGeom>
              <a:avLst/>
              <a:gdLst/>
              <a:ahLst/>
              <a:cxnLst/>
              <a:rect l="l" t="t" r="r" b="b"/>
              <a:pathLst>
                <a:path w="751" h="499" extrusionOk="0">
                  <a:moveTo>
                    <a:pt x="564" y="0"/>
                  </a:moveTo>
                  <a:cubicBezTo>
                    <a:pt x="537" y="0"/>
                    <a:pt x="511" y="7"/>
                    <a:pt x="489" y="22"/>
                  </a:cubicBezTo>
                  <a:cubicBezTo>
                    <a:pt x="382" y="81"/>
                    <a:pt x="263" y="129"/>
                    <a:pt x="132" y="165"/>
                  </a:cubicBezTo>
                  <a:cubicBezTo>
                    <a:pt x="36" y="200"/>
                    <a:pt x="1" y="284"/>
                    <a:pt x="25" y="379"/>
                  </a:cubicBezTo>
                  <a:cubicBezTo>
                    <a:pt x="36" y="450"/>
                    <a:pt x="120" y="498"/>
                    <a:pt x="179" y="498"/>
                  </a:cubicBezTo>
                  <a:lnTo>
                    <a:pt x="215" y="498"/>
                  </a:lnTo>
                  <a:cubicBezTo>
                    <a:pt x="370" y="450"/>
                    <a:pt x="513" y="391"/>
                    <a:pt x="632" y="331"/>
                  </a:cubicBezTo>
                  <a:cubicBezTo>
                    <a:pt x="727" y="272"/>
                    <a:pt x="751" y="165"/>
                    <a:pt x="715" y="81"/>
                  </a:cubicBezTo>
                  <a:cubicBezTo>
                    <a:pt x="682" y="32"/>
                    <a:pt x="622" y="0"/>
                    <a:pt x="5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24" name="Google Shape;14624;p90"/>
          <p:cNvGrpSpPr/>
          <p:nvPr/>
        </p:nvGrpSpPr>
        <p:grpSpPr>
          <a:xfrm>
            <a:off x="1323901" y="3807173"/>
            <a:ext cx="356343" cy="356757"/>
            <a:chOff x="1323901" y="3807173"/>
            <a:chExt cx="356343" cy="356757"/>
          </a:xfrm>
          <a:solidFill>
            <a:schemeClr val="bg1"/>
          </a:solidFill>
        </p:grpSpPr>
        <p:sp>
          <p:nvSpPr>
            <p:cNvPr id="14625" name="Google Shape;14625;p90"/>
            <p:cNvSpPr/>
            <p:nvPr/>
          </p:nvSpPr>
          <p:spPr>
            <a:xfrm>
              <a:off x="1478760" y="4058242"/>
              <a:ext cx="413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" y="1"/>
                    <a:pt x="13" y="1"/>
                  </a:cubicBezTo>
                  <a:cubicBezTo>
                    <a:pt x="1" y="1"/>
                    <a:pt x="1" y="1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6" name="Google Shape;14626;p90"/>
            <p:cNvSpPr/>
            <p:nvPr/>
          </p:nvSpPr>
          <p:spPr>
            <a:xfrm>
              <a:off x="1323901" y="3807173"/>
              <a:ext cx="356343" cy="356757"/>
            </a:xfrm>
            <a:custGeom>
              <a:avLst/>
              <a:gdLst/>
              <a:ahLst/>
              <a:cxnLst/>
              <a:rect l="l" t="t" r="r" b="b"/>
              <a:pathLst>
                <a:path w="11204" h="11217" extrusionOk="0">
                  <a:moveTo>
                    <a:pt x="786" y="1"/>
                  </a:moveTo>
                  <a:cubicBezTo>
                    <a:pt x="357" y="1"/>
                    <a:pt x="0" y="358"/>
                    <a:pt x="0" y="799"/>
                  </a:cubicBezTo>
                  <a:lnTo>
                    <a:pt x="0" y="9050"/>
                  </a:lnTo>
                  <a:lnTo>
                    <a:pt x="0" y="9550"/>
                  </a:lnTo>
                  <a:cubicBezTo>
                    <a:pt x="0" y="10467"/>
                    <a:pt x="738" y="11217"/>
                    <a:pt x="1667" y="11217"/>
                  </a:cubicBezTo>
                  <a:lnTo>
                    <a:pt x="10418" y="11217"/>
                  </a:lnTo>
                  <a:cubicBezTo>
                    <a:pt x="10847" y="11217"/>
                    <a:pt x="11204" y="10859"/>
                    <a:pt x="11204" y="10419"/>
                  </a:cubicBezTo>
                  <a:lnTo>
                    <a:pt x="11204" y="10014"/>
                  </a:lnTo>
                  <a:cubicBezTo>
                    <a:pt x="11204" y="9919"/>
                    <a:pt x="11132" y="9847"/>
                    <a:pt x="11037" y="9847"/>
                  </a:cubicBezTo>
                  <a:cubicBezTo>
                    <a:pt x="10954" y="9847"/>
                    <a:pt x="10882" y="9919"/>
                    <a:pt x="10882" y="10014"/>
                  </a:cubicBezTo>
                  <a:lnTo>
                    <a:pt x="10882" y="10419"/>
                  </a:lnTo>
                  <a:cubicBezTo>
                    <a:pt x="10882" y="10681"/>
                    <a:pt x="10668" y="10883"/>
                    <a:pt x="10418" y="10883"/>
                  </a:cubicBezTo>
                  <a:lnTo>
                    <a:pt x="3155" y="10883"/>
                  </a:lnTo>
                  <a:cubicBezTo>
                    <a:pt x="3274" y="10800"/>
                    <a:pt x="3381" y="10693"/>
                    <a:pt x="3465" y="10574"/>
                  </a:cubicBezTo>
                  <a:lnTo>
                    <a:pt x="3762" y="10407"/>
                  </a:lnTo>
                  <a:cubicBezTo>
                    <a:pt x="3834" y="10478"/>
                    <a:pt x="3941" y="10514"/>
                    <a:pt x="4048" y="10514"/>
                  </a:cubicBezTo>
                  <a:lnTo>
                    <a:pt x="4584" y="10514"/>
                  </a:lnTo>
                  <a:cubicBezTo>
                    <a:pt x="4667" y="10514"/>
                    <a:pt x="4751" y="10443"/>
                    <a:pt x="4751" y="10347"/>
                  </a:cubicBezTo>
                  <a:cubicBezTo>
                    <a:pt x="4751" y="10264"/>
                    <a:pt x="4667" y="10181"/>
                    <a:pt x="4584" y="10181"/>
                  </a:cubicBezTo>
                  <a:lnTo>
                    <a:pt x="4155" y="10181"/>
                  </a:lnTo>
                  <a:lnTo>
                    <a:pt x="4774" y="9824"/>
                  </a:lnTo>
                  <a:lnTo>
                    <a:pt x="4774" y="9943"/>
                  </a:lnTo>
                  <a:cubicBezTo>
                    <a:pt x="4774" y="10038"/>
                    <a:pt x="4846" y="10109"/>
                    <a:pt x="4941" y="10109"/>
                  </a:cubicBezTo>
                  <a:cubicBezTo>
                    <a:pt x="5024" y="10109"/>
                    <a:pt x="5108" y="10038"/>
                    <a:pt x="5108" y="9943"/>
                  </a:cubicBezTo>
                  <a:lnTo>
                    <a:pt x="5108" y="9597"/>
                  </a:lnTo>
                  <a:lnTo>
                    <a:pt x="5536" y="9335"/>
                  </a:lnTo>
                  <a:lnTo>
                    <a:pt x="5536" y="9383"/>
                  </a:lnTo>
                  <a:cubicBezTo>
                    <a:pt x="5536" y="9478"/>
                    <a:pt x="5608" y="9550"/>
                    <a:pt x="5703" y="9550"/>
                  </a:cubicBezTo>
                  <a:cubicBezTo>
                    <a:pt x="5786" y="9550"/>
                    <a:pt x="5858" y="9478"/>
                    <a:pt x="5858" y="9383"/>
                  </a:cubicBezTo>
                  <a:lnTo>
                    <a:pt x="5858" y="9157"/>
                  </a:lnTo>
                  <a:lnTo>
                    <a:pt x="6251" y="8931"/>
                  </a:lnTo>
                  <a:lnTo>
                    <a:pt x="6251" y="10074"/>
                  </a:lnTo>
                  <a:cubicBezTo>
                    <a:pt x="6251" y="10312"/>
                    <a:pt x="6441" y="10478"/>
                    <a:pt x="6668" y="10478"/>
                  </a:cubicBezTo>
                  <a:lnTo>
                    <a:pt x="7203" y="10478"/>
                  </a:lnTo>
                  <a:cubicBezTo>
                    <a:pt x="7299" y="10478"/>
                    <a:pt x="7370" y="10407"/>
                    <a:pt x="7370" y="10324"/>
                  </a:cubicBezTo>
                  <a:cubicBezTo>
                    <a:pt x="7370" y="10228"/>
                    <a:pt x="7299" y="10157"/>
                    <a:pt x="7203" y="10157"/>
                  </a:cubicBezTo>
                  <a:lnTo>
                    <a:pt x="6668" y="10157"/>
                  </a:lnTo>
                  <a:cubicBezTo>
                    <a:pt x="6620" y="10157"/>
                    <a:pt x="6572" y="10109"/>
                    <a:pt x="6572" y="10062"/>
                  </a:cubicBezTo>
                  <a:lnTo>
                    <a:pt x="6572" y="8740"/>
                  </a:lnTo>
                  <a:lnTo>
                    <a:pt x="7156" y="8395"/>
                  </a:lnTo>
                  <a:lnTo>
                    <a:pt x="7310" y="8395"/>
                  </a:lnTo>
                  <a:cubicBezTo>
                    <a:pt x="7346" y="8395"/>
                    <a:pt x="7394" y="8442"/>
                    <a:pt x="7394" y="8490"/>
                  </a:cubicBezTo>
                  <a:lnTo>
                    <a:pt x="7394" y="9907"/>
                  </a:lnTo>
                  <a:cubicBezTo>
                    <a:pt x="7394" y="9990"/>
                    <a:pt x="7465" y="10074"/>
                    <a:pt x="7560" y="10074"/>
                  </a:cubicBezTo>
                  <a:cubicBezTo>
                    <a:pt x="7656" y="10074"/>
                    <a:pt x="7727" y="9990"/>
                    <a:pt x="7727" y="9907"/>
                  </a:cubicBezTo>
                  <a:lnTo>
                    <a:pt x="7727" y="8490"/>
                  </a:lnTo>
                  <a:cubicBezTo>
                    <a:pt x="7727" y="8359"/>
                    <a:pt x="7668" y="8240"/>
                    <a:pt x="7572" y="8157"/>
                  </a:cubicBezTo>
                  <a:lnTo>
                    <a:pt x="8382" y="7704"/>
                  </a:lnTo>
                  <a:lnTo>
                    <a:pt x="10406" y="7704"/>
                  </a:lnTo>
                  <a:cubicBezTo>
                    <a:pt x="10656" y="7704"/>
                    <a:pt x="10870" y="7907"/>
                    <a:pt x="10870" y="8157"/>
                  </a:cubicBezTo>
                  <a:lnTo>
                    <a:pt x="10870" y="9324"/>
                  </a:lnTo>
                  <a:cubicBezTo>
                    <a:pt x="10787" y="9419"/>
                    <a:pt x="10870" y="9490"/>
                    <a:pt x="10966" y="9490"/>
                  </a:cubicBezTo>
                  <a:cubicBezTo>
                    <a:pt x="11061" y="9490"/>
                    <a:pt x="11132" y="9419"/>
                    <a:pt x="11132" y="9324"/>
                  </a:cubicBezTo>
                  <a:lnTo>
                    <a:pt x="11132" y="8169"/>
                  </a:lnTo>
                  <a:cubicBezTo>
                    <a:pt x="11132" y="7728"/>
                    <a:pt x="10775" y="7371"/>
                    <a:pt x="10347" y="7371"/>
                  </a:cubicBezTo>
                  <a:lnTo>
                    <a:pt x="8906" y="7371"/>
                  </a:lnTo>
                  <a:lnTo>
                    <a:pt x="10251" y="6597"/>
                  </a:lnTo>
                  <a:cubicBezTo>
                    <a:pt x="10632" y="6383"/>
                    <a:pt x="10763" y="5906"/>
                    <a:pt x="10537" y="5525"/>
                  </a:cubicBezTo>
                  <a:lnTo>
                    <a:pt x="10335" y="5168"/>
                  </a:lnTo>
                  <a:cubicBezTo>
                    <a:pt x="10302" y="5119"/>
                    <a:pt x="10241" y="5087"/>
                    <a:pt x="10183" y="5087"/>
                  </a:cubicBezTo>
                  <a:cubicBezTo>
                    <a:pt x="10157" y="5087"/>
                    <a:pt x="10131" y="5094"/>
                    <a:pt x="10108" y="5109"/>
                  </a:cubicBezTo>
                  <a:cubicBezTo>
                    <a:pt x="10037" y="5156"/>
                    <a:pt x="10001" y="5264"/>
                    <a:pt x="10049" y="5335"/>
                  </a:cubicBezTo>
                  <a:lnTo>
                    <a:pt x="10251" y="5692"/>
                  </a:lnTo>
                  <a:cubicBezTo>
                    <a:pt x="10370" y="5918"/>
                    <a:pt x="10299" y="6180"/>
                    <a:pt x="10097" y="6323"/>
                  </a:cubicBezTo>
                  <a:cubicBezTo>
                    <a:pt x="6620" y="8312"/>
                    <a:pt x="7501" y="7811"/>
                    <a:pt x="7025" y="8085"/>
                  </a:cubicBezTo>
                  <a:cubicBezTo>
                    <a:pt x="5120" y="9193"/>
                    <a:pt x="7060" y="8073"/>
                    <a:pt x="3691" y="10014"/>
                  </a:cubicBezTo>
                  <a:cubicBezTo>
                    <a:pt x="3691" y="9990"/>
                    <a:pt x="3703" y="9978"/>
                    <a:pt x="3703" y="9966"/>
                  </a:cubicBezTo>
                  <a:lnTo>
                    <a:pt x="4120" y="9240"/>
                  </a:lnTo>
                  <a:cubicBezTo>
                    <a:pt x="4138" y="9242"/>
                    <a:pt x="4155" y="9243"/>
                    <a:pt x="4172" y="9243"/>
                  </a:cubicBezTo>
                  <a:cubicBezTo>
                    <a:pt x="4364" y="9243"/>
                    <a:pt x="4474" y="9123"/>
                    <a:pt x="4715" y="9002"/>
                  </a:cubicBezTo>
                  <a:lnTo>
                    <a:pt x="4870" y="8907"/>
                  </a:lnTo>
                  <a:cubicBezTo>
                    <a:pt x="4941" y="8859"/>
                    <a:pt x="4977" y="8764"/>
                    <a:pt x="4929" y="8681"/>
                  </a:cubicBezTo>
                  <a:cubicBezTo>
                    <a:pt x="4893" y="8627"/>
                    <a:pt x="4838" y="8600"/>
                    <a:pt x="4777" y="8600"/>
                  </a:cubicBezTo>
                  <a:cubicBezTo>
                    <a:pt x="4757" y="8600"/>
                    <a:pt x="4736" y="8603"/>
                    <a:pt x="4715" y="8609"/>
                  </a:cubicBezTo>
                  <a:cubicBezTo>
                    <a:pt x="4703" y="8609"/>
                    <a:pt x="4715" y="8609"/>
                    <a:pt x="4382" y="8800"/>
                  </a:cubicBezTo>
                  <a:lnTo>
                    <a:pt x="4703" y="8240"/>
                  </a:lnTo>
                  <a:lnTo>
                    <a:pt x="4751" y="8300"/>
                  </a:lnTo>
                  <a:cubicBezTo>
                    <a:pt x="4782" y="8356"/>
                    <a:pt x="4837" y="8386"/>
                    <a:pt x="4893" y="8386"/>
                  </a:cubicBezTo>
                  <a:cubicBezTo>
                    <a:pt x="4944" y="8386"/>
                    <a:pt x="4997" y="8362"/>
                    <a:pt x="5036" y="8312"/>
                  </a:cubicBezTo>
                  <a:cubicBezTo>
                    <a:pt x="5072" y="8264"/>
                    <a:pt x="5072" y="8192"/>
                    <a:pt x="5048" y="8133"/>
                  </a:cubicBezTo>
                  <a:lnTo>
                    <a:pt x="4917" y="7895"/>
                  </a:lnTo>
                  <a:cubicBezTo>
                    <a:pt x="4929" y="7859"/>
                    <a:pt x="4977" y="7776"/>
                    <a:pt x="5155" y="7478"/>
                  </a:cubicBezTo>
                  <a:cubicBezTo>
                    <a:pt x="5180" y="7527"/>
                    <a:pt x="5238" y="7559"/>
                    <a:pt x="5295" y="7559"/>
                  </a:cubicBezTo>
                  <a:cubicBezTo>
                    <a:pt x="5321" y="7559"/>
                    <a:pt x="5347" y="7553"/>
                    <a:pt x="5370" y="7538"/>
                  </a:cubicBezTo>
                  <a:cubicBezTo>
                    <a:pt x="5453" y="7490"/>
                    <a:pt x="5477" y="7395"/>
                    <a:pt x="5429" y="7311"/>
                  </a:cubicBezTo>
                  <a:lnTo>
                    <a:pt x="5346" y="7145"/>
                  </a:lnTo>
                  <a:lnTo>
                    <a:pt x="5572" y="6764"/>
                  </a:lnTo>
                  <a:cubicBezTo>
                    <a:pt x="6094" y="7677"/>
                    <a:pt x="6119" y="7717"/>
                    <a:pt x="6120" y="7717"/>
                  </a:cubicBezTo>
                  <a:cubicBezTo>
                    <a:pt x="6120" y="7717"/>
                    <a:pt x="6120" y="7716"/>
                    <a:pt x="6120" y="7716"/>
                  </a:cubicBezTo>
                  <a:lnTo>
                    <a:pt x="6120" y="7716"/>
                  </a:lnTo>
                  <a:cubicBezTo>
                    <a:pt x="6199" y="7843"/>
                    <a:pt x="6337" y="7917"/>
                    <a:pt x="6476" y="7917"/>
                  </a:cubicBezTo>
                  <a:cubicBezTo>
                    <a:pt x="6546" y="7917"/>
                    <a:pt x="6616" y="7899"/>
                    <a:pt x="6679" y="7859"/>
                  </a:cubicBezTo>
                  <a:cubicBezTo>
                    <a:pt x="6715" y="7847"/>
                    <a:pt x="6798" y="7788"/>
                    <a:pt x="7144" y="7597"/>
                  </a:cubicBezTo>
                  <a:cubicBezTo>
                    <a:pt x="7215" y="7550"/>
                    <a:pt x="7251" y="7466"/>
                    <a:pt x="7215" y="7395"/>
                  </a:cubicBezTo>
                  <a:cubicBezTo>
                    <a:pt x="7198" y="7327"/>
                    <a:pt x="7134" y="7296"/>
                    <a:pt x="7063" y="7296"/>
                  </a:cubicBezTo>
                  <a:cubicBezTo>
                    <a:pt x="7035" y="7296"/>
                    <a:pt x="7005" y="7301"/>
                    <a:pt x="6977" y="7311"/>
                  </a:cubicBezTo>
                  <a:lnTo>
                    <a:pt x="6846" y="7395"/>
                  </a:lnTo>
                  <a:cubicBezTo>
                    <a:pt x="6489" y="7585"/>
                    <a:pt x="6501" y="7597"/>
                    <a:pt x="6465" y="7597"/>
                  </a:cubicBezTo>
                  <a:cubicBezTo>
                    <a:pt x="6370" y="7597"/>
                    <a:pt x="6429" y="7597"/>
                    <a:pt x="5751" y="6442"/>
                  </a:cubicBezTo>
                  <a:lnTo>
                    <a:pt x="6120" y="5787"/>
                  </a:lnTo>
                  <a:cubicBezTo>
                    <a:pt x="6179" y="5752"/>
                    <a:pt x="6191" y="5728"/>
                    <a:pt x="6239" y="5728"/>
                  </a:cubicBezTo>
                  <a:cubicBezTo>
                    <a:pt x="6263" y="5728"/>
                    <a:pt x="6298" y="5740"/>
                    <a:pt x="6310" y="5764"/>
                  </a:cubicBezTo>
                  <a:lnTo>
                    <a:pt x="7025" y="6990"/>
                  </a:lnTo>
                  <a:cubicBezTo>
                    <a:pt x="7057" y="7039"/>
                    <a:pt x="7118" y="7071"/>
                    <a:pt x="7176" y="7071"/>
                  </a:cubicBezTo>
                  <a:cubicBezTo>
                    <a:pt x="7203" y="7071"/>
                    <a:pt x="7228" y="7064"/>
                    <a:pt x="7251" y="7049"/>
                  </a:cubicBezTo>
                  <a:cubicBezTo>
                    <a:pt x="7322" y="7002"/>
                    <a:pt x="7358" y="6895"/>
                    <a:pt x="7310" y="6823"/>
                  </a:cubicBezTo>
                  <a:lnTo>
                    <a:pt x="6596" y="5609"/>
                  </a:lnTo>
                  <a:cubicBezTo>
                    <a:pt x="6537" y="5502"/>
                    <a:pt x="6441" y="5442"/>
                    <a:pt x="6322" y="5406"/>
                  </a:cubicBezTo>
                  <a:lnTo>
                    <a:pt x="6822" y="4573"/>
                  </a:lnTo>
                  <a:cubicBezTo>
                    <a:pt x="8573" y="3573"/>
                    <a:pt x="8525" y="3537"/>
                    <a:pt x="8739" y="3537"/>
                  </a:cubicBezTo>
                  <a:cubicBezTo>
                    <a:pt x="8906" y="3537"/>
                    <a:pt x="9049" y="3620"/>
                    <a:pt x="9144" y="3763"/>
                  </a:cubicBezTo>
                  <a:lnTo>
                    <a:pt x="9716" y="4763"/>
                  </a:lnTo>
                  <a:cubicBezTo>
                    <a:pt x="9747" y="4818"/>
                    <a:pt x="9804" y="4847"/>
                    <a:pt x="9859" y="4847"/>
                  </a:cubicBezTo>
                  <a:cubicBezTo>
                    <a:pt x="9888" y="4847"/>
                    <a:pt x="9917" y="4839"/>
                    <a:pt x="9942" y="4823"/>
                  </a:cubicBezTo>
                  <a:cubicBezTo>
                    <a:pt x="10013" y="4787"/>
                    <a:pt x="10049" y="4680"/>
                    <a:pt x="10001" y="4609"/>
                  </a:cubicBezTo>
                  <a:lnTo>
                    <a:pt x="9418" y="3597"/>
                  </a:lnTo>
                  <a:cubicBezTo>
                    <a:pt x="9282" y="3348"/>
                    <a:pt x="9011" y="3202"/>
                    <a:pt x="8736" y="3202"/>
                  </a:cubicBezTo>
                  <a:cubicBezTo>
                    <a:pt x="8602" y="3202"/>
                    <a:pt x="8467" y="3237"/>
                    <a:pt x="8346" y="3311"/>
                  </a:cubicBezTo>
                  <a:lnTo>
                    <a:pt x="7144" y="4013"/>
                  </a:lnTo>
                  <a:lnTo>
                    <a:pt x="7846" y="2811"/>
                  </a:lnTo>
                  <a:cubicBezTo>
                    <a:pt x="7918" y="2692"/>
                    <a:pt x="7941" y="2549"/>
                    <a:pt x="7941" y="2418"/>
                  </a:cubicBezTo>
                  <a:cubicBezTo>
                    <a:pt x="7941" y="2132"/>
                    <a:pt x="7799" y="1870"/>
                    <a:pt x="7560" y="1739"/>
                  </a:cubicBezTo>
                  <a:lnTo>
                    <a:pt x="7203" y="1525"/>
                  </a:lnTo>
                  <a:cubicBezTo>
                    <a:pt x="7181" y="1510"/>
                    <a:pt x="7155" y="1503"/>
                    <a:pt x="7128" y="1503"/>
                  </a:cubicBezTo>
                  <a:cubicBezTo>
                    <a:pt x="7070" y="1503"/>
                    <a:pt x="7010" y="1535"/>
                    <a:pt x="6977" y="1584"/>
                  </a:cubicBezTo>
                  <a:cubicBezTo>
                    <a:pt x="6929" y="1656"/>
                    <a:pt x="6965" y="1763"/>
                    <a:pt x="7037" y="1811"/>
                  </a:cubicBezTo>
                  <a:lnTo>
                    <a:pt x="7394" y="2013"/>
                  </a:lnTo>
                  <a:cubicBezTo>
                    <a:pt x="7608" y="2132"/>
                    <a:pt x="7691" y="2418"/>
                    <a:pt x="7560" y="2644"/>
                  </a:cubicBezTo>
                  <a:lnTo>
                    <a:pt x="6572" y="4335"/>
                  </a:lnTo>
                  <a:lnTo>
                    <a:pt x="6251" y="4918"/>
                  </a:lnTo>
                  <a:lnTo>
                    <a:pt x="5882" y="5561"/>
                  </a:lnTo>
                  <a:lnTo>
                    <a:pt x="5358" y="6454"/>
                  </a:lnTo>
                  <a:cubicBezTo>
                    <a:pt x="5024" y="7002"/>
                    <a:pt x="4751" y="7490"/>
                    <a:pt x="4036" y="8752"/>
                  </a:cubicBezTo>
                  <a:cubicBezTo>
                    <a:pt x="3953" y="8871"/>
                    <a:pt x="3917" y="8966"/>
                    <a:pt x="3881" y="9014"/>
                  </a:cubicBezTo>
                  <a:cubicBezTo>
                    <a:pt x="3884" y="9010"/>
                    <a:pt x="3885" y="9007"/>
                    <a:pt x="3884" y="9007"/>
                  </a:cubicBezTo>
                  <a:lnTo>
                    <a:pt x="3884" y="9007"/>
                  </a:lnTo>
                  <a:cubicBezTo>
                    <a:pt x="3882" y="9007"/>
                    <a:pt x="3851" y="9059"/>
                    <a:pt x="3762" y="9216"/>
                  </a:cubicBezTo>
                  <a:lnTo>
                    <a:pt x="3762" y="8192"/>
                  </a:lnTo>
                  <a:cubicBezTo>
                    <a:pt x="4048" y="8145"/>
                    <a:pt x="4096" y="7895"/>
                    <a:pt x="4191" y="7740"/>
                  </a:cubicBezTo>
                  <a:cubicBezTo>
                    <a:pt x="4191" y="7728"/>
                    <a:pt x="4227" y="7692"/>
                    <a:pt x="4310" y="7538"/>
                  </a:cubicBezTo>
                  <a:cubicBezTo>
                    <a:pt x="4370" y="7430"/>
                    <a:pt x="4310" y="7311"/>
                    <a:pt x="4191" y="7288"/>
                  </a:cubicBezTo>
                  <a:cubicBezTo>
                    <a:pt x="4178" y="7282"/>
                    <a:pt x="4165" y="7280"/>
                    <a:pt x="4152" y="7280"/>
                  </a:cubicBezTo>
                  <a:cubicBezTo>
                    <a:pt x="4103" y="7280"/>
                    <a:pt x="4055" y="7312"/>
                    <a:pt x="4036" y="7359"/>
                  </a:cubicBezTo>
                  <a:cubicBezTo>
                    <a:pt x="4037" y="7358"/>
                    <a:pt x="4037" y="7357"/>
                    <a:pt x="4036" y="7357"/>
                  </a:cubicBezTo>
                  <a:cubicBezTo>
                    <a:pt x="4029" y="7357"/>
                    <a:pt x="3762" y="7824"/>
                    <a:pt x="3762" y="7835"/>
                  </a:cubicBezTo>
                  <a:lnTo>
                    <a:pt x="3762" y="6990"/>
                  </a:lnTo>
                  <a:lnTo>
                    <a:pt x="3917" y="7073"/>
                  </a:lnTo>
                  <a:cubicBezTo>
                    <a:pt x="3942" y="7090"/>
                    <a:pt x="3970" y="7098"/>
                    <a:pt x="3999" y="7098"/>
                  </a:cubicBezTo>
                  <a:cubicBezTo>
                    <a:pt x="4054" y="7098"/>
                    <a:pt x="4108" y="7068"/>
                    <a:pt x="4131" y="7014"/>
                  </a:cubicBezTo>
                  <a:cubicBezTo>
                    <a:pt x="4179" y="6942"/>
                    <a:pt x="4155" y="6835"/>
                    <a:pt x="4072" y="6799"/>
                  </a:cubicBezTo>
                  <a:lnTo>
                    <a:pt x="3762" y="6609"/>
                  </a:lnTo>
                  <a:lnTo>
                    <a:pt x="3762" y="6121"/>
                  </a:lnTo>
                  <a:cubicBezTo>
                    <a:pt x="3834" y="6156"/>
                    <a:pt x="3870" y="6204"/>
                    <a:pt x="3941" y="6204"/>
                  </a:cubicBezTo>
                  <a:cubicBezTo>
                    <a:pt x="4108" y="6204"/>
                    <a:pt x="4167" y="5978"/>
                    <a:pt x="4036" y="5883"/>
                  </a:cubicBezTo>
                  <a:cubicBezTo>
                    <a:pt x="3858" y="5775"/>
                    <a:pt x="3798" y="5752"/>
                    <a:pt x="3774" y="5740"/>
                  </a:cubicBezTo>
                  <a:lnTo>
                    <a:pt x="3774" y="5287"/>
                  </a:lnTo>
                  <a:cubicBezTo>
                    <a:pt x="4905" y="5942"/>
                    <a:pt x="4882" y="5942"/>
                    <a:pt x="5024" y="5942"/>
                  </a:cubicBezTo>
                  <a:cubicBezTo>
                    <a:pt x="5179" y="5942"/>
                    <a:pt x="5310" y="5871"/>
                    <a:pt x="5382" y="5740"/>
                  </a:cubicBezTo>
                  <a:cubicBezTo>
                    <a:pt x="5405" y="5704"/>
                    <a:pt x="5465" y="5621"/>
                    <a:pt x="5655" y="5275"/>
                  </a:cubicBezTo>
                  <a:cubicBezTo>
                    <a:pt x="5724" y="5161"/>
                    <a:pt x="5617" y="5025"/>
                    <a:pt x="5492" y="5025"/>
                  </a:cubicBezTo>
                  <a:cubicBezTo>
                    <a:pt x="5487" y="5025"/>
                    <a:pt x="5482" y="5025"/>
                    <a:pt x="5477" y="5025"/>
                  </a:cubicBezTo>
                  <a:cubicBezTo>
                    <a:pt x="5477" y="5025"/>
                    <a:pt x="5405" y="5037"/>
                    <a:pt x="5358" y="5097"/>
                  </a:cubicBezTo>
                  <a:lnTo>
                    <a:pt x="5084" y="5561"/>
                  </a:lnTo>
                  <a:cubicBezTo>
                    <a:pt x="5068" y="5584"/>
                    <a:pt x="5043" y="5603"/>
                    <a:pt x="5014" y="5603"/>
                  </a:cubicBezTo>
                  <a:cubicBezTo>
                    <a:pt x="4998" y="5603"/>
                    <a:pt x="4982" y="5597"/>
                    <a:pt x="4965" y="5585"/>
                  </a:cubicBezTo>
                  <a:cubicBezTo>
                    <a:pt x="3977" y="5013"/>
                    <a:pt x="3798" y="4906"/>
                    <a:pt x="3762" y="4883"/>
                  </a:cubicBezTo>
                  <a:lnTo>
                    <a:pt x="3762" y="4335"/>
                  </a:lnTo>
                  <a:cubicBezTo>
                    <a:pt x="3881" y="4156"/>
                    <a:pt x="3881" y="4073"/>
                    <a:pt x="3977" y="4073"/>
                  </a:cubicBezTo>
                  <a:cubicBezTo>
                    <a:pt x="3979" y="4073"/>
                    <a:pt x="3981" y="4073"/>
                    <a:pt x="3982" y="4073"/>
                  </a:cubicBezTo>
                  <a:cubicBezTo>
                    <a:pt x="4010" y="4073"/>
                    <a:pt x="4031" y="4094"/>
                    <a:pt x="5239" y="4787"/>
                  </a:cubicBezTo>
                  <a:cubicBezTo>
                    <a:pt x="5261" y="4798"/>
                    <a:pt x="5286" y="4804"/>
                    <a:pt x="5313" y="4804"/>
                  </a:cubicBezTo>
                  <a:cubicBezTo>
                    <a:pt x="5371" y="4804"/>
                    <a:pt x="5432" y="4777"/>
                    <a:pt x="5465" y="4728"/>
                  </a:cubicBezTo>
                  <a:cubicBezTo>
                    <a:pt x="5501" y="4644"/>
                    <a:pt x="5477" y="4549"/>
                    <a:pt x="5405" y="4502"/>
                  </a:cubicBezTo>
                  <a:lnTo>
                    <a:pt x="4179" y="3787"/>
                  </a:lnTo>
                  <a:cubicBezTo>
                    <a:pt x="4120" y="3751"/>
                    <a:pt x="4048" y="3728"/>
                    <a:pt x="3977" y="3728"/>
                  </a:cubicBezTo>
                  <a:cubicBezTo>
                    <a:pt x="3893" y="3728"/>
                    <a:pt x="3822" y="3740"/>
                    <a:pt x="3762" y="3787"/>
                  </a:cubicBezTo>
                  <a:lnTo>
                    <a:pt x="3762" y="2894"/>
                  </a:lnTo>
                  <a:lnTo>
                    <a:pt x="4834" y="1049"/>
                  </a:lnTo>
                  <a:cubicBezTo>
                    <a:pt x="4915" y="910"/>
                    <a:pt x="5075" y="822"/>
                    <a:pt x="5240" y="822"/>
                  </a:cubicBezTo>
                  <a:cubicBezTo>
                    <a:pt x="5316" y="822"/>
                    <a:pt x="5394" y="841"/>
                    <a:pt x="5465" y="882"/>
                  </a:cubicBezTo>
                  <a:lnTo>
                    <a:pt x="6477" y="1465"/>
                  </a:lnTo>
                  <a:cubicBezTo>
                    <a:pt x="6499" y="1480"/>
                    <a:pt x="6525" y="1487"/>
                    <a:pt x="6552" y="1487"/>
                  </a:cubicBezTo>
                  <a:cubicBezTo>
                    <a:pt x="6609" y="1487"/>
                    <a:pt x="6667" y="1455"/>
                    <a:pt x="6691" y="1406"/>
                  </a:cubicBezTo>
                  <a:cubicBezTo>
                    <a:pt x="6739" y="1334"/>
                    <a:pt x="6715" y="1227"/>
                    <a:pt x="6632" y="1180"/>
                  </a:cubicBezTo>
                  <a:lnTo>
                    <a:pt x="5620" y="608"/>
                  </a:lnTo>
                  <a:cubicBezTo>
                    <a:pt x="5496" y="536"/>
                    <a:pt x="5359" y="502"/>
                    <a:pt x="5223" y="502"/>
                  </a:cubicBezTo>
                  <a:cubicBezTo>
                    <a:pt x="4954" y="502"/>
                    <a:pt x="4691" y="637"/>
                    <a:pt x="4548" y="882"/>
                  </a:cubicBezTo>
                  <a:lnTo>
                    <a:pt x="3774" y="2239"/>
                  </a:lnTo>
                  <a:lnTo>
                    <a:pt x="3774" y="799"/>
                  </a:lnTo>
                  <a:cubicBezTo>
                    <a:pt x="3774" y="370"/>
                    <a:pt x="3417" y="13"/>
                    <a:pt x="2988" y="13"/>
                  </a:cubicBezTo>
                  <a:lnTo>
                    <a:pt x="2572" y="13"/>
                  </a:lnTo>
                  <a:cubicBezTo>
                    <a:pt x="2488" y="13"/>
                    <a:pt x="2405" y="84"/>
                    <a:pt x="2405" y="168"/>
                  </a:cubicBezTo>
                  <a:cubicBezTo>
                    <a:pt x="2405" y="263"/>
                    <a:pt x="2488" y="334"/>
                    <a:pt x="2572" y="334"/>
                  </a:cubicBezTo>
                  <a:lnTo>
                    <a:pt x="2988" y="334"/>
                  </a:lnTo>
                  <a:cubicBezTo>
                    <a:pt x="3239" y="334"/>
                    <a:pt x="3453" y="549"/>
                    <a:pt x="3453" y="799"/>
                  </a:cubicBezTo>
                  <a:lnTo>
                    <a:pt x="3453" y="2823"/>
                  </a:lnTo>
                  <a:lnTo>
                    <a:pt x="3453" y="3489"/>
                  </a:lnTo>
                  <a:lnTo>
                    <a:pt x="3453" y="4216"/>
                  </a:lnTo>
                  <a:cubicBezTo>
                    <a:pt x="3453" y="8966"/>
                    <a:pt x="3477" y="9574"/>
                    <a:pt x="3417" y="9847"/>
                  </a:cubicBezTo>
                  <a:cubicBezTo>
                    <a:pt x="3381" y="10026"/>
                    <a:pt x="3298" y="10205"/>
                    <a:pt x="3203" y="10336"/>
                  </a:cubicBezTo>
                  <a:cubicBezTo>
                    <a:pt x="3167" y="10371"/>
                    <a:pt x="3143" y="10407"/>
                    <a:pt x="3108" y="10455"/>
                  </a:cubicBezTo>
                  <a:cubicBezTo>
                    <a:pt x="2858" y="10717"/>
                    <a:pt x="2512" y="10871"/>
                    <a:pt x="2143" y="10871"/>
                  </a:cubicBezTo>
                  <a:lnTo>
                    <a:pt x="1655" y="10871"/>
                  </a:lnTo>
                  <a:cubicBezTo>
                    <a:pt x="917" y="10871"/>
                    <a:pt x="321" y="10276"/>
                    <a:pt x="321" y="9550"/>
                  </a:cubicBezTo>
                  <a:lnTo>
                    <a:pt x="321" y="799"/>
                  </a:lnTo>
                  <a:cubicBezTo>
                    <a:pt x="321" y="549"/>
                    <a:pt x="536" y="334"/>
                    <a:pt x="786" y="334"/>
                  </a:cubicBezTo>
                  <a:lnTo>
                    <a:pt x="1953" y="334"/>
                  </a:lnTo>
                  <a:cubicBezTo>
                    <a:pt x="2036" y="334"/>
                    <a:pt x="2107" y="263"/>
                    <a:pt x="2107" y="168"/>
                  </a:cubicBezTo>
                  <a:cubicBezTo>
                    <a:pt x="2107" y="84"/>
                    <a:pt x="2036" y="1"/>
                    <a:pt x="1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7" name="Google Shape;14627;p90"/>
            <p:cNvSpPr/>
            <p:nvPr/>
          </p:nvSpPr>
          <p:spPr>
            <a:xfrm>
              <a:off x="1605630" y="4063935"/>
              <a:ext cx="46976" cy="76523"/>
            </a:xfrm>
            <a:custGeom>
              <a:avLst/>
              <a:gdLst/>
              <a:ahLst/>
              <a:cxnLst/>
              <a:rect l="l" t="t" r="r" b="b"/>
              <a:pathLst>
                <a:path w="1477" h="2406" extrusionOk="0">
                  <a:moveTo>
                    <a:pt x="417" y="0"/>
                  </a:moveTo>
                  <a:cubicBezTo>
                    <a:pt x="179" y="0"/>
                    <a:pt x="0" y="191"/>
                    <a:pt x="0" y="417"/>
                  </a:cubicBezTo>
                  <a:lnTo>
                    <a:pt x="0" y="2001"/>
                  </a:lnTo>
                  <a:cubicBezTo>
                    <a:pt x="0" y="2239"/>
                    <a:pt x="191" y="2405"/>
                    <a:pt x="417" y="2405"/>
                  </a:cubicBezTo>
                  <a:lnTo>
                    <a:pt x="953" y="2405"/>
                  </a:lnTo>
                  <a:cubicBezTo>
                    <a:pt x="1036" y="2405"/>
                    <a:pt x="1119" y="2334"/>
                    <a:pt x="1119" y="2251"/>
                  </a:cubicBezTo>
                  <a:cubicBezTo>
                    <a:pt x="1119" y="2155"/>
                    <a:pt x="1036" y="2084"/>
                    <a:pt x="953" y="2084"/>
                  </a:cubicBezTo>
                  <a:lnTo>
                    <a:pt x="417" y="2084"/>
                  </a:lnTo>
                  <a:cubicBezTo>
                    <a:pt x="369" y="2084"/>
                    <a:pt x="322" y="2036"/>
                    <a:pt x="322" y="1989"/>
                  </a:cubicBezTo>
                  <a:lnTo>
                    <a:pt x="322" y="417"/>
                  </a:lnTo>
                  <a:cubicBezTo>
                    <a:pt x="322" y="369"/>
                    <a:pt x="369" y="322"/>
                    <a:pt x="417" y="322"/>
                  </a:cubicBezTo>
                  <a:lnTo>
                    <a:pt x="1060" y="322"/>
                  </a:lnTo>
                  <a:cubicBezTo>
                    <a:pt x="1096" y="322"/>
                    <a:pt x="1143" y="369"/>
                    <a:pt x="1143" y="417"/>
                  </a:cubicBezTo>
                  <a:lnTo>
                    <a:pt x="1143" y="1834"/>
                  </a:lnTo>
                  <a:cubicBezTo>
                    <a:pt x="1143" y="1917"/>
                    <a:pt x="1215" y="1989"/>
                    <a:pt x="1310" y="1989"/>
                  </a:cubicBezTo>
                  <a:cubicBezTo>
                    <a:pt x="1393" y="1989"/>
                    <a:pt x="1477" y="1917"/>
                    <a:pt x="1477" y="1834"/>
                  </a:cubicBezTo>
                  <a:lnTo>
                    <a:pt x="1477" y="417"/>
                  </a:lnTo>
                  <a:cubicBezTo>
                    <a:pt x="1477" y="179"/>
                    <a:pt x="1274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8" name="Google Shape;14628;p90"/>
            <p:cNvSpPr/>
            <p:nvPr/>
          </p:nvSpPr>
          <p:spPr>
            <a:xfrm>
              <a:off x="1582158" y="4065462"/>
              <a:ext cx="10623" cy="45449"/>
            </a:xfrm>
            <a:custGeom>
              <a:avLst/>
              <a:gdLst/>
              <a:ahLst/>
              <a:cxnLst/>
              <a:rect l="l" t="t" r="r" b="b"/>
              <a:pathLst>
                <a:path w="334" h="1429" extrusionOk="0">
                  <a:moveTo>
                    <a:pt x="167" y="0"/>
                  </a:moveTo>
                  <a:cubicBezTo>
                    <a:pt x="83" y="0"/>
                    <a:pt x="0" y="71"/>
                    <a:pt x="0" y="167"/>
                  </a:cubicBezTo>
                  <a:lnTo>
                    <a:pt x="0" y="1262"/>
                  </a:lnTo>
                  <a:cubicBezTo>
                    <a:pt x="0" y="1357"/>
                    <a:pt x="83" y="1429"/>
                    <a:pt x="167" y="1429"/>
                  </a:cubicBezTo>
                  <a:cubicBezTo>
                    <a:pt x="262" y="1429"/>
                    <a:pt x="333" y="1357"/>
                    <a:pt x="333" y="1262"/>
                  </a:cubicBezTo>
                  <a:lnTo>
                    <a:pt x="333" y="167"/>
                  </a:lnTo>
                  <a:cubicBezTo>
                    <a:pt x="333" y="71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9" name="Google Shape;14629;p90"/>
            <p:cNvSpPr/>
            <p:nvPr/>
          </p:nvSpPr>
          <p:spPr>
            <a:xfrm>
              <a:off x="1582158" y="4121884"/>
              <a:ext cx="10623" cy="17429"/>
            </a:xfrm>
            <a:custGeom>
              <a:avLst/>
              <a:gdLst/>
              <a:ahLst/>
              <a:cxnLst/>
              <a:rect l="l" t="t" r="r" b="b"/>
              <a:pathLst>
                <a:path w="334" h="548" extrusionOk="0">
                  <a:moveTo>
                    <a:pt x="167" y="0"/>
                  </a:moveTo>
                  <a:cubicBezTo>
                    <a:pt x="83" y="0"/>
                    <a:pt x="0" y="71"/>
                    <a:pt x="0" y="155"/>
                  </a:cubicBezTo>
                  <a:lnTo>
                    <a:pt x="0" y="381"/>
                  </a:lnTo>
                  <a:cubicBezTo>
                    <a:pt x="0" y="476"/>
                    <a:pt x="83" y="548"/>
                    <a:pt x="167" y="548"/>
                  </a:cubicBezTo>
                  <a:cubicBezTo>
                    <a:pt x="262" y="548"/>
                    <a:pt x="333" y="476"/>
                    <a:pt x="333" y="381"/>
                  </a:cubicBezTo>
                  <a:lnTo>
                    <a:pt x="333" y="155"/>
                  </a:lnTo>
                  <a:cubicBezTo>
                    <a:pt x="333" y="71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0" name="Google Shape;14630;p90"/>
            <p:cNvSpPr/>
            <p:nvPr/>
          </p:nvSpPr>
          <p:spPr>
            <a:xfrm>
              <a:off x="1497684" y="4121884"/>
              <a:ext cx="10273" cy="17429"/>
            </a:xfrm>
            <a:custGeom>
              <a:avLst/>
              <a:gdLst/>
              <a:ahLst/>
              <a:cxnLst/>
              <a:rect l="l" t="t" r="r" b="b"/>
              <a:pathLst>
                <a:path w="323" h="548" extrusionOk="0">
                  <a:moveTo>
                    <a:pt x="168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81"/>
                  </a:lnTo>
                  <a:cubicBezTo>
                    <a:pt x="1" y="476"/>
                    <a:pt x="72" y="548"/>
                    <a:pt x="168" y="548"/>
                  </a:cubicBezTo>
                  <a:cubicBezTo>
                    <a:pt x="251" y="548"/>
                    <a:pt x="322" y="476"/>
                    <a:pt x="322" y="381"/>
                  </a:cubicBezTo>
                  <a:lnTo>
                    <a:pt x="322" y="155"/>
                  </a:lnTo>
                  <a:cubicBezTo>
                    <a:pt x="322" y="71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1" name="Google Shape;14631;p90"/>
            <p:cNvSpPr/>
            <p:nvPr/>
          </p:nvSpPr>
          <p:spPr>
            <a:xfrm>
              <a:off x="1360604" y="4091574"/>
              <a:ext cx="43986" cy="43573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1" y="322"/>
                  </a:moveTo>
                  <a:cubicBezTo>
                    <a:pt x="882" y="322"/>
                    <a:pt x="1049" y="489"/>
                    <a:pt x="1049" y="679"/>
                  </a:cubicBezTo>
                  <a:cubicBezTo>
                    <a:pt x="1049" y="870"/>
                    <a:pt x="882" y="1036"/>
                    <a:pt x="691" y="1036"/>
                  </a:cubicBezTo>
                  <a:cubicBezTo>
                    <a:pt x="501" y="1036"/>
                    <a:pt x="334" y="870"/>
                    <a:pt x="334" y="679"/>
                  </a:cubicBezTo>
                  <a:cubicBezTo>
                    <a:pt x="334" y="489"/>
                    <a:pt x="501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22" y="1"/>
                    <a:pt x="1" y="310"/>
                    <a:pt x="1" y="679"/>
                  </a:cubicBezTo>
                  <a:cubicBezTo>
                    <a:pt x="1" y="1048"/>
                    <a:pt x="322" y="1370"/>
                    <a:pt x="691" y="1370"/>
                  </a:cubicBezTo>
                  <a:cubicBezTo>
                    <a:pt x="1061" y="1370"/>
                    <a:pt x="1382" y="1048"/>
                    <a:pt x="1382" y="679"/>
                  </a:cubicBezTo>
                  <a:cubicBezTo>
                    <a:pt x="1382" y="310"/>
                    <a:pt x="1061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2" name="Google Shape;14632;p90"/>
            <p:cNvSpPr/>
            <p:nvPr/>
          </p:nvSpPr>
          <p:spPr>
            <a:xfrm>
              <a:off x="1344320" y="3832172"/>
              <a:ext cx="76523" cy="46626"/>
            </a:xfrm>
            <a:custGeom>
              <a:avLst/>
              <a:gdLst/>
              <a:ahLst/>
              <a:cxnLst/>
              <a:rect l="l" t="t" r="r" b="b"/>
              <a:pathLst>
                <a:path w="2406" h="1466" extrusionOk="0">
                  <a:moveTo>
                    <a:pt x="418" y="1"/>
                  </a:moveTo>
                  <a:cubicBezTo>
                    <a:pt x="180" y="1"/>
                    <a:pt x="1" y="191"/>
                    <a:pt x="1" y="417"/>
                  </a:cubicBezTo>
                  <a:lnTo>
                    <a:pt x="1" y="1049"/>
                  </a:lnTo>
                  <a:cubicBezTo>
                    <a:pt x="1" y="1287"/>
                    <a:pt x="191" y="1465"/>
                    <a:pt x="418" y="1465"/>
                  </a:cubicBezTo>
                  <a:lnTo>
                    <a:pt x="1989" y="1465"/>
                  </a:lnTo>
                  <a:cubicBezTo>
                    <a:pt x="2227" y="1465"/>
                    <a:pt x="2406" y="1275"/>
                    <a:pt x="2406" y="1049"/>
                  </a:cubicBezTo>
                  <a:lnTo>
                    <a:pt x="2406" y="513"/>
                  </a:lnTo>
                  <a:cubicBezTo>
                    <a:pt x="2406" y="429"/>
                    <a:pt x="2335" y="358"/>
                    <a:pt x="2251" y="358"/>
                  </a:cubicBezTo>
                  <a:cubicBezTo>
                    <a:pt x="2156" y="358"/>
                    <a:pt x="2085" y="429"/>
                    <a:pt x="2085" y="513"/>
                  </a:cubicBezTo>
                  <a:lnTo>
                    <a:pt x="2085" y="1049"/>
                  </a:lnTo>
                  <a:cubicBezTo>
                    <a:pt x="2085" y="1096"/>
                    <a:pt x="2037" y="1144"/>
                    <a:pt x="1989" y="1144"/>
                  </a:cubicBezTo>
                  <a:lnTo>
                    <a:pt x="418" y="1144"/>
                  </a:lnTo>
                  <a:cubicBezTo>
                    <a:pt x="370" y="1144"/>
                    <a:pt x="322" y="1096"/>
                    <a:pt x="322" y="1049"/>
                  </a:cubicBezTo>
                  <a:lnTo>
                    <a:pt x="322" y="417"/>
                  </a:lnTo>
                  <a:cubicBezTo>
                    <a:pt x="322" y="370"/>
                    <a:pt x="370" y="322"/>
                    <a:pt x="418" y="322"/>
                  </a:cubicBezTo>
                  <a:lnTo>
                    <a:pt x="1823" y="322"/>
                  </a:lnTo>
                  <a:cubicBezTo>
                    <a:pt x="1918" y="322"/>
                    <a:pt x="1989" y="251"/>
                    <a:pt x="1989" y="156"/>
                  </a:cubicBezTo>
                  <a:cubicBezTo>
                    <a:pt x="1989" y="72"/>
                    <a:pt x="1918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3" name="Google Shape;14633;p90"/>
            <p:cNvSpPr/>
            <p:nvPr/>
          </p:nvSpPr>
          <p:spPr>
            <a:xfrm>
              <a:off x="1401887" y="3891648"/>
              <a:ext cx="17843" cy="10623"/>
            </a:xfrm>
            <a:custGeom>
              <a:avLst/>
              <a:gdLst/>
              <a:ahLst/>
              <a:cxnLst/>
              <a:rect l="l" t="t" r="r" b="b"/>
              <a:pathLst>
                <a:path w="561" h="334" extrusionOk="0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7" y="333"/>
                  </a:cubicBezTo>
                  <a:lnTo>
                    <a:pt x="394" y="333"/>
                  </a:lnTo>
                  <a:cubicBezTo>
                    <a:pt x="477" y="333"/>
                    <a:pt x="560" y="250"/>
                    <a:pt x="560" y="167"/>
                  </a:cubicBezTo>
                  <a:cubicBezTo>
                    <a:pt x="560" y="71"/>
                    <a:pt x="477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4" name="Google Shape;14634;p90"/>
            <p:cNvSpPr/>
            <p:nvPr/>
          </p:nvSpPr>
          <p:spPr>
            <a:xfrm>
              <a:off x="1345465" y="3891648"/>
              <a:ext cx="45863" cy="10623"/>
            </a:xfrm>
            <a:custGeom>
              <a:avLst/>
              <a:gdLst/>
              <a:ahLst/>
              <a:cxnLst/>
              <a:rect l="l" t="t" r="r" b="b"/>
              <a:pathLst>
                <a:path w="1442" h="334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50"/>
                    <a:pt x="84" y="333"/>
                    <a:pt x="167" y="333"/>
                  </a:cubicBezTo>
                  <a:lnTo>
                    <a:pt x="1275" y="333"/>
                  </a:lnTo>
                  <a:cubicBezTo>
                    <a:pt x="1358" y="333"/>
                    <a:pt x="1441" y="250"/>
                    <a:pt x="1441" y="167"/>
                  </a:cubicBezTo>
                  <a:cubicBezTo>
                    <a:pt x="1441" y="71"/>
                    <a:pt x="1358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5" name="Google Shape;14635;p90"/>
            <p:cNvSpPr/>
            <p:nvPr/>
          </p:nvSpPr>
          <p:spPr>
            <a:xfrm>
              <a:off x="1343588" y="3917378"/>
              <a:ext cx="77254" cy="46626"/>
            </a:xfrm>
            <a:custGeom>
              <a:avLst/>
              <a:gdLst/>
              <a:ahLst/>
              <a:cxnLst/>
              <a:rect l="l" t="t" r="r" b="b"/>
              <a:pathLst>
                <a:path w="2429" h="1466" extrusionOk="0">
                  <a:moveTo>
                    <a:pt x="417" y="1"/>
                  </a:moveTo>
                  <a:cubicBezTo>
                    <a:pt x="179" y="1"/>
                    <a:pt x="0" y="191"/>
                    <a:pt x="0" y="417"/>
                  </a:cubicBezTo>
                  <a:lnTo>
                    <a:pt x="0" y="1048"/>
                  </a:lnTo>
                  <a:cubicBezTo>
                    <a:pt x="0" y="1287"/>
                    <a:pt x="203" y="1465"/>
                    <a:pt x="417" y="1465"/>
                  </a:cubicBezTo>
                  <a:lnTo>
                    <a:pt x="2000" y="1465"/>
                  </a:lnTo>
                  <a:cubicBezTo>
                    <a:pt x="2239" y="1465"/>
                    <a:pt x="2417" y="1275"/>
                    <a:pt x="2417" y="1048"/>
                  </a:cubicBezTo>
                  <a:lnTo>
                    <a:pt x="2417" y="513"/>
                  </a:lnTo>
                  <a:cubicBezTo>
                    <a:pt x="2429" y="417"/>
                    <a:pt x="2358" y="334"/>
                    <a:pt x="2274" y="334"/>
                  </a:cubicBezTo>
                  <a:cubicBezTo>
                    <a:pt x="2250" y="334"/>
                    <a:pt x="2239" y="334"/>
                    <a:pt x="2215" y="358"/>
                  </a:cubicBezTo>
                  <a:cubicBezTo>
                    <a:pt x="2155" y="370"/>
                    <a:pt x="2096" y="441"/>
                    <a:pt x="2096" y="513"/>
                  </a:cubicBezTo>
                  <a:lnTo>
                    <a:pt x="2096" y="1048"/>
                  </a:lnTo>
                  <a:cubicBezTo>
                    <a:pt x="2096" y="1096"/>
                    <a:pt x="2048" y="1144"/>
                    <a:pt x="2000" y="1144"/>
                  </a:cubicBezTo>
                  <a:lnTo>
                    <a:pt x="417" y="1144"/>
                  </a:lnTo>
                  <a:cubicBezTo>
                    <a:pt x="381" y="1144"/>
                    <a:pt x="334" y="1096"/>
                    <a:pt x="334" y="1048"/>
                  </a:cubicBezTo>
                  <a:lnTo>
                    <a:pt x="334" y="417"/>
                  </a:lnTo>
                  <a:cubicBezTo>
                    <a:pt x="334" y="370"/>
                    <a:pt x="381" y="322"/>
                    <a:pt x="417" y="322"/>
                  </a:cubicBezTo>
                  <a:lnTo>
                    <a:pt x="1834" y="322"/>
                  </a:lnTo>
                  <a:cubicBezTo>
                    <a:pt x="1929" y="322"/>
                    <a:pt x="2000" y="251"/>
                    <a:pt x="2000" y="155"/>
                  </a:cubicBezTo>
                  <a:cubicBezTo>
                    <a:pt x="2000" y="72"/>
                    <a:pt x="1929" y="1"/>
                    <a:pt x="1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6" name="Google Shape;14636;p90"/>
            <p:cNvSpPr/>
            <p:nvPr/>
          </p:nvSpPr>
          <p:spPr>
            <a:xfrm>
              <a:off x="1401887" y="3976471"/>
              <a:ext cx="17843" cy="10241"/>
            </a:xfrm>
            <a:custGeom>
              <a:avLst/>
              <a:gdLst/>
              <a:ahLst/>
              <a:cxnLst/>
              <a:rect l="l" t="t" r="r" b="b"/>
              <a:pathLst>
                <a:path w="561" h="322" extrusionOk="0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394" y="322"/>
                  </a:lnTo>
                  <a:cubicBezTo>
                    <a:pt x="477" y="322"/>
                    <a:pt x="560" y="250"/>
                    <a:pt x="560" y="167"/>
                  </a:cubicBezTo>
                  <a:cubicBezTo>
                    <a:pt x="560" y="71"/>
                    <a:pt x="477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7" name="Google Shape;14637;p90"/>
            <p:cNvSpPr/>
            <p:nvPr/>
          </p:nvSpPr>
          <p:spPr>
            <a:xfrm>
              <a:off x="1345465" y="3976471"/>
              <a:ext cx="45863" cy="10241"/>
            </a:xfrm>
            <a:custGeom>
              <a:avLst/>
              <a:gdLst/>
              <a:ahLst/>
              <a:cxnLst/>
              <a:rect l="l" t="t" r="r" b="b"/>
              <a:pathLst>
                <a:path w="1442" h="322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1275" y="322"/>
                  </a:lnTo>
                  <a:cubicBezTo>
                    <a:pt x="1358" y="322"/>
                    <a:pt x="1441" y="250"/>
                    <a:pt x="1441" y="167"/>
                  </a:cubicBezTo>
                  <a:cubicBezTo>
                    <a:pt x="1441" y="71"/>
                    <a:pt x="1382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8" name="Google Shape;14638;p90"/>
            <p:cNvSpPr/>
            <p:nvPr/>
          </p:nvSpPr>
          <p:spPr>
            <a:xfrm>
              <a:off x="1343588" y="4001057"/>
              <a:ext cx="77636" cy="46626"/>
            </a:xfrm>
            <a:custGeom>
              <a:avLst/>
              <a:gdLst/>
              <a:ahLst/>
              <a:cxnLst/>
              <a:rect l="l" t="t" r="r" b="b"/>
              <a:pathLst>
                <a:path w="2441" h="1466" extrusionOk="0">
                  <a:moveTo>
                    <a:pt x="417" y="1"/>
                  </a:moveTo>
                  <a:cubicBezTo>
                    <a:pt x="179" y="1"/>
                    <a:pt x="0" y="191"/>
                    <a:pt x="0" y="418"/>
                  </a:cubicBezTo>
                  <a:lnTo>
                    <a:pt x="0" y="1049"/>
                  </a:lnTo>
                  <a:cubicBezTo>
                    <a:pt x="0" y="1156"/>
                    <a:pt x="48" y="1263"/>
                    <a:pt x="107" y="1334"/>
                  </a:cubicBezTo>
                  <a:cubicBezTo>
                    <a:pt x="179" y="1430"/>
                    <a:pt x="298" y="1465"/>
                    <a:pt x="417" y="1465"/>
                  </a:cubicBezTo>
                  <a:lnTo>
                    <a:pt x="2000" y="1465"/>
                  </a:lnTo>
                  <a:cubicBezTo>
                    <a:pt x="2131" y="1465"/>
                    <a:pt x="2239" y="1406"/>
                    <a:pt x="2310" y="1323"/>
                  </a:cubicBezTo>
                  <a:cubicBezTo>
                    <a:pt x="2310" y="1323"/>
                    <a:pt x="2417" y="1203"/>
                    <a:pt x="2417" y="1049"/>
                  </a:cubicBezTo>
                  <a:cubicBezTo>
                    <a:pt x="2417" y="525"/>
                    <a:pt x="2441" y="489"/>
                    <a:pt x="2405" y="430"/>
                  </a:cubicBezTo>
                  <a:cubicBezTo>
                    <a:pt x="2370" y="381"/>
                    <a:pt x="2317" y="358"/>
                    <a:pt x="2266" y="358"/>
                  </a:cubicBezTo>
                  <a:cubicBezTo>
                    <a:pt x="2179" y="358"/>
                    <a:pt x="2096" y="421"/>
                    <a:pt x="2096" y="525"/>
                  </a:cubicBezTo>
                  <a:lnTo>
                    <a:pt x="2096" y="1061"/>
                  </a:lnTo>
                  <a:cubicBezTo>
                    <a:pt x="2096" y="1096"/>
                    <a:pt x="2048" y="1144"/>
                    <a:pt x="2000" y="1144"/>
                  </a:cubicBezTo>
                  <a:lnTo>
                    <a:pt x="417" y="1144"/>
                  </a:lnTo>
                  <a:cubicBezTo>
                    <a:pt x="381" y="1144"/>
                    <a:pt x="334" y="1096"/>
                    <a:pt x="334" y="1061"/>
                  </a:cubicBezTo>
                  <a:lnTo>
                    <a:pt x="334" y="418"/>
                  </a:lnTo>
                  <a:cubicBezTo>
                    <a:pt x="334" y="370"/>
                    <a:pt x="381" y="322"/>
                    <a:pt x="417" y="322"/>
                  </a:cubicBezTo>
                  <a:lnTo>
                    <a:pt x="1834" y="322"/>
                  </a:lnTo>
                  <a:cubicBezTo>
                    <a:pt x="1893" y="322"/>
                    <a:pt x="1965" y="287"/>
                    <a:pt x="1988" y="227"/>
                  </a:cubicBezTo>
                  <a:cubicBezTo>
                    <a:pt x="2024" y="120"/>
                    <a:pt x="1941" y="1"/>
                    <a:pt x="1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9" name="Google Shape;14639;p90"/>
            <p:cNvSpPr/>
            <p:nvPr/>
          </p:nvSpPr>
          <p:spPr>
            <a:xfrm>
              <a:off x="1344702" y="4060150"/>
              <a:ext cx="46626" cy="10623"/>
            </a:xfrm>
            <a:custGeom>
              <a:avLst/>
              <a:gdLst/>
              <a:ahLst/>
              <a:cxnLst/>
              <a:rect l="l" t="t" r="r" b="b"/>
              <a:pathLst>
                <a:path w="1466" h="334" extrusionOk="0">
                  <a:moveTo>
                    <a:pt x="168" y="0"/>
                  </a:moveTo>
                  <a:cubicBezTo>
                    <a:pt x="108" y="12"/>
                    <a:pt x="60" y="48"/>
                    <a:pt x="48" y="96"/>
                  </a:cubicBezTo>
                  <a:cubicBezTo>
                    <a:pt x="1" y="191"/>
                    <a:pt x="72" y="334"/>
                    <a:pt x="191" y="334"/>
                  </a:cubicBezTo>
                  <a:lnTo>
                    <a:pt x="1299" y="334"/>
                  </a:lnTo>
                  <a:cubicBezTo>
                    <a:pt x="1382" y="334"/>
                    <a:pt x="1453" y="250"/>
                    <a:pt x="1453" y="167"/>
                  </a:cubicBezTo>
                  <a:cubicBezTo>
                    <a:pt x="1465" y="72"/>
                    <a:pt x="1382" y="0"/>
                    <a:pt x="1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0" name="Google Shape;14640;p90"/>
            <p:cNvSpPr/>
            <p:nvPr/>
          </p:nvSpPr>
          <p:spPr>
            <a:xfrm>
              <a:off x="1401887" y="4060150"/>
              <a:ext cx="17843" cy="10623"/>
            </a:xfrm>
            <a:custGeom>
              <a:avLst/>
              <a:gdLst/>
              <a:ahLst/>
              <a:cxnLst/>
              <a:rect l="l" t="t" r="r" b="b"/>
              <a:pathLst>
                <a:path w="561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394" y="334"/>
                  </a:lnTo>
                  <a:cubicBezTo>
                    <a:pt x="477" y="334"/>
                    <a:pt x="560" y="250"/>
                    <a:pt x="560" y="167"/>
                  </a:cubicBezTo>
                  <a:cubicBezTo>
                    <a:pt x="560" y="72"/>
                    <a:pt x="477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1" name="Google Shape;14641;p90"/>
            <p:cNvSpPr/>
            <p:nvPr/>
          </p:nvSpPr>
          <p:spPr>
            <a:xfrm>
              <a:off x="1563584" y="3936365"/>
              <a:ext cx="67077" cy="80276"/>
            </a:xfrm>
            <a:custGeom>
              <a:avLst/>
              <a:gdLst/>
              <a:ahLst/>
              <a:cxnLst/>
              <a:rect l="l" t="t" r="r" b="b"/>
              <a:pathLst>
                <a:path w="2109" h="2524" extrusionOk="0">
                  <a:moveTo>
                    <a:pt x="986" y="0"/>
                  </a:moveTo>
                  <a:cubicBezTo>
                    <a:pt x="915" y="0"/>
                    <a:pt x="842" y="19"/>
                    <a:pt x="775" y="59"/>
                  </a:cubicBezTo>
                  <a:lnTo>
                    <a:pt x="203" y="380"/>
                  </a:lnTo>
                  <a:cubicBezTo>
                    <a:pt x="72" y="451"/>
                    <a:pt x="1" y="594"/>
                    <a:pt x="1" y="737"/>
                  </a:cubicBezTo>
                  <a:cubicBezTo>
                    <a:pt x="1" y="928"/>
                    <a:pt x="60" y="916"/>
                    <a:pt x="846" y="2321"/>
                  </a:cubicBezTo>
                  <a:cubicBezTo>
                    <a:pt x="917" y="2452"/>
                    <a:pt x="1048" y="2523"/>
                    <a:pt x="1203" y="2523"/>
                  </a:cubicBezTo>
                  <a:cubicBezTo>
                    <a:pt x="1382" y="2523"/>
                    <a:pt x="1453" y="2416"/>
                    <a:pt x="1882" y="2190"/>
                  </a:cubicBezTo>
                  <a:cubicBezTo>
                    <a:pt x="1965" y="2154"/>
                    <a:pt x="1989" y="2047"/>
                    <a:pt x="1941" y="1975"/>
                  </a:cubicBezTo>
                  <a:cubicBezTo>
                    <a:pt x="1918" y="1921"/>
                    <a:pt x="1864" y="1892"/>
                    <a:pt x="1809" y="1892"/>
                  </a:cubicBezTo>
                  <a:cubicBezTo>
                    <a:pt x="1780" y="1892"/>
                    <a:pt x="1752" y="1900"/>
                    <a:pt x="1727" y="1916"/>
                  </a:cubicBezTo>
                  <a:cubicBezTo>
                    <a:pt x="1227" y="2190"/>
                    <a:pt x="1251" y="2190"/>
                    <a:pt x="1215" y="2190"/>
                  </a:cubicBezTo>
                  <a:cubicBezTo>
                    <a:pt x="1132" y="2190"/>
                    <a:pt x="1167" y="2178"/>
                    <a:pt x="358" y="785"/>
                  </a:cubicBezTo>
                  <a:cubicBezTo>
                    <a:pt x="322" y="737"/>
                    <a:pt x="334" y="690"/>
                    <a:pt x="382" y="666"/>
                  </a:cubicBezTo>
                  <a:lnTo>
                    <a:pt x="953" y="332"/>
                  </a:lnTo>
                  <a:cubicBezTo>
                    <a:pt x="965" y="324"/>
                    <a:pt x="978" y="320"/>
                    <a:pt x="992" y="320"/>
                  </a:cubicBezTo>
                  <a:cubicBezTo>
                    <a:pt x="1019" y="320"/>
                    <a:pt x="1048" y="336"/>
                    <a:pt x="1072" y="368"/>
                  </a:cubicBezTo>
                  <a:lnTo>
                    <a:pt x="1787" y="1583"/>
                  </a:lnTo>
                  <a:cubicBezTo>
                    <a:pt x="1810" y="1637"/>
                    <a:pt x="1864" y="1666"/>
                    <a:pt x="1919" y="1666"/>
                  </a:cubicBezTo>
                  <a:cubicBezTo>
                    <a:pt x="1948" y="1666"/>
                    <a:pt x="1976" y="1658"/>
                    <a:pt x="2001" y="1642"/>
                  </a:cubicBezTo>
                  <a:cubicBezTo>
                    <a:pt x="2084" y="1606"/>
                    <a:pt x="2108" y="1499"/>
                    <a:pt x="2060" y="1428"/>
                  </a:cubicBezTo>
                  <a:lnTo>
                    <a:pt x="1346" y="201"/>
                  </a:lnTo>
                  <a:cubicBezTo>
                    <a:pt x="1267" y="74"/>
                    <a:pt x="1129" y="0"/>
                    <a:pt x="9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2" name="Google Shape;14642;p90"/>
            <p:cNvSpPr/>
            <p:nvPr/>
          </p:nvSpPr>
          <p:spPr>
            <a:xfrm>
              <a:off x="1569658" y="4013174"/>
              <a:ext cx="15553" cy="16698"/>
            </a:xfrm>
            <a:custGeom>
              <a:avLst/>
              <a:gdLst/>
              <a:ahLst/>
              <a:cxnLst/>
              <a:rect l="l" t="t" r="r" b="b"/>
              <a:pathLst>
                <a:path w="489" h="525" extrusionOk="0">
                  <a:moveTo>
                    <a:pt x="189" y="0"/>
                  </a:moveTo>
                  <a:cubicBezTo>
                    <a:pt x="161" y="0"/>
                    <a:pt x="132" y="8"/>
                    <a:pt x="107" y="25"/>
                  </a:cubicBezTo>
                  <a:cubicBezTo>
                    <a:pt x="24" y="60"/>
                    <a:pt x="0" y="168"/>
                    <a:pt x="48" y="239"/>
                  </a:cubicBezTo>
                  <a:lnTo>
                    <a:pt x="143" y="441"/>
                  </a:lnTo>
                  <a:cubicBezTo>
                    <a:pt x="179" y="501"/>
                    <a:pt x="238" y="525"/>
                    <a:pt x="298" y="525"/>
                  </a:cubicBezTo>
                  <a:cubicBezTo>
                    <a:pt x="417" y="513"/>
                    <a:pt x="488" y="382"/>
                    <a:pt x="429" y="275"/>
                  </a:cubicBezTo>
                  <a:lnTo>
                    <a:pt x="322" y="84"/>
                  </a:lnTo>
                  <a:cubicBezTo>
                    <a:pt x="298" y="30"/>
                    <a:pt x="244" y="0"/>
                    <a:pt x="1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3" name="Google Shape;14643;p90"/>
            <p:cNvSpPr/>
            <p:nvPr/>
          </p:nvSpPr>
          <p:spPr>
            <a:xfrm>
              <a:off x="1541256" y="3964417"/>
              <a:ext cx="29165" cy="40615"/>
            </a:xfrm>
            <a:custGeom>
              <a:avLst/>
              <a:gdLst/>
              <a:ahLst/>
              <a:cxnLst/>
              <a:rect l="l" t="t" r="r" b="b"/>
              <a:pathLst>
                <a:path w="917" h="1277" extrusionOk="0">
                  <a:moveTo>
                    <a:pt x="182" y="0"/>
                  </a:moveTo>
                  <a:cubicBezTo>
                    <a:pt x="156" y="0"/>
                    <a:pt x="130" y="7"/>
                    <a:pt x="107" y="22"/>
                  </a:cubicBezTo>
                  <a:cubicBezTo>
                    <a:pt x="24" y="69"/>
                    <a:pt x="0" y="165"/>
                    <a:pt x="48" y="248"/>
                  </a:cubicBezTo>
                  <a:lnTo>
                    <a:pt x="596" y="1201"/>
                  </a:lnTo>
                  <a:cubicBezTo>
                    <a:pt x="628" y="1250"/>
                    <a:pt x="684" y="1277"/>
                    <a:pt x="743" y="1277"/>
                  </a:cubicBezTo>
                  <a:cubicBezTo>
                    <a:pt x="769" y="1277"/>
                    <a:pt x="796" y="1271"/>
                    <a:pt x="822" y="1260"/>
                  </a:cubicBezTo>
                  <a:cubicBezTo>
                    <a:pt x="893" y="1212"/>
                    <a:pt x="917" y="1105"/>
                    <a:pt x="881" y="1034"/>
                  </a:cubicBezTo>
                  <a:lnTo>
                    <a:pt x="322" y="81"/>
                  </a:lnTo>
                  <a:cubicBezTo>
                    <a:pt x="297" y="32"/>
                    <a:pt x="239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4" name="Google Shape;14644;p90"/>
            <p:cNvSpPr/>
            <p:nvPr/>
          </p:nvSpPr>
          <p:spPr>
            <a:xfrm>
              <a:off x="1496189" y="4055284"/>
              <a:ext cx="15171" cy="16634"/>
            </a:xfrm>
            <a:custGeom>
              <a:avLst/>
              <a:gdLst/>
              <a:ahLst/>
              <a:cxnLst/>
              <a:rect l="l" t="t" r="r" b="b"/>
              <a:pathLst>
                <a:path w="477" h="523" extrusionOk="0">
                  <a:moveTo>
                    <a:pt x="182" y="1"/>
                  </a:moveTo>
                  <a:cubicBezTo>
                    <a:pt x="156" y="1"/>
                    <a:pt x="130" y="7"/>
                    <a:pt x="108" y="22"/>
                  </a:cubicBezTo>
                  <a:cubicBezTo>
                    <a:pt x="36" y="70"/>
                    <a:pt x="0" y="165"/>
                    <a:pt x="48" y="249"/>
                  </a:cubicBezTo>
                  <a:cubicBezTo>
                    <a:pt x="48" y="249"/>
                    <a:pt x="155" y="427"/>
                    <a:pt x="155" y="439"/>
                  </a:cubicBezTo>
                  <a:cubicBezTo>
                    <a:pt x="194" y="494"/>
                    <a:pt x="259" y="523"/>
                    <a:pt x="309" y="523"/>
                  </a:cubicBezTo>
                  <a:cubicBezTo>
                    <a:pt x="335" y="523"/>
                    <a:pt x="357" y="515"/>
                    <a:pt x="369" y="499"/>
                  </a:cubicBezTo>
                  <a:cubicBezTo>
                    <a:pt x="453" y="451"/>
                    <a:pt x="477" y="344"/>
                    <a:pt x="429" y="272"/>
                  </a:cubicBezTo>
                  <a:lnTo>
                    <a:pt x="334" y="82"/>
                  </a:lnTo>
                  <a:cubicBezTo>
                    <a:pt x="301" y="33"/>
                    <a:pt x="240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5" name="Google Shape;14645;p90"/>
            <p:cNvSpPr/>
            <p:nvPr/>
          </p:nvSpPr>
          <p:spPr>
            <a:xfrm>
              <a:off x="1468169" y="3851859"/>
              <a:ext cx="78781" cy="69717"/>
            </a:xfrm>
            <a:custGeom>
              <a:avLst/>
              <a:gdLst/>
              <a:ahLst/>
              <a:cxnLst/>
              <a:rect l="l" t="t" r="r" b="b"/>
              <a:pathLst>
                <a:path w="2477" h="2192" extrusionOk="0">
                  <a:moveTo>
                    <a:pt x="738" y="1"/>
                  </a:moveTo>
                  <a:cubicBezTo>
                    <a:pt x="584" y="1"/>
                    <a:pt x="453" y="72"/>
                    <a:pt x="381" y="215"/>
                  </a:cubicBezTo>
                  <a:cubicBezTo>
                    <a:pt x="96" y="727"/>
                    <a:pt x="0" y="787"/>
                    <a:pt x="0" y="989"/>
                  </a:cubicBezTo>
                  <a:cubicBezTo>
                    <a:pt x="0" y="1132"/>
                    <a:pt x="84" y="1263"/>
                    <a:pt x="215" y="1346"/>
                  </a:cubicBezTo>
                  <a:cubicBezTo>
                    <a:pt x="1608" y="2132"/>
                    <a:pt x="1596" y="2192"/>
                    <a:pt x="1786" y="2192"/>
                  </a:cubicBezTo>
                  <a:cubicBezTo>
                    <a:pt x="1941" y="2192"/>
                    <a:pt x="2072" y="2120"/>
                    <a:pt x="2143" y="1977"/>
                  </a:cubicBezTo>
                  <a:lnTo>
                    <a:pt x="2417" y="1525"/>
                  </a:lnTo>
                  <a:cubicBezTo>
                    <a:pt x="2477" y="1418"/>
                    <a:pt x="2441" y="1311"/>
                    <a:pt x="2358" y="1263"/>
                  </a:cubicBezTo>
                  <a:cubicBezTo>
                    <a:pt x="2336" y="1252"/>
                    <a:pt x="2310" y="1247"/>
                    <a:pt x="2284" y="1247"/>
                  </a:cubicBezTo>
                  <a:cubicBezTo>
                    <a:pt x="2226" y="1247"/>
                    <a:pt x="2164" y="1273"/>
                    <a:pt x="2132" y="1322"/>
                  </a:cubicBezTo>
                  <a:lnTo>
                    <a:pt x="1870" y="1787"/>
                  </a:lnTo>
                  <a:cubicBezTo>
                    <a:pt x="1846" y="1819"/>
                    <a:pt x="1817" y="1834"/>
                    <a:pt x="1789" y="1834"/>
                  </a:cubicBezTo>
                  <a:cubicBezTo>
                    <a:pt x="1776" y="1834"/>
                    <a:pt x="1762" y="1830"/>
                    <a:pt x="1751" y="1823"/>
                  </a:cubicBezTo>
                  <a:cubicBezTo>
                    <a:pt x="334" y="989"/>
                    <a:pt x="334" y="1049"/>
                    <a:pt x="334" y="953"/>
                  </a:cubicBezTo>
                  <a:cubicBezTo>
                    <a:pt x="334" y="906"/>
                    <a:pt x="334" y="941"/>
                    <a:pt x="655" y="358"/>
                  </a:cubicBezTo>
                  <a:cubicBezTo>
                    <a:pt x="677" y="329"/>
                    <a:pt x="703" y="314"/>
                    <a:pt x="728" y="314"/>
                  </a:cubicBezTo>
                  <a:cubicBezTo>
                    <a:pt x="744" y="314"/>
                    <a:pt x="760" y="320"/>
                    <a:pt x="774" y="334"/>
                  </a:cubicBezTo>
                  <a:lnTo>
                    <a:pt x="2001" y="1049"/>
                  </a:lnTo>
                  <a:cubicBezTo>
                    <a:pt x="2023" y="1060"/>
                    <a:pt x="2048" y="1065"/>
                    <a:pt x="2074" y="1065"/>
                  </a:cubicBezTo>
                  <a:cubicBezTo>
                    <a:pt x="2133" y="1065"/>
                    <a:pt x="2194" y="1038"/>
                    <a:pt x="2227" y="989"/>
                  </a:cubicBezTo>
                  <a:cubicBezTo>
                    <a:pt x="2262" y="906"/>
                    <a:pt x="2239" y="811"/>
                    <a:pt x="2167" y="763"/>
                  </a:cubicBezTo>
                  <a:cubicBezTo>
                    <a:pt x="929" y="60"/>
                    <a:pt x="929" y="1"/>
                    <a:pt x="7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6" name="Google Shape;14646;p90"/>
            <p:cNvSpPr/>
            <p:nvPr/>
          </p:nvSpPr>
          <p:spPr>
            <a:xfrm>
              <a:off x="1503377" y="3929368"/>
              <a:ext cx="17843" cy="13740"/>
            </a:xfrm>
            <a:custGeom>
              <a:avLst/>
              <a:gdLst/>
              <a:ahLst/>
              <a:cxnLst/>
              <a:rect l="l" t="t" r="r" b="b"/>
              <a:pathLst>
                <a:path w="561" h="432" extrusionOk="0">
                  <a:moveTo>
                    <a:pt x="189" y="0"/>
                  </a:moveTo>
                  <a:cubicBezTo>
                    <a:pt x="132" y="0"/>
                    <a:pt x="73" y="27"/>
                    <a:pt x="48" y="76"/>
                  </a:cubicBezTo>
                  <a:cubicBezTo>
                    <a:pt x="1" y="159"/>
                    <a:pt x="24" y="255"/>
                    <a:pt x="96" y="302"/>
                  </a:cubicBezTo>
                  <a:lnTo>
                    <a:pt x="298" y="409"/>
                  </a:lnTo>
                  <a:cubicBezTo>
                    <a:pt x="321" y="424"/>
                    <a:pt x="347" y="431"/>
                    <a:pt x="373" y="431"/>
                  </a:cubicBezTo>
                  <a:cubicBezTo>
                    <a:pt x="431" y="431"/>
                    <a:pt x="492" y="399"/>
                    <a:pt x="524" y="350"/>
                  </a:cubicBezTo>
                  <a:cubicBezTo>
                    <a:pt x="560" y="255"/>
                    <a:pt x="536" y="171"/>
                    <a:pt x="465" y="124"/>
                  </a:cubicBezTo>
                  <a:lnTo>
                    <a:pt x="263" y="17"/>
                  </a:lnTo>
                  <a:cubicBezTo>
                    <a:pt x="240" y="6"/>
                    <a:pt x="215" y="0"/>
                    <a:pt x="1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7" name="Google Shape;14647;p90"/>
            <p:cNvSpPr/>
            <p:nvPr/>
          </p:nvSpPr>
          <p:spPr>
            <a:xfrm>
              <a:off x="1454524" y="3900966"/>
              <a:ext cx="42078" cy="27798"/>
            </a:xfrm>
            <a:custGeom>
              <a:avLst/>
              <a:gdLst/>
              <a:ahLst/>
              <a:cxnLst/>
              <a:rect l="l" t="t" r="r" b="b"/>
              <a:pathLst>
                <a:path w="1323" h="874" extrusionOk="0">
                  <a:moveTo>
                    <a:pt x="195" y="0"/>
                  </a:moveTo>
                  <a:cubicBezTo>
                    <a:pt x="137" y="0"/>
                    <a:pt x="81" y="27"/>
                    <a:pt x="48" y="76"/>
                  </a:cubicBezTo>
                  <a:cubicBezTo>
                    <a:pt x="1" y="159"/>
                    <a:pt x="36" y="255"/>
                    <a:pt x="108" y="302"/>
                  </a:cubicBezTo>
                  <a:lnTo>
                    <a:pt x="1060" y="850"/>
                  </a:lnTo>
                  <a:cubicBezTo>
                    <a:pt x="1084" y="874"/>
                    <a:pt x="1120" y="874"/>
                    <a:pt x="1144" y="874"/>
                  </a:cubicBezTo>
                  <a:cubicBezTo>
                    <a:pt x="1203" y="874"/>
                    <a:pt x="1263" y="838"/>
                    <a:pt x="1298" y="779"/>
                  </a:cubicBezTo>
                  <a:cubicBezTo>
                    <a:pt x="1322" y="719"/>
                    <a:pt x="1310" y="612"/>
                    <a:pt x="1227" y="576"/>
                  </a:cubicBezTo>
                  <a:lnTo>
                    <a:pt x="275" y="17"/>
                  </a:lnTo>
                  <a:cubicBezTo>
                    <a:pt x="249" y="6"/>
                    <a:pt x="222" y="0"/>
                    <a:pt x="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8" name="Google Shape;14648;p90"/>
            <p:cNvSpPr/>
            <p:nvPr/>
          </p:nvSpPr>
          <p:spPr>
            <a:xfrm>
              <a:off x="1460981" y="4002265"/>
              <a:ext cx="19083" cy="13740"/>
            </a:xfrm>
            <a:custGeom>
              <a:avLst/>
              <a:gdLst/>
              <a:ahLst/>
              <a:cxnLst/>
              <a:rect l="l" t="t" r="r" b="b"/>
              <a:pathLst>
                <a:path w="600" h="432" extrusionOk="0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cubicBezTo>
                    <a:pt x="107" y="308"/>
                    <a:pt x="286" y="403"/>
                    <a:pt x="298" y="403"/>
                  </a:cubicBezTo>
                  <a:cubicBezTo>
                    <a:pt x="328" y="423"/>
                    <a:pt x="358" y="432"/>
                    <a:pt x="386" y="432"/>
                  </a:cubicBezTo>
                  <a:cubicBezTo>
                    <a:pt x="512" y="432"/>
                    <a:pt x="600" y="263"/>
                    <a:pt x="512" y="165"/>
                  </a:cubicBezTo>
                  <a:cubicBezTo>
                    <a:pt x="488" y="130"/>
                    <a:pt x="453" y="130"/>
                    <a:pt x="274" y="22"/>
                  </a:cubicBezTo>
                  <a:cubicBezTo>
                    <a:pt x="251" y="8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49" name="Google Shape;14649;p90"/>
          <p:cNvSpPr/>
          <p:nvPr/>
        </p:nvSpPr>
        <p:spPr>
          <a:xfrm>
            <a:off x="2787472" y="3804915"/>
            <a:ext cx="89022" cy="360064"/>
          </a:xfrm>
          <a:custGeom>
            <a:avLst/>
            <a:gdLst/>
            <a:ahLst/>
            <a:cxnLst/>
            <a:rect l="l" t="t" r="r" b="b"/>
            <a:pathLst>
              <a:path w="2799" h="11321" extrusionOk="0">
                <a:moveTo>
                  <a:pt x="906" y="1763"/>
                </a:moveTo>
                <a:lnTo>
                  <a:pt x="1858" y="2358"/>
                </a:lnTo>
                <a:lnTo>
                  <a:pt x="1858" y="3310"/>
                </a:lnTo>
                <a:lnTo>
                  <a:pt x="906" y="2715"/>
                </a:lnTo>
                <a:lnTo>
                  <a:pt x="906" y="1763"/>
                </a:lnTo>
                <a:close/>
                <a:moveTo>
                  <a:pt x="906" y="3096"/>
                </a:moveTo>
                <a:lnTo>
                  <a:pt x="1858" y="3691"/>
                </a:lnTo>
                <a:lnTo>
                  <a:pt x="1858" y="4644"/>
                </a:lnTo>
                <a:cubicBezTo>
                  <a:pt x="1144" y="4203"/>
                  <a:pt x="965" y="4084"/>
                  <a:pt x="929" y="4072"/>
                </a:cubicBezTo>
                <a:cubicBezTo>
                  <a:pt x="906" y="3965"/>
                  <a:pt x="906" y="3453"/>
                  <a:pt x="906" y="3096"/>
                </a:cubicBezTo>
                <a:close/>
                <a:moveTo>
                  <a:pt x="906" y="4453"/>
                </a:moveTo>
                <a:lnTo>
                  <a:pt x="1858" y="5049"/>
                </a:lnTo>
                <a:lnTo>
                  <a:pt x="1858" y="6001"/>
                </a:lnTo>
                <a:lnTo>
                  <a:pt x="906" y="5394"/>
                </a:lnTo>
                <a:lnTo>
                  <a:pt x="906" y="4453"/>
                </a:lnTo>
                <a:close/>
                <a:moveTo>
                  <a:pt x="906" y="5799"/>
                </a:moveTo>
                <a:lnTo>
                  <a:pt x="1858" y="6394"/>
                </a:lnTo>
                <a:lnTo>
                  <a:pt x="1858" y="6716"/>
                </a:lnTo>
                <a:lnTo>
                  <a:pt x="906" y="6716"/>
                </a:lnTo>
                <a:lnTo>
                  <a:pt x="906" y="5799"/>
                </a:lnTo>
                <a:close/>
                <a:moveTo>
                  <a:pt x="2441" y="4370"/>
                </a:moveTo>
                <a:lnTo>
                  <a:pt x="2441" y="6811"/>
                </a:lnTo>
                <a:cubicBezTo>
                  <a:pt x="2370" y="6763"/>
                  <a:pt x="2299" y="6728"/>
                  <a:pt x="2203" y="6716"/>
                </a:cubicBezTo>
                <a:lnTo>
                  <a:pt x="2203" y="4370"/>
                </a:lnTo>
                <a:close/>
                <a:moveTo>
                  <a:pt x="679" y="7073"/>
                </a:moveTo>
                <a:cubicBezTo>
                  <a:pt x="2227" y="7073"/>
                  <a:pt x="2144" y="7073"/>
                  <a:pt x="2203" y="7085"/>
                </a:cubicBezTo>
                <a:cubicBezTo>
                  <a:pt x="2561" y="7192"/>
                  <a:pt x="2489" y="7740"/>
                  <a:pt x="2096" y="7740"/>
                </a:cubicBezTo>
                <a:cubicBezTo>
                  <a:pt x="548" y="7740"/>
                  <a:pt x="644" y="7740"/>
                  <a:pt x="584" y="7728"/>
                </a:cubicBezTo>
                <a:cubicBezTo>
                  <a:pt x="465" y="7680"/>
                  <a:pt x="358" y="7585"/>
                  <a:pt x="346" y="7442"/>
                </a:cubicBezTo>
                <a:lnTo>
                  <a:pt x="346" y="7370"/>
                </a:lnTo>
                <a:cubicBezTo>
                  <a:pt x="358" y="7204"/>
                  <a:pt x="513" y="7073"/>
                  <a:pt x="679" y="7073"/>
                </a:cubicBezTo>
                <a:close/>
                <a:moveTo>
                  <a:pt x="334" y="8002"/>
                </a:moveTo>
                <a:cubicBezTo>
                  <a:pt x="405" y="8037"/>
                  <a:pt x="477" y="8073"/>
                  <a:pt x="572" y="8085"/>
                </a:cubicBezTo>
                <a:lnTo>
                  <a:pt x="572" y="8752"/>
                </a:lnTo>
                <a:cubicBezTo>
                  <a:pt x="572" y="8847"/>
                  <a:pt x="644" y="8918"/>
                  <a:pt x="727" y="8918"/>
                </a:cubicBezTo>
                <a:lnTo>
                  <a:pt x="2013" y="8918"/>
                </a:lnTo>
                <a:cubicBezTo>
                  <a:pt x="2096" y="8918"/>
                  <a:pt x="2180" y="8847"/>
                  <a:pt x="2180" y="8752"/>
                </a:cubicBezTo>
                <a:lnTo>
                  <a:pt x="2180" y="8513"/>
                </a:lnTo>
                <a:cubicBezTo>
                  <a:pt x="2180" y="8430"/>
                  <a:pt x="2096" y="8359"/>
                  <a:pt x="2013" y="8359"/>
                </a:cubicBezTo>
                <a:cubicBezTo>
                  <a:pt x="1918" y="8359"/>
                  <a:pt x="1846" y="8430"/>
                  <a:pt x="1846" y="8513"/>
                </a:cubicBezTo>
                <a:lnTo>
                  <a:pt x="1846" y="8597"/>
                </a:lnTo>
                <a:lnTo>
                  <a:pt x="894" y="8597"/>
                </a:lnTo>
                <a:lnTo>
                  <a:pt x="894" y="8097"/>
                </a:lnTo>
                <a:lnTo>
                  <a:pt x="2084" y="8097"/>
                </a:lnTo>
                <a:cubicBezTo>
                  <a:pt x="2203" y="8097"/>
                  <a:pt x="2322" y="8073"/>
                  <a:pt x="2430" y="8013"/>
                </a:cubicBezTo>
                <a:lnTo>
                  <a:pt x="2430" y="9204"/>
                </a:lnTo>
                <a:lnTo>
                  <a:pt x="2251" y="9204"/>
                </a:lnTo>
                <a:cubicBezTo>
                  <a:pt x="2156" y="9204"/>
                  <a:pt x="2084" y="9275"/>
                  <a:pt x="2084" y="9371"/>
                </a:cubicBezTo>
                <a:cubicBezTo>
                  <a:pt x="2084" y="9454"/>
                  <a:pt x="2156" y="9526"/>
                  <a:pt x="2251" y="9526"/>
                </a:cubicBezTo>
                <a:lnTo>
                  <a:pt x="2430" y="9526"/>
                </a:lnTo>
                <a:cubicBezTo>
                  <a:pt x="2430" y="9811"/>
                  <a:pt x="2477" y="10037"/>
                  <a:pt x="2346" y="10323"/>
                </a:cubicBezTo>
                <a:cubicBezTo>
                  <a:pt x="2239" y="10597"/>
                  <a:pt x="2037" y="10740"/>
                  <a:pt x="2013" y="10764"/>
                </a:cubicBezTo>
                <a:cubicBezTo>
                  <a:pt x="1974" y="10793"/>
                  <a:pt x="1728" y="10973"/>
                  <a:pt x="1380" y="10973"/>
                </a:cubicBezTo>
                <a:cubicBezTo>
                  <a:pt x="1302" y="10973"/>
                  <a:pt x="1219" y="10964"/>
                  <a:pt x="1132" y="10942"/>
                </a:cubicBezTo>
                <a:cubicBezTo>
                  <a:pt x="810" y="10871"/>
                  <a:pt x="536" y="10645"/>
                  <a:pt x="417" y="10335"/>
                </a:cubicBezTo>
                <a:cubicBezTo>
                  <a:pt x="298" y="10049"/>
                  <a:pt x="346" y="9871"/>
                  <a:pt x="334" y="9514"/>
                </a:cubicBezTo>
                <a:lnTo>
                  <a:pt x="1560" y="9514"/>
                </a:lnTo>
                <a:cubicBezTo>
                  <a:pt x="1656" y="9514"/>
                  <a:pt x="1727" y="9442"/>
                  <a:pt x="1727" y="9347"/>
                </a:cubicBezTo>
                <a:cubicBezTo>
                  <a:pt x="1727" y="9264"/>
                  <a:pt x="1656" y="9192"/>
                  <a:pt x="1560" y="9192"/>
                </a:cubicBezTo>
                <a:lnTo>
                  <a:pt x="334" y="9192"/>
                </a:lnTo>
                <a:lnTo>
                  <a:pt x="334" y="8002"/>
                </a:lnTo>
                <a:close/>
                <a:moveTo>
                  <a:pt x="882" y="1"/>
                </a:moveTo>
                <a:cubicBezTo>
                  <a:pt x="715" y="1"/>
                  <a:pt x="596" y="143"/>
                  <a:pt x="596" y="286"/>
                </a:cubicBezTo>
                <a:lnTo>
                  <a:pt x="596" y="572"/>
                </a:lnTo>
                <a:cubicBezTo>
                  <a:pt x="596" y="655"/>
                  <a:pt x="667" y="739"/>
                  <a:pt x="763" y="739"/>
                </a:cubicBezTo>
                <a:cubicBezTo>
                  <a:pt x="846" y="739"/>
                  <a:pt x="929" y="655"/>
                  <a:pt x="929" y="572"/>
                </a:cubicBezTo>
                <a:lnTo>
                  <a:pt x="929" y="382"/>
                </a:lnTo>
                <a:lnTo>
                  <a:pt x="1882" y="977"/>
                </a:lnTo>
                <a:lnTo>
                  <a:pt x="1882" y="1953"/>
                </a:lnTo>
                <a:lnTo>
                  <a:pt x="929" y="1358"/>
                </a:lnTo>
                <a:lnTo>
                  <a:pt x="929" y="1239"/>
                </a:lnTo>
                <a:cubicBezTo>
                  <a:pt x="929" y="1155"/>
                  <a:pt x="846" y="1072"/>
                  <a:pt x="763" y="1072"/>
                </a:cubicBezTo>
                <a:cubicBezTo>
                  <a:pt x="667" y="1072"/>
                  <a:pt x="596" y="1155"/>
                  <a:pt x="596" y="1239"/>
                </a:cubicBezTo>
                <a:lnTo>
                  <a:pt x="596" y="4025"/>
                </a:lnTo>
                <a:lnTo>
                  <a:pt x="191" y="4025"/>
                </a:lnTo>
                <a:cubicBezTo>
                  <a:pt x="108" y="4025"/>
                  <a:pt x="24" y="4096"/>
                  <a:pt x="24" y="4192"/>
                </a:cubicBezTo>
                <a:lnTo>
                  <a:pt x="24" y="5716"/>
                </a:lnTo>
                <a:cubicBezTo>
                  <a:pt x="24" y="5811"/>
                  <a:pt x="108" y="5882"/>
                  <a:pt x="191" y="5882"/>
                </a:cubicBezTo>
                <a:cubicBezTo>
                  <a:pt x="286" y="5882"/>
                  <a:pt x="358" y="5811"/>
                  <a:pt x="358" y="5716"/>
                </a:cubicBezTo>
                <a:lnTo>
                  <a:pt x="358" y="4370"/>
                </a:lnTo>
                <a:lnTo>
                  <a:pt x="596" y="4370"/>
                </a:lnTo>
                <a:lnTo>
                  <a:pt x="596" y="6728"/>
                </a:lnTo>
                <a:cubicBezTo>
                  <a:pt x="513" y="6751"/>
                  <a:pt x="429" y="6775"/>
                  <a:pt x="358" y="6823"/>
                </a:cubicBezTo>
                <a:lnTo>
                  <a:pt x="358" y="6418"/>
                </a:lnTo>
                <a:cubicBezTo>
                  <a:pt x="358" y="6335"/>
                  <a:pt x="286" y="6251"/>
                  <a:pt x="191" y="6251"/>
                </a:cubicBezTo>
                <a:cubicBezTo>
                  <a:pt x="108" y="6251"/>
                  <a:pt x="24" y="6335"/>
                  <a:pt x="24" y="6418"/>
                </a:cubicBezTo>
                <a:lnTo>
                  <a:pt x="24" y="9371"/>
                </a:lnTo>
                <a:lnTo>
                  <a:pt x="24" y="9633"/>
                </a:lnTo>
                <a:cubicBezTo>
                  <a:pt x="48" y="9859"/>
                  <a:pt x="1" y="10061"/>
                  <a:pt x="84" y="10347"/>
                </a:cubicBezTo>
                <a:cubicBezTo>
                  <a:pt x="276" y="10971"/>
                  <a:pt x="839" y="11321"/>
                  <a:pt x="1415" y="11321"/>
                </a:cubicBezTo>
                <a:cubicBezTo>
                  <a:pt x="1696" y="11321"/>
                  <a:pt x="1981" y="11237"/>
                  <a:pt x="2227" y="11061"/>
                </a:cubicBezTo>
                <a:lnTo>
                  <a:pt x="2275" y="11026"/>
                </a:lnTo>
                <a:cubicBezTo>
                  <a:pt x="2465" y="10883"/>
                  <a:pt x="2620" y="10692"/>
                  <a:pt x="2703" y="10466"/>
                </a:cubicBezTo>
                <a:cubicBezTo>
                  <a:pt x="2799" y="10145"/>
                  <a:pt x="2775" y="9966"/>
                  <a:pt x="2775" y="9347"/>
                </a:cubicBezTo>
                <a:lnTo>
                  <a:pt x="2775" y="4203"/>
                </a:lnTo>
                <a:cubicBezTo>
                  <a:pt x="2775" y="4108"/>
                  <a:pt x="2691" y="4037"/>
                  <a:pt x="2608" y="4037"/>
                </a:cubicBezTo>
                <a:lnTo>
                  <a:pt x="2203" y="4037"/>
                </a:lnTo>
                <a:lnTo>
                  <a:pt x="2203" y="882"/>
                </a:lnTo>
                <a:cubicBezTo>
                  <a:pt x="2203" y="822"/>
                  <a:pt x="2168" y="763"/>
                  <a:pt x="2132" y="739"/>
                </a:cubicBezTo>
                <a:lnTo>
                  <a:pt x="1025" y="48"/>
                </a:lnTo>
                <a:cubicBezTo>
                  <a:pt x="989" y="24"/>
                  <a:pt x="917" y="1"/>
                  <a:pt x="88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50" name="Google Shape;14650;p90"/>
          <p:cNvGrpSpPr/>
          <p:nvPr/>
        </p:nvGrpSpPr>
        <p:grpSpPr>
          <a:xfrm>
            <a:off x="859262" y="3353920"/>
            <a:ext cx="306759" cy="351445"/>
            <a:chOff x="859262" y="3353920"/>
            <a:chExt cx="306759" cy="351445"/>
          </a:xfrm>
          <a:solidFill>
            <a:schemeClr val="bg1"/>
          </a:solidFill>
        </p:grpSpPr>
        <p:sp>
          <p:nvSpPr>
            <p:cNvPr id="14651" name="Google Shape;14651;p90"/>
            <p:cNvSpPr/>
            <p:nvPr/>
          </p:nvSpPr>
          <p:spPr>
            <a:xfrm>
              <a:off x="859262" y="3415718"/>
              <a:ext cx="132563" cy="205937"/>
            </a:xfrm>
            <a:custGeom>
              <a:avLst/>
              <a:gdLst/>
              <a:ahLst/>
              <a:cxnLst/>
              <a:rect l="l" t="t" r="r" b="b"/>
              <a:pathLst>
                <a:path w="4168" h="6475" extrusionOk="0">
                  <a:moveTo>
                    <a:pt x="1444" y="0"/>
                  </a:moveTo>
                  <a:cubicBezTo>
                    <a:pt x="1418" y="0"/>
                    <a:pt x="1392" y="7"/>
                    <a:pt x="1369" y="22"/>
                  </a:cubicBezTo>
                  <a:lnTo>
                    <a:pt x="262" y="665"/>
                  </a:lnTo>
                  <a:cubicBezTo>
                    <a:pt x="0" y="808"/>
                    <a:pt x="0" y="1200"/>
                    <a:pt x="262" y="1367"/>
                  </a:cubicBezTo>
                  <a:lnTo>
                    <a:pt x="1143" y="1867"/>
                  </a:lnTo>
                  <a:lnTo>
                    <a:pt x="429" y="2284"/>
                  </a:lnTo>
                  <a:cubicBezTo>
                    <a:pt x="83" y="2474"/>
                    <a:pt x="83" y="2974"/>
                    <a:pt x="429" y="3165"/>
                  </a:cubicBezTo>
                  <a:lnTo>
                    <a:pt x="1167" y="3594"/>
                  </a:lnTo>
                  <a:lnTo>
                    <a:pt x="417" y="4022"/>
                  </a:lnTo>
                  <a:cubicBezTo>
                    <a:pt x="71" y="4225"/>
                    <a:pt x="71" y="4713"/>
                    <a:pt x="417" y="4903"/>
                  </a:cubicBezTo>
                  <a:lnTo>
                    <a:pt x="1155" y="5332"/>
                  </a:lnTo>
                  <a:lnTo>
                    <a:pt x="917" y="5463"/>
                  </a:lnTo>
                  <a:cubicBezTo>
                    <a:pt x="774" y="5558"/>
                    <a:pt x="833" y="5784"/>
                    <a:pt x="1012" y="5784"/>
                  </a:cubicBezTo>
                  <a:cubicBezTo>
                    <a:pt x="1084" y="5784"/>
                    <a:pt x="1095" y="5749"/>
                    <a:pt x="1488" y="5522"/>
                  </a:cubicBezTo>
                  <a:lnTo>
                    <a:pt x="3119" y="6463"/>
                  </a:lnTo>
                  <a:cubicBezTo>
                    <a:pt x="3155" y="6475"/>
                    <a:pt x="3179" y="6475"/>
                    <a:pt x="3191" y="6475"/>
                  </a:cubicBezTo>
                  <a:cubicBezTo>
                    <a:pt x="3250" y="6475"/>
                    <a:pt x="3310" y="6451"/>
                    <a:pt x="3346" y="6392"/>
                  </a:cubicBezTo>
                  <a:cubicBezTo>
                    <a:pt x="3393" y="6320"/>
                    <a:pt x="3358" y="6213"/>
                    <a:pt x="3286" y="6165"/>
                  </a:cubicBezTo>
                  <a:cubicBezTo>
                    <a:pt x="2643" y="5796"/>
                    <a:pt x="1226" y="4987"/>
                    <a:pt x="560" y="4618"/>
                  </a:cubicBezTo>
                  <a:cubicBezTo>
                    <a:pt x="441" y="4546"/>
                    <a:pt x="441" y="4368"/>
                    <a:pt x="560" y="4308"/>
                  </a:cubicBezTo>
                  <a:lnTo>
                    <a:pt x="1476" y="3772"/>
                  </a:lnTo>
                  <a:cubicBezTo>
                    <a:pt x="1498" y="3782"/>
                    <a:pt x="1520" y="3786"/>
                    <a:pt x="1541" y="3786"/>
                  </a:cubicBezTo>
                  <a:cubicBezTo>
                    <a:pt x="1627" y="3786"/>
                    <a:pt x="1705" y="3717"/>
                    <a:pt x="1715" y="3641"/>
                  </a:cubicBezTo>
                  <a:cubicBezTo>
                    <a:pt x="1715" y="3582"/>
                    <a:pt x="1691" y="3522"/>
                    <a:pt x="1631" y="3486"/>
                  </a:cubicBezTo>
                  <a:lnTo>
                    <a:pt x="1476" y="3403"/>
                  </a:lnTo>
                  <a:lnTo>
                    <a:pt x="560" y="2879"/>
                  </a:lnTo>
                  <a:cubicBezTo>
                    <a:pt x="441" y="2808"/>
                    <a:pt x="441" y="2629"/>
                    <a:pt x="560" y="2570"/>
                  </a:cubicBezTo>
                  <a:lnTo>
                    <a:pt x="1441" y="2058"/>
                  </a:lnTo>
                  <a:lnTo>
                    <a:pt x="3870" y="3439"/>
                  </a:lnTo>
                  <a:cubicBezTo>
                    <a:pt x="3893" y="3463"/>
                    <a:pt x="3929" y="3463"/>
                    <a:pt x="3941" y="3463"/>
                  </a:cubicBezTo>
                  <a:cubicBezTo>
                    <a:pt x="4001" y="3463"/>
                    <a:pt x="4060" y="3427"/>
                    <a:pt x="4084" y="3367"/>
                  </a:cubicBezTo>
                  <a:cubicBezTo>
                    <a:pt x="4167" y="3296"/>
                    <a:pt x="4132" y="3189"/>
                    <a:pt x="4060" y="3153"/>
                  </a:cubicBezTo>
                  <a:cubicBezTo>
                    <a:pt x="1262" y="1558"/>
                    <a:pt x="3215" y="2653"/>
                    <a:pt x="429" y="1069"/>
                  </a:cubicBezTo>
                  <a:cubicBezTo>
                    <a:pt x="381" y="1034"/>
                    <a:pt x="381" y="962"/>
                    <a:pt x="429" y="950"/>
                  </a:cubicBezTo>
                  <a:lnTo>
                    <a:pt x="1524" y="307"/>
                  </a:lnTo>
                  <a:cubicBezTo>
                    <a:pt x="1607" y="260"/>
                    <a:pt x="1631" y="153"/>
                    <a:pt x="1584" y="81"/>
                  </a:cubicBezTo>
                  <a:cubicBezTo>
                    <a:pt x="1559" y="32"/>
                    <a:pt x="1501" y="0"/>
                    <a:pt x="14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2" name="Google Shape;14652;p90"/>
            <p:cNvSpPr/>
            <p:nvPr/>
          </p:nvSpPr>
          <p:spPr>
            <a:xfrm>
              <a:off x="916415" y="3353920"/>
              <a:ext cx="178013" cy="62147"/>
            </a:xfrm>
            <a:custGeom>
              <a:avLst/>
              <a:gdLst/>
              <a:ahLst/>
              <a:cxnLst/>
              <a:rect l="l" t="t" r="r" b="b"/>
              <a:pathLst>
                <a:path w="5597" h="1954" extrusionOk="0">
                  <a:moveTo>
                    <a:pt x="3061" y="0"/>
                  </a:moveTo>
                  <a:cubicBezTo>
                    <a:pt x="2891" y="0"/>
                    <a:pt x="2929" y="33"/>
                    <a:pt x="144" y="1631"/>
                  </a:cubicBezTo>
                  <a:cubicBezTo>
                    <a:pt x="1" y="1727"/>
                    <a:pt x="60" y="1953"/>
                    <a:pt x="239" y="1953"/>
                  </a:cubicBezTo>
                  <a:cubicBezTo>
                    <a:pt x="245" y="1953"/>
                    <a:pt x="249" y="1953"/>
                    <a:pt x="254" y="1953"/>
                  </a:cubicBezTo>
                  <a:cubicBezTo>
                    <a:pt x="317" y="1953"/>
                    <a:pt x="372" y="1901"/>
                    <a:pt x="3049" y="357"/>
                  </a:cubicBezTo>
                  <a:cubicBezTo>
                    <a:pt x="3060" y="350"/>
                    <a:pt x="3067" y="344"/>
                    <a:pt x="3080" y="344"/>
                  </a:cubicBezTo>
                  <a:cubicBezTo>
                    <a:pt x="3151" y="344"/>
                    <a:pt x="3392" y="523"/>
                    <a:pt x="5347" y="1631"/>
                  </a:cubicBezTo>
                  <a:cubicBezTo>
                    <a:pt x="5372" y="1648"/>
                    <a:pt x="5402" y="1656"/>
                    <a:pt x="5431" y="1656"/>
                  </a:cubicBezTo>
                  <a:cubicBezTo>
                    <a:pt x="5485" y="1656"/>
                    <a:pt x="5538" y="1630"/>
                    <a:pt x="5561" y="1584"/>
                  </a:cubicBezTo>
                  <a:cubicBezTo>
                    <a:pt x="5597" y="1488"/>
                    <a:pt x="5561" y="1381"/>
                    <a:pt x="5490" y="1334"/>
                  </a:cubicBezTo>
                  <a:cubicBezTo>
                    <a:pt x="3216" y="48"/>
                    <a:pt x="3263" y="0"/>
                    <a:pt x="3085" y="0"/>
                  </a:cubicBezTo>
                  <a:cubicBezTo>
                    <a:pt x="3076" y="0"/>
                    <a:pt x="3069" y="0"/>
                    <a:pt x="30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3" name="Google Shape;14653;p90"/>
            <p:cNvSpPr/>
            <p:nvPr/>
          </p:nvSpPr>
          <p:spPr>
            <a:xfrm>
              <a:off x="920582" y="3405858"/>
              <a:ext cx="245439" cy="243817"/>
            </a:xfrm>
            <a:custGeom>
              <a:avLst/>
              <a:gdLst/>
              <a:ahLst/>
              <a:cxnLst/>
              <a:rect l="l" t="t" r="r" b="b"/>
              <a:pathLst>
                <a:path w="7717" h="7666" extrusionOk="0">
                  <a:moveTo>
                    <a:pt x="6359" y="844"/>
                  </a:moveTo>
                  <a:lnTo>
                    <a:pt x="6359" y="1808"/>
                  </a:lnTo>
                  <a:lnTo>
                    <a:pt x="5359" y="1332"/>
                  </a:lnTo>
                  <a:lnTo>
                    <a:pt x="6359" y="844"/>
                  </a:lnTo>
                  <a:close/>
                  <a:moveTo>
                    <a:pt x="5820" y="0"/>
                  </a:moveTo>
                  <a:cubicBezTo>
                    <a:pt x="5762" y="0"/>
                    <a:pt x="5701" y="33"/>
                    <a:pt x="5668" y="82"/>
                  </a:cubicBezTo>
                  <a:cubicBezTo>
                    <a:pt x="5621" y="153"/>
                    <a:pt x="5656" y="260"/>
                    <a:pt x="5728" y="308"/>
                  </a:cubicBezTo>
                  <a:lnTo>
                    <a:pt x="6144" y="546"/>
                  </a:lnTo>
                  <a:lnTo>
                    <a:pt x="4882" y="1153"/>
                  </a:lnTo>
                  <a:cubicBezTo>
                    <a:pt x="4823" y="1177"/>
                    <a:pt x="4799" y="1237"/>
                    <a:pt x="4799" y="1296"/>
                  </a:cubicBezTo>
                  <a:cubicBezTo>
                    <a:pt x="4799" y="1356"/>
                    <a:pt x="4823" y="1415"/>
                    <a:pt x="4882" y="1451"/>
                  </a:cubicBezTo>
                  <a:lnTo>
                    <a:pt x="6144" y="2058"/>
                  </a:lnTo>
                  <a:cubicBezTo>
                    <a:pt x="5656" y="2344"/>
                    <a:pt x="3204" y="3737"/>
                    <a:pt x="2954" y="3892"/>
                  </a:cubicBezTo>
                  <a:cubicBezTo>
                    <a:pt x="2942" y="3898"/>
                    <a:pt x="2930" y="3901"/>
                    <a:pt x="2916" y="3901"/>
                  </a:cubicBezTo>
                  <a:cubicBezTo>
                    <a:pt x="2903" y="3901"/>
                    <a:pt x="2888" y="3898"/>
                    <a:pt x="2870" y="3892"/>
                  </a:cubicBezTo>
                  <a:lnTo>
                    <a:pt x="2668" y="3773"/>
                  </a:lnTo>
                  <a:cubicBezTo>
                    <a:pt x="2645" y="3758"/>
                    <a:pt x="2619" y="3751"/>
                    <a:pt x="2593" y="3751"/>
                  </a:cubicBezTo>
                  <a:cubicBezTo>
                    <a:pt x="2535" y="3751"/>
                    <a:pt x="2474" y="3783"/>
                    <a:pt x="2442" y="3832"/>
                  </a:cubicBezTo>
                  <a:cubicBezTo>
                    <a:pt x="2394" y="3904"/>
                    <a:pt x="2430" y="4011"/>
                    <a:pt x="2501" y="4058"/>
                  </a:cubicBezTo>
                  <a:lnTo>
                    <a:pt x="2715" y="4177"/>
                  </a:lnTo>
                  <a:cubicBezTo>
                    <a:pt x="2775" y="4201"/>
                    <a:pt x="2846" y="4237"/>
                    <a:pt x="2906" y="4237"/>
                  </a:cubicBezTo>
                  <a:cubicBezTo>
                    <a:pt x="2977" y="4237"/>
                    <a:pt x="3037" y="4213"/>
                    <a:pt x="3096" y="4177"/>
                  </a:cubicBezTo>
                  <a:lnTo>
                    <a:pt x="6299" y="2344"/>
                  </a:lnTo>
                  <a:lnTo>
                    <a:pt x="7180" y="2844"/>
                  </a:lnTo>
                  <a:cubicBezTo>
                    <a:pt x="7299" y="2927"/>
                    <a:pt x="7299" y="3106"/>
                    <a:pt x="7180" y="3165"/>
                  </a:cubicBezTo>
                  <a:cubicBezTo>
                    <a:pt x="4823" y="4499"/>
                    <a:pt x="5823" y="3939"/>
                    <a:pt x="2989" y="5559"/>
                  </a:cubicBezTo>
                  <a:cubicBezTo>
                    <a:pt x="2960" y="5570"/>
                    <a:pt x="2930" y="5576"/>
                    <a:pt x="2900" y="5576"/>
                  </a:cubicBezTo>
                  <a:cubicBezTo>
                    <a:pt x="2870" y="5576"/>
                    <a:pt x="2840" y="5570"/>
                    <a:pt x="2811" y="5559"/>
                  </a:cubicBezTo>
                  <a:lnTo>
                    <a:pt x="275" y="4094"/>
                  </a:lnTo>
                  <a:cubicBezTo>
                    <a:pt x="249" y="4083"/>
                    <a:pt x="222" y="4078"/>
                    <a:pt x="196" y="4078"/>
                  </a:cubicBezTo>
                  <a:cubicBezTo>
                    <a:pt x="137" y="4078"/>
                    <a:pt x="81" y="4104"/>
                    <a:pt x="48" y="4154"/>
                  </a:cubicBezTo>
                  <a:cubicBezTo>
                    <a:pt x="1" y="4237"/>
                    <a:pt x="37" y="4332"/>
                    <a:pt x="108" y="4380"/>
                  </a:cubicBezTo>
                  <a:lnTo>
                    <a:pt x="2656" y="5844"/>
                  </a:lnTo>
                  <a:cubicBezTo>
                    <a:pt x="2727" y="5880"/>
                    <a:pt x="2811" y="5916"/>
                    <a:pt x="2906" y="5916"/>
                  </a:cubicBezTo>
                  <a:cubicBezTo>
                    <a:pt x="2989" y="5916"/>
                    <a:pt x="3085" y="5880"/>
                    <a:pt x="3156" y="5844"/>
                  </a:cubicBezTo>
                  <a:lnTo>
                    <a:pt x="6264" y="4070"/>
                  </a:lnTo>
                  <a:lnTo>
                    <a:pt x="7192" y="4606"/>
                  </a:lnTo>
                  <a:cubicBezTo>
                    <a:pt x="7311" y="4678"/>
                    <a:pt x="7311" y="4856"/>
                    <a:pt x="7192" y="4916"/>
                  </a:cubicBezTo>
                  <a:cubicBezTo>
                    <a:pt x="7097" y="4963"/>
                    <a:pt x="7121" y="4963"/>
                    <a:pt x="3013" y="7309"/>
                  </a:cubicBezTo>
                  <a:cubicBezTo>
                    <a:pt x="2983" y="7327"/>
                    <a:pt x="2954" y="7336"/>
                    <a:pt x="2924" y="7336"/>
                  </a:cubicBezTo>
                  <a:cubicBezTo>
                    <a:pt x="2894" y="7336"/>
                    <a:pt x="2864" y="7327"/>
                    <a:pt x="2835" y="7309"/>
                  </a:cubicBezTo>
                  <a:lnTo>
                    <a:pt x="1942" y="6797"/>
                  </a:lnTo>
                  <a:cubicBezTo>
                    <a:pt x="1913" y="6780"/>
                    <a:pt x="1883" y="6773"/>
                    <a:pt x="1854" y="6773"/>
                  </a:cubicBezTo>
                  <a:cubicBezTo>
                    <a:pt x="1798" y="6773"/>
                    <a:pt x="1747" y="6802"/>
                    <a:pt x="1715" y="6856"/>
                  </a:cubicBezTo>
                  <a:cubicBezTo>
                    <a:pt x="1668" y="6928"/>
                    <a:pt x="1703" y="7035"/>
                    <a:pt x="1775" y="7071"/>
                  </a:cubicBezTo>
                  <a:lnTo>
                    <a:pt x="2668" y="7595"/>
                  </a:lnTo>
                  <a:cubicBezTo>
                    <a:pt x="2739" y="7642"/>
                    <a:pt x="2835" y="7666"/>
                    <a:pt x="2918" y="7666"/>
                  </a:cubicBezTo>
                  <a:cubicBezTo>
                    <a:pt x="3013" y="7666"/>
                    <a:pt x="3096" y="7642"/>
                    <a:pt x="3168" y="7595"/>
                  </a:cubicBezTo>
                  <a:lnTo>
                    <a:pt x="6287" y="5821"/>
                  </a:lnTo>
                  <a:lnTo>
                    <a:pt x="7204" y="6356"/>
                  </a:lnTo>
                  <a:cubicBezTo>
                    <a:pt x="7323" y="6440"/>
                    <a:pt x="7323" y="6618"/>
                    <a:pt x="7204" y="6678"/>
                  </a:cubicBezTo>
                  <a:lnTo>
                    <a:pt x="6430" y="7118"/>
                  </a:lnTo>
                  <a:cubicBezTo>
                    <a:pt x="6287" y="7214"/>
                    <a:pt x="6347" y="7428"/>
                    <a:pt x="6502" y="7428"/>
                  </a:cubicBezTo>
                  <a:cubicBezTo>
                    <a:pt x="6585" y="7428"/>
                    <a:pt x="6549" y="7416"/>
                    <a:pt x="7359" y="6975"/>
                  </a:cubicBezTo>
                  <a:cubicBezTo>
                    <a:pt x="7716" y="6761"/>
                    <a:pt x="7716" y="6273"/>
                    <a:pt x="7383" y="6082"/>
                  </a:cubicBezTo>
                  <a:lnTo>
                    <a:pt x="6621" y="5642"/>
                  </a:lnTo>
                  <a:lnTo>
                    <a:pt x="7371" y="5213"/>
                  </a:lnTo>
                  <a:cubicBezTo>
                    <a:pt x="7538" y="5130"/>
                    <a:pt x="7621" y="4963"/>
                    <a:pt x="7621" y="4773"/>
                  </a:cubicBezTo>
                  <a:cubicBezTo>
                    <a:pt x="7621" y="4594"/>
                    <a:pt x="7538" y="4427"/>
                    <a:pt x="7371" y="4320"/>
                  </a:cubicBezTo>
                  <a:lnTo>
                    <a:pt x="6609" y="3892"/>
                  </a:lnTo>
                  <a:lnTo>
                    <a:pt x="7359" y="3463"/>
                  </a:lnTo>
                  <a:cubicBezTo>
                    <a:pt x="7514" y="3368"/>
                    <a:pt x="7609" y="3201"/>
                    <a:pt x="7609" y="3011"/>
                  </a:cubicBezTo>
                  <a:cubicBezTo>
                    <a:pt x="7609" y="2832"/>
                    <a:pt x="7514" y="2665"/>
                    <a:pt x="7359" y="2570"/>
                  </a:cubicBezTo>
                  <a:lnTo>
                    <a:pt x="6668" y="2165"/>
                  </a:lnTo>
                  <a:cubicBezTo>
                    <a:pt x="6668" y="427"/>
                    <a:pt x="6680" y="510"/>
                    <a:pt x="6621" y="451"/>
                  </a:cubicBezTo>
                  <a:cubicBezTo>
                    <a:pt x="6597" y="403"/>
                    <a:pt x="6609" y="439"/>
                    <a:pt x="5894" y="22"/>
                  </a:cubicBezTo>
                  <a:cubicBezTo>
                    <a:pt x="5872" y="7"/>
                    <a:pt x="5846" y="0"/>
                    <a:pt x="5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4" name="Google Shape;14654;p90"/>
            <p:cNvSpPr/>
            <p:nvPr/>
          </p:nvSpPr>
          <p:spPr>
            <a:xfrm>
              <a:off x="986100" y="3642074"/>
              <a:ext cx="129923" cy="63292"/>
            </a:xfrm>
            <a:custGeom>
              <a:avLst/>
              <a:gdLst/>
              <a:ahLst/>
              <a:cxnLst/>
              <a:rect l="l" t="t" r="r" b="b"/>
              <a:pathLst>
                <a:path w="4085" h="1990" extrusionOk="0">
                  <a:moveTo>
                    <a:pt x="3892" y="0"/>
                  </a:moveTo>
                  <a:cubicBezTo>
                    <a:pt x="3864" y="0"/>
                    <a:pt x="3835" y="8"/>
                    <a:pt x="3811" y="25"/>
                  </a:cubicBezTo>
                  <a:lnTo>
                    <a:pt x="965" y="1644"/>
                  </a:lnTo>
                  <a:cubicBezTo>
                    <a:pt x="935" y="1656"/>
                    <a:pt x="906" y="1662"/>
                    <a:pt x="876" y="1662"/>
                  </a:cubicBezTo>
                  <a:cubicBezTo>
                    <a:pt x="846" y="1662"/>
                    <a:pt x="816" y="1656"/>
                    <a:pt x="786" y="1644"/>
                  </a:cubicBezTo>
                  <a:lnTo>
                    <a:pt x="263" y="1346"/>
                  </a:lnTo>
                  <a:cubicBezTo>
                    <a:pt x="240" y="1331"/>
                    <a:pt x="214" y="1325"/>
                    <a:pt x="188" y="1325"/>
                  </a:cubicBezTo>
                  <a:cubicBezTo>
                    <a:pt x="130" y="1325"/>
                    <a:pt x="69" y="1357"/>
                    <a:pt x="36" y="1406"/>
                  </a:cubicBezTo>
                  <a:cubicBezTo>
                    <a:pt x="1" y="1477"/>
                    <a:pt x="24" y="1584"/>
                    <a:pt x="96" y="1632"/>
                  </a:cubicBezTo>
                  <a:cubicBezTo>
                    <a:pt x="572" y="1882"/>
                    <a:pt x="655" y="1989"/>
                    <a:pt x="870" y="1989"/>
                  </a:cubicBezTo>
                  <a:cubicBezTo>
                    <a:pt x="1108" y="1989"/>
                    <a:pt x="965" y="1989"/>
                    <a:pt x="3965" y="287"/>
                  </a:cubicBezTo>
                  <a:cubicBezTo>
                    <a:pt x="4061" y="263"/>
                    <a:pt x="4084" y="156"/>
                    <a:pt x="4025" y="84"/>
                  </a:cubicBezTo>
                  <a:cubicBezTo>
                    <a:pt x="4001" y="29"/>
                    <a:pt x="3947" y="0"/>
                    <a:pt x="3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5" name="Google Shape;14655;p90"/>
            <p:cNvSpPr/>
            <p:nvPr/>
          </p:nvSpPr>
          <p:spPr>
            <a:xfrm>
              <a:off x="862283" y="3599678"/>
              <a:ext cx="118696" cy="84156"/>
            </a:xfrm>
            <a:custGeom>
              <a:avLst/>
              <a:gdLst/>
              <a:ahLst/>
              <a:cxnLst/>
              <a:rect l="l" t="t" r="r" b="b"/>
              <a:pathLst>
                <a:path w="3732" h="2646" extrusionOk="0">
                  <a:moveTo>
                    <a:pt x="366" y="1"/>
                  </a:moveTo>
                  <a:cubicBezTo>
                    <a:pt x="332" y="1"/>
                    <a:pt x="299" y="9"/>
                    <a:pt x="274" y="24"/>
                  </a:cubicBezTo>
                  <a:cubicBezTo>
                    <a:pt x="0" y="250"/>
                    <a:pt x="36" y="679"/>
                    <a:pt x="346" y="858"/>
                  </a:cubicBezTo>
                  <a:cubicBezTo>
                    <a:pt x="3352" y="2574"/>
                    <a:pt x="3447" y="2644"/>
                    <a:pt x="3517" y="2644"/>
                  </a:cubicBezTo>
                  <a:cubicBezTo>
                    <a:pt x="3523" y="2644"/>
                    <a:pt x="3529" y="2644"/>
                    <a:pt x="3536" y="2644"/>
                  </a:cubicBezTo>
                  <a:cubicBezTo>
                    <a:pt x="3544" y="2645"/>
                    <a:pt x="3550" y="2645"/>
                    <a:pt x="3557" y="2645"/>
                  </a:cubicBezTo>
                  <a:cubicBezTo>
                    <a:pt x="3685" y="2645"/>
                    <a:pt x="3732" y="2436"/>
                    <a:pt x="3596" y="2346"/>
                  </a:cubicBezTo>
                  <a:lnTo>
                    <a:pt x="500" y="584"/>
                  </a:lnTo>
                  <a:cubicBezTo>
                    <a:pt x="381" y="524"/>
                    <a:pt x="381" y="358"/>
                    <a:pt x="465" y="286"/>
                  </a:cubicBezTo>
                  <a:cubicBezTo>
                    <a:pt x="536" y="227"/>
                    <a:pt x="536" y="119"/>
                    <a:pt x="500" y="60"/>
                  </a:cubicBezTo>
                  <a:cubicBezTo>
                    <a:pt x="465" y="18"/>
                    <a:pt x="414" y="1"/>
                    <a:pt x="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56" name="Google Shape;14656;p90"/>
          <p:cNvSpPr/>
          <p:nvPr/>
        </p:nvSpPr>
        <p:spPr>
          <a:xfrm>
            <a:off x="1315918" y="3360631"/>
            <a:ext cx="288599" cy="337515"/>
          </a:xfrm>
          <a:custGeom>
            <a:avLst/>
            <a:gdLst/>
            <a:ahLst/>
            <a:cxnLst/>
            <a:rect l="l" t="t" r="r" b="b"/>
            <a:pathLst>
              <a:path w="9074" h="10612" extrusionOk="0">
                <a:moveTo>
                  <a:pt x="1215" y="396"/>
                </a:moveTo>
                <a:lnTo>
                  <a:pt x="1370" y="682"/>
                </a:lnTo>
                <a:cubicBezTo>
                  <a:pt x="1323" y="706"/>
                  <a:pt x="1269" y="718"/>
                  <a:pt x="1217" y="718"/>
                </a:cubicBezTo>
                <a:cubicBezTo>
                  <a:pt x="1165" y="718"/>
                  <a:pt x="1114" y="706"/>
                  <a:pt x="1073" y="682"/>
                </a:cubicBezTo>
                <a:lnTo>
                  <a:pt x="1215" y="396"/>
                </a:lnTo>
                <a:close/>
                <a:moveTo>
                  <a:pt x="2870" y="396"/>
                </a:moveTo>
                <a:lnTo>
                  <a:pt x="3013" y="682"/>
                </a:lnTo>
                <a:cubicBezTo>
                  <a:pt x="2972" y="706"/>
                  <a:pt x="2921" y="718"/>
                  <a:pt x="2869" y="718"/>
                </a:cubicBezTo>
                <a:cubicBezTo>
                  <a:pt x="2817" y="718"/>
                  <a:pt x="2763" y="706"/>
                  <a:pt x="2716" y="682"/>
                </a:cubicBezTo>
                <a:lnTo>
                  <a:pt x="2870" y="396"/>
                </a:lnTo>
                <a:close/>
                <a:moveTo>
                  <a:pt x="4525" y="420"/>
                </a:moveTo>
                <a:lnTo>
                  <a:pt x="4668" y="694"/>
                </a:lnTo>
                <a:cubicBezTo>
                  <a:pt x="4627" y="718"/>
                  <a:pt x="4576" y="730"/>
                  <a:pt x="4524" y="730"/>
                </a:cubicBezTo>
                <a:cubicBezTo>
                  <a:pt x="4472" y="730"/>
                  <a:pt x="4418" y="718"/>
                  <a:pt x="4371" y="694"/>
                </a:cubicBezTo>
                <a:lnTo>
                  <a:pt x="4525" y="420"/>
                </a:lnTo>
                <a:close/>
                <a:moveTo>
                  <a:pt x="6180" y="420"/>
                </a:moveTo>
                <a:lnTo>
                  <a:pt x="6323" y="694"/>
                </a:lnTo>
                <a:cubicBezTo>
                  <a:pt x="6282" y="718"/>
                  <a:pt x="6231" y="730"/>
                  <a:pt x="6179" y="730"/>
                </a:cubicBezTo>
                <a:cubicBezTo>
                  <a:pt x="6127" y="730"/>
                  <a:pt x="6073" y="718"/>
                  <a:pt x="6026" y="694"/>
                </a:cubicBezTo>
                <a:lnTo>
                  <a:pt x="6180" y="420"/>
                </a:lnTo>
                <a:close/>
                <a:moveTo>
                  <a:pt x="7823" y="420"/>
                </a:moveTo>
                <a:lnTo>
                  <a:pt x="7978" y="694"/>
                </a:lnTo>
                <a:cubicBezTo>
                  <a:pt x="7931" y="718"/>
                  <a:pt x="7877" y="730"/>
                  <a:pt x="7825" y="730"/>
                </a:cubicBezTo>
                <a:cubicBezTo>
                  <a:pt x="7773" y="730"/>
                  <a:pt x="7722" y="718"/>
                  <a:pt x="7681" y="694"/>
                </a:cubicBezTo>
                <a:lnTo>
                  <a:pt x="7823" y="420"/>
                </a:lnTo>
                <a:close/>
                <a:moveTo>
                  <a:pt x="1501" y="980"/>
                </a:moveTo>
                <a:lnTo>
                  <a:pt x="1775" y="1480"/>
                </a:lnTo>
                <a:lnTo>
                  <a:pt x="620" y="1480"/>
                </a:lnTo>
                <a:lnTo>
                  <a:pt x="906" y="980"/>
                </a:lnTo>
                <a:cubicBezTo>
                  <a:pt x="1001" y="1027"/>
                  <a:pt x="1096" y="1051"/>
                  <a:pt x="1204" y="1051"/>
                </a:cubicBezTo>
                <a:cubicBezTo>
                  <a:pt x="1311" y="1051"/>
                  <a:pt x="1406" y="1027"/>
                  <a:pt x="1501" y="980"/>
                </a:cubicBezTo>
                <a:close/>
                <a:moveTo>
                  <a:pt x="3168" y="980"/>
                </a:moveTo>
                <a:lnTo>
                  <a:pt x="3442" y="1480"/>
                </a:lnTo>
                <a:lnTo>
                  <a:pt x="2287" y="1480"/>
                </a:lnTo>
                <a:lnTo>
                  <a:pt x="2573" y="980"/>
                </a:lnTo>
                <a:cubicBezTo>
                  <a:pt x="2668" y="1027"/>
                  <a:pt x="2763" y="1051"/>
                  <a:pt x="2870" y="1051"/>
                </a:cubicBezTo>
                <a:cubicBezTo>
                  <a:pt x="2978" y="1051"/>
                  <a:pt x="3073" y="1027"/>
                  <a:pt x="3168" y="980"/>
                </a:cubicBezTo>
                <a:close/>
                <a:moveTo>
                  <a:pt x="4823" y="992"/>
                </a:moveTo>
                <a:lnTo>
                  <a:pt x="5085" y="1504"/>
                </a:lnTo>
                <a:lnTo>
                  <a:pt x="3942" y="1504"/>
                </a:lnTo>
                <a:lnTo>
                  <a:pt x="4228" y="992"/>
                </a:lnTo>
                <a:cubicBezTo>
                  <a:pt x="4311" y="1039"/>
                  <a:pt x="4418" y="1075"/>
                  <a:pt x="4525" y="1075"/>
                </a:cubicBezTo>
                <a:cubicBezTo>
                  <a:pt x="4633" y="1075"/>
                  <a:pt x="4728" y="1039"/>
                  <a:pt x="4823" y="992"/>
                </a:cubicBezTo>
                <a:close/>
                <a:moveTo>
                  <a:pt x="6478" y="992"/>
                </a:moveTo>
                <a:lnTo>
                  <a:pt x="6740" y="1504"/>
                </a:lnTo>
                <a:lnTo>
                  <a:pt x="5597" y="1504"/>
                </a:lnTo>
                <a:lnTo>
                  <a:pt x="5883" y="992"/>
                </a:lnTo>
                <a:cubicBezTo>
                  <a:pt x="5966" y="1039"/>
                  <a:pt x="6073" y="1075"/>
                  <a:pt x="6180" y="1075"/>
                </a:cubicBezTo>
                <a:cubicBezTo>
                  <a:pt x="6276" y="1075"/>
                  <a:pt x="6383" y="1039"/>
                  <a:pt x="6478" y="992"/>
                </a:cubicBezTo>
                <a:close/>
                <a:moveTo>
                  <a:pt x="8121" y="992"/>
                </a:moveTo>
                <a:lnTo>
                  <a:pt x="8395" y="1504"/>
                </a:lnTo>
                <a:lnTo>
                  <a:pt x="7252" y="1504"/>
                </a:lnTo>
                <a:lnTo>
                  <a:pt x="7526" y="992"/>
                </a:lnTo>
                <a:cubicBezTo>
                  <a:pt x="7621" y="1039"/>
                  <a:pt x="7728" y="1075"/>
                  <a:pt x="7823" y="1075"/>
                </a:cubicBezTo>
                <a:cubicBezTo>
                  <a:pt x="7931" y="1075"/>
                  <a:pt x="8038" y="1039"/>
                  <a:pt x="8121" y="992"/>
                </a:cubicBezTo>
                <a:close/>
                <a:moveTo>
                  <a:pt x="1061" y="1801"/>
                </a:moveTo>
                <a:lnTo>
                  <a:pt x="1061" y="3575"/>
                </a:lnTo>
                <a:lnTo>
                  <a:pt x="549" y="3575"/>
                </a:lnTo>
                <a:lnTo>
                  <a:pt x="549" y="1801"/>
                </a:lnTo>
                <a:close/>
                <a:moveTo>
                  <a:pt x="1894" y="1801"/>
                </a:moveTo>
                <a:lnTo>
                  <a:pt x="1894" y="3575"/>
                </a:lnTo>
                <a:lnTo>
                  <a:pt x="1382" y="3575"/>
                </a:lnTo>
                <a:lnTo>
                  <a:pt x="1382" y="1801"/>
                </a:lnTo>
                <a:close/>
                <a:moveTo>
                  <a:pt x="2704" y="1801"/>
                </a:moveTo>
                <a:lnTo>
                  <a:pt x="2704" y="3575"/>
                </a:lnTo>
                <a:lnTo>
                  <a:pt x="2204" y="3575"/>
                </a:lnTo>
                <a:lnTo>
                  <a:pt x="2204" y="1801"/>
                </a:lnTo>
                <a:close/>
                <a:moveTo>
                  <a:pt x="3037" y="1801"/>
                </a:moveTo>
                <a:lnTo>
                  <a:pt x="3537" y="1813"/>
                </a:lnTo>
                <a:lnTo>
                  <a:pt x="3537" y="3575"/>
                </a:lnTo>
                <a:lnTo>
                  <a:pt x="3037" y="3575"/>
                </a:lnTo>
                <a:lnTo>
                  <a:pt x="3037" y="1801"/>
                </a:lnTo>
                <a:close/>
                <a:moveTo>
                  <a:pt x="4359" y="1813"/>
                </a:moveTo>
                <a:lnTo>
                  <a:pt x="4359" y="3575"/>
                </a:lnTo>
                <a:lnTo>
                  <a:pt x="3859" y="3575"/>
                </a:lnTo>
                <a:lnTo>
                  <a:pt x="3859" y="1813"/>
                </a:lnTo>
                <a:close/>
                <a:moveTo>
                  <a:pt x="5192" y="1813"/>
                </a:moveTo>
                <a:lnTo>
                  <a:pt x="5192" y="3575"/>
                </a:lnTo>
                <a:lnTo>
                  <a:pt x="4692" y="3575"/>
                </a:lnTo>
                <a:lnTo>
                  <a:pt x="4692" y="1813"/>
                </a:lnTo>
                <a:close/>
                <a:moveTo>
                  <a:pt x="6026" y="1813"/>
                </a:moveTo>
                <a:lnTo>
                  <a:pt x="6026" y="3575"/>
                </a:lnTo>
                <a:lnTo>
                  <a:pt x="5525" y="3575"/>
                </a:lnTo>
                <a:lnTo>
                  <a:pt x="5525" y="1813"/>
                </a:lnTo>
                <a:close/>
                <a:moveTo>
                  <a:pt x="6847" y="1813"/>
                </a:moveTo>
                <a:lnTo>
                  <a:pt x="6847" y="3575"/>
                </a:lnTo>
                <a:lnTo>
                  <a:pt x="6335" y="3575"/>
                </a:lnTo>
                <a:lnTo>
                  <a:pt x="6335" y="1813"/>
                </a:lnTo>
                <a:close/>
                <a:moveTo>
                  <a:pt x="7681" y="1813"/>
                </a:moveTo>
                <a:lnTo>
                  <a:pt x="7681" y="3575"/>
                </a:lnTo>
                <a:lnTo>
                  <a:pt x="7169" y="3575"/>
                </a:lnTo>
                <a:lnTo>
                  <a:pt x="7169" y="1813"/>
                </a:lnTo>
                <a:close/>
                <a:moveTo>
                  <a:pt x="8502" y="1813"/>
                </a:moveTo>
                <a:lnTo>
                  <a:pt x="8502" y="3575"/>
                </a:lnTo>
                <a:lnTo>
                  <a:pt x="7990" y="3575"/>
                </a:lnTo>
                <a:lnTo>
                  <a:pt x="7990" y="1813"/>
                </a:lnTo>
                <a:close/>
                <a:moveTo>
                  <a:pt x="1221" y="1"/>
                </a:moveTo>
                <a:cubicBezTo>
                  <a:pt x="1132" y="1"/>
                  <a:pt x="1043" y="45"/>
                  <a:pt x="1001" y="134"/>
                </a:cubicBezTo>
                <a:lnTo>
                  <a:pt x="322" y="1385"/>
                </a:lnTo>
                <a:cubicBezTo>
                  <a:pt x="263" y="1504"/>
                  <a:pt x="227" y="1647"/>
                  <a:pt x="227" y="1789"/>
                </a:cubicBezTo>
                <a:lnTo>
                  <a:pt x="227" y="3599"/>
                </a:lnTo>
                <a:cubicBezTo>
                  <a:pt x="84" y="3659"/>
                  <a:pt x="1" y="3814"/>
                  <a:pt x="1" y="3956"/>
                </a:cubicBezTo>
                <a:lnTo>
                  <a:pt x="1" y="4921"/>
                </a:lnTo>
                <a:cubicBezTo>
                  <a:pt x="1" y="5016"/>
                  <a:pt x="72" y="5087"/>
                  <a:pt x="168" y="5087"/>
                </a:cubicBezTo>
                <a:cubicBezTo>
                  <a:pt x="251" y="5087"/>
                  <a:pt x="322" y="5016"/>
                  <a:pt x="322" y="4921"/>
                </a:cubicBezTo>
                <a:lnTo>
                  <a:pt x="322" y="3956"/>
                </a:lnTo>
                <a:cubicBezTo>
                  <a:pt x="322" y="3909"/>
                  <a:pt x="370" y="3873"/>
                  <a:pt x="418" y="3873"/>
                </a:cubicBezTo>
                <a:lnTo>
                  <a:pt x="8657" y="3873"/>
                </a:lnTo>
                <a:cubicBezTo>
                  <a:pt x="8704" y="3873"/>
                  <a:pt x="8740" y="3897"/>
                  <a:pt x="8752" y="3944"/>
                </a:cubicBezTo>
                <a:lnTo>
                  <a:pt x="8752" y="6552"/>
                </a:lnTo>
                <a:lnTo>
                  <a:pt x="6180" y="6552"/>
                </a:lnTo>
                <a:cubicBezTo>
                  <a:pt x="6085" y="6552"/>
                  <a:pt x="6014" y="6623"/>
                  <a:pt x="6014" y="6707"/>
                </a:cubicBezTo>
                <a:cubicBezTo>
                  <a:pt x="6014" y="6802"/>
                  <a:pt x="6085" y="6873"/>
                  <a:pt x="6180" y="6873"/>
                </a:cubicBezTo>
                <a:lnTo>
                  <a:pt x="8752" y="6873"/>
                </a:lnTo>
                <a:lnTo>
                  <a:pt x="8752" y="7707"/>
                </a:lnTo>
                <a:lnTo>
                  <a:pt x="3918" y="7707"/>
                </a:lnTo>
                <a:cubicBezTo>
                  <a:pt x="3823" y="7707"/>
                  <a:pt x="3751" y="7778"/>
                  <a:pt x="3751" y="7874"/>
                </a:cubicBezTo>
                <a:cubicBezTo>
                  <a:pt x="3751" y="7957"/>
                  <a:pt x="3823" y="8040"/>
                  <a:pt x="3918" y="8040"/>
                </a:cubicBezTo>
                <a:lnTo>
                  <a:pt x="8752" y="8040"/>
                </a:lnTo>
                <a:lnTo>
                  <a:pt x="8752" y="8671"/>
                </a:lnTo>
                <a:lnTo>
                  <a:pt x="8752" y="9767"/>
                </a:lnTo>
                <a:cubicBezTo>
                  <a:pt x="8752" y="10064"/>
                  <a:pt x="8478" y="10302"/>
                  <a:pt x="8169" y="10302"/>
                </a:cubicBezTo>
                <a:lnTo>
                  <a:pt x="918" y="10302"/>
                </a:lnTo>
                <a:cubicBezTo>
                  <a:pt x="596" y="10302"/>
                  <a:pt x="346" y="10064"/>
                  <a:pt x="346" y="9767"/>
                </a:cubicBezTo>
                <a:lnTo>
                  <a:pt x="346" y="8040"/>
                </a:lnTo>
                <a:lnTo>
                  <a:pt x="3287" y="8040"/>
                </a:lnTo>
                <a:cubicBezTo>
                  <a:pt x="3382" y="8040"/>
                  <a:pt x="3454" y="7957"/>
                  <a:pt x="3454" y="7874"/>
                </a:cubicBezTo>
                <a:cubicBezTo>
                  <a:pt x="3454" y="7778"/>
                  <a:pt x="3382" y="7707"/>
                  <a:pt x="3287" y="7707"/>
                </a:cubicBezTo>
                <a:lnTo>
                  <a:pt x="346" y="7707"/>
                </a:lnTo>
                <a:lnTo>
                  <a:pt x="346" y="6873"/>
                </a:lnTo>
                <a:lnTo>
                  <a:pt x="5549" y="6873"/>
                </a:lnTo>
                <a:cubicBezTo>
                  <a:pt x="5645" y="6873"/>
                  <a:pt x="5716" y="6802"/>
                  <a:pt x="5716" y="6707"/>
                </a:cubicBezTo>
                <a:cubicBezTo>
                  <a:pt x="5716" y="6623"/>
                  <a:pt x="5645" y="6552"/>
                  <a:pt x="5549" y="6552"/>
                </a:cubicBezTo>
                <a:lnTo>
                  <a:pt x="346" y="6552"/>
                </a:lnTo>
                <a:lnTo>
                  <a:pt x="346" y="5552"/>
                </a:lnTo>
                <a:cubicBezTo>
                  <a:pt x="346" y="5457"/>
                  <a:pt x="263" y="5385"/>
                  <a:pt x="180" y="5385"/>
                </a:cubicBezTo>
                <a:cubicBezTo>
                  <a:pt x="84" y="5385"/>
                  <a:pt x="13" y="5457"/>
                  <a:pt x="13" y="5552"/>
                </a:cubicBezTo>
                <a:lnTo>
                  <a:pt x="13" y="9743"/>
                </a:lnTo>
                <a:cubicBezTo>
                  <a:pt x="13" y="10219"/>
                  <a:pt x="418" y="10612"/>
                  <a:pt x="918" y="10612"/>
                </a:cubicBezTo>
                <a:lnTo>
                  <a:pt x="8169" y="10612"/>
                </a:lnTo>
                <a:cubicBezTo>
                  <a:pt x="8681" y="10612"/>
                  <a:pt x="9074" y="10219"/>
                  <a:pt x="9074" y="9743"/>
                </a:cubicBezTo>
                <a:cubicBezTo>
                  <a:pt x="9062" y="9707"/>
                  <a:pt x="9062" y="4075"/>
                  <a:pt x="9062" y="3956"/>
                </a:cubicBezTo>
                <a:cubicBezTo>
                  <a:pt x="9050" y="3790"/>
                  <a:pt x="8954" y="3659"/>
                  <a:pt x="8824" y="3599"/>
                </a:cubicBezTo>
                <a:lnTo>
                  <a:pt x="8824" y="1813"/>
                </a:lnTo>
                <a:cubicBezTo>
                  <a:pt x="8824" y="1682"/>
                  <a:pt x="8800" y="1528"/>
                  <a:pt x="8716" y="1408"/>
                </a:cubicBezTo>
                <a:lnTo>
                  <a:pt x="8050" y="146"/>
                </a:lnTo>
                <a:cubicBezTo>
                  <a:pt x="7997" y="64"/>
                  <a:pt x="7913" y="23"/>
                  <a:pt x="7831" y="23"/>
                </a:cubicBezTo>
                <a:cubicBezTo>
                  <a:pt x="7746" y="23"/>
                  <a:pt x="7663" y="67"/>
                  <a:pt x="7621" y="158"/>
                </a:cubicBezTo>
                <a:lnTo>
                  <a:pt x="7335" y="694"/>
                </a:lnTo>
                <a:lnTo>
                  <a:pt x="7014" y="1313"/>
                </a:lnTo>
                <a:lnTo>
                  <a:pt x="6395" y="146"/>
                </a:lnTo>
                <a:cubicBezTo>
                  <a:pt x="6350" y="68"/>
                  <a:pt x="6273" y="31"/>
                  <a:pt x="6194" y="31"/>
                </a:cubicBezTo>
                <a:cubicBezTo>
                  <a:pt x="6106" y="31"/>
                  <a:pt x="6016" y="77"/>
                  <a:pt x="5966" y="158"/>
                </a:cubicBezTo>
                <a:lnTo>
                  <a:pt x="5680" y="694"/>
                </a:lnTo>
                <a:lnTo>
                  <a:pt x="5359" y="1313"/>
                </a:lnTo>
                <a:cubicBezTo>
                  <a:pt x="5287" y="1158"/>
                  <a:pt x="4752" y="146"/>
                  <a:pt x="4752" y="146"/>
                </a:cubicBezTo>
                <a:cubicBezTo>
                  <a:pt x="4696" y="70"/>
                  <a:pt x="4609" y="26"/>
                  <a:pt x="4524" y="26"/>
                </a:cubicBezTo>
                <a:cubicBezTo>
                  <a:pt x="4463" y="26"/>
                  <a:pt x="4403" y="49"/>
                  <a:pt x="4359" y="99"/>
                </a:cubicBezTo>
                <a:cubicBezTo>
                  <a:pt x="4335" y="134"/>
                  <a:pt x="4347" y="99"/>
                  <a:pt x="4037" y="682"/>
                </a:cubicBezTo>
                <a:lnTo>
                  <a:pt x="3716" y="1289"/>
                </a:lnTo>
                <a:lnTo>
                  <a:pt x="3394" y="682"/>
                </a:lnTo>
                <a:cubicBezTo>
                  <a:pt x="3097" y="134"/>
                  <a:pt x="3109" y="146"/>
                  <a:pt x="3085" y="99"/>
                </a:cubicBezTo>
                <a:cubicBezTo>
                  <a:pt x="3030" y="39"/>
                  <a:pt x="2956" y="9"/>
                  <a:pt x="2883" y="9"/>
                </a:cubicBezTo>
                <a:cubicBezTo>
                  <a:pt x="2797" y="9"/>
                  <a:pt x="2713" y="51"/>
                  <a:pt x="2668" y="134"/>
                </a:cubicBezTo>
                <a:cubicBezTo>
                  <a:pt x="2668" y="134"/>
                  <a:pt x="2668" y="134"/>
                  <a:pt x="2668" y="134"/>
                </a:cubicBezTo>
                <a:lnTo>
                  <a:pt x="2668" y="134"/>
                </a:lnTo>
                <a:cubicBezTo>
                  <a:pt x="2668" y="134"/>
                  <a:pt x="2635" y="191"/>
                  <a:pt x="2049" y="1277"/>
                </a:cubicBezTo>
                <a:lnTo>
                  <a:pt x="1727" y="670"/>
                </a:lnTo>
                <a:lnTo>
                  <a:pt x="1442" y="134"/>
                </a:lnTo>
                <a:cubicBezTo>
                  <a:pt x="1400" y="45"/>
                  <a:pt x="1311" y="1"/>
                  <a:pt x="122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57" name="Google Shape;14657;p90"/>
          <p:cNvGrpSpPr/>
          <p:nvPr/>
        </p:nvGrpSpPr>
        <p:grpSpPr>
          <a:xfrm>
            <a:off x="3967437" y="3837102"/>
            <a:ext cx="364708" cy="295405"/>
            <a:chOff x="3967437" y="3837102"/>
            <a:chExt cx="364708" cy="295405"/>
          </a:xfrm>
          <a:solidFill>
            <a:schemeClr val="bg1"/>
          </a:solidFill>
        </p:grpSpPr>
        <p:sp>
          <p:nvSpPr>
            <p:cNvPr id="14658" name="Google Shape;14658;p90"/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9" name="Google Shape;14659;p90"/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0" name="Google Shape;14660;p90"/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1" name="Google Shape;14661;p90"/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2" name="Google Shape;14662;p90"/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63" name="Google Shape;14663;p90"/>
          <p:cNvSpPr/>
          <p:nvPr/>
        </p:nvSpPr>
        <p:spPr>
          <a:xfrm>
            <a:off x="3216521" y="3807937"/>
            <a:ext cx="78049" cy="353417"/>
          </a:xfrm>
          <a:custGeom>
            <a:avLst/>
            <a:gdLst/>
            <a:ahLst/>
            <a:cxnLst/>
            <a:rect l="l" t="t" r="r" b="b"/>
            <a:pathLst>
              <a:path w="2454" h="11112" extrusionOk="0">
                <a:moveTo>
                  <a:pt x="1215" y="501"/>
                </a:moveTo>
                <a:cubicBezTo>
                  <a:pt x="1429" y="894"/>
                  <a:pt x="1453" y="953"/>
                  <a:pt x="1453" y="965"/>
                </a:cubicBezTo>
                <a:cubicBezTo>
                  <a:pt x="1382" y="1013"/>
                  <a:pt x="1286" y="1025"/>
                  <a:pt x="1203" y="1025"/>
                </a:cubicBezTo>
                <a:cubicBezTo>
                  <a:pt x="1108" y="1025"/>
                  <a:pt x="1024" y="1013"/>
                  <a:pt x="941" y="965"/>
                </a:cubicBezTo>
                <a:lnTo>
                  <a:pt x="1215" y="501"/>
                </a:lnTo>
                <a:close/>
                <a:moveTo>
                  <a:pt x="1620" y="1275"/>
                </a:moveTo>
                <a:lnTo>
                  <a:pt x="2001" y="2013"/>
                </a:lnTo>
                <a:lnTo>
                  <a:pt x="429" y="2013"/>
                </a:lnTo>
                <a:lnTo>
                  <a:pt x="810" y="1275"/>
                </a:lnTo>
                <a:cubicBezTo>
                  <a:pt x="929" y="1334"/>
                  <a:pt x="1084" y="1382"/>
                  <a:pt x="1215" y="1382"/>
                </a:cubicBezTo>
                <a:cubicBezTo>
                  <a:pt x="1346" y="1382"/>
                  <a:pt x="1501" y="1358"/>
                  <a:pt x="1620" y="1275"/>
                </a:cubicBezTo>
                <a:close/>
                <a:moveTo>
                  <a:pt x="2108" y="9109"/>
                </a:moveTo>
                <a:lnTo>
                  <a:pt x="2108" y="9752"/>
                </a:lnTo>
                <a:lnTo>
                  <a:pt x="322" y="9752"/>
                </a:lnTo>
                <a:lnTo>
                  <a:pt x="322" y="9109"/>
                </a:lnTo>
                <a:close/>
                <a:moveTo>
                  <a:pt x="1215" y="1"/>
                </a:moveTo>
                <a:cubicBezTo>
                  <a:pt x="1155" y="1"/>
                  <a:pt x="1096" y="25"/>
                  <a:pt x="1072" y="84"/>
                </a:cubicBezTo>
                <a:lnTo>
                  <a:pt x="608" y="965"/>
                </a:lnTo>
                <a:lnTo>
                  <a:pt x="120" y="1894"/>
                </a:lnTo>
                <a:cubicBezTo>
                  <a:pt x="36" y="2037"/>
                  <a:pt x="0" y="2215"/>
                  <a:pt x="0" y="2382"/>
                </a:cubicBezTo>
                <a:lnTo>
                  <a:pt x="0" y="5359"/>
                </a:lnTo>
                <a:cubicBezTo>
                  <a:pt x="0" y="5442"/>
                  <a:pt x="72" y="5525"/>
                  <a:pt x="155" y="5525"/>
                </a:cubicBezTo>
                <a:cubicBezTo>
                  <a:pt x="250" y="5525"/>
                  <a:pt x="322" y="5442"/>
                  <a:pt x="322" y="5359"/>
                </a:cubicBezTo>
                <a:lnTo>
                  <a:pt x="322" y="2346"/>
                </a:lnTo>
                <a:lnTo>
                  <a:pt x="1048" y="2346"/>
                </a:lnTo>
                <a:lnTo>
                  <a:pt x="1048" y="8776"/>
                </a:lnTo>
                <a:lnTo>
                  <a:pt x="322" y="8776"/>
                </a:lnTo>
                <a:lnTo>
                  <a:pt x="322" y="6002"/>
                </a:lnTo>
                <a:cubicBezTo>
                  <a:pt x="322" y="5906"/>
                  <a:pt x="250" y="5835"/>
                  <a:pt x="155" y="5835"/>
                </a:cubicBezTo>
                <a:cubicBezTo>
                  <a:pt x="72" y="5835"/>
                  <a:pt x="0" y="5906"/>
                  <a:pt x="0" y="6002"/>
                </a:cubicBezTo>
                <a:lnTo>
                  <a:pt x="0" y="9895"/>
                </a:lnTo>
                <a:cubicBezTo>
                  <a:pt x="0" y="10121"/>
                  <a:pt x="60" y="10323"/>
                  <a:pt x="179" y="10526"/>
                </a:cubicBezTo>
                <a:cubicBezTo>
                  <a:pt x="203" y="10562"/>
                  <a:pt x="262" y="10597"/>
                  <a:pt x="322" y="10597"/>
                </a:cubicBezTo>
                <a:cubicBezTo>
                  <a:pt x="453" y="10597"/>
                  <a:pt x="536" y="10466"/>
                  <a:pt x="477" y="10347"/>
                </a:cubicBezTo>
                <a:cubicBezTo>
                  <a:pt x="417" y="10252"/>
                  <a:pt x="381" y="10145"/>
                  <a:pt x="370" y="10050"/>
                </a:cubicBezTo>
                <a:lnTo>
                  <a:pt x="2108" y="10050"/>
                </a:lnTo>
                <a:cubicBezTo>
                  <a:pt x="2025" y="10443"/>
                  <a:pt x="1679" y="10764"/>
                  <a:pt x="1251" y="10776"/>
                </a:cubicBezTo>
                <a:cubicBezTo>
                  <a:pt x="1108" y="10776"/>
                  <a:pt x="989" y="10764"/>
                  <a:pt x="893" y="10704"/>
                </a:cubicBezTo>
                <a:cubicBezTo>
                  <a:pt x="869" y="10695"/>
                  <a:pt x="844" y="10691"/>
                  <a:pt x="822" y="10691"/>
                </a:cubicBezTo>
                <a:cubicBezTo>
                  <a:pt x="757" y="10691"/>
                  <a:pt x="702" y="10726"/>
                  <a:pt x="667" y="10788"/>
                </a:cubicBezTo>
                <a:cubicBezTo>
                  <a:pt x="631" y="10883"/>
                  <a:pt x="667" y="10966"/>
                  <a:pt x="751" y="11014"/>
                </a:cubicBezTo>
                <a:cubicBezTo>
                  <a:pt x="907" y="11081"/>
                  <a:pt x="1067" y="11111"/>
                  <a:pt x="1222" y="11111"/>
                </a:cubicBezTo>
                <a:cubicBezTo>
                  <a:pt x="1872" y="11111"/>
                  <a:pt x="2453" y="10577"/>
                  <a:pt x="2453" y="9895"/>
                </a:cubicBezTo>
                <a:lnTo>
                  <a:pt x="2453" y="9895"/>
                </a:lnTo>
                <a:cubicBezTo>
                  <a:pt x="2453" y="9895"/>
                  <a:pt x="2453" y="9895"/>
                  <a:pt x="2453" y="9895"/>
                </a:cubicBezTo>
                <a:cubicBezTo>
                  <a:pt x="2441" y="9895"/>
                  <a:pt x="2441" y="8954"/>
                  <a:pt x="2441" y="8942"/>
                </a:cubicBezTo>
                <a:lnTo>
                  <a:pt x="2441" y="7514"/>
                </a:lnTo>
                <a:cubicBezTo>
                  <a:pt x="2441" y="7418"/>
                  <a:pt x="2358" y="7347"/>
                  <a:pt x="2275" y="7347"/>
                </a:cubicBezTo>
                <a:cubicBezTo>
                  <a:pt x="2179" y="7347"/>
                  <a:pt x="2108" y="7418"/>
                  <a:pt x="2108" y="7514"/>
                </a:cubicBezTo>
                <a:lnTo>
                  <a:pt x="2108" y="8776"/>
                </a:lnTo>
                <a:lnTo>
                  <a:pt x="1382" y="8776"/>
                </a:lnTo>
                <a:lnTo>
                  <a:pt x="1382" y="2346"/>
                </a:lnTo>
                <a:lnTo>
                  <a:pt x="2108" y="2346"/>
                </a:lnTo>
                <a:lnTo>
                  <a:pt x="2108" y="2382"/>
                </a:lnTo>
                <a:lnTo>
                  <a:pt x="2108" y="6859"/>
                </a:lnTo>
                <a:cubicBezTo>
                  <a:pt x="2108" y="6954"/>
                  <a:pt x="2179" y="7025"/>
                  <a:pt x="2275" y="7025"/>
                </a:cubicBezTo>
                <a:cubicBezTo>
                  <a:pt x="2358" y="7025"/>
                  <a:pt x="2441" y="6954"/>
                  <a:pt x="2441" y="6859"/>
                </a:cubicBezTo>
                <a:lnTo>
                  <a:pt x="2441" y="2382"/>
                </a:lnTo>
                <a:cubicBezTo>
                  <a:pt x="2441" y="2215"/>
                  <a:pt x="2394" y="2037"/>
                  <a:pt x="2322" y="1894"/>
                </a:cubicBezTo>
                <a:lnTo>
                  <a:pt x="1370" y="84"/>
                </a:lnTo>
                <a:cubicBezTo>
                  <a:pt x="1334" y="25"/>
                  <a:pt x="1274" y="1"/>
                  <a:pt x="121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4" name="Google Shape;14664;p90"/>
          <p:cNvSpPr/>
          <p:nvPr/>
        </p:nvSpPr>
        <p:spPr>
          <a:xfrm>
            <a:off x="3469466" y="3828197"/>
            <a:ext cx="363563" cy="311657"/>
          </a:xfrm>
          <a:custGeom>
            <a:avLst/>
            <a:gdLst/>
            <a:ahLst/>
            <a:cxnLst/>
            <a:rect l="l" t="t" r="r" b="b"/>
            <a:pathLst>
              <a:path w="11431" h="9799" extrusionOk="0">
                <a:moveTo>
                  <a:pt x="4347" y="1"/>
                </a:moveTo>
                <a:cubicBezTo>
                  <a:pt x="3957" y="1"/>
                  <a:pt x="3588" y="148"/>
                  <a:pt x="3311" y="435"/>
                </a:cubicBezTo>
                <a:lnTo>
                  <a:pt x="3287" y="447"/>
                </a:lnTo>
                <a:lnTo>
                  <a:pt x="3275" y="447"/>
                </a:lnTo>
                <a:cubicBezTo>
                  <a:pt x="3189" y="435"/>
                  <a:pt x="3104" y="429"/>
                  <a:pt x="3019" y="429"/>
                </a:cubicBezTo>
                <a:cubicBezTo>
                  <a:pt x="2531" y="429"/>
                  <a:pt x="2074" y="633"/>
                  <a:pt x="1739" y="1019"/>
                </a:cubicBezTo>
                <a:cubicBezTo>
                  <a:pt x="1358" y="1459"/>
                  <a:pt x="1239" y="2055"/>
                  <a:pt x="1418" y="2602"/>
                </a:cubicBezTo>
                <a:lnTo>
                  <a:pt x="1418" y="2626"/>
                </a:lnTo>
                <a:lnTo>
                  <a:pt x="1406" y="2638"/>
                </a:lnTo>
                <a:cubicBezTo>
                  <a:pt x="549" y="3007"/>
                  <a:pt x="1" y="3841"/>
                  <a:pt x="1" y="4769"/>
                </a:cubicBezTo>
                <a:cubicBezTo>
                  <a:pt x="1" y="5507"/>
                  <a:pt x="346" y="6198"/>
                  <a:pt x="941" y="6627"/>
                </a:cubicBezTo>
                <a:lnTo>
                  <a:pt x="953" y="6638"/>
                </a:lnTo>
                <a:lnTo>
                  <a:pt x="941" y="6650"/>
                </a:lnTo>
                <a:cubicBezTo>
                  <a:pt x="608" y="7281"/>
                  <a:pt x="703" y="7996"/>
                  <a:pt x="1168" y="8532"/>
                </a:cubicBezTo>
                <a:cubicBezTo>
                  <a:pt x="1492" y="8915"/>
                  <a:pt x="1937" y="9116"/>
                  <a:pt x="2409" y="9116"/>
                </a:cubicBezTo>
                <a:cubicBezTo>
                  <a:pt x="2597" y="9116"/>
                  <a:pt x="2788" y="9084"/>
                  <a:pt x="2977" y="9020"/>
                </a:cubicBezTo>
                <a:lnTo>
                  <a:pt x="2989" y="9020"/>
                </a:lnTo>
                <a:lnTo>
                  <a:pt x="3013" y="9032"/>
                </a:lnTo>
                <a:cubicBezTo>
                  <a:pt x="3108" y="9210"/>
                  <a:pt x="3251" y="9377"/>
                  <a:pt x="3406" y="9496"/>
                </a:cubicBezTo>
                <a:cubicBezTo>
                  <a:pt x="3433" y="9523"/>
                  <a:pt x="3473" y="9536"/>
                  <a:pt x="3511" y="9536"/>
                </a:cubicBezTo>
                <a:cubicBezTo>
                  <a:pt x="3524" y="9536"/>
                  <a:pt x="3537" y="9535"/>
                  <a:pt x="3549" y="9532"/>
                </a:cubicBezTo>
                <a:cubicBezTo>
                  <a:pt x="3585" y="9532"/>
                  <a:pt x="3632" y="9496"/>
                  <a:pt x="3668" y="9472"/>
                </a:cubicBezTo>
                <a:cubicBezTo>
                  <a:pt x="3692" y="9436"/>
                  <a:pt x="3704" y="9377"/>
                  <a:pt x="3692" y="9329"/>
                </a:cubicBezTo>
                <a:cubicBezTo>
                  <a:pt x="3692" y="9294"/>
                  <a:pt x="3668" y="9246"/>
                  <a:pt x="3632" y="9210"/>
                </a:cubicBezTo>
                <a:cubicBezTo>
                  <a:pt x="3466" y="9079"/>
                  <a:pt x="3335" y="8913"/>
                  <a:pt x="3263" y="8710"/>
                </a:cubicBezTo>
                <a:cubicBezTo>
                  <a:pt x="3251" y="8663"/>
                  <a:pt x="3204" y="8639"/>
                  <a:pt x="3156" y="8603"/>
                </a:cubicBezTo>
                <a:cubicBezTo>
                  <a:pt x="3132" y="8597"/>
                  <a:pt x="3111" y="8594"/>
                  <a:pt x="3090" y="8594"/>
                </a:cubicBezTo>
                <a:cubicBezTo>
                  <a:pt x="3070" y="8594"/>
                  <a:pt x="3049" y="8597"/>
                  <a:pt x="3025" y="8603"/>
                </a:cubicBezTo>
                <a:cubicBezTo>
                  <a:pt x="2841" y="8695"/>
                  <a:pt x="2642" y="8741"/>
                  <a:pt x="2443" y="8741"/>
                </a:cubicBezTo>
                <a:cubicBezTo>
                  <a:pt x="2177" y="8741"/>
                  <a:pt x="1911" y="8659"/>
                  <a:pt x="1680" y="8496"/>
                </a:cubicBezTo>
                <a:cubicBezTo>
                  <a:pt x="1287" y="8222"/>
                  <a:pt x="1072" y="7758"/>
                  <a:pt x="1120" y="7281"/>
                </a:cubicBezTo>
                <a:cubicBezTo>
                  <a:pt x="1191" y="6615"/>
                  <a:pt x="1763" y="6091"/>
                  <a:pt x="2442" y="6091"/>
                </a:cubicBezTo>
                <a:cubicBezTo>
                  <a:pt x="2537" y="6091"/>
                  <a:pt x="2620" y="6019"/>
                  <a:pt x="2620" y="5912"/>
                </a:cubicBezTo>
                <a:cubicBezTo>
                  <a:pt x="2620" y="5817"/>
                  <a:pt x="2549" y="5734"/>
                  <a:pt x="2442" y="5734"/>
                </a:cubicBezTo>
                <a:cubicBezTo>
                  <a:pt x="1965" y="5734"/>
                  <a:pt x="1501" y="5936"/>
                  <a:pt x="1180" y="6317"/>
                </a:cubicBezTo>
                <a:lnTo>
                  <a:pt x="1168" y="6329"/>
                </a:lnTo>
                <a:lnTo>
                  <a:pt x="1144" y="6317"/>
                </a:lnTo>
                <a:cubicBezTo>
                  <a:pt x="644" y="5936"/>
                  <a:pt x="358" y="5365"/>
                  <a:pt x="358" y="4733"/>
                </a:cubicBezTo>
                <a:cubicBezTo>
                  <a:pt x="358" y="3948"/>
                  <a:pt x="822" y="3233"/>
                  <a:pt x="1549" y="2936"/>
                </a:cubicBezTo>
                <a:lnTo>
                  <a:pt x="1561" y="2912"/>
                </a:lnTo>
                <a:lnTo>
                  <a:pt x="1584" y="2936"/>
                </a:lnTo>
                <a:cubicBezTo>
                  <a:pt x="1882" y="3436"/>
                  <a:pt x="2430" y="3757"/>
                  <a:pt x="3025" y="3757"/>
                </a:cubicBezTo>
                <a:cubicBezTo>
                  <a:pt x="3108" y="3757"/>
                  <a:pt x="3204" y="3674"/>
                  <a:pt x="3204" y="3567"/>
                </a:cubicBezTo>
                <a:cubicBezTo>
                  <a:pt x="3204" y="3471"/>
                  <a:pt x="3132" y="3388"/>
                  <a:pt x="3025" y="3388"/>
                </a:cubicBezTo>
                <a:cubicBezTo>
                  <a:pt x="2501" y="3388"/>
                  <a:pt x="2025" y="3079"/>
                  <a:pt x="1822" y="2614"/>
                </a:cubicBezTo>
                <a:cubicBezTo>
                  <a:pt x="1620" y="2186"/>
                  <a:pt x="1668" y="1709"/>
                  <a:pt x="1942" y="1328"/>
                </a:cubicBezTo>
                <a:cubicBezTo>
                  <a:pt x="2196" y="946"/>
                  <a:pt x="2608" y="744"/>
                  <a:pt x="3058" y="744"/>
                </a:cubicBezTo>
                <a:cubicBezTo>
                  <a:pt x="3071" y="744"/>
                  <a:pt x="3084" y="745"/>
                  <a:pt x="3096" y="745"/>
                </a:cubicBezTo>
                <a:cubicBezTo>
                  <a:pt x="3549" y="769"/>
                  <a:pt x="3930" y="995"/>
                  <a:pt x="4156" y="1388"/>
                </a:cubicBezTo>
                <a:cubicBezTo>
                  <a:pt x="4189" y="1437"/>
                  <a:pt x="4245" y="1464"/>
                  <a:pt x="4307" y="1464"/>
                </a:cubicBezTo>
                <a:cubicBezTo>
                  <a:pt x="4335" y="1464"/>
                  <a:pt x="4365" y="1458"/>
                  <a:pt x="4394" y="1447"/>
                </a:cubicBezTo>
                <a:cubicBezTo>
                  <a:pt x="4466" y="1400"/>
                  <a:pt x="4501" y="1293"/>
                  <a:pt x="4454" y="1209"/>
                </a:cubicBezTo>
                <a:cubicBezTo>
                  <a:pt x="4275" y="923"/>
                  <a:pt x="4037" y="697"/>
                  <a:pt x="3727" y="554"/>
                </a:cubicBezTo>
                <a:lnTo>
                  <a:pt x="3692" y="531"/>
                </a:lnTo>
                <a:lnTo>
                  <a:pt x="3727" y="519"/>
                </a:lnTo>
                <a:cubicBezTo>
                  <a:pt x="3925" y="392"/>
                  <a:pt x="4142" y="329"/>
                  <a:pt x="4362" y="329"/>
                </a:cubicBezTo>
                <a:cubicBezTo>
                  <a:pt x="4553" y="329"/>
                  <a:pt x="4747" y="377"/>
                  <a:pt x="4930" y="471"/>
                </a:cubicBezTo>
                <a:cubicBezTo>
                  <a:pt x="5311" y="685"/>
                  <a:pt x="5537" y="1066"/>
                  <a:pt x="5537" y="1519"/>
                </a:cubicBezTo>
                <a:lnTo>
                  <a:pt x="5537" y="4031"/>
                </a:lnTo>
                <a:lnTo>
                  <a:pt x="5513" y="4031"/>
                </a:lnTo>
                <a:cubicBezTo>
                  <a:pt x="5156" y="4019"/>
                  <a:pt x="4918" y="3888"/>
                  <a:pt x="4751" y="3626"/>
                </a:cubicBezTo>
                <a:cubicBezTo>
                  <a:pt x="4719" y="3577"/>
                  <a:pt x="4652" y="3550"/>
                  <a:pt x="4590" y="3550"/>
                </a:cubicBezTo>
                <a:cubicBezTo>
                  <a:pt x="4562" y="3550"/>
                  <a:pt x="4535" y="3556"/>
                  <a:pt x="4513" y="3567"/>
                </a:cubicBezTo>
                <a:cubicBezTo>
                  <a:pt x="4442" y="3614"/>
                  <a:pt x="4406" y="3733"/>
                  <a:pt x="4454" y="3805"/>
                </a:cubicBezTo>
                <a:cubicBezTo>
                  <a:pt x="4680" y="4162"/>
                  <a:pt x="5037" y="4364"/>
                  <a:pt x="5490" y="4376"/>
                </a:cubicBezTo>
                <a:lnTo>
                  <a:pt x="5513" y="4376"/>
                </a:lnTo>
                <a:lnTo>
                  <a:pt x="5513" y="7008"/>
                </a:lnTo>
                <a:lnTo>
                  <a:pt x="5466" y="6984"/>
                </a:lnTo>
                <a:cubicBezTo>
                  <a:pt x="5240" y="6758"/>
                  <a:pt x="4930" y="6638"/>
                  <a:pt x="4620" y="6638"/>
                </a:cubicBezTo>
                <a:lnTo>
                  <a:pt x="3549" y="6638"/>
                </a:lnTo>
                <a:cubicBezTo>
                  <a:pt x="3454" y="6638"/>
                  <a:pt x="3370" y="6710"/>
                  <a:pt x="3370" y="6817"/>
                </a:cubicBezTo>
                <a:cubicBezTo>
                  <a:pt x="3370" y="6900"/>
                  <a:pt x="3442" y="6996"/>
                  <a:pt x="3549" y="6996"/>
                </a:cubicBezTo>
                <a:lnTo>
                  <a:pt x="4620" y="6996"/>
                </a:lnTo>
                <a:cubicBezTo>
                  <a:pt x="5109" y="6996"/>
                  <a:pt x="5490" y="7400"/>
                  <a:pt x="5490" y="7877"/>
                </a:cubicBezTo>
                <a:lnTo>
                  <a:pt x="5490" y="8258"/>
                </a:lnTo>
                <a:cubicBezTo>
                  <a:pt x="5490" y="8603"/>
                  <a:pt x="5347" y="8924"/>
                  <a:pt x="5073" y="9163"/>
                </a:cubicBezTo>
                <a:cubicBezTo>
                  <a:pt x="4859" y="9347"/>
                  <a:pt x="4589" y="9453"/>
                  <a:pt x="4310" y="9453"/>
                </a:cubicBezTo>
                <a:cubicBezTo>
                  <a:pt x="4247" y="9453"/>
                  <a:pt x="4184" y="9447"/>
                  <a:pt x="4120" y="9436"/>
                </a:cubicBezTo>
                <a:lnTo>
                  <a:pt x="4097" y="9436"/>
                </a:lnTo>
                <a:cubicBezTo>
                  <a:pt x="4061" y="9436"/>
                  <a:pt x="4025" y="9448"/>
                  <a:pt x="3989" y="9460"/>
                </a:cubicBezTo>
                <a:cubicBezTo>
                  <a:pt x="3942" y="9496"/>
                  <a:pt x="3930" y="9544"/>
                  <a:pt x="3918" y="9579"/>
                </a:cubicBezTo>
                <a:cubicBezTo>
                  <a:pt x="3906" y="9675"/>
                  <a:pt x="3966" y="9758"/>
                  <a:pt x="4061" y="9782"/>
                </a:cubicBezTo>
                <a:cubicBezTo>
                  <a:pt x="4137" y="9793"/>
                  <a:pt x="4213" y="9799"/>
                  <a:pt x="4289" y="9799"/>
                </a:cubicBezTo>
                <a:cubicBezTo>
                  <a:pt x="4842" y="9799"/>
                  <a:pt x="5372" y="9500"/>
                  <a:pt x="5644" y="9008"/>
                </a:cubicBezTo>
                <a:lnTo>
                  <a:pt x="5656" y="8972"/>
                </a:lnTo>
                <a:lnTo>
                  <a:pt x="5668" y="9008"/>
                </a:lnTo>
                <a:cubicBezTo>
                  <a:pt x="5951" y="9500"/>
                  <a:pt x="6473" y="9799"/>
                  <a:pt x="7024" y="9799"/>
                </a:cubicBezTo>
                <a:cubicBezTo>
                  <a:pt x="7100" y="9799"/>
                  <a:pt x="7176" y="9793"/>
                  <a:pt x="7252" y="9782"/>
                </a:cubicBezTo>
                <a:cubicBezTo>
                  <a:pt x="7335" y="9758"/>
                  <a:pt x="7418" y="9675"/>
                  <a:pt x="7395" y="9579"/>
                </a:cubicBezTo>
                <a:cubicBezTo>
                  <a:pt x="7395" y="9544"/>
                  <a:pt x="7371" y="9496"/>
                  <a:pt x="7323" y="9460"/>
                </a:cubicBezTo>
                <a:cubicBezTo>
                  <a:pt x="7288" y="9443"/>
                  <a:pt x="7260" y="9432"/>
                  <a:pt x="7228" y="9432"/>
                </a:cubicBezTo>
                <a:cubicBezTo>
                  <a:pt x="7217" y="9432"/>
                  <a:pt x="7205" y="9433"/>
                  <a:pt x="7192" y="9436"/>
                </a:cubicBezTo>
                <a:cubicBezTo>
                  <a:pt x="7129" y="9447"/>
                  <a:pt x="7066" y="9453"/>
                  <a:pt x="7003" y="9453"/>
                </a:cubicBezTo>
                <a:cubicBezTo>
                  <a:pt x="6723" y="9453"/>
                  <a:pt x="6454" y="9347"/>
                  <a:pt x="6240" y="9163"/>
                </a:cubicBezTo>
                <a:cubicBezTo>
                  <a:pt x="5978" y="8948"/>
                  <a:pt x="5823" y="8615"/>
                  <a:pt x="5823" y="8258"/>
                </a:cubicBezTo>
                <a:lnTo>
                  <a:pt x="5823" y="6746"/>
                </a:lnTo>
                <a:cubicBezTo>
                  <a:pt x="5823" y="6246"/>
                  <a:pt x="6228" y="5865"/>
                  <a:pt x="6704" y="5865"/>
                </a:cubicBezTo>
                <a:lnTo>
                  <a:pt x="8252" y="5865"/>
                </a:lnTo>
                <a:cubicBezTo>
                  <a:pt x="8335" y="5865"/>
                  <a:pt x="8430" y="5793"/>
                  <a:pt x="8430" y="5686"/>
                </a:cubicBezTo>
                <a:cubicBezTo>
                  <a:pt x="8430" y="5579"/>
                  <a:pt x="8359" y="5507"/>
                  <a:pt x="8252" y="5507"/>
                </a:cubicBezTo>
                <a:lnTo>
                  <a:pt x="6704" y="5507"/>
                </a:lnTo>
                <a:cubicBezTo>
                  <a:pt x="6383" y="5507"/>
                  <a:pt x="6085" y="5626"/>
                  <a:pt x="5847" y="5853"/>
                </a:cubicBezTo>
                <a:lnTo>
                  <a:pt x="5811" y="5876"/>
                </a:lnTo>
                <a:lnTo>
                  <a:pt x="5811" y="5210"/>
                </a:lnTo>
                <a:lnTo>
                  <a:pt x="5823" y="5210"/>
                </a:lnTo>
                <a:cubicBezTo>
                  <a:pt x="6549" y="5186"/>
                  <a:pt x="7133" y="4591"/>
                  <a:pt x="7133" y="3841"/>
                </a:cubicBezTo>
                <a:cubicBezTo>
                  <a:pt x="7133" y="3757"/>
                  <a:pt x="7061" y="3662"/>
                  <a:pt x="6954" y="3662"/>
                </a:cubicBezTo>
                <a:cubicBezTo>
                  <a:pt x="6859" y="3662"/>
                  <a:pt x="6775" y="3733"/>
                  <a:pt x="6775" y="3841"/>
                </a:cubicBezTo>
                <a:cubicBezTo>
                  <a:pt x="6775" y="4376"/>
                  <a:pt x="6359" y="4829"/>
                  <a:pt x="5823" y="4853"/>
                </a:cubicBezTo>
                <a:lnTo>
                  <a:pt x="5787" y="4853"/>
                </a:lnTo>
                <a:lnTo>
                  <a:pt x="5787" y="1543"/>
                </a:lnTo>
                <a:cubicBezTo>
                  <a:pt x="5787" y="1114"/>
                  <a:pt x="6013" y="709"/>
                  <a:pt x="6406" y="507"/>
                </a:cubicBezTo>
                <a:cubicBezTo>
                  <a:pt x="6582" y="408"/>
                  <a:pt x="6773" y="360"/>
                  <a:pt x="6963" y="360"/>
                </a:cubicBezTo>
                <a:cubicBezTo>
                  <a:pt x="7186" y="360"/>
                  <a:pt x="7410" y="426"/>
                  <a:pt x="7609" y="554"/>
                </a:cubicBezTo>
                <a:lnTo>
                  <a:pt x="7633" y="566"/>
                </a:lnTo>
                <a:lnTo>
                  <a:pt x="7728" y="602"/>
                </a:lnTo>
                <a:cubicBezTo>
                  <a:pt x="7430" y="733"/>
                  <a:pt x="7180" y="971"/>
                  <a:pt x="7002" y="1257"/>
                </a:cubicBezTo>
                <a:cubicBezTo>
                  <a:pt x="6954" y="1328"/>
                  <a:pt x="6966" y="1447"/>
                  <a:pt x="7061" y="1495"/>
                </a:cubicBezTo>
                <a:cubicBezTo>
                  <a:pt x="7086" y="1507"/>
                  <a:pt x="7116" y="1514"/>
                  <a:pt x="7147" y="1514"/>
                </a:cubicBezTo>
                <a:cubicBezTo>
                  <a:pt x="7206" y="1514"/>
                  <a:pt x="7268" y="1490"/>
                  <a:pt x="7299" y="1435"/>
                </a:cubicBezTo>
                <a:cubicBezTo>
                  <a:pt x="7526" y="1054"/>
                  <a:pt x="7918" y="816"/>
                  <a:pt x="8371" y="793"/>
                </a:cubicBezTo>
                <a:cubicBezTo>
                  <a:pt x="8405" y="790"/>
                  <a:pt x="8438" y="789"/>
                  <a:pt x="8471" y="789"/>
                </a:cubicBezTo>
                <a:cubicBezTo>
                  <a:pt x="8895" y="789"/>
                  <a:pt x="9271" y="998"/>
                  <a:pt x="9514" y="1340"/>
                </a:cubicBezTo>
                <a:cubicBezTo>
                  <a:pt x="9788" y="1709"/>
                  <a:pt x="9847" y="2186"/>
                  <a:pt x="9669" y="2602"/>
                </a:cubicBezTo>
                <a:cubicBezTo>
                  <a:pt x="9454" y="3114"/>
                  <a:pt x="8978" y="3436"/>
                  <a:pt x="8430" y="3436"/>
                </a:cubicBezTo>
                <a:cubicBezTo>
                  <a:pt x="8335" y="3436"/>
                  <a:pt x="8252" y="3519"/>
                  <a:pt x="8252" y="3614"/>
                </a:cubicBezTo>
                <a:cubicBezTo>
                  <a:pt x="8252" y="3721"/>
                  <a:pt x="8323" y="3793"/>
                  <a:pt x="8430" y="3793"/>
                </a:cubicBezTo>
                <a:cubicBezTo>
                  <a:pt x="9014" y="3793"/>
                  <a:pt x="9573" y="3483"/>
                  <a:pt x="9871" y="2983"/>
                </a:cubicBezTo>
                <a:lnTo>
                  <a:pt x="9883" y="2959"/>
                </a:lnTo>
                <a:lnTo>
                  <a:pt x="9907" y="2983"/>
                </a:lnTo>
                <a:cubicBezTo>
                  <a:pt x="10562" y="3257"/>
                  <a:pt x="10990" y="3841"/>
                  <a:pt x="11074" y="4555"/>
                </a:cubicBezTo>
                <a:cubicBezTo>
                  <a:pt x="11169" y="5269"/>
                  <a:pt x="10871" y="5936"/>
                  <a:pt x="10300" y="6353"/>
                </a:cubicBezTo>
                <a:lnTo>
                  <a:pt x="10288" y="6377"/>
                </a:lnTo>
                <a:lnTo>
                  <a:pt x="10276" y="6353"/>
                </a:lnTo>
                <a:cubicBezTo>
                  <a:pt x="9966" y="5984"/>
                  <a:pt x="9502" y="5781"/>
                  <a:pt x="9014" y="5781"/>
                </a:cubicBezTo>
                <a:cubicBezTo>
                  <a:pt x="8919" y="5781"/>
                  <a:pt x="8835" y="5853"/>
                  <a:pt x="8835" y="5960"/>
                </a:cubicBezTo>
                <a:cubicBezTo>
                  <a:pt x="8835" y="6055"/>
                  <a:pt x="8907" y="6138"/>
                  <a:pt x="9014" y="6138"/>
                </a:cubicBezTo>
                <a:cubicBezTo>
                  <a:pt x="9633" y="6138"/>
                  <a:pt x="10181" y="6579"/>
                  <a:pt x="10300" y="7186"/>
                </a:cubicBezTo>
                <a:cubicBezTo>
                  <a:pt x="10407" y="7698"/>
                  <a:pt x="10228" y="8186"/>
                  <a:pt x="9812" y="8496"/>
                </a:cubicBezTo>
                <a:cubicBezTo>
                  <a:pt x="9570" y="8688"/>
                  <a:pt x="9281" y="8786"/>
                  <a:pt x="8992" y="8786"/>
                </a:cubicBezTo>
                <a:cubicBezTo>
                  <a:pt x="8796" y="8786"/>
                  <a:pt x="8601" y="8742"/>
                  <a:pt x="8419" y="8651"/>
                </a:cubicBezTo>
                <a:cubicBezTo>
                  <a:pt x="8390" y="8643"/>
                  <a:pt x="8361" y="8632"/>
                  <a:pt x="8332" y="8632"/>
                </a:cubicBezTo>
                <a:cubicBezTo>
                  <a:pt x="8313" y="8632"/>
                  <a:pt x="8294" y="8637"/>
                  <a:pt x="8276" y="8651"/>
                </a:cubicBezTo>
                <a:cubicBezTo>
                  <a:pt x="8240" y="8663"/>
                  <a:pt x="8204" y="8698"/>
                  <a:pt x="8180" y="8758"/>
                </a:cubicBezTo>
                <a:cubicBezTo>
                  <a:pt x="8097" y="8948"/>
                  <a:pt x="7966" y="9127"/>
                  <a:pt x="7799" y="9258"/>
                </a:cubicBezTo>
                <a:cubicBezTo>
                  <a:pt x="7776" y="9294"/>
                  <a:pt x="7740" y="9329"/>
                  <a:pt x="7740" y="9377"/>
                </a:cubicBezTo>
                <a:cubicBezTo>
                  <a:pt x="7740" y="9425"/>
                  <a:pt x="7740" y="9472"/>
                  <a:pt x="7776" y="9508"/>
                </a:cubicBezTo>
                <a:cubicBezTo>
                  <a:pt x="7810" y="9556"/>
                  <a:pt x="7861" y="9581"/>
                  <a:pt x="7912" y="9581"/>
                </a:cubicBezTo>
                <a:cubicBezTo>
                  <a:pt x="7948" y="9581"/>
                  <a:pt x="7984" y="9568"/>
                  <a:pt x="8014" y="9544"/>
                </a:cubicBezTo>
                <a:cubicBezTo>
                  <a:pt x="8180" y="9413"/>
                  <a:pt x="8311" y="9258"/>
                  <a:pt x="8419" y="9079"/>
                </a:cubicBezTo>
                <a:lnTo>
                  <a:pt x="8430" y="9067"/>
                </a:lnTo>
                <a:lnTo>
                  <a:pt x="8442" y="9067"/>
                </a:lnTo>
                <a:cubicBezTo>
                  <a:pt x="8618" y="9127"/>
                  <a:pt x="8801" y="9156"/>
                  <a:pt x="8983" y="9156"/>
                </a:cubicBezTo>
                <a:cubicBezTo>
                  <a:pt x="9343" y="9156"/>
                  <a:pt x="9702" y="9043"/>
                  <a:pt x="10002" y="8829"/>
                </a:cubicBezTo>
                <a:cubicBezTo>
                  <a:pt x="10466" y="8484"/>
                  <a:pt x="10705" y="7960"/>
                  <a:pt x="10681" y="7400"/>
                </a:cubicBezTo>
                <a:cubicBezTo>
                  <a:pt x="10657" y="7162"/>
                  <a:pt x="10597" y="6924"/>
                  <a:pt x="10478" y="6710"/>
                </a:cubicBezTo>
                <a:lnTo>
                  <a:pt x="10466" y="6698"/>
                </a:lnTo>
                <a:lnTo>
                  <a:pt x="10478" y="6686"/>
                </a:lnTo>
                <a:cubicBezTo>
                  <a:pt x="11097" y="6198"/>
                  <a:pt x="11431" y="5507"/>
                  <a:pt x="11431" y="4769"/>
                </a:cubicBezTo>
                <a:cubicBezTo>
                  <a:pt x="11431" y="3841"/>
                  <a:pt x="10883" y="3007"/>
                  <a:pt x="10038" y="2638"/>
                </a:cubicBezTo>
                <a:lnTo>
                  <a:pt x="10026" y="2626"/>
                </a:lnTo>
                <a:lnTo>
                  <a:pt x="10026" y="2602"/>
                </a:lnTo>
                <a:cubicBezTo>
                  <a:pt x="10204" y="2055"/>
                  <a:pt x="10062" y="1459"/>
                  <a:pt x="9693" y="1019"/>
                </a:cubicBezTo>
                <a:cubicBezTo>
                  <a:pt x="9378" y="633"/>
                  <a:pt x="8907" y="429"/>
                  <a:pt x="8421" y="429"/>
                </a:cubicBezTo>
                <a:cubicBezTo>
                  <a:pt x="8337" y="429"/>
                  <a:pt x="8253" y="435"/>
                  <a:pt x="8169" y="447"/>
                </a:cubicBezTo>
                <a:lnTo>
                  <a:pt x="8157" y="447"/>
                </a:lnTo>
                <a:lnTo>
                  <a:pt x="8145" y="435"/>
                </a:lnTo>
                <a:cubicBezTo>
                  <a:pt x="7855" y="156"/>
                  <a:pt x="7473" y="2"/>
                  <a:pt x="7076" y="2"/>
                </a:cubicBezTo>
                <a:cubicBezTo>
                  <a:pt x="7000" y="2"/>
                  <a:pt x="6923" y="7"/>
                  <a:pt x="6847" y="19"/>
                </a:cubicBezTo>
                <a:cubicBezTo>
                  <a:pt x="6371" y="90"/>
                  <a:pt x="5966" y="376"/>
                  <a:pt x="5728" y="793"/>
                </a:cubicBezTo>
                <a:lnTo>
                  <a:pt x="5716" y="816"/>
                </a:lnTo>
                <a:lnTo>
                  <a:pt x="5704" y="793"/>
                </a:lnTo>
                <a:cubicBezTo>
                  <a:pt x="5466" y="376"/>
                  <a:pt x="5061" y="90"/>
                  <a:pt x="4585" y="19"/>
                </a:cubicBezTo>
                <a:cubicBezTo>
                  <a:pt x="4505" y="7"/>
                  <a:pt x="4426" y="1"/>
                  <a:pt x="434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5" name="Google Shape;14665;p90"/>
          <p:cNvSpPr/>
          <p:nvPr/>
        </p:nvSpPr>
        <p:spPr>
          <a:xfrm>
            <a:off x="5314611" y="3818560"/>
            <a:ext cx="324188" cy="324538"/>
          </a:xfrm>
          <a:custGeom>
            <a:avLst/>
            <a:gdLst/>
            <a:ahLst/>
            <a:cxnLst/>
            <a:rect l="l" t="t" r="r" b="b"/>
            <a:pathLst>
              <a:path w="10193" h="10204" extrusionOk="0">
                <a:moveTo>
                  <a:pt x="5096" y="286"/>
                </a:moveTo>
                <a:lnTo>
                  <a:pt x="8668" y="2369"/>
                </a:lnTo>
                <a:lnTo>
                  <a:pt x="8061" y="2369"/>
                </a:lnTo>
                <a:lnTo>
                  <a:pt x="5215" y="726"/>
                </a:lnTo>
                <a:cubicBezTo>
                  <a:pt x="5180" y="703"/>
                  <a:pt x="5138" y="691"/>
                  <a:pt x="5096" y="691"/>
                </a:cubicBezTo>
                <a:cubicBezTo>
                  <a:pt x="5054" y="691"/>
                  <a:pt x="5013" y="703"/>
                  <a:pt x="4977" y="726"/>
                </a:cubicBezTo>
                <a:lnTo>
                  <a:pt x="4215" y="1155"/>
                </a:lnTo>
                <a:cubicBezTo>
                  <a:pt x="4144" y="1191"/>
                  <a:pt x="4132" y="1286"/>
                  <a:pt x="4156" y="1357"/>
                </a:cubicBezTo>
                <a:cubicBezTo>
                  <a:pt x="4188" y="1407"/>
                  <a:pt x="4238" y="1433"/>
                  <a:pt x="4294" y="1433"/>
                </a:cubicBezTo>
                <a:cubicBezTo>
                  <a:pt x="4318" y="1433"/>
                  <a:pt x="4344" y="1428"/>
                  <a:pt x="4370" y="1417"/>
                </a:cubicBezTo>
                <a:lnTo>
                  <a:pt x="5096" y="1000"/>
                </a:lnTo>
                <a:lnTo>
                  <a:pt x="7466" y="2381"/>
                </a:lnTo>
                <a:lnTo>
                  <a:pt x="2715" y="2381"/>
                </a:lnTo>
                <a:lnTo>
                  <a:pt x="3775" y="1774"/>
                </a:lnTo>
                <a:cubicBezTo>
                  <a:pt x="3846" y="1727"/>
                  <a:pt x="3858" y="1643"/>
                  <a:pt x="3834" y="1572"/>
                </a:cubicBezTo>
                <a:cubicBezTo>
                  <a:pt x="3803" y="1517"/>
                  <a:pt x="3751" y="1493"/>
                  <a:pt x="3699" y="1493"/>
                </a:cubicBezTo>
                <a:cubicBezTo>
                  <a:pt x="3672" y="1493"/>
                  <a:pt x="3644" y="1500"/>
                  <a:pt x="3620" y="1512"/>
                </a:cubicBezTo>
                <a:lnTo>
                  <a:pt x="2132" y="2369"/>
                </a:lnTo>
                <a:lnTo>
                  <a:pt x="1524" y="2369"/>
                </a:lnTo>
                <a:lnTo>
                  <a:pt x="5096" y="286"/>
                </a:lnTo>
                <a:close/>
                <a:moveTo>
                  <a:pt x="9156" y="2667"/>
                </a:moveTo>
                <a:lnTo>
                  <a:pt x="9156" y="3382"/>
                </a:lnTo>
                <a:lnTo>
                  <a:pt x="1000" y="3382"/>
                </a:lnTo>
                <a:lnTo>
                  <a:pt x="1000" y="2667"/>
                </a:lnTo>
                <a:close/>
                <a:moveTo>
                  <a:pt x="5894" y="3679"/>
                </a:moveTo>
                <a:cubicBezTo>
                  <a:pt x="5918" y="3679"/>
                  <a:pt x="5953" y="3703"/>
                  <a:pt x="5989" y="3727"/>
                </a:cubicBezTo>
                <a:cubicBezTo>
                  <a:pt x="6013" y="3763"/>
                  <a:pt x="6025" y="3798"/>
                  <a:pt x="6025" y="3834"/>
                </a:cubicBezTo>
                <a:cubicBezTo>
                  <a:pt x="6025" y="3905"/>
                  <a:pt x="5953" y="3965"/>
                  <a:pt x="5882" y="3965"/>
                </a:cubicBezTo>
                <a:cubicBezTo>
                  <a:pt x="5834" y="3965"/>
                  <a:pt x="5811" y="3953"/>
                  <a:pt x="5775" y="3917"/>
                </a:cubicBezTo>
                <a:cubicBezTo>
                  <a:pt x="5738" y="3880"/>
                  <a:pt x="5696" y="3861"/>
                  <a:pt x="5652" y="3861"/>
                </a:cubicBezTo>
                <a:cubicBezTo>
                  <a:pt x="5626" y="3861"/>
                  <a:pt x="5599" y="3868"/>
                  <a:pt x="5572" y="3882"/>
                </a:cubicBezTo>
                <a:cubicBezTo>
                  <a:pt x="5489" y="3905"/>
                  <a:pt x="5453" y="3977"/>
                  <a:pt x="5453" y="4060"/>
                </a:cubicBezTo>
                <a:lnTo>
                  <a:pt x="5453" y="8192"/>
                </a:lnTo>
                <a:lnTo>
                  <a:pt x="4870" y="8192"/>
                </a:lnTo>
                <a:lnTo>
                  <a:pt x="4870" y="4060"/>
                </a:lnTo>
                <a:cubicBezTo>
                  <a:pt x="4870" y="3977"/>
                  <a:pt x="4822" y="3905"/>
                  <a:pt x="4751" y="3882"/>
                </a:cubicBezTo>
                <a:cubicBezTo>
                  <a:pt x="4724" y="3868"/>
                  <a:pt x="4694" y="3861"/>
                  <a:pt x="4664" y="3861"/>
                </a:cubicBezTo>
                <a:cubicBezTo>
                  <a:pt x="4615" y="3861"/>
                  <a:pt x="4566" y="3880"/>
                  <a:pt x="4537" y="3917"/>
                </a:cubicBezTo>
                <a:cubicBezTo>
                  <a:pt x="4513" y="3953"/>
                  <a:pt x="4477" y="3965"/>
                  <a:pt x="4441" y="3965"/>
                </a:cubicBezTo>
                <a:cubicBezTo>
                  <a:pt x="4394" y="3965"/>
                  <a:pt x="4358" y="3953"/>
                  <a:pt x="4334" y="3917"/>
                </a:cubicBezTo>
                <a:cubicBezTo>
                  <a:pt x="4298" y="3893"/>
                  <a:pt x="4287" y="3846"/>
                  <a:pt x="4287" y="3822"/>
                </a:cubicBezTo>
                <a:cubicBezTo>
                  <a:pt x="4287" y="3739"/>
                  <a:pt x="4358" y="3679"/>
                  <a:pt x="4441" y="3679"/>
                </a:cubicBezTo>
                <a:close/>
                <a:moveTo>
                  <a:pt x="2798" y="3703"/>
                </a:moveTo>
                <a:cubicBezTo>
                  <a:pt x="2846" y="3703"/>
                  <a:pt x="2870" y="3715"/>
                  <a:pt x="2905" y="3739"/>
                </a:cubicBezTo>
                <a:cubicBezTo>
                  <a:pt x="2941" y="3774"/>
                  <a:pt x="2953" y="3810"/>
                  <a:pt x="2953" y="3846"/>
                </a:cubicBezTo>
                <a:cubicBezTo>
                  <a:pt x="2953" y="3917"/>
                  <a:pt x="2870" y="3977"/>
                  <a:pt x="2798" y="3977"/>
                </a:cubicBezTo>
                <a:cubicBezTo>
                  <a:pt x="2751" y="3977"/>
                  <a:pt x="2727" y="3965"/>
                  <a:pt x="2691" y="3941"/>
                </a:cubicBezTo>
                <a:cubicBezTo>
                  <a:pt x="2651" y="3901"/>
                  <a:pt x="2605" y="3877"/>
                  <a:pt x="2557" y="3877"/>
                </a:cubicBezTo>
                <a:cubicBezTo>
                  <a:pt x="2534" y="3877"/>
                  <a:pt x="2512" y="3882"/>
                  <a:pt x="2489" y="3893"/>
                </a:cubicBezTo>
                <a:cubicBezTo>
                  <a:pt x="2417" y="3917"/>
                  <a:pt x="2370" y="4001"/>
                  <a:pt x="2370" y="4072"/>
                </a:cubicBezTo>
                <a:lnTo>
                  <a:pt x="2370" y="8204"/>
                </a:lnTo>
                <a:lnTo>
                  <a:pt x="1786" y="8204"/>
                </a:lnTo>
                <a:lnTo>
                  <a:pt x="1786" y="4072"/>
                </a:lnTo>
                <a:cubicBezTo>
                  <a:pt x="1786" y="4001"/>
                  <a:pt x="1739" y="3917"/>
                  <a:pt x="1667" y="3893"/>
                </a:cubicBezTo>
                <a:cubicBezTo>
                  <a:pt x="1644" y="3882"/>
                  <a:pt x="1620" y="3877"/>
                  <a:pt x="1596" y="3877"/>
                </a:cubicBezTo>
                <a:cubicBezTo>
                  <a:pt x="1545" y="3877"/>
                  <a:pt x="1493" y="3901"/>
                  <a:pt x="1453" y="3941"/>
                </a:cubicBezTo>
                <a:cubicBezTo>
                  <a:pt x="1417" y="3965"/>
                  <a:pt x="1381" y="3977"/>
                  <a:pt x="1346" y="3977"/>
                </a:cubicBezTo>
                <a:cubicBezTo>
                  <a:pt x="1298" y="3977"/>
                  <a:pt x="1262" y="3965"/>
                  <a:pt x="1239" y="3941"/>
                </a:cubicBezTo>
                <a:cubicBezTo>
                  <a:pt x="1203" y="3905"/>
                  <a:pt x="1191" y="3858"/>
                  <a:pt x="1191" y="3834"/>
                </a:cubicBezTo>
                <a:cubicBezTo>
                  <a:pt x="1191" y="3763"/>
                  <a:pt x="1262" y="3703"/>
                  <a:pt x="1346" y="3703"/>
                </a:cubicBezTo>
                <a:close/>
                <a:moveTo>
                  <a:pt x="2501" y="8501"/>
                </a:moveTo>
                <a:lnTo>
                  <a:pt x="2501" y="8668"/>
                </a:lnTo>
                <a:lnTo>
                  <a:pt x="1655" y="8668"/>
                </a:lnTo>
                <a:lnTo>
                  <a:pt x="1655" y="8501"/>
                </a:lnTo>
                <a:close/>
                <a:moveTo>
                  <a:pt x="3965" y="3703"/>
                </a:moveTo>
                <a:cubicBezTo>
                  <a:pt x="3953" y="3739"/>
                  <a:pt x="3953" y="3774"/>
                  <a:pt x="3929" y="3822"/>
                </a:cubicBezTo>
                <a:cubicBezTo>
                  <a:pt x="3929" y="3941"/>
                  <a:pt x="3977" y="4060"/>
                  <a:pt x="4048" y="4144"/>
                </a:cubicBezTo>
                <a:cubicBezTo>
                  <a:pt x="4144" y="4239"/>
                  <a:pt x="4239" y="4274"/>
                  <a:pt x="4382" y="4274"/>
                </a:cubicBezTo>
                <a:cubicBezTo>
                  <a:pt x="4429" y="4274"/>
                  <a:pt x="4489" y="4263"/>
                  <a:pt x="4525" y="4251"/>
                </a:cubicBezTo>
                <a:lnTo>
                  <a:pt x="4525" y="8239"/>
                </a:lnTo>
                <a:cubicBezTo>
                  <a:pt x="4453" y="8275"/>
                  <a:pt x="4394" y="8370"/>
                  <a:pt x="4394" y="8465"/>
                </a:cubicBezTo>
                <a:lnTo>
                  <a:pt x="4394" y="8668"/>
                </a:lnTo>
                <a:lnTo>
                  <a:pt x="2786" y="8668"/>
                </a:lnTo>
                <a:lnTo>
                  <a:pt x="2786" y="8465"/>
                </a:lnTo>
                <a:cubicBezTo>
                  <a:pt x="2798" y="8370"/>
                  <a:pt x="2751" y="8287"/>
                  <a:pt x="2667" y="8239"/>
                </a:cubicBezTo>
                <a:lnTo>
                  <a:pt x="2667" y="4251"/>
                </a:lnTo>
                <a:cubicBezTo>
                  <a:pt x="2715" y="4263"/>
                  <a:pt x="2774" y="4274"/>
                  <a:pt x="2822" y="4274"/>
                </a:cubicBezTo>
                <a:cubicBezTo>
                  <a:pt x="3048" y="4274"/>
                  <a:pt x="3251" y="4084"/>
                  <a:pt x="3251" y="3858"/>
                </a:cubicBezTo>
                <a:cubicBezTo>
                  <a:pt x="3251" y="3798"/>
                  <a:pt x="3251" y="3739"/>
                  <a:pt x="3215" y="3703"/>
                </a:cubicBezTo>
                <a:close/>
                <a:moveTo>
                  <a:pt x="5572" y="8501"/>
                </a:moveTo>
                <a:lnTo>
                  <a:pt x="5572" y="8668"/>
                </a:lnTo>
                <a:lnTo>
                  <a:pt x="4727" y="8668"/>
                </a:lnTo>
                <a:lnTo>
                  <a:pt x="4727" y="8501"/>
                </a:lnTo>
                <a:close/>
                <a:moveTo>
                  <a:pt x="8620" y="8501"/>
                </a:moveTo>
                <a:lnTo>
                  <a:pt x="8620" y="8668"/>
                </a:lnTo>
                <a:lnTo>
                  <a:pt x="7775" y="8668"/>
                </a:lnTo>
                <a:lnTo>
                  <a:pt x="7775" y="8501"/>
                </a:lnTo>
                <a:close/>
                <a:moveTo>
                  <a:pt x="8930" y="3703"/>
                </a:moveTo>
                <a:cubicBezTo>
                  <a:pt x="8978" y="3703"/>
                  <a:pt x="9001" y="3715"/>
                  <a:pt x="9037" y="3739"/>
                </a:cubicBezTo>
                <a:cubicBezTo>
                  <a:pt x="9061" y="3774"/>
                  <a:pt x="9085" y="3822"/>
                  <a:pt x="9085" y="3846"/>
                </a:cubicBezTo>
                <a:cubicBezTo>
                  <a:pt x="9073" y="3917"/>
                  <a:pt x="9001" y="3977"/>
                  <a:pt x="8930" y="3977"/>
                </a:cubicBezTo>
                <a:cubicBezTo>
                  <a:pt x="8894" y="3977"/>
                  <a:pt x="8859" y="3965"/>
                  <a:pt x="8823" y="3941"/>
                </a:cubicBezTo>
                <a:cubicBezTo>
                  <a:pt x="8782" y="3901"/>
                  <a:pt x="8736" y="3877"/>
                  <a:pt x="8689" y="3877"/>
                </a:cubicBezTo>
                <a:cubicBezTo>
                  <a:pt x="8666" y="3877"/>
                  <a:pt x="8643" y="3882"/>
                  <a:pt x="8620" y="3893"/>
                </a:cubicBezTo>
                <a:cubicBezTo>
                  <a:pt x="8549" y="3917"/>
                  <a:pt x="8501" y="4001"/>
                  <a:pt x="8501" y="4072"/>
                </a:cubicBezTo>
                <a:lnTo>
                  <a:pt x="8501" y="8204"/>
                </a:lnTo>
                <a:lnTo>
                  <a:pt x="7918" y="8204"/>
                </a:lnTo>
                <a:lnTo>
                  <a:pt x="7918" y="6715"/>
                </a:lnTo>
                <a:cubicBezTo>
                  <a:pt x="7918" y="6632"/>
                  <a:pt x="7858" y="6572"/>
                  <a:pt x="7775" y="6572"/>
                </a:cubicBezTo>
                <a:cubicBezTo>
                  <a:pt x="7680" y="6572"/>
                  <a:pt x="7620" y="6632"/>
                  <a:pt x="7620" y="6715"/>
                </a:cubicBezTo>
                <a:lnTo>
                  <a:pt x="7620" y="8251"/>
                </a:lnTo>
                <a:cubicBezTo>
                  <a:pt x="7549" y="8299"/>
                  <a:pt x="7489" y="8382"/>
                  <a:pt x="7489" y="8477"/>
                </a:cubicBezTo>
                <a:lnTo>
                  <a:pt x="7489" y="8680"/>
                </a:lnTo>
                <a:lnTo>
                  <a:pt x="5882" y="8680"/>
                </a:lnTo>
                <a:lnTo>
                  <a:pt x="5882" y="8477"/>
                </a:lnTo>
                <a:cubicBezTo>
                  <a:pt x="5882" y="8370"/>
                  <a:pt x="5822" y="8299"/>
                  <a:pt x="5751" y="8251"/>
                </a:cubicBezTo>
                <a:lnTo>
                  <a:pt x="5751" y="4263"/>
                </a:lnTo>
                <a:cubicBezTo>
                  <a:pt x="5787" y="4274"/>
                  <a:pt x="5846" y="4298"/>
                  <a:pt x="5894" y="4298"/>
                </a:cubicBezTo>
                <a:cubicBezTo>
                  <a:pt x="6132" y="4298"/>
                  <a:pt x="6323" y="4096"/>
                  <a:pt x="6323" y="3882"/>
                </a:cubicBezTo>
                <a:cubicBezTo>
                  <a:pt x="6323" y="3822"/>
                  <a:pt x="6323" y="3763"/>
                  <a:pt x="6299" y="3715"/>
                </a:cubicBezTo>
                <a:lnTo>
                  <a:pt x="7037" y="3715"/>
                </a:lnTo>
                <a:cubicBezTo>
                  <a:pt x="7025" y="3763"/>
                  <a:pt x="7025" y="3786"/>
                  <a:pt x="7013" y="3834"/>
                </a:cubicBezTo>
                <a:cubicBezTo>
                  <a:pt x="7013" y="3953"/>
                  <a:pt x="7061" y="4072"/>
                  <a:pt x="7132" y="4155"/>
                </a:cubicBezTo>
                <a:cubicBezTo>
                  <a:pt x="7215" y="4251"/>
                  <a:pt x="7323" y="4298"/>
                  <a:pt x="7454" y="4298"/>
                </a:cubicBezTo>
                <a:cubicBezTo>
                  <a:pt x="7501" y="4298"/>
                  <a:pt x="7561" y="4274"/>
                  <a:pt x="7608" y="4263"/>
                </a:cubicBezTo>
                <a:lnTo>
                  <a:pt x="7608" y="5989"/>
                </a:lnTo>
                <a:cubicBezTo>
                  <a:pt x="7608" y="6084"/>
                  <a:pt x="7668" y="6144"/>
                  <a:pt x="7751" y="6144"/>
                </a:cubicBezTo>
                <a:cubicBezTo>
                  <a:pt x="7847" y="6144"/>
                  <a:pt x="7906" y="6084"/>
                  <a:pt x="7906" y="5989"/>
                </a:cubicBezTo>
                <a:lnTo>
                  <a:pt x="7906" y="4072"/>
                </a:lnTo>
                <a:cubicBezTo>
                  <a:pt x="7906" y="4001"/>
                  <a:pt x="7858" y="3917"/>
                  <a:pt x="7787" y="3893"/>
                </a:cubicBezTo>
                <a:cubicBezTo>
                  <a:pt x="7764" y="3882"/>
                  <a:pt x="7739" y="3877"/>
                  <a:pt x="7713" y="3877"/>
                </a:cubicBezTo>
                <a:cubicBezTo>
                  <a:pt x="7659" y="3877"/>
                  <a:pt x="7605" y="3901"/>
                  <a:pt x="7573" y="3941"/>
                </a:cubicBezTo>
                <a:cubicBezTo>
                  <a:pt x="7549" y="3965"/>
                  <a:pt x="7513" y="3977"/>
                  <a:pt x="7477" y="3977"/>
                </a:cubicBezTo>
                <a:cubicBezTo>
                  <a:pt x="7430" y="3977"/>
                  <a:pt x="7394" y="3965"/>
                  <a:pt x="7370" y="3941"/>
                </a:cubicBezTo>
                <a:cubicBezTo>
                  <a:pt x="7335" y="3905"/>
                  <a:pt x="7323" y="3858"/>
                  <a:pt x="7323" y="3834"/>
                </a:cubicBezTo>
                <a:cubicBezTo>
                  <a:pt x="7323" y="3763"/>
                  <a:pt x="7394" y="3703"/>
                  <a:pt x="7477" y="3703"/>
                </a:cubicBezTo>
                <a:close/>
                <a:moveTo>
                  <a:pt x="8990" y="8954"/>
                </a:moveTo>
                <a:cubicBezTo>
                  <a:pt x="9073" y="8954"/>
                  <a:pt x="9132" y="9013"/>
                  <a:pt x="9132" y="9085"/>
                </a:cubicBezTo>
                <a:lnTo>
                  <a:pt x="9132" y="9263"/>
                </a:lnTo>
                <a:lnTo>
                  <a:pt x="4263" y="9263"/>
                </a:lnTo>
                <a:cubicBezTo>
                  <a:pt x="4167" y="9263"/>
                  <a:pt x="4108" y="9323"/>
                  <a:pt x="4108" y="9418"/>
                </a:cubicBezTo>
                <a:cubicBezTo>
                  <a:pt x="4108" y="9501"/>
                  <a:pt x="4167" y="9561"/>
                  <a:pt x="4263" y="9561"/>
                </a:cubicBezTo>
                <a:lnTo>
                  <a:pt x="9311" y="9561"/>
                </a:lnTo>
                <a:cubicBezTo>
                  <a:pt x="9382" y="9561"/>
                  <a:pt x="9454" y="9620"/>
                  <a:pt x="9454" y="9716"/>
                </a:cubicBezTo>
                <a:lnTo>
                  <a:pt x="9454" y="9870"/>
                </a:lnTo>
                <a:lnTo>
                  <a:pt x="738" y="9870"/>
                </a:lnTo>
                <a:lnTo>
                  <a:pt x="738" y="9716"/>
                </a:lnTo>
                <a:cubicBezTo>
                  <a:pt x="738" y="9632"/>
                  <a:pt x="798" y="9561"/>
                  <a:pt x="881" y="9561"/>
                </a:cubicBezTo>
                <a:lnTo>
                  <a:pt x="3513" y="9561"/>
                </a:lnTo>
                <a:cubicBezTo>
                  <a:pt x="3608" y="9561"/>
                  <a:pt x="3667" y="9501"/>
                  <a:pt x="3667" y="9418"/>
                </a:cubicBezTo>
                <a:cubicBezTo>
                  <a:pt x="3667" y="9323"/>
                  <a:pt x="3608" y="9263"/>
                  <a:pt x="3513" y="9263"/>
                </a:cubicBezTo>
                <a:lnTo>
                  <a:pt x="1048" y="9263"/>
                </a:lnTo>
                <a:lnTo>
                  <a:pt x="1048" y="9085"/>
                </a:lnTo>
                <a:cubicBezTo>
                  <a:pt x="1048" y="9013"/>
                  <a:pt x="1108" y="8954"/>
                  <a:pt x="1179" y="8954"/>
                </a:cubicBezTo>
                <a:close/>
                <a:moveTo>
                  <a:pt x="5096" y="0"/>
                </a:moveTo>
                <a:cubicBezTo>
                  <a:pt x="5052" y="0"/>
                  <a:pt x="5007" y="12"/>
                  <a:pt x="4965" y="36"/>
                </a:cubicBezTo>
                <a:lnTo>
                  <a:pt x="858" y="2429"/>
                </a:lnTo>
                <a:cubicBezTo>
                  <a:pt x="834" y="2453"/>
                  <a:pt x="822" y="2453"/>
                  <a:pt x="822" y="2465"/>
                </a:cubicBezTo>
                <a:cubicBezTo>
                  <a:pt x="762" y="2524"/>
                  <a:pt x="715" y="2596"/>
                  <a:pt x="715" y="2691"/>
                </a:cubicBezTo>
                <a:lnTo>
                  <a:pt x="715" y="3429"/>
                </a:lnTo>
                <a:cubicBezTo>
                  <a:pt x="715" y="3560"/>
                  <a:pt x="822" y="3679"/>
                  <a:pt x="941" y="3715"/>
                </a:cubicBezTo>
                <a:cubicBezTo>
                  <a:pt x="929" y="3763"/>
                  <a:pt x="917" y="3798"/>
                  <a:pt x="917" y="3846"/>
                </a:cubicBezTo>
                <a:cubicBezTo>
                  <a:pt x="917" y="3965"/>
                  <a:pt x="953" y="4084"/>
                  <a:pt x="1036" y="4179"/>
                </a:cubicBezTo>
                <a:cubicBezTo>
                  <a:pt x="1119" y="4263"/>
                  <a:pt x="1227" y="4310"/>
                  <a:pt x="1358" y="4310"/>
                </a:cubicBezTo>
                <a:cubicBezTo>
                  <a:pt x="1405" y="4310"/>
                  <a:pt x="1465" y="4298"/>
                  <a:pt x="1512" y="4274"/>
                </a:cubicBezTo>
                <a:lnTo>
                  <a:pt x="1512" y="8263"/>
                </a:lnTo>
                <a:cubicBezTo>
                  <a:pt x="1429" y="8311"/>
                  <a:pt x="1370" y="8406"/>
                  <a:pt x="1370" y="8489"/>
                </a:cubicBezTo>
                <a:lnTo>
                  <a:pt x="1370" y="8704"/>
                </a:lnTo>
                <a:lnTo>
                  <a:pt x="1191" y="8704"/>
                </a:lnTo>
                <a:cubicBezTo>
                  <a:pt x="953" y="8704"/>
                  <a:pt x="762" y="8894"/>
                  <a:pt x="762" y="9132"/>
                </a:cubicBezTo>
                <a:lnTo>
                  <a:pt x="762" y="9323"/>
                </a:lnTo>
                <a:cubicBezTo>
                  <a:pt x="584" y="9382"/>
                  <a:pt x="453" y="9549"/>
                  <a:pt x="453" y="9739"/>
                </a:cubicBezTo>
                <a:lnTo>
                  <a:pt x="453" y="9906"/>
                </a:lnTo>
                <a:lnTo>
                  <a:pt x="155" y="9906"/>
                </a:lnTo>
                <a:cubicBezTo>
                  <a:pt x="60" y="9906"/>
                  <a:pt x="0" y="9966"/>
                  <a:pt x="0" y="10049"/>
                </a:cubicBezTo>
                <a:cubicBezTo>
                  <a:pt x="0" y="10144"/>
                  <a:pt x="60" y="10204"/>
                  <a:pt x="155" y="10204"/>
                </a:cubicBezTo>
                <a:lnTo>
                  <a:pt x="10049" y="10204"/>
                </a:lnTo>
                <a:cubicBezTo>
                  <a:pt x="10133" y="10204"/>
                  <a:pt x="10192" y="10144"/>
                  <a:pt x="10192" y="10049"/>
                </a:cubicBezTo>
                <a:cubicBezTo>
                  <a:pt x="10180" y="9954"/>
                  <a:pt x="10109" y="9870"/>
                  <a:pt x="10037" y="9870"/>
                </a:cubicBezTo>
                <a:lnTo>
                  <a:pt x="9740" y="9870"/>
                </a:lnTo>
                <a:lnTo>
                  <a:pt x="9740" y="9716"/>
                </a:lnTo>
                <a:cubicBezTo>
                  <a:pt x="9740" y="9513"/>
                  <a:pt x="9597" y="9335"/>
                  <a:pt x="9430" y="9299"/>
                </a:cubicBezTo>
                <a:lnTo>
                  <a:pt x="9430" y="9097"/>
                </a:lnTo>
                <a:cubicBezTo>
                  <a:pt x="9430" y="8858"/>
                  <a:pt x="9228" y="8668"/>
                  <a:pt x="8990" y="8668"/>
                </a:cubicBezTo>
                <a:lnTo>
                  <a:pt x="8918" y="8668"/>
                </a:lnTo>
                <a:lnTo>
                  <a:pt x="8918" y="8465"/>
                </a:lnTo>
                <a:cubicBezTo>
                  <a:pt x="8918" y="8358"/>
                  <a:pt x="8859" y="8287"/>
                  <a:pt x="8787" y="8239"/>
                </a:cubicBezTo>
                <a:lnTo>
                  <a:pt x="8787" y="4251"/>
                </a:lnTo>
                <a:cubicBezTo>
                  <a:pt x="8823" y="4263"/>
                  <a:pt x="8894" y="4274"/>
                  <a:pt x="8930" y="4274"/>
                </a:cubicBezTo>
                <a:cubicBezTo>
                  <a:pt x="9168" y="4274"/>
                  <a:pt x="9371" y="4084"/>
                  <a:pt x="9371" y="3858"/>
                </a:cubicBezTo>
                <a:cubicBezTo>
                  <a:pt x="9371" y="3786"/>
                  <a:pt x="9347" y="3715"/>
                  <a:pt x="9323" y="3655"/>
                </a:cubicBezTo>
                <a:cubicBezTo>
                  <a:pt x="9394" y="3608"/>
                  <a:pt x="9454" y="3524"/>
                  <a:pt x="9454" y="3417"/>
                </a:cubicBezTo>
                <a:lnTo>
                  <a:pt x="9454" y="2667"/>
                </a:lnTo>
                <a:cubicBezTo>
                  <a:pt x="9454" y="2572"/>
                  <a:pt x="9394" y="2465"/>
                  <a:pt x="9311" y="2417"/>
                </a:cubicBezTo>
                <a:lnTo>
                  <a:pt x="5227" y="36"/>
                </a:lnTo>
                <a:cubicBezTo>
                  <a:pt x="5185" y="12"/>
                  <a:pt x="5141" y="0"/>
                  <a:pt x="50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66" name="Google Shape;14666;p90"/>
          <p:cNvGrpSpPr/>
          <p:nvPr/>
        </p:nvGrpSpPr>
        <p:grpSpPr>
          <a:xfrm>
            <a:off x="5811827" y="3806451"/>
            <a:ext cx="283743" cy="308444"/>
            <a:chOff x="5964227" y="3858701"/>
            <a:chExt cx="283743" cy="308444"/>
          </a:xfrm>
          <a:solidFill>
            <a:schemeClr val="bg1"/>
          </a:solidFill>
        </p:grpSpPr>
        <p:sp>
          <p:nvSpPr>
            <p:cNvPr id="14667" name="Google Shape;14667;p90"/>
            <p:cNvSpPr/>
            <p:nvPr/>
          </p:nvSpPr>
          <p:spPr>
            <a:xfrm>
              <a:off x="5964227" y="3858701"/>
              <a:ext cx="283743" cy="308444"/>
            </a:xfrm>
            <a:custGeom>
              <a:avLst/>
              <a:gdLst/>
              <a:ahLst/>
              <a:cxnLst/>
              <a:rect l="l" t="t" r="r" b="b"/>
              <a:pathLst>
                <a:path w="6978" h="7585" extrusionOk="0">
                  <a:moveTo>
                    <a:pt x="6084" y="3060"/>
                  </a:moveTo>
                  <a:cubicBezTo>
                    <a:pt x="6453" y="3120"/>
                    <a:pt x="6739" y="3429"/>
                    <a:pt x="6739" y="3822"/>
                  </a:cubicBezTo>
                  <a:cubicBezTo>
                    <a:pt x="6739" y="4203"/>
                    <a:pt x="6453" y="4525"/>
                    <a:pt x="6084" y="4584"/>
                  </a:cubicBezTo>
                  <a:lnTo>
                    <a:pt x="6084" y="3060"/>
                  </a:lnTo>
                  <a:close/>
                  <a:moveTo>
                    <a:pt x="881" y="2929"/>
                  </a:moveTo>
                  <a:lnTo>
                    <a:pt x="881" y="4715"/>
                  </a:lnTo>
                  <a:lnTo>
                    <a:pt x="607" y="4715"/>
                  </a:lnTo>
                  <a:cubicBezTo>
                    <a:pt x="405" y="4715"/>
                    <a:pt x="226" y="4536"/>
                    <a:pt x="226" y="4322"/>
                  </a:cubicBezTo>
                  <a:lnTo>
                    <a:pt x="226" y="3310"/>
                  </a:lnTo>
                  <a:cubicBezTo>
                    <a:pt x="226" y="3108"/>
                    <a:pt x="405" y="2929"/>
                    <a:pt x="607" y="2929"/>
                  </a:cubicBezTo>
                  <a:close/>
                  <a:moveTo>
                    <a:pt x="1893" y="2917"/>
                  </a:moveTo>
                  <a:lnTo>
                    <a:pt x="1893" y="4715"/>
                  </a:lnTo>
                  <a:lnTo>
                    <a:pt x="1107" y="4715"/>
                  </a:lnTo>
                  <a:lnTo>
                    <a:pt x="1107" y="2917"/>
                  </a:lnTo>
                  <a:close/>
                  <a:moveTo>
                    <a:pt x="2024" y="5596"/>
                  </a:moveTo>
                  <a:lnTo>
                    <a:pt x="2024" y="6108"/>
                  </a:lnTo>
                  <a:lnTo>
                    <a:pt x="1798" y="6108"/>
                  </a:lnTo>
                  <a:lnTo>
                    <a:pt x="1929" y="5596"/>
                  </a:lnTo>
                  <a:close/>
                  <a:moveTo>
                    <a:pt x="1858" y="4953"/>
                  </a:moveTo>
                  <a:lnTo>
                    <a:pt x="1405" y="6620"/>
                  </a:lnTo>
                  <a:lnTo>
                    <a:pt x="1107" y="6620"/>
                  </a:lnTo>
                  <a:lnTo>
                    <a:pt x="1107" y="4953"/>
                  </a:lnTo>
                  <a:close/>
                  <a:moveTo>
                    <a:pt x="5846" y="250"/>
                  </a:moveTo>
                  <a:lnTo>
                    <a:pt x="5846" y="7394"/>
                  </a:lnTo>
                  <a:lnTo>
                    <a:pt x="5322" y="7394"/>
                  </a:lnTo>
                  <a:lnTo>
                    <a:pt x="5322" y="2358"/>
                  </a:lnTo>
                  <a:cubicBezTo>
                    <a:pt x="5322" y="2298"/>
                    <a:pt x="5263" y="2239"/>
                    <a:pt x="5203" y="2239"/>
                  </a:cubicBezTo>
                  <a:cubicBezTo>
                    <a:pt x="5144" y="2239"/>
                    <a:pt x="5084" y="2298"/>
                    <a:pt x="5084" y="2358"/>
                  </a:cubicBezTo>
                  <a:lnTo>
                    <a:pt x="5084" y="6608"/>
                  </a:lnTo>
                  <a:cubicBezTo>
                    <a:pt x="4941" y="6394"/>
                    <a:pt x="4715" y="6108"/>
                    <a:pt x="4417" y="5834"/>
                  </a:cubicBezTo>
                  <a:cubicBezTo>
                    <a:pt x="4096" y="5501"/>
                    <a:pt x="3739" y="5251"/>
                    <a:pt x="3393" y="5072"/>
                  </a:cubicBezTo>
                  <a:cubicBezTo>
                    <a:pt x="2989" y="4858"/>
                    <a:pt x="2572" y="4739"/>
                    <a:pt x="2155" y="4727"/>
                  </a:cubicBezTo>
                  <a:lnTo>
                    <a:pt x="2155" y="2917"/>
                  </a:lnTo>
                  <a:cubicBezTo>
                    <a:pt x="2572" y="2893"/>
                    <a:pt x="2989" y="2774"/>
                    <a:pt x="3393" y="2572"/>
                  </a:cubicBezTo>
                  <a:cubicBezTo>
                    <a:pt x="3751" y="2393"/>
                    <a:pt x="4096" y="2120"/>
                    <a:pt x="4417" y="1810"/>
                  </a:cubicBezTo>
                  <a:cubicBezTo>
                    <a:pt x="4715" y="1524"/>
                    <a:pt x="4941" y="1250"/>
                    <a:pt x="5084" y="1036"/>
                  </a:cubicBezTo>
                  <a:lnTo>
                    <a:pt x="5084" y="1798"/>
                  </a:lnTo>
                  <a:cubicBezTo>
                    <a:pt x="5084" y="1858"/>
                    <a:pt x="5144" y="1917"/>
                    <a:pt x="5203" y="1917"/>
                  </a:cubicBezTo>
                  <a:cubicBezTo>
                    <a:pt x="5263" y="1917"/>
                    <a:pt x="5322" y="1858"/>
                    <a:pt x="5322" y="1798"/>
                  </a:cubicBezTo>
                  <a:lnTo>
                    <a:pt x="5322" y="250"/>
                  </a:lnTo>
                  <a:close/>
                  <a:moveTo>
                    <a:pt x="5203" y="0"/>
                  </a:moveTo>
                  <a:cubicBezTo>
                    <a:pt x="5144" y="0"/>
                    <a:pt x="5084" y="60"/>
                    <a:pt x="5084" y="119"/>
                  </a:cubicBezTo>
                  <a:lnTo>
                    <a:pt x="5084" y="596"/>
                  </a:lnTo>
                  <a:cubicBezTo>
                    <a:pt x="5013" y="715"/>
                    <a:pt x="4715" y="1167"/>
                    <a:pt x="4239" y="1619"/>
                  </a:cubicBezTo>
                  <a:cubicBezTo>
                    <a:pt x="3751" y="2096"/>
                    <a:pt x="2965" y="2655"/>
                    <a:pt x="2024" y="2655"/>
                  </a:cubicBezTo>
                  <a:lnTo>
                    <a:pt x="619" y="2655"/>
                  </a:lnTo>
                  <a:cubicBezTo>
                    <a:pt x="286" y="2655"/>
                    <a:pt x="0" y="2941"/>
                    <a:pt x="0" y="3286"/>
                  </a:cubicBezTo>
                  <a:lnTo>
                    <a:pt x="0" y="4298"/>
                  </a:lnTo>
                  <a:cubicBezTo>
                    <a:pt x="0" y="4632"/>
                    <a:pt x="286" y="4917"/>
                    <a:pt x="619" y="4917"/>
                  </a:cubicBezTo>
                  <a:lnTo>
                    <a:pt x="893" y="4917"/>
                  </a:lnTo>
                  <a:lnTo>
                    <a:pt x="893" y="6703"/>
                  </a:lnTo>
                  <a:cubicBezTo>
                    <a:pt x="893" y="6763"/>
                    <a:pt x="953" y="6822"/>
                    <a:pt x="1012" y="6822"/>
                  </a:cubicBezTo>
                  <a:lnTo>
                    <a:pt x="1512" y="6822"/>
                  </a:lnTo>
                  <a:cubicBezTo>
                    <a:pt x="1572" y="6822"/>
                    <a:pt x="1619" y="6799"/>
                    <a:pt x="1631" y="6739"/>
                  </a:cubicBezTo>
                  <a:lnTo>
                    <a:pt x="1750" y="6322"/>
                  </a:lnTo>
                  <a:lnTo>
                    <a:pt x="2155" y="6322"/>
                  </a:lnTo>
                  <a:cubicBezTo>
                    <a:pt x="2215" y="6322"/>
                    <a:pt x="2274" y="6263"/>
                    <a:pt x="2274" y="6203"/>
                  </a:cubicBezTo>
                  <a:lnTo>
                    <a:pt x="2274" y="5441"/>
                  </a:lnTo>
                  <a:cubicBezTo>
                    <a:pt x="2274" y="5382"/>
                    <a:pt x="2215" y="5322"/>
                    <a:pt x="2155" y="5322"/>
                  </a:cubicBezTo>
                  <a:lnTo>
                    <a:pt x="2012" y="5322"/>
                  </a:lnTo>
                  <a:lnTo>
                    <a:pt x="2108" y="4917"/>
                  </a:lnTo>
                  <a:cubicBezTo>
                    <a:pt x="3024" y="4953"/>
                    <a:pt x="3763" y="5501"/>
                    <a:pt x="4239" y="5965"/>
                  </a:cubicBezTo>
                  <a:cubicBezTo>
                    <a:pt x="4715" y="6430"/>
                    <a:pt x="5013" y="6882"/>
                    <a:pt x="5084" y="6989"/>
                  </a:cubicBezTo>
                  <a:lnTo>
                    <a:pt x="5084" y="7465"/>
                  </a:lnTo>
                  <a:cubicBezTo>
                    <a:pt x="5084" y="7525"/>
                    <a:pt x="5144" y="7584"/>
                    <a:pt x="5203" y="7584"/>
                  </a:cubicBezTo>
                  <a:lnTo>
                    <a:pt x="5965" y="7584"/>
                  </a:lnTo>
                  <a:cubicBezTo>
                    <a:pt x="6025" y="7584"/>
                    <a:pt x="6084" y="7525"/>
                    <a:pt x="6084" y="7465"/>
                  </a:cubicBezTo>
                  <a:lnTo>
                    <a:pt x="6084" y="4775"/>
                  </a:lnTo>
                  <a:cubicBezTo>
                    <a:pt x="6596" y="4715"/>
                    <a:pt x="6977" y="4286"/>
                    <a:pt x="6977" y="3774"/>
                  </a:cubicBezTo>
                  <a:cubicBezTo>
                    <a:pt x="6977" y="3298"/>
                    <a:pt x="6596" y="2870"/>
                    <a:pt x="6084" y="2810"/>
                  </a:cubicBezTo>
                  <a:lnTo>
                    <a:pt x="6084" y="119"/>
                  </a:lnTo>
                  <a:cubicBezTo>
                    <a:pt x="6084" y="60"/>
                    <a:pt x="6025" y="0"/>
                    <a:pt x="5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8" name="Google Shape;14668;p90"/>
            <p:cNvSpPr/>
            <p:nvPr/>
          </p:nvSpPr>
          <p:spPr>
            <a:xfrm>
              <a:off x="6202788" y="3976471"/>
              <a:ext cx="19719" cy="7601"/>
            </a:xfrm>
            <a:custGeom>
              <a:avLst/>
              <a:gdLst/>
              <a:ahLst/>
              <a:cxnLst/>
              <a:rect l="l" t="t" r="r" b="b"/>
              <a:pathLst>
                <a:path w="620" h="239" extrusionOk="0">
                  <a:moveTo>
                    <a:pt x="119" y="0"/>
                  </a:moveTo>
                  <a:cubicBezTo>
                    <a:pt x="60" y="0"/>
                    <a:pt x="0" y="60"/>
                    <a:pt x="0" y="119"/>
                  </a:cubicBezTo>
                  <a:cubicBezTo>
                    <a:pt x="0" y="179"/>
                    <a:pt x="60" y="238"/>
                    <a:pt x="119" y="238"/>
                  </a:cubicBezTo>
                  <a:lnTo>
                    <a:pt x="500" y="238"/>
                  </a:lnTo>
                  <a:cubicBezTo>
                    <a:pt x="560" y="238"/>
                    <a:pt x="619" y="179"/>
                    <a:pt x="619" y="119"/>
                  </a:cubicBezTo>
                  <a:cubicBezTo>
                    <a:pt x="619" y="60"/>
                    <a:pt x="560" y="0"/>
                    <a:pt x="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9" name="Google Shape;14669;p90"/>
            <p:cNvSpPr/>
            <p:nvPr/>
          </p:nvSpPr>
          <p:spPr>
            <a:xfrm>
              <a:off x="6186122" y="3930259"/>
              <a:ext cx="17429" cy="16316"/>
            </a:xfrm>
            <a:custGeom>
              <a:avLst/>
              <a:gdLst/>
              <a:ahLst/>
              <a:cxnLst/>
              <a:rect l="l" t="t" r="r" b="b"/>
              <a:pathLst>
                <a:path w="548" h="513" extrusionOk="0">
                  <a:moveTo>
                    <a:pt x="429" y="0"/>
                  </a:moveTo>
                  <a:cubicBezTo>
                    <a:pt x="399" y="0"/>
                    <a:pt x="369" y="12"/>
                    <a:pt x="346" y="36"/>
                  </a:cubicBezTo>
                  <a:lnTo>
                    <a:pt x="72" y="298"/>
                  </a:lnTo>
                  <a:cubicBezTo>
                    <a:pt x="0" y="381"/>
                    <a:pt x="60" y="512"/>
                    <a:pt x="167" y="512"/>
                  </a:cubicBezTo>
                  <a:cubicBezTo>
                    <a:pt x="191" y="512"/>
                    <a:pt x="226" y="501"/>
                    <a:pt x="250" y="477"/>
                  </a:cubicBezTo>
                  <a:lnTo>
                    <a:pt x="524" y="215"/>
                  </a:lnTo>
                  <a:cubicBezTo>
                    <a:pt x="548" y="167"/>
                    <a:pt x="548" y="84"/>
                    <a:pt x="512" y="36"/>
                  </a:cubicBezTo>
                  <a:cubicBezTo>
                    <a:pt x="488" y="12"/>
                    <a:pt x="459" y="0"/>
                    <a:pt x="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0" name="Google Shape;14670;p90"/>
            <p:cNvSpPr/>
            <p:nvPr/>
          </p:nvSpPr>
          <p:spPr>
            <a:xfrm>
              <a:off x="6187235" y="4013556"/>
              <a:ext cx="16316" cy="15934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120" y="1"/>
                  </a:moveTo>
                  <a:cubicBezTo>
                    <a:pt x="90" y="1"/>
                    <a:pt x="61" y="13"/>
                    <a:pt x="37" y="37"/>
                  </a:cubicBezTo>
                  <a:cubicBezTo>
                    <a:pt x="1" y="84"/>
                    <a:pt x="1" y="156"/>
                    <a:pt x="37" y="203"/>
                  </a:cubicBezTo>
                  <a:lnTo>
                    <a:pt x="311" y="465"/>
                  </a:lnTo>
                  <a:cubicBezTo>
                    <a:pt x="334" y="489"/>
                    <a:pt x="367" y="501"/>
                    <a:pt x="400" y="501"/>
                  </a:cubicBezTo>
                  <a:cubicBezTo>
                    <a:pt x="433" y="501"/>
                    <a:pt x="465" y="489"/>
                    <a:pt x="489" y="465"/>
                  </a:cubicBezTo>
                  <a:cubicBezTo>
                    <a:pt x="513" y="429"/>
                    <a:pt x="513" y="346"/>
                    <a:pt x="477" y="310"/>
                  </a:cubicBezTo>
                  <a:lnTo>
                    <a:pt x="203" y="37"/>
                  </a:lnTo>
                  <a:cubicBezTo>
                    <a:pt x="180" y="13"/>
                    <a:pt x="150" y="1"/>
                    <a:pt x="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71" name="Google Shape;14671;p90"/>
          <p:cNvGrpSpPr/>
          <p:nvPr/>
        </p:nvGrpSpPr>
        <p:grpSpPr>
          <a:xfrm>
            <a:off x="6243508" y="3873073"/>
            <a:ext cx="320372" cy="213602"/>
            <a:chOff x="6395908" y="3873073"/>
            <a:chExt cx="320372" cy="213602"/>
          </a:xfrm>
          <a:solidFill>
            <a:schemeClr val="bg1"/>
          </a:solidFill>
        </p:grpSpPr>
        <p:sp>
          <p:nvSpPr>
            <p:cNvPr id="14672" name="Google Shape;14672;p90"/>
            <p:cNvSpPr/>
            <p:nvPr/>
          </p:nvSpPr>
          <p:spPr>
            <a:xfrm>
              <a:off x="6395908" y="3873073"/>
              <a:ext cx="320372" cy="213602"/>
            </a:xfrm>
            <a:custGeom>
              <a:avLst/>
              <a:gdLst/>
              <a:ahLst/>
              <a:cxnLst/>
              <a:rect l="l" t="t" r="r" b="b"/>
              <a:pathLst>
                <a:path w="10073" h="6716" extrusionOk="0">
                  <a:moveTo>
                    <a:pt x="9585" y="310"/>
                  </a:moveTo>
                  <a:cubicBezTo>
                    <a:pt x="9692" y="310"/>
                    <a:pt x="9763" y="394"/>
                    <a:pt x="9763" y="501"/>
                  </a:cubicBezTo>
                  <a:lnTo>
                    <a:pt x="9763" y="6228"/>
                  </a:lnTo>
                  <a:cubicBezTo>
                    <a:pt x="9763" y="6335"/>
                    <a:pt x="9692" y="6406"/>
                    <a:pt x="9585" y="6406"/>
                  </a:cubicBezTo>
                  <a:lnTo>
                    <a:pt x="488" y="6406"/>
                  </a:lnTo>
                  <a:cubicBezTo>
                    <a:pt x="381" y="6406"/>
                    <a:pt x="310" y="6335"/>
                    <a:pt x="310" y="6228"/>
                  </a:cubicBezTo>
                  <a:lnTo>
                    <a:pt x="310" y="501"/>
                  </a:lnTo>
                  <a:cubicBezTo>
                    <a:pt x="310" y="394"/>
                    <a:pt x="381" y="310"/>
                    <a:pt x="488" y="310"/>
                  </a:cubicBezTo>
                  <a:close/>
                  <a:moveTo>
                    <a:pt x="488" y="1"/>
                  </a:moveTo>
                  <a:cubicBezTo>
                    <a:pt x="227" y="1"/>
                    <a:pt x="0" y="227"/>
                    <a:pt x="0" y="501"/>
                  </a:cubicBezTo>
                  <a:lnTo>
                    <a:pt x="0" y="6228"/>
                  </a:lnTo>
                  <a:cubicBezTo>
                    <a:pt x="0" y="6490"/>
                    <a:pt x="227" y="6716"/>
                    <a:pt x="488" y="6716"/>
                  </a:cubicBezTo>
                  <a:lnTo>
                    <a:pt x="9585" y="6716"/>
                  </a:lnTo>
                  <a:cubicBezTo>
                    <a:pt x="9847" y="6716"/>
                    <a:pt x="10073" y="6490"/>
                    <a:pt x="10073" y="6228"/>
                  </a:cubicBezTo>
                  <a:lnTo>
                    <a:pt x="10073" y="501"/>
                  </a:lnTo>
                  <a:cubicBezTo>
                    <a:pt x="10073" y="227"/>
                    <a:pt x="9871" y="1"/>
                    <a:pt x="9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3" name="Google Shape;14673;p90"/>
            <p:cNvSpPr/>
            <p:nvPr/>
          </p:nvSpPr>
          <p:spPr>
            <a:xfrm>
              <a:off x="6427713" y="3894669"/>
              <a:ext cx="256762" cy="171175"/>
            </a:xfrm>
            <a:custGeom>
              <a:avLst/>
              <a:gdLst/>
              <a:ahLst/>
              <a:cxnLst/>
              <a:rect l="l" t="t" r="r" b="b"/>
              <a:pathLst>
                <a:path w="8073" h="5382" extrusionOk="0">
                  <a:moveTo>
                    <a:pt x="7751" y="322"/>
                  </a:moveTo>
                  <a:lnTo>
                    <a:pt x="7751" y="5060"/>
                  </a:lnTo>
                  <a:lnTo>
                    <a:pt x="310" y="5060"/>
                  </a:lnTo>
                  <a:lnTo>
                    <a:pt x="310" y="322"/>
                  </a:lnTo>
                  <a:close/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215"/>
                  </a:lnTo>
                  <a:cubicBezTo>
                    <a:pt x="0" y="5310"/>
                    <a:pt x="72" y="5382"/>
                    <a:pt x="155" y="5382"/>
                  </a:cubicBezTo>
                  <a:lnTo>
                    <a:pt x="7918" y="5382"/>
                  </a:lnTo>
                  <a:cubicBezTo>
                    <a:pt x="8001" y="5382"/>
                    <a:pt x="8073" y="5310"/>
                    <a:pt x="8073" y="5215"/>
                  </a:cubicBezTo>
                  <a:lnTo>
                    <a:pt x="8073" y="155"/>
                  </a:lnTo>
                  <a:cubicBezTo>
                    <a:pt x="8073" y="72"/>
                    <a:pt x="8001" y="0"/>
                    <a:pt x="79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4" name="Google Shape;14674;p90"/>
            <p:cNvSpPr/>
            <p:nvPr/>
          </p:nvSpPr>
          <p:spPr>
            <a:xfrm>
              <a:off x="6411429" y="3969633"/>
              <a:ext cx="10623" cy="21627"/>
            </a:xfrm>
            <a:custGeom>
              <a:avLst/>
              <a:gdLst/>
              <a:ahLst/>
              <a:cxnLst/>
              <a:rect l="l" t="t" r="r" b="b"/>
              <a:pathLst>
                <a:path w="334" h="680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513"/>
                  </a:lnTo>
                  <a:cubicBezTo>
                    <a:pt x="0" y="596"/>
                    <a:pt x="72" y="679"/>
                    <a:pt x="167" y="679"/>
                  </a:cubicBezTo>
                  <a:cubicBezTo>
                    <a:pt x="251" y="679"/>
                    <a:pt x="334" y="596"/>
                    <a:pt x="334" y="513"/>
                  </a:cubicBezTo>
                  <a:lnTo>
                    <a:pt x="334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5" name="Google Shape;14675;p90"/>
            <p:cNvSpPr/>
            <p:nvPr/>
          </p:nvSpPr>
          <p:spPr>
            <a:xfrm>
              <a:off x="6690136" y="3964704"/>
              <a:ext cx="10623" cy="31487"/>
            </a:xfrm>
            <a:custGeom>
              <a:avLst/>
              <a:gdLst/>
              <a:ahLst/>
              <a:cxnLst/>
              <a:rect l="l" t="t" r="r" b="b"/>
              <a:pathLst>
                <a:path w="334" h="990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834"/>
                  </a:lnTo>
                  <a:cubicBezTo>
                    <a:pt x="0" y="918"/>
                    <a:pt x="84" y="989"/>
                    <a:pt x="167" y="989"/>
                  </a:cubicBezTo>
                  <a:cubicBezTo>
                    <a:pt x="251" y="989"/>
                    <a:pt x="334" y="918"/>
                    <a:pt x="334" y="834"/>
                  </a:cubicBezTo>
                  <a:lnTo>
                    <a:pt x="334" y="156"/>
                  </a:lnTo>
                  <a:cubicBezTo>
                    <a:pt x="334" y="60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6" name="Google Shape;14676;p90"/>
            <p:cNvSpPr/>
            <p:nvPr/>
          </p:nvSpPr>
          <p:spPr>
            <a:xfrm>
              <a:off x="6690136" y="3894669"/>
              <a:ext cx="10623" cy="10241"/>
            </a:xfrm>
            <a:custGeom>
              <a:avLst/>
              <a:gdLst/>
              <a:ahLst/>
              <a:cxnLst/>
              <a:rect l="l" t="t" r="r" b="b"/>
              <a:pathLst>
                <a:path w="334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251" y="322"/>
                    <a:pt x="334" y="250"/>
                    <a:pt x="334" y="155"/>
                  </a:cubicBez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7" name="Google Shape;14677;p90"/>
            <p:cNvSpPr/>
            <p:nvPr/>
          </p:nvSpPr>
          <p:spPr>
            <a:xfrm>
              <a:off x="6411429" y="3942758"/>
              <a:ext cx="10623" cy="15553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2" y="489"/>
                    <a:pt x="167" y="489"/>
                  </a:cubicBezTo>
                  <a:cubicBezTo>
                    <a:pt x="251" y="489"/>
                    <a:pt x="334" y="417"/>
                    <a:pt x="334" y="334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8" name="Google Shape;14678;p90"/>
            <p:cNvSpPr/>
            <p:nvPr/>
          </p:nvSpPr>
          <p:spPr>
            <a:xfrm>
              <a:off x="6411429" y="4001820"/>
              <a:ext cx="10623" cy="15934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2" y="501"/>
                    <a:pt x="167" y="501"/>
                  </a:cubicBezTo>
                  <a:cubicBezTo>
                    <a:pt x="251" y="501"/>
                    <a:pt x="334" y="417"/>
                    <a:pt x="334" y="334"/>
                  </a:cubicBezTo>
                  <a:lnTo>
                    <a:pt x="334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9" name="Google Shape;14679;p90"/>
            <p:cNvSpPr/>
            <p:nvPr/>
          </p:nvSpPr>
          <p:spPr>
            <a:xfrm>
              <a:off x="6448927" y="4017723"/>
              <a:ext cx="214366" cy="32218"/>
            </a:xfrm>
            <a:custGeom>
              <a:avLst/>
              <a:gdLst/>
              <a:ahLst/>
              <a:cxnLst/>
              <a:rect l="l" t="t" r="r" b="b"/>
              <a:pathLst>
                <a:path w="6740" h="1013" extrusionOk="0">
                  <a:moveTo>
                    <a:pt x="1512" y="322"/>
                  </a:moveTo>
                  <a:cubicBezTo>
                    <a:pt x="1619" y="322"/>
                    <a:pt x="1691" y="394"/>
                    <a:pt x="1691" y="501"/>
                  </a:cubicBezTo>
                  <a:cubicBezTo>
                    <a:pt x="1691" y="608"/>
                    <a:pt x="1619" y="679"/>
                    <a:pt x="1512" y="679"/>
                  </a:cubicBezTo>
                  <a:cubicBezTo>
                    <a:pt x="1417" y="679"/>
                    <a:pt x="1334" y="608"/>
                    <a:pt x="1334" y="501"/>
                  </a:cubicBezTo>
                  <a:cubicBezTo>
                    <a:pt x="1334" y="394"/>
                    <a:pt x="1417" y="322"/>
                    <a:pt x="1512" y="322"/>
                  </a:cubicBezTo>
                  <a:close/>
                  <a:moveTo>
                    <a:pt x="1512" y="1"/>
                  </a:moveTo>
                  <a:cubicBezTo>
                    <a:pt x="1298" y="1"/>
                    <a:pt x="1119" y="132"/>
                    <a:pt x="1036" y="334"/>
                  </a:cubicBezTo>
                  <a:lnTo>
                    <a:pt x="167" y="334"/>
                  </a:lnTo>
                  <a:cubicBezTo>
                    <a:pt x="72" y="334"/>
                    <a:pt x="0" y="418"/>
                    <a:pt x="0" y="501"/>
                  </a:cubicBezTo>
                  <a:cubicBezTo>
                    <a:pt x="0" y="596"/>
                    <a:pt x="72" y="668"/>
                    <a:pt x="167" y="668"/>
                  </a:cubicBezTo>
                  <a:lnTo>
                    <a:pt x="1036" y="668"/>
                  </a:lnTo>
                  <a:cubicBezTo>
                    <a:pt x="1096" y="858"/>
                    <a:pt x="1298" y="1013"/>
                    <a:pt x="1512" y="1013"/>
                  </a:cubicBezTo>
                  <a:cubicBezTo>
                    <a:pt x="1739" y="1013"/>
                    <a:pt x="1917" y="870"/>
                    <a:pt x="1989" y="668"/>
                  </a:cubicBezTo>
                  <a:lnTo>
                    <a:pt x="6572" y="668"/>
                  </a:lnTo>
                  <a:cubicBezTo>
                    <a:pt x="6668" y="668"/>
                    <a:pt x="6739" y="596"/>
                    <a:pt x="6739" y="501"/>
                  </a:cubicBezTo>
                  <a:cubicBezTo>
                    <a:pt x="6727" y="418"/>
                    <a:pt x="6668" y="334"/>
                    <a:pt x="6572" y="334"/>
                  </a:cubicBezTo>
                  <a:lnTo>
                    <a:pt x="1989" y="334"/>
                  </a:lnTo>
                  <a:cubicBezTo>
                    <a:pt x="1929" y="144"/>
                    <a:pt x="1739" y="1"/>
                    <a:pt x="1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0" name="Google Shape;14680;p90"/>
            <p:cNvSpPr/>
            <p:nvPr/>
          </p:nvSpPr>
          <p:spPr>
            <a:xfrm>
              <a:off x="6535627" y="3940913"/>
              <a:ext cx="46244" cy="46181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298" y="308"/>
                  </a:moveTo>
                  <a:lnTo>
                    <a:pt x="1096" y="713"/>
                  </a:lnTo>
                  <a:cubicBezTo>
                    <a:pt x="1108" y="713"/>
                    <a:pt x="1132" y="713"/>
                    <a:pt x="1108" y="725"/>
                  </a:cubicBezTo>
                  <a:lnTo>
                    <a:pt x="310" y="1130"/>
                  </a:lnTo>
                  <a:lnTo>
                    <a:pt x="298" y="1130"/>
                  </a:lnTo>
                  <a:lnTo>
                    <a:pt x="298" y="1118"/>
                  </a:lnTo>
                  <a:lnTo>
                    <a:pt x="298" y="332"/>
                  </a:lnTo>
                  <a:lnTo>
                    <a:pt x="298" y="308"/>
                  </a:lnTo>
                  <a:close/>
                  <a:moveTo>
                    <a:pt x="303" y="0"/>
                  </a:moveTo>
                  <a:cubicBezTo>
                    <a:pt x="247" y="0"/>
                    <a:pt x="194" y="15"/>
                    <a:pt x="144" y="46"/>
                  </a:cubicBezTo>
                  <a:cubicBezTo>
                    <a:pt x="36" y="106"/>
                    <a:pt x="1" y="213"/>
                    <a:pt x="1" y="332"/>
                  </a:cubicBezTo>
                  <a:lnTo>
                    <a:pt x="1" y="1130"/>
                  </a:lnTo>
                  <a:cubicBezTo>
                    <a:pt x="1" y="1249"/>
                    <a:pt x="60" y="1356"/>
                    <a:pt x="144" y="1416"/>
                  </a:cubicBezTo>
                  <a:cubicBezTo>
                    <a:pt x="203" y="1440"/>
                    <a:pt x="263" y="1451"/>
                    <a:pt x="322" y="1451"/>
                  </a:cubicBezTo>
                  <a:cubicBezTo>
                    <a:pt x="370" y="1451"/>
                    <a:pt x="429" y="1440"/>
                    <a:pt x="477" y="1428"/>
                  </a:cubicBezTo>
                  <a:lnTo>
                    <a:pt x="1275" y="1023"/>
                  </a:lnTo>
                  <a:cubicBezTo>
                    <a:pt x="1382" y="963"/>
                    <a:pt x="1453" y="856"/>
                    <a:pt x="1453" y="725"/>
                  </a:cubicBezTo>
                  <a:cubicBezTo>
                    <a:pt x="1453" y="594"/>
                    <a:pt x="1370" y="487"/>
                    <a:pt x="1263" y="427"/>
                  </a:cubicBezTo>
                  <a:lnTo>
                    <a:pt x="453" y="35"/>
                  </a:lnTo>
                  <a:cubicBezTo>
                    <a:pt x="403" y="12"/>
                    <a:pt x="352" y="0"/>
                    <a:pt x="3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1" name="Google Shape;14681;p90"/>
            <p:cNvSpPr/>
            <p:nvPr/>
          </p:nvSpPr>
          <p:spPr>
            <a:xfrm>
              <a:off x="6497016" y="3916233"/>
              <a:ext cx="117424" cy="96242"/>
            </a:xfrm>
            <a:custGeom>
              <a:avLst/>
              <a:gdLst/>
              <a:ahLst/>
              <a:cxnLst/>
              <a:rect l="l" t="t" r="r" b="b"/>
              <a:pathLst>
                <a:path w="3692" h="3026" extrusionOk="0">
                  <a:moveTo>
                    <a:pt x="2858" y="299"/>
                  </a:moveTo>
                  <a:cubicBezTo>
                    <a:pt x="3144" y="299"/>
                    <a:pt x="3382" y="537"/>
                    <a:pt x="3382" y="822"/>
                  </a:cubicBezTo>
                  <a:lnTo>
                    <a:pt x="3382" y="2180"/>
                  </a:lnTo>
                  <a:cubicBezTo>
                    <a:pt x="3382" y="2454"/>
                    <a:pt x="3144" y="2692"/>
                    <a:pt x="2858" y="2692"/>
                  </a:cubicBezTo>
                  <a:lnTo>
                    <a:pt x="834" y="2692"/>
                  </a:lnTo>
                  <a:cubicBezTo>
                    <a:pt x="560" y="2692"/>
                    <a:pt x="322" y="2454"/>
                    <a:pt x="322" y="2180"/>
                  </a:cubicBezTo>
                  <a:lnTo>
                    <a:pt x="322" y="822"/>
                  </a:lnTo>
                  <a:cubicBezTo>
                    <a:pt x="322" y="537"/>
                    <a:pt x="560" y="299"/>
                    <a:pt x="834" y="299"/>
                  </a:cubicBezTo>
                  <a:close/>
                  <a:moveTo>
                    <a:pt x="834" y="1"/>
                  </a:moveTo>
                  <a:cubicBezTo>
                    <a:pt x="381" y="1"/>
                    <a:pt x="0" y="370"/>
                    <a:pt x="0" y="834"/>
                  </a:cubicBezTo>
                  <a:lnTo>
                    <a:pt x="0" y="2192"/>
                  </a:lnTo>
                  <a:cubicBezTo>
                    <a:pt x="0" y="2656"/>
                    <a:pt x="381" y="3025"/>
                    <a:pt x="834" y="3025"/>
                  </a:cubicBezTo>
                  <a:lnTo>
                    <a:pt x="2858" y="3025"/>
                  </a:lnTo>
                  <a:cubicBezTo>
                    <a:pt x="3322" y="3025"/>
                    <a:pt x="3691" y="2656"/>
                    <a:pt x="3691" y="2192"/>
                  </a:cubicBezTo>
                  <a:lnTo>
                    <a:pt x="3691" y="834"/>
                  </a:lnTo>
                  <a:cubicBezTo>
                    <a:pt x="3691" y="370"/>
                    <a:pt x="3322" y="1"/>
                    <a:pt x="2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82" name="Google Shape;14682;p90"/>
          <p:cNvGrpSpPr/>
          <p:nvPr/>
        </p:nvGrpSpPr>
        <p:grpSpPr>
          <a:xfrm>
            <a:off x="7262890" y="3802816"/>
            <a:ext cx="357138" cy="352018"/>
            <a:chOff x="7415290" y="3802816"/>
            <a:chExt cx="357138" cy="352018"/>
          </a:xfrm>
          <a:solidFill>
            <a:schemeClr val="bg1"/>
          </a:solidFill>
        </p:grpSpPr>
        <p:sp>
          <p:nvSpPr>
            <p:cNvPr id="14683" name="Google Shape;14683;p90"/>
            <p:cNvSpPr/>
            <p:nvPr/>
          </p:nvSpPr>
          <p:spPr>
            <a:xfrm>
              <a:off x="7680385" y="3835289"/>
              <a:ext cx="59475" cy="58267"/>
            </a:xfrm>
            <a:custGeom>
              <a:avLst/>
              <a:gdLst/>
              <a:ahLst/>
              <a:cxnLst/>
              <a:rect l="l" t="t" r="r" b="b"/>
              <a:pathLst>
                <a:path w="1870" h="1832" extrusionOk="0">
                  <a:moveTo>
                    <a:pt x="1695" y="1"/>
                  </a:moveTo>
                  <a:cubicBezTo>
                    <a:pt x="1652" y="1"/>
                    <a:pt x="1608" y="16"/>
                    <a:pt x="1572" y="46"/>
                  </a:cubicBezTo>
                  <a:lnTo>
                    <a:pt x="60" y="1546"/>
                  </a:lnTo>
                  <a:cubicBezTo>
                    <a:pt x="0" y="1605"/>
                    <a:pt x="0" y="1713"/>
                    <a:pt x="60" y="1784"/>
                  </a:cubicBezTo>
                  <a:cubicBezTo>
                    <a:pt x="96" y="1820"/>
                    <a:pt x="143" y="1832"/>
                    <a:pt x="179" y="1832"/>
                  </a:cubicBezTo>
                  <a:cubicBezTo>
                    <a:pt x="227" y="1832"/>
                    <a:pt x="274" y="1820"/>
                    <a:pt x="298" y="1784"/>
                  </a:cubicBezTo>
                  <a:lnTo>
                    <a:pt x="1810" y="284"/>
                  </a:lnTo>
                  <a:cubicBezTo>
                    <a:pt x="1870" y="224"/>
                    <a:pt x="1870" y="117"/>
                    <a:pt x="1810" y="46"/>
                  </a:cubicBezTo>
                  <a:cubicBezTo>
                    <a:pt x="1780" y="16"/>
                    <a:pt x="1739" y="1"/>
                    <a:pt x="16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4" name="Google Shape;14684;p90"/>
            <p:cNvSpPr/>
            <p:nvPr/>
          </p:nvSpPr>
          <p:spPr>
            <a:xfrm>
              <a:off x="7659553" y="3805329"/>
              <a:ext cx="30310" cy="76109"/>
            </a:xfrm>
            <a:custGeom>
              <a:avLst/>
              <a:gdLst/>
              <a:ahLst/>
              <a:cxnLst/>
              <a:rect l="l" t="t" r="r" b="b"/>
              <a:pathLst>
                <a:path w="953" h="2393" extrusionOk="0">
                  <a:moveTo>
                    <a:pt x="771" y="1"/>
                  </a:moveTo>
                  <a:cubicBezTo>
                    <a:pt x="703" y="1"/>
                    <a:pt x="639" y="54"/>
                    <a:pt x="620" y="130"/>
                  </a:cubicBezTo>
                  <a:lnTo>
                    <a:pt x="36" y="2178"/>
                  </a:lnTo>
                  <a:cubicBezTo>
                    <a:pt x="0" y="2274"/>
                    <a:pt x="60" y="2357"/>
                    <a:pt x="155" y="2393"/>
                  </a:cubicBezTo>
                  <a:lnTo>
                    <a:pt x="191" y="2393"/>
                  </a:lnTo>
                  <a:cubicBezTo>
                    <a:pt x="274" y="2393"/>
                    <a:pt x="334" y="2345"/>
                    <a:pt x="358" y="2274"/>
                  </a:cubicBezTo>
                  <a:lnTo>
                    <a:pt x="941" y="214"/>
                  </a:lnTo>
                  <a:cubicBezTo>
                    <a:pt x="953" y="107"/>
                    <a:pt x="893" y="23"/>
                    <a:pt x="822" y="11"/>
                  </a:cubicBezTo>
                  <a:cubicBezTo>
                    <a:pt x="805" y="4"/>
                    <a:pt x="788" y="1"/>
                    <a:pt x="7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5" name="Google Shape;14685;p90"/>
            <p:cNvSpPr/>
            <p:nvPr/>
          </p:nvSpPr>
          <p:spPr>
            <a:xfrm>
              <a:off x="7619033" y="3802816"/>
              <a:ext cx="31837" cy="75600"/>
            </a:xfrm>
            <a:custGeom>
              <a:avLst/>
              <a:gdLst/>
              <a:ahLst/>
              <a:cxnLst/>
              <a:rect l="l" t="t" r="r" b="b"/>
              <a:pathLst>
                <a:path w="1001" h="2377" extrusionOk="0">
                  <a:moveTo>
                    <a:pt x="180" y="1"/>
                  </a:moveTo>
                  <a:cubicBezTo>
                    <a:pt x="164" y="1"/>
                    <a:pt x="148" y="3"/>
                    <a:pt x="131" y="7"/>
                  </a:cubicBezTo>
                  <a:cubicBezTo>
                    <a:pt x="48" y="43"/>
                    <a:pt x="1" y="126"/>
                    <a:pt x="24" y="221"/>
                  </a:cubicBezTo>
                  <a:lnTo>
                    <a:pt x="655" y="2257"/>
                  </a:lnTo>
                  <a:cubicBezTo>
                    <a:pt x="667" y="2329"/>
                    <a:pt x="739" y="2376"/>
                    <a:pt x="798" y="2376"/>
                  </a:cubicBezTo>
                  <a:lnTo>
                    <a:pt x="846" y="2376"/>
                  </a:lnTo>
                  <a:cubicBezTo>
                    <a:pt x="953" y="2329"/>
                    <a:pt x="1001" y="2245"/>
                    <a:pt x="965" y="2150"/>
                  </a:cubicBezTo>
                  <a:lnTo>
                    <a:pt x="346" y="114"/>
                  </a:lnTo>
                  <a:cubicBezTo>
                    <a:pt x="316" y="45"/>
                    <a:pt x="254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6" name="Google Shape;14686;p90"/>
            <p:cNvSpPr/>
            <p:nvPr/>
          </p:nvSpPr>
          <p:spPr>
            <a:xfrm>
              <a:off x="7693266" y="3885509"/>
              <a:ext cx="76904" cy="28879"/>
            </a:xfrm>
            <a:custGeom>
              <a:avLst/>
              <a:gdLst/>
              <a:ahLst/>
              <a:cxnLst/>
              <a:rect l="l" t="t" r="r" b="b"/>
              <a:pathLst>
                <a:path w="2418" h="908" extrusionOk="0">
                  <a:moveTo>
                    <a:pt x="2222" y="0"/>
                  </a:moveTo>
                  <a:cubicBezTo>
                    <a:pt x="2212" y="0"/>
                    <a:pt x="2201" y="1"/>
                    <a:pt x="2191" y="3"/>
                  </a:cubicBezTo>
                  <a:lnTo>
                    <a:pt x="131" y="586"/>
                  </a:lnTo>
                  <a:cubicBezTo>
                    <a:pt x="48" y="610"/>
                    <a:pt x="0" y="705"/>
                    <a:pt x="12" y="788"/>
                  </a:cubicBezTo>
                  <a:cubicBezTo>
                    <a:pt x="36" y="860"/>
                    <a:pt x="107" y="907"/>
                    <a:pt x="179" y="907"/>
                  </a:cubicBezTo>
                  <a:lnTo>
                    <a:pt x="226" y="907"/>
                  </a:lnTo>
                  <a:lnTo>
                    <a:pt x="2274" y="324"/>
                  </a:lnTo>
                  <a:cubicBezTo>
                    <a:pt x="2369" y="300"/>
                    <a:pt x="2417" y="193"/>
                    <a:pt x="2393" y="122"/>
                  </a:cubicBezTo>
                  <a:cubicBezTo>
                    <a:pt x="2372" y="38"/>
                    <a:pt x="2297" y="0"/>
                    <a:pt x="2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7" name="Google Shape;14687;p90"/>
            <p:cNvSpPr/>
            <p:nvPr/>
          </p:nvSpPr>
          <p:spPr>
            <a:xfrm>
              <a:off x="7695524" y="3924566"/>
              <a:ext cx="76904" cy="29960"/>
            </a:xfrm>
            <a:custGeom>
              <a:avLst/>
              <a:gdLst/>
              <a:ahLst/>
              <a:cxnLst/>
              <a:rect l="l" t="t" r="r" b="b"/>
              <a:pathLst>
                <a:path w="2418" h="942" extrusionOk="0">
                  <a:moveTo>
                    <a:pt x="180" y="1"/>
                  </a:moveTo>
                  <a:cubicBezTo>
                    <a:pt x="115" y="1"/>
                    <a:pt x="55" y="44"/>
                    <a:pt x="36" y="108"/>
                  </a:cubicBezTo>
                  <a:cubicBezTo>
                    <a:pt x="1" y="203"/>
                    <a:pt x="48" y="287"/>
                    <a:pt x="143" y="322"/>
                  </a:cubicBezTo>
                  <a:lnTo>
                    <a:pt x="2179" y="941"/>
                  </a:lnTo>
                  <a:lnTo>
                    <a:pt x="2227" y="941"/>
                  </a:lnTo>
                  <a:cubicBezTo>
                    <a:pt x="2298" y="941"/>
                    <a:pt x="2358" y="906"/>
                    <a:pt x="2370" y="822"/>
                  </a:cubicBezTo>
                  <a:cubicBezTo>
                    <a:pt x="2418" y="751"/>
                    <a:pt x="2370" y="668"/>
                    <a:pt x="2287" y="632"/>
                  </a:cubicBezTo>
                  <a:lnTo>
                    <a:pt x="239" y="13"/>
                  </a:lnTo>
                  <a:cubicBezTo>
                    <a:pt x="220" y="5"/>
                    <a:pt x="200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8" name="Google Shape;14688;p90"/>
            <p:cNvSpPr/>
            <p:nvPr/>
          </p:nvSpPr>
          <p:spPr>
            <a:xfrm>
              <a:off x="7473620" y="3916519"/>
              <a:ext cx="75378" cy="85333"/>
            </a:xfrm>
            <a:custGeom>
              <a:avLst/>
              <a:gdLst/>
              <a:ahLst/>
              <a:cxnLst/>
              <a:rect l="l" t="t" r="r" b="b"/>
              <a:pathLst>
                <a:path w="2370" h="2683" extrusionOk="0">
                  <a:moveTo>
                    <a:pt x="2184" y="0"/>
                  </a:moveTo>
                  <a:cubicBezTo>
                    <a:pt x="2139" y="0"/>
                    <a:pt x="2098" y="19"/>
                    <a:pt x="2072" y="51"/>
                  </a:cubicBezTo>
                  <a:lnTo>
                    <a:pt x="60" y="2421"/>
                  </a:lnTo>
                  <a:cubicBezTo>
                    <a:pt x="1" y="2492"/>
                    <a:pt x="12" y="2599"/>
                    <a:pt x="72" y="2647"/>
                  </a:cubicBezTo>
                  <a:cubicBezTo>
                    <a:pt x="108" y="2671"/>
                    <a:pt x="155" y="2683"/>
                    <a:pt x="179" y="2683"/>
                  </a:cubicBezTo>
                  <a:cubicBezTo>
                    <a:pt x="227" y="2683"/>
                    <a:pt x="274" y="2671"/>
                    <a:pt x="298" y="2623"/>
                  </a:cubicBezTo>
                  <a:lnTo>
                    <a:pt x="2310" y="266"/>
                  </a:lnTo>
                  <a:cubicBezTo>
                    <a:pt x="2370" y="182"/>
                    <a:pt x="2370" y="99"/>
                    <a:pt x="2298" y="40"/>
                  </a:cubicBezTo>
                  <a:cubicBezTo>
                    <a:pt x="2261" y="13"/>
                    <a:pt x="2221" y="0"/>
                    <a:pt x="2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9" name="Google Shape;14689;p90"/>
            <p:cNvSpPr/>
            <p:nvPr/>
          </p:nvSpPr>
          <p:spPr>
            <a:xfrm>
              <a:off x="7415290" y="3850078"/>
              <a:ext cx="310576" cy="304756"/>
            </a:xfrm>
            <a:custGeom>
              <a:avLst/>
              <a:gdLst/>
              <a:ahLst/>
              <a:cxnLst/>
              <a:rect l="l" t="t" r="r" b="b"/>
              <a:pathLst>
                <a:path w="9765" h="9582" extrusionOk="0">
                  <a:moveTo>
                    <a:pt x="5716" y="386"/>
                  </a:moveTo>
                  <a:cubicBezTo>
                    <a:pt x="5941" y="386"/>
                    <a:pt x="6202" y="495"/>
                    <a:pt x="6407" y="700"/>
                  </a:cubicBezTo>
                  <a:cubicBezTo>
                    <a:pt x="6645" y="938"/>
                    <a:pt x="6764" y="1259"/>
                    <a:pt x="6704" y="1533"/>
                  </a:cubicBezTo>
                  <a:lnTo>
                    <a:pt x="5573" y="402"/>
                  </a:lnTo>
                  <a:cubicBezTo>
                    <a:pt x="5618" y="391"/>
                    <a:pt x="5666" y="386"/>
                    <a:pt x="5716" y="386"/>
                  </a:cubicBezTo>
                  <a:close/>
                  <a:moveTo>
                    <a:pt x="5144" y="426"/>
                  </a:moveTo>
                  <a:lnTo>
                    <a:pt x="6657" y="1950"/>
                  </a:lnTo>
                  <a:lnTo>
                    <a:pt x="6347" y="2260"/>
                  </a:lnTo>
                  <a:lnTo>
                    <a:pt x="4823" y="747"/>
                  </a:lnTo>
                  <a:lnTo>
                    <a:pt x="5144" y="426"/>
                  </a:lnTo>
                  <a:close/>
                  <a:moveTo>
                    <a:pt x="8341" y="3017"/>
                  </a:moveTo>
                  <a:cubicBezTo>
                    <a:pt x="8572" y="3017"/>
                    <a:pt x="8831" y="3126"/>
                    <a:pt x="9026" y="3331"/>
                  </a:cubicBezTo>
                  <a:cubicBezTo>
                    <a:pt x="9276" y="3569"/>
                    <a:pt x="9383" y="3903"/>
                    <a:pt x="9324" y="4165"/>
                  </a:cubicBezTo>
                  <a:lnTo>
                    <a:pt x="8192" y="3033"/>
                  </a:lnTo>
                  <a:cubicBezTo>
                    <a:pt x="8240" y="3023"/>
                    <a:pt x="8290" y="3017"/>
                    <a:pt x="8341" y="3017"/>
                  </a:cubicBezTo>
                  <a:close/>
                  <a:moveTo>
                    <a:pt x="7776" y="3081"/>
                  </a:moveTo>
                  <a:lnTo>
                    <a:pt x="7800" y="3105"/>
                  </a:lnTo>
                  <a:lnTo>
                    <a:pt x="9288" y="4593"/>
                  </a:lnTo>
                  <a:lnTo>
                    <a:pt x="8978" y="4915"/>
                  </a:lnTo>
                  <a:lnTo>
                    <a:pt x="7466" y="3391"/>
                  </a:lnTo>
                  <a:lnTo>
                    <a:pt x="7776" y="3081"/>
                  </a:lnTo>
                  <a:close/>
                  <a:moveTo>
                    <a:pt x="3966" y="4796"/>
                  </a:moveTo>
                  <a:lnTo>
                    <a:pt x="4942" y="5772"/>
                  </a:lnTo>
                  <a:lnTo>
                    <a:pt x="4335" y="6498"/>
                  </a:lnTo>
                  <a:lnTo>
                    <a:pt x="3239" y="5403"/>
                  </a:lnTo>
                  <a:lnTo>
                    <a:pt x="3966" y="4796"/>
                  </a:lnTo>
                  <a:close/>
                  <a:moveTo>
                    <a:pt x="3573" y="7427"/>
                  </a:moveTo>
                  <a:lnTo>
                    <a:pt x="3680" y="7534"/>
                  </a:lnTo>
                  <a:lnTo>
                    <a:pt x="4930" y="8784"/>
                  </a:lnTo>
                  <a:lnTo>
                    <a:pt x="4442" y="9272"/>
                  </a:lnTo>
                  <a:lnTo>
                    <a:pt x="3085" y="7915"/>
                  </a:lnTo>
                  <a:lnTo>
                    <a:pt x="3573" y="7427"/>
                  </a:lnTo>
                  <a:close/>
                  <a:moveTo>
                    <a:pt x="5101" y="0"/>
                  </a:moveTo>
                  <a:cubicBezTo>
                    <a:pt x="5058" y="0"/>
                    <a:pt x="5013" y="15"/>
                    <a:pt x="4978" y="45"/>
                  </a:cubicBezTo>
                  <a:lnTo>
                    <a:pt x="4525" y="486"/>
                  </a:lnTo>
                  <a:cubicBezTo>
                    <a:pt x="4513" y="486"/>
                    <a:pt x="4490" y="474"/>
                    <a:pt x="4466" y="474"/>
                  </a:cubicBezTo>
                  <a:cubicBezTo>
                    <a:pt x="4430" y="474"/>
                    <a:pt x="4382" y="509"/>
                    <a:pt x="4347" y="533"/>
                  </a:cubicBezTo>
                  <a:lnTo>
                    <a:pt x="1096" y="4474"/>
                  </a:lnTo>
                  <a:lnTo>
                    <a:pt x="1001" y="4391"/>
                  </a:lnTo>
                  <a:cubicBezTo>
                    <a:pt x="971" y="4361"/>
                    <a:pt x="930" y="4346"/>
                    <a:pt x="886" y="4346"/>
                  </a:cubicBezTo>
                  <a:cubicBezTo>
                    <a:pt x="843" y="4346"/>
                    <a:pt x="799" y="4361"/>
                    <a:pt x="763" y="4391"/>
                  </a:cubicBezTo>
                  <a:lnTo>
                    <a:pt x="49" y="5105"/>
                  </a:lnTo>
                  <a:cubicBezTo>
                    <a:pt x="25" y="5129"/>
                    <a:pt x="1" y="5177"/>
                    <a:pt x="1" y="5224"/>
                  </a:cubicBezTo>
                  <a:cubicBezTo>
                    <a:pt x="1" y="5272"/>
                    <a:pt x="25" y="5308"/>
                    <a:pt x="49" y="5343"/>
                  </a:cubicBezTo>
                  <a:lnTo>
                    <a:pt x="703" y="5998"/>
                  </a:lnTo>
                  <a:cubicBezTo>
                    <a:pt x="733" y="6028"/>
                    <a:pt x="775" y="6043"/>
                    <a:pt x="818" y="6043"/>
                  </a:cubicBezTo>
                  <a:cubicBezTo>
                    <a:pt x="861" y="6043"/>
                    <a:pt x="906" y="6028"/>
                    <a:pt x="942" y="5998"/>
                  </a:cubicBezTo>
                  <a:cubicBezTo>
                    <a:pt x="1001" y="5939"/>
                    <a:pt x="1001" y="5831"/>
                    <a:pt x="942" y="5760"/>
                  </a:cubicBezTo>
                  <a:lnTo>
                    <a:pt x="406" y="5224"/>
                  </a:lnTo>
                  <a:lnTo>
                    <a:pt x="894" y="4736"/>
                  </a:lnTo>
                  <a:lnTo>
                    <a:pt x="989" y="4819"/>
                  </a:lnTo>
                  <a:lnTo>
                    <a:pt x="2144" y="5986"/>
                  </a:lnTo>
                  <a:lnTo>
                    <a:pt x="2239" y="6070"/>
                  </a:lnTo>
                  <a:lnTo>
                    <a:pt x="1751" y="6558"/>
                  </a:lnTo>
                  <a:lnTo>
                    <a:pt x="1394" y="6201"/>
                  </a:lnTo>
                  <a:cubicBezTo>
                    <a:pt x="1364" y="6171"/>
                    <a:pt x="1323" y="6156"/>
                    <a:pt x="1279" y="6156"/>
                  </a:cubicBezTo>
                  <a:cubicBezTo>
                    <a:pt x="1236" y="6156"/>
                    <a:pt x="1192" y="6171"/>
                    <a:pt x="1156" y="6201"/>
                  </a:cubicBezTo>
                  <a:cubicBezTo>
                    <a:pt x="1096" y="6260"/>
                    <a:pt x="1096" y="6367"/>
                    <a:pt x="1156" y="6439"/>
                  </a:cubicBezTo>
                  <a:lnTo>
                    <a:pt x="1632" y="6915"/>
                  </a:lnTo>
                  <a:cubicBezTo>
                    <a:pt x="1656" y="6951"/>
                    <a:pt x="1704" y="6963"/>
                    <a:pt x="1751" y="6963"/>
                  </a:cubicBezTo>
                  <a:cubicBezTo>
                    <a:pt x="1787" y="6963"/>
                    <a:pt x="1835" y="6951"/>
                    <a:pt x="1870" y="6915"/>
                  </a:cubicBezTo>
                  <a:lnTo>
                    <a:pt x="2585" y="6201"/>
                  </a:lnTo>
                  <a:cubicBezTo>
                    <a:pt x="2608" y="6177"/>
                    <a:pt x="2620" y="6129"/>
                    <a:pt x="2620" y="6081"/>
                  </a:cubicBezTo>
                  <a:cubicBezTo>
                    <a:pt x="2620" y="6046"/>
                    <a:pt x="2608" y="5998"/>
                    <a:pt x="2585" y="5962"/>
                  </a:cubicBezTo>
                  <a:lnTo>
                    <a:pt x="2489" y="5879"/>
                  </a:lnTo>
                  <a:lnTo>
                    <a:pt x="2906" y="5534"/>
                  </a:lnTo>
                  <a:lnTo>
                    <a:pt x="4049" y="6677"/>
                  </a:lnTo>
                  <a:lnTo>
                    <a:pt x="3716" y="7093"/>
                  </a:lnTo>
                  <a:lnTo>
                    <a:pt x="3620" y="7010"/>
                  </a:lnTo>
                  <a:cubicBezTo>
                    <a:pt x="3597" y="6974"/>
                    <a:pt x="3549" y="6963"/>
                    <a:pt x="3501" y="6963"/>
                  </a:cubicBezTo>
                  <a:cubicBezTo>
                    <a:pt x="3454" y="6963"/>
                    <a:pt x="3418" y="6974"/>
                    <a:pt x="3382" y="7010"/>
                  </a:cubicBezTo>
                  <a:lnTo>
                    <a:pt x="2668" y="7725"/>
                  </a:lnTo>
                  <a:cubicBezTo>
                    <a:pt x="2608" y="7784"/>
                    <a:pt x="2608" y="7891"/>
                    <a:pt x="2668" y="7963"/>
                  </a:cubicBezTo>
                  <a:lnTo>
                    <a:pt x="4251" y="9534"/>
                  </a:lnTo>
                  <a:cubicBezTo>
                    <a:pt x="4275" y="9570"/>
                    <a:pt x="4323" y="9582"/>
                    <a:pt x="4371" y="9582"/>
                  </a:cubicBezTo>
                  <a:cubicBezTo>
                    <a:pt x="4406" y="9582"/>
                    <a:pt x="4454" y="9570"/>
                    <a:pt x="4490" y="9534"/>
                  </a:cubicBezTo>
                  <a:lnTo>
                    <a:pt x="5204" y="8820"/>
                  </a:lnTo>
                  <a:cubicBezTo>
                    <a:pt x="5264" y="8760"/>
                    <a:pt x="5264" y="8665"/>
                    <a:pt x="5204" y="8582"/>
                  </a:cubicBezTo>
                  <a:lnTo>
                    <a:pt x="5109" y="8498"/>
                  </a:lnTo>
                  <a:lnTo>
                    <a:pt x="6966" y="6963"/>
                  </a:lnTo>
                  <a:cubicBezTo>
                    <a:pt x="7049" y="6903"/>
                    <a:pt x="7049" y="6796"/>
                    <a:pt x="6990" y="6736"/>
                  </a:cubicBezTo>
                  <a:cubicBezTo>
                    <a:pt x="6959" y="6699"/>
                    <a:pt x="6915" y="6681"/>
                    <a:pt x="6871" y="6681"/>
                  </a:cubicBezTo>
                  <a:cubicBezTo>
                    <a:pt x="6831" y="6681"/>
                    <a:pt x="6792" y="6696"/>
                    <a:pt x="6764" y="6724"/>
                  </a:cubicBezTo>
                  <a:lnTo>
                    <a:pt x="4871" y="8284"/>
                  </a:lnTo>
                  <a:lnTo>
                    <a:pt x="3918" y="7332"/>
                  </a:lnTo>
                  <a:lnTo>
                    <a:pt x="7073" y="3498"/>
                  </a:lnTo>
                  <a:lnTo>
                    <a:pt x="8693" y="5117"/>
                  </a:lnTo>
                  <a:lnTo>
                    <a:pt x="7252" y="6308"/>
                  </a:lnTo>
                  <a:cubicBezTo>
                    <a:pt x="7180" y="6367"/>
                    <a:pt x="7180" y="6474"/>
                    <a:pt x="7240" y="6534"/>
                  </a:cubicBezTo>
                  <a:cubicBezTo>
                    <a:pt x="7271" y="6571"/>
                    <a:pt x="7315" y="6589"/>
                    <a:pt x="7359" y="6589"/>
                  </a:cubicBezTo>
                  <a:cubicBezTo>
                    <a:pt x="7398" y="6589"/>
                    <a:pt x="7438" y="6574"/>
                    <a:pt x="7466" y="6546"/>
                  </a:cubicBezTo>
                  <a:lnTo>
                    <a:pt x="9050" y="5236"/>
                  </a:lnTo>
                  <a:cubicBezTo>
                    <a:pt x="9085" y="5212"/>
                    <a:pt x="9109" y="5165"/>
                    <a:pt x="9109" y="5117"/>
                  </a:cubicBezTo>
                  <a:cubicBezTo>
                    <a:pt x="9109" y="5105"/>
                    <a:pt x="9109" y="5069"/>
                    <a:pt x="9097" y="5058"/>
                  </a:cubicBezTo>
                  <a:lnTo>
                    <a:pt x="9550" y="4617"/>
                  </a:lnTo>
                  <a:cubicBezTo>
                    <a:pt x="9565" y="4619"/>
                    <a:pt x="9578" y="4620"/>
                    <a:pt x="9591" y="4620"/>
                  </a:cubicBezTo>
                  <a:cubicBezTo>
                    <a:pt x="9704" y="4620"/>
                    <a:pt x="9698" y="4528"/>
                    <a:pt x="9633" y="4474"/>
                  </a:cubicBezTo>
                  <a:lnTo>
                    <a:pt x="9574" y="4415"/>
                  </a:lnTo>
                  <a:cubicBezTo>
                    <a:pt x="9764" y="4022"/>
                    <a:pt x="9645" y="3486"/>
                    <a:pt x="9264" y="3093"/>
                  </a:cubicBezTo>
                  <a:cubicBezTo>
                    <a:pt x="8995" y="2832"/>
                    <a:pt x="8659" y="2694"/>
                    <a:pt x="8348" y="2694"/>
                  </a:cubicBezTo>
                  <a:cubicBezTo>
                    <a:pt x="8204" y="2694"/>
                    <a:pt x="8066" y="2723"/>
                    <a:pt x="7942" y="2783"/>
                  </a:cubicBezTo>
                  <a:lnTo>
                    <a:pt x="7883" y="2724"/>
                  </a:lnTo>
                  <a:cubicBezTo>
                    <a:pt x="7847" y="2688"/>
                    <a:pt x="7800" y="2676"/>
                    <a:pt x="7764" y="2676"/>
                  </a:cubicBezTo>
                  <a:cubicBezTo>
                    <a:pt x="7716" y="2676"/>
                    <a:pt x="7669" y="2688"/>
                    <a:pt x="7645" y="2724"/>
                  </a:cubicBezTo>
                  <a:lnTo>
                    <a:pt x="7192" y="3164"/>
                  </a:lnTo>
                  <a:cubicBezTo>
                    <a:pt x="7180" y="3164"/>
                    <a:pt x="7145" y="3153"/>
                    <a:pt x="7133" y="3153"/>
                  </a:cubicBezTo>
                  <a:cubicBezTo>
                    <a:pt x="7085" y="3153"/>
                    <a:pt x="7049" y="3188"/>
                    <a:pt x="7014" y="3212"/>
                  </a:cubicBezTo>
                  <a:lnTo>
                    <a:pt x="5121" y="5510"/>
                  </a:lnTo>
                  <a:lnTo>
                    <a:pt x="4192" y="4569"/>
                  </a:lnTo>
                  <a:lnTo>
                    <a:pt x="4621" y="4212"/>
                  </a:lnTo>
                  <a:cubicBezTo>
                    <a:pt x="4692" y="4153"/>
                    <a:pt x="4692" y="4045"/>
                    <a:pt x="4632" y="3986"/>
                  </a:cubicBezTo>
                  <a:cubicBezTo>
                    <a:pt x="4601" y="3949"/>
                    <a:pt x="4557" y="3931"/>
                    <a:pt x="4514" y="3931"/>
                  </a:cubicBezTo>
                  <a:cubicBezTo>
                    <a:pt x="4474" y="3931"/>
                    <a:pt x="4435" y="3946"/>
                    <a:pt x="4406" y="3974"/>
                  </a:cubicBezTo>
                  <a:lnTo>
                    <a:pt x="3847" y="4438"/>
                  </a:lnTo>
                  <a:lnTo>
                    <a:pt x="2299" y="5712"/>
                  </a:lnTo>
                  <a:lnTo>
                    <a:pt x="1346" y="4760"/>
                  </a:lnTo>
                  <a:lnTo>
                    <a:pt x="4502" y="926"/>
                  </a:lnTo>
                  <a:lnTo>
                    <a:pt x="6121" y="2545"/>
                  </a:lnTo>
                  <a:lnTo>
                    <a:pt x="4906" y="3557"/>
                  </a:lnTo>
                  <a:cubicBezTo>
                    <a:pt x="4823" y="3617"/>
                    <a:pt x="4823" y="3724"/>
                    <a:pt x="4883" y="3784"/>
                  </a:cubicBezTo>
                  <a:cubicBezTo>
                    <a:pt x="4914" y="3821"/>
                    <a:pt x="4958" y="3839"/>
                    <a:pt x="5001" y="3839"/>
                  </a:cubicBezTo>
                  <a:cubicBezTo>
                    <a:pt x="5041" y="3839"/>
                    <a:pt x="5080" y="3824"/>
                    <a:pt x="5109" y="3795"/>
                  </a:cubicBezTo>
                  <a:lnTo>
                    <a:pt x="6478" y="2664"/>
                  </a:lnTo>
                  <a:cubicBezTo>
                    <a:pt x="6514" y="2629"/>
                    <a:pt x="6537" y="2593"/>
                    <a:pt x="6537" y="2545"/>
                  </a:cubicBezTo>
                  <a:cubicBezTo>
                    <a:pt x="6537" y="2533"/>
                    <a:pt x="6537" y="2498"/>
                    <a:pt x="6526" y="2486"/>
                  </a:cubicBezTo>
                  <a:lnTo>
                    <a:pt x="6966" y="2033"/>
                  </a:lnTo>
                  <a:cubicBezTo>
                    <a:pt x="7002" y="2010"/>
                    <a:pt x="7014" y="1962"/>
                    <a:pt x="7014" y="1914"/>
                  </a:cubicBezTo>
                  <a:cubicBezTo>
                    <a:pt x="7014" y="1879"/>
                    <a:pt x="7002" y="1831"/>
                    <a:pt x="6966" y="1795"/>
                  </a:cubicBezTo>
                  <a:lnTo>
                    <a:pt x="6907" y="1736"/>
                  </a:lnTo>
                  <a:cubicBezTo>
                    <a:pt x="7109" y="1343"/>
                    <a:pt x="6990" y="807"/>
                    <a:pt x="6597" y="414"/>
                  </a:cubicBezTo>
                  <a:cubicBezTo>
                    <a:pt x="6336" y="153"/>
                    <a:pt x="6003" y="15"/>
                    <a:pt x="5688" y="15"/>
                  </a:cubicBezTo>
                  <a:cubicBezTo>
                    <a:pt x="5544" y="15"/>
                    <a:pt x="5403" y="44"/>
                    <a:pt x="5275" y="105"/>
                  </a:cubicBezTo>
                  <a:lnTo>
                    <a:pt x="5216" y="45"/>
                  </a:lnTo>
                  <a:cubicBezTo>
                    <a:pt x="5186" y="15"/>
                    <a:pt x="5144" y="0"/>
                    <a:pt x="51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0" name="Google Shape;14690;p90"/>
            <p:cNvSpPr/>
            <p:nvPr/>
          </p:nvSpPr>
          <p:spPr>
            <a:xfrm>
              <a:off x="7557299" y="4000198"/>
              <a:ext cx="75410" cy="85714"/>
            </a:xfrm>
            <a:custGeom>
              <a:avLst/>
              <a:gdLst/>
              <a:ahLst/>
              <a:cxnLst/>
              <a:rect l="l" t="t" r="r" b="b"/>
              <a:pathLst>
                <a:path w="2371" h="2695" extrusionOk="0">
                  <a:moveTo>
                    <a:pt x="2189" y="1"/>
                  </a:moveTo>
                  <a:cubicBezTo>
                    <a:pt x="2143" y="1"/>
                    <a:pt x="2099" y="19"/>
                    <a:pt x="2072" y="52"/>
                  </a:cubicBezTo>
                  <a:lnTo>
                    <a:pt x="60" y="2421"/>
                  </a:lnTo>
                  <a:cubicBezTo>
                    <a:pt x="1" y="2493"/>
                    <a:pt x="25" y="2600"/>
                    <a:pt x="72" y="2647"/>
                  </a:cubicBezTo>
                  <a:cubicBezTo>
                    <a:pt x="108" y="2671"/>
                    <a:pt x="156" y="2695"/>
                    <a:pt x="179" y="2695"/>
                  </a:cubicBezTo>
                  <a:cubicBezTo>
                    <a:pt x="227" y="2695"/>
                    <a:pt x="275" y="2671"/>
                    <a:pt x="298" y="2635"/>
                  </a:cubicBezTo>
                  <a:lnTo>
                    <a:pt x="2311" y="266"/>
                  </a:lnTo>
                  <a:cubicBezTo>
                    <a:pt x="2370" y="195"/>
                    <a:pt x="2370" y="99"/>
                    <a:pt x="2299" y="40"/>
                  </a:cubicBezTo>
                  <a:cubicBezTo>
                    <a:pt x="2267" y="13"/>
                    <a:pt x="2227" y="1"/>
                    <a:pt x="21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1" name="Google Shape;14691;p90"/>
          <p:cNvGrpSpPr/>
          <p:nvPr/>
        </p:nvGrpSpPr>
        <p:grpSpPr>
          <a:xfrm>
            <a:off x="6737312" y="3833413"/>
            <a:ext cx="355230" cy="293401"/>
            <a:chOff x="6889712" y="3833413"/>
            <a:chExt cx="355230" cy="293401"/>
          </a:xfrm>
          <a:solidFill>
            <a:schemeClr val="bg1"/>
          </a:solidFill>
        </p:grpSpPr>
        <p:sp>
          <p:nvSpPr>
            <p:cNvPr id="14692" name="Google Shape;14692;p90"/>
            <p:cNvSpPr/>
            <p:nvPr/>
          </p:nvSpPr>
          <p:spPr>
            <a:xfrm>
              <a:off x="6926797" y="3833413"/>
              <a:ext cx="279121" cy="293401"/>
            </a:xfrm>
            <a:custGeom>
              <a:avLst/>
              <a:gdLst/>
              <a:ahLst/>
              <a:cxnLst/>
              <a:rect l="l" t="t" r="r" b="b"/>
              <a:pathLst>
                <a:path w="8776" h="9225" extrusionOk="0">
                  <a:moveTo>
                    <a:pt x="5097" y="3534"/>
                  </a:moveTo>
                  <a:cubicBezTo>
                    <a:pt x="5121" y="3534"/>
                    <a:pt x="5156" y="3546"/>
                    <a:pt x="5180" y="3557"/>
                  </a:cubicBezTo>
                  <a:cubicBezTo>
                    <a:pt x="5228" y="3617"/>
                    <a:pt x="5228" y="3688"/>
                    <a:pt x="5180" y="3736"/>
                  </a:cubicBezTo>
                  <a:cubicBezTo>
                    <a:pt x="5162" y="3760"/>
                    <a:pt x="5130" y="3772"/>
                    <a:pt x="5095" y="3772"/>
                  </a:cubicBezTo>
                  <a:cubicBezTo>
                    <a:pt x="5061" y="3772"/>
                    <a:pt x="5025" y="3760"/>
                    <a:pt x="5002" y="3736"/>
                  </a:cubicBezTo>
                  <a:cubicBezTo>
                    <a:pt x="4978" y="3712"/>
                    <a:pt x="4978" y="3677"/>
                    <a:pt x="4978" y="3653"/>
                  </a:cubicBezTo>
                  <a:cubicBezTo>
                    <a:pt x="4978" y="3617"/>
                    <a:pt x="4990" y="3593"/>
                    <a:pt x="5002" y="3557"/>
                  </a:cubicBezTo>
                  <a:cubicBezTo>
                    <a:pt x="5037" y="3534"/>
                    <a:pt x="5061" y="3534"/>
                    <a:pt x="5097" y="3534"/>
                  </a:cubicBezTo>
                  <a:close/>
                  <a:moveTo>
                    <a:pt x="3710" y="3543"/>
                  </a:moveTo>
                  <a:cubicBezTo>
                    <a:pt x="3742" y="3543"/>
                    <a:pt x="3775" y="3551"/>
                    <a:pt x="3799" y="3569"/>
                  </a:cubicBezTo>
                  <a:cubicBezTo>
                    <a:pt x="3835" y="3605"/>
                    <a:pt x="3835" y="3629"/>
                    <a:pt x="3835" y="3665"/>
                  </a:cubicBezTo>
                  <a:cubicBezTo>
                    <a:pt x="3835" y="3688"/>
                    <a:pt x="3811" y="3724"/>
                    <a:pt x="3799" y="3748"/>
                  </a:cubicBezTo>
                  <a:cubicBezTo>
                    <a:pt x="3775" y="3772"/>
                    <a:pt x="3742" y="3784"/>
                    <a:pt x="3710" y="3784"/>
                  </a:cubicBezTo>
                  <a:cubicBezTo>
                    <a:pt x="3677" y="3784"/>
                    <a:pt x="3644" y="3772"/>
                    <a:pt x="3620" y="3748"/>
                  </a:cubicBezTo>
                  <a:cubicBezTo>
                    <a:pt x="3573" y="3688"/>
                    <a:pt x="3573" y="3617"/>
                    <a:pt x="3620" y="3569"/>
                  </a:cubicBezTo>
                  <a:cubicBezTo>
                    <a:pt x="3644" y="3551"/>
                    <a:pt x="3677" y="3543"/>
                    <a:pt x="3710" y="3543"/>
                  </a:cubicBezTo>
                  <a:close/>
                  <a:moveTo>
                    <a:pt x="8109" y="4498"/>
                  </a:moveTo>
                  <a:lnTo>
                    <a:pt x="8109" y="4665"/>
                  </a:lnTo>
                  <a:lnTo>
                    <a:pt x="8085" y="4665"/>
                  </a:lnTo>
                  <a:cubicBezTo>
                    <a:pt x="8073" y="4843"/>
                    <a:pt x="7764" y="5141"/>
                    <a:pt x="6895" y="5355"/>
                  </a:cubicBezTo>
                  <a:cubicBezTo>
                    <a:pt x="6216" y="5534"/>
                    <a:pt x="5335" y="5629"/>
                    <a:pt x="4406" y="5629"/>
                  </a:cubicBezTo>
                  <a:cubicBezTo>
                    <a:pt x="3501" y="5629"/>
                    <a:pt x="2608" y="5522"/>
                    <a:pt x="1930" y="5355"/>
                  </a:cubicBezTo>
                  <a:cubicBezTo>
                    <a:pt x="1049" y="5141"/>
                    <a:pt x="739" y="4843"/>
                    <a:pt x="739" y="4665"/>
                  </a:cubicBezTo>
                  <a:lnTo>
                    <a:pt x="739" y="4498"/>
                  </a:lnTo>
                  <a:cubicBezTo>
                    <a:pt x="941" y="4665"/>
                    <a:pt x="1251" y="4796"/>
                    <a:pt x="1656" y="4915"/>
                  </a:cubicBezTo>
                  <a:cubicBezTo>
                    <a:pt x="2406" y="5129"/>
                    <a:pt x="3382" y="5248"/>
                    <a:pt x="4418" y="5248"/>
                  </a:cubicBezTo>
                  <a:cubicBezTo>
                    <a:pt x="5466" y="5248"/>
                    <a:pt x="6442" y="5129"/>
                    <a:pt x="7192" y="4915"/>
                  </a:cubicBezTo>
                  <a:cubicBezTo>
                    <a:pt x="7597" y="4796"/>
                    <a:pt x="7907" y="4653"/>
                    <a:pt x="8109" y="4498"/>
                  </a:cubicBezTo>
                  <a:close/>
                  <a:moveTo>
                    <a:pt x="8085" y="5189"/>
                  </a:moveTo>
                  <a:lnTo>
                    <a:pt x="8085" y="7915"/>
                  </a:lnTo>
                  <a:cubicBezTo>
                    <a:pt x="8085" y="8106"/>
                    <a:pt x="7776" y="8356"/>
                    <a:pt x="7085" y="8558"/>
                  </a:cubicBezTo>
                  <a:lnTo>
                    <a:pt x="7085" y="5629"/>
                  </a:lnTo>
                  <a:cubicBezTo>
                    <a:pt x="7442" y="5522"/>
                    <a:pt x="7823" y="5391"/>
                    <a:pt x="8085" y="5189"/>
                  </a:cubicBezTo>
                  <a:close/>
                  <a:moveTo>
                    <a:pt x="739" y="5201"/>
                  </a:moveTo>
                  <a:cubicBezTo>
                    <a:pt x="953" y="5355"/>
                    <a:pt x="1287" y="5510"/>
                    <a:pt x="1727" y="5629"/>
                  </a:cubicBezTo>
                  <a:lnTo>
                    <a:pt x="1727" y="6713"/>
                  </a:lnTo>
                  <a:cubicBezTo>
                    <a:pt x="1727" y="6808"/>
                    <a:pt x="1811" y="6879"/>
                    <a:pt x="1894" y="6879"/>
                  </a:cubicBezTo>
                  <a:cubicBezTo>
                    <a:pt x="1989" y="6879"/>
                    <a:pt x="2061" y="6808"/>
                    <a:pt x="2061" y="6713"/>
                  </a:cubicBezTo>
                  <a:lnTo>
                    <a:pt x="2061" y="5712"/>
                  </a:lnTo>
                  <a:cubicBezTo>
                    <a:pt x="2704" y="5867"/>
                    <a:pt x="3454" y="5939"/>
                    <a:pt x="4263" y="5951"/>
                  </a:cubicBezTo>
                  <a:lnTo>
                    <a:pt x="4263" y="8891"/>
                  </a:lnTo>
                  <a:lnTo>
                    <a:pt x="4251" y="8891"/>
                  </a:lnTo>
                  <a:cubicBezTo>
                    <a:pt x="4097" y="8891"/>
                    <a:pt x="3954" y="8891"/>
                    <a:pt x="3811" y="8868"/>
                  </a:cubicBezTo>
                  <a:cubicBezTo>
                    <a:pt x="3275" y="8844"/>
                    <a:pt x="2775" y="8784"/>
                    <a:pt x="2323" y="8701"/>
                  </a:cubicBezTo>
                  <a:cubicBezTo>
                    <a:pt x="2239" y="8689"/>
                    <a:pt x="2144" y="8665"/>
                    <a:pt x="2061" y="8653"/>
                  </a:cubicBezTo>
                  <a:lnTo>
                    <a:pt x="2061" y="7403"/>
                  </a:lnTo>
                  <a:cubicBezTo>
                    <a:pt x="2061" y="7308"/>
                    <a:pt x="1989" y="7236"/>
                    <a:pt x="1894" y="7236"/>
                  </a:cubicBezTo>
                  <a:cubicBezTo>
                    <a:pt x="1811" y="7236"/>
                    <a:pt x="1727" y="7308"/>
                    <a:pt x="1727" y="7403"/>
                  </a:cubicBezTo>
                  <a:lnTo>
                    <a:pt x="1727" y="8558"/>
                  </a:lnTo>
                  <a:lnTo>
                    <a:pt x="1465" y="8463"/>
                  </a:lnTo>
                  <a:cubicBezTo>
                    <a:pt x="1001" y="8308"/>
                    <a:pt x="739" y="8094"/>
                    <a:pt x="739" y="7915"/>
                  </a:cubicBezTo>
                  <a:lnTo>
                    <a:pt x="739" y="5201"/>
                  </a:lnTo>
                  <a:close/>
                  <a:moveTo>
                    <a:pt x="8582" y="0"/>
                  </a:moveTo>
                  <a:cubicBezTo>
                    <a:pt x="8541" y="0"/>
                    <a:pt x="8496" y="15"/>
                    <a:pt x="8454" y="45"/>
                  </a:cubicBezTo>
                  <a:lnTo>
                    <a:pt x="5775" y="2724"/>
                  </a:lnTo>
                  <a:cubicBezTo>
                    <a:pt x="5502" y="2700"/>
                    <a:pt x="5204" y="2664"/>
                    <a:pt x="4882" y="2664"/>
                  </a:cubicBezTo>
                  <a:cubicBezTo>
                    <a:pt x="4799" y="2664"/>
                    <a:pt x="4728" y="2724"/>
                    <a:pt x="4728" y="2831"/>
                  </a:cubicBezTo>
                  <a:cubicBezTo>
                    <a:pt x="4728" y="2915"/>
                    <a:pt x="4787" y="2998"/>
                    <a:pt x="4882" y="2998"/>
                  </a:cubicBezTo>
                  <a:cubicBezTo>
                    <a:pt x="5097" y="3010"/>
                    <a:pt x="5299" y="3010"/>
                    <a:pt x="5502" y="3034"/>
                  </a:cubicBezTo>
                  <a:lnTo>
                    <a:pt x="5275" y="3260"/>
                  </a:lnTo>
                  <a:cubicBezTo>
                    <a:pt x="5216" y="3234"/>
                    <a:pt x="5151" y="3221"/>
                    <a:pt x="5086" y="3221"/>
                  </a:cubicBezTo>
                  <a:cubicBezTo>
                    <a:pt x="4971" y="3221"/>
                    <a:pt x="4855" y="3263"/>
                    <a:pt x="4763" y="3355"/>
                  </a:cubicBezTo>
                  <a:cubicBezTo>
                    <a:pt x="4680" y="3438"/>
                    <a:pt x="4632" y="3546"/>
                    <a:pt x="4632" y="3665"/>
                  </a:cubicBezTo>
                  <a:cubicBezTo>
                    <a:pt x="4632" y="3784"/>
                    <a:pt x="4680" y="3903"/>
                    <a:pt x="4763" y="3974"/>
                  </a:cubicBezTo>
                  <a:cubicBezTo>
                    <a:pt x="4859" y="4069"/>
                    <a:pt x="4978" y="4105"/>
                    <a:pt x="5085" y="4105"/>
                  </a:cubicBezTo>
                  <a:cubicBezTo>
                    <a:pt x="5204" y="4105"/>
                    <a:pt x="5311" y="4069"/>
                    <a:pt x="5394" y="3974"/>
                  </a:cubicBezTo>
                  <a:cubicBezTo>
                    <a:pt x="5525" y="3843"/>
                    <a:pt x="5549" y="3629"/>
                    <a:pt x="5478" y="3474"/>
                  </a:cubicBezTo>
                  <a:lnTo>
                    <a:pt x="5883" y="3069"/>
                  </a:lnTo>
                  <a:cubicBezTo>
                    <a:pt x="7299" y="3248"/>
                    <a:pt x="8050" y="3653"/>
                    <a:pt x="8050" y="3950"/>
                  </a:cubicBezTo>
                  <a:cubicBezTo>
                    <a:pt x="8050" y="4343"/>
                    <a:pt x="6656" y="4915"/>
                    <a:pt x="4382" y="4915"/>
                  </a:cubicBezTo>
                  <a:cubicBezTo>
                    <a:pt x="2096" y="4915"/>
                    <a:pt x="703" y="4343"/>
                    <a:pt x="703" y="3950"/>
                  </a:cubicBezTo>
                  <a:cubicBezTo>
                    <a:pt x="703" y="3653"/>
                    <a:pt x="1465" y="3248"/>
                    <a:pt x="2870" y="3069"/>
                  </a:cubicBezTo>
                  <a:lnTo>
                    <a:pt x="3275" y="3474"/>
                  </a:lnTo>
                  <a:cubicBezTo>
                    <a:pt x="3204" y="3629"/>
                    <a:pt x="3227" y="3843"/>
                    <a:pt x="3370" y="3974"/>
                  </a:cubicBezTo>
                  <a:cubicBezTo>
                    <a:pt x="3454" y="4069"/>
                    <a:pt x="3573" y="4105"/>
                    <a:pt x="3680" y="4105"/>
                  </a:cubicBezTo>
                  <a:cubicBezTo>
                    <a:pt x="3799" y="4105"/>
                    <a:pt x="3918" y="4069"/>
                    <a:pt x="3989" y="3974"/>
                  </a:cubicBezTo>
                  <a:cubicBezTo>
                    <a:pt x="4085" y="3891"/>
                    <a:pt x="4120" y="3784"/>
                    <a:pt x="4120" y="3665"/>
                  </a:cubicBezTo>
                  <a:cubicBezTo>
                    <a:pt x="4120" y="3546"/>
                    <a:pt x="4085" y="3426"/>
                    <a:pt x="3989" y="3355"/>
                  </a:cubicBezTo>
                  <a:cubicBezTo>
                    <a:pt x="3906" y="3263"/>
                    <a:pt x="3787" y="3221"/>
                    <a:pt x="3672" y="3221"/>
                  </a:cubicBezTo>
                  <a:cubicBezTo>
                    <a:pt x="3608" y="3221"/>
                    <a:pt x="3545" y="3234"/>
                    <a:pt x="3489" y="3260"/>
                  </a:cubicBezTo>
                  <a:lnTo>
                    <a:pt x="3263" y="3034"/>
                  </a:lnTo>
                  <a:cubicBezTo>
                    <a:pt x="3561" y="3010"/>
                    <a:pt x="3870" y="2998"/>
                    <a:pt x="4216" y="2998"/>
                  </a:cubicBezTo>
                  <a:cubicBezTo>
                    <a:pt x="4299" y="2998"/>
                    <a:pt x="4382" y="2915"/>
                    <a:pt x="4382" y="2831"/>
                  </a:cubicBezTo>
                  <a:cubicBezTo>
                    <a:pt x="4382" y="2736"/>
                    <a:pt x="4299" y="2664"/>
                    <a:pt x="4216" y="2664"/>
                  </a:cubicBezTo>
                  <a:cubicBezTo>
                    <a:pt x="3799" y="2664"/>
                    <a:pt x="3382" y="2700"/>
                    <a:pt x="2977" y="2736"/>
                  </a:cubicBezTo>
                  <a:lnTo>
                    <a:pt x="299" y="57"/>
                  </a:lnTo>
                  <a:cubicBezTo>
                    <a:pt x="269" y="27"/>
                    <a:pt x="227" y="12"/>
                    <a:pt x="184" y="12"/>
                  </a:cubicBezTo>
                  <a:cubicBezTo>
                    <a:pt x="141" y="12"/>
                    <a:pt x="96" y="27"/>
                    <a:pt x="60" y="57"/>
                  </a:cubicBezTo>
                  <a:cubicBezTo>
                    <a:pt x="1" y="117"/>
                    <a:pt x="1" y="224"/>
                    <a:pt x="60" y="295"/>
                  </a:cubicBezTo>
                  <a:lnTo>
                    <a:pt x="2561" y="2795"/>
                  </a:lnTo>
                  <a:cubicBezTo>
                    <a:pt x="1322" y="2998"/>
                    <a:pt x="358" y="3379"/>
                    <a:pt x="358" y="3962"/>
                  </a:cubicBezTo>
                  <a:lnTo>
                    <a:pt x="358" y="4236"/>
                  </a:lnTo>
                  <a:lnTo>
                    <a:pt x="358" y="4653"/>
                  </a:lnTo>
                  <a:lnTo>
                    <a:pt x="358" y="7927"/>
                  </a:lnTo>
                  <a:cubicBezTo>
                    <a:pt x="358" y="8165"/>
                    <a:pt x="525" y="8499"/>
                    <a:pt x="1299" y="8796"/>
                  </a:cubicBezTo>
                  <a:cubicBezTo>
                    <a:pt x="1549" y="8880"/>
                    <a:pt x="1858" y="8975"/>
                    <a:pt x="2204" y="9034"/>
                  </a:cubicBezTo>
                  <a:cubicBezTo>
                    <a:pt x="2668" y="9118"/>
                    <a:pt x="3192" y="9177"/>
                    <a:pt x="3739" y="9213"/>
                  </a:cubicBezTo>
                  <a:cubicBezTo>
                    <a:pt x="3942" y="9225"/>
                    <a:pt x="4144" y="9225"/>
                    <a:pt x="4347" y="9225"/>
                  </a:cubicBezTo>
                  <a:cubicBezTo>
                    <a:pt x="4751" y="9225"/>
                    <a:pt x="5156" y="9213"/>
                    <a:pt x="5537" y="9165"/>
                  </a:cubicBezTo>
                  <a:cubicBezTo>
                    <a:pt x="5633" y="9153"/>
                    <a:pt x="5692" y="9082"/>
                    <a:pt x="5692" y="8987"/>
                  </a:cubicBezTo>
                  <a:cubicBezTo>
                    <a:pt x="5668" y="8903"/>
                    <a:pt x="5597" y="8844"/>
                    <a:pt x="5513" y="8844"/>
                  </a:cubicBezTo>
                  <a:cubicBezTo>
                    <a:pt x="5180" y="8868"/>
                    <a:pt x="4859" y="8880"/>
                    <a:pt x="4513" y="8880"/>
                  </a:cubicBezTo>
                  <a:lnTo>
                    <a:pt x="4513" y="5939"/>
                  </a:lnTo>
                  <a:cubicBezTo>
                    <a:pt x="5299" y="5927"/>
                    <a:pt x="6073" y="5855"/>
                    <a:pt x="6716" y="5701"/>
                  </a:cubicBezTo>
                  <a:lnTo>
                    <a:pt x="6716" y="8630"/>
                  </a:lnTo>
                  <a:cubicBezTo>
                    <a:pt x="6537" y="8677"/>
                    <a:pt x="6359" y="8713"/>
                    <a:pt x="6145" y="8737"/>
                  </a:cubicBezTo>
                  <a:cubicBezTo>
                    <a:pt x="6061" y="8749"/>
                    <a:pt x="6002" y="8844"/>
                    <a:pt x="6014" y="8927"/>
                  </a:cubicBezTo>
                  <a:cubicBezTo>
                    <a:pt x="6025" y="9011"/>
                    <a:pt x="6109" y="9070"/>
                    <a:pt x="6180" y="9070"/>
                  </a:cubicBezTo>
                  <a:lnTo>
                    <a:pt x="6204" y="9070"/>
                  </a:lnTo>
                  <a:cubicBezTo>
                    <a:pt x="6383" y="9034"/>
                    <a:pt x="6645" y="8987"/>
                    <a:pt x="6907" y="8915"/>
                  </a:cubicBezTo>
                  <a:cubicBezTo>
                    <a:pt x="6918" y="8915"/>
                    <a:pt x="6918" y="8915"/>
                    <a:pt x="6942" y="8903"/>
                  </a:cubicBezTo>
                  <a:cubicBezTo>
                    <a:pt x="7609" y="8725"/>
                    <a:pt x="8371" y="8415"/>
                    <a:pt x="8371" y="7891"/>
                  </a:cubicBezTo>
                  <a:lnTo>
                    <a:pt x="8371" y="4629"/>
                  </a:lnTo>
                  <a:lnTo>
                    <a:pt x="8371" y="4617"/>
                  </a:lnTo>
                  <a:lnTo>
                    <a:pt x="8371" y="3903"/>
                  </a:lnTo>
                  <a:cubicBezTo>
                    <a:pt x="8371" y="3546"/>
                    <a:pt x="7990" y="3236"/>
                    <a:pt x="7299" y="2998"/>
                  </a:cubicBezTo>
                  <a:cubicBezTo>
                    <a:pt x="6966" y="2891"/>
                    <a:pt x="6585" y="2795"/>
                    <a:pt x="6168" y="2736"/>
                  </a:cubicBezTo>
                  <a:lnTo>
                    <a:pt x="8669" y="236"/>
                  </a:lnTo>
                  <a:cubicBezTo>
                    <a:pt x="8776" y="224"/>
                    <a:pt x="8776" y="117"/>
                    <a:pt x="8692" y="45"/>
                  </a:cubicBezTo>
                  <a:cubicBezTo>
                    <a:pt x="8663" y="15"/>
                    <a:pt x="8624" y="0"/>
                    <a:pt x="85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3" name="Google Shape;14693;p90"/>
            <p:cNvSpPr/>
            <p:nvPr/>
          </p:nvSpPr>
          <p:spPr>
            <a:xfrm>
              <a:off x="6922281" y="3873646"/>
              <a:ext cx="40170" cy="54387"/>
            </a:xfrm>
            <a:custGeom>
              <a:avLst/>
              <a:gdLst/>
              <a:ahLst/>
              <a:cxnLst/>
              <a:rect l="l" t="t" r="r" b="b"/>
              <a:pathLst>
                <a:path w="1263" h="1710" extrusionOk="0">
                  <a:moveTo>
                    <a:pt x="191" y="0"/>
                  </a:moveTo>
                  <a:cubicBezTo>
                    <a:pt x="162" y="0"/>
                    <a:pt x="132" y="9"/>
                    <a:pt x="107" y="30"/>
                  </a:cubicBezTo>
                  <a:cubicBezTo>
                    <a:pt x="24" y="78"/>
                    <a:pt x="0" y="185"/>
                    <a:pt x="60" y="256"/>
                  </a:cubicBezTo>
                  <a:lnTo>
                    <a:pt x="953" y="1638"/>
                  </a:lnTo>
                  <a:cubicBezTo>
                    <a:pt x="976" y="1685"/>
                    <a:pt x="1036" y="1709"/>
                    <a:pt x="1083" y="1709"/>
                  </a:cubicBezTo>
                  <a:cubicBezTo>
                    <a:pt x="1119" y="1709"/>
                    <a:pt x="1143" y="1697"/>
                    <a:pt x="1179" y="1685"/>
                  </a:cubicBezTo>
                  <a:cubicBezTo>
                    <a:pt x="1250" y="1638"/>
                    <a:pt x="1262" y="1530"/>
                    <a:pt x="1214" y="1459"/>
                  </a:cubicBezTo>
                  <a:lnTo>
                    <a:pt x="321" y="78"/>
                  </a:lnTo>
                  <a:cubicBezTo>
                    <a:pt x="298" y="32"/>
                    <a:pt x="245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4" name="Google Shape;14694;p90"/>
            <p:cNvSpPr/>
            <p:nvPr/>
          </p:nvSpPr>
          <p:spPr>
            <a:xfrm>
              <a:off x="6889712" y="3913529"/>
              <a:ext cx="56804" cy="29261"/>
            </a:xfrm>
            <a:custGeom>
              <a:avLst/>
              <a:gdLst/>
              <a:ahLst/>
              <a:cxnLst/>
              <a:rect l="l" t="t" r="r" b="b"/>
              <a:pathLst>
                <a:path w="1786" h="920" extrusionOk="0">
                  <a:moveTo>
                    <a:pt x="167" y="1"/>
                  </a:moveTo>
                  <a:cubicBezTo>
                    <a:pt x="103" y="1"/>
                    <a:pt x="50" y="36"/>
                    <a:pt x="24" y="98"/>
                  </a:cubicBezTo>
                  <a:cubicBezTo>
                    <a:pt x="0" y="193"/>
                    <a:pt x="24" y="276"/>
                    <a:pt x="119" y="312"/>
                  </a:cubicBezTo>
                  <a:lnTo>
                    <a:pt x="1536" y="907"/>
                  </a:lnTo>
                  <a:cubicBezTo>
                    <a:pt x="1560" y="919"/>
                    <a:pt x="1584" y="919"/>
                    <a:pt x="1607" y="919"/>
                  </a:cubicBezTo>
                  <a:cubicBezTo>
                    <a:pt x="1667" y="919"/>
                    <a:pt x="1715" y="872"/>
                    <a:pt x="1750" y="812"/>
                  </a:cubicBezTo>
                  <a:cubicBezTo>
                    <a:pt x="1786" y="729"/>
                    <a:pt x="1738" y="634"/>
                    <a:pt x="1667" y="610"/>
                  </a:cubicBezTo>
                  <a:lnTo>
                    <a:pt x="238" y="15"/>
                  </a:lnTo>
                  <a:cubicBezTo>
                    <a:pt x="213" y="5"/>
                    <a:pt x="189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5" name="Google Shape;14695;p90"/>
            <p:cNvSpPr/>
            <p:nvPr/>
          </p:nvSpPr>
          <p:spPr>
            <a:xfrm>
              <a:off x="7171823" y="3873710"/>
              <a:ext cx="39788" cy="54323"/>
            </a:xfrm>
            <a:custGeom>
              <a:avLst/>
              <a:gdLst/>
              <a:ahLst/>
              <a:cxnLst/>
              <a:rect l="l" t="t" r="r" b="b"/>
              <a:pathLst>
                <a:path w="1251" h="1708" extrusionOk="0">
                  <a:moveTo>
                    <a:pt x="1062" y="0"/>
                  </a:moveTo>
                  <a:cubicBezTo>
                    <a:pt x="1010" y="0"/>
                    <a:pt x="958" y="25"/>
                    <a:pt x="929" y="76"/>
                  </a:cubicBezTo>
                  <a:lnTo>
                    <a:pt x="36" y="1457"/>
                  </a:lnTo>
                  <a:cubicBezTo>
                    <a:pt x="0" y="1528"/>
                    <a:pt x="12" y="1636"/>
                    <a:pt x="84" y="1683"/>
                  </a:cubicBezTo>
                  <a:cubicBezTo>
                    <a:pt x="119" y="1695"/>
                    <a:pt x="143" y="1707"/>
                    <a:pt x="179" y="1707"/>
                  </a:cubicBezTo>
                  <a:cubicBezTo>
                    <a:pt x="238" y="1707"/>
                    <a:pt x="274" y="1683"/>
                    <a:pt x="310" y="1636"/>
                  </a:cubicBezTo>
                  <a:lnTo>
                    <a:pt x="1203" y="254"/>
                  </a:lnTo>
                  <a:cubicBezTo>
                    <a:pt x="1250" y="183"/>
                    <a:pt x="1227" y="76"/>
                    <a:pt x="1155" y="28"/>
                  </a:cubicBezTo>
                  <a:cubicBezTo>
                    <a:pt x="1128" y="10"/>
                    <a:pt x="1095" y="0"/>
                    <a:pt x="10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6" name="Google Shape;14696;p90"/>
            <p:cNvSpPr/>
            <p:nvPr/>
          </p:nvSpPr>
          <p:spPr>
            <a:xfrm>
              <a:off x="7187725" y="3913529"/>
              <a:ext cx="57217" cy="29261"/>
            </a:xfrm>
            <a:custGeom>
              <a:avLst/>
              <a:gdLst/>
              <a:ahLst/>
              <a:cxnLst/>
              <a:rect l="l" t="t" r="r" b="b"/>
              <a:pathLst>
                <a:path w="1799" h="920" extrusionOk="0">
                  <a:moveTo>
                    <a:pt x="1610" y="1"/>
                  </a:moveTo>
                  <a:cubicBezTo>
                    <a:pt x="1588" y="1"/>
                    <a:pt x="1567" y="5"/>
                    <a:pt x="1548" y="15"/>
                  </a:cubicBezTo>
                  <a:lnTo>
                    <a:pt x="119" y="610"/>
                  </a:lnTo>
                  <a:cubicBezTo>
                    <a:pt x="36" y="634"/>
                    <a:pt x="0" y="741"/>
                    <a:pt x="36" y="812"/>
                  </a:cubicBezTo>
                  <a:cubicBezTo>
                    <a:pt x="60" y="872"/>
                    <a:pt x="119" y="919"/>
                    <a:pt x="179" y="919"/>
                  </a:cubicBezTo>
                  <a:cubicBezTo>
                    <a:pt x="191" y="919"/>
                    <a:pt x="227" y="919"/>
                    <a:pt x="238" y="907"/>
                  </a:cubicBezTo>
                  <a:lnTo>
                    <a:pt x="1667" y="312"/>
                  </a:lnTo>
                  <a:cubicBezTo>
                    <a:pt x="1762" y="276"/>
                    <a:pt x="1798" y="181"/>
                    <a:pt x="1762" y="98"/>
                  </a:cubicBezTo>
                  <a:cubicBezTo>
                    <a:pt x="1736" y="36"/>
                    <a:pt x="1671" y="1"/>
                    <a:pt x="16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7" name="Google Shape;14697;p90"/>
          <p:cNvGrpSpPr/>
          <p:nvPr/>
        </p:nvGrpSpPr>
        <p:grpSpPr>
          <a:xfrm>
            <a:off x="7707152" y="3835870"/>
            <a:ext cx="282318" cy="337168"/>
            <a:chOff x="1635875" y="237775"/>
            <a:chExt cx="4370250" cy="5219325"/>
          </a:xfrm>
          <a:solidFill>
            <a:schemeClr val="bg1"/>
          </a:solidFill>
        </p:grpSpPr>
        <p:sp>
          <p:nvSpPr>
            <p:cNvPr id="14698" name="Google Shape;14698;p90"/>
            <p:cNvSpPr/>
            <p:nvPr/>
          </p:nvSpPr>
          <p:spPr>
            <a:xfrm>
              <a:off x="3572675" y="2020200"/>
              <a:ext cx="583925" cy="556900"/>
            </a:xfrm>
            <a:custGeom>
              <a:avLst/>
              <a:gdLst/>
              <a:ahLst/>
              <a:cxnLst/>
              <a:rect l="l" t="t" r="r" b="b"/>
              <a:pathLst>
                <a:path w="23357" h="22276" extrusionOk="0">
                  <a:moveTo>
                    <a:pt x="11172" y="6159"/>
                  </a:moveTo>
                  <a:cubicBezTo>
                    <a:pt x="12402" y="6159"/>
                    <a:pt x="13657" y="6612"/>
                    <a:pt x="14680" y="7624"/>
                  </a:cubicBezTo>
                  <a:cubicBezTo>
                    <a:pt x="16604" y="9582"/>
                    <a:pt x="16604" y="12746"/>
                    <a:pt x="14680" y="14670"/>
                  </a:cubicBezTo>
                  <a:lnTo>
                    <a:pt x="14680" y="14703"/>
                  </a:lnTo>
                  <a:cubicBezTo>
                    <a:pt x="13658" y="15714"/>
                    <a:pt x="12405" y="16167"/>
                    <a:pt x="11177" y="16167"/>
                  </a:cubicBezTo>
                  <a:cubicBezTo>
                    <a:pt x="8601" y="16167"/>
                    <a:pt x="6133" y="14173"/>
                    <a:pt x="6133" y="11147"/>
                  </a:cubicBezTo>
                  <a:cubicBezTo>
                    <a:pt x="6133" y="8145"/>
                    <a:pt x="8598" y="6159"/>
                    <a:pt x="11172" y="6159"/>
                  </a:cubicBezTo>
                  <a:close/>
                  <a:moveTo>
                    <a:pt x="11218" y="1"/>
                  </a:moveTo>
                  <a:cubicBezTo>
                    <a:pt x="5493" y="1"/>
                    <a:pt x="1" y="4440"/>
                    <a:pt x="1" y="11147"/>
                  </a:cubicBezTo>
                  <a:cubicBezTo>
                    <a:pt x="1" y="15649"/>
                    <a:pt x="2708" y="19694"/>
                    <a:pt x="6883" y="21423"/>
                  </a:cubicBezTo>
                  <a:cubicBezTo>
                    <a:pt x="8258" y="21996"/>
                    <a:pt x="9705" y="22276"/>
                    <a:pt x="11142" y="22276"/>
                  </a:cubicBezTo>
                  <a:cubicBezTo>
                    <a:pt x="14033" y="22276"/>
                    <a:pt x="16882" y="21145"/>
                    <a:pt x="19018" y="19009"/>
                  </a:cubicBezTo>
                  <a:cubicBezTo>
                    <a:pt x="23356" y="14670"/>
                    <a:pt x="23356" y="7624"/>
                    <a:pt x="19018" y="3286"/>
                  </a:cubicBezTo>
                  <a:cubicBezTo>
                    <a:pt x="16749" y="1017"/>
                    <a:pt x="13957" y="1"/>
                    <a:pt x="112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9" name="Google Shape;14699;p90"/>
            <p:cNvSpPr/>
            <p:nvPr/>
          </p:nvSpPr>
          <p:spPr>
            <a:xfrm>
              <a:off x="1635875" y="237775"/>
              <a:ext cx="4370250" cy="5219325"/>
            </a:xfrm>
            <a:custGeom>
              <a:avLst/>
              <a:gdLst/>
              <a:ahLst/>
              <a:cxnLst/>
              <a:rect l="l" t="t" r="r" b="b"/>
              <a:pathLst>
                <a:path w="174810" h="208773" extrusionOk="0">
                  <a:moveTo>
                    <a:pt x="18855" y="146249"/>
                  </a:moveTo>
                  <a:lnTo>
                    <a:pt x="24792" y="152218"/>
                  </a:lnTo>
                  <a:lnTo>
                    <a:pt x="14875" y="160863"/>
                  </a:lnTo>
                  <a:lnTo>
                    <a:pt x="10178" y="156198"/>
                  </a:lnTo>
                  <a:lnTo>
                    <a:pt x="18855" y="146249"/>
                  </a:lnTo>
                  <a:close/>
                  <a:moveTo>
                    <a:pt x="90749" y="190905"/>
                  </a:moveTo>
                  <a:lnTo>
                    <a:pt x="95479" y="195603"/>
                  </a:lnTo>
                  <a:lnTo>
                    <a:pt x="88531" y="200855"/>
                  </a:lnTo>
                  <a:lnTo>
                    <a:pt x="85530" y="197853"/>
                  </a:lnTo>
                  <a:lnTo>
                    <a:pt x="90749" y="190905"/>
                  </a:lnTo>
                  <a:close/>
                  <a:moveTo>
                    <a:pt x="132129" y="0"/>
                  </a:moveTo>
                  <a:cubicBezTo>
                    <a:pt x="124550" y="0"/>
                    <a:pt x="116929" y="2213"/>
                    <a:pt x="110288" y="6734"/>
                  </a:cubicBezTo>
                  <a:cubicBezTo>
                    <a:pt x="108853" y="7712"/>
                    <a:pt x="108494" y="9637"/>
                    <a:pt x="109473" y="11040"/>
                  </a:cubicBezTo>
                  <a:cubicBezTo>
                    <a:pt x="110062" y="11914"/>
                    <a:pt x="111032" y="12383"/>
                    <a:pt x="112019" y="12383"/>
                  </a:cubicBezTo>
                  <a:cubicBezTo>
                    <a:pt x="112615" y="12383"/>
                    <a:pt x="113217" y="12211"/>
                    <a:pt x="113746" y="11855"/>
                  </a:cubicBezTo>
                  <a:cubicBezTo>
                    <a:pt x="119348" y="8059"/>
                    <a:pt x="125738" y="6222"/>
                    <a:pt x="132075" y="6222"/>
                  </a:cubicBezTo>
                  <a:cubicBezTo>
                    <a:pt x="141530" y="6222"/>
                    <a:pt x="150867" y="10312"/>
                    <a:pt x="157293" y="18085"/>
                  </a:cubicBezTo>
                  <a:cubicBezTo>
                    <a:pt x="168058" y="31068"/>
                    <a:pt x="167177" y="50085"/>
                    <a:pt x="155303" y="62057"/>
                  </a:cubicBezTo>
                  <a:cubicBezTo>
                    <a:pt x="144310" y="73050"/>
                    <a:pt x="135373" y="78432"/>
                    <a:pt x="128001" y="78432"/>
                  </a:cubicBezTo>
                  <a:cubicBezTo>
                    <a:pt x="125293" y="78400"/>
                    <a:pt x="122651" y="77715"/>
                    <a:pt x="120302" y="76377"/>
                  </a:cubicBezTo>
                  <a:lnTo>
                    <a:pt x="120204" y="76344"/>
                  </a:lnTo>
                  <a:cubicBezTo>
                    <a:pt x="116029" y="74028"/>
                    <a:pt x="112180" y="70147"/>
                    <a:pt x="108135" y="66069"/>
                  </a:cubicBezTo>
                  <a:lnTo>
                    <a:pt x="106569" y="64503"/>
                  </a:lnTo>
                  <a:lnTo>
                    <a:pt x="105036" y="62970"/>
                  </a:lnTo>
                  <a:cubicBezTo>
                    <a:pt x="100959" y="58925"/>
                    <a:pt x="97110" y="55109"/>
                    <a:pt x="94826" y="50803"/>
                  </a:cubicBezTo>
                  <a:cubicBezTo>
                    <a:pt x="94794" y="50705"/>
                    <a:pt x="94728" y="50640"/>
                    <a:pt x="94696" y="50575"/>
                  </a:cubicBezTo>
                  <a:cubicBezTo>
                    <a:pt x="91010" y="43333"/>
                    <a:pt x="91956" y="34819"/>
                    <a:pt x="103797" y="21315"/>
                  </a:cubicBezTo>
                  <a:cubicBezTo>
                    <a:pt x="104906" y="20010"/>
                    <a:pt x="104775" y="18085"/>
                    <a:pt x="103503" y="16976"/>
                  </a:cubicBezTo>
                  <a:cubicBezTo>
                    <a:pt x="102924" y="16471"/>
                    <a:pt x="102202" y="16223"/>
                    <a:pt x="101483" y="16223"/>
                  </a:cubicBezTo>
                  <a:cubicBezTo>
                    <a:pt x="100624" y="16223"/>
                    <a:pt x="99769" y="16577"/>
                    <a:pt x="99165" y="17270"/>
                  </a:cubicBezTo>
                  <a:cubicBezTo>
                    <a:pt x="88987" y="28915"/>
                    <a:pt x="85171" y="38538"/>
                    <a:pt x="87161" y="47639"/>
                  </a:cubicBezTo>
                  <a:cubicBezTo>
                    <a:pt x="87454" y="49042"/>
                    <a:pt x="87911" y="50412"/>
                    <a:pt x="88466" y="51749"/>
                  </a:cubicBezTo>
                  <a:lnTo>
                    <a:pt x="16898" y="134799"/>
                  </a:lnTo>
                  <a:cubicBezTo>
                    <a:pt x="15430" y="136496"/>
                    <a:pt x="14843" y="138779"/>
                    <a:pt x="15300" y="140964"/>
                  </a:cubicBezTo>
                  <a:lnTo>
                    <a:pt x="5350" y="152381"/>
                  </a:lnTo>
                  <a:cubicBezTo>
                    <a:pt x="3361" y="154665"/>
                    <a:pt x="3459" y="158122"/>
                    <a:pt x="5611" y="160275"/>
                  </a:cubicBezTo>
                  <a:lnTo>
                    <a:pt x="6166" y="160830"/>
                  </a:lnTo>
                  <a:cubicBezTo>
                    <a:pt x="1" y="169963"/>
                    <a:pt x="1143" y="182163"/>
                    <a:pt x="8939" y="189992"/>
                  </a:cubicBezTo>
                  <a:lnTo>
                    <a:pt x="10831" y="191884"/>
                  </a:lnTo>
                  <a:cubicBezTo>
                    <a:pt x="15332" y="196369"/>
                    <a:pt x="21220" y="198612"/>
                    <a:pt x="27104" y="198612"/>
                  </a:cubicBezTo>
                  <a:cubicBezTo>
                    <a:pt x="32988" y="198612"/>
                    <a:pt x="38867" y="196369"/>
                    <a:pt x="43352" y="191884"/>
                  </a:cubicBezTo>
                  <a:lnTo>
                    <a:pt x="76135" y="159101"/>
                  </a:lnTo>
                  <a:cubicBezTo>
                    <a:pt x="79368" y="155770"/>
                    <a:pt x="83668" y="154097"/>
                    <a:pt x="87964" y="154097"/>
                  </a:cubicBezTo>
                  <a:cubicBezTo>
                    <a:pt x="92165" y="154097"/>
                    <a:pt x="96363" y="155696"/>
                    <a:pt x="99556" y="158905"/>
                  </a:cubicBezTo>
                  <a:cubicBezTo>
                    <a:pt x="106048" y="165397"/>
                    <a:pt x="105982" y="175933"/>
                    <a:pt x="99393" y="182326"/>
                  </a:cubicBezTo>
                  <a:lnTo>
                    <a:pt x="95153" y="186600"/>
                  </a:lnTo>
                  <a:lnTo>
                    <a:pt x="94859" y="186306"/>
                  </a:lnTo>
                  <a:cubicBezTo>
                    <a:pt x="93710" y="185157"/>
                    <a:pt x="92220" y="184595"/>
                    <a:pt x="90735" y="184595"/>
                  </a:cubicBezTo>
                  <a:cubicBezTo>
                    <a:pt x="88974" y="184595"/>
                    <a:pt x="87220" y="185386"/>
                    <a:pt x="86052" y="186926"/>
                  </a:cubicBezTo>
                  <a:lnTo>
                    <a:pt x="80474" y="194363"/>
                  </a:lnTo>
                  <a:cubicBezTo>
                    <a:pt x="78908" y="196483"/>
                    <a:pt x="78908" y="199387"/>
                    <a:pt x="80539" y="201474"/>
                  </a:cubicBezTo>
                  <a:lnTo>
                    <a:pt x="78484" y="203529"/>
                  </a:lnTo>
                  <a:cubicBezTo>
                    <a:pt x="77277" y="204736"/>
                    <a:pt x="77277" y="206693"/>
                    <a:pt x="78484" y="207868"/>
                  </a:cubicBezTo>
                  <a:cubicBezTo>
                    <a:pt x="79087" y="208471"/>
                    <a:pt x="79878" y="208773"/>
                    <a:pt x="80665" y="208773"/>
                  </a:cubicBezTo>
                  <a:cubicBezTo>
                    <a:pt x="81452" y="208773"/>
                    <a:pt x="82235" y="208471"/>
                    <a:pt x="82822" y="207868"/>
                  </a:cubicBezTo>
                  <a:lnTo>
                    <a:pt x="84910" y="205813"/>
                  </a:lnTo>
                  <a:cubicBezTo>
                    <a:pt x="85958" y="206645"/>
                    <a:pt x="87236" y="207061"/>
                    <a:pt x="88518" y="207061"/>
                  </a:cubicBezTo>
                  <a:cubicBezTo>
                    <a:pt x="89748" y="207061"/>
                    <a:pt x="90983" y="206677"/>
                    <a:pt x="92021" y="205911"/>
                  </a:cubicBezTo>
                  <a:lnTo>
                    <a:pt x="99458" y="200300"/>
                  </a:lnTo>
                  <a:cubicBezTo>
                    <a:pt x="102264" y="198180"/>
                    <a:pt x="102557" y="194004"/>
                    <a:pt x="100046" y="191493"/>
                  </a:cubicBezTo>
                  <a:lnTo>
                    <a:pt x="99491" y="190938"/>
                  </a:lnTo>
                  <a:lnTo>
                    <a:pt x="103764" y="186697"/>
                  </a:lnTo>
                  <a:cubicBezTo>
                    <a:pt x="112408" y="177825"/>
                    <a:pt x="112311" y="163700"/>
                    <a:pt x="103568" y="154926"/>
                  </a:cubicBezTo>
                  <a:cubicBezTo>
                    <a:pt x="99169" y="150526"/>
                    <a:pt x="93397" y="148324"/>
                    <a:pt x="87623" y="148324"/>
                  </a:cubicBezTo>
                  <a:cubicBezTo>
                    <a:pt x="81923" y="148324"/>
                    <a:pt x="76220" y="150469"/>
                    <a:pt x="71829" y="154763"/>
                  </a:cubicBezTo>
                  <a:lnTo>
                    <a:pt x="39014" y="187546"/>
                  </a:lnTo>
                  <a:cubicBezTo>
                    <a:pt x="35719" y="190824"/>
                    <a:pt x="31414" y="192463"/>
                    <a:pt x="27108" y="192463"/>
                  </a:cubicBezTo>
                  <a:cubicBezTo>
                    <a:pt x="22802" y="192463"/>
                    <a:pt x="18496" y="190824"/>
                    <a:pt x="15202" y="187546"/>
                  </a:cubicBezTo>
                  <a:lnTo>
                    <a:pt x="13277" y="185654"/>
                  </a:lnTo>
                  <a:cubicBezTo>
                    <a:pt x="7895" y="180239"/>
                    <a:pt x="6818" y="171888"/>
                    <a:pt x="10635" y="165299"/>
                  </a:cubicBezTo>
                  <a:lnTo>
                    <a:pt x="10635" y="165299"/>
                  </a:lnTo>
                  <a:lnTo>
                    <a:pt x="10765" y="165429"/>
                  </a:lnTo>
                  <a:cubicBezTo>
                    <a:pt x="11888" y="166552"/>
                    <a:pt x="13367" y="167116"/>
                    <a:pt x="14848" y="167116"/>
                  </a:cubicBezTo>
                  <a:cubicBezTo>
                    <a:pt x="16206" y="167116"/>
                    <a:pt x="17567" y="166642"/>
                    <a:pt x="18659" y="165690"/>
                  </a:cubicBezTo>
                  <a:lnTo>
                    <a:pt x="30076" y="155741"/>
                  </a:lnTo>
                  <a:cubicBezTo>
                    <a:pt x="30533" y="155839"/>
                    <a:pt x="31022" y="155872"/>
                    <a:pt x="31512" y="155904"/>
                  </a:cubicBezTo>
                  <a:cubicBezTo>
                    <a:pt x="33240" y="155904"/>
                    <a:pt x="34937" y="155285"/>
                    <a:pt x="36241" y="154143"/>
                  </a:cubicBezTo>
                  <a:lnTo>
                    <a:pt x="51018" y="141421"/>
                  </a:lnTo>
                  <a:cubicBezTo>
                    <a:pt x="52290" y="140312"/>
                    <a:pt x="52453" y="138387"/>
                    <a:pt x="51344" y="137083"/>
                  </a:cubicBezTo>
                  <a:cubicBezTo>
                    <a:pt x="50733" y="136381"/>
                    <a:pt x="49864" y="136017"/>
                    <a:pt x="48994" y="136017"/>
                  </a:cubicBezTo>
                  <a:cubicBezTo>
                    <a:pt x="48286" y="136017"/>
                    <a:pt x="47577" y="136259"/>
                    <a:pt x="47006" y="136756"/>
                  </a:cubicBezTo>
                  <a:lnTo>
                    <a:pt x="32229" y="149478"/>
                  </a:lnTo>
                  <a:cubicBezTo>
                    <a:pt x="32023" y="149665"/>
                    <a:pt x="31764" y="149756"/>
                    <a:pt x="31500" y="149756"/>
                  </a:cubicBezTo>
                  <a:cubicBezTo>
                    <a:pt x="31304" y="149756"/>
                    <a:pt x="31105" y="149706"/>
                    <a:pt x="30924" y="149609"/>
                  </a:cubicBezTo>
                  <a:lnTo>
                    <a:pt x="30859" y="149543"/>
                  </a:lnTo>
                  <a:cubicBezTo>
                    <a:pt x="30794" y="149511"/>
                    <a:pt x="30761" y="149478"/>
                    <a:pt x="30729" y="149446"/>
                  </a:cubicBezTo>
                  <a:lnTo>
                    <a:pt x="21628" y="140345"/>
                  </a:lnTo>
                  <a:cubicBezTo>
                    <a:pt x="21562" y="140279"/>
                    <a:pt x="21497" y="140182"/>
                    <a:pt x="21465" y="140116"/>
                  </a:cubicBezTo>
                  <a:cubicBezTo>
                    <a:pt x="21204" y="139692"/>
                    <a:pt x="21236" y="139170"/>
                    <a:pt x="21562" y="138812"/>
                  </a:cubicBezTo>
                  <a:lnTo>
                    <a:pt x="91727" y="57392"/>
                  </a:lnTo>
                  <a:cubicBezTo>
                    <a:pt x="94304" y="60948"/>
                    <a:pt x="97534" y="64177"/>
                    <a:pt x="100698" y="67341"/>
                  </a:cubicBezTo>
                  <a:lnTo>
                    <a:pt x="102198" y="68842"/>
                  </a:lnTo>
                  <a:lnTo>
                    <a:pt x="103764" y="70408"/>
                  </a:lnTo>
                  <a:lnTo>
                    <a:pt x="104906" y="71549"/>
                  </a:lnTo>
                  <a:lnTo>
                    <a:pt x="105004" y="71647"/>
                  </a:lnTo>
                  <a:lnTo>
                    <a:pt x="105950" y="72593"/>
                  </a:lnTo>
                  <a:lnTo>
                    <a:pt x="106374" y="72985"/>
                  </a:lnTo>
                  <a:lnTo>
                    <a:pt x="107091" y="73702"/>
                  </a:lnTo>
                  <a:cubicBezTo>
                    <a:pt x="109146" y="75725"/>
                    <a:pt x="111299" y="77617"/>
                    <a:pt x="113615" y="79378"/>
                  </a:cubicBezTo>
                  <a:lnTo>
                    <a:pt x="57901" y="127362"/>
                  </a:lnTo>
                  <a:cubicBezTo>
                    <a:pt x="56629" y="128471"/>
                    <a:pt x="56466" y="130428"/>
                    <a:pt x="57575" y="131700"/>
                  </a:cubicBezTo>
                  <a:cubicBezTo>
                    <a:pt x="58182" y="132414"/>
                    <a:pt x="59033" y="132777"/>
                    <a:pt x="59893" y="132777"/>
                  </a:cubicBezTo>
                  <a:cubicBezTo>
                    <a:pt x="60604" y="132777"/>
                    <a:pt x="61322" y="132529"/>
                    <a:pt x="61913" y="132027"/>
                  </a:cubicBezTo>
                  <a:lnTo>
                    <a:pt x="119193" y="82640"/>
                  </a:lnTo>
                  <a:cubicBezTo>
                    <a:pt x="121966" y="83912"/>
                    <a:pt x="124934" y="84565"/>
                    <a:pt x="127968" y="84565"/>
                  </a:cubicBezTo>
                  <a:lnTo>
                    <a:pt x="128001" y="84565"/>
                  </a:lnTo>
                  <a:cubicBezTo>
                    <a:pt x="137199" y="84565"/>
                    <a:pt x="147246" y="78791"/>
                    <a:pt x="159642" y="66395"/>
                  </a:cubicBezTo>
                  <a:cubicBezTo>
                    <a:pt x="174810" y="51195"/>
                    <a:pt x="174810" y="26599"/>
                    <a:pt x="159642" y="11398"/>
                  </a:cubicBezTo>
                  <a:cubicBezTo>
                    <a:pt x="152117" y="3874"/>
                    <a:pt x="142159" y="0"/>
                    <a:pt x="132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0" name="Google Shape;14700;p90"/>
          <p:cNvGrpSpPr/>
          <p:nvPr/>
        </p:nvGrpSpPr>
        <p:grpSpPr>
          <a:xfrm>
            <a:off x="3103963" y="3361140"/>
            <a:ext cx="297886" cy="337578"/>
            <a:chOff x="3103963" y="3361140"/>
            <a:chExt cx="297886" cy="337578"/>
          </a:xfrm>
          <a:solidFill>
            <a:schemeClr val="bg1"/>
          </a:solidFill>
        </p:grpSpPr>
        <p:sp>
          <p:nvSpPr>
            <p:cNvPr id="14701" name="Google Shape;14701;p90"/>
            <p:cNvSpPr/>
            <p:nvPr/>
          </p:nvSpPr>
          <p:spPr>
            <a:xfrm>
              <a:off x="3245305" y="3519402"/>
              <a:ext cx="14026" cy="14408"/>
            </a:xfrm>
            <a:custGeom>
              <a:avLst/>
              <a:gdLst/>
              <a:ahLst/>
              <a:cxnLst/>
              <a:rect l="l" t="t" r="r" b="b"/>
              <a:pathLst>
                <a:path w="441" h="453" extrusionOk="0">
                  <a:moveTo>
                    <a:pt x="227" y="0"/>
                  </a:moveTo>
                  <a:cubicBezTo>
                    <a:pt x="96" y="0"/>
                    <a:pt x="0" y="107"/>
                    <a:pt x="0" y="226"/>
                  </a:cubicBezTo>
                  <a:cubicBezTo>
                    <a:pt x="0" y="357"/>
                    <a:pt x="96" y="453"/>
                    <a:pt x="227" y="453"/>
                  </a:cubicBezTo>
                  <a:cubicBezTo>
                    <a:pt x="346" y="453"/>
                    <a:pt x="441" y="357"/>
                    <a:pt x="441" y="226"/>
                  </a:cubicBezTo>
                  <a:cubicBezTo>
                    <a:pt x="441" y="107"/>
                    <a:pt x="346" y="0"/>
                    <a:pt x="2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2" name="Google Shape;14702;p90"/>
            <p:cNvSpPr/>
            <p:nvPr/>
          </p:nvSpPr>
          <p:spPr>
            <a:xfrm>
              <a:off x="3284679" y="3597388"/>
              <a:ext cx="74646" cy="74646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67" y="1"/>
                  </a:moveTo>
                  <a:cubicBezTo>
                    <a:pt x="513" y="1"/>
                    <a:pt x="1" y="513"/>
                    <a:pt x="1" y="1168"/>
                  </a:cubicBezTo>
                  <a:cubicBezTo>
                    <a:pt x="1" y="1823"/>
                    <a:pt x="513" y="2346"/>
                    <a:pt x="1167" y="2346"/>
                  </a:cubicBezTo>
                  <a:cubicBezTo>
                    <a:pt x="1787" y="2346"/>
                    <a:pt x="2287" y="1870"/>
                    <a:pt x="2346" y="1263"/>
                  </a:cubicBezTo>
                  <a:cubicBezTo>
                    <a:pt x="2334" y="1203"/>
                    <a:pt x="2275" y="1132"/>
                    <a:pt x="2179" y="1108"/>
                  </a:cubicBezTo>
                  <a:cubicBezTo>
                    <a:pt x="2096" y="1108"/>
                    <a:pt x="2025" y="1168"/>
                    <a:pt x="2025" y="1263"/>
                  </a:cubicBezTo>
                  <a:cubicBezTo>
                    <a:pt x="1979" y="1706"/>
                    <a:pt x="1609" y="2051"/>
                    <a:pt x="1172" y="2051"/>
                  </a:cubicBezTo>
                  <a:cubicBezTo>
                    <a:pt x="1151" y="2051"/>
                    <a:pt x="1129" y="2050"/>
                    <a:pt x="1108" y="2049"/>
                  </a:cubicBezTo>
                  <a:cubicBezTo>
                    <a:pt x="655" y="2025"/>
                    <a:pt x="298" y="1644"/>
                    <a:pt x="298" y="1192"/>
                  </a:cubicBezTo>
                  <a:cubicBezTo>
                    <a:pt x="298" y="651"/>
                    <a:pt x="733" y="325"/>
                    <a:pt x="1174" y="325"/>
                  </a:cubicBezTo>
                  <a:cubicBezTo>
                    <a:pt x="1451" y="325"/>
                    <a:pt x="1731" y="454"/>
                    <a:pt x="1906" y="739"/>
                  </a:cubicBezTo>
                  <a:cubicBezTo>
                    <a:pt x="1930" y="788"/>
                    <a:pt x="1988" y="820"/>
                    <a:pt x="2045" y="820"/>
                  </a:cubicBezTo>
                  <a:cubicBezTo>
                    <a:pt x="2072" y="820"/>
                    <a:pt x="2097" y="814"/>
                    <a:pt x="2120" y="799"/>
                  </a:cubicBezTo>
                  <a:cubicBezTo>
                    <a:pt x="2203" y="751"/>
                    <a:pt x="2227" y="656"/>
                    <a:pt x="2179" y="572"/>
                  </a:cubicBezTo>
                  <a:cubicBezTo>
                    <a:pt x="1977" y="215"/>
                    <a:pt x="1584" y="1"/>
                    <a:pt x="1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3" name="Google Shape;14703;p90"/>
            <p:cNvSpPr/>
            <p:nvPr/>
          </p:nvSpPr>
          <p:spPr>
            <a:xfrm>
              <a:off x="3145692" y="3597483"/>
              <a:ext cx="75028" cy="74933"/>
            </a:xfrm>
            <a:custGeom>
              <a:avLst/>
              <a:gdLst/>
              <a:ahLst/>
              <a:cxnLst/>
              <a:rect l="l" t="t" r="r" b="b"/>
              <a:pathLst>
                <a:path w="2359" h="2356" extrusionOk="0">
                  <a:moveTo>
                    <a:pt x="1176" y="1"/>
                  </a:moveTo>
                  <a:cubicBezTo>
                    <a:pt x="539" y="1"/>
                    <a:pt x="1" y="522"/>
                    <a:pt x="1" y="1189"/>
                  </a:cubicBezTo>
                  <a:cubicBezTo>
                    <a:pt x="1" y="1820"/>
                    <a:pt x="525" y="2355"/>
                    <a:pt x="1180" y="2355"/>
                  </a:cubicBezTo>
                  <a:cubicBezTo>
                    <a:pt x="1715" y="2355"/>
                    <a:pt x="2180" y="1998"/>
                    <a:pt x="2311" y="1486"/>
                  </a:cubicBezTo>
                  <a:cubicBezTo>
                    <a:pt x="2347" y="1379"/>
                    <a:pt x="2358" y="1272"/>
                    <a:pt x="2358" y="1165"/>
                  </a:cubicBezTo>
                  <a:cubicBezTo>
                    <a:pt x="2358" y="903"/>
                    <a:pt x="2251" y="617"/>
                    <a:pt x="2073" y="415"/>
                  </a:cubicBezTo>
                  <a:cubicBezTo>
                    <a:pt x="2037" y="379"/>
                    <a:pt x="1985" y="356"/>
                    <a:pt x="1936" y="356"/>
                  </a:cubicBezTo>
                  <a:cubicBezTo>
                    <a:pt x="1902" y="356"/>
                    <a:pt x="1870" y="367"/>
                    <a:pt x="1846" y="391"/>
                  </a:cubicBezTo>
                  <a:cubicBezTo>
                    <a:pt x="1787" y="450"/>
                    <a:pt x="1775" y="558"/>
                    <a:pt x="1835" y="617"/>
                  </a:cubicBezTo>
                  <a:cubicBezTo>
                    <a:pt x="1966" y="784"/>
                    <a:pt x="2049" y="974"/>
                    <a:pt x="2049" y="1189"/>
                  </a:cubicBezTo>
                  <a:cubicBezTo>
                    <a:pt x="2049" y="1260"/>
                    <a:pt x="2025" y="1331"/>
                    <a:pt x="2013" y="1403"/>
                  </a:cubicBezTo>
                  <a:cubicBezTo>
                    <a:pt x="1906" y="1784"/>
                    <a:pt x="1573" y="2046"/>
                    <a:pt x="1180" y="2046"/>
                  </a:cubicBezTo>
                  <a:cubicBezTo>
                    <a:pt x="703" y="2046"/>
                    <a:pt x="322" y="1653"/>
                    <a:pt x="322" y="1189"/>
                  </a:cubicBezTo>
                  <a:cubicBezTo>
                    <a:pt x="322" y="699"/>
                    <a:pt x="714" y="319"/>
                    <a:pt x="1171" y="319"/>
                  </a:cubicBezTo>
                  <a:cubicBezTo>
                    <a:pt x="1236" y="319"/>
                    <a:pt x="1303" y="327"/>
                    <a:pt x="1370" y="343"/>
                  </a:cubicBezTo>
                  <a:cubicBezTo>
                    <a:pt x="1387" y="347"/>
                    <a:pt x="1403" y="349"/>
                    <a:pt x="1418" y="349"/>
                  </a:cubicBezTo>
                  <a:cubicBezTo>
                    <a:pt x="1489" y="349"/>
                    <a:pt x="1543" y="305"/>
                    <a:pt x="1573" y="236"/>
                  </a:cubicBezTo>
                  <a:cubicBezTo>
                    <a:pt x="1585" y="141"/>
                    <a:pt x="1537" y="69"/>
                    <a:pt x="1454" y="34"/>
                  </a:cubicBezTo>
                  <a:cubicBezTo>
                    <a:pt x="1360" y="11"/>
                    <a:pt x="1267" y="1"/>
                    <a:pt x="11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4" name="Google Shape;14704;p90"/>
            <p:cNvSpPr/>
            <p:nvPr/>
          </p:nvSpPr>
          <p:spPr>
            <a:xfrm>
              <a:off x="3277873" y="34913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5" name="Google Shape;14705;p90"/>
            <p:cNvSpPr/>
            <p:nvPr/>
          </p:nvSpPr>
          <p:spPr>
            <a:xfrm>
              <a:off x="3277873" y="349061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6" name="Google Shape;14706;p90"/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7" name="Google Shape;14707;p90"/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8" name="Google Shape;14708;p90"/>
            <p:cNvSpPr/>
            <p:nvPr/>
          </p:nvSpPr>
          <p:spPr>
            <a:xfrm>
              <a:off x="3103963" y="3361140"/>
              <a:ext cx="297886" cy="337578"/>
            </a:xfrm>
            <a:custGeom>
              <a:avLst/>
              <a:gdLst/>
              <a:ahLst/>
              <a:cxnLst/>
              <a:rect l="l" t="t" r="r" b="b"/>
              <a:pathLst>
                <a:path w="9366" h="10614" extrusionOk="0">
                  <a:moveTo>
                    <a:pt x="3824" y="312"/>
                  </a:moveTo>
                  <a:cubicBezTo>
                    <a:pt x="3859" y="312"/>
                    <a:pt x="3900" y="334"/>
                    <a:pt x="3909" y="369"/>
                  </a:cubicBezTo>
                  <a:cubicBezTo>
                    <a:pt x="4444" y="2345"/>
                    <a:pt x="4516" y="2607"/>
                    <a:pt x="4516" y="2631"/>
                  </a:cubicBezTo>
                  <a:lnTo>
                    <a:pt x="4016" y="4536"/>
                  </a:lnTo>
                  <a:lnTo>
                    <a:pt x="3206" y="1631"/>
                  </a:lnTo>
                  <a:cubicBezTo>
                    <a:pt x="3075" y="1107"/>
                    <a:pt x="3313" y="559"/>
                    <a:pt x="3789" y="321"/>
                  </a:cubicBezTo>
                  <a:cubicBezTo>
                    <a:pt x="3799" y="315"/>
                    <a:pt x="3811" y="312"/>
                    <a:pt x="3824" y="312"/>
                  </a:cubicBezTo>
                  <a:close/>
                  <a:moveTo>
                    <a:pt x="4682" y="4655"/>
                  </a:moveTo>
                  <a:cubicBezTo>
                    <a:pt x="5004" y="4667"/>
                    <a:pt x="5218" y="4988"/>
                    <a:pt x="5147" y="5286"/>
                  </a:cubicBezTo>
                  <a:lnTo>
                    <a:pt x="4790" y="6595"/>
                  </a:lnTo>
                  <a:cubicBezTo>
                    <a:pt x="4766" y="6655"/>
                    <a:pt x="4147" y="8989"/>
                    <a:pt x="4111" y="9072"/>
                  </a:cubicBezTo>
                  <a:cubicBezTo>
                    <a:pt x="3902" y="9809"/>
                    <a:pt x="3226" y="10296"/>
                    <a:pt x="2495" y="10296"/>
                  </a:cubicBezTo>
                  <a:cubicBezTo>
                    <a:pt x="2352" y="10296"/>
                    <a:pt x="2207" y="10278"/>
                    <a:pt x="2063" y="10239"/>
                  </a:cubicBezTo>
                  <a:cubicBezTo>
                    <a:pt x="1158" y="10001"/>
                    <a:pt x="634" y="9072"/>
                    <a:pt x="872" y="8167"/>
                  </a:cubicBezTo>
                  <a:cubicBezTo>
                    <a:pt x="1083" y="7391"/>
                    <a:pt x="1785" y="6913"/>
                    <a:pt x="2515" y="6913"/>
                  </a:cubicBezTo>
                  <a:cubicBezTo>
                    <a:pt x="2815" y="6913"/>
                    <a:pt x="3119" y="6994"/>
                    <a:pt x="3397" y="7167"/>
                  </a:cubicBezTo>
                  <a:cubicBezTo>
                    <a:pt x="3428" y="7186"/>
                    <a:pt x="3461" y="7196"/>
                    <a:pt x="3493" y="7196"/>
                  </a:cubicBezTo>
                  <a:cubicBezTo>
                    <a:pt x="3559" y="7196"/>
                    <a:pt x="3619" y="7156"/>
                    <a:pt x="3635" y="7084"/>
                  </a:cubicBezTo>
                  <a:cubicBezTo>
                    <a:pt x="3659" y="7048"/>
                    <a:pt x="3682" y="6905"/>
                    <a:pt x="3813" y="6393"/>
                  </a:cubicBezTo>
                  <a:lnTo>
                    <a:pt x="3992" y="5762"/>
                  </a:lnTo>
                  <a:lnTo>
                    <a:pt x="4194" y="5024"/>
                  </a:lnTo>
                  <a:cubicBezTo>
                    <a:pt x="4254" y="4821"/>
                    <a:pt x="4444" y="4655"/>
                    <a:pt x="4682" y="4655"/>
                  </a:cubicBezTo>
                  <a:close/>
                  <a:moveTo>
                    <a:pt x="5337" y="5774"/>
                  </a:moveTo>
                  <a:cubicBezTo>
                    <a:pt x="5614" y="6801"/>
                    <a:pt x="5643" y="6918"/>
                    <a:pt x="5642" y="6918"/>
                  </a:cubicBezTo>
                  <a:cubicBezTo>
                    <a:pt x="5641" y="6918"/>
                    <a:pt x="5638" y="6908"/>
                    <a:pt x="5638" y="6908"/>
                  </a:cubicBezTo>
                  <a:lnTo>
                    <a:pt x="5638" y="6908"/>
                  </a:lnTo>
                  <a:cubicBezTo>
                    <a:pt x="5638" y="6908"/>
                    <a:pt x="5647" y="6939"/>
                    <a:pt x="5694" y="7107"/>
                  </a:cubicBezTo>
                  <a:cubicBezTo>
                    <a:pt x="5706" y="7155"/>
                    <a:pt x="5730" y="7203"/>
                    <a:pt x="5778" y="7215"/>
                  </a:cubicBezTo>
                  <a:cubicBezTo>
                    <a:pt x="5800" y="7223"/>
                    <a:pt x="5820" y="7227"/>
                    <a:pt x="5839" y="7227"/>
                  </a:cubicBezTo>
                  <a:cubicBezTo>
                    <a:pt x="5948" y="7227"/>
                    <a:pt x="6017" y="7094"/>
                    <a:pt x="6373" y="7012"/>
                  </a:cubicBezTo>
                  <a:cubicBezTo>
                    <a:pt x="6538" y="6965"/>
                    <a:pt x="6699" y="6943"/>
                    <a:pt x="6855" y="6943"/>
                  </a:cubicBezTo>
                  <a:cubicBezTo>
                    <a:pt x="8084" y="6943"/>
                    <a:pt x="8957" y="8303"/>
                    <a:pt x="8302" y="9465"/>
                  </a:cubicBezTo>
                  <a:cubicBezTo>
                    <a:pt x="7970" y="10039"/>
                    <a:pt x="7408" y="10308"/>
                    <a:pt x="6849" y="10308"/>
                  </a:cubicBezTo>
                  <a:cubicBezTo>
                    <a:pt x="6144" y="10308"/>
                    <a:pt x="5444" y="9880"/>
                    <a:pt x="5218" y="9096"/>
                  </a:cubicBezTo>
                  <a:cubicBezTo>
                    <a:pt x="5183" y="9001"/>
                    <a:pt x="4921" y="8000"/>
                    <a:pt x="4825" y="7667"/>
                  </a:cubicBezTo>
                  <a:cubicBezTo>
                    <a:pt x="4849" y="7619"/>
                    <a:pt x="4885" y="7453"/>
                    <a:pt x="5040" y="6869"/>
                  </a:cubicBezTo>
                  <a:cubicBezTo>
                    <a:pt x="5218" y="6191"/>
                    <a:pt x="5159" y="6453"/>
                    <a:pt x="5337" y="5774"/>
                  </a:cubicBezTo>
                  <a:close/>
                  <a:moveTo>
                    <a:pt x="3839" y="0"/>
                  </a:moveTo>
                  <a:cubicBezTo>
                    <a:pt x="3778" y="0"/>
                    <a:pt x="3716" y="15"/>
                    <a:pt x="3659" y="47"/>
                  </a:cubicBezTo>
                  <a:cubicBezTo>
                    <a:pt x="3063" y="357"/>
                    <a:pt x="2742" y="1035"/>
                    <a:pt x="2920" y="1714"/>
                  </a:cubicBezTo>
                  <a:lnTo>
                    <a:pt x="3849" y="5143"/>
                  </a:lnTo>
                  <a:cubicBezTo>
                    <a:pt x="3670" y="5833"/>
                    <a:pt x="3718" y="5655"/>
                    <a:pt x="3397" y="6810"/>
                  </a:cubicBezTo>
                  <a:cubicBezTo>
                    <a:pt x="3278" y="6750"/>
                    <a:pt x="3158" y="6715"/>
                    <a:pt x="3039" y="6679"/>
                  </a:cubicBezTo>
                  <a:cubicBezTo>
                    <a:pt x="2859" y="6630"/>
                    <a:pt x="2682" y="6607"/>
                    <a:pt x="2510" y="6607"/>
                  </a:cubicBezTo>
                  <a:cubicBezTo>
                    <a:pt x="1060" y="6607"/>
                    <a:pt x="0" y="8245"/>
                    <a:pt x="777" y="9608"/>
                  </a:cubicBezTo>
                  <a:cubicBezTo>
                    <a:pt x="1168" y="10290"/>
                    <a:pt x="1839" y="10613"/>
                    <a:pt x="2507" y="10613"/>
                  </a:cubicBezTo>
                  <a:cubicBezTo>
                    <a:pt x="3342" y="10613"/>
                    <a:pt x="4173" y="10107"/>
                    <a:pt x="4444" y="9167"/>
                  </a:cubicBezTo>
                  <a:lnTo>
                    <a:pt x="4682" y="8262"/>
                  </a:lnTo>
                  <a:cubicBezTo>
                    <a:pt x="4932" y="9215"/>
                    <a:pt x="4921" y="9167"/>
                    <a:pt x="4932" y="9179"/>
                  </a:cubicBezTo>
                  <a:cubicBezTo>
                    <a:pt x="5087" y="9691"/>
                    <a:pt x="5409" y="10084"/>
                    <a:pt x="5873" y="10358"/>
                  </a:cubicBezTo>
                  <a:cubicBezTo>
                    <a:pt x="6181" y="10531"/>
                    <a:pt x="6516" y="10613"/>
                    <a:pt x="6848" y="10613"/>
                  </a:cubicBezTo>
                  <a:cubicBezTo>
                    <a:pt x="7542" y="10613"/>
                    <a:pt x="8221" y="10252"/>
                    <a:pt x="8600" y="9608"/>
                  </a:cubicBezTo>
                  <a:cubicBezTo>
                    <a:pt x="9365" y="8226"/>
                    <a:pt x="8308" y="6606"/>
                    <a:pt x="6852" y="6606"/>
                  </a:cubicBezTo>
                  <a:cubicBezTo>
                    <a:pt x="6677" y="6606"/>
                    <a:pt x="6497" y="6629"/>
                    <a:pt x="6314" y="6679"/>
                  </a:cubicBezTo>
                  <a:cubicBezTo>
                    <a:pt x="6195" y="6715"/>
                    <a:pt x="6064" y="6750"/>
                    <a:pt x="5956" y="6810"/>
                  </a:cubicBezTo>
                  <a:cubicBezTo>
                    <a:pt x="5587" y="5405"/>
                    <a:pt x="5516" y="5179"/>
                    <a:pt x="5516" y="5143"/>
                  </a:cubicBezTo>
                  <a:lnTo>
                    <a:pt x="5778" y="4167"/>
                  </a:lnTo>
                  <a:cubicBezTo>
                    <a:pt x="5814" y="4071"/>
                    <a:pt x="5754" y="4000"/>
                    <a:pt x="5671" y="3976"/>
                  </a:cubicBezTo>
                  <a:cubicBezTo>
                    <a:pt x="5653" y="3969"/>
                    <a:pt x="5637" y="3965"/>
                    <a:pt x="5621" y="3965"/>
                  </a:cubicBezTo>
                  <a:cubicBezTo>
                    <a:pt x="5559" y="3965"/>
                    <a:pt x="5509" y="4015"/>
                    <a:pt x="5480" y="4071"/>
                  </a:cubicBezTo>
                  <a:cubicBezTo>
                    <a:pt x="5468" y="4107"/>
                    <a:pt x="5444" y="4226"/>
                    <a:pt x="5337" y="4655"/>
                  </a:cubicBezTo>
                  <a:cubicBezTo>
                    <a:pt x="5179" y="4455"/>
                    <a:pt x="4939" y="4336"/>
                    <a:pt x="4695" y="4336"/>
                  </a:cubicBezTo>
                  <a:cubicBezTo>
                    <a:pt x="4590" y="4336"/>
                    <a:pt x="4485" y="4358"/>
                    <a:pt x="4385" y="4405"/>
                  </a:cubicBezTo>
                  <a:cubicBezTo>
                    <a:pt x="4444" y="4167"/>
                    <a:pt x="4980" y="2190"/>
                    <a:pt x="5087" y="1797"/>
                  </a:cubicBezTo>
                  <a:cubicBezTo>
                    <a:pt x="5111" y="1702"/>
                    <a:pt x="5052" y="1631"/>
                    <a:pt x="4980" y="1607"/>
                  </a:cubicBezTo>
                  <a:cubicBezTo>
                    <a:pt x="4961" y="1600"/>
                    <a:pt x="4942" y="1596"/>
                    <a:pt x="4925" y="1596"/>
                  </a:cubicBezTo>
                  <a:cubicBezTo>
                    <a:pt x="4858" y="1596"/>
                    <a:pt x="4809" y="1647"/>
                    <a:pt x="4790" y="1714"/>
                  </a:cubicBezTo>
                  <a:lnTo>
                    <a:pt x="4694" y="2023"/>
                  </a:lnTo>
                  <a:cubicBezTo>
                    <a:pt x="4218" y="249"/>
                    <a:pt x="4266" y="416"/>
                    <a:pt x="4218" y="285"/>
                  </a:cubicBezTo>
                  <a:cubicBezTo>
                    <a:pt x="4166" y="111"/>
                    <a:pt x="4005" y="0"/>
                    <a:pt x="38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9" name="Google Shape;14709;p90"/>
            <p:cNvSpPr/>
            <p:nvPr/>
          </p:nvSpPr>
          <p:spPr>
            <a:xfrm>
              <a:off x="3277873" y="34913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0" name="Google Shape;14710;p90"/>
            <p:cNvSpPr/>
            <p:nvPr/>
          </p:nvSpPr>
          <p:spPr>
            <a:xfrm>
              <a:off x="3278986" y="352468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1" name="Google Shape;14711;p90"/>
            <p:cNvSpPr/>
            <p:nvPr/>
          </p:nvSpPr>
          <p:spPr>
            <a:xfrm>
              <a:off x="3219543" y="358641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2" name="Google Shape;14712;p90"/>
            <p:cNvSpPr/>
            <p:nvPr/>
          </p:nvSpPr>
          <p:spPr>
            <a:xfrm>
              <a:off x="3219543" y="358641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3" name="Google Shape;14713;p90"/>
            <p:cNvSpPr/>
            <p:nvPr/>
          </p:nvSpPr>
          <p:spPr>
            <a:xfrm>
              <a:off x="3219543" y="358641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4" name="Google Shape;14714;p90"/>
            <p:cNvSpPr/>
            <p:nvPr/>
          </p:nvSpPr>
          <p:spPr>
            <a:xfrm>
              <a:off x="3247181" y="344478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5" name="Google Shape;14715;p90"/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6" name="Google Shape;14716;p90"/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7" name="Google Shape;14717;p90"/>
            <p:cNvSpPr/>
            <p:nvPr/>
          </p:nvSpPr>
          <p:spPr>
            <a:xfrm>
              <a:off x="3247181" y="344478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8" name="Google Shape;14718;p90"/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9" name="Google Shape;14719;p90"/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0" name="Google Shape;14720;p90"/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1" name="Google Shape;14721;p90"/>
            <p:cNvSpPr/>
            <p:nvPr/>
          </p:nvSpPr>
          <p:spPr>
            <a:xfrm>
              <a:off x="3269922" y="339860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2" name="Google Shape;14722;p90"/>
            <p:cNvSpPr/>
            <p:nvPr/>
          </p:nvSpPr>
          <p:spPr>
            <a:xfrm>
              <a:off x="3259299" y="3361140"/>
              <a:ext cx="51174" cy="118060"/>
            </a:xfrm>
            <a:custGeom>
              <a:avLst/>
              <a:gdLst/>
              <a:ahLst/>
              <a:cxnLst/>
              <a:rect l="l" t="t" r="r" b="b"/>
              <a:pathLst>
                <a:path w="1609" h="3712" extrusionOk="0">
                  <a:moveTo>
                    <a:pt x="637" y="0"/>
                  </a:moveTo>
                  <a:cubicBezTo>
                    <a:pt x="469" y="0"/>
                    <a:pt x="315" y="111"/>
                    <a:pt x="263" y="285"/>
                  </a:cubicBezTo>
                  <a:cubicBezTo>
                    <a:pt x="215" y="428"/>
                    <a:pt x="263" y="285"/>
                    <a:pt x="37" y="1119"/>
                  </a:cubicBezTo>
                  <a:cubicBezTo>
                    <a:pt x="1" y="1202"/>
                    <a:pt x="60" y="1273"/>
                    <a:pt x="144" y="1309"/>
                  </a:cubicBezTo>
                  <a:cubicBezTo>
                    <a:pt x="156" y="1313"/>
                    <a:pt x="169" y="1314"/>
                    <a:pt x="181" y="1314"/>
                  </a:cubicBezTo>
                  <a:cubicBezTo>
                    <a:pt x="248" y="1314"/>
                    <a:pt x="304" y="1262"/>
                    <a:pt x="334" y="1202"/>
                  </a:cubicBezTo>
                  <a:cubicBezTo>
                    <a:pt x="346" y="1154"/>
                    <a:pt x="394" y="976"/>
                    <a:pt x="560" y="404"/>
                  </a:cubicBezTo>
                  <a:cubicBezTo>
                    <a:pt x="569" y="370"/>
                    <a:pt x="602" y="342"/>
                    <a:pt x="637" y="342"/>
                  </a:cubicBezTo>
                  <a:cubicBezTo>
                    <a:pt x="652" y="342"/>
                    <a:pt x="666" y="346"/>
                    <a:pt x="680" y="357"/>
                  </a:cubicBezTo>
                  <a:cubicBezTo>
                    <a:pt x="1156" y="607"/>
                    <a:pt x="1394" y="1142"/>
                    <a:pt x="1251" y="1666"/>
                  </a:cubicBezTo>
                  <a:lnTo>
                    <a:pt x="763" y="3512"/>
                  </a:lnTo>
                  <a:cubicBezTo>
                    <a:pt x="739" y="3595"/>
                    <a:pt x="799" y="3678"/>
                    <a:pt x="870" y="3702"/>
                  </a:cubicBezTo>
                  <a:cubicBezTo>
                    <a:pt x="885" y="3709"/>
                    <a:pt x="901" y="3712"/>
                    <a:pt x="916" y="3712"/>
                  </a:cubicBezTo>
                  <a:cubicBezTo>
                    <a:pt x="982" y="3712"/>
                    <a:pt x="1041" y="3653"/>
                    <a:pt x="1061" y="3595"/>
                  </a:cubicBezTo>
                  <a:cubicBezTo>
                    <a:pt x="1537" y="1750"/>
                    <a:pt x="1608" y="1702"/>
                    <a:pt x="1608" y="1381"/>
                  </a:cubicBezTo>
                  <a:cubicBezTo>
                    <a:pt x="1596" y="785"/>
                    <a:pt x="1299" y="297"/>
                    <a:pt x="822" y="47"/>
                  </a:cubicBezTo>
                  <a:cubicBezTo>
                    <a:pt x="762" y="15"/>
                    <a:pt x="699" y="0"/>
                    <a:pt x="6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3" name="Google Shape;14723;p90"/>
            <p:cNvSpPr/>
            <p:nvPr/>
          </p:nvSpPr>
          <p:spPr>
            <a:xfrm>
              <a:off x="3269922" y="339860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4" name="Google Shape;14724;p90"/>
            <p:cNvSpPr/>
            <p:nvPr/>
          </p:nvSpPr>
          <p:spPr>
            <a:xfrm>
              <a:off x="3269922" y="339860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25" name="Google Shape;14725;p90"/>
          <p:cNvGrpSpPr/>
          <p:nvPr/>
        </p:nvGrpSpPr>
        <p:grpSpPr>
          <a:xfrm>
            <a:off x="2667821" y="3361108"/>
            <a:ext cx="273046" cy="337801"/>
            <a:chOff x="2667821" y="3361108"/>
            <a:chExt cx="273046" cy="337801"/>
          </a:xfrm>
          <a:solidFill>
            <a:schemeClr val="bg1"/>
          </a:solidFill>
        </p:grpSpPr>
        <p:sp>
          <p:nvSpPr>
            <p:cNvPr id="14726" name="Google Shape;14726;p90"/>
            <p:cNvSpPr/>
            <p:nvPr/>
          </p:nvSpPr>
          <p:spPr>
            <a:xfrm>
              <a:off x="2799971" y="3361108"/>
              <a:ext cx="10273" cy="36385"/>
            </a:xfrm>
            <a:custGeom>
              <a:avLst/>
              <a:gdLst/>
              <a:ahLst/>
              <a:cxnLst/>
              <a:rect l="l" t="t" r="r" b="b"/>
              <a:pathLst>
                <a:path w="323" h="1144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977"/>
                  </a:lnTo>
                  <a:cubicBezTo>
                    <a:pt x="1" y="1072"/>
                    <a:pt x="72" y="1143"/>
                    <a:pt x="155" y="1143"/>
                  </a:cubicBezTo>
                  <a:cubicBezTo>
                    <a:pt x="251" y="1143"/>
                    <a:pt x="322" y="1072"/>
                    <a:pt x="322" y="977"/>
                  </a:cubicBezTo>
                  <a:lnTo>
                    <a:pt x="322" y="167"/>
                  </a:lnTo>
                  <a:cubicBezTo>
                    <a:pt x="310" y="60"/>
                    <a:pt x="25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7" name="Google Shape;14727;p90"/>
            <p:cNvSpPr/>
            <p:nvPr/>
          </p:nvSpPr>
          <p:spPr>
            <a:xfrm>
              <a:off x="2838964" y="3371063"/>
              <a:ext cx="22009" cy="34381"/>
            </a:xfrm>
            <a:custGeom>
              <a:avLst/>
              <a:gdLst/>
              <a:ahLst/>
              <a:cxnLst/>
              <a:rect l="l" t="t" r="r" b="b"/>
              <a:pathLst>
                <a:path w="692" h="1081" extrusionOk="0">
                  <a:moveTo>
                    <a:pt x="517" y="0"/>
                  </a:moveTo>
                  <a:cubicBezTo>
                    <a:pt x="454" y="0"/>
                    <a:pt x="385" y="31"/>
                    <a:pt x="358" y="104"/>
                  </a:cubicBezTo>
                  <a:lnTo>
                    <a:pt x="49" y="866"/>
                  </a:lnTo>
                  <a:cubicBezTo>
                    <a:pt x="1" y="961"/>
                    <a:pt x="84" y="1080"/>
                    <a:pt x="203" y="1080"/>
                  </a:cubicBezTo>
                  <a:cubicBezTo>
                    <a:pt x="263" y="1080"/>
                    <a:pt x="322" y="1057"/>
                    <a:pt x="346" y="985"/>
                  </a:cubicBezTo>
                  <a:lnTo>
                    <a:pt x="656" y="223"/>
                  </a:lnTo>
                  <a:cubicBezTo>
                    <a:pt x="691" y="152"/>
                    <a:pt x="644" y="45"/>
                    <a:pt x="572" y="9"/>
                  </a:cubicBezTo>
                  <a:cubicBezTo>
                    <a:pt x="556" y="3"/>
                    <a:pt x="537" y="0"/>
                    <a:pt x="5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8" name="Google Shape;14728;p90"/>
            <p:cNvSpPr/>
            <p:nvPr/>
          </p:nvSpPr>
          <p:spPr>
            <a:xfrm>
              <a:off x="2873822" y="3399815"/>
              <a:ext cx="29197" cy="28338"/>
            </a:xfrm>
            <a:custGeom>
              <a:avLst/>
              <a:gdLst/>
              <a:ahLst/>
              <a:cxnLst/>
              <a:rect l="l" t="t" r="r" b="b"/>
              <a:pathLst>
                <a:path w="918" h="891" extrusionOk="0">
                  <a:moveTo>
                    <a:pt x="744" y="1"/>
                  </a:moveTo>
                  <a:cubicBezTo>
                    <a:pt x="703" y="1"/>
                    <a:pt x="661" y="16"/>
                    <a:pt x="631" y="45"/>
                  </a:cubicBezTo>
                  <a:lnTo>
                    <a:pt x="60" y="629"/>
                  </a:lnTo>
                  <a:cubicBezTo>
                    <a:pt x="0" y="688"/>
                    <a:pt x="0" y="784"/>
                    <a:pt x="60" y="843"/>
                  </a:cubicBezTo>
                  <a:cubicBezTo>
                    <a:pt x="84" y="879"/>
                    <a:pt x="131" y="891"/>
                    <a:pt x="179" y="891"/>
                  </a:cubicBezTo>
                  <a:cubicBezTo>
                    <a:pt x="286" y="891"/>
                    <a:pt x="274" y="831"/>
                    <a:pt x="858" y="272"/>
                  </a:cubicBezTo>
                  <a:cubicBezTo>
                    <a:pt x="917" y="212"/>
                    <a:pt x="917" y="105"/>
                    <a:pt x="858" y="45"/>
                  </a:cubicBezTo>
                  <a:cubicBezTo>
                    <a:pt x="828" y="16"/>
                    <a:pt x="786" y="1"/>
                    <a:pt x="7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9" name="Google Shape;14729;p90"/>
            <p:cNvSpPr/>
            <p:nvPr/>
          </p:nvSpPr>
          <p:spPr>
            <a:xfrm>
              <a:off x="2894655" y="3442656"/>
              <a:ext cx="37116" cy="19592"/>
            </a:xfrm>
            <a:custGeom>
              <a:avLst/>
              <a:gdLst/>
              <a:ahLst/>
              <a:cxnLst/>
              <a:rect l="l" t="t" r="r" b="b"/>
              <a:pathLst>
                <a:path w="1167" h="616" extrusionOk="0">
                  <a:moveTo>
                    <a:pt x="973" y="1"/>
                  </a:moveTo>
                  <a:cubicBezTo>
                    <a:pt x="955" y="1"/>
                    <a:pt x="936" y="3"/>
                    <a:pt x="917" y="8"/>
                  </a:cubicBezTo>
                  <a:lnTo>
                    <a:pt x="155" y="318"/>
                  </a:lnTo>
                  <a:cubicBezTo>
                    <a:pt x="0" y="377"/>
                    <a:pt x="36" y="615"/>
                    <a:pt x="214" y="615"/>
                  </a:cubicBezTo>
                  <a:cubicBezTo>
                    <a:pt x="274" y="615"/>
                    <a:pt x="238" y="615"/>
                    <a:pt x="1036" y="294"/>
                  </a:cubicBezTo>
                  <a:cubicBezTo>
                    <a:pt x="1131" y="282"/>
                    <a:pt x="1167" y="175"/>
                    <a:pt x="1131" y="103"/>
                  </a:cubicBezTo>
                  <a:cubicBezTo>
                    <a:pt x="1103" y="37"/>
                    <a:pt x="1044" y="1"/>
                    <a:pt x="9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0" name="Google Shape;14730;p90"/>
            <p:cNvSpPr/>
            <p:nvPr/>
          </p:nvSpPr>
          <p:spPr>
            <a:xfrm>
              <a:off x="2904482" y="3493258"/>
              <a:ext cx="36385" cy="10273"/>
            </a:xfrm>
            <a:custGeom>
              <a:avLst/>
              <a:gdLst/>
              <a:ahLst/>
              <a:cxnLst/>
              <a:rect l="l" t="t" r="r" b="b"/>
              <a:pathLst>
                <a:path w="1144" h="323" extrusionOk="0">
                  <a:moveTo>
                    <a:pt x="155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977" y="322"/>
                  </a:lnTo>
                  <a:cubicBezTo>
                    <a:pt x="1072" y="322"/>
                    <a:pt x="1144" y="251"/>
                    <a:pt x="1144" y="155"/>
                  </a:cubicBezTo>
                  <a:cubicBezTo>
                    <a:pt x="1144" y="72"/>
                    <a:pt x="1072" y="1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1" name="Google Shape;14731;p90"/>
            <p:cNvSpPr/>
            <p:nvPr/>
          </p:nvSpPr>
          <p:spPr>
            <a:xfrm>
              <a:off x="2895386" y="3533364"/>
              <a:ext cx="35653" cy="20196"/>
            </a:xfrm>
            <a:custGeom>
              <a:avLst/>
              <a:gdLst/>
              <a:ahLst/>
              <a:cxnLst/>
              <a:rect l="l" t="t" r="r" b="b"/>
              <a:pathLst>
                <a:path w="1121" h="635" extrusionOk="0">
                  <a:moveTo>
                    <a:pt x="179" y="0"/>
                  </a:moveTo>
                  <a:cubicBezTo>
                    <a:pt x="118" y="0"/>
                    <a:pt x="54" y="38"/>
                    <a:pt x="37" y="109"/>
                  </a:cubicBezTo>
                  <a:cubicBezTo>
                    <a:pt x="1" y="180"/>
                    <a:pt x="37" y="288"/>
                    <a:pt x="120" y="311"/>
                  </a:cubicBezTo>
                  <a:lnTo>
                    <a:pt x="882" y="621"/>
                  </a:lnTo>
                  <a:cubicBezTo>
                    <a:pt x="901" y="630"/>
                    <a:pt x="922" y="635"/>
                    <a:pt x="943" y="635"/>
                  </a:cubicBezTo>
                  <a:cubicBezTo>
                    <a:pt x="1004" y="635"/>
                    <a:pt x="1067" y="599"/>
                    <a:pt x="1084" y="538"/>
                  </a:cubicBezTo>
                  <a:cubicBezTo>
                    <a:pt x="1120" y="442"/>
                    <a:pt x="1084" y="359"/>
                    <a:pt x="1001" y="323"/>
                  </a:cubicBezTo>
                  <a:lnTo>
                    <a:pt x="239" y="14"/>
                  </a:lnTo>
                  <a:cubicBezTo>
                    <a:pt x="221" y="5"/>
                    <a:pt x="200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2" name="Google Shape;14732;p90"/>
            <p:cNvSpPr/>
            <p:nvPr/>
          </p:nvSpPr>
          <p:spPr>
            <a:xfrm>
              <a:off x="2872677" y="3567586"/>
              <a:ext cx="30692" cy="28338"/>
            </a:xfrm>
            <a:custGeom>
              <a:avLst/>
              <a:gdLst/>
              <a:ahLst/>
              <a:cxnLst/>
              <a:rect l="l" t="t" r="r" b="b"/>
              <a:pathLst>
                <a:path w="965" h="891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644" y="819"/>
                    <a:pt x="620" y="890"/>
                    <a:pt x="751" y="890"/>
                  </a:cubicBezTo>
                  <a:cubicBezTo>
                    <a:pt x="894" y="890"/>
                    <a:pt x="965" y="712"/>
                    <a:pt x="858" y="616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3" name="Google Shape;14733;p90"/>
            <p:cNvSpPr/>
            <p:nvPr/>
          </p:nvSpPr>
          <p:spPr>
            <a:xfrm>
              <a:off x="2838233" y="3589818"/>
              <a:ext cx="21214" cy="34318"/>
            </a:xfrm>
            <a:custGeom>
              <a:avLst/>
              <a:gdLst/>
              <a:ahLst/>
              <a:cxnLst/>
              <a:rect l="l" t="t" r="r" b="b"/>
              <a:pathLst>
                <a:path w="667" h="1079" extrusionOk="0">
                  <a:moveTo>
                    <a:pt x="179" y="1"/>
                  </a:moveTo>
                  <a:cubicBezTo>
                    <a:pt x="159" y="1"/>
                    <a:pt x="139" y="4"/>
                    <a:pt x="119" y="13"/>
                  </a:cubicBezTo>
                  <a:cubicBezTo>
                    <a:pt x="48" y="37"/>
                    <a:pt x="0" y="132"/>
                    <a:pt x="24" y="215"/>
                  </a:cubicBezTo>
                  <a:lnTo>
                    <a:pt x="345" y="977"/>
                  </a:lnTo>
                  <a:cubicBezTo>
                    <a:pt x="365" y="1036"/>
                    <a:pt x="425" y="1079"/>
                    <a:pt x="499" y="1079"/>
                  </a:cubicBezTo>
                  <a:cubicBezTo>
                    <a:pt x="514" y="1079"/>
                    <a:pt x="531" y="1077"/>
                    <a:pt x="548" y="1072"/>
                  </a:cubicBezTo>
                  <a:cubicBezTo>
                    <a:pt x="643" y="1037"/>
                    <a:pt x="667" y="929"/>
                    <a:pt x="643" y="858"/>
                  </a:cubicBezTo>
                  <a:lnTo>
                    <a:pt x="322" y="96"/>
                  </a:lnTo>
                  <a:cubicBezTo>
                    <a:pt x="303" y="41"/>
                    <a:pt x="243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4" name="Google Shape;14734;p90"/>
            <p:cNvSpPr/>
            <p:nvPr/>
          </p:nvSpPr>
          <p:spPr>
            <a:xfrm>
              <a:off x="2747334" y="3589754"/>
              <a:ext cx="21627" cy="34572"/>
            </a:xfrm>
            <a:custGeom>
              <a:avLst/>
              <a:gdLst/>
              <a:ahLst/>
              <a:cxnLst/>
              <a:rect l="l" t="t" r="r" b="b"/>
              <a:pathLst>
                <a:path w="680" h="1087" extrusionOk="0">
                  <a:moveTo>
                    <a:pt x="499" y="1"/>
                  </a:moveTo>
                  <a:cubicBezTo>
                    <a:pt x="438" y="1"/>
                    <a:pt x="375" y="36"/>
                    <a:pt x="358" y="98"/>
                  </a:cubicBezTo>
                  <a:lnTo>
                    <a:pt x="36" y="860"/>
                  </a:lnTo>
                  <a:cubicBezTo>
                    <a:pt x="1" y="967"/>
                    <a:pt x="72" y="1086"/>
                    <a:pt x="191" y="1086"/>
                  </a:cubicBezTo>
                  <a:cubicBezTo>
                    <a:pt x="251" y="1086"/>
                    <a:pt x="310" y="1051"/>
                    <a:pt x="334" y="979"/>
                  </a:cubicBezTo>
                  <a:lnTo>
                    <a:pt x="655" y="217"/>
                  </a:lnTo>
                  <a:cubicBezTo>
                    <a:pt x="679" y="134"/>
                    <a:pt x="632" y="39"/>
                    <a:pt x="560" y="15"/>
                  </a:cubicBezTo>
                  <a:cubicBezTo>
                    <a:pt x="542" y="5"/>
                    <a:pt x="520" y="1"/>
                    <a:pt x="4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5" name="Google Shape;14735;p90"/>
            <p:cNvSpPr/>
            <p:nvPr/>
          </p:nvSpPr>
          <p:spPr>
            <a:xfrm>
              <a:off x="2705319" y="3566441"/>
              <a:ext cx="29547" cy="28625"/>
            </a:xfrm>
            <a:custGeom>
              <a:avLst/>
              <a:gdLst/>
              <a:ahLst/>
              <a:cxnLst/>
              <a:rect l="l" t="t" r="r" b="b"/>
              <a:pathLst>
                <a:path w="929" h="900" extrusionOk="0">
                  <a:moveTo>
                    <a:pt x="744" y="1"/>
                  </a:moveTo>
                  <a:cubicBezTo>
                    <a:pt x="702" y="1"/>
                    <a:pt x="661" y="15"/>
                    <a:pt x="631" y="45"/>
                  </a:cubicBezTo>
                  <a:lnTo>
                    <a:pt x="60" y="629"/>
                  </a:lnTo>
                  <a:cubicBezTo>
                    <a:pt x="0" y="688"/>
                    <a:pt x="0" y="795"/>
                    <a:pt x="60" y="855"/>
                  </a:cubicBezTo>
                  <a:cubicBezTo>
                    <a:pt x="89" y="885"/>
                    <a:pt x="128" y="899"/>
                    <a:pt x="167" y="899"/>
                  </a:cubicBezTo>
                  <a:cubicBezTo>
                    <a:pt x="205" y="899"/>
                    <a:pt x="244" y="885"/>
                    <a:pt x="274" y="855"/>
                  </a:cubicBezTo>
                  <a:lnTo>
                    <a:pt x="857" y="271"/>
                  </a:lnTo>
                  <a:cubicBezTo>
                    <a:pt x="929" y="212"/>
                    <a:pt x="929" y="105"/>
                    <a:pt x="857" y="45"/>
                  </a:cubicBezTo>
                  <a:cubicBezTo>
                    <a:pt x="827" y="15"/>
                    <a:pt x="786" y="1"/>
                    <a:pt x="7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6" name="Google Shape;14736;p90"/>
            <p:cNvSpPr/>
            <p:nvPr/>
          </p:nvSpPr>
          <p:spPr>
            <a:xfrm>
              <a:off x="2676918" y="3532060"/>
              <a:ext cx="35240" cy="20133"/>
            </a:xfrm>
            <a:custGeom>
              <a:avLst/>
              <a:gdLst/>
              <a:ahLst/>
              <a:cxnLst/>
              <a:rect l="l" t="t" r="r" b="b"/>
              <a:pathLst>
                <a:path w="1108" h="633" extrusionOk="0">
                  <a:moveTo>
                    <a:pt x="918" y="1"/>
                  </a:moveTo>
                  <a:cubicBezTo>
                    <a:pt x="903" y="1"/>
                    <a:pt x="886" y="3"/>
                    <a:pt x="869" y="7"/>
                  </a:cubicBezTo>
                  <a:lnTo>
                    <a:pt x="119" y="329"/>
                  </a:lnTo>
                  <a:cubicBezTo>
                    <a:pt x="36" y="352"/>
                    <a:pt x="0" y="448"/>
                    <a:pt x="24" y="531"/>
                  </a:cubicBezTo>
                  <a:cubicBezTo>
                    <a:pt x="53" y="590"/>
                    <a:pt x="115" y="632"/>
                    <a:pt x="182" y="632"/>
                  </a:cubicBezTo>
                  <a:cubicBezTo>
                    <a:pt x="197" y="632"/>
                    <a:pt x="211" y="630"/>
                    <a:pt x="226" y="626"/>
                  </a:cubicBezTo>
                  <a:lnTo>
                    <a:pt x="988" y="305"/>
                  </a:lnTo>
                  <a:cubicBezTo>
                    <a:pt x="1060" y="281"/>
                    <a:pt x="1107" y="174"/>
                    <a:pt x="1084" y="102"/>
                  </a:cubicBezTo>
                  <a:cubicBezTo>
                    <a:pt x="1054" y="44"/>
                    <a:pt x="992" y="1"/>
                    <a:pt x="9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7" name="Google Shape;14737;p90"/>
            <p:cNvSpPr/>
            <p:nvPr/>
          </p:nvSpPr>
          <p:spPr>
            <a:xfrm>
              <a:off x="2667821" y="3491763"/>
              <a:ext cx="36385" cy="10241"/>
            </a:xfrm>
            <a:custGeom>
              <a:avLst/>
              <a:gdLst/>
              <a:ahLst/>
              <a:cxnLst/>
              <a:rect l="l" t="t" r="r" b="b"/>
              <a:pathLst>
                <a:path w="1144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977" y="322"/>
                  </a:lnTo>
                  <a:cubicBezTo>
                    <a:pt x="1072" y="322"/>
                    <a:pt x="1143" y="250"/>
                    <a:pt x="1143" y="167"/>
                  </a:cubicBezTo>
                  <a:cubicBezTo>
                    <a:pt x="1131" y="72"/>
                    <a:pt x="1048" y="0"/>
                    <a:pt x="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8" name="Google Shape;14738;p90"/>
            <p:cNvSpPr/>
            <p:nvPr/>
          </p:nvSpPr>
          <p:spPr>
            <a:xfrm>
              <a:off x="2677267" y="3441702"/>
              <a:ext cx="35653" cy="20069"/>
            </a:xfrm>
            <a:custGeom>
              <a:avLst/>
              <a:gdLst/>
              <a:ahLst/>
              <a:cxnLst/>
              <a:rect l="l" t="t" r="r" b="b"/>
              <a:pathLst>
                <a:path w="1121" h="631" extrusionOk="0">
                  <a:moveTo>
                    <a:pt x="173" y="1"/>
                  </a:moveTo>
                  <a:cubicBezTo>
                    <a:pt x="110" y="1"/>
                    <a:pt x="51" y="36"/>
                    <a:pt x="25" y="98"/>
                  </a:cubicBezTo>
                  <a:cubicBezTo>
                    <a:pt x="1" y="193"/>
                    <a:pt x="25" y="276"/>
                    <a:pt x="120" y="312"/>
                  </a:cubicBezTo>
                  <a:lnTo>
                    <a:pt x="882" y="622"/>
                  </a:lnTo>
                  <a:cubicBezTo>
                    <a:pt x="899" y="627"/>
                    <a:pt x="918" y="630"/>
                    <a:pt x="937" y="630"/>
                  </a:cubicBezTo>
                  <a:cubicBezTo>
                    <a:pt x="999" y="630"/>
                    <a:pt x="1066" y="599"/>
                    <a:pt x="1084" y="526"/>
                  </a:cubicBezTo>
                  <a:cubicBezTo>
                    <a:pt x="1120" y="443"/>
                    <a:pt x="1084" y="348"/>
                    <a:pt x="1001" y="324"/>
                  </a:cubicBezTo>
                  <a:lnTo>
                    <a:pt x="239" y="14"/>
                  </a:lnTo>
                  <a:cubicBezTo>
                    <a:pt x="217" y="5"/>
                    <a:pt x="195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9" name="Google Shape;14739;p90"/>
            <p:cNvSpPr/>
            <p:nvPr/>
          </p:nvSpPr>
          <p:spPr>
            <a:xfrm>
              <a:off x="2706051" y="3399084"/>
              <a:ext cx="30724" cy="28338"/>
            </a:xfrm>
            <a:custGeom>
              <a:avLst/>
              <a:gdLst/>
              <a:ahLst/>
              <a:cxnLst/>
              <a:rect l="l" t="t" r="r" b="b"/>
              <a:pathLst>
                <a:path w="966" h="891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199"/>
                    <a:pt x="60" y="259"/>
                  </a:cubicBezTo>
                  <a:cubicBezTo>
                    <a:pt x="644" y="819"/>
                    <a:pt x="632" y="890"/>
                    <a:pt x="751" y="890"/>
                  </a:cubicBezTo>
                  <a:cubicBezTo>
                    <a:pt x="894" y="890"/>
                    <a:pt x="965" y="723"/>
                    <a:pt x="870" y="616"/>
                  </a:cubicBezTo>
                  <a:lnTo>
                    <a:pt x="287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0" name="Google Shape;14740;p90"/>
            <p:cNvSpPr/>
            <p:nvPr/>
          </p:nvSpPr>
          <p:spPr>
            <a:xfrm>
              <a:off x="2748861" y="3370713"/>
              <a:ext cx="21596" cy="34190"/>
            </a:xfrm>
            <a:custGeom>
              <a:avLst/>
              <a:gdLst/>
              <a:ahLst/>
              <a:cxnLst/>
              <a:rect l="l" t="t" r="r" b="b"/>
              <a:pathLst>
                <a:path w="679" h="1075" extrusionOk="0">
                  <a:moveTo>
                    <a:pt x="170" y="1"/>
                  </a:moveTo>
                  <a:cubicBezTo>
                    <a:pt x="153" y="1"/>
                    <a:pt x="136" y="3"/>
                    <a:pt x="119" y="8"/>
                  </a:cubicBezTo>
                  <a:cubicBezTo>
                    <a:pt x="36" y="44"/>
                    <a:pt x="0" y="127"/>
                    <a:pt x="24" y="210"/>
                  </a:cubicBezTo>
                  <a:lnTo>
                    <a:pt x="334" y="972"/>
                  </a:lnTo>
                  <a:cubicBezTo>
                    <a:pt x="362" y="1039"/>
                    <a:pt x="421" y="1075"/>
                    <a:pt x="491" y="1075"/>
                  </a:cubicBezTo>
                  <a:cubicBezTo>
                    <a:pt x="510" y="1075"/>
                    <a:pt x="528" y="1073"/>
                    <a:pt x="548" y="1068"/>
                  </a:cubicBezTo>
                  <a:cubicBezTo>
                    <a:pt x="631" y="1020"/>
                    <a:pt x="679" y="937"/>
                    <a:pt x="631" y="841"/>
                  </a:cubicBezTo>
                  <a:lnTo>
                    <a:pt x="322" y="103"/>
                  </a:lnTo>
                  <a:cubicBezTo>
                    <a:pt x="293" y="37"/>
                    <a:pt x="235" y="1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1" name="Google Shape;14741;p90"/>
            <p:cNvSpPr/>
            <p:nvPr/>
          </p:nvSpPr>
          <p:spPr>
            <a:xfrm>
              <a:off x="2749242" y="3533364"/>
              <a:ext cx="111731" cy="115198"/>
            </a:xfrm>
            <a:custGeom>
              <a:avLst/>
              <a:gdLst/>
              <a:ahLst/>
              <a:cxnLst/>
              <a:rect l="l" t="t" r="r" b="b"/>
              <a:pathLst>
                <a:path w="3513" h="3622" extrusionOk="0">
                  <a:moveTo>
                    <a:pt x="3224" y="0"/>
                  </a:moveTo>
                  <a:cubicBezTo>
                    <a:pt x="3217" y="0"/>
                    <a:pt x="3210" y="1"/>
                    <a:pt x="3203" y="2"/>
                  </a:cubicBezTo>
                  <a:cubicBezTo>
                    <a:pt x="3108" y="14"/>
                    <a:pt x="3048" y="85"/>
                    <a:pt x="3060" y="180"/>
                  </a:cubicBezTo>
                  <a:lnTo>
                    <a:pt x="3155" y="740"/>
                  </a:lnTo>
                  <a:lnTo>
                    <a:pt x="3155" y="776"/>
                  </a:lnTo>
                  <a:cubicBezTo>
                    <a:pt x="3155" y="842"/>
                    <a:pt x="3087" y="909"/>
                    <a:pt x="3017" y="909"/>
                  </a:cubicBezTo>
                  <a:cubicBezTo>
                    <a:pt x="2999" y="909"/>
                    <a:pt x="2982" y="904"/>
                    <a:pt x="2965" y="895"/>
                  </a:cubicBezTo>
                  <a:cubicBezTo>
                    <a:pt x="2965" y="895"/>
                    <a:pt x="1929" y="359"/>
                    <a:pt x="1917" y="347"/>
                  </a:cubicBezTo>
                  <a:cubicBezTo>
                    <a:pt x="1858" y="320"/>
                    <a:pt x="1794" y="308"/>
                    <a:pt x="1731" y="308"/>
                  </a:cubicBezTo>
                  <a:cubicBezTo>
                    <a:pt x="1654" y="308"/>
                    <a:pt x="1578" y="326"/>
                    <a:pt x="1512" y="359"/>
                  </a:cubicBezTo>
                  <a:cubicBezTo>
                    <a:pt x="1453" y="383"/>
                    <a:pt x="548" y="859"/>
                    <a:pt x="500" y="895"/>
                  </a:cubicBezTo>
                  <a:cubicBezTo>
                    <a:pt x="480" y="906"/>
                    <a:pt x="459" y="911"/>
                    <a:pt x="438" y="911"/>
                  </a:cubicBezTo>
                  <a:cubicBezTo>
                    <a:pt x="372" y="911"/>
                    <a:pt x="310" y="857"/>
                    <a:pt x="310" y="776"/>
                  </a:cubicBezTo>
                  <a:cubicBezTo>
                    <a:pt x="310" y="764"/>
                    <a:pt x="310" y="740"/>
                    <a:pt x="345" y="585"/>
                  </a:cubicBezTo>
                  <a:cubicBezTo>
                    <a:pt x="357" y="490"/>
                    <a:pt x="298" y="418"/>
                    <a:pt x="203" y="407"/>
                  </a:cubicBezTo>
                  <a:cubicBezTo>
                    <a:pt x="190" y="403"/>
                    <a:pt x="178" y="401"/>
                    <a:pt x="166" y="401"/>
                  </a:cubicBezTo>
                  <a:cubicBezTo>
                    <a:pt x="99" y="401"/>
                    <a:pt x="44" y="457"/>
                    <a:pt x="24" y="538"/>
                  </a:cubicBezTo>
                  <a:cubicBezTo>
                    <a:pt x="0" y="680"/>
                    <a:pt x="0" y="716"/>
                    <a:pt x="0" y="776"/>
                  </a:cubicBezTo>
                  <a:cubicBezTo>
                    <a:pt x="0" y="1030"/>
                    <a:pt x="223" y="1224"/>
                    <a:pt x="464" y="1224"/>
                  </a:cubicBezTo>
                  <a:cubicBezTo>
                    <a:pt x="527" y="1224"/>
                    <a:pt x="592" y="1210"/>
                    <a:pt x="655" y="1180"/>
                  </a:cubicBezTo>
                  <a:lnTo>
                    <a:pt x="1238" y="883"/>
                  </a:lnTo>
                  <a:lnTo>
                    <a:pt x="1238" y="1454"/>
                  </a:lnTo>
                  <a:cubicBezTo>
                    <a:pt x="1238" y="1550"/>
                    <a:pt x="1310" y="1621"/>
                    <a:pt x="1393" y="1621"/>
                  </a:cubicBezTo>
                  <a:cubicBezTo>
                    <a:pt x="1488" y="1621"/>
                    <a:pt x="1560" y="1550"/>
                    <a:pt x="1560" y="1454"/>
                  </a:cubicBezTo>
                  <a:lnTo>
                    <a:pt x="1560" y="716"/>
                  </a:lnTo>
                  <a:cubicBezTo>
                    <a:pt x="1631" y="689"/>
                    <a:pt x="1683" y="636"/>
                    <a:pt x="1744" y="636"/>
                  </a:cubicBezTo>
                  <a:cubicBezTo>
                    <a:pt x="1764" y="636"/>
                    <a:pt x="1786" y="642"/>
                    <a:pt x="1810" y="657"/>
                  </a:cubicBezTo>
                  <a:lnTo>
                    <a:pt x="1929" y="716"/>
                  </a:lnTo>
                  <a:lnTo>
                    <a:pt x="1929" y="3455"/>
                  </a:lnTo>
                  <a:cubicBezTo>
                    <a:pt x="1929" y="3538"/>
                    <a:pt x="2012" y="3621"/>
                    <a:pt x="2096" y="3621"/>
                  </a:cubicBezTo>
                  <a:cubicBezTo>
                    <a:pt x="2191" y="3621"/>
                    <a:pt x="2262" y="3538"/>
                    <a:pt x="2262" y="3455"/>
                  </a:cubicBezTo>
                  <a:lnTo>
                    <a:pt x="2262" y="883"/>
                  </a:lnTo>
                  <a:cubicBezTo>
                    <a:pt x="2798" y="1145"/>
                    <a:pt x="2870" y="1240"/>
                    <a:pt x="3048" y="1240"/>
                  </a:cubicBezTo>
                  <a:cubicBezTo>
                    <a:pt x="3298" y="1216"/>
                    <a:pt x="3512" y="966"/>
                    <a:pt x="3465" y="704"/>
                  </a:cubicBezTo>
                  <a:lnTo>
                    <a:pt x="3382" y="133"/>
                  </a:lnTo>
                  <a:cubicBezTo>
                    <a:pt x="3360" y="57"/>
                    <a:pt x="3298" y="0"/>
                    <a:pt x="32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2" name="Google Shape;14742;p90"/>
            <p:cNvSpPr/>
            <p:nvPr/>
          </p:nvSpPr>
          <p:spPr>
            <a:xfrm>
              <a:off x="2795010" y="3417371"/>
              <a:ext cx="94365" cy="106960"/>
            </a:xfrm>
            <a:custGeom>
              <a:avLst/>
              <a:gdLst/>
              <a:ahLst/>
              <a:cxnLst/>
              <a:rect l="l" t="t" r="r" b="b"/>
              <a:pathLst>
                <a:path w="2967" h="3363" extrusionOk="0">
                  <a:moveTo>
                    <a:pt x="275" y="1"/>
                  </a:moveTo>
                  <a:cubicBezTo>
                    <a:pt x="121" y="1"/>
                    <a:pt x="0" y="85"/>
                    <a:pt x="49" y="220"/>
                  </a:cubicBezTo>
                  <a:cubicBezTo>
                    <a:pt x="68" y="296"/>
                    <a:pt x="133" y="334"/>
                    <a:pt x="195" y="334"/>
                  </a:cubicBezTo>
                  <a:cubicBezTo>
                    <a:pt x="210" y="334"/>
                    <a:pt x="226" y="332"/>
                    <a:pt x="240" y="327"/>
                  </a:cubicBezTo>
                  <a:cubicBezTo>
                    <a:pt x="253" y="324"/>
                    <a:pt x="266" y="323"/>
                    <a:pt x="280" y="323"/>
                  </a:cubicBezTo>
                  <a:cubicBezTo>
                    <a:pt x="329" y="323"/>
                    <a:pt x="379" y="342"/>
                    <a:pt x="407" y="398"/>
                  </a:cubicBezTo>
                  <a:lnTo>
                    <a:pt x="907" y="1434"/>
                  </a:lnTo>
                  <a:cubicBezTo>
                    <a:pt x="966" y="1565"/>
                    <a:pt x="1097" y="1649"/>
                    <a:pt x="1252" y="1684"/>
                  </a:cubicBezTo>
                  <a:lnTo>
                    <a:pt x="2395" y="1851"/>
                  </a:lnTo>
                  <a:cubicBezTo>
                    <a:pt x="2502" y="1863"/>
                    <a:pt x="2550" y="1994"/>
                    <a:pt x="2466" y="2065"/>
                  </a:cubicBezTo>
                  <a:lnTo>
                    <a:pt x="1657" y="2875"/>
                  </a:lnTo>
                  <a:cubicBezTo>
                    <a:pt x="1562" y="2958"/>
                    <a:pt x="1514" y="3077"/>
                    <a:pt x="1514" y="3196"/>
                  </a:cubicBezTo>
                  <a:cubicBezTo>
                    <a:pt x="1514" y="3292"/>
                    <a:pt x="1597" y="3363"/>
                    <a:pt x="1681" y="3363"/>
                  </a:cubicBezTo>
                  <a:cubicBezTo>
                    <a:pt x="1776" y="3363"/>
                    <a:pt x="1847" y="3292"/>
                    <a:pt x="1847" y="3196"/>
                  </a:cubicBezTo>
                  <a:cubicBezTo>
                    <a:pt x="1847" y="3101"/>
                    <a:pt x="1883" y="3137"/>
                    <a:pt x="2705" y="2303"/>
                  </a:cubicBezTo>
                  <a:cubicBezTo>
                    <a:pt x="2966" y="2030"/>
                    <a:pt x="2812" y="1577"/>
                    <a:pt x="2443" y="1518"/>
                  </a:cubicBezTo>
                  <a:lnTo>
                    <a:pt x="1300" y="1351"/>
                  </a:lnTo>
                  <a:cubicBezTo>
                    <a:pt x="1252" y="1351"/>
                    <a:pt x="1216" y="1327"/>
                    <a:pt x="1192" y="1279"/>
                  </a:cubicBezTo>
                  <a:lnTo>
                    <a:pt x="680" y="255"/>
                  </a:lnTo>
                  <a:cubicBezTo>
                    <a:pt x="594" y="76"/>
                    <a:pt x="420" y="1"/>
                    <a:pt x="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3" name="Google Shape;14743;p90"/>
            <p:cNvSpPr/>
            <p:nvPr/>
          </p:nvSpPr>
          <p:spPr>
            <a:xfrm>
              <a:off x="2719695" y="3433974"/>
              <a:ext cx="76141" cy="101744"/>
            </a:xfrm>
            <a:custGeom>
              <a:avLst/>
              <a:gdLst/>
              <a:ahLst/>
              <a:cxnLst/>
              <a:rect l="l" t="t" r="r" b="b"/>
              <a:pathLst>
                <a:path w="2394" h="3199" extrusionOk="0">
                  <a:moveTo>
                    <a:pt x="2232" y="0"/>
                  </a:moveTo>
                  <a:cubicBezTo>
                    <a:pt x="2173" y="0"/>
                    <a:pt x="2110" y="39"/>
                    <a:pt x="2084" y="91"/>
                  </a:cubicBezTo>
                  <a:lnTo>
                    <a:pt x="1763" y="757"/>
                  </a:lnTo>
                  <a:cubicBezTo>
                    <a:pt x="1751" y="805"/>
                    <a:pt x="1703" y="817"/>
                    <a:pt x="1655" y="829"/>
                  </a:cubicBezTo>
                  <a:lnTo>
                    <a:pt x="512" y="996"/>
                  </a:lnTo>
                  <a:cubicBezTo>
                    <a:pt x="131" y="1055"/>
                    <a:pt x="0" y="1508"/>
                    <a:pt x="250" y="1758"/>
                  </a:cubicBezTo>
                  <a:cubicBezTo>
                    <a:pt x="1108" y="2603"/>
                    <a:pt x="1132" y="2555"/>
                    <a:pt x="1120" y="2674"/>
                  </a:cubicBezTo>
                  <a:lnTo>
                    <a:pt x="1060" y="3020"/>
                  </a:lnTo>
                  <a:cubicBezTo>
                    <a:pt x="1048" y="3115"/>
                    <a:pt x="1120" y="3198"/>
                    <a:pt x="1203" y="3198"/>
                  </a:cubicBezTo>
                  <a:cubicBezTo>
                    <a:pt x="1286" y="3198"/>
                    <a:pt x="1358" y="3139"/>
                    <a:pt x="1358" y="3067"/>
                  </a:cubicBezTo>
                  <a:lnTo>
                    <a:pt x="1417" y="2722"/>
                  </a:lnTo>
                  <a:cubicBezTo>
                    <a:pt x="1441" y="2579"/>
                    <a:pt x="1382" y="2424"/>
                    <a:pt x="1286" y="2317"/>
                  </a:cubicBezTo>
                  <a:lnTo>
                    <a:pt x="465" y="1519"/>
                  </a:lnTo>
                  <a:cubicBezTo>
                    <a:pt x="393" y="1448"/>
                    <a:pt x="429" y="1305"/>
                    <a:pt x="536" y="1293"/>
                  </a:cubicBezTo>
                  <a:lnTo>
                    <a:pt x="1679" y="1127"/>
                  </a:lnTo>
                  <a:cubicBezTo>
                    <a:pt x="1834" y="1115"/>
                    <a:pt x="1953" y="1007"/>
                    <a:pt x="2025" y="876"/>
                  </a:cubicBezTo>
                  <a:lnTo>
                    <a:pt x="2358" y="210"/>
                  </a:lnTo>
                  <a:cubicBezTo>
                    <a:pt x="2394" y="150"/>
                    <a:pt x="2370" y="55"/>
                    <a:pt x="2298" y="19"/>
                  </a:cubicBezTo>
                  <a:cubicBezTo>
                    <a:pt x="2278" y="6"/>
                    <a:pt x="2256" y="0"/>
                    <a:pt x="22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4" name="Google Shape;14744;p90"/>
            <p:cNvSpPr/>
            <p:nvPr/>
          </p:nvSpPr>
          <p:spPr>
            <a:xfrm>
              <a:off x="2787472" y="3594366"/>
              <a:ext cx="32600" cy="104543"/>
            </a:xfrm>
            <a:custGeom>
              <a:avLst/>
              <a:gdLst/>
              <a:ahLst/>
              <a:cxnLst/>
              <a:rect l="l" t="t" r="r" b="b"/>
              <a:pathLst>
                <a:path w="1025" h="3287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2787"/>
                  </a:lnTo>
                  <a:cubicBezTo>
                    <a:pt x="1" y="3072"/>
                    <a:pt x="227" y="3287"/>
                    <a:pt x="513" y="3287"/>
                  </a:cubicBezTo>
                  <a:cubicBezTo>
                    <a:pt x="786" y="3287"/>
                    <a:pt x="1013" y="3072"/>
                    <a:pt x="1013" y="2787"/>
                  </a:cubicBezTo>
                  <a:lnTo>
                    <a:pt x="1013" y="2156"/>
                  </a:lnTo>
                  <a:cubicBezTo>
                    <a:pt x="1025" y="2072"/>
                    <a:pt x="953" y="2001"/>
                    <a:pt x="882" y="2001"/>
                  </a:cubicBezTo>
                  <a:cubicBezTo>
                    <a:pt x="786" y="2001"/>
                    <a:pt x="715" y="2072"/>
                    <a:pt x="715" y="2156"/>
                  </a:cubicBezTo>
                  <a:lnTo>
                    <a:pt x="715" y="2787"/>
                  </a:lnTo>
                  <a:cubicBezTo>
                    <a:pt x="715" y="2894"/>
                    <a:pt x="620" y="2977"/>
                    <a:pt x="525" y="2977"/>
                  </a:cubicBezTo>
                  <a:cubicBezTo>
                    <a:pt x="417" y="2977"/>
                    <a:pt x="334" y="2894"/>
                    <a:pt x="334" y="2787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5" name="Google Shape;14745;p90"/>
          <p:cNvGrpSpPr/>
          <p:nvPr/>
        </p:nvGrpSpPr>
        <p:grpSpPr>
          <a:xfrm>
            <a:off x="2212469" y="3360313"/>
            <a:ext cx="282715" cy="338660"/>
            <a:chOff x="2212469" y="3360313"/>
            <a:chExt cx="282715" cy="338660"/>
          </a:xfrm>
          <a:solidFill>
            <a:schemeClr val="bg1"/>
          </a:solidFill>
        </p:grpSpPr>
        <p:sp>
          <p:nvSpPr>
            <p:cNvPr id="14746" name="Google Shape;14746;p90"/>
            <p:cNvSpPr/>
            <p:nvPr/>
          </p:nvSpPr>
          <p:spPr>
            <a:xfrm>
              <a:off x="2282313" y="3360313"/>
              <a:ext cx="212871" cy="200403"/>
            </a:xfrm>
            <a:custGeom>
              <a:avLst/>
              <a:gdLst/>
              <a:ahLst/>
              <a:cxnLst/>
              <a:rect l="l" t="t" r="r" b="b"/>
              <a:pathLst>
                <a:path w="6693" h="6301" extrusionOk="0">
                  <a:moveTo>
                    <a:pt x="2751" y="2573"/>
                  </a:moveTo>
                  <a:lnTo>
                    <a:pt x="4108" y="3919"/>
                  </a:lnTo>
                  <a:lnTo>
                    <a:pt x="2882" y="5157"/>
                  </a:lnTo>
                  <a:lnTo>
                    <a:pt x="1525" y="3800"/>
                  </a:lnTo>
                  <a:lnTo>
                    <a:pt x="2751" y="2573"/>
                  </a:lnTo>
                  <a:close/>
                  <a:moveTo>
                    <a:pt x="5397" y="0"/>
                  </a:moveTo>
                  <a:cubicBezTo>
                    <a:pt x="5323" y="0"/>
                    <a:pt x="5261" y="55"/>
                    <a:pt x="5239" y="121"/>
                  </a:cubicBezTo>
                  <a:cubicBezTo>
                    <a:pt x="5228" y="216"/>
                    <a:pt x="5287" y="287"/>
                    <a:pt x="5359" y="299"/>
                  </a:cubicBezTo>
                  <a:cubicBezTo>
                    <a:pt x="5775" y="383"/>
                    <a:pt x="5990" y="656"/>
                    <a:pt x="6037" y="692"/>
                  </a:cubicBezTo>
                  <a:cubicBezTo>
                    <a:pt x="6478" y="1133"/>
                    <a:pt x="6478" y="1871"/>
                    <a:pt x="6037" y="2335"/>
                  </a:cubicBezTo>
                  <a:lnTo>
                    <a:pt x="5406" y="2954"/>
                  </a:lnTo>
                  <a:lnTo>
                    <a:pt x="3715" y="1264"/>
                  </a:lnTo>
                  <a:lnTo>
                    <a:pt x="4335" y="633"/>
                  </a:lnTo>
                  <a:cubicBezTo>
                    <a:pt x="4466" y="502"/>
                    <a:pt x="4632" y="395"/>
                    <a:pt x="4823" y="347"/>
                  </a:cubicBezTo>
                  <a:cubicBezTo>
                    <a:pt x="4918" y="323"/>
                    <a:pt x="4966" y="228"/>
                    <a:pt x="4930" y="156"/>
                  </a:cubicBezTo>
                  <a:cubicBezTo>
                    <a:pt x="4910" y="88"/>
                    <a:pt x="4842" y="43"/>
                    <a:pt x="4778" y="43"/>
                  </a:cubicBezTo>
                  <a:cubicBezTo>
                    <a:pt x="4765" y="43"/>
                    <a:pt x="4752" y="45"/>
                    <a:pt x="4739" y="49"/>
                  </a:cubicBezTo>
                  <a:cubicBezTo>
                    <a:pt x="4501" y="133"/>
                    <a:pt x="4287" y="240"/>
                    <a:pt x="4108" y="430"/>
                  </a:cubicBezTo>
                  <a:lnTo>
                    <a:pt x="3489" y="1049"/>
                  </a:lnTo>
                  <a:lnTo>
                    <a:pt x="3180" y="752"/>
                  </a:lnTo>
                  <a:cubicBezTo>
                    <a:pt x="3073" y="651"/>
                    <a:pt x="2933" y="600"/>
                    <a:pt x="2794" y="600"/>
                  </a:cubicBezTo>
                  <a:cubicBezTo>
                    <a:pt x="2656" y="600"/>
                    <a:pt x="2519" y="651"/>
                    <a:pt x="2418" y="752"/>
                  </a:cubicBezTo>
                  <a:lnTo>
                    <a:pt x="2049" y="1121"/>
                  </a:lnTo>
                  <a:cubicBezTo>
                    <a:pt x="1834" y="1335"/>
                    <a:pt x="1834" y="1680"/>
                    <a:pt x="2049" y="1883"/>
                  </a:cubicBezTo>
                  <a:lnTo>
                    <a:pt x="2525" y="2359"/>
                  </a:lnTo>
                  <a:lnTo>
                    <a:pt x="60" y="4812"/>
                  </a:lnTo>
                  <a:cubicBezTo>
                    <a:pt x="1" y="4871"/>
                    <a:pt x="1" y="4978"/>
                    <a:pt x="60" y="5038"/>
                  </a:cubicBezTo>
                  <a:cubicBezTo>
                    <a:pt x="90" y="5068"/>
                    <a:pt x="132" y="5083"/>
                    <a:pt x="173" y="5083"/>
                  </a:cubicBezTo>
                  <a:cubicBezTo>
                    <a:pt x="215" y="5083"/>
                    <a:pt x="257" y="5068"/>
                    <a:pt x="286" y="5038"/>
                  </a:cubicBezTo>
                  <a:lnTo>
                    <a:pt x="1287" y="4038"/>
                  </a:lnTo>
                  <a:lnTo>
                    <a:pt x="2644" y="5395"/>
                  </a:lnTo>
                  <a:lnTo>
                    <a:pt x="2001" y="6038"/>
                  </a:lnTo>
                  <a:cubicBezTo>
                    <a:pt x="1894" y="6145"/>
                    <a:pt x="1965" y="6300"/>
                    <a:pt x="2120" y="6300"/>
                  </a:cubicBezTo>
                  <a:cubicBezTo>
                    <a:pt x="2123" y="6300"/>
                    <a:pt x="2125" y="6300"/>
                    <a:pt x="2127" y="6300"/>
                  </a:cubicBezTo>
                  <a:cubicBezTo>
                    <a:pt x="2236" y="6300"/>
                    <a:pt x="2191" y="6277"/>
                    <a:pt x="4370" y="4133"/>
                  </a:cubicBezTo>
                  <a:cubicBezTo>
                    <a:pt x="4454" y="4133"/>
                    <a:pt x="4525" y="4062"/>
                    <a:pt x="4525" y="3966"/>
                  </a:cubicBezTo>
                  <a:cubicBezTo>
                    <a:pt x="4525" y="3859"/>
                    <a:pt x="4442" y="3835"/>
                    <a:pt x="4335" y="3716"/>
                  </a:cubicBezTo>
                  <a:lnTo>
                    <a:pt x="2977" y="2359"/>
                  </a:lnTo>
                  <a:lnTo>
                    <a:pt x="2287" y="1657"/>
                  </a:lnTo>
                  <a:cubicBezTo>
                    <a:pt x="2191" y="1573"/>
                    <a:pt x="2191" y="1430"/>
                    <a:pt x="2287" y="1347"/>
                  </a:cubicBezTo>
                  <a:lnTo>
                    <a:pt x="2656" y="978"/>
                  </a:lnTo>
                  <a:cubicBezTo>
                    <a:pt x="2697" y="930"/>
                    <a:pt x="2754" y="906"/>
                    <a:pt x="2811" y="906"/>
                  </a:cubicBezTo>
                  <a:cubicBezTo>
                    <a:pt x="2867" y="906"/>
                    <a:pt x="2924" y="930"/>
                    <a:pt x="2965" y="978"/>
                  </a:cubicBezTo>
                  <a:lnTo>
                    <a:pt x="5716" y="3728"/>
                  </a:lnTo>
                  <a:cubicBezTo>
                    <a:pt x="5811" y="3812"/>
                    <a:pt x="5811" y="3954"/>
                    <a:pt x="5716" y="4038"/>
                  </a:cubicBezTo>
                  <a:lnTo>
                    <a:pt x="5347" y="4407"/>
                  </a:lnTo>
                  <a:cubicBezTo>
                    <a:pt x="5305" y="4455"/>
                    <a:pt x="5248" y="4478"/>
                    <a:pt x="5192" y="4478"/>
                  </a:cubicBezTo>
                  <a:cubicBezTo>
                    <a:pt x="5135" y="4478"/>
                    <a:pt x="5079" y="4455"/>
                    <a:pt x="5037" y="4407"/>
                  </a:cubicBezTo>
                  <a:lnTo>
                    <a:pt x="4918" y="4288"/>
                  </a:lnTo>
                  <a:cubicBezTo>
                    <a:pt x="4888" y="4258"/>
                    <a:pt x="4847" y="4243"/>
                    <a:pt x="4805" y="4243"/>
                  </a:cubicBezTo>
                  <a:cubicBezTo>
                    <a:pt x="4763" y="4243"/>
                    <a:pt x="4722" y="4258"/>
                    <a:pt x="4692" y="4288"/>
                  </a:cubicBezTo>
                  <a:cubicBezTo>
                    <a:pt x="4632" y="4347"/>
                    <a:pt x="4632" y="4455"/>
                    <a:pt x="4692" y="4514"/>
                  </a:cubicBezTo>
                  <a:lnTo>
                    <a:pt x="4811" y="4633"/>
                  </a:lnTo>
                  <a:cubicBezTo>
                    <a:pt x="4918" y="4740"/>
                    <a:pt x="5055" y="4794"/>
                    <a:pt x="5192" y="4794"/>
                  </a:cubicBezTo>
                  <a:cubicBezTo>
                    <a:pt x="5329" y="4794"/>
                    <a:pt x="5466" y="4740"/>
                    <a:pt x="5573" y="4633"/>
                  </a:cubicBezTo>
                  <a:lnTo>
                    <a:pt x="5942" y="4264"/>
                  </a:lnTo>
                  <a:cubicBezTo>
                    <a:pt x="6156" y="4050"/>
                    <a:pt x="6156" y="3716"/>
                    <a:pt x="5942" y="3502"/>
                  </a:cubicBezTo>
                  <a:lnTo>
                    <a:pt x="5644" y="3204"/>
                  </a:lnTo>
                  <a:lnTo>
                    <a:pt x="6275" y="2585"/>
                  </a:lnTo>
                  <a:cubicBezTo>
                    <a:pt x="6537" y="2300"/>
                    <a:pt x="6692" y="1930"/>
                    <a:pt x="6692" y="1526"/>
                  </a:cubicBezTo>
                  <a:cubicBezTo>
                    <a:pt x="6692" y="823"/>
                    <a:pt x="6216" y="454"/>
                    <a:pt x="6180" y="406"/>
                  </a:cubicBezTo>
                  <a:cubicBezTo>
                    <a:pt x="5978" y="204"/>
                    <a:pt x="5704" y="73"/>
                    <a:pt x="5418" y="2"/>
                  </a:cubicBezTo>
                  <a:cubicBezTo>
                    <a:pt x="5411" y="1"/>
                    <a:pt x="5404" y="0"/>
                    <a:pt x="53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7" name="Google Shape;14747;p90"/>
            <p:cNvSpPr/>
            <p:nvPr/>
          </p:nvSpPr>
          <p:spPr>
            <a:xfrm>
              <a:off x="2234987" y="3526304"/>
              <a:ext cx="106070" cy="94143"/>
            </a:xfrm>
            <a:custGeom>
              <a:avLst/>
              <a:gdLst/>
              <a:ahLst/>
              <a:cxnLst/>
              <a:rect l="l" t="t" r="r" b="b"/>
              <a:pathLst>
                <a:path w="3335" h="2960" extrusionOk="0">
                  <a:moveTo>
                    <a:pt x="1245" y="1"/>
                  </a:moveTo>
                  <a:cubicBezTo>
                    <a:pt x="1203" y="1"/>
                    <a:pt x="1161" y="15"/>
                    <a:pt x="1132" y="45"/>
                  </a:cubicBezTo>
                  <a:cubicBezTo>
                    <a:pt x="1120" y="57"/>
                    <a:pt x="620" y="462"/>
                    <a:pt x="739" y="1152"/>
                  </a:cubicBezTo>
                  <a:lnTo>
                    <a:pt x="227" y="1664"/>
                  </a:lnTo>
                  <a:cubicBezTo>
                    <a:pt x="84" y="1807"/>
                    <a:pt x="0" y="2010"/>
                    <a:pt x="0" y="2200"/>
                  </a:cubicBezTo>
                  <a:cubicBezTo>
                    <a:pt x="0" y="2659"/>
                    <a:pt x="376" y="2960"/>
                    <a:pt x="766" y="2960"/>
                  </a:cubicBezTo>
                  <a:cubicBezTo>
                    <a:pt x="953" y="2960"/>
                    <a:pt x="1144" y="2890"/>
                    <a:pt x="1298" y="2736"/>
                  </a:cubicBezTo>
                  <a:lnTo>
                    <a:pt x="1810" y="2236"/>
                  </a:lnTo>
                  <a:cubicBezTo>
                    <a:pt x="1868" y="2243"/>
                    <a:pt x="1926" y="2247"/>
                    <a:pt x="1984" y="2247"/>
                  </a:cubicBezTo>
                  <a:cubicBezTo>
                    <a:pt x="2308" y="2247"/>
                    <a:pt x="2626" y="2133"/>
                    <a:pt x="2858" y="1891"/>
                  </a:cubicBezTo>
                  <a:lnTo>
                    <a:pt x="3275" y="1474"/>
                  </a:lnTo>
                  <a:cubicBezTo>
                    <a:pt x="3334" y="1414"/>
                    <a:pt x="3334" y="1307"/>
                    <a:pt x="3275" y="1248"/>
                  </a:cubicBezTo>
                  <a:cubicBezTo>
                    <a:pt x="3245" y="1218"/>
                    <a:pt x="3206" y="1203"/>
                    <a:pt x="3168" y="1203"/>
                  </a:cubicBezTo>
                  <a:cubicBezTo>
                    <a:pt x="3129" y="1203"/>
                    <a:pt x="3090" y="1218"/>
                    <a:pt x="3060" y="1248"/>
                  </a:cubicBezTo>
                  <a:lnTo>
                    <a:pt x="2644" y="1664"/>
                  </a:lnTo>
                  <a:cubicBezTo>
                    <a:pt x="2464" y="1844"/>
                    <a:pt x="2237" y="1929"/>
                    <a:pt x="2008" y="1929"/>
                  </a:cubicBezTo>
                  <a:cubicBezTo>
                    <a:pt x="1934" y="1929"/>
                    <a:pt x="1859" y="1920"/>
                    <a:pt x="1786" y="1903"/>
                  </a:cubicBezTo>
                  <a:cubicBezTo>
                    <a:pt x="1772" y="1900"/>
                    <a:pt x="1760" y="1898"/>
                    <a:pt x="1748" y="1898"/>
                  </a:cubicBezTo>
                  <a:cubicBezTo>
                    <a:pt x="1709" y="1898"/>
                    <a:pt x="1680" y="1914"/>
                    <a:pt x="1644" y="1950"/>
                  </a:cubicBezTo>
                  <a:lnTo>
                    <a:pt x="1072" y="2510"/>
                  </a:lnTo>
                  <a:cubicBezTo>
                    <a:pt x="989" y="2605"/>
                    <a:pt x="882" y="2641"/>
                    <a:pt x="762" y="2641"/>
                  </a:cubicBezTo>
                  <a:cubicBezTo>
                    <a:pt x="358" y="2641"/>
                    <a:pt x="167" y="2164"/>
                    <a:pt x="453" y="1891"/>
                  </a:cubicBezTo>
                  <a:lnTo>
                    <a:pt x="1012" y="1319"/>
                  </a:lnTo>
                  <a:cubicBezTo>
                    <a:pt x="1060" y="1283"/>
                    <a:pt x="1072" y="1236"/>
                    <a:pt x="1060" y="1176"/>
                  </a:cubicBezTo>
                  <a:cubicBezTo>
                    <a:pt x="929" y="605"/>
                    <a:pt x="1358" y="283"/>
                    <a:pt x="1358" y="259"/>
                  </a:cubicBezTo>
                  <a:cubicBezTo>
                    <a:pt x="1417" y="200"/>
                    <a:pt x="1417" y="105"/>
                    <a:pt x="1358" y="45"/>
                  </a:cubicBezTo>
                  <a:cubicBezTo>
                    <a:pt x="1328" y="15"/>
                    <a:pt x="1286" y="1"/>
                    <a:pt x="1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8" name="Google Shape;14748;p90"/>
            <p:cNvSpPr/>
            <p:nvPr/>
          </p:nvSpPr>
          <p:spPr>
            <a:xfrm>
              <a:off x="2212469" y="3622386"/>
              <a:ext cx="61924" cy="76586"/>
            </a:xfrm>
            <a:custGeom>
              <a:avLst/>
              <a:gdLst/>
              <a:ahLst/>
              <a:cxnLst/>
              <a:rect l="l" t="t" r="r" b="b"/>
              <a:pathLst>
                <a:path w="1947" h="2408" extrusionOk="0">
                  <a:moveTo>
                    <a:pt x="982" y="322"/>
                  </a:moveTo>
                  <a:lnTo>
                    <a:pt x="1447" y="1382"/>
                  </a:lnTo>
                  <a:cubicBezTo>
                    <a:pt x="1566" y="1680"/>
                    <a:pt x="1387" y="2084"/>
                    <a:pt x="970" y="2084"/>
                  </a:cubicBezTo>
                  <a:cubicBezTo>
                    <a:pt x="589" y="2084"/>
                    <a:pt x="387" y="1691"/>
                    <a:pt x="518" y="1382"/>
                  </a:cubicBezTo>
                  <a:lnTo>
                    <a:pt x="982" y="322"/>
                  </a:lnTo>
                  <a:close/>
                  <a:moveTo>
                    <a:pt x="975" y="1"/>
                  </a:moveTo>
                  <a:cubicBezTo>
                    <a:pt x="863" y="1"/>
                    <a:pt x="750" y="60"/>
                    <a:pt x="697" y="179"/>
                  </a:cubicBezTo>
                  <a:lnTo>
                    <a:pt x="220" y="1263"/>
                  </a:lnTo>
                  <a:cubicBezTo>
                    <a:pt x="0" y="1773"/>
                    <a:pt x="333" y="2407"/>
                    <a:pt x="977" y="2407"/>
                  </a:cubicBezTo>
                  <a:cubicBezTo>
                    <a:pt x="994" y="2407"/>
                    <a:pt x="1012" y="2407"/>
                    <a:pt x="1030" y="2406"/>
                  </a:cubicBezTo>
                  <a:cubicBezTo>
                    <a:pt x="1601" y="2382"/>
                    <a:pt x="1947" y="1775"/>
                    <a:pt x="1720" y="1263"/>
                  </a:cubicBezTo>
                  <a:lnTo>
                    <a:pt x="1244" y="179"/>
                  </a:lnTo>
                  <a:cubicBezTo>
                    <a:pt x="1197" y="60"/>
                    <a:pt x="1086" y="1"/>
                    <a:pt x="9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9" name="Google Shape;14749;p90"/>
          <p:cNvGrpSpPr/>
          <p:nvPr/>
        </p:nvGrpSpPr>
        <p:grpSpPr>
          <a:xfrm>
            <a:off x="1768821" y="3361108"/>
            <a:ext cx="278739" cy="339073"/>
            <a:chOff x="1768821" y="3361108"/>
            <a:chExt cx="278739" cy="339073"/>
          </a:xfrm>
          <a:solidFill>
            <a:schemeClr val="bg1"/>
          </a:solidFill>
        </p:grpSpPr>
        <p:sp>
          <p:nvSpPr>
            <p:cNvPr id="14750" name="Google Shape;14750;p90"/>
            <p:cNvSpPr/>
            <p:nvPr/>
          </p:nvSpPr>
          <p:spPr>
            <a:xfrm>
              <a:off x="1784374" y="3549744"/>
              <a:ext cx="32218" cy="21564"/>
            </a:xfrm>
            <a:custGeom>
              <a:avLst/>
              <a:gdLst/>
              <a:ahLst/>
              <a:cxnLst/>
              <a:rect l="l" t="t" r="r" b="b"/>
              <a:pathLst>
                <a:path w="1013" h="678" extrusionOk="0">
                  <a:moveTo>
                    <a:pt x="830" y="1"/>
                  </a:moveTo>
                  <a:cubicBezTo>
                    <a:pt x="804" y="1"/>
                    <a:pt x="776" y="8"/>
                    <a:pt x="750" y="23"/>
                  </a:cubicBezTo>
                  <a:lnTo>
                    <a:pt x="143" y="380"/>
                  </a:lnTo>
                  <a:cubicBezTo>
                    <a:pt x="0" y="451"/>
                    <a:pt x="48" y="677"/>
                    <a:pt x="214" y="677"/>
                  </a:cubicBezTo>
                  <a:cubicBezTo>
                    <a:pt x="238" y="677"/>
                    <a:pt x="274" y="677"/>
                    <a:pt x="286" y="665"/>
                  </a:cubicBezTo>
                  <a:lnTo>
                    <a:pt x="893" y="308"/>
                  </a:lnTo>
                  <a:cubicBezTo>
                    <a:pt x="1000" y="261"/>
                    <a:pt x="1012" y="154"/>
                    <a:pt x="976" y="82"/>
                  </a:cubicBezTo>
                  <a:cubicBezTo>
                    <a:pt x="944" y="33"/>
                    <a:pt x="889" y="1"/>
                    <a:pt x="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1" name="Google Shape;14751;p90"/>
            <p:cNvSpPr/>
            <p:nvPr/>
          </p:nvSpPr>
          <p:spPr>
            <a:xfrm>
              <a:off x="1998326" y="3551652"/>
              <a:ext cx="32218" cy="21532"/>
            </a:xfrm>
            <a:custGeom>
              <a:avLst/>
              <a:gdLst/>
              <a:ahLst/>
              <a:cxnLst/>
              <a:rect l="l" t="t" r="r" b="b"/>
              <a:pathLst>
                <a:path w="1013" h="677" extrusionOk="0">
                  <a:moveTo>
                    <a:pt x="199" y="0"/>
                  </a:moveTo>
                  <a:cubicBezTo>
                    <a:pt x="141" y="0"/>
                    <a:pt x="80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cubicBezTo>
                    <a:pt x="726" y="665"/>
                    <a:pt x="714" y="677"/>
                    <a:pt x="810" y="677"/>
                  </a:cubicBezTo>
                  <a:cubicBezTo>
                    <a:pt x="953" y="677"/>
                    <a:pt x="1012" y="451"/>
                    <a:pt x="881" y="379"/>
                  </a:cubicBezTo>
                  <a:lnTo>
                    <a:pt x="274" y="22"/>
                  </a:lnTo>
                  <a:cubicBezTo>
                    <a:pt x="251" y="7"/>
                    <a:pt x="226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2" name="Google Shape;14752;p90"/>
            <p:cNvSpPr/>
            <p:nvPr/>
          </p:nvSpPr>
          <p:spPr>
            <a:xfrm>
              <a:off x="1826007" y="3466383"/>
              <a:ext cx="142041" cy="233799"/>
            </a:xfrm>
            <a:custGeom>
              <a:avLst/>
              <a:gdLst/>
              <a:ahLst/>
              <a:cxnLst/>
              <a:rect l="l" t="t" r="r" b="b"/>
              <a:pathLst>
                <a:path w="4466" h="7351" extrusionOk="0">
                  <a:moveTo>
                    <a:pt x="1715" y="346"/>
                  </a:moveTo>
                  <a:cubicBezTo>
                    <a:pt x="1882" y="346"/>
                    <a:pt x="2013" y="489"/>
                    <a:pt x="2013" y="643"/>
                  </a:cubicBezTo>
                  <a:lnTo>
                    <a:pt x="2013" y="941"/>
                  </a:lnTo>
                  <a:lnTo>
                    <a:pt x="1668" y="941"/>
                  </a:lnTo>
                  <a:cubicBezTo>
                    <a:pt x="1501" y="941"/>
                    <a:pt x="1370" y="810"/>
                    <a:pt x="1370" y="643"/>
                  </a:cubicBezTo>
                  <a:cubicBezTo>
                    <a:pt x="1370" y="489"/>
                    <a:pt x="1501" y="346"/>
                    <a:pt x="1668" y="346"/>
                  </a:cubicBezTo>
                  <a:close/>
                  <a:moveTo>
                    <a:pt x="3573" y="346"/>
                  </a:moveTo>
                  <a:cubicBezTo>
                    <a:pt x="3739" y="346"/>
                    <a:pt x="3870" y="489"/>
                    <a:pt x="3870" y="643"/>
                  </a:cubicBezTo>
                  <a:cubicBezTo>
                    <a:pt x="3870" y="810"/>
                    <a:pt x="3739" y="941"/>
                    <a:pt x="3573" y="941"/>
                  </a:cubicBezTo>
                  <a:lnTo>
                    <a:pt x="3239" y="941"/>
                  </a:lnTo>
                  <a:lnTo>
                    <a:pt x="3239" y="643"/>
                  </a:lnTo>
                  <a:cubicBezTo>
                    <a:pt x="3239" y="489"/>
                    <a:pt x="3370" y="346"/>
                    <a:pt x="3537" y="346"/>
                  </a:cubicBezTo>
                  <a:close/>
                  <a:moveTo>
                    <a:pt x="3727" y="4370"/>
                  </a:moveTo>
                  <a:lnTo>
                    <a:pt x="3727" y="5049"/>
                  </a:lnTo>
                  <a:lnTo>
                    <a:pt x="1513" y="5049"/>
                  </a:lnTo>
                  <a:lnTo>
                    <a:pt x="1513" y="4370"/>
                  </a:lnTo>
                  <a:close/>
                  <a:moveTo>
                    <a:pt x="3739" y="5370"/>
                  </a:moveTo>
                  <a:lnTo>
                    <a:pt x="3739" y="5799"/>
                  </a:lnTo>
                  <a:lnTo>
                    <a:pt x="3727" y="5799"/>
                  </a:lnTo>
                  <a:cubicBezTo>
                    <a:pt x="3727" y="5930"/>
                    <a:pt x="3620" y="6037"/>
                    <a:pt x="3489" y="6037"/>
                  </a:cubicBezTo>
                  <a:lnTo>
                    <a:pt x="1763" y="6037"/>
                  </a:lnTo>
                  <a:cubicBezTo>
                    <a:pt x="1620" y="6037"/>
                    <a:pt x="1525" y="5930"/>
                    <a:pt x="1525" y="5799"/>
                  </a:cubicBezTo>
                  <a:lnTo>
                    <a:pt x="1525" y="5370"/>
                  </a:lnTo>
                  <a:close/>
                  <a:moveTo>
                    <a:pt x="1656" y="0"/>
                  </a:moveTo>
                  <a:cubicBezTo>
                    <a:pt x="1310" y="0"/>
                    <a:pt x="1037" y="286"/>
                    <a:pt x="1037" y="631"/>
                  </a:cubicBezTo>
                  <a:cubicBezTo>
                    <a:pt x="1037" y="977"/>
                    <a:pt x="1310" y="1262"/>
                    <a:pt x="1656" y="1262"/>
                  </a:cubicBezTo>
                  <a:lnTo>
                    <a:pt x="2001" y="1262"/>
                  </a:lnTo>
                  <a:lnTo>
                    <a:pt x="2001" y="2548"/>
                  </a:lnTo>
                  <a:cubicBezTo>
                    <a:pt x="2001" y="2644"/>
                    <a:pt x="2072" y="2715"/>
                    <a:pt x="2168" y="2715"/>
                  </a:cubicBezTo>
                  <a:cubicBezTo>
                    <a:pt x="2251" y="2715"/>
                    <a:pt x="2322" y="2644"/>
                    <a:pt x="2322" y="2548"/>
                  </a:cubicBezTo>
                  <a:lnTo>
                    <a:pt x="2322" y="1262"/>
                  </a:lnTo>
                  <a:lnTo>
                    <a:pt x="2906" y="1262"/>
                  </a:lnTo>
                  <a:lnTo>
                    <a:pt x="2906" y="4037"/>
                  </a:lnTo>
                  <a:lnTo>
                    <a:pt x="2322" y="4037"/>
                  </a:lnTo>
                  <a:lnTo>
                    <a:pt x="2322" y="3191"/>
                  </a:lnTo>
                  <a:cubicBezTo>
                    <a:pt x="2322" y="3108"/>
                    <a:pt x="2251" y="3025"/>
                    <a:pt x="2168" y="3025"/>
                  </a:cubicBezTo>
                  <a:cubicBezTo>
                    <a:pt x="2072" y="3025"/>
                    <a:pt x="2001" y="3108"/>
                    <a:pt x="2001" y="3191"/>
                  </a:cubicBezTo>
                  <a:lnTo>
                    <a:pt x="2001" y="4060"/>
                  </a:lnTo>
                  <a:lnTo>
                    <a:pt x="1513" y="4060"/>
                  </a:lnTo>
                  <a:cubicBezTo>
                    <a:pt x="1489" y="3596"/>
                    <a:pt x="1298" y="3167"/>
                    <a:pt x="941" y="2846"/>
                  </a:cubicBezTo>
                  <a:cubicBezTo>
                    <a:pt x="679" y="2608"/>
                    <a:pt x="465" y="2310"/>
                    <a:pt x="334" y="1989"/>
                  </a:cubicBezTo>
                  <a:cubicBezTo>
                    <a:pt x="305" y="1930"/>
                    <a:pt x="235" y="1887"/>
                    <a:pt x="165" y="1887"/>
                  </a:cubicBezTo>
                  <a:cubicBezTo>
                    <a:pt x="150" y="1887"/>
                    <a:pt x="135" y="1889"/>
                    <a:pt x="120" y="1893"/>
                  </a:cubicBezTo>
                  <a:cubicBezTo>
                    <a:pt x="48" y="1929"/>
                    <a:pt x="1" y="2036"/>
                    <a:pt x="36" y="2108"/>
                  </a:cubicBezTo>
                  <a:cubicBezTo>
                    <a:pt x="179" y="2477"/>
                    <a:pt x="417" y="2810"/>
                    <a:pt x="715" y="3084"/>
                  </a:cubicBezTo>
                  <a:cubicBezTo>
                    <a:pt x="1001" y="3358"/>
                    <a:pt x="1179" y="3727"/>
                    <a:pt x="1179" y="4120"/>
                  </a:cubicBezTo>
                  <a:lnTo>
                    <a:pt x="1179" y="5823"/>
                  </a:lnTo>
                  <a:cubicBezTo>
                    <a:pt x="1179" y="6096"/>
                    <a:pt x="1358" y="6311"/>
                    <a:pt x="1608" y="6382"/>
                  </a:cubicBezTo>
                  <a:cubicBezTo>
                    <a:pt x="1608" y="6513"/>
                    <a:pt x="1644" y="6644"/>
                    <a:pt x="1703" y="6775"/>
                  </a:cubicBezTo>
                  <a:cubicBezTo>
                    <a:pt x="1738" y="6837"/>
                    <a:pt x="1793" y="6872"/>
                    <a:pt x="1848" y="6872"/>
                  </a:cubicBezTo>
                  <a:cubicBezTo>
                    <a:pt x="1868" y="6872"/>
                    <a:pt x="1887" y="6868"/>
                    <a:pt x="1906" y="6858"/>
                  </a:cubicBezTo>
                  <a:cubicBezTo>
                    <a:pt x="1989" y="6811"/>
                    <a:pt x="2025" y="6715"/>
                    <a:pt x="1989" y="6644"/>
                  </a:cubicBezTo>
                  <a:cubicBezTo>
                    <a:pt x="1953" y="6573"/>
                    <a:pt x="1930" y="6477"/>
                    <a:pt x="1930" y="6394"/>
                  </a:cubicBezTo>
                  <a:lnTo>
                    <a:pt x="3263" y="6394"/>
                  </a:lnTo>
                  <a:cubicBezTo>
                    <a:pt x="3243" y="6759"/>
                    <a:pt x="2922" y="7025"/>
                    <a:pt x="2575" y="7025"/>
                  </a:cubicBezTo>
                  <a:cubicBezTo>
                    <a:pt x="2503" y="7025"/>
                    <a:pt x="2430" y="7014"/>
                    <a:pt x="2358" y="6989"/>
                  </a:cubicBezTo>
                  <a:cubicBezTo>
                    <a:pt x="2336" y="6981"/>
                    <a:pt x="2314" y="6977"/>
                    <a:pt x="2294" y="6977"/>
                  </a:cubicBezTo>
                  <a:cubicBezTo>
                    <a:pt x="2227" y="6977"/>
                    <a:pt x="2171" y="7018"/>
                    <a:pt x="2144" y="7073"/>
                  </a:cubicBezTo>
                  <a:cubicBezTo>
                    <a:pt x="2120" y="7168"/>
                    <a:pt x="2168" y="7251"/>
                    <a:pt x="2239" y="7287"/>
                  </a:cubicBezTo>
                  <a:cubicBezTo>
                    <a:pt x="2356" y="7330"/>
                    <a:pt x="2473" y="7350"/>
                    <a:pt x="2588" y="7350"/>
                  </a:cubicBezTo>
                  <a:cubicBezTo>
                    <a:pt x="3106" y="7350"/>
                    <a:pt x="3563" y="6940"/>
                    <a:pt x="3573" y="6394"/>
                  </a:cubicBezTo>
                  <a:cubicBezTo>
                    <a:pt x="3835" y="6334"/>
                    <a:pt x="4013" y="6108"/>
                    <a:pt x="4013" y="5846"/>
                  </a:cubicBezTo>
                  <a:lnTo>
                    <a:pt x="4013" y="4156"/>
                  </a:lnTo>
                  <a:cubicBezTo>
                    <a:pt x="4013" y="3798"/>
                    <a:pt x="4144" y="3465"/>
                    <a:pt x="4370" y="3203"/>
                  </a:cubicBezTo>
                  <a:cubicBezTo>
                    <a:pt x="4466" y="3108"/>
                    <a:pt x="4454" y="3001"/>
                    <a:pt x="4394" y="2941"/>
                  </a:cubicBezTo>
                  <a:cubicBezTo>
                    <a:pt x="4366" y="2913"/>
                    <a:pt x="4326" y="2898"/>
                    <a:pt x="4287" y="2898"/>
                  </a:cubicBezTo>
                  <a:cubicBezTo>
                    <a:pt x="4243" y="2898"/>
                    <a:pt x="4199" y="2916"/>
                    <a:pt x="4168" y="2953"/>
                  </a:cubicBezTo>
                  <a:cubicBezTo>
                    <a:pt x="3906" y="3251"/>
                    <a:pt x="3739" y="3644"/>
                    <a:pt x="3727" y="4060"/>
                  </a:cubicBezTo>
                  <a:lnTo>
                    <a:pt x="3239" y="4060"/>
                  </a:lnTo>
                  <a:lnTo>
                    <a:pt x="3239" y="1262"/>
                  </a:lnTo>
                  <a:lnTo>
                    <a:pt x="3573" y="1262"/>
                  </a:lnTo>
                  <a:cubicBezTo>
                    <a:pt x="3918" y="1262"/>
                    <a:pt x="4204" y="977"/>
                    <a:pt x="4204" y="631"/>
                  </a:cubicBezTo>
                  <a:cubicBezTo>
                    <a:pt x="4204" y="286"/>
                    <a:pt x="3918" y="0"/>
                    <a:pt x="3573" y="0"/>
                  </a:cubicBezTo>
                  <a:lnTo>
                    <a:pt x="3537" y="0"/>
                  </a:lnTo>
                  <a:cubicBezTo>
                    <a:pt x="3192" y="0"/>
                    <a:pt x="2906" y="286"/>
                    <a:pt x="2906" y="631"/>
                  </a:cubicBezTo>
                  <a:lnTo>
                    <a:pt x="2906" y="929"/>
                  </a:lnTo>
                  <a:lnTo>
                    <a:pt x="2322" y="929"/>
                  </a:lnTo>
                  <a:lnTo>
                    <a:pt x="2322" y="631"/>
                  </a:lnTo>
                  <a:cubicBezTo>
                    <a:pt x="2322" y="286"/>
                    <a:pt x="2049" y="0"/>
                    <a:pt x="1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3" name="Google Shape;14753;p90"/>
            <p:cNvSpPr/>
            <p:nvPr/>
          </p:nvSpPr>
          <p:spPr>
            <a:xfrm>
              <a:off x="1820345" y="3409706"/>
              <a:ext cx="177631" cy="144236"/>
            </a:xfrm>
            <a:custGeom>
              <a:avLst/>
              <a:gdLst/>
              <a:ahLst/>
              <a:cxnLst/>
              <a:rect l="l" t="t" r="r" b="b"/>
              <a:pathLst>
                <a:path w="5585" h="4535" extrusionOk="0">
                  <a:moveTo>
                    <a:pt x="2818" y="1"/>
                  </a:moveTo>
                  <a:cubicBezTo>
                    <a:pt x="1382" y="1"/>
                    <a:pt x="0" y="1113"/>
                    <a:pt x="0" y="2782"/>
                  </a:cubicBezTo>
                  <a:cubicBezTo>
                    <a:pt x="0" y="2937"/>
                    <a:pt x="24" y="3080"/>
                    <a:pt x="36" y="3223"/>
                  </a:cubicBezTo>
                  <a:cubicBezTo>
                    <a:pt x="47" y="3299"/>
                    <a:pt x="107" y="3355"/>
                    <a:pt x="190" y="3355"/>
                  </a:cubicBezTo>
                  <a:cubicBezTo>
                    <a:pt x="198" y="3355"/>
                    <a:pt x="206" y="3355"/>
                    <a:pt x="214" y="3354"/>
                  </a:cubicBezTo>
                  <a:cubicBezTo>
                    <a:pt x="298" y="3342"/>
                    <a:pt x="357" y="3259"/>
                    <a:pt x="345" y="3175"/>
                  </a:cubicBezTo>
                  <a:cubicBezTo>
                    <a:pt x="333" y="3044"/>
                    <a:pt x="310" y="2925"/>
                    <a:pt x="310" y="2782"/>
                  </a:cubicBezTo>
                  <a:cubicBezTo>
                    <a:pt x="310" y="1416"/>
                    <a:pt x="1429" y="318"/>
                    <a:pt x="2779" y="318"/>
                  </a:cubicBezTo>
                  <a:cubicBezTo>
                    <a:pt x="2793" y="318"/>
                    <a:pt x="2807" y="318"/>
                    <a:pt x="2822" y="318"/>
                  </a:cubicBezTo>
                  <a:cubicBezTo>
                    <a:pt x="4143" y="330"/>
                    <a:pt x="5227" y="1437"/>
                    <a:pt x="5239" y="2759"/>
                  </a:cubicBezTo>
                  <a:lnTo>
                    <a:pt x="5239" y="2782"/>
                  </a:lnTo>
                  <a:cubicBezTo>
                    <a:pt x="5239" y="3318"/>
                    <a:pt x="5060" y="3842"/>
                    <a:pt x="4751" y="4271"/>
                  </a:cubicBezTo>
                  <a:cubicBezTo>
                    <a:pt x="4691" y="4354"/>
                    <a:pt x="4703" y="4437"/>
                    <a:pt x="4775" y="4497"/>
                  </a:cubicBezTo>
                  <a:cubicBezTo>
                    <a:pt x="4809" y="4522"/>
                    <a:pt x="4844" y="4534"/>
                    <a:pt x="4877" y="4534"/>
                  </a:cubicBezTo>
                  <a:cubicBezTo>
                    <a:pt x="4923" y="4534"/>
                    <a:pt x="4966" y="4510"/>
                    <a:pt x="5001" y="4461"/>
                  </a:cubicBezTo>
                  <a:cubicBezTo>
                    <a:pt x="5370" y="3973"/>
                    <a:pt x="5572" y="3390"/>
                    <a:pt x="5572" y="2782"/>
                  </a:cubicBezTo>
                  <a:cubicBezTo>
                    <a:pt x="5584" y="2782"/>
                    <a:pt x="5584" y="2771"/>
                    <a:pt x="5584" y="2759"/>
                  </a:cubicBezTo>
                  <a:cubicBezTo>
                    <a:pt x="5572" y="2032"/>
                    <a:pt x="5286" y="1342"/>
                    <a:pt x="4763" y="818"/>
                  </a:cubicBezTo>
                  <a:cubicBezTo>
                    <a:pt x="4198" y="253"/>
                    <a:pt x="3502" y="1"/>
                    <a:pt x="28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4" name="Google Shape;14754;p90"/>
            <p:cNvSpPr/>
            <p:nvPr/>
          </p:nvSpPr>
          <p:spPr>
            <a:xfrm>
              <a:off x="1904406" y="3361108"/>
              <a:ext cx="10241" cy="32982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70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0" y="1036"/>
                    <a:pt x="322" y="965"/>
                    <a:pt x="322" y="870"/>
                  </a:cubicBezTo>
                  <a:lnTo>
                    <a:pt x="322" y="167"/>
                  </a:lnTo>
                  <a:cubicBezTo>
                    <a:pt x="310" y="60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5" name="Google Shape;14755;p90"/>
            <p:cNvSpPr/>
            <p:nvPr/>
          </p:nvSpPr>
          <p:spPr>
            <a:xfrm>
              <a:off x="1836248" y="3378219"/>
              <a:ext cx="23504" cy="29865"/>
            </a:xfrm>
            <a:custGeom>
              <a:avLst/>
              <a:gdLst/>
              <a:ahLst/>
              <a:cxnLst/>
              <a:rect l="l" t="t" r="r" b="b"/>
              <a:pathLst>
                <a:path w="739" h="939" extrusionOk="0">
                  <a:moveTo>
                    <a:pt x="181" y="0"/>
                  </a:moveTo>
                  <a:cubicBezTo>
                    <a:pt x="154" y="0"/>
                    <a:pt x="125" y="7"/>
                    <a:pt x="95" y="22"/>
                  </a:cubicBezTo>
                  <a:cubicBezTo>
                    <a:pt x="24" y="70"/>
                    <a:pt x="0" y="165"/>
                    <a:pt x="36" y="248"/>
                  </a:cubicBezTo>
                  <a:lnTo>
                    <a:pt x="393" y="855"/>
                  </a:lnTo>
                  <a:cubicBezTo>
                    <a:pt x="429" y="903"/>
                    <a:pt x="488" y="939"/>
                    <a:pt x="536" y="939"/>
                  </a:cubicBezTo>
                  <a:cubicBezTo>
                    <a:pt x="667" y="939"/>
                    <a:pt x="738" y="796"/>
                    <a:pt x="679" y="701"/>
                  </a:cubicBezTo>
                  <a:lnTo>
                    <a:pt x="322" y="82"/>
                  </a:lnTo>
                  <a:cubicBezTo>
                    <a:pt x="289" y="33"/>
                    <a:pt x="239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6" name="Google Shape;14756;p90"/>
            <p:cNvSpPr/>
            <p:nvPr/>
          </p:nvSpPr>
          <p:spPr>
            <a:xfrm>
              <a:off x="1787014" y="3427072"/>
              <a:ext cx="31073" cy="21691"/>
            </a:xfrm>
            <a:custGeom>
              <a:avLst/>
              <a:gdLst/>
              <a:ahLst/>
              <a:cxnLst/>
              <a:rect l="l" t="t" r="r" b="b"/>
              <a:pathLst>
                <a:path w="977" h="682" extrusionOk="0">
                  <a:moveTo>
                    <a:pt x="187" y="0"/>
                  </a:moveTo>
                  <a:cubicBezTo>
                    <a:pt x="129" y="0"/>
                    <a:pt x="69" y="32"/>
                    <a:pt x="36" y="81"/>
                  </a:cubicBezTo>
                  <a:cubicBezTo>
                    <a:pt x="0" y="153"/>
                    <a:pt x="24" y="260"/>
                    <a:pt x="96" y="308"/>
                  </a:cubicBezTo>
                  <a:lnTo>
                    <a:pt x="715" y="665"/>
                  </a:lnTo>
                  <a:cubicBezTo>
                    <a:pt x="737" y="676"/>
                    <a:pt x="762" y="681"/>
                    <a:pt x="788" y="681"/>
                  </a:cubicBezTo>
                  <a:cubicBezTo>
                    <a:pt x="846" y="681"/>
                    <a:pt x="904" y="655"/>
                    <a:pt x="929" y="605"/>
                  </a:cubicBezTo>
                  <a:cubicBezTo>
                    <a:pt x="977" y="510"/>
                    <a:pt x="953" y="427"/>
                    <a:pt x="870" y="379"/>
                  </a:cubicBezTo>
                  <a:lnTo>
                    <a:pt x="262" y="22"/>
                  </a:lnTo>
                  <a:cubicBezTo>
                    <a:pt x="240" y="7"/>
                    <a:pt x="214" y="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7" name="Google Shape;14757;p90"/>
            <p:cNvSpPr/>
            <p:nvPr/>
          </p:nvSpPr>
          <p:spPr>
            <a:xfrm>
              <a:off x="1768821" y="3494021"/>
              <a:ext cx="33363" cy="10623"/>
            </a:xfrm>
            <a:custGeom>
              <a:avLst/>
              <a:gdLst/>
              <a:ahLst/>
              <a:cxnLst/>
              <a:rect l="l" t="t" r="r" b="b"/>
              <a:pathLst>
                <a:path w="1049" h="334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82" y="334"/>
                  </a:lnTo>
                  <a:cubicBezTo>
                    <a:pt x="965" y="334"/>
                    <a:pt x="1049" y="251"/>
                    <a:pt x="1049" y="167"/>
                  </a:cubicBezTo>
                  <a:cubicBezTo>
                    <a:pt x="1049" y="72"/>
                    <a:pt x="965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8" name="Google Shape;14758;p90"/>
            <p:cNvSpPr/>
            <p:nvPr/>
          </p:nvSpPr>
          <p:spPr>
            <a:xfrm>
              <a:off x="2014610" y="3495930"/>
              <a:ext cx="32950" cy="10623"/>
            </a:xfrm>
            <a:custGeom>
              <a:avLst/>
              <a:gdLst/>
              <a:ahLst/>
              <a:cxnLst/>
              <a:rect l="l" t="t" r="r" b="b"/>
              <a:pathLst>
                <a:path w="1036" h="334" extrusionOk="0">
                  <a:moveTo>
                    <a:pt x="167" y="0"/>
                  </a:moveTo>
                  <a:cubicBezTo>
                    <a:pt x="71" y="0"/>
                    <a:pt x="0" y="71"/>
                    <a:pt x="0" y="167"/>
                  </a:cubicBezTo>
                  <a:cubicBezTo>
                    <a:pt x="0" y="250"/>
                    <a:pt x="71" y="333"/>
                    <a:pt x="167" y="333"/>
                  </a:cubicBezTo>
                  <a:lnTo>
                    <a:pt x="881" y="333"/>
                  </a:lnTo>
                  <a:cubicBezTo>
                    <a:pt x="964" y="333"/>
                    <a:pt x="1036" y="250"/>
                    <a:pt x="1036" y="167"/>
                  </a:cubicBezTo>
                  <a:cubicBezTo>
                    <a:pt x="1024" y="71"/>
                    <a:pt x="953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9" name="Google Shape;14759;p90"/>
            <p:cNvSpPr/>
            <p:nvPr/>
          </p:nvSpPr>
          <p:spPr>
            <a:xfrm>
              <a:off x="1999439" y="3428948"/>
              <a:ext cx="31105" cy="21882"/>
            </a:xfrm>
            <a:custGeom>
              <a:avLst/>
              <a:gdLst/>
              <a:ahLst/>
              <a:cxnLst/>
              <a:rect l="l" t="t" r="r" b="b"/>
              <a:pathLst>
                <a:path w="978" h="688" extrusionOk="0">
                  <a:moveTo>
                    <a:pt x="795" y="1"/>
                  </a:moveTo>
                  <a:cubicBezTo>
                    <a:pt x="769" y="1"/>
                    <a:pt x="741" y="8"/>
                    <a:pt x="715" y="22"/>
                  </a:cubicBezTo>
                  <a:lnTo>
                    <a:pt x="108" y="380"/>
                  </a:lnTo>
                  <a:cubicBezTo>
                    <a:pt x="25" y="427"/>
                    <a:pt x="1" y="511"/>
                    <a:pt x="48" y="606"/>
                  </a:cubicBezTo>
                  <a:cubicBezTo>
                    <a:pt x="73" y="655"/>
                    <a:pt x="125" y="687"/>
                    <a:pt x="183" y="687"/>
                  </a:cubicBezTo>
                  <a:cubicBezTo>
                    <a:pt x="209" y="687"/>
                    <a:pt x="237" y="680"/>
                    <a:pt x="263" y="665"/>
                  </a:cubicBezTo>
                  <a:lnTo>
                    <a:pt x="882" y="308"/>
                  </a:lnTo>
                  <a:cubicBezTo>
                    <a:pt x="953" y="249"/>
                    <a:pt x="977" y="153"/>
                    <a:pt x="941" y="82"/>
                  </a:cubicBezTo>
                  <a:cubicBezTo>
                    <a:pt x="909" y="33"/>
                    <a:pt x="854" y="1"/>
                    <a:pt x="7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0" name="Google Shape;14760;p90"/>
            <p:cNvSpPr/>
            <p:nvPr/>
          </p:nvSpPr>
          <p:spPr>
            <a:xfrm>
              <a:off x="1958156" y="3379269"/>
              <a:ext cx="23917" cy="29579"/>
            </a:xfrm>
            <a:custGeom>
              <a:avLst/>
              <a:gdLst/>
              <a:ahLst/>
              <a:cxnLst/>
              <a:rect l="l" t="t" r="r" b="b"/>
              <a:pathLst>
                <a:path w="752" h="930" extrusionOk="0">
                  <a:moveTo>
                    <a:pt x="562" y="0"/>
                  </a:moveTo>
                  <a:cubicBezTo>
                    <a:pt x="506" y="0"/>
                    <a:pt x="449" y="30"/>
                    <a:pt x="418" y="84"/>
                  </a:cubicBezTo>
                  <a:lnTo>
                    <a:pt x="61" y="691"/>
                  </a:lnTo>
                  <a:cubicBezTo>
                    <a:pt x="1" y="799"/>
                    <a:pt x="72" y="930"/>
                    <a:pt x="191" y="930"/>
                  </a:cubicBezTo>
                  <a:cubicBezTo>
                    <a:pt x="251" y="930"/>
                    <a:pt x="299" y="894"/>
                    <a:pt x="334" y="858"/>
                  </a:cubicBezTo>
                  <a:lnTo>
                    <a:pt x="692" y="239"/>
                  </a:lnTo>
                  <a:cubicBezTo>
                    <a:pt x="751" y="168"/>
                    <a:pt x="715" y="72"/>
                    <a:pt x="644" y="25"/>
                  </a:cubicBezTo>
                  <a:cubicBezTo>
                    <a:pt x="619" y="8"/>
                    <a:pt x="591" y="0"/>
                    <a:pt x="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1" name="Google Shape;14761;p90"/>
          <p:cNvGrpSpPr/>
          <p:nvPr/>
        </p:nvGrpSpPr>
        <p:grpSpPr>
          <a:xfrm>
            <a:off x="5337883" y="3336873"/>
            <a:ext cx="307141" cy="376826"/>
            <a:chOff x="5337883" y="3336873"/>
            <a:chExt cx="307141" cy="376826"/>
          </a:xfrm>
          <a:solidFill>
            <a:schemeClr val="bg1"/>
          </a:solidFill>
        </p:grpSpPr>
        <p:sp>
          <p:nvSpPr>
            <p:cNvPr id="14762" name="Google Shape;14762;p90"/>
            <p:cNvSpPr/>
            <p:nvPr/>
          </p:nvSpPr>
          <p:spPr>
            <a:xfrm>
              <a:off x="5405659" y="3336873"/>
              <a:ext cx="223844" cy="125375"/>
            </a:xfrm>
            <a:custGeom>
              <a:avLst/>
              <a:gdLst/>
              <a:ahLst/>
              <a:cxnLst/>
              <a:rect l="l" t="t" r="r" b="b"/>
              <a:pathLst>
                <a:path w="7038" h="3942" extrusionOk="0">
                  <a:moveTo>
                    <a:pt x="2882" y="346"/>
                  </a:moveTo>
                  <a:lnTo>
                    <a:pt x="2882" y="679"/>
                  </a:lnTo>
                  <a:lnTo>
                    <a:pt x="2429" y="679"/>
                  </a:lnTo>
                  <a:lnTo>
                    <a:pt x="2429" y="346"/>
                  </a:lnTo>
                  <a:close/>
                  <a:moveTo>
                    <a:pt x="3501" y="1036"/>
                  </a:moveTo>
                  <a:lnTo>
                    <a:pt x="3501" y="1227"/>
                  </a:lnTo>
                  <a:lnTo>
                    <a:pt x="3513" y="1227"/>
                  </a:lnTo>
                  <a:lnTo>
                    <a:pt x="3513" y="1405"/>
                  </a:lnTo>
                  <a:lnTo>
                    <a:pt x="1798" y="1405"/>
                  </a:lnTo>
                  <a:lnTo>
                    <a:pt x="1798" y="1227"/>
                  </a:lnTo>
                  <a:lnTo>
                    <a:pt x="1798" y="1036"/>
                  </a:lnTo>
                  <a:close/>
                  <a:moveTo>
                    <a:pt x="2334" y="0"/>
                  </a:moveTo>
                  <a:cubicBezTo>
                    <a:pt x="2191" y="0"/>
                    <a:pt x="2072" y="119"/>
                    <a:pt x="2072" y="274"/>
                  </a:cubicBezTo>
                  <a:lnTo>
                    <a:pt x="2072" y="703"/>
                  </a:lnTo>
                  <a:lnTo>
                    <a:pt x="1691" y="703"/>
                  </a:lnTo>
                  <a:cubicBezTo>
                    <a:pt x="1560" y="703"/>
                    <a:pt x="1441" y="810"/>
                    <a:pt x="1441" y="953"/>
                  </a:cubicBezTo>
                  <a:lnTo>
                    <a:pt x="1441" y="1060"/>
                  </a:lnTo>
                  <a:lnTo>
                    <a:pt x="179" y="1060"/>
                  </a:lnTo>
                  <a:cubicBezTo>
                    <a:pt x="84" y="1060"/>
                    <a:pt x="0" y="1132"/>
                    <a:pt x="0" y="1239"/>
                  </a:cubicBezTo>
                  <a:cubicBezTo>
                    <a:pt x="0" y="1346"/>
                    <a:pt x="72" y="1417"/>
                    <a:pt x="179" y="1417"/>
                  </a:cubicBezTo>
                  <a:lnTo>
                    <a:pt x="1441" y="1417"/>
                  </a:lnTo>
                  <a:lnTo>
                    <a:pt x="1441" y="1524"/>
                  </a:lnTo>
                  <a:cubicBezTo>
                    <a:pt x="1441" y="1655"/>
                    <a:pt x="1548" y="1774"/>
                    <a:pt x="1691" y="1774"/>
                  </a:cubicBezTo>
                  <a:lnTo>
                    <a:pt x="3596" y="1774"/>
                  </a:lnTo>
                  <a:cubicBezTo>
                    <a:pt x="3739" y="1774"/>
                    <a:pt x="3858" y="1667"/>
                    <a:pt x="3858" y="1524"/>
                  </a:cubicBezTo>
                  <a:lnTo>
                    <a:pt x="3858" y="1417"/>
                  </a:lnTo>
                  <a:lnTo>
                    <a:pt x="6680" y="1417"/>
                  </a:lnTo>
                  <a:lnTo>
                    <a:pt x="6680" y="3763"/>
                  </a:lnTo>
                  <a:cubicBezTo>
                    <a:pt x="6680" y="3858"/>
                    <a:pt x="6751" y="3941"/>
                    <a:pt x="6858" y="3941"/>
                  </a:cubicBezTo>
                  <a:cubicBezTo>
                    <a:pt x="6954" y="3941"/>
                    <a:pt x="7037" y="3870"/>
                    <a:pt x="7037" y="3763"/>
                  </a:cubicBezTo>
                  <a:lnTo>
                    <a:pt x="7037" y="1417"/>
                  </a:lnTo>
                  <a:cubicBezTo>
                    <a:pt x="7025" y="1191"/>
                    <a:pt x="6870" y="1048"/>
                    <a:pt x="6680" y="1048"/>
                  </a:cubicBezTo>
                  <a:lnTo>
                    <a:pt x="3858" y="1048"/>
                  </a:lnTo>
                  <a:lnTo>
                    <a:pt x="3858" y="941"/>
                  </a:lnTo>
                  <a:cubicBezTo>
                    <a:pt x="3858" y="810"/>
                    <a:pt x="3751" y="679"/>
                    <a:pt x="3596" y="679"/>
                  </a:cubicBezTo>
                  <a:lnTo>
                    <a:pt x="3227" y="679"/>
                  </a:lnTo>
                  <a:lnTo>
                    <a:pt x="3227" y="274"/>
                  </a:lnTo>
                  <a:cubicBezTo>
                    <a:pt x="3227" y="119"/>
                    <a:pt x="3108" y="0"/>
                    <a:pt x="2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3" name="Google Shape;14763;p90"/>
            <p:cNvSpPr/>
            <p:nvPr/>
          </p:nvSpPr>
          <p:spPr>
            <a:xfrm>
              <a:off x="5337883" y="3369060"/>
              <a:ext cx="307141" cy="344639"/>
            </a:xfrm>
            <a:custGeom>
              <a:avLst/>
              <a:gdLst/>
              <a:ahLst/>
              <a:cxnLst/>
              <a:rect l="l" t="t" r="r" b="b"/>
              <a:pathLst>
                <a:path w="9657" h="10836" extrusionOk="0">
                  <a:moveTo>
                    <a:pt x="5811" y="1774"/>
                  </a:moveTo>
                  <a:lnTo>
                    <a:pt x="6370" y="2572"/>
                  </a:lnTo>
                  <a:lnTo>
                    <a:pt x="6144" y="2453"/>
                  </a:lnTo>
                  <a:cubicBezTo>
                    <a:pt x="6119" y="2445"/>
                    <a:pt x="6087" y="2436"/>
                    <a:pt x="6054" y="2436"/>
                  </a:cubicBezTo>
                  <a:cubicBezTo>
                    <a:pt x="6041" y="2436"/>
                    <a:pt x="6027" y="2438"/>
                    <a:pt x="6013" y="2441"/>
                  </a:cubicBezTo>
                  <a:cubicBezTo>
                    <a:pt x="5965" y="2453"/>
                    <a:pt x="5941" y="2489"/>
                    <a:pt x="5906" y="2536"/>
                  </a:cubicBezTo>
                  <a:lnTo>
                    <a:pt x="5775" y="2798"/>
                  </a:lnTo>
                  <a:lnTo>
                    <a:pt x="5596" y="2548"/>
                  </a:lnTo>
                  <a:cubicBezTo>
                    <a:pt x="5560" y="2501"/>
                    <a:pt x="5501" y="2465"/>
                    <a:pt x="5465" y="2465"/>
                  </a:cubicBezTo>
                  <a:cubicBezTo>
                    <a:pt x="5441" y="2465"/>
                    <a:pt x="5430" y="2465"/>
                    <a:pt x="5406" y="2489"/>
                  </a:cubicBezTo>
                  <a:lnTo>
                    <a:pt x="5203" y="2548"/>
                  </a:lnTo>
                  <a:lnTo>
                    <a:pt x="5811" y="1774"/>
                  </a:lnTo>
                  <a:close/>
                  <a:moveTo>
                    <a:pt x="2870" y="3346"/>
                  </a:moveTo>
                  <a:lnTo>
                    <a:pt x="3179" y="3787"/>
                  </a:lnTo>
                  <a:lnTo>
                    <a:pt x="2905" y="4049"/>
                  </a:lnTo>
                  <a:lnTo>
                    <a:pt x="2798" y="3906"/>
                  </a:lnTo>
                  <a:cubicBezTo>
                    <a:pt x="2763" y="3858"/>
                    <a:pt x="2703" y="3822"/>
                    <a:pt x="2643" y="3822"/>
                  </a:cubicBezTo>
                  <a:lnTo>
                    <a:pt x="2620" y="3822"/>
                  </a:lnTo>
                  <a:lnTo>
                    <a:pt x="2453" y="3858"/>
                  </a:lnTo>
                  <a:lnTo>
                    <a:pt x="2501" y="3822"/>
                  </a:lnTo>
                  <a:lnTo>
                    <a:pt x="2870" y="3346"/>
                  </a:lnTo>
                  <a:close/>
                  <a:moveTo>
                    <a:pt x="6084" y="2870"/>
                  </a:moveTo>
                  <a:lnTo>
                    <a:pt x="6763" y="3227"/>
                  </a:lnTo>
                  <a:lnTo>
                    <a:pt x="7870" y="4811"/>
                  </a:lnTo>
                  <a:lnTo>
                    <a:pt x="1679" y="4811"/>
                  </a:lnTo>
                  <a:lnTo>
                    <a:pt x="2143" y="4275"/>
                  </a:lnTo>
                  <a:lnTo>
                    <a:pt x="2572" y="4203"/>
                  </a:lnTo>
                  <a:lnTo>
                    <a:pt x="2727" y="4418"/>
                  </a:lnTo>
                  <a:cubicBezTo>
                    <a:pt x="2751" y="4465"/>
                    <a:pt x="2798" y="4501"/>
                    <a:pt x="2846" y="4501"/>
                  </a:cubicBezTo>
                  <a:lnTo>
                    <a:pt x="2858" y="4501"/>
                  </a:lnTo>
                  <a:cubicBezTo>
                    <a:pt x="2905" y="4501"/>
                    <a:pt x="2941" y="4477"/>
                    <a:pt x="2977" y="4453"/>
                  </a:cubicBezTo>
                  <a:lnTo>
                    <a:pt x="3358" y="4084"/>
                  </a:lnTo>
                  <a:lnTo>
                    <a:pt x="3525" y="4322"/>
                  </a:lnTo>
                  <a:cubicBezTo>
                    <a:pt x="3560" y="4358"/>
                    <a:pt x="3620" y="4394"/>
                    <a:pt x="3655" y="4394"/>
                  </a:cubicBezTo>
                  <a:cubicBezTo>
                    <a:pt x="3727" y="4394"/>
                    <a:pt x="3763" y="4358"/>
                    <a:pt x="3798" y="4334"/>
                  </a:cubicBezTo>
                  <a:lnTo>
                    <a:pt x="4798" y="3048"/>
                  </a:lnTo>
                  <a:lnTo>
                    <a:pt x="5346" y="2870"/>
                  </a:lnTo>
                  <a:lnTo>
                    <a:pt x="5632" y="3263"/>
                  </a:lnTo>
                  <a:cubicBezTo>
                    <a:pt x="5656" y="3310"/>
                    <a:pt x="5715" y="3334"/>
                    <a:pt x="5763" y="3334"/>
                  </a:cubicBezTo>
                  <a:lnTo>
                    <a:pt x="5775" y="3334"/>
                  </a:lnTo>
                  <a:cubicBezTo>
                    <a:pt x="5834" y="3334"/>
                    <a:pt x="5894" y="3287"/>
                    <a:pt x="5906" y="3227"/>
                  </a:cubicBezTo>
                  <a:lnTo>
                    <a:pt x="6084" y="2870"/>
                  </a:lnTo>
                  <a:close/>
                  <a:moveTo>
                    <a:pt x="8811" y="5132"/>
                  </a:moveTo>
                  <a:lnTo>
                    <a:pt x="8811" y="5537"/>
                  </a:lnTo>
                  <a:lnTo>
                    <a:pt x="750" y="5537"/>
                  </a:lnTo>
                  <a:lnTo>
                    <a:pt x="750" y="5132"/>
                  </a:lnTo>
                  <a:close/>
                  <a:moveTo>
                    <a:pt x="9263" y="5882"/>
                  </a:moveTo>
                  <a:lnTo>
                    <a:pt x="9263" y="6239"/>
                  </a:lnTo>
                  <a:lnTo>
                    <a:pt x="298" y="6239"/>
                  </a:lnTo>
                  <a:lnTo>
                    <a:pt x="298" y="5882"/>
                  </a:lnTo>
                  <a:close/>
                  <a:moveTo>
                    <a:pt x="4239" y="6597"/>
                  </a:moveTo>
                  <a:lnTo>
                    <a:pt x="4239" y="7620"/>
                  </a:lnTo>
                  <a:lnTo>
                    <a:pt x="3167" y="7620"/>
                  </a:lnTo>
                  <a:lnTo>
                    <a:pt x="3465" y="6597"/>
                  </a:lnTo>
                  <a:close/>
                  <a:moveTo>
                    <a:pt x="6084" y="6597"/>
                  </a:moveTo>
                  <a:lnTo>
                    <a:pt x="6382" y="7620"/>
                  </a:lnTo>
                  <a:lnTo>
                    <a:pt x="5310" y="7620"/>
                  </a:lnTo>
                  <a:lnTo>
                    <a:pt x="5310" y="6597"/>
                  </a:lnTo>
                  <a:close/>
                  <a:moveTo>
                    <a:pt x="4941" y="6597"/>
                  </a:moveTo>
                  <a:lnTo>
                    <a:pt x="4941" y="9466"/>
                  </a:lnTo>
                  <a:lnTo>
                    <a:pt x="4953" y="9466"/>
                  </a:lnTo>
                  <a:lnTo>
                    <a:pt x="4596" y="9478"/>
                  </a:lnTo>
                  <a:cubicBezTo>
                    <a:pt x="4596" y="9478"/>
                    <a:pt x="4584" y="9478"/>
                    <a:pt x="4584" y="9466"/>
                  </a:cubicBezTo>
                  <a:lnTo>
                    <a:pt x="4584" y="6597"/>
                  </a:lnTo>
                  <a:close/>
                  <a:moveTo>
                    <a:pt x="3132" y="6585"/>
                  </a:moveTo>
                  <a:lnTo>
                    <a:pt x="1965" y="10514"/>
                  </a:lnTo>
                  <a:lnTo>
                    <a:pt x="1584" y="10514"/>
                  </a:lnTo>
                  <a:lnTo>
                    <a:pt x="1584" y="10490"/>
                  </a:lnTo>
                  <a:lnTo>
                    <a:pt x="2727" y="6585"/>
                  </a:lnTo>
                  <a:close/>
                  <a:moveTo>
                    <a:pt x="6846" y="6597"/>
                  </a:moveTo>
                  <a:lnTo>
                    <a:pt x="7989" y="10514"/>
                  </a:lnTo>
                  <a:lnTo>
                    <a:pt x="7608" y="10526"/>
                  </a:lnTo>
                  <a:lnTo>
                    <a:pt x="7596" y="10526"/>
                  </a:lnTo>
                  <a:lnTo>
                    <a:pt x="6442" y="6597"/>
                  </a:lnTo>
                  <a:close/>
                  <a:moveTo>
                    <a:pt x="786" y="0"/>
                  </a:moveTo>
                  <a:cubicBezTo>
                    <a:pt x="596" y="0"/>
                    <a:pt x="453" y="143"/>
                    <a:pt x="453" y="346"/>
                  </a:cubicBezTo>
                  <a:lnTo>
                    <a:pt x="453" y="5501"/>
                  </a:lnTo>
                  <a:lnTo>
                    <a:pt x="298" y="5501"/>
                  </a:lnTo>
                  <a:cubicBezTo>
                    <a:pt x="131" y="5501"/>
                    <a:pt x="0" y="5644"/>
                    <a:pt x="0" y="5799"/>
                  </a:cubicBezTo>
                  <a:lnTo>
                    <a:pt x="0" y="6251"/>
                  </a:lnTo>
                  <a:cubicBezTo>
                    <a:pt x="0" y="6418"/>
                    <a:pt x="131" y="6549"/>
                    <a:pt x="298" y="6549"/>
                  </a:cubicBezTo>
                  <a:lnTo>
                    <a:pt x="2393" y="6549"/>
                  </a:lnTo>
                  <a:lnTo>
                    <a:pt x="1286" y="10371"/>
                  </a:lnTo>
                  <a:cubicBezTo>
                    <a:pt x="1250" y="10478"/>
                    <a:pt x="1262" y="10597"/>
                    <a:pt x="1346" y="10680"/>
                  </a:cubicBezTo>
                  <a:cubicBezTo>
                    <a:pt x="1417" y="10776"/>
                    <a:pt x="1524" y="10835"/>
                    <a:pt x="1620" y="10835"/>
                  </a:cubicBezTo>
                  <a:lnTo>
                    <a:pt x="2012" y="10835"/>
                  </a:lnTo>
                  <a:cubicBezTo>
                    <a:pt x="2179" y="10835"/>
                    <a:pt x="2310" y="10728"/>
                    <a:pt x="2358" y="10585"/>
                  </a:cubicBezTo>
                  <a:lnTo>
                    <a:pt x="3132" y="7930"/>
                  </a:lnTo>
                  <a:lnTo>
                    <a:pt x="4298" y="7930"/>
                  </a:lnTo>
                  <a:lnTo>
                    <a:pt x="4298" y="9430"/>
                  </a:lnTo>
                  <a:cubicBezTo>
                    <a:pt x="4298" y="9633"/>
                    <a:pt x="4465" y="9787"/>
                    <a:pt x="4656" y="9787"/>
                  </a:cubicBezTo>
                  <a:lnTo>
                    <a:pt x="5001" y="9787"/>
                  </a:lnTo>
                  <a:cubicBezTo>
                    <a:pt x="5191" y="9787"/>
                    <a:pt x="5358" y="9633"/>
                    <a:pt x="5358" y="9430"/>
                  </a:cubicBezTo>
                  <a:lnTo>
                    <a:pt x="5358" y="7930"/>
                  </a:lnTo>
                  <a:lnTo>
                    <a:pt x="6537" y="7930"/>
                  </a:lnTo>
                  <a:lnTo>
                    <a:pt x="7311" y="10585"/>
                  </a:lnTo>
                  <a:cubicBezTo>
                    <a:pt x="7358" y="10728"/>
                    <a:pt x="7489" y="10835"/>
                    <a:pt x="7656" y="10835"/>
                  </a:cubicBezTo>
                  <a:lnTo>
                    <a:pt x="8037" y="10835"/>
                  </a:lnTo>
                  <a:cubicBezTo>
                    <a:pt x="8156" y="10835"/>
                    <a:pt x="8263" y="10787"/>
                    <a:pt x="8323" y="10680"/>
                  </a:cubicBezTo>
                  <a:cubicBezTo>
                    <a:pt x="8394" y="10597"/>
                    <a:pt x="8406" y="10478"/>
                    <a:pt x="8382" y="10371"/>
                  </a:cubicBezTo>
                  <a:lnTo>
                    <a:pt x="7263" y="6549"/>
                  </a:lnTo>
                  <a:lnTo>
                    <a:pt x="9359" y="6549"/>
                  </a:lnTo>
                  <a:cubicBezTo>
                    <a:pt x="9525" y="6549"/>
                    <a:pt x="9656" y="6418"/>
                    <a:pt x="9656" y="6251"/>
                  </a:cubicBezTo>
                  <a:lnTo>
                    <a:pt x="9656" y="5799"/>
                  </a:lnTo>
                  <a:cubicBezTo>
                    <a:pt x="9621" y="5668"/>
                    <a:pt x="9478" y="5537"/>
                    <a:pt x="9323" y="5537"/>
                  </a:cubicBezTo>
                  <a:lnTo>
                    <a:pt x="9168" y="5537"/>
                  </a:lnTo>
                  <a:lnTo>
                    <a:pt x="9168" y="3525"/>
                  </a:lnTo>
                  <a:cubicBezTo>
                    <a:pt x="9168" y="3441"/>
                    <a:pt x="9097" y="3346"/>
                    <a:pt x="8989" y="3346"/>
                  </a:cubicBezTo>
                  <a:cubicBezTo>
                    <a:pt x="8882" y="3346"/>
                    <a:pt x="8811" y="3429"/>
                    <a:pt x="8811" y="3525"/>
                  </a:cubicBezTo>
                  <a:lnTo>
                    <a:pt x="8811" y="4775"/>
                  </a:lnTo>
                  <a:lnTo>
                    <a:pt x="8370" y="4775"/>
                  </a:lnTo>
                  <a:lnTo>
                    <a:pt x="7084" y="2965"/>
                  </a:lnTo>
                  <a:lnTo>
                    <a:pt x="5965" y="1370"/>
                  </a:lnTo>
                  <a:cubicBezTo>
                    <a:pt x="5941" y="1322"/>
                    <a:pt x="5882" y="1298"/>
                    <a:pt x="5834" y="1298"/>
                  </a:cubicBezTo>
                  <a:cubicBezTo>
                    <a:pt x="5775" y="1298"/>
                    <a:pt x="5727" y="1322"/>
                    <a:pt x="5703" y="1358"/>
                  </a:cubicBezTo>
                  <a:lnTo>
                    <a:pt x="3727" y="3906"/>
                  </a:lnTo>
                  <a:lnTo>
                    <a:pt x="3036" y="2929"/>
                  </a:lnTo>
                  <a:cubicBezTo>
                    <a:pt x="3013" y="2894"/>
                    <a:pt x="2965" y="2870"/>
                    <a:pt x="2917" y="2858"/>
                  </a:cubicBezTo>
                  <a:lnTo>
                    <a:pt x="2905" y="2858"/>
                  </a:lnTo>
                  <a:cubicBezTo>
                    <a:pt x="2846" y="2858"/>
                    <a:pt x="2798" y="2894"/>
                    <a:pt x="2774" y="2917"/>
                  </a:cubicBezTo>
                  <a:lnTo>
                    <a:pt x="1346" y="4763"/>
                  </a:lnTo>
                  <a:lnTo>
                    <a:pt x="786" y="4763"/>
                  </a:lnTo>
                  <a:lnTo>
                    <a:pt x="786" y="358"/>
                  </a:lnTo>
                  <a:lnTo>
                    <a:pt x="1548" y="358"/>
                  </a:lnTo>
                  <a:cubicBezTo>
                    <a:pt x="1643" y="358"/>
                    <a:pt x="1727" y="286"/>
                    <a:pt x="1727" y="179"/>
                  </a:cubicBezTo>
                  <a:cubicBezTo>
                    <a:pt x="1727" y="84"/>
                    <a:pt x="1655" y="0"/>
                    <a:pt x="1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4" name="Google Shape;14764;p90"/>
          <p:cNvGrpSpPr/>
          <p:nvPr/>
        </p:nvGrpSpPr>
        <p:grpSpPr>
          <a:xfrm>
            <a:off x="4883835" y="3337255"/>
            <a:ext cx="323425" cy="377557"/>
            <a:chOff x="4883835" y="3337255"/>
            <a:chExt cx="323425" cy="377557"/>
          </a:xfrm>
          <a:solidFill>
            <a:schemeClr val="bg1"/>
          </a:solidFill>
        </p:grpSpPr>
        <p:sp>
          <p:nvSpPr>
            <p:cNvPr id="14765" name="Google Shape;14765;p90"/>
            <p:cNvSpPr/>
            <p:nvPr/>
          </p:nvSpPr>
          <p:spPr>
            <a:xfrm>
              <a:off x="4883835" y="3447682"/>
              <a:ext cx="323425" cy="142932"/>
            </a:xfrm>
            <a:custGeom>
              <a:avLst/>
              <a:gdLst/>
              <a:ahLst/>
              <a:cxnLst/>
              <a:rect l="l" t="t" r="r" b="b"/>
              <a:pathLst>
                <a:path w="10169" h="4494" extrusionOk="0">
                  <a:moveTo>
                    <a:pt x="7537" y="1993"/>
                  </a:moveTo>
                  <a:lnTo>
                    <a:pt x="7537" y="2005"/>
                  </a:lnTo>
                  <a:lnTo>
                    <a:pt x="7537" y="2279"/>
                  </a:lnTo>
                  <a:lnTo>
                    <a:pt x="7537" y="2291"/>
                  </a:lnTo>
                  <a:lnTo>
                    <a:pt x="7537" y="2577"/>
                  </a:lnTo>
                  <a:cubicBezTo>
                    <a:pt x="7502" y="2589"/>
                    <a:pt x="7442" y="2636"/>
                    <a:pt x="7299" y="2672"/>
                  </a:cubicBezTo>
                  <a:cubicBezTo>
                    <a:pt x="7109" y="2731"/>
                    <a:pt x="6787" y="2791"/>
                    <a:pt x="6371" y="2839"/>
                  </a:cubicBezTo>
                  <a:cubicBezTo>
                    <a:pt x="6347" y="2839"/>
                    <a:pt x="6335" y="2839"/>
                    <a:pt x="6299" y="2851"/>
                  </a:cubicBezTo>
                  <a:cubicBezTo>
                    <a:pt x="5990" y="2886"/>
                    <a:pt x="5656" y="2898"/>
                    <a:pt x="5299" y="2910"/>
                  </a:cubicBezTo>
                  <a:lnTo>
                    <a:pt x="4847" y="2910"/>
                  </a:lnTo>
                  <a:cubicBezTo>
                    <a:pt x="4501" y="2910"/>
                    <a:pt x="4156" y="2886"/>
                    <a:pt x="3846" y="2851"/>
                  </a:cubicBezTo>
                  <a:cubicBezTo>
                    <a:pt x="3811" y="2851"/>
                    <a:pt x="3799" y="2851"/>
                    <a:pt x="3775" y="2839"/>
                  </a:cubicBezTo>
                  <a:cubicBezTo>
                    <a:pt x="3358" y="2791"/>
                    <a:pt x="3037" y="2731"/>
                    <a:pt x="2846" y="2672"/>
                  </a:cubicBezTo>
                  <a:cubicBezTo>
                    <a:pt x="2715" y="2636"/>
                    <a:pt x="2632" y="2601"/>
                    <a:pt x="2620" y="2577"/>
                  </a:cubicBezTo>
                  <a:lnTo>
                    <a:pt x="2620" y="2410"/>
                  </a:lnTo>
                  <a:lnTo>
                    <a:pt x="2620" y="2398"/>
                  </a:lnTo>
                  <a:lnTo>
                    <a:pt x="2620" y="2291"/>
                  </a:lnTo>
                  <a:lnTo>
                    <a:pt x="2620" y="2279"/>
                  </a:lnTo>
                  <a:lnTo>
                    <a:pt x="2620" y="2243"/>
                  </a:lnTo>
                  <a:lnTo>
                    <a:pt x="2620" y="2077"/>
                  </a:lnTo>
                  <a:lnTo>
                    <a:pt x="2620" y="2065"/>
                  </a:lnTo>
                  <a:lnTo>
                    <a:pt x="2620" y="2005"/>
                  </a:lnTo>
                  <a:lnTo>
                    <a:pt x="2620" y="1993"/>
                  </a:lnTo>
                  <a:cubicBezTo>
                    <a:pt x="3263" y="2112"/>
                    <a:pt x="4144" y="2184"/>
                    <a:pt x="5085" y="2184"/>
                  </a:cubicBezTo>
                  <a:cubicBezTo>
                    <a:pt x="6013" y="2184"/>
                    <a:pt x="6906" y="2112"/>
                    <a:pt x="7537" y="1993"/>
                  </a:cubicBezTo>
                  <a:close/>
                  <a:moveTo>
                    <a:pt x="2239" y="2112"/>
                  </a:moveTo>
                  <a:lnTo>
                    <a:pt x="2239" y="2136"/>
                  </a:lnTo>
                  <a:lnTo>
                    <a:pt x="2239" y="2303"/>
                  </a:lnTo>
                  <a:lnTo>
                    <a:pt x="2239" y="2362"/>
                  </a:lnTo>
                  <a:lnTo>
                    <a:pt x="2239" y="2374"/>
                  </a:lnTo>
                  <a:lnTo>
                    <a:pt x="2239" y="2601"/>
                  </a:lnTo>
                  <a:lnTo>
                    <a:pt x="2239" y="2636"/>
                  </a:lnTo>
                  <a:cubicBezTo>
                    <a:pt x="2239" y="2874"/>
                    <a:pt x="2501" y="3017"/>
                    <a:pt x="3156" y="3136"/>
                  </a:cubicBezTo>
                  <a:cubicBezTo>
                    <a:pt x="3668" y="3232"/>
                    <a:pt x="4346" y="3267"/>
                    <a:pt x="5061" y="3267"/>
                  </a:cubicBezTo>
                  <a:cubicBezTo>
                    <a:pt x="5775" y="3267"/>
                    <a:pt x="6454" y="3232"/>
                    <a:pt x="6966" y="3136"/>
                  </a:cubicBezTo>
                  <a:cubicBezTo>
                    <a:pt x="7609" y="3017"/>
                    <a:pt x="7895" y="2874"/>
                    <a:pt x="7895" y="2636"/>
                  </a:cubicBezTo>
                  <a:lnTo>
                    <a:pt x="7895" y="2398"/>
                  </a:lnTo>
                  <a:lnTo>
                    <a:pt x="7895" y="2339"/>
                  </a:lnTo>
                  <a:lnTo>
                    <a:pt x="7895" y="2172"/>
                  </a:lnTo>
                  <a:lnTo>
                    <a:pt x="7895" y="2136"/>
                  </a:lnTo>
                  <a:cubicBezTo>
                    <a:pt x="8073" y="2160"/>
                    <a:pt x="8240" y="2160"/>
                    <a:pt x="8395" y="2172"/>
                  </a:cubicBezTo>
                  <a:lnTo>
                    <a:pt x="8514" y="2172"/>
                  </a:lnTo>
                  <a:cubicBezTo>
                    <a:pt x="8728" y="2184"/>
                    <a:pt x="9049" y="2208"/>
                    <a:pt x="9323" y="2267"/>
                  </a:cubicBezTo>
                  <a:cubicBezTo>
                    <a:pt x="9585" y="2327"/>
                    <a:pt x="9752" y="2410"/>
                    <a:pt x="9764" y="2517"/>
                  </a:cubicBezTo>
                  <a:cubicBezTo>
                    <a:pt x="9766" y="2516"/>
                    <a:pt x="9769" y="2516"/>
                    <a:pt x="9771" y="2516"/>
                  </a:cubicBezTo>
                  <a:cubicBezTo>
                    <a:pt x="9796" y="2516"/>
                    <a:pt x="9769" y="2587"/>
                    <a:pt x="9680" y="2720"/>
                  </a:cubicBezTo>
                  <a:cubicBezTo>
                    <a:pt x="9430" y="3053"/>
                    <a:pt x="8871" y="3398"/>
                    <a:pt x="8204" y="3648"/>
                  </a:cubicBezTo>
                  <a:cubicBezTo>
                    <a:pt x="7323" y="3994"/>
                    <a:pt x="6240" y="4172"/>
                    <a:pt x="5085" y="4172"/>
                  </a:cubicBezTo>
                  <a:cubicBezTo>
                    <a:pt x="3918" y="4172"/>
                    <a:pt x="2846" y="3994"/>
                    <a:pt x="1953" y="3648"/>
                  </a:cubicBezTo>
                  <a:cubicBezTo>
                    <a:pt x="1287" y="3398"/>
                    <a:pt x="739" y="3053"/>
                    <a:pt x="477" y="2720"/>
                  </a:cubicBezTo>
                  <a:cubicBezTo>
                    <a:pt x="370" y="2589"/>
                    <a:pt x="358" y="2505"/>
                    <a:pt x="358" y="2481"/>
                  </a:cubicBezTo>
                  <a:cubicBezTo>
                    <a:pt x="394" y="2374"/>
                    <a:pt x="548" y="2291"/>
                    <a:pt x="810" y="2231"/>
                  </a:cubicBezTo>
                  <a:cubicBezTo>
                    <a:pt x="1072" y="2172"/>
                    <a:pt x="1406" y="2160"/>
                    <a:pt x="1608" y="2136"/>
                  </a:cubicBezTo>
                  <a:lnTo>
                    <a:pt x="1727" y="2136"/>
                  </a:lnTo>
                  <a:cubicBezTo>
                    <a:pt x="1894" y="2124"/>
                    <a:pt x="2060" y="2124"/>
                    <a:pt x="2239" y="2112"/>
                  </a:cubicBezTo>
                  <a:close/>
                  <a:moveTo>
                    <a:pt x="2344" y="1"/>
                  </a:moveTo>
                  <a:cubicBezTo>
                    <a:pt x="2333" y="1"/>
                    <a:pt x="2322" y="2"/>
                    <a:pt x="2310" y="5"/>
                  </a:cubicBezTo>
                  <a:cubicBezTo>
                    <a:pt x="2227" y="17"/>
                    <a:pt x="2144" y="100"/>
                    <a:pt x="2168" y="195"/>
                  </a:cubicBezTo>
                  <a:cubicBezTo>
                    <a:pt x="2239" y="684"/>
                    <a:pt x="2263" y="1207"/>
                    <a:pt x="2287" y="1743"/>
                  </a:cubicBezTo>
                  <a:cubicBezTo>
                    <a:pt x="2084" y="1755"/>
                    <a:pt x="1929" y="1755"/>
                    <a:pt x="1751" y="1767"/>
                  </a:cubicBezTo>
                  <a:lnTo>
                    <a:pt x="1632" y="1767"/>
                  </a:lnTo>
                  <a:cubicBezTo>
                    <a:pt x="1072" y="1803"/>
                    <a:pt x="167" y="1850"/>
                    <a:pt x="48" y="2386"/>
                  </a:cubicBezTo>
                  <a:cubicBezTo>
                    <a:pt x="1" y="2529"/>
                    <a:pt x="84" y="2720"/>
                    <a:pt x="227" y="2922"/>
                  </a:cubicBezTo>
                  <a:cubicBezTo>
                    <a:pt x="525" y="3303"/>
                    <a:pt x="1120" y="3672"/>
                    <a:pt x="1846" y="3958"/>
                  </a:cubicBezTo>
                  <a:cubicBezTo>
                    <a:pt x="2775" y="4315"/>
                    <a:pt x="3906" y="4494"/>
                    <a:pt x="5097" y="4494"/>
                  </a:cubicBezTo>
                  <a:cubicBezTo>
                    <a:pt x="6299" y="4494"/>
                    <a:pt x="7418" y="4315"/>
                    <a:pt x="8335" y="3958"/>
                  </a:cubicBezTo>
                  <a:cubicBezTo>
                    <a:pt x="9073" y="3672"/>
                    <a:pt x="9669" y="3303"/>
                    <a:pt x="9966" y="2922"/>
                  </a:cubicBezTo>
                  <a:cubicBezTo>
                    <a:pt x="10109" y="2743"/>
                    <a:pt x="10169" y="2565"/>
                    <a:pt x="10145" y="2398"/>
                  </a:cubicBezTo>
                  <a:cubicBezTo>
                    <a:pt x="10002" y="1862"/>
                    <a:pt x="9097" y="1815"/>
                    <a:pt x="8561" y="1791"/>
                  </a:cubicBezTo>
                  <a:lnTo>
                    <a:pt x="8442" y="1791"/>
                  </a:lnTo>
                  <a:cubicBezTo>
                    <a:pt x="8276" y="1767"/>
                    <a:pt x="8097" y="1767"/>
                    <a:pt x="7906" y="1755"/>
                  </a:cubicBezTo>
                  <a:cubicBezTo>
                    <a:pt x="7918" y="1219"/>
                    <a:pt x="7966" y="696"/>
                    <a:pt x="8025" y="207"/>
                  </a:cubicBezTo>
                  <a:cubicBezTo>
                    <a:pt x="8037" y="124"/>
                    <a:pt x="7966" y="29"/>
                    <a:pt x="7883" y="17"/>
                  </a:cubicBezTo>
                  <a:cubicBezTo>
                    <a:pt x="7876" y="16"/>
                    <a:pt x="7869" y="16"/>
                    <a:pt x="7862" y="16"/>
                  </a:cubicBezTo>
                  <a:cubicBezTo>
                    <a:pt x="7775" y="16"/>
                    <a:pt x="7702" y="83"/>
                    <a:pt x="7680" y="160"/>
                  </a:cubicBezTo>
                  <a:cubicBezTo>
                    <a:pt x="7621" y="636"/>
                    <a:pt x="7585" y="1136"/>
                    <a:pt x="7561" y="1636"/>
                  </a:cubicBezTo>
                  <a:cubicBezTo>
                    <a:pt x="6954" y="1755"/>
                    <a:pt x="6049" y="1827"/>
                    <a:pt x="5097" y="1827"/>
                  </a:cubicBezTo>
                  <a:cubicBezTo>
                    <a:pt x="4132" y="1827"/>
                    <a:pt x="3251" y="1755"/>
                    <a:pt x="2620" y="1636"/>
                  </a:cubicBezTo>
                  <a:cubicBezTo>
                    <a:pt x="2608" y="1136"/>
                    <a:pt x="2561" y="624"/>
                    <a:pt x="2501" y="148"/>
                  </a:cubicBezTo>
                  <a:cubicBezTo>
                    <a:pt x="2490" y="74"/>
                    <a:pt x="2424" y="1"/>
                    <a:pt x="23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6" name="Google Shape;14766;p90"/>
            <p:cNvSpPr/>
            <p:nvPr/>
          </p:nvSpPr>
          <p:spPr>
            <a:xfrm>
              <a:off x="4931161" y="3600377"/>
              <a:ext cx="228392" cy="114434"/>
            </a:xfrm>
            <a:custGeom>
              <a:avLst/>
              <a:gdLst/>
              <a:ahLst/>
              <a:cxnLst/>
              <a:rect l="l" t="t" r="r" b="b"/>
              <a:pathLst>
                <a:path w="7181" h="3598" extrusionOk="0">
                  <a:moveTo>
                    <a:pt x="3823" y="967"/>
                  </a:moveTo>
                  <a:cubicBezTo>
                    <a:pt x="3906" y="967"/>
                    <a:pt x="3942" y="1014"/>
                    <a:pt x="3978" y="1074"/>
                  </a:cubicBezTo>
                  <a:lnTo>
                    <a:pt x="3978" y="1109"/>
                  </a:lnTo>
                  <a:lnTo>
                    <a:pt x="3978" y="1133"/>
                  </a:lnTo>
                  <a:lnTo>
                    <a:pt x="3978" y="2443"/>
                  </a:lnTo>
                  <a:lnTo>
                    <a:pt x="3978" y="2479"/>
                  </a:lnTo>
                  <a:lnTo>
                    <a:pt x="3978" y="2502"/>
                  </a:lnTo>
                  <a:cubicBezTo>
                    <a:pt x="3966" y="2562"/>
                    <a:pt x="3906" y="2610"/>
                    <a:pt x="3823" y="2610"/>
                  </a:cubicBezTo>
                  <a:lnTo>
                    <a:pt x="3382" y="2610"/>
                  </a:lnTo>
                  <a:cubicBezTo>
                    <a:pt x="3311" y="2610"/>
                    <a:pt x="3263" y="2562"/>
                    <a:pt x="3228" y="2502"/>
                  </a:cubicBezTo>
                  <a:lnTo>
                    <a:pt x="3228" y="2479"/>
                  </a:lnTo>
                  <a:lnTo>
                    <a:pt x="3228" y="2443"/>
                  </a:lnTo>
                  <a:lnTo>
                    <a:pt x="3228" y="1133"/>
                  </a:lnTo>
                  <a:lnTo>
                    <a:pt x="3228" y="1109"/>
                  </a:lnTo>
                  <a:lnTo>
                    <a:pt x="3228" y="1074"/>
                  </a:lnTo>
                  <a:cubicBezTo>
                    <a:pt x="3251" y="1014"/>
                    <a:pt x="3311" y="967"/>
                    <a:pt x="3382" y="967"/>
                  </a:cubicBezTo>
                  <a:close/>
                  <a:moveTo>
                    <a:pt x="6018" y="345"/>
                  </a:moveTo>
                  <a:cubicBezTo>
                    <a:pt x="6123" y="345"/>
                    <a:pt x="6218" y="361"/>
                    <a:pt x="6299" y="395"/>
                  </a:cubicBezTo>
                  <a:cubicBezTo>
                    <a:pt x="6478" y="467"/>
                    <a:pt x="6597" y="586"/>
                    <a:pt x="6668" y="752"/>
                  </a:cubicBezTo>
                  <a:cubicBezTo>
                    <a:pt x="6835" y="1169"/>
                    <a:pt x="6561" y="1717"/>
                    <a:pt x="6561" y="1717"/>
                  </a:cubicBezTo>
                  <a:cubicBezTo>
                    <a:pt x="6537" y="1764"/>
                    <a:pt x="6537" y="1824"/>
                    <a:pt x="6561" y="1871"/>
                  </a:cubicBezTo>
                  <a:cubicBezTo>
                    <a:pt x="6585" y="1883"/>
                    <a:pt x="6835" y="2431"/>
                    <a:pt x="6692" y="2836"/>
                  </a:cubicBezTo>
                  <a:cubicBezTo>
                    <a:pt x="6621" y="3003"/>
                    <a:pt x="6502" y="3122"/>
                    <a:pt x="6311" y="3193"/>
                  </a:cubicBezTo>
                  <a:cubicBezTo>
                    <a:pt x="6237" y="3225"/>
                    <a:pt x="6151" y="3241"/>
                    <a:pt x="6052" y="3241"/>
                  </a:cubicBezTo>
                  <a:cubicBezTo>
                    <a:pt x="5643" y="3241"/>
                    <a:pt x="5033" y="2968"/>
                    <a:pt x="4323" y="2479"/>
                  </a:cubicBezTo>
                  <a:lnTo>
                    <a:pt x="4323" y="2443"/>
                  </a:lnTo>
                  <a:lnTo>
                    <a:pt x="4323" y="2300"/>
                  </a:lnTo>
                  <a:lnTo>
                    <a:pt x="5037" y="2491"/>
                  </a:lnTo>
                  <a:lnTo>
                    <a:pt x="5073" y="2491"/>
                  </a:lnTo>
                  <a:cubicBezTo>
                    <a:pt x="5156" y="2491"/>
                    <a:pt x="5228" y="2443"/>
                    <a:pt x="5240" y="2360"/>
                  </a:cubicBezTo>
                  <a:cubicBezTo>
                    <a:pt x="5275" y="2264"/>
                    <a:pt x="5216" y="2169"/>
                    <a:pt x="5121" y="2133"/>
                  </a:cubicBezTo>
                  <a:lnTo>
                    <a:pt x="4323" y="1907"/>
                  </a:lnTo>
                  <a:lnTo>
                    <a:pt x="4323" y="1657"/>
                  </a:lnTo>
                  <a:lnTo>
                    <a:pt x="5121" y="1431"/>
                  </a:lnTo>
                  <a:cubicBezTo>
                    <a:pt x="5216" y="1407"/>
                    <a:pt x="5275" y="1312"/>
                    <a:pt x="5240" y="1217"/>
                  </a:cubicBezTo>
                  <a:cubicBezTo>
                    <a:pt x="5221" y="1140"/>
                    <a:pt x="5156" y="1087"/>
                    <a:pt x="5076" y="1087"/>
                  </a:cubicBezTo>
                  <a:cubicBezTo>
                    <a:pt x="5056" y="1087"/>
                    <a:pt x="5035" y="1090"/>
                    <a:pt x="5013" y="1098"/>
                  </a:cubicBezTo>
                  <a:lnTo>
                    <a:pt x="4299" y="1288"/>
                  </a:lnTo>
                  <a:lnTo>
                    <a:pt x="4299" y="1133"/>
                  </a:lnTo>
                  <a:lnTo>
                    <a:pt x="4299" y="1109"/>
                  </a:lnTo>
                  <a:cubicBezTo>
                    <a:pt x="5002" y="606"/>
                    <a:pt x="5600" y="345"/>
                    <a:pt x="6018" y="345"/>
                  </a:cubicBezTo>
                  <a:close/>
                  <a:moveTo>
                    <a:pt x="1132" y="359"/>
                  </a:moveTo>
                  <a:cubicBezTo>
                    <a:pt x="1549" y="359"/>
                    <a:pt x="2144" y="633"/>
                    <a:pt x="2858" y="1133"/>
                  </a:cubicBezTo>
                  <a:lnTo>
                    <a:pt x="2858" y="1169"/>
                  </a:lnTo>
                  <a:lnTo>
                    <a:pt x="2858" y="1312"/>
                  </a:lnTo>
                  <a:lnTo>
                    <a:pt x="2144" y="1121"/>
                  </a:lnTo>
                  <a:cubicBezTo>
                    <a:pt x="2131" y="1118"/>
                    <a:pt x="2118" y="1116"/>
                    <a:pt x="2105" y="1116"/>
                  </a:cubicBezTo>
                  <a:cubicBezTo>
                    <a:pt x="2030" y="1116"/>
                    <a:pt x="1948" y="1170"/>
                    <a:pt x="1918" y="1240"/>
                  </a:cubicBezTo>
                  <a:cubicBezTo>
                    <a:pt x="1906" y="1312"/>
                    <a:pt x="1965" y="1419"/>
                    <a:pt x="2061" y="1431"/>
                  </a:cubicBezTo>
                  <a:lnTo>
                    <a:pt x="2858" y="1657"/>
                  </a:lnTo>
                  <a:lnTo>
                    <a:pt x="2858" y="1931"/>
                  </a:lnTo>
                  <a:lnTo>
                    <a:pt x="2061" y="2145"/>
                  </a:lnTo>
                  <a:cubicBezTo>
                    <a:pt x="1965" y="2181"/>
                    <a:pt x="1906" y="2264"/>
                    <a:pt x="1942" y="2372"/>
                  </a:cubicBezTo>
                  <a:cubicBezTo>
                    <a:pt x="1954" y="2443"/>
                    <a:pt x="2025" y="2502"/>
                    <a:pt x="2108" y="2502"/>
                  </a:cubicBezTo>
                  <a:lnTo>
                    <a:pt x="2144" y="2502"/>
                  </a:lnTo>
                  <a:lnTo>
                    <a:pt x="2858" y="2312"/>
                  </a:lnTo>
                  <a:lnTo>
                    <a:pt x="2858" y="2467"/>
                  </a:lnTo>
                  <a:lnTo>
                    <a:pt x="2858" y="2491"/>
                  </a:lnTo>
                  <a:cubicBezTo>
                    <a:pt x="2155" y="2994"/>
                    <a:pt x="1558" y="3255"/>
                    <a:pt x="1146" y="3255"/>
                  </a:cubicBezTo>
                  <a:cubicBezTo>
                    <a:pt x="1042" y="3255"/>
                    <a:pt x="949" y="3239"/>
                    <a:pt x="870" y="3205"/>
                  </a:cubicBezTo>
                  <a:cubicBezTo>
                    <a:pt x="692" y="3134"/>
                    <a:pt x="572" y="3014"/>
                    <a:pt x="489" y="2848"/>
                  </a:cubicBezTo>
                  <a:cubicBezTo>
                    <a:pt x="334" y="2431"/>
                    <a:pt x="596" y="1883"/>
                    <a:pt x="596" y="1883"/>
                  </a:cubicBezTo>
                  <a:cubicBezTo>
                    <a:pt x="632" y="1836"/>
                    <a:pt x="632" y="1776"/>
                    <a:pt x="596" y="1729"/>
                  </a:cubicBezTo>
                  <a:cubicBezTo>
                    <a:pt x="596" y="1729"/>
                    <a:pt x="346" y="1181"/>
                    <a:pt x="489" y="764"/>
                  </a:cubicBezTo>
                  <a:cubicBezTo>
                    <a:pt x="549" y="597"/>
                    <a:pt x="668" y="478"/>
                    <a:pt x="870" y="407"/>
                  </a:cubicBezTo>
                  <a:cubicBezTo>
                    <a:pt x="942" y="383"/>
                    <a:pt x="1025" y="359"/>
                    <a:pt x="1132" y="359"/>
                  </a:cubicBezTo>
                  <a:close/>
                  <a:moveTo>
                    <a:pt x="1141" y="0"/>
                  </a:moveTo>
                  <a:cubicBezTo>
                    <a:pt x="1002" y="0"/>
                    <a:pt x="871" y="23"/>
                    <a:pt x="751" y="74"/>
                  </a:cubicBezTo>
                  <a:cubicBezTo>
                    <a:pt x="477" y="193"/>
                    <a:pt x="287" y="371"/>
                    <a:pt x="180" y="633"/>
                  </a:cubicBezTo>
                  <a:cubicBezTo>
                    <a:pt x="1" y="1074"/>
                    <a:pt x="180" y="1598"/>
                    <a:pt x="251" y="1800"/>
                  </a:cubicBezTo>
                  <a:cubicBezTo>
                    <a:pt x="227" y="1895"/>
                    <a:pt x="168" y="2026"/>
                    <a:pt x="144" y="2193"/>
                  </a:cubicBezTo>
                  <a:cubicBezTo>
                    <a:pt x="72" y="2491"/>
                    <a:pt x="96" y="2741"/>
                    <a:pt x="180" y="2967"/>
                  </a:cubicBezTo>
                  <a:cubicBezTo>
                    <a:pt x="287" y="3217"/>
                    <a:pt x="465" y="3419"/>
                    <a:pt x="751" y="3514"/>
                  </a:cubicBezTo>
                  <a:cubicBezTo>
                    <a:pt x="870" y="3562"/>
                    <a:pt x="1001" y="3598"/>
                    <a:pt x="1144" y="3598"/>
                  </a:cubicBezTo>
                  <a:cubicBezTo>
                    <a:pt x="1727" y="3598"/>
                    <a:pt x="2442" y="3205"/>
                    <a:pt x="3013" y="2800"/>
                  </a:cubicBezTo>
                  <a:cubicBezTo>
                    <a:pt x="3097" y="2895"/>
                    <a:pt x="3228" y="2955"/>
                    <a:pt x="3370" y="2955"/>
                  </a:cubicBezTo>
                  <a:lnTo>
                    <a:pt x="3811" y="2955"/>
                  </a:lnTo>
                  <a:cubicBezTo>
                    <a:pt x="3966" y="2955"/>
                    <a:pt x="4085" y="2895"/>
                    <a:pt x="4168" y="2800"/>
                  </a:cubicBezTo>
                  <a:cubicBezTo>
                    <a:pt x="4752" y="3205"/>
                    <a:pt x="5454" y="3598"/>
                    <a:pt x="6037" y="3598"/>
                  </a:cubicBezTo>
                  <a:cubicBezTo>
                    <a:pt x="6180" y="3598"/>
                    <a:pt x="6311" y="3562"/>
                    <a:pt x="6430" y="3514"/>
                  </a:cubicBezTo>
                  <a:cubicBezTo>
                    <a:pt x="6704" y="3395"/>
                    <a:pt x="6895" y="3217"/>
                    <a:pt x="7002" y="2967"/>
                  </a:cubicBezTo>
                  <a:cubicBezTo>
                    <a:pt x="7180" y="2502"/>
                    <a:pt x="7014" y="1991"/>
                    <a:pt x="6930" y="1788"/>
                  </a:cubicBezTo>
                  <a:cubicBezTo>
                    <a:pt x="6954" y="1705"/>
                    <a:pt x="7014" y="1574"/>
                    <a:pt x="7049" y="1407"/>
                  </a:cubicBezTo>
                  <a:cubicBezTo>
                    <a:pt x="7109" y="1109"/>
                    <a:pt x="7085" y="848"/>
                    <a:pt x="7002" y="633"/>
                  </a:cubicBezTo>
                  <a:cubicBezTo>
                    <a:pt x="6895" y="371"/>
                    <a:pt x="6716" y="181"/>
                    <a:pt x="6430" y="74"/>
                  </a:cubicBezTo>
                  <a:cubicBezTo>
                    <a:pt x="6308" y="23"/>
                    <a:pt x="6175" y="0"/>
                    <a:pt x="6035" y="0"/>
                  </a:cubicBezTo>
                  <a:cubicBezTo>
                    <a:pt x="5449" y="0"/>
                    <a:pt x="4735" y="394"/>
                    <a:pt x="4168" y="788"/>
                  </a:cubicBezTo>
                  <a:cubicBezTo>
                    <a:pt x="4085" y="705"/>
                    <a:pt x="3954" y="645"/>
                    <a:pt x="3811" y="645"/>
                  </a:cubicBezTo>
                  <a:lnTo>
                    <a:pt x="3370" y="645"/>
                  </a:lnTo>
                  <a:cubicBezTo>
                    <a:pt x="3216" y="645"/>
                    <a:pt x="3097" y="705"/>
                    <a:pt x="3013" y="788"/>
                  </a:cubicBezTo>
                  <a:cubicBezTo>
                    <a:pt x="2437" y="394"/>
                    <a:pt x="1721" y="0"/>
                    <a:pt x="11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7" name="Google Shape;14767;p90"/>
            <p:cNvSpPr/>
            <p:nvPr/>
          </p:nvSpPr>
          <p:spPr>
            <a:xfrm>
              <a:off x="4926263" y="3337255"/>
              <a:ext cx="238601" cy="97355"/>
            </a:xfrm>
            <a:custGeom>
              <a:avLst/>
              <a:gdLst/>
              <a:ahLst/>
              <a:cxnLst/>
              <a:rect l="l" t="t" r="r" b="b"/>
              <a:pathLst>
                <a:path w="7502" h="3061" extrusionOk="0">
                  <a:moveTo>
                    <a:pt x="3774" y="346"/>
                  </a:moveTo>
                  <a:cubicBezTo>
                    <a:pt x="4667" y="346"/>
                    <a:pt x="5513" y="405"/>
                    <a:pt x="6168" y="524"/>
                  </a:cubicBezTo>
                  <a:cubicBezTo>
                    <a:pt x="6858" y="643"/>
                    <a:pt x="7096" y="798"/>
                    <a:pt x="7144" y="869"/>
                  </a:cubicBezTo>
                  <a:cubicBezTo>
                    <a:pt x="7096" y="917"/>
                    <a:pt x="6953" y="1000"/>
                    <a:pt x="6572" y="1108"/>
                  </a:cubicBezTo>
                  <a:cubicBezTo>
                    <a:pt x="6561" y="1108"/>
                    <a:pt x="6549" y="1108"/>
                    <a:pt x="6525" y="1120"/>
                  </a:cubicBezTo>
                  <a:lnTo>
                    <a:pt x="6513" y="1120"/>
                  </a:lnTo>
                  <a:cubicBezTo>
                    <a:pt x="6501" y="1120"/>
                    <a:pt x="6489" y="1120"/>
                    <a:pt x="6465" y="1131"/>
                  </a:cubicBezTo>
                  <a:lnTo>
                    <a:pt x="6453" y="1131"/>
                  </a:lnTo>
                  <a:cubicBezTo>
                    <a:pt x="6441" y="1131"/>
                    <a:pt x="6430" y="1131"/>
                    <a:pt x="6430" y="1155"/>
                  </a:cubicBezTo>
                  <a:lnTo>
                    <a:pt x="6406" y="1155"/>
                  </a:lnTo>
                  <a:cubicBezTo>
                    <a:pt x="6394" y="1155"/>
                    <a:pt x="6382" y="1155"/>
                    <a:pt x="6370" y="1167"/>
                  </a:cubicBezTo>
                  <a:lnTo>
                    <a:pt x="6346" y="1167"/>
                  </a:lnTo>
                  <a:cubicBezTo>
                    <a:pt x="6334" y="1167"/>
                    <a:pt x="6310" y="1179"/>
                    <a:pt x="6287" y="1179"/>
                  </a:cubicBezTo>
                  <a:cubicBezTo>
                    <a:pt x="6275" y="1179"/>
                    <a:pt x="6251" y="1191"/>
                    <a:pt x="6215" y="1191"/>
                  </a:cubicBezTo>
                  <a:cubicBezTo>
                    <a:pt x="6203" y="1191"/>
                    <a:pt x="6168" y="1215"/>
                    <a:pt x="6156" y="1215"/>
                  </a:cubicBezTo>
                  <a:cubicBezTo>
                    <a:pt x="6132" y="1215"/>
                    <a:pt x="6084" y="1227"/>
                    <a:pt x="6049" y="1227"/>
                  </a:cubicBezTo>
                  <a:lnTo>
                    <a:pt x="6025" y="1227"/>
                  </a:lnTo>
                  <a:cubicBezTo>
                    <a:pt x="6013" y="1227"/>
                    <a:pt x="5977" y="1227"/>
                    <a:pt x="5965" y="1239"/>
                  </a:cubicBezTo>
                  <a:cubicBezTo>
                    <a:pt x="5929" y="1239"/>
                    <a:pt x="5918" y="1239"/>
                    <a:pt x="5894" y="1250"/>
                  </a:cubicBezTo>
                  <a:lnTo>
                    <a:pt x="5846" y="1250"/>
                  </a:lnTo>
                  <a:cubicBezTo>
                    <a:pt x="5810" y="1250"/>
                    <a:pt x="5787" y="1274"/>
                    <a:pt x="5751" y="1274"/>
                  </a:cubicBezTo>
                  <a:cubicBezTo>
                    <a:pt x="5382" y="1310"/>
                    <a:pt x="4965" y="1358"/>
                    <a:pt x="4525" y="1370"/>
                  </a:cubicBezTo>
                  <a:lnTo>
                    <a:pt x="3048" y="1370"/>
                  </a:lnTo>
                  <a:cubicBezTo>
                    <a:pt x="2620" y="1358"/>
                    <a:pt x="2203" y="1310"/>
                    <a:pt x="1822" y="1274"/>
                  </a:cubicBezTo>
                  <a:lnTo>
                    <a:pt x="1810" y="1274"/>
                  </a:lnTo>
                  <a:cubicBezTo>
                    <a:pt x="1786" y="1274"/>
                    <a:pt x="1750" y="1250"/>
                    <a:pt x="1727" y="1250"/>
                  </a:cubicBezTo>
                  <a:lnTo>
                    <a:pt x="1679" y="1250"/>
                  </a:lnTo>
                  <a:cubicBezTo>
                    <a:pt x="1643" y="1250"/>
                    <a:pt x="1631" y="1250"/>
                    <a:pt x="1608" y="1239"/>
                  </a:cubicBezTo>
                  <a:cubicBezTo>
                    <a:pt x="1584" y="1239"/>
                    <a:pt x="1560" y="1239"/>
                    <a:pt x="1548" y="1227"/>
                  </a:cubicBezTo>
                  <a:lnTo>
                    <a:pt x="1512" y="1227"/>
                  </a:lnTo>
                  <a:cubicBezTo>
                    <a:pt x="1488" y="1227"/>
                    <a:pt x="1441" y="1215"/>
                    <a:pt x="1405" y="1215"/>
                  </a:cubicBezTo>
                  <a:cubicBezTo>
                    <a:pt x="1393" y="1215"/>
                    <a:pt x="1369" y="1191"/>
                    <a:pt x="1346" y="1191"/>
                  </a:cubicBezTo>
                  <a:cubicBezTo>
                    <a:pt x="1310" y="1179"/>
                    <a:pt x="1262" y="1179"/>
                    <a:pt x="1215" y="1167"/>
                  </a:cubicBezTo>
                  <a:lnTo>
                    <a:pt x="1203" y="1167"/>
                  </a:lnTo>
                  <a:cubicBezTo>
                    <a:pt x="1191" y="1167"/>
                    <a:pt x="1167" y="1167"/>
                    <a:pt x="1155" y="1155"/>
                  </a:cubicBezTo>
                  <a:lnTo>
                    <a:pt x="1143" y="1155"/>
                  </a:lnTo>
                  <a:cubicBezTo>
                    <a:pt x="1131" y="1155"/>
                    <a:pt x="1107" y="1155"/>
                    <a:pt x="1096" y="1131"/>
                  </a:cubicBezTo>
                  <a:lnTo>
                    <a:pt x="1084" y="1131"/>
                  </a:lnTo>
                  <a:cubicBezTo>
                    <a:pt x="1072" y="1131"/>
                    <a:pt x="1048" y="1131"/>
                    <a:pt x="1036" y="1120"/>
                  </a:cubicBezTo>
                  <a:lnTo>
                    <a:pt x="1024" y="1120"/>
                  </a:lnTo>
                  <a:cubicBezTo>
                    <a:pt x="1012" y="1120"/>
                    <a:pt x="988" y="1120"/>
                    <a:pt x="976" y="1108"/>
                  </a:cubicBezTo>
                  <a:cubicBezTo>
                    <a:pt x="595" y="1000"/>
                    <a:pt x="453" y="917"/>
                    <a:pt x="417" y="881"/>
                  </a:cubicBezTo>
                  <a:lnTo>
                    <a:pt x="393" y="881"/>
                  </a:lnTo>
                  <a:lnTo>
                    <a:pt x="381" y="869"/>
                  </a:lnTo>
                  <a:cubicBezTo>
                    <a:pt x="429" y="810"/>
                    <a:pt x="679" y="655"/>
                    <a:pt x="1381" y="524"/>
                  </a:cubicBezTo>
                  <a:cubicBezTo>
                    <a:pt x="2036" y="405"/>
                    <a:pt x="2881" y="346"/>
                    <a:pt x="3774" y="346"/>
                  </a:cubicBezTo>
                  <a:close/>
                  <a:moveTo>
                    <a:pt x="3751" y="0"/>
                  </a:moveTo>
                  <a:cubicBezTo>
                    <a:pt x="2774" y="0"/>
                    <a:pt x="1869" y="72"/>
                    <a:pt x="1191" y="215"/>
                  </a:cubicBezTo>
                  <a:cubicBezTo>
                    <a:pt x="405" y="358"/>
                    <a:pt x="24" y="548"/>
                    <a:pt x="0" y="834"/>
                  </a:cubicBezTo>
                  <a:lnTo>
                    <a:pt x="0" y="869"/>
                  </a:lnTo>
                  <a:cubicBezTo>
                    <a:pt x="0" y="953"/>
                    <a:pt x="36" y="1048"/>
                    <a:pt x="107" y="1120"/>
                  </a:cubicBezTo>
                  <a:cubicBezTo>
                    <a:pt x="250" y="1405"/>
                    <a:pt x="488" y="1989"/>
                    <a:pt x="667" y="2894"/>
                  </a:cubicBezTo>
                  <a:cubicBezTo>
                    <a:pt x="677" y="2963"/>
                    <a:pt x="754" y="3033"/>
                    <a:pt x="827" y="3033"/>
                  </a:cubicBezTo>
                  <a:cubicBezTo>
                    <a:pt x="841" y="3033"/>
                    <a:pt x="856" y="3030"/>
                    <a:pt x="869" y="3025"/>
                  </a:cubicBezTo>
                  <a:cubicBezTo>
                    <a:pt x="965" y="3013"/>
                    <a:pt x="1036" y="2905"/>
                    <a:pt x="1012" y="2822"/>
                  </a:cubicBezTo>
                  <a:cubicBezTo>
                    <a:pt x="869" y="2191"/>
                    <a:pt x="726" y="1715"/>
                    <a:pt x="595" y="1370"/>
                  </a:cubicBezTo>
                  <a:lnTo>
                    <a:pt x="595" y="1370"/>
                  </a:lnTo>
                  <a:lnTo>
                    <a:pt x="726" y="1417"/>
                  </a:lnTo>
                  <a:lnTo>
                    <a:pt x="738" y="1417"/>
                  </a:lnTo>
                  <a:cubicBezTo>
                    <a:pt x="750" y="1417"/>
                    <a:pt x="750" y="1417"/>
                    <a:pt x="774" y="1429"/>
                  </a:cubicBezTo>
                  <a:cubicBezTo>
                    <a:pt x="1036" y="1512"/>
                    <a:pt x="1346" y="1560"/>
                    <a:pt x="1703" y="1608"/>
                  </a:cubicBezTo>
                  <a:cubicBezTo>
                    <a:pt x="1738" y="1608"/>
                    <a:pt x="1750" y="1608"/>
                    <a:pt x="1786" y="1631"/>
                  </a:cubicBezTo>
                  <a:lnTo>
                    <a:pt x="1810" y="1631"/>
                  </a:lnTo>
                  <a:cubicBezTo>
                    <a:pt x="2298" y="1691"/>
                    <a:pt x="2858" y="1715"/>
                    <a:pt x="3453" y="1727"/>
                  </a:cubicBezTo>
                  <a:lnTo>
                    <a:pt x="4227" y="1727"/>
                  </a:lnTo>
                  <a:cubicBezTo>
                    <a:pt x="4894" y="1715"/>
                    <a:pt x="5537" y="1655"/>
                    <a:pt x="6072" y="1584"/>
                  </a:cubicBezTo>
                  <a:cubicBezTo>
                    <a:pt x="6108" y="1584"/>
                    <a:pt x="6144" y="1572"/>
                    <a:pt x="6168" y="1572"/>
                  </a:cubicBezTo>
                  <a:lnTo>
                    <a:pt x="6191" y="1572"/>
                  </a:lnTo>
                  <a:cubicBezTo>
                    <a:pt x="6334" y="1536"/>
                    <a:pt x="6465" y="1512"/>
                    <a:pt x="6584" y="1477"/>
                  </a:cubicBezTo>
                  <a:cubicBezTo>
                    <a:pt x="6608" y="1477"/>
                    <a:pt x="6620" y="1465"/>
                    <a:pt x="6644" y="1465"/>
                  </a:cubicBezTo>
                  <a:lnTo>
                    <a:pt x="6680" y="1465"/>
                  </a:lnTo>
                  <a:cubicBezTo>
                    <a:pt x="6751" y="1453"/>
                    <a:pt x="6822" y="1417"/>
                    <a:pt x="6882" y="1405"/>
                  </a:cubicBezTo>
                  <a:lnTo>
                    <a:pt x="6882" y="1405"/>
                  </a:lnTo>
                  <a:cubicBezTo>
                    <a:pt x="6751" y="1751"/>
                    <a:pt x="6608" y="2227"/>
                    <a:pt x="6465" y="2846"/>
                  </a:cubicBezTo>
                  <a:cubicBezTo>
                    <a:pt x="6453" y="2941"/>
                    <a:pt x="6513" y="3036"/>
                    <a:pt x="6608" y="3060"/>
                  </a:cubicBezTo>
                  <a:lnTo>
                    <a:pt x="6632" y="3060"/>
                  </a:lnTo>
                  <a:cubicBezTo>
                    <a:pt x="6703" y="3060"/>
                    <a:pt x="6787" y="3001"/>
                    <a:pt x="6811" y="2917"/>
                  </a:cubicBezTo>
                  <a:cubicBezTo>
                    <a:pt x="7001" y="2012"/>
                    <a:pt x="7239" y="1429"/>
                    <a:pt x="7358" y="1155"/>
                  </a:cubicBezTo>
                  <a:cubicBezTo>
                    <a:pt x="7465" y="1036"/>
                    <a:pt x="7501" y="953"/>
                    <a:pt x="7501" y="858"/>
                  </a:cubicBezTo>
                  <a:lnTo>
                    <a:pt x="7501" y="834"/>
                  </a:lnTo>
                  <a:cubicBezTo>
                    <a:pt x="7465" y="560"/>
                    <a:pt x="7096" y="358"/>
                    <a:pt x="6310" y="215"/>
                  </a:cubicBezTo>
                  <a:cubicBezTo>
                    <a:pt x="5620" y="72"/>
                    <a:pt x="4715" y="0"/>
                    <a:pt x="3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8" name="Google Shape;14768;p90"/>
          <p:cNvGrpSpPr/>
          <p:nvPr/>
        </p:nvGrpSpPr>
        <p:grpSpPr>
          <a:xfrm>
            <a:off x="6193310" y="3407289"/>
            <a:ext cx="352590" cy="237488"/>
            <a:chOff x="6193310" y="3407289"/>
            <a:chExt cx="352590" cy="237488"/>
          </a:xfrm>
          <a:solidFill>
            <a:schemeClr val="bg1"/>
          </a:solidFill>
        </p:grpSpPr>
        <p:sp>
          <p:nvSpPr>
            <p:cNvPr id="14769" name="Google Shape;14769;p90"/>
            <p:cNvSpPr/>
            <p:nvPr/>
          </p:nvSpPr>
          <p:spPr>
            <a:xfrm>
              <a:off x="6193310" y="3522042"/>
              <a:ext cx="352590" cy="122735"/>
            </a:xfrm>
            <a:custGeom>
              <a:avLst/>
              <a:gdLst/>
              <a:ahLst/>
              <a:cxnLst/>
              <a:rect l="l" t="t" r="r" b="b"/>
              <a:pathLst>
                <a:path w="11086" h="3859" extrusionOk="0">
                  <a:moveTo>
                    <a:pt x="10549" y="310"/>
                  </a:moveTo>
                  <a:cubicBezTo>
                    <a:pt x="10668" y="310"/>
                    <a:pt x="10776" y="417"/>
                    <a:pt x="10776" y="536"/>
                  </a:cubicBezTo>
                  <a:lnTo>
                    <a:pt x="10776" y="3287"/>
                  </a:lnTo>
                  <a:lnTo>
                    <a:pt x="10764" y="3287"/>
                  </a:lnTo>
                  <a:cubicBezTo>
                    <a:pt x="10764" y="3406"/>
                    <a:pt x="10657" y="3513"/>
                    <a:pt x="10538" y="3513"/>
                  </a:cubicBezTo>
                  <a:lnTo>
                    <a:pt x="6811" y="3513"/>
                  </a:lnTo>
                  <a:cubicBezTo>
                    <a:pt x="6692" y="3513"/>
                    <a:pt x="6597" y="3465"/>
                    <a:pt x="6513" y="3394"/>
                  </a:cubicBezTo>
                  <a:lnTo>
                    <a:pt x="5668" y="2620"/>
                  </a:lnTo>
                  <a:cubicBezTo>
                    <a:pt x="5644" y="2584"/>
                    <a:pt x="5608" y="2572"/>
                    <a:pt x="5561" y="2572"/>
                  </a:cubicBezTo>
                  <a:cubicBezTo>
                    <a:pt x="5525" y="2572"/>
                    <a:pt x="5454" y="2584"/>
                    <a:pt x="5430" y="2620"/>
                  </a:cubicBezTo>
                  <a:lnTo>
                    <a:pt x="4584" y="3394"/>
                  </a:lnTo>
                  <a:cubicBezTo>
                    <a:pt x="4489" y="3465"/>
                    <a:pt x="4382" y="3513"/>
                    <a:pt x="4287" y="3513"/>
                  </a:cubicBezTo>
                  <a:lnTo>
                    <a:pt x="560" y="3513"/>
                  </a:lnTo>
                  <a:cubicBezTo>
                    <a:pt x="441" y="3513"/>
                    <a:pt x="334" y="3406"/>
                    <a:pt x="334" y="3287"/>
                  </a:cubicBezTo>
                  <a:lnTo>
                    <a:pt x="334" y="536"/>
                  </a:lnTo>
                  <a:cubicBezTo>
                    <a:pt x="334" y="417"/>
                    <a:pt x="441" y="310"/>
                    <a:pt x="560" y="310"/>
                  </a:cubicBezTo>
                  <a:close/>
                  <a:moveTo>
                    <a:pt x="548" y="1"/>
                  </a:moveTo>
                  <a:cubicBezTo>
                    <a:pt x="251" y="1"/>
                    <a:pt x="0" y="251"/>
                    <a:pt x="0" y="548"/>
                  </a:cubicBezTo>
                  <a:lnTo>
                    <a:pt x="0" y="3299"/>
                  </a:lnTo>
                  <a:cubicBezTo>
                    <a:pt x="0" y="3596"/>
                    <a:pt x="251" y="3858"/>
                    <a:pt x="548" y="3858"/>
                  </a:cubicBezTo>
                  <a:lnTo>
                    <a:pt x="4275" y="3858"/>
                  </a:lnTo>
                  <a:cubicBezTo>
                    <a:pt x="4465" y="3858"/>
                    <a:pt x="4644" y="3775"/>
                    <a:pt x="4787" y="3644"/>
                  </a:cubicBezTo>
                  <a:lnTo>
                    <a:pt x="5537" y="2965"/>
                  </a:lnTo>
                  <a:lnTo>
                    <a:pt x="6275" y="3644"/>
                  </a:lnTo>
                  <a:cubicBezTo>
                    <a:pt x="6430" y="3775"/>
                    <a:pt x="6608" y="3858"/>
                    <a:pt x="6799" y="3858"/>
                  </a:cubicBezTo>
                  <a:lnTo>
                    <a:pt x="10526" y="3858"/>
                  </a:lnTo>
                  <a:cubicBezTo>
                    <a:pt x="10823" y="3858"/>
                    <a:pt x="11073" y="3596"/>
                    <a:pt x="11073" y="3299"/>
                  </a:cubicBezTo>
                  <a:lnTo>
                    <a:pt x="11073" y="548"/>
                  </a:lnTo>
                  <a:cubicBezTo>
                    <a:pt x="11085" y="239"/>
                    <a:pt x="10835" y="1"/>
                    <a:pt x="10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0" name="Google Shape;14770;p90"/>
            <p:cNvSpPr/>
            <p:nvPr/>
          </p:nvSpPr>
          <p:spPr>
            <a:xfrm>
              <a:off x="6217927" y="3546277"/>
              <a:ext cx="132563" cy="73120"/>
            </a:xfrm>
            <a:custGeom>
              <a:avLst/>
              <a:gdLst/>
              <a:ahLst/>
              <a:cxnLst/>
              <a:rect l="l" t="t" r="r" b="b"/>
              <a:pathLst>
                <a:path w="4168" h="2299" extrusionOk="0">
                  <a:moveTo>
                    <a:pt x="3834" y="322"/>
                  </a:moveTo>
                  <a:lnTo>
                    <a:pt x="3834" y="1560"/>
                  </a:lnTo>
                  <a:lnTo>
                    <a:pt x="3382" y="1977"/>
                  </a:lnTo>
                  <a:lnTo>
                    <a:pt x="322" y="1977"/>
                  </a:lnTo>
                  <a:lnTo>
                    <a:pt x="322" y="322"/>
                  </a:lnTo>
                  <a:close/>
                  <a:moveTo>
                    <a:pt x="250" y="1"/>
                  </a:moveTo>
                  <a:cubicBezTo>
                    <a:pt x="119" y="1"/>
                    <a:pt x="0" y="120"/>
                    <a:pt x="0" y="251"/>
                  </a:cubicBezTo>
                  <a:lnTo>
                    <a:pt x="0" y="2048"/>
                  </a:lnTo>
                  <a:cubicBezTo>
                    <a:pt x="0" y="2179"/>
                    <a:pt x="119" y="2298"/>
                    <a:pt x="250" y="2298"/>
                  </a:cubicBezTo>
                  <a:lnTo>
                    <a:pt x="3406" y="2298"/>
                  </a:lnTo>
                  <a:cubicBezTo>
                    <a:pt x="3465" y="2298"/>
                    <a:pt x="3525" y="2275"/>
                    <a:pt x="3572" y="2239"/>
                  </a:cubicBezTo>
                  <a:lnTo>
                    <a:pt x="4072" y="1787"/>
                  </a:lnTo>
                  <a:cubicBezTo>
                    <a:pt x="4120" y="1739"/>
                    <a:pt x="4156" y="1667"/>
                    <a:pt x="4156" y="1608"/>
                  </a:cubicBezTo>
                  <a:lnTo>
                    <a:pt x="4156" y="263"/>
                  </a:lnTo>
                  <a:cubicBezTo>
                    <a:pt x="4168" y="120"/>
                    <a:pt x="4049" y="1"/>
                    <a:pt x="39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1" name="Google Shape;14771;p90"/>
            <p:cNvSpPr/>
            <p:nvPr/>
          </p:nvSpPr>
          <p:spPr>
            <a:xfrm>
              <a:off x="6388720" y="3546277"/>
              <a:ext cx="132563" cy="72738"/>
            </a:xfrm>
            <a:custGeom>
              <a:avLst/>
              <a:gdLst/>
              <a:ahLst/>
              <a:cxnLst/>
              <a:rect l="l" t="t" r="r" b="b"/>
              <a:pathLst>
                <a:path w="4168" h="2287" extrusionOk="0">
                  <a:moveTo>
                    <a:pt x="3846" y="322"/>
                  </a:moveTo>
                  <a:lnTo>
                    <a:pt x="3846" y="1977"/>
                  </a:lnTo>
                  <a:lnTo>
                    <a:pt x="786" y="1977"/>
                  </a:lnTo>
                  <a:lnTo>
                    <a:pt x="333" y="1560"/>
                  </a:lnTo>
                  <a:lnTo>
                    <a:pt x="333" y="322"/>
                  </a:lnTo>
                  <a:close/>
                  <a:moveTo>
                    <a:pt x="250" y="1"/>
                  </a:moveTo>
                  <a:cubicBezTo>
                    <a:pt x="119" y="1"/>
                    <a:pt x="0" y="120"/>
                    <a:pt x="0" y="251"/>
                  </a:cubicBezTo>
                  <a:lnTo>
                    <a:pt x="0" y="1584"/>
                  </a:lnTo>
                  <a:cubicBezTo>
                    <a:pt x="0" y="1667"/>
                    <a:pt x="36" y="1727"/>
                    <a:pt x="72" y="1763"/>
                  </a:cubicBezTo>
                  <a:lnTo>
                    <a:pt x="584" y="2227"/>
                  </a:lnTo>
                  <a:cubicBezTo>
                    <a:pt x="631" y="2275"/>
                    <a:pt x="691" y="2287"/>
                    <a:pt x="750" y="2287"/>
                  </a:cubicBezTo>
                  <a:lnTo>
                    <a:pt x="3905" y="2287"/>
                  </a:lnTo>
                  <a:cubicBezTo>
                    <a:pt x="4036" y="2287"/>
                    <a:pt x="4155" y="2168"/>
                    <a:pt x="4155" y="2037"/>
                  </a:cubicBezTo>
                  <a:lnTo>
                    <a:pt x="4155" y="239"/>
                  </a:lnTo>
                  <a:cubicBezTo>
                    <a:pt x="4167" y="120"/>
                    <a:pt x="4048" y="1"/>
                    <a:pt x="3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2" name="Google Shape;14772;p90"/>
            <p:cNvSpPr/>
            <p:nvPr/>
          </p:nvSpPr>
          <p:spPr>
            <a:xfrm>
              <a:off x="6405736" y="3407289"/>
              <a:ext cx="121591" cy="105306"/>
            </a:xfrm>
            <a:custGeom>
              <a:avLst/>
              <a:gdLst/>
              <a:ahLst/>
              <a:cxnLst/>
              <a:rect l="l" t="t" r="r" b="b"/>
              <a:pathLst>
                <a:path w="3823" h="3311" extrusionOk="0">
                  <a:moveTo>
                    <a:pt x="668" y="1"/>
                  </a:moveTo>
                  <a:cubicBezTo>
                    <a:pt x="299" y="1"/>
                    <a:pt x="1" y="299"/>
                    <a:pt x="1" y="680"/>
                  </a:cubicBezTo>
                  <a:lnTo>
                    <a:pt x="1" y="1775"/>
                  </a:lnTo>
                  <a:cubicBezTo>
                    <a:pt x="1" y="2073"/>
                    <a:pt x="239" y="2311"/>
                    <a:pt x="537" y="2311"/>
                  </a:cubicBezTo>
                  <a:cubicBezTo>
                    <a:pt x="822" y="2311"/>
                    <a:pt x="1049" y="2085"/>
                    <a:pt x="1072" y="1823"/>
                  </a:cubicBezTo>
                  <a:lnTo>
                    <a:pt x="2132" y="3251"/>
                  </a:lnTo>
                  <a:cubicBezTo>
                    <a:pt x="2156" y="3299"/>
                    <a:pt x="2204" y="3311"/>
                    <a:pt x="2263" y="3311"/>
                  </a:cubicBezTo>
                  <a:cubicBezTo>
                    <a:pt x="2287" y="3311"/>
                    <a:pt x="2335" y="3299"/>
                    <a:pt x="2346" y="3275"/>
                  </a:cubicBezTo>
                  <a:cubicBezTo>
                    <a:pt x="2430" y="3216"/>
                    <a:pt x="2442" y="3132"/>
                    <a:pt x="2382" y="3061"/>
                  </a:cubicBezTo>
                  <a:lnTo>
                    <a:pt x="1037" y="1227"/>
                  </a:lnTo>
                  <a:cubicBezTo>
                    <a:pt x="1009" y="1181"/>
                    <a:pt x="953" y="1164"/>
                    <a:pt x="901" y="1164"/>
                  </a:cubicBezTo>
                  <a:cubicBezTo>
                    <a:pt x="886" y="1164"/>
                    <a:pt x="872" y="1165"/>
                    <a:pt x="858" y="1168"/>
                  </a:cubicBezTo>
                  <a:cubicBezTo>
                    <a:pt x="799" y="1180"/>
                    <a:pt x="739" y="1251"/>
                    <a:pt x="739" y="1311"/>
                  </a:cubicBezTo>
                  <a:lnTo>
                    <a:pt x="739" y="1775"/>
                  </a:lnTo>
                  <a:cubicBezTo>
                    <a:pt x="739" y="1894"/>
                    <a:pt x="656" y="1989"/>
                    <a:pt x="537" y="1989"/>
                  </a:cubicBezTo>
                  <a:cubicBezTo>
                    <a:pt x="418" y="1989"/>
                    <a:pt x="322" y="1894"/>
                    <a:pt x="322" y="1775"/>
                  </a:cubicBezTo>
                  <a:lnTo>
                    <a:pt x="322" y="680"/>
                  </a:lnTo>
                  <a:cubicBezTo>
                    <a:pt x="322" y="477"/>
                    <a:pt x="489" y="322"/>
                    <a:pt x="680" y="322"/>
                  </a:cubicBezTo>
                  <a:cubicBezTo>
                    <a:pt x="787" y="322"/>
                    <a:pt x="882" y="358"/>
                    <a:pt x="941" y="418"/>
                  </a:cubicBezTo>
                  <a:lnTo>
                    <a:pt x="3525" y="3204"/>
                  </a:lnTo>
                  <a:cubicBezTo>
                    <a:pt x="3558" y="3236"/>
                    <a:pt x="3605" y="3255"/>
                    <a:pt x="3651" y="3255"/>
                  </a:cubicBezTo>
                  <a:cubicBezTo>
                    <a:pt x="3688" y="3255"/>
                    <a:pt x="3725" y="3242"/>
                    <a:pt x="3751" y="3216"/>
                  </a:cubicBezTo>
                  <a:cubicBezTo>
                    <a:pt x="3811" y="3180"/>
                    <a:pt x="3823" y="3073"/>
                    <a:pt x="3751" y="3001"/>
                  </a:cubicBezTo>
                  <a:lnTo>
                    <a:pt x="1156" y="215"/>
                  </a:lnTo>
                  <a:cubicBezTo>
                    <a:pt x="1025" y="84"/>
                    <a:pt x="846" y="1"/>
                    <a:pt x="6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3" name="Google Shape;14773;p90"/>
            <p:cNvSpPr/>
            <p:nvPr/>
          </p:nvSpPr>
          <p:spPr>
            <a:xfrm>
              <a:off x="6212616" y="3407289"/>
              <a:ext cx="120827" cy="105306"/>
            </a:xfrm>
            <a:custGeom>
              <a:avLst/>
              <a:gdLst/>
              <a:ahLst/>
              <a:cxnLst/>
              <a:rect l="l" t="t" r="r" b="b"/>
              <a:pathLst>
                <a:path w="3799" h="3311" extrusionOk="0">
                  <a:moveTo>
                    <a:pt x="3132" y="1"/>
                  </a:moveTo>
                  <a:cubicBezTo>
                    <a:pt x="2930" y="1"/>
                    <a:pt x="2751" y="84"/>
                    <a:pt x="2632" y="215"/>
                  </a:cubicBezTo>
                  <a:lnTo>
                    <a:pt x="60" y="2978"/>
                  </a:lnTo>
                  <a:cubicBezTo>
                    <a:pt x="1" y="3037"/>
                    <a:pt x="1" y="3144"/>
                    <a:pt x="72" y="3204"/>
                  </a:cubicBezTo>
                  <a:cubicBezTo>
                    <a:pt x="101" y="3232"/>
                    <a:pt x="140" y="3247"/>
                    <a:pt x="180" y="3247"/>
                  </a:cubicBezTo>
                  <a:cubicBezTo>
                    <a:pt x="223" y="3247"/>
                    <a:pt x="267" y="3229"/>
                    <a:pt x="298" y="3192"/>
                  </a:cubicBezTo>
                  <a:lnTo>
                    <a:pt x="2870" y="418"/>
                  </a:lnTo>
                  <a:cubicBezTo>
                    <a:pt x="2930" y="346"/>
                    <a:pt x="3037" y="311"/>
                    <a:pt x="3132" y="311"/>
                  </a:cubicBezTo>
                  <a:cubicBezTo>
                    <a:pt x="3323" y="311"/>
                    <a:pt x="3489" y="477"/>
                    <a:pt x="3489" y="668"/>
                  </a:cubicBezTo>
                  <a:lnTo>
                    <a:pt x="3489" y="1775"/>
                  </a:lnTo>
                  <a:cubicBezTo>
                    <a:pt x="3489" y="1894"/>
                    <a:pt x="3394" y="1977"/>
                    <a:pt x="3275" y="1977"/>
                  </a:cubicBezTo>
                  <a:cubicBezTo>
                    <a:pt x="3156" y="1977"/>
                    <a:pt x="3061" y="1894"/>
                    <a:pt x="3061" y="1775"/>
                  </a:cubicBezTo>
                  <a:lnTo>
                    <a:pt x="3061" y="1334"/>
                  </a:lnTo>
                  <a:cubicBezTo>
                    <a:pt x="3061" y="1251"/>
                    <a:pt x="3025" y="1192"/>
                    <a:pt x="2953" y="1180"/>
                  </a:cubicBezTo>
                  <a:cubicBezTo>
                    <a:pt x="2937" y="1177"/>
                    <a:pt x="2921" y="1176"/>
                    <a:pt x="2906" y="1176"/>
                  </a:cubicBezTo>
                  <a:cubicBezTo>
                    <a:pt x="2851" y="1176"/>
                    <a:pt x="2800" y="1193"/>
                    <a:pt x="2763" y="1239"/>
                  </a:cubicBezTo>
                  <a:lnTo>
                    <a:pt x="1429" y="3061"/>
                  </a:lnTo>
                  <a:cubicBezTo>
                    <a:pt x="1370" y="3132"/>
                    <a:pt x="1382" y="3239"/>
                    <a:pt x="1465" y="3275"/>
                  </a:cubicBezTo>
                  <a:cubicBezTo>
                    <a:pt x="1489" y="3299"/>
                    <a:pt x="1525" y="3311"/>
                    <a:pt x="1549" y="3311"/>
                  </a:cubicBezTo>
                  <a:cubicBezTo>
                    <a:pt x="1596" y="3311"/>
                    <a:pt x="1656" y="3275"/>
                    <a:pt x="1679" y="3251"/>
                  </a:cubicBezTo>
                  <a:lnTo>
                    <a:pt x="2727" y="1835"/>
                  </a:lnTo>
                  <a:cubicBezTo>
                    <a:pt x="2739" y="2120"/>
                    <a:pt x="2977" y="2323"/>
                    <a:pt x="3263" y="2323"/>
                  </a:cubicBezTo>
                  <a:cubicBezTo>
                    <a:pt x="3561" y="2323"/>
                    <a:pt x="3799" y="2085"/>
                    <a:pt x="3799" y="1787"/>
                  </a:cubicBezTo>
                  <a:lnTo>
                    <a:pt x="3799" y="692"/>
                  </a:lnTo>
                  <a:cubicBezTo>
                    <a:pt x="3799" y="299"/>
                    <a:pt x="3501" y="1"/>
                    <a:pt x="3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74" name="Google Shape;14774;p90"/>
          <p:cNvGrpSpPr/>
          <p:nvPr/>
        </p:nvGrpSpPr>
        <p:grpSpPr>
          <a:xfrm>
            <a:off x="6637117" y="3397843"/>
            <a:ext cx="353735" cy="254504"/>
            <a:chOff x="6637117" y="3397843"/>
            <a:chExt cx="353735" cy="254504"/>
          </a:xfrm>
          <a:solidFill>
            <a:schemeClr val="bg1"/>
          </a:solidFill>
        </p:grpSpPr>
        <p:sp>
          <p:nvSpPr>
            <p:cNvPr id="14775" name="Google Shape;14775;p90"/>
            <p:cNvSpPr/>
            <p:nvPr/>
          </p:nvSpPr>
          <p:spPr>
            <a:xfrm>
              <a:off x="6637117" y="3397843"/>
              <a:ext cx="353735" cy="254504"/>
            </a:xfrm>
            <a:custGeom>
              <a:avLst/>
              <a:gdLst/>
              <a:ahLst/>
              <a:cxnLst/>
              <a:rect l="l" t="t" r="r" b="b"/>
              <a:pathLst>
                <a:path w="11122" h="8002" extrusionOk="0">
                  <a:moveTo>
                    <a:pt x="1941" y="358"/>
                  </a:moveTo>
                  <a:cubicBezTo>
                    <a:pt x="2001" y="358"/>
                    <a:pt x="2048" y="405"/>
                    <a:pt x="2048" y="465"/>
                  </a:cubicBezTo>
                  <a:lnTo>
                    <a:pt x="2025" y="810"/>
                  </a:lnTo>
                  <a:lnTo>
                    <a:pt x="1334" y="810"/>
                  </a:lnTo>
                  <a:lnTo>
                    <a:pt x="1334" y="465"/>
                  </a:lnTo>
                  <a:cubicBezTo>
                    <a:pt x="1334" y="405"/>
                    <a:pt x="1370" y="358"/>
                    <a:pt x="1429" y="358"/>
                  </a:cubicBezTo>
                  <a:close/>
                  <a:moveTo>
                    <a:pt x="10002" y="1179"/>
                  </a:moveTo>
                  <a:cubicBezTo>
                    <a:pt x="10061" y="1179"/>
                    <a:pt x="10109" y="1227"/>
                    <a:pt x="10109" y="1286"/>
                  </a:cubicBezTo>
                  <a:lnTo>
                    <a:pt x="10097" y="1596"/>
                  </a:lnTo>
                  <a:lnTo>
                    <a:pt x="8752" y="1596"/>
                  </a:lnTo>
                  <a:lnTo>
                    <a:pt x="8752" y="1286"/>
                  </a:lnTo>
                  <a:cubicBezTo>
                    <a:pt x="8752" y="1227"/>
                    <a:pt x="8799" y="1179"/>
                    <a:pt x="8859" y="1179"/>
                  </a:cubicBezTo>
                  <a:close/>
                  <a:moveTo>
                    <a:pt x="1417" y="0"/>
                  </a:moveTo>
                  <a:cubicBezTo>
                    <a:pt x="1179" y="0"/>
                    <a:pt x="989" y="203"/>
                    <a:pt x="989" y="441"/>
                  </a:cubicBezTo>
                  <a:lnTo>
                    <a:pt x="989" y="774"/>
                  </a:lnTo>
                  <a:lnTo>
                    <a:pt x="846" y="774"/>
                  </a:lnTo>
                  <a:cubicBezTo>
                    <a:pt x="655" y="774"/>
                    <a:pt x="477" y="834"/>
                    <a:pt x="334" y="953"/>
                  </a:cubicBezTo>
                  <a:cubicBezTo>
                    <a:pt x="251" y="1012"/>
                    <a:pt x="251" y="1120"/>
                    <a:pt x="298" y="1191"/>
                  </a:cubicBezTo>
                  <a:cubicBezTo>
                    <a:pt x="332" y="1238"/>
                    <a:pt x="382" y="1259"/>
                    <a:pt x="431" y="1259"/>
                  </a:cubicBezTo>
                  <a:cubicBezTo>
                    <a:pt x="468" y="1259"/>
                    <a:pt x="506" y="1247"/>
                    <a:pt x="536" y="1227"/>
                  </a:cubicBezTo>
                  <a:cubicBezTo>
                    <a:pt x="644" y="1132"/>
                    <a:pt x="756" y="1114"/>
                    <a:pt x="865" y="1114"/>
                  </a:cubicBezTo>
                  <a:cubicBezTo>
                    <a:pt x="932" y="1114"/>
                    <a:pt x="998" y="1121"/>
                    <a:pt x="1062" y="1121"/>
                  </a:cubicBezTo>
                  <a:cubicBezTo>
                    <a:pt x="1077" y="1121"/>
                    <a:pt x="1093" y="1121"/>
                    <a:pt x="1108" y="1120"/>
                  </a:cubicBezTo>
                  <a:lnTo>
                    <a:pt x="2489" y="1120"/>
                  </a:lnTo>
                  <a:cubicBezTo>
                    <a:pt x="2751" y="1120"/>
                    <a:pt x="2977" y="1346"/>
                    <a:pt x="2977" y="1608"/>
                  </a:cubicBezTo>
                  <a:lnTo>
                    <a:pt x="2977" y="2239"/>
                  </a:lnTo>
                  <a:cubicBezTo>
                    <a:pt x="2977" y="2322"/>
                    <a:pt x="3049" y="2405"/>
                    <a:pt x="3144" y="2405"/>
                  </a:cubicBezTo>
                  <a:cubicBezTo>
                    <a:pt x="3227" y="2405"/>
                    <a:pt x="3311" y="2322"/>
                    <a:pt x="3311" y="2239"/>
                  </a:cubicBezTo>
                  <a:lnTo>
                    <a:pt x="3311" y="1929"/>
                  </a:lnTo>
                  <a:lnTo>
                    <a:pt x="10311" y="1929"/>
                  </a:lnTo>
                  <a:cubicBezTo>
                    <a:pt x="10573" y="1941"/>
                    <a:pt x="10776" y="2167"/>
                    <a:pt x="10776" y="2417"/>
                  </a:cubicBezTo>
                  <a:lnTo>
                    <a:pt x="10776" y="2608"/>
                  </a:lnTo>
                  <a:lnTo>
                    <a:pt x="10490" y="2608"/>
                  </a:lnTo>
                  <a:cubicBezTo>
                    <a:pt x="10407" y="2608"/>
                    <a:pt x="10335" y="2679"/>
                    <a:pt x="10335" y="2774"/>
                  </a:cubicBezTo>
                  <a:cubicBezTo>
                    <a:pt x="10335" y="2858"/>
                    <a:pt x="10407" y="2941"/>
                    <a:pt x="10490" y="2941"/>
                  </a:cubicBezTo>
                  <a:lnTo>
                    <a:pt x="10776" y="2941"/>
                  </a:lnTo>
                  <a:lnTo>
                    <a:pt x="10776" y="6846"/>
                  </a:lnTo>
                  <a:lnTo>
                    <a:pt x="10014" y="6846"/>
                  </a:lnTo>
                  <a:cubicBezTo>
                    <a:pt x="9764" y="6846"/>
                    <a:pt x="9573" y="6644"/>
                    <a:pt x="9573" y="6406"/>
                  </a:cubicBezTo>
                  <a:lnTo>
                    <a:pt x="9573" y="3382"/>
                  </a:lnTo>
                  <a:cubicBezTo>
                    <a:pt x="9573" y="3191"/>
                    <a:pt x="9704" y="3013"/>
                    <a:pt x="9883" y="2953"/>
                  </a:cubicBezTo>
                  <a:cubicBezTo>
                    <a:pt x="9978" y="2917"/>
                    <a:pt x="10014" y="2834"/>
                    <a:pt x="9990" y="2739"/>
                  </a:cubicBezTo>
                  <a:cubicBezTo>
                    <a:pt x="9962" y="2675"/>
                    <a:pt x="9907" y="2632"/>
                    <a:pt x="9839" y="2632"/>
                  </a:cubicBezTo>
                  <a:cubicBezTo>
                    <a:pt x="9819" y="2632"/>
                    <a:pt x="9797" y="2635"/>
                    <a:pt x="9776" y="2644"/>
                  </a:cubicBezTo>
                  <a:cubicBezTo>
                    <a:pt x="9454" y="2739"/>
                    <a:pt x="9228" y="3036"/>
                    <a:pt x="9228" y="3382"/>
                  </a:cubicBezTo>
                  <a:lnTo>
                    <a:pt x="9228" y="6406"/>
                  </a:lnTo>
                  <a:cubicBezTo>
                    <a:pt x="9228" y="6835"/>
                    <a:pt x="9573" y="7180"/>
                    <a:pt x="10002" y="7180"/>
                  </a:cubicBezTo>
                  <a:lnTo>
                    <a:pt x="10764" y="7180"/>
                  </a:lnTo>
                  <a:cubicBezTo>
                    <a:pt x="10764" y="7442"/>
                    <a:pt x="10538" y="7668"/>
                    <a:pt x="10276" y="7668"/>
                  </a:cubicBezTo>
                  <a:lnTo>
                    <a:pt x="3132" y="7668"/>
                  </a:lnTo>
                  <a:cubicBezTo>
                    <a:pt x="3203" y="7573"/>
                    <a:pt x="3251" y="7466"/>
                    <a:pt x="3275" y="7335"/>
                  </a:cubicBezTo>
                  <a:cubicBezTo>
                    <a:pt x="3287" y="7251"/>
                    <a:pt x="3227" y="7156"/>
                    <a:pt x="3144" y="7144"/>
                  </a:cubicBezTo>
                  <a:cubicBezTo>
                    <a:pt x="3136" y="7143"/>
                    <a:pt x="3128" y="7143"/>
                    <a:pt x="3120" y="7143"/>
                  </a:cubicBezTo>
                  <a:cubicBezTo>
                    <a:pt x="3035" y="7143"/>
                    <a:pt x="2964" y="7199"/>
                    <a:pt x="2953" y="7275"/>
                  </a:cubicBezTo>
                  <a:cubicBezTo>
                    <a:pt x="2906" y="7501"/>
                    <a:pt x="2691" y="7668"/>
                    <a:pt x="2477" y="7668"/>
                  </a:cubicBezTo>
                  <a:lnTo>
                    <a:pt x="751" y="7668"/>
                  </a:lnTo>
                  <a:cubicBezTo>
                    <a:pt x="513" y="7632"/>
                    <a:pt x="334" y="7430"/>
                    <a:pt x="334" y="7180"/>
                  </a:cubicBezTo>
                  <a:lnTo>
                    <a:pt x="334" y="2548"/>
                  </a:lnTo>
                  <a:lnTo>
                    <a:pt x="334" y="1691"/>
                  </a:lnTo>
                  <a:cubicBezTo>
                    <a:pt x="334" y="1596"/>
                    <a:pt x="251" y="1524"/>
                    <a:pt x="167" y="1524"/>
                  </a:cubicBezTo>
                  <a:cubicBezTo>
                    <a:pt x="72" y="1524"/>
                    <a:pt x="1" y="1596"/>
                    <a:pt x="1" y="1691"/>
                  </a:cubicBezTo>
                  <a:lnTo>
                    <a:pt x="1" y="7180"/>
                  </a:lnTo>
                  <a:cubicBezTo>
                    <a:pt x="1" y="7585"/>
                    <a:pt x="298" y="7918"/>
                    <a:pt x="691" y="7978"/>
                  </a:cubicBezTo>
                  <a:cubicBezTo>
                    <a:pt x="703" y="7978"/>
                    <a:pt x="727" y="7978"/>
                    <a:pt x="751" y="8001"/>
                  </a:cubicBezTo>
                  <a:lnTo>
                    <a:pt x="10276" y="8001"/>
                  </a:lnTo>
                  <a:cubicBezTo>
                    <a:pt x="10716" y="8001"/>
                    <a:pt x="11085" y="7620"/>
                    <a:pt x="11085" y="7180"/>
                  </a:cubicBezTo>
                  <a:lnTo>
                    <a:pt x="11085" y="2405"/>
                  </a:lnTo>
                  <a:cubicBezTo>
                    <a:pt x="11121" y="2001"/>
                    <a:pt x="10823" y="1655"/>
                    <a:pt x="10442" y="1596"/>
                  </a:cubicBezTo>
                  <a:lnTo>
                    <a:pt x="10442" y="1262"/>
                  </a:lnTo>
                  <a:cubicBezTo>
                    <a:pt x="10442" y="1024"/>
                    <a:pt x="10240" y="834"/>
                    <a:pt x="10002" y="834"/>
                  </a:cubicBezTo>
                  <a:lnTo>
                    <a:pt x="8859" y="834"/>
                  </a:lnTo>
                  <a:cubicBezTo>
                    <a:pt x="8621" y="834"/>
                    <a:pt x="8430" y="1024"/>
                    <a:pt x="8430" y="1262"/>
                  </a:cubicBezTo>
                  <a:lnTo>
                    <a:pt x="8430" y="1584"/>
                  </a:lnTo>
                  <a:lnTo>
                    <a:pt x="7966" y="1584"/>
                  </a:lnTo>
                  <a:lnTo>
                    <a:pt x="7621" y="834"/>
                  </a:lnTo>
                  <a:cubicBezTo>
                    <a:pt x="7502" y="572"/>
                    <a:pt x="7240" y="405"/>
                    <a:pt x="6942" y="405"/>
                  </a:cubicBezTo>
                  <a:lnTo>
                    <a:pt x="5597" y="405"/>
                  </a:lnTo>
                  <a:cubicBezTo>
                    <a:pt x="5358" y="405"/>
                    <a:pt x="5120" y="524"/>
                    <a:pt x="4989" y="715"/>
                  </a:cubicBezTo>
                  <a:cubicBezTo>
                    <a:pt x="4930" y="798"/>
                    <a:pt x="4966" y="893"/>
                    <a:pt x="5037" y="941"/>
                  </a:cubicBezTo>
                  <a:cubicBezTo>
                    <a:pt x="5064" y="963"/>
                    <a:pt x="5096" y="974"/>
                    <a:pt x="5128" y="974"/>
                  </a:cubicBezTo>
                  <a:cubicBezTo>
                    <a:pt x="5181" y="974"/>
                    <a:pt x="5234" y="945"/>
                    <a:pt x="5263" y="893"/>
                  </a:cubicBezTo>
                  <a:cubicBezTo>
                    <a:pt x="5335" y="798"/>
                    <a:pt x="5466" y="715"/>
                    <a:pt x="5597" y="715"/>
                  </a:cubicBezTo>
                  <a:lnTo>
                    <a:pt x="6942" y="715"/>
                  </a:lnTo>
                  <a:cubicBezTo>
                    <a:pt x="7109" y="715"/>
                    <a:pt x="7252" y="810"/>
                    <a:pt x="7323" y="953"/>
                  </a:cubicBezTo>
                  <a:lnTo>
                    <a:pt x="7609" y="1572"/>
                  </a:lnTo>
                  <a:lnTo>
                    <a:pt x="4942" y="1572"/>
                  </a:lnTo>
                  <a:lnTo>
                    <a:pt x="4989" y="1465"/>
                  </a:lnTo>
                  <a:cubicBezTo>
                    <a:pt x="5037" y="1370"/>
                    <a:pt x="4989" y="1286"/>
                    <a:pt x="4918" y="1239"/>
                  </a:cubicBezTo>
                  <a:cubicBezTo>
                    <a:pt x="4891" y="1225"/>
                    <a:pt x="4866" y="1219"/>
                    <a:pt x="4841" y="1219"/>
                  </a:cubicBezTo>
                  <a:cubicBezTo>
                    <a:pt x="4779" y="1219"/>
                    <a:pt x="4726" y="1259"/>
                    <a:pt x="4692" y="1310"/>
                  </a:cubicBezTo>
                  <a:lnTo>
                    <a:pt x="4573" y="1572"/>
                  </a:lnTo>
                  <a:lnTo>
                    <a:pt x="3311" y="1572"/>
                  </a:lnTo>
                  <a:cubicBezTo>
                    <a:pt x="3299" y="1131"/>
                    <a:pt x="2918" y="774"/>
                    <a:pt x="2489" y="774"/>
                  </a:cubicBezTo>
                  <a:lnTo>
                    <a:pt x="2358" y="774"/>
                  </a:lnTo>
                  <a:lnTo>
                    <a:pt x="2358" y="441"/>
                  </a:lnTo>
                  <a:cubicBezTo>
                    <a:pt x="2358" y="203"/>
                    <a:pt x="2168" y="0"/>
                    <a:pt x="19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6" name="Google Shape;14776;p90"/>
            <p:cNvSpPr/>
            <p:nvPr/>
          </p:nvSpPr>
          <p:spPr>
            <a:xfrm>
              <a:off x="6732532" y="3484925"/>
              <a:ext cx="10273" cy="129923"/>
            </a:xfrm>
            <a:custGeom>
              <a:avLst/>
              <a:gdLst/>
              <a:ahLst/>
              <a:cxnLst/>
              <a:rect l="l" t="t" r="r" b="b"/>
              <a:pathLst>
                <a:path w="323" h="4085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918"/>
                  </a:lnTo>
                  <a:cubicBezTo>
                    <a:pt x="1" y="4013"/>
                    <a:pt x="72" y="4085"/>
                    <a:pt x="156" y="4085"/>
                  </a:cubicBezTo>
                  <a:cubicBezTo>
                    <a:pt x="251" y="4085"/>
                    <a:pt x="322" y="4013"/>
                    <a:pt x="322" y="3918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7" name="Google Shape;14777;p90"/>
            <p:cNvSpPr/>
            <p:nvPr/>
          </p:nvSpPr>
          <p:spPr>
            <a:xfrm>
              <a:off x="6903707" y="3467591"/>
              <a:ext cx="38293" cy="29483"/>
            </a:xfrm>
            <a:custGeom>
              <a:avLst/>
              <a:gdLst/>
              <a:ahLst/>
              <a:cxnLst/>
              <a:rect l="l" t="t" r="r" b="b"/>
              <a:pathLst>
                <a:path w="1204" h="927" extrusionOk="0">
                  <a:moveTo>
                    <a:pt x="728" y="0"/>
                  </a:moveTo>
                  <a:cubicBezTo>
                    <a:pt x="676" y="0"/>
                    <a:pt x="625" y="26"/>
                    <a:pt x="596" y="70"/>
                  </a:cubicBezTo>
                  <a:cubicBezTo>
                    <a:pt x="536" y="153"/>
                    <a:pt x="572" y="248"/>
                    <a:pt x="644" y="296"/>
                  </a:cubicBezTo>
                  <a:cubicBezTo>
                    <a:pt x="775" y="391"/>
                    <a:pt x="703" y="593"/>
                    <a:pt x="548" y="593"/>
                  </a:cubicBezTo>
                  <a:cubicBezTo>
                    <a:pt x="453" y="593"/>
                    <a:pt x="370" y="510"/>
                    <a:pt x="394" y="403"/>
                  </a:cubicBezTo>
                  <a:cubicBezTo>
                    <a:pt x="405" y="308"/>
                    <a:pt x="346" y="224"/>
                    <a:pt x="251" y="212"/>
                  </a:cubicBezTo>
                  <a:cubicBezTo>
                    <a:pt x="238" y="209"/>
                    <a:pt x="225" y="207"/>
                    <a:pt x="213" y="207"/>
                  </a:cubicBezTo>
                  <a:cubicBezTo>
                    <a:pt x="141" y="207"/>
                    <a:pt x="70" y="262"/>
                    <a:pt x="60" y="343"/>
                  </a:cubicBezTo>
                  <a:cubicBezTo>
                    <a:pt x="1" y="653"/>
                    <a:pt x="239" y="927"/>
                    <a:pt x="548" y="927"/>
                  </a:cubicBezTo>
                  <a:cubicBezTo>
                    <a:pt x="1013" y="927"/>
                    <a:pt x="1203" y="308"/>
                    <a:pt x="822" y="34"/>
                  </a:cubicBezTo>
                  <a:cubicBezTo>
                    <a:pt x="794" y="11"/>
                    <a:pt x="761" y="0"/>
                    <a:pt x="7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8" name="Google Shape;14778;p90"/>
            <p:cNvSpPr/>
            <p:nvPr/>
          </p:nvSpPr>
          <p:spPr>
            <a:xfrm>
              <a:off x="6750725" y="3461739"/>
              <a:ext cx="177249" cy="177345"/>
            </a:xfrm>
            <a:custGeom>
              <a:avLst/>
              <a:gdLst/>
              <a:ahLst/>
              <a:cxnLst/>
              <a:rect l="l" t="t" r="r" b="b"/>
              <a:pathLst>
                <a:path w="5573" h="5576" extrusionOk="0">
                  <a:moveTo>
                    <a:pt x="2753" y="0"/>
                  </a:moveTo>
                  <a:cubicBezTo>
                    <a:pt x="2168" y="0"/>
                    <a:pt x="1571" y="186"/>
                    <a:pt x="1048" y="599"/>
                  </a:cubicBezTo>
                  <a:cubicBezTo>
                    <a:pt x="977" y="658"/>
                    <a:pt x="953" y="765"/>
                    <a:pt x="1013" y="837"/>
                  </a:cubicBezTo>
                  <a:cubicBezTo>
                    <a:pt x="1049" y="881"/>
                    <a:pt x="1103" y="906"/>
                    <a:pt x="1156" y="906"/>
                  </a:cubicBezTo>
                  <a:cubicBezTo>
                    <a:pt x="1190" y="906"/>
                    <a:pt x="1223" y="896"/>
                    <a:pt x="1251" y="873"/>
                  </a:cubicBezTo>
                  <a:cubicBezTo>
                    <a:pt x="1711" y="505"/>
                    <a:pt x="2238" y="339"/>
                    <a:pt x="2753" y="339"/>
                  </a:cubicBezTo>
                  <a:cubicBezTo>
                    <a:pt x="4023" y="339"/>
                    <a:pt x="5227" y="1342"/>
                    <a:pt x="5227" y="2790"/>
                  </a:cubicBezTo>
                  <a:cubicBezTo>
                    <a:pt x="5227" y="3373"/>
                    <a:pt x="5013" y="3921"/>
                    <a:pt x="4668" y="4361"/>
                  </a:cubicBezTo>
                  <a:cubicBezTo>
                    <a:pt x="4203" y="4933"/>
                    <a:pt x="3501" y="5242"/>
                    <a:pt x="2775" y="5242"/>
                  </a:cubicBezTo>
                  <a:cubicBezTo>
                    <a:pt x="1417" y="5242"/>
                    <a:pt x="322" y="4147"/>
                    <a:pt x="322" y="2790"/>
                  </a:cubicBezTo>
                  <a:cubicBezTo>
                    <a:pt x="322" y="2242"/>
                    <a:pt x="501" y="1730"/>
                    <a:pt x="822" y="1301"/>
                  </a:cubicBezTo>
                  <a:cubicBezTo>
                    <a:pt x="882" y="1230"/>
                    <a:pt x="870" y="1123"/>
                    <a:pt x="798" y="1075"/>
                  </a:cubicBezTo>
                  <a:cubicBezTo>
                    <a:pt x="763" y="1050"/>
                    <a:pt x="727" y="1038"/>
                    <a:pt x="692" y="1038"/>
                  </a:cubicBezTo>
                  <a:cubicBezTo>
                    <a:pt x="644" y="1038"/>
                    <a:pt x="600" y="1062"/>
                    <a:pt x="572" y="1111"/>
                  </a:cubicBezTo>
                  <a:cubicBezTo>
                    <a:pt x="203" y="1599"/>
                    <a:pt x="0" y="2182"/>
                    <a:pt x="0" y="2790"/>
                  </a:cubicBezTo>
                  <a:cubicBezTo>
                    <a:pt x="0" y="4325"/>
                    <a:pt x="1251" y="5576"/>
                    <a:pt x="2787" y="5576"/>
                  </a:cubicBezTo>
                  <a:cubicBezTo>
                    <a:pt x="3620" y="5576"/>
                    <a:pt x="4394" y="5195"/>
                    <a:pt x="4930" y="4575"/>
                  </a:cubicBezTo>
                  <a:cubicBezTo>
                    <a:pt x="5346" y="4087"/>
                    <a:pt x="5573" y="3444"/>
                    <a:pt x="5573" y="2790"/>
                  </a:cubicBezTo>
                  <a:cubicBezTo>
                    <a:pt x="5564" y="1130"/>
                    <a:pt x="4194" y="0"/>
                    <a:pt x="27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9" name="Google Shape;14779;p90"/>
            <p:cNvSpPr/>
            <p:nvPr/>
          </p:nvSpPr>
          <p:spPr>
            <a:xfrm>
              <a:off x="6778363" y="3495166"/>
              <a:ext cx="134090" cy="110681"/>
            </a:xfrm>
            <a:custGeom>
              <a:avLst/>
              <a:gdLst/>
              <a:ahLst/>
              <a:cxnLst/>
              <a:rect l="l" t="t" r="r" b="b"/>
              <a:pathLst>
                <a:path w="4216" h="3480" extrusionOk="0">
                  <a:moveTo>
                    <a:pt x="1906" y="0"/>
                  </a:moveTo>
                  <a:cubicBezTo>
                    <a:pt x="834" y="0"/>
                    <a:pt x="1" y="965"/>
                    <a:pt x="179" y="2024"/>
                  </a:cubicBezTo>
                  <a:cubicBezTo>
                    <a:pt x="190" y="2100"/>
                    <a:pt x="271" y="2157"/>
                    <a:pt x="348" y="2157"/>
                  </a:cubicBezTo>
                  <a:cubicBezTo>
                    <a:pt x="355" y="2157"/>
                    <a:pt x="363" y="2156"/>
                    <a:pt x="370" y="2155"/>
                  </a:cubicBezTo>
                  <a:cubicBezTo>
                    <a:pt x="465" y="2143"/>
                    <a:pt x="525" y="2048"/>
                    <a:pt x="501" y="1965"/>
                  </a:cubicBezTo>
                  <a:cubicBezTo>
                    <a:pt x="348" y="1037"/>
                    <a:pt x="1082" y="310"/>
                    <a:pt x="1901" y="310"/>
                  </a:cubicBezTo>
                  <a:cubicBezTo>
                    <a:pt x="2228" y="310"/>
                    <a:pt x="2568" y="426"/>
                    <a:pt x="2870" y="691"/>
                  </a:cubicBezTo>
                  <a:cubicBezTo>
                    <a:pt x="3442" y="1215"/>
                    <a:pt x="3477" y="2108"/>
                    <a:pt x="2941" y="2691"/>
                  </a:cubicBezTo>
                  <a:cubicBezTo>
                    <a:pt x="2660" y="2994"/>
                    <a:pt x="2278" y="3142"/>
                    <a:pt x="1899" y="3142"/>
                  </a:cubicBezTo>
                  <a:cubicBezTo>
                    <a:pt x="1444" y="3142"/>
                    <a:pt x="993" y="2928"/>
                    <a:pt x="727" y="2512"/>
                  </a:cubicBezTo>
                  <a:cubicBezTo>
                    <a:pt x="696" y="2466"/>
                    <a:pt x="645" y="2435"/>
                    <a:pt x="590" y="2435"/>
                  </a:cubicBezTo>
                  <a:cubicBezTo>
                    <a:pt x="561" y="2435"/>
                    <a:pt x="530" y="2444"/>
                    <a:pt x="501" y="2465"/>
                  </a:cubicBezTo>
                  <a:cubicBezTo>
                    <a:pt x="429" y="2512"/>
                    <a:pt x="405" y="2620"/>
                    <a:pt x="465" y="2691"/>
                  </a:cubicBezTo>
                  <a:cubicBezTo>
                    <a:pt x="803" y="3212"/>
                    <a:pt x="1362" y="3480"/>
                    <a:pt x="1924" y="3480"/>
                  </a:cubicBezTo>
                  <a:cubicBezTo>
                    <a:pt x="2390" y="3480"/>
                    <a:pt x="2858" y="3295"/>
                    <a:pt x="3203" y="2917"/>
                  </a:cubicBezTo>
                  <a:cubicBezTo>
                    <a:pt x="4215" y="1810"/>
                    <a:pt x="3418" y="0"/>
                    <a:pt x="19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0" name="Google Shape;14780;p90"/>
            <p:cNvSpPr/>
            <p:nvPr/>
          </p:nvSpPr>
          <p:spPr>
            <a:xfrm>
              <a:off x="6820791" y="3521501"/>
              <a:ext cx="49997" cy="41665"/>
            </a:xfrm>
            <a:custGeom>
              <a:avLst/>
              <a:gdLst/>
              <a:ahLst/>
              <a:cxnLst/>
              <a:rect l="l" t="t" r="r" b="b"/>
              <a:pathLst>
                <a:path w="1572" h="1310" extrusionOk="0">
                  <a:moveTo>
                    <a:pt x="756" y="0"/>
                  </a:moveTo>
                  <a:cubicBezTo>
                    <a:pt x="743" y="0"/>
                    <a:pt x="729" y="2"/>
                    <a:pt x="715" y="6"/>
                  </a:cubicBezTo>
                  <a:cubicBezTo>
                    <a:pt x="203" y="101"/>
                    <a:pt x="0" y="744"/>
                    <a:pt x="381" y="1113"/>
                  </a:cubicBezTo>
                  <a:cubicBezTo>
                    <a:pt x="506" y="1244"/>
                    <a:pt x="676" y="1309"/>
                    <a:pt x="845" y="1309"/>
                  </a:cubicBezTo>
                  <a:cubicBezTo>
                    <a:pt x="1015" y="1309"/>
                    <a:pt x="1185" y="1244"/>
                    <a:pt x="1310" y="1113"/>
                  </a:cubicBezTo>
                  <a:cubicBezTo>
                    <a:pt x="1524" y="911"/>
                    <a:pt x="1572" y="613"/>
                    <a:pt x="1453" y="363"/>
                  </a:cubicBezTo>
                  <a:cubicBezTo>
                    <a:pt x="1418" y="301"/>
                    <a:pt x="1356" y="266"/>
                    <a:pt x="1293" y="266"/>
                  </a:cubicBezTo>
                  <a:cubicBezTo>
                    <a:pt x="1271" y="266"/>
                    <a:pt x="1248" y="270"/>
                    <a:pt x="1226" y="280"/>
                  </a:cubicBezTo>
                  <a:cubicBezTo>
                    <a:pt x="1155" y="327"/>
                    <a:pt x="1107" y="422"/>
                    <a:pt x="1155" y="506"/>
                  </a:cubicBezTo>
                  <a:cubicBezTo>
                    <a:pt x="1215" y="625"/>
                    <a:pt x="1191" y="791"/>
                    <a:pt x="1096" y="899"/>
                  </a:cubicBezTo>
                  <a:cubicBezTo>
                    <a:pt x="1024" y="964"/>
                    <a:pt x="938" y="997"/>
                    <a:pt x="851" y="997"/>
                  </a:cubicBezTo>
                  <a:cubicBezTo>
                    <a:pt x="765" y="997"/>
                    <a:pt x="679" y="964"/>
                    <a:pt x="607" y="899"/>
                  </a:cubicBezTo>
                  <a:cubicBezTo>
                    <a:pt x="417" y="696"/>
                    <a:pt x="524" y="375"/>
                    <a:pt x="774" y="327"/>
                  </a:cubicBezTo>
                  <a:cubicBezTo>
                    <a:pt x="869" y="315"/>
                    <a:pt x="929" y="220"/>
                    <a:pt x="905" y="137"/>
                  </a:cubicBezTo>
                  <a:cubicBezTo>
                    <a:pt x="895" y="56"/>
                    <a:pt x="833" y="0"/>
                    <a:pt x="7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81" name="Google Shape;14781;p90"/>
          <p:cNvGrpSpPr/>
          <p:nvPr/>
        </p:nvGrpSpPr>
        <p:grpSpPr>
          <a:xfrm>
            <a:off x="7075994" y="3349531"/>
            <a:ext cx="360637" cy="352336"/>
            <a:chOff x="7075994" y="3349531"/>
            <a:chExt cx="360637" cy="352336"/>
          </a:xfrm>
          <a:solidFill>
            <a:schemeClr val="bg1"/>
          </a:solidFill>
        </p:grpSpPr>
        <p:sp>
          <p:nvSpPr>
            <p:cNvPr id="14782" name="Google Shape;14782;p90"/>
            <p:cNvSpPr/>
            <p:nvPr/>
          </p:nvSpPr>
          <p:spPr>
            <a:xfrm>
              <a:off x="7277097" y="3607502"/>
              <a:ext cx="56454" cy="57154"/>
            </a:xfrm>
            <a:custGeom>
              <a:avLst/>
              <a:gdLst/>
              <a:ahLst/>
              <a:cxnLst/>
              <a:rect l="l" t="t" r="r" b="b"/>
              <a:pathLst>
                <a:path w="1775" h="1797" extrusionOk="0">
                  <a:moveTo>
                    <a:pt x="871" y="0"/>
                  </a:moveTo>
                  <a:cubicBezTo>
                    <a:pt x="656" y="0"/>
                    <a:pt x="438" y="79"/>
                    <a:pt x="262" y="254"/>
                  </a:cubicBezTo>
                  <a:cubicBezTo>
                    <a:pt x="203" y="314"/>
                    <a:pt x="203" y="421"/>
                    <a:pt x="262" y="493"/>
                  </a:cubicBezTo>
                  <a:cubicBezTo>
                    <a:pt x="292" y="522"/>
                    <a:pt x="331" y="537"/>
                    <a:pt x="372" y="537"/>
                  </a:cubicBezTo>
                  <a:cubicBezTo>
                    <a:pt x="414" y="537"/>
                    <a:pt x="459" y="522"/>
                    <a:pt x="500" y="493"/>
                  </a:cubicBezTo>
                  <a:cubicBezTo>
                    <a:pt x="609" y="391"/>
                    <a:pt x="753" y="335"/>
                    <a:pt x="898" y="335"/>
                  </a:cubicBezTo>
                  <a:cubicBezTo>
                    <a:pt x="1007" y="335"/>
                    <a:pt x="1117" y="367"/>
                    <a:pt x="1215" y="433"/>
                  </a:cubicBezTo>
                  <a:cubicBezTo>
                    <a:pt x="1465" y="612"/>
                    <a:pt x="1536" y="957"/>
                    <a:pt x="1357" y="1231"/>
                  </a:cubicBezTo>
                  <a:cubicBezTo>
                    <a:pt x="1241" y="1398"/>
                    <a:pt x="1069" y="1475"/>
                    <a:pt x="898" y="1475"/>
                  </a:cubicBezTo>
                  <a:cubicBezTo>
                    <a:pt x="632" y="1475"/>
                    <a:pt x="370" y="1288"/>
                    <a:pt x="334" y="969"/>
                  </a:cubicBezTo>
                  <a:cubicBezTo>
                    <a:pt x="322" y="885"/>
                    <a:pt x="238" y="826"/>
                    <a:pt x="155" y="826"/>
                  </a:cubicBezTo>
                  <a:cubicBezTo>
                    <a:pt x="60" y="838"/>
                    <a:pt x="0" y="909"/>
                    <a:pt x="0" y="1005"/>
                  </a:cubicBezTo>
                  <a:cubicBezTo>
                    <a:pt x="58" y="1504"/>
                    <a:pt x="477" y="1797"/>
                    <a:pt x="901" y="1797"/>
                  </a:cubicBezTo>
                  <a:cubicBezTo>
                    <a:pt x="1174" y="1797"/>
                    <a:pt x="1449" y="1675"/>
                    <a:pt x="1631" y="1409"/>
                  </a:cubicBezTo>
                  <a:cubicBezTo>
                    <a:pt x="1727" y="1255"/>
                    <a:pt x="1774" y="1076"/>
                    <a:pt x="1774" y="897"/>
                  </a:cubicBezTo>
                  <a:cubicBezTo>
                    <a:pt x="1774" y="355"/>
                    <a:pt x="1329" y="0"/>
                    <a:pt x="8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3" name="Google Shape;14783;p90"/>
            <p:cNvSpPr/>
            <p:nvPr/>
          </p:nvSpPr>
          <p:spPr>
            <a:xfrm>
              <a:off x="7090784" y="3428917"/>
              <a:ext cx="190894" cy="81421"/>
            </a:xfrm>
            <a:custGeom>
              <a:avLst/>
              <a:gdLst/>
              <a:ahLst/>
              <a:cxnLst/>
              <a:rect l="l" t="t" r="r" b="b"/>
              <a:pathLst>
                <a:path w="6002" h="2560" extrusionOk="0">
                  <a:moveTo>
                    <a:pt x="3568" y="0"/>
                  </a:moveTo>
                  <a:cubicBezTo>
                    <a:pt x="2130" y="0"/>
                    <a:pt x="671" y="803"/>
                    <a:pt x="48" y="2333"/>
                  </a:cubicBezTo>
                  <a:cubicBezTo>
                    <a:pt x="0" y="2440"/>
                    <a:pt x="72" y="2559"/>
                    <a:pt x="191" y="2559"/>
                  </a:cubicBezTo>
                  <a:cubicBezTo>
                    <a:pt x="250" y="2559"/>
                    <a:pt x="310" y="2512"/>
                    <a:pt x="346" y="2452"/>
                  </a:cubicBezTo>
                  <a:cubicBezTo>
                    <a:pt x="909" y="1087"/>
                    <a:pt x="2208" y="325"/>
                    <a:pt x="3537" y="325"/>
                  </a:cubicBezTo>
                  <a:cubicBezTo>
                    <a:pt x="4202" y="325"/>
                    <a:pt x="4874" y="516"/>
                    <a:pt x="5465" y="916"/>
                  </a:cubicBezTo>
                  <a:cubicBezTo>
                    <a:pt x="5537" y="976"/>
                    <a:pt x="5608" y="1024"/>
                    <a:pt x="5680" y="1095"/>
                  </a:cubicBezTo>
                  <a:cubicBezTo>
                    <a:pt x="5719" y="1123"/>
                    <a:pt x="5762" y="1138"/>
                    <a:pt x="5802" y="1138"/>
                  </a:cubicBezTo>
                  <a:cubicBezTo>
                    <a:pt x="5846" y="1138"/>
                    <a:pt x="5887" y="1120"/>
                    <a:pt x="5918" y="1083"/>
                  </a:cubicBezTo>
                  <a:cubicBezTo>
                    <a:pt x="6001" y="1012"/>
                    <a:pt x="5977" y="905"/>
                    <a:pt x="5906" y="845"/>
                  </a:cubicBezTo>
                  <a:cubicBezTo>
                    <a:pt x="5250" y="277"/>
                    <a:pt x="4413" y="0"/>
                    <a:pt x="35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4" name="Google Shape;14784;p90"/>
            <p:cNvSpPr/>
            <p:nvPr/>
          </p:nvSpPr>
          <p:spPr>
            <a:xfrm>
              <a:off x="7075994" y="3520102"/>
              <a:ext cx="136762" cy="167072"/>
            </a:xfrm>
            <a:custGeom>
              <a:avLst/>
              <a:gdLst/>
              <a:ahLst/>
              <a:cxnLst/>
              <a:rect l="l" t="t" r="r" b="b"/>
              <a:pathLst>
                <a:path w="4300" h="5253" extrusionOk="0">
                  <a:moveTo>
                    <a:pt x="489" y="1"/>
                  </a:moveTo>
                  <a:cubicBezTo>
                    <a:pt x="404" y="1"/>
                    <a:pt x="332" y="57"/>
                    <a:pt x="311" y="133"/>
                  </a:cubicBezTo>
                  <a:cubicBezTo>
                    <a:pt x="1" y="1621"/>
                    <a:pt x="608" y="3181"/>
                    <a:pt x="1882" y="4050"/>
                  </a:cubicBezTo>
                  <a:cubicBezTo>
                    <a:pt x="1954" y="4110"/>
                    <a:pt x="2847" y="4765"/>
                    <a:pt x="4049" y="5241"/>
                  </a:cubicBezTo>
                  <a:cubicBezTo>
                    <a:pt x="4061" y="5253"/>
                    <a:pt x="4097" y="5253"/>
                    <a:pt x="4109" y="5253"/>
                  </a:cubicBezTo>
                  <a:cubicBezTo>
                    <a:pt x="4168" y="5253"/>
                    <a:pt x="4240" y="5205"/>
                    <a:pt x="4263" y="5146"/>
                  </a:cubicBezTo>
                  <a:cubicBezTo>
                    <a:pt x="4299" y="5050"/>
                    <a:pt x="4263" y="4955"/>
                    <a:pt x="4168" y="4907"/>
                  </a:cubicBezTo>
                  <a:cubicBezTo>
                    <a:pt x="2978" y="4431"/>
                    <a:pt x="2085" y="3764"/>
                    <a:pt x="2073" y="3764"/>
                  </a:cubicBezTo>
                  <a:cubicBezTo>
                    <a:pt x="906" y="2979"/>
                    <a:pt x="346" y="1562"/>
                    <a:pt x="644" y="193"/>
                  </a:cubicBezTo>
                  <a:cubicBezTo>
                    <a:pt x="656" y="97"/>
                    <a:pt x="596" y="14"/>
                    <a:pt x="513" y="2"/>
                  </a:cubicBezTo>
                  <a:cubicBezTo>
                    <a:pt x="505" y="1"/>
                    <a:pt x="497" y="1"/>
                    <a:pt x="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5" name="Google Shape;14785;p90"/>
            <p:cNvSpPr/>
            <p:nvPr/>
          </p:nvSpPr>
          <p:spPr>
            <a:xfrm>
              <a:off x="7158560" y="3468609"/>
              <a:ext cx="87496" cy="57249"/>
            </a:xfrm>
            <a:custGeom>
              <a:avLst/>
              <a:gdLst/>
              <a:ahLst/>
              <a:cxnLst/>
              <a:rect l="l" t="t" r="r" b="b"/>
              <a:pathLst>
                <a:path w="2751" h="1800" extrusionOk="0">
                  <a:moveTo>
                    <a:pt x="2222" y="0"/>
                  </a:moveTo>
                  <a:cubicBezTo>
                    <a:pt x="2208" y="0"/>
                    <a:pt x="2194" y="1"/>
                    <a:pt x="2179" y="2"/>
                  </a:cubicBezTo>
                  <a:lnTo>
                    <a:pt x="929" y="61"/>
                  </a:lnTo>
                  <a:cubicBezTo>
                    <a:pt x="572" y="73"/>
                    <a:pt x="346" y="430"/>
                    <a:pt x="477" y="752"/>
                  </a:cubicBezTo>
                  <a:cubicBezTo>
                    <a:pt x="203" y="788"/>
                    <a:pt x="1" y="1026"/>
                    <a:pt x="12" y="1311"/>
                  </a:cubicBezTo>
                  <a:cubicBezTo>
                    <a:pt x="24" y="1573"/>
                    <a:pt x="262" y="1800"/>
                    <a:pt x="536" y="1800"/>
                  </a:cubicBezTo>
                  <a:cubicBezTo>
                    <a:pt x="560" y="1800"/>
                    <a:pt x="548" y="1800"/>
                    <a:pt x="953" y="1788"/>
                  </a:cubicBezTo>
                  <a:cubicBezTo>
                    <a:pt x="1036" y="1788"/>
                    <a:pt x="1108" y="1692"/>
                    <a:pt x="1096" y="1609"/>
                  </a:cubicBezTo>
                  <a:cubicBezTo>
                    <a:pt x="1096" y="1521"/>
                    <a:pt x="1024" y="1453"/>
                    <a:pt x="938" y="1453"/>
                  </a:cubicBezTo>
                  <a:cubicBezTo>
                    <a:pt x="931" y="1453"/>
                    <a:pt x="924" y="1453"/>
                    <a:pt x="917" y="1454"/>
                  </a:cubicBezTo>
                  <a:lnTo>
                    <a:pt x="536" y="1466"/>
                  </a:lnTo>
                  <a:cubicBezTo>
                    <a:pt x="429" y="1466"/>
                    <a:pt x="322" y="1383"/>
                    <a:pt x="322" y="1276"/>
                  </a:cubicBezTo>
                  <a:cubicBezTo>
                    <a:pt x="322" y="1169"/>
                    <a:pt x="405" y="1085"/>
                    <a:pt x="512" y="1085"/>
                  </a:cubicBezTo>
                  <a:lnTo>
                    <a:pt x="655" y="1085"/>
                  </a:lnTo>
                  <a:cubicBezTo>
                    <a:pt x="846" y="1073"/>
                    <a:pt x="929" y="847"/>
                    <a:pt x="798" y="716"/>
                  </a:cubicBezTo>
                  <a:cubicBezTo>
                    <a:pt x="691" y="597"/>
                    <a:pt x="774" y="395"/>
                    <a:pt x="929" y="395"/>
                  </a:cubicBezTo>
                  <a:lnTo>
                    <a:pt x="2179" y="335"/>
                  </a:lnTo>
                  <a:cubicBezTo>
                    <a:pt x="2287" y="335"/>
                    <a:pt x="2394" y="430"/>
                    <a:pt x="2394" y="538"/>
                  </a:cubicBezTo>
                  <a:cubicBezTo>
                    <a:pt x="2394" y="633"/>
                    <a:pt x="2322" y="728"/>
                    <a:pt x="2215" y="728"/>
                  </a:cubicBezTo>
                  <a:lnTo>
                    <a:pt x="2096" y="728"/>
                  </a:lnTo>
                  <a:cubicBezTo>
                    <a:pt x="1906" y="740"/>
                    <a:pt x="1810" y="966"/>
                    <a:pt x="1929" y="1097"/>
                  </a:cubicBezTo>
                  <a:cubicBezTo>
                    <a:pt x="2036" y="1216"/>
                    <a:pt x="1941" y="1395"/>
                    <a:pt x="1786" y="1407"/>
                  </a:cubicBezTo>
                  <a:lnTo>
                    <a:pt x="1572" y="1431"/>
                  </a:lnTo>
                  <a:cubicBezTo>
                    <a:pt x="1489" y="1431"/>
                    <a:pt x="1405" y="1514"/>
                    <a:pt x="1429" y="1609"/>
                  </a:cubicBezTo>
                  <a:cubicBezTo>
                    <a:pt x="1429" y="1686"/>
                    <a:pt x="1501" y="1753"/>
                    <a:pt x="1587" y="1753"/>
                  </a:cubicBezTo>
                  <a:cubicBezTo>
                    <a:pt x="1594" y="1753"/>
                    <a:pt x="1601" y="1753"/>
                    <a:pt x="1608" y="1752"/>
                  </a:cubicBezTo>
                  <a:lnTo>
                    <a:pt x="1810" y="1740"/>
                  </a:lnTo>
                  <a:cubicBezTo>
                    <a:pt x="2156" y="1728"/>
                    <a:pt x="2406" y="1383"/>
                    <a:pt x="2287" y="1038"/>
                  </a:cubicBezTo>
                  <a:cubicBezTo>
                    <a:pt x="2537" y="1014"/>
                    <a:pt x="2751" y="776"/>
                    <a:pt x="2739" y="490"/>
                  </a:cubicBezTo>
                  <a:cubicBezTo>
                    <a:pt x="2716" y="218"/>
                    <a:pt x="2500" y="0"/>
                    <a:pt x="2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6" name="Google Shape;14786;p90"/>
            <p:cNvSpPr/>
            <p:nvPr/>
          </p:nvSpPr>
          <p:spPr>
            <a:xfrm>
              <a:off x="7199461" y="3548567"/>
              <a:ext cx="78399" cy="78749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1751" y="0"/>
                  </a:moveTo>
                  <a:cubicBezTo>
                    <a:pt x="1512" y="0"/>
                    <a:pt x="1465" y="107"/>
                    <a:pt x="393" y="679"/>
                  </a:cubicBezTo>
                  <a:cubicBezTo>
                    <a:pt x="96" y="857"/>
                    <a:pt x="36" y="1274"/>
                    <a:pt x="286" y="1512"/>
                  </a:cubicBezTo>
                  <a:cubicBezTo>
                    <a:pt x="96" y="1655"/>
                    <a:pt x="0" y="1917"/>
                    <a:pt x="96" y="2143"/>
                  </a:cubicBezTo>
                  <a:cubicBezTo>
                    <a:pt x="178" y="2358"/>
                    <a:pt x="376" y="2475"/>
                    <a:pt x="576" y="2475"/>
                  </a:cubicBezTo>
                  <a:cubicBezTo>
                    <a:pt x="665" y="2475"/>
                    <a:pt x="754" y="2452"/>
                    <a:pt x="834" y="2405"/>
                  </a:cubicBezTo>
                  <a:lnTo>
                    <a:pt x="1120" y="2250"/>
                  </a:lnTo>
                  <a:cubicBezTo>
                    <a:pt x="1191" y="2203"/>
                    <a:pt x="1227" y="2096"/>
                    <a:pt x="1179" y="2024"/>
                  </a:cubicBezTo>
                  <a:cubicBezTo>
                    <a:pt x="1146" y="1975"/>
                    <a:pt x="1091" y="1943"/>
                    <a:pt x="1033" y="1943"/>
                  </a:cubicBezTo>
                  <a:cubicBezTo>
                    <a:pt x="1006" y="1943"/>
                    <a:pt x="979" y="1950"/>
                    <a:pt x="953" y="1965"/>
                  </a:cubicBezTo>
                  <a:lnTo>
                    <a:pt x="679" y="2131"/>
                  </a:lnTo>
                  <a:cubicBezTo>
                    <a:pt x="648" y="2149"/>
                    <a:pt x="614" y="2157"/>
                    <a:pt x="582" y="2157"/>
                  </a:cubicBezTo>
                  <a:cubicBezTo>
                    <a:pt x="504" y="2157"/>
                    <a:pt x="430" y="2108"/>
                    <a:pt x="405" y="2024"/>
                  </a:cubicBezTo>
                  <a:cubicBezTo>
                    <a:pt x="381" y="1953"/>
                    <a:pt x="417" y="1834"/>
                    <a:pt x="500" y="1786"/>
                  </a:cubicBezTo>
                  <a:cubicBezTo>
                    <a:pt x="679" y="1679"/>
                    <a:pt x="703" y="1429"/>
                    <a:pt x="524" y="1298"/>
                  </a:cubicBezTo>
                  <a:cubicBezTo>
                    <a:pt x="417" y="1203"/>
                    <a:pt x="441" y="1036"/>
                    <a:pt x="560" y="976"/>
                  </a:cubicBezTo>
                  <a:cubicBezTo>
                    <a:pt x="1715" y="345"/>
                    <a:pt x="1655" y="345"/>
                    <a:pt x="1751" y="345"/>
                  </a:cubicBezTo>
                  <a:cubicBezTo>
                    <a:pt x="1846" y="345"/>
                    <a:pt x="1941" y="429"/>
                    <a:pt x="1941" y="536"/>
                  </a:cubicBezTo>
                  <a:cubicBezTo>
                    <a:pt x="1941" y="702"/>
                    <a:pt x="1774" y="726"/>
                    <a:pt x="1715" y="774"/>
                  </a:cubicBezTo>
                  <a:cubicBezTo>
                    <a:pt x="1548" y="857"/>
                    <a:pt x="1572" y="1095"/>
                    <a:pt x="1751" y="1155"/>
                  </a:cubicBezTo>
                  <a:cubicBezTo>
                    <a:pt x="1893" y="1214"/>
                    <a:pt x="1905" y="1429"/>
                    <a:pt x="1763" y="1512"/>
                  </a:cubicBezTo>
                  <a:lnTo>
                    <a:pt x="1524" y="1655"/>
                  </a:lnTo>
                  <a:cubicBezTo>
                    <a:pt x="1453" y="1691"/>
                    <a:pt x="1417" y="1798"/>
                    <a:pt x="1465" y="1869"/>
                  </a:cubicBezTo>
                  <a:cubicBezTo>
                    <a:pt x="1496" y="1924"/>
                    <a:pt x="1548" y="1953"/>
                    <a:pt x="1603" y="1953"/>
                  </a:cubicBezTo>
                  <a:cubicBezTo>
                    <a:pt x="1632" y="1953"/>
                    <a:pt x="1662" y="1945"/>
                    <a:pt x="1691" y="1929"/>
                  </a:cubicBezTo>
                  <a:lnTo>
                    <a:pt x="1929" y="1798"/>
                  </a:lnTo>
                  <a:cubicBezTo>
                    <a:pt x="2239" y="1619"/>
                    <a:pt x="2298" y="1203"/>
                    <a:pt x="2024" y="964"/>
                  </a:cubicBezTo>
                  <a:cubicBezTo>
                    <a:pt x="2465" y="667"/>
                    <a:pt x="2263" y="0"/>
                    <a:pt x="1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7" name="Google Shape;14787;p90"/>
            <p:cNvSpPr/>
            <p:nvPr/>
          </p:nvSpPr>
          <p:spPr>
            <a:xfrm>
              <a:off x="7114256" y="3523855"/>
              <a:ext cx="72738" cy="76141"/>
            </a:xfrm>
            <a:custGeom>
              <a:avLst/>
              <a:gdLst/>
              <a:ahLst/>
              <a:cxnLst/>
              <a:rect l="l" t="t" r="r" b="b"/>
              <a:pathLst>
                <a:path w="2287" h="2394" extrusionOk="0">
                  <a:moveTo>
                    <a:pt x="518" y="1"/>
                  </a:moveTo>
                  <a:cubicBezTo>
                    <a:pt x="480" y="1"/>
                    <a:pt x="442" y="5"/>
                    <a:pt x="405" y="15"/>
                  </a:cubicBezTo>
                  <a:cubicBezTo>
                    <a:pt x="167" y="75"/>
                    <a:pt x="0" y="289"/>
                    <a:pt x="0" y="527"/>
                  </a:cubicBezTo>
                  <a:cubicBezTo>
                    <a:pt x="0" y="670"/>
                    <a:pt x="60" y="741"/>
                    <a:pt x="191" y="1098"/>
                  </a:cubicBezTo>
                  <a:cubicBezTo>
                    <a:pt x="217" y="1168"/>
                    <a:pt x="282" y="1212"/>
                    <a:pt x="342" y="1212"/>
                  </a:cubicBezTo>
                  <a:cubicBezTo>
                    <a:pt x="364" y="1212"/>
                    <a:pt x="386" y="1206"/>
                    <a:pt x="405" y="1194"/>
                  </a:cubicBezTo>
                  <a:cubicBezTo>
                    <a:pt x="489" y="1158"/>
                    <a:pt x="536" y="1063"/>
                    <a:pt x="489" y="979"/>
                  </a:cubicBezTo>
                  <a:cubicBezTo>
                    <a:pt x="346" y="587"/>
                    <a:pt x="334" y="587"/>
                    <a:pt x="334" y="527"/>
                  </a:cubicBezTo>
                  <a:cubicBezTo>
                    <a:pt x="334" y="420"/>
                    <a:pt x="417" y="325"/>
                    <a:pt x="512" y="325"/>
                  </a:cubicBezTo>
                  <a:cubicBezTo>
                    <a:pt x="584" y="325"/>
                    <a:pt x="667" y="384"/>
                    <a:pt x="703" y="467"/>
                  </a:cubicBezTo>
                  <a:cubicBezTo>
                    <a:pt x="727" y="503"/>
                    <a:pt x="751" y="729"/>
                    <a:pt x="953" y="729"/>
                  </a:cubicBezTo>
                  <a:cubicBezTo>
                    <a:pt x="1024" y="729"/>
                    <a:pt x="1108" y="682"/>
                    <a:pt x="1143" y="610"/>
                  </a:cubicBezTo>
                  <a:cubicBezTo>
                    <a:pt x="1182" y="550"/>
                    <a:pt x="1245" y="520"/>
                    <a:pt x="1308" y="520"/>
                  </a:cubicBezTo>
                  <a:cubicBezTo>
                    <a:pt x="1382" y="520"/>
                    <a:pt x="1457" y="562"/>
                    <a:pt x="1489" y="646"/>
                  </a:cubicBezTo>
                  <a:cubicBezTo>
                    <a:pt x="1965" y="1860"/>
                    <a:pt x="1953" y="1813"/>
                    <a:pt x="1953" y="1872"/>
                  </a:cubicBezTo>
                  <a:cubicBezTo>
                    <a:pt x="1953" y="1998"/>
                    <a:pt x="1851" y="2071"/>
                    <a:pt x="1752" y="2071"/>
                  </a:cubicBezTo>
                  <a:cubicBezTo>
                    <a:pt x="1682" y="2071"/>
                    <a:pt x="1614" y="2035"/>
                    <a:pt x="1584" y="1956"/>
                  </a:cubicBezTo>
                  <a:lnTo>
                    <a:pt x="1524" y="1813"/>
                  </a:lnTo>
                  <a:cubicBezTo>
                    <a:pt x="1481" y="1719"/>
                    <a:pt x="1394" y="1671"/>
                    <a:pt x="1311" y="1671"/>
                  </a:cubicBezTo>
                  <a:cubicBezTo>
                    <a:pt x="1237" y="1671"/>
                    <a:pt x="1165" y="1710"/>
                    <a:pt x="1132" y="1789"/>
                  </a:cubicBezTo>
                  <a:cubicBezTo>
                    <a:pt x="1099" y="1855"/>
                    <a:pt x="1035" y="1888"/>
                    <a:pt x="971" y="1888"/>
                  </a:cubicBezTo>
                  <a:cubicBezTo>
                    <a:pt x="895" y="1888"/>
                    <a:pt x="818" y="1843"/>
                    <a:pt x="786" y="1753"/>
                  </a:cubicBezTo>
                  <a:lnTo>
                    <a:pt x="727" y="1599"/>
                  </a:lnTo>
                  <a:cubicBezTo>
                    <a:pt x="709" y="1529"/>
                    <a:pt x="647" y="1485"/>
                    <a:pt x="587" y="1485"/>
                  </a:cubicBezTo>
                  <a:cubicBezTo>
                    <a:pt x="565" y="1485"/>
                    <a:pt x="543" y="1491"/>
                    <a:pt x="524" y="1503"/>
                  </a:cubicBezTo>
                  <a:cubicBezTo>
                    <a:pt x="429" y="1539"/>
                    <a:pt x="393" y="1634"/>
                    <a:pt x="429" y="1718"/>
                  </a:cubicBezTo>
                  <a:lnTo>
                    <a:pt x="489" y="1872"/>
                  </a:lnTo>
                  <a:cubicBezTo>
                    <a:pt x="566" y="2089"/>
                    <a:pt x="769" y="2215"/>
                    <a:pt x="976" y="2215"/>
                  </a:cubicBezTo>
                  <a:cubicBezTo>
                    <a:pt x="1088" y="2215"/>
                    <a:pt x="1202" y="2178"/>
                    <a:pt x="1298" y="2099"/>
                  </a:cubicBezTo>
                  <a:cubicBezTo>
                    <a:pt x="1389" y="2281"/>
                    <a:pt x="1578" y="2393"/>
                    <a:pt x="1774" y="2393"/>
                  </a:cubicBezTo>
                  <a:cubicBezTo>
                    <a:pt x="1834" y="2393"/>
                    <a:pt x="1894" y="2383"/>
                    <a:pt x="1953" y="2361"/>
                  </a:cubicBezTo>
                  <a:cubicBezTo>
                    <a:pt x="2144" y="2289"/>
                    <a:pt x="2286" y="2099"/>
                    <a:pt x="2286" y="1872"/>
                  </a:cubicBezTo>
                  <a:cubicBezTo>
                    <a:pt x="2286" y="1718"/>
                    <a:pt x="2239" y="1718"/>
                    <a:pt x="1786" y="527"/>
                  </a:cubicBezTo>
                  <a:cubicBezTo>
                    <a:pt x="1708" y="316"/>
                    <a:pt x="1502" y="187"/>
                    <a:pt x="1296" y="187"/>
                  </a:cubicBezTo>
                  <a:cubicBezTo>
                    <a:pt x="1187" y="187"/>
                    <a:pt x="1079" y="223"/>
                    <a:pt x="989" y="301"/>
                  </a:cubicBezTo>
                  <a:cubicBezTo>
                    <a:pt x="899" y="122"/>
                    <a:pt x="710" y="1"/>
                    <a:pt x="5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8" name="Google Shape;14788;p90"/>
            <p:cNvSpPr/>
            <p:nvPr/>
          </p:nvSpPr>
          <p:spPr>
            <a:xfrm>
              <a:off x="7221057" y="3349531"/>
              <a:ext cx="215574" cy="352336"/>
            </a:xfrm>
            <a:custGeom>
              <a:avLst/>
              <a:gdLst/>
              <a:ahLst/>
              <a:cxnLst/>
              <a:rect l="l" t="t" r="r" b="b"/>
              <a:pathLst>
                <a:path w="6778" h="11078" extrusionOk="0">
                  <a:moveTo>
                    <a:pt x="6543" y="0"/>
                  </a:moveTo>
                  <a:cubicBezTo>
                    <a:pt x="6514" y="0"/>
                    <a:pt x="6483" y="6"/>
                    <a:pt x="6453" y="19"/>
                  </a:cubicBezTo>
                  <a:cubicBezTo>
                    <a:pt x="5834" y="281"/>
                    <a:pt x="5215" y="710"/>
                    <a:pt x="4643" y="1257"/>
                  </a:cubicBezTo>
                  <a:cubicBezTo>
                    <a:pt x="4584" y="1317"/>
                    <a:pt x="4560" y="1424"/>
                    <a:pt x="4643" y="1496"/>
                  </a:cubicBezTo>
                  <a:cubicBezTo>
                    <a:pt x="4675" y="1527"/>
                    <a:pt x="4715" y="1545"/>
                    <a:pt x="4759" y="1545"/>
                  </a:cubicBezTo>
                  <a:cubicBezTo>
                    <a:pt x="4799" y="1545"/>
                    <a:pt x="4842" y="1530"/>
                    <a:pt x="4882" y="1496"/>
                  </a:cubicBezTo>
                  <a:cubicBezTo>
                    <a:pt x="5358" y="1043"/>
                    <a:pt x="5858" y="686"/>
                    <a:pt x="6370" y="436"/>
                  </a:cubicBezTo>
                  <a:lnTo>
                    <a:pt x="6370" y="436"/>
                  </a:lnTo>
                  <a:cubicBezTo>
                    <a:pt x="6001" y="1579"/>
                    <a:pt x="5239" y="2615"/>
                    <a:pt x="4382" y="3448"/>
                  </a:cubicBezTo>
                  <a:cubicBezTo>
                    <a:pt x="4361" y="3441"/>
                    <a:pt x="4342" y="3437"/>
                    <a:pt x="4323" y="3437"/>
                  </a:cubicBezTo>
                  <a:cubicBezTo>
                    <a:pt x="4218" y="3437"/>
                    <a:pt x="4139" y="3540"/>
                    <a:pt x="4179" y="3651"/>
                  </a:cubicBezTo>
                  <a:cubicBezTo>
                    <a:pt x="4072" y="3746"/>
                    <a:pt x="3989" y="3829"/>
                    <a:pt x="3893" y="3901"/>
                  </a:cubicBezTo>
                  <a:cubicBezTo>
                    <a:pt x="3762" y="3698"/>
                    <a:pt x="3548" y="3520"/>
                    <a:pt x="3322" y="3424"/>
                  </a:cubicBezTo>
                  <a:cubicBezTo>
                    <a:pt x="3393" y="3341"/>
                    <a:pt x="3441" y="3234"/>
                    <a:pt x="3524" y="3127"/>
                  </a:cubicBezTo>
                  <a:cubicBezTo>
                    <a:pt x="3703" y="3281"/>
                    <a:pt x="3727" y="3341"/>
                    <a:pt x="3834" y="3341"/>
                  </a:cubicBezTo>
                  <a:cubicBezTo>
                    <a:pt x="3977" y="3341"/>
                    <a:pt x="4060" y="3150"/>
                    <a:pt x="3941" y="3055"/>
                  </a:cubicBezTo>
                  <a:lnTo>
                    <a:pt x="3715" y="2865"/>
                  </a:lnTo>
                  <a:cubicBezTo>
                    <a:pt x="3762" y="2793"/>
                    <a:pt x="3739" y="2817"/>
                    <a:pt x="3774" y="2793"/>
                  </a:cubicBezTo>
                  <a:cubicBezTo>
                    <a:pt x="3774" y="2793"/>
                    <a:pt x="3905" y="2615"/>
                    <a:pt x="3917" y="2591"/>
                  </a:cubicBezTo>
                  <a:lnTo>
                    <a:pt x="4322" y="2936"/>
                  </a:lnTo>
                  <a:cubicBezTo>
                    <a:pt x="4354" y="2963"/>
                    <a:pt x="4394" y="2975"/>
                    <a:pt x="4433" y="2975"/>
                  </a:cubicBezTo>
                  <a:cubicBezTo>
                    <a:pt x="4480" y="2975"/>
                    <a:pt x="4527" y="2957"/>
                    <a:pt x="4560" y="2924"/>
                  </a:cubicBezTo>
                  <a:cubicBezTo>
                    <a:pt x="4620" y="2853"/>
                    <a:pt x="4608" y="2746"/>
                    <a:pt x="4548" y="2686"/>
                  </a:cubicBezTo>
                  <a:lnTo>
                    <a:pt x="4132" y="2329"/>
                  </a:lnTo>
                  <a:cubicBezTo>
                    <a:pt x="4239" y="2198"/>
                    <a:pt x="4346" y="2067"/>
                    <a:pt x="4441" y="1960"/>
                  </a:cubicBezTo>
                  <a:cubicBezTo>
                    <a:pt x="4501" y="1877"/>
                    <a:pt x="4501" y="1769"/>
                    <a:pt x="4429" y="1722"/>
                  </a:cubicBezTo>
                  <a:cubicBezTo>
                    <a:pt x="4395" y="1693"/>
                    <a:pt x="4356" y="1678"/>
                    <a:pt x="4316" y="1678"/>
                  </a:cubicBezTo>
                  <a:cubicBezTo>
                    <a:pt x="4272" y="1678"/>
                    <a:pt x="4228" y="1696"/>
                    <a:pt x="4191" y="1734"/>
                  </a:cubicBezTo>
                  <a:cubicBezTo>
                    <a:pt x="3953" y="1984"/>
                    <a:pt x="3727" y="2269"/>
                    <a:pt x="3512" y="2579"/>
                  </a:cubicBezTo>
                  <a:cubicBezTo>
                    <a:pt x="3512" y="2579"/>
                    <a:pt x="3286" y="2877"/>
                    <a:pt x="2989" y="3353"/>
                  </a:cubicBezTo>
                  <a:cubicBezTo>
                    <a:pt x="2968" y="3352"/>
                    <a:pt x="2948" y="3351"/>
                    <a:pt x="2928" y="3351"/>
                  </a:cubicBezTo>
                  <a:cubicBezTo>
                    <a:pt x="2474" y="3351"/>
                    <a:pt x="2039" y="3609"/>
                    <a:pt x="1846" y="4008"/>
                  </a:cubicBezTo>
                  <a:cubicBezTo>
                    <a:pt x="1750" y="4174"/>
                    <a:pt x="1738" y="4353"/>
                    <a:pt x="1667" y="4484"/>
                  </a:cubicBezTo>
                  <a:cubicBezTo>
                    <a:pt x="1584" y="4603"/>
                    <a:pt x="1488" y="4710"/>
                    <a:pt x="1334" y="4794"/>
                  </a:cubicBezTo>
                  <a:cubicBezTo>
                    <a:pt x="1167" y="4901"/>
                    <a:pt x="1012" y="4948"/>
                    <a:pt x="845" y="4996"/>
                  </a:cubicBezTo>
                  <a:cubicBezTo>
                    <a:pt x="786" y="5008"/>
                    <a:pt x="679" y="5032"/>
                    <a:pt x="572" y="5055"/>
                  </a:cubicBezTo>
                  <a:cubicBezTo>
                    <a:pt x="369" y="5091"/>
                    <a:pt x="274" y="5365"/>
                    <a:pt x="441" y="5508"/>
                  </a:cubicBezTo>
                  <a:cubicBezTo>
                    <a:pt x="560" y="5615"/>
                    <a:pt x="679" y="5722"/>
                    <a:pt x="810" y="5794"/>
                  </a:cubicBezTo>
                  <a:cubicBezTo>
                    <a:pt x="836" y="5809"/>
                    <a:pt x="863" y="5815"/>
                    <a:pt x="890" y="5815"/>
                  </a:cubicBezTo>
                  <a:cubicBezTo>
                    <a:pt x="948" y="5815"/>
                    <a:pt x="1003" y="5783"/>
                    <a:pt x="1036" y="5734"/>
                  </a:cubicBezTo>
                  <a:cubicBezTo>
                    <a:pt x="1084" y="5663"/>
                    <a:pt x="1048" y="5556"/>
                    <a:pt x="976" y="5508"/>
                  </a:cubicBezTo>
                  <a:cubicBezTo>
                    <a:pt x="905" y="5472"/>
                    <a:pt x="822" y="5413"/>
                    <a:pt x="750" y="5353"/>
                  </a:cubicBezTo>
                  <a:cubicBezTo>
                    <a:pt x="1238" y="5234"/>
                    <a:pt x="1679" y="5079"/>
                    <a:pt x="1929" y="4663"/>
                  </a:cubicBezTo>
                  <a:cubicBezTo>
                    <a:pt x="2036" y="4484"/>
                    <a:pt x="2048" y="4293"/>
                    <a:pt x="2119" y="4163"/>
                  </a:cubicBezTo>
                  <a:cubicBezTo>
                    <a:pt x="2261" y="3880"/>
                    <a:pt x="2560" y="3676"/>
                    <a:pt x="2883" y="3676"/>
                  </a:cubicBezTo>
                  <a:cubicBezTo>
                    <a:pt x="3078" y="3676"/>
                    <a:pt x="3281" y="3750"/>
                    <a:pt x="3465" y="3924"/>
                  </a:cubicBezTo>
                  <a:cubicBezTo>
                    <a:pt x="3881" y="4317"/>
                    <a:pt x="3762" y="5020"/>
                    <a:pt x="3203" y="5365"/>
                  </a:cubicBezTo>
                  <a:cubicBezTo>
                    <a:pt x="2842" y="5574"/>
                    <a:pt x="2359" y="5745"/>
                    <a:pt x="1888" y="5745"/>
                  </a:cubicBezTo>
                  <a:cubicBezTo>
                    <a:pt x="1769" y="5745"/>
                    <a:pt x="1651" y="5734"/>
                    <a:pt x="1536" y="5710"/>
                  </a:cubicBezTo>
                  <a:cubicBezTo>
                    <a:pt x="1524" y="5707"/>
                    <a:pt x="1511" y="5705"/>
                    <a:pt x="1498" y="5705"/>
                  </a:cubicBezTo>
                  <a:cubicBezTo>
                    <a:pt x="1426" y="5705"/>
                    <a:pt x="1356" y="5760"/>
                    <a:pt x="1345" y="5841"/>
                  </a:cubicBezTo>
                  <a:cubicBezTo>
                    <a:pt x="1334" y="5925"/>
                    <a:pt x="1393" y="6020"/>
                    <a:pt x="1488" y="6032"/>
                  </a:cubicBezTo>
                  <a:cubicBezTo>
                    <a:pt x="1628" y="6059"/>
                    <a:pt x="1767" y="6071"/>
                    <a:pt x="1906" y="6071"/>
                  </a:cubicBezTo>
                  <a:cubicBezTo>
                    <a:pt x="2074" y="6071"/>
                    <a:pt x="2242" y="6053"/>
                    <a:pt x="2405" y="6020"/>
                  </a:cubicBezTo>
                  <a:cubicBezTo>
                    <a:pt x="2453" y="6937"/>
                    <a:pt x="3060" y="7675"/>
                    <a:pt x="3881" y="8044"/>
                  </a:cubicBezTo>
                  <a:cubicBezTo>
                    <a:pt x="4262" y="8211"/>
                    <a:pt x="4501" y="8592"/>
                    <a:pt x="4501" y="8996"/>
                  </a:cubicBezTo>
                  <a:cubicBezTo>
                    <a:pt x="4501" y="9330"/>
                    <a:pt x="4322" y="9580"/>
                    <a:pt x="4322" y="9580"/>
                  </a:cubicBezTo>
                  <a:cubicBezTo>
                    <a:pt x="3643" y="10415"/>
                    <a:pt x="2769" y="10754"/>
                    <a:pt x="1808" y="10754"/>
                  </a:cubicBezTo>
                  <a:cubicBezTo>
                    <a:pt x="1304" y="10754"/>
                    <a:pt x="775" y="10661"/>
                    <a:pt x="238" y="10497"/>
                  </a:cubicBezTo>
                  <a:cubicBezTo>
                    <a:pt x="219" y="10492"/>
                    <a:pt x="201" y="10489"/>
                    <a:pt x="183" y="10489"/>
                  </a:cubicBezTo>
                  <a:cubicBezTo>
                    <a:pt x="111" y="10489"/>
                    <a:pt x="52" y="10528"/>
                    <a:pt x="24" y="10604"/>
                  </a:cubicBezTo>
                  <a:cubicBezTo>
                    <a:pt x="0" y="10687"/>
                    <a:pt x="36" y="10782"/>
                    <a:pt x="131" y="10806"/>
                  </a:cubicBezTo>
                  <a:cubicBezTo>
                    <a:pt x="703" y="10981"/>
                    <a:pt x="1263" y="11077"/>
                    <a:pt x="1799" y="11077"/>
                  </a:cubicBezTo>
                  <a:cubicBezTo>
                    <a:pt x="2869" y="11077"/>
                    <a:pt x="3838" y="10691"/>
                    <a:pt x="4584" y="9770"/>
                  </a:cubicBezTo>
                  <a:cubicBezTo>
                    <a:pt x="4584" y="9758"/>
                    <a:pt x="4596" y="9758"/>
                    <a:pt x="4596" y="9735"/>
                  </a:cubicBezTo>
                  <a:cubicBezTo>
                    <a:pt x="5072" y="9032"/>
                    <a:pt x="4786" y="8068"/>
                    <a:pt x="4001" y="7711"/>
                  </a:cubicBezTo>
                  <a:cubicBezTo>
                    <a:pt x="3286" y="7401"/>
                    <a:pt x="2738" y="6746"/>
                    <a:pt x="2715" y="5913"/>
                  </a:cubicBezTo>
                  <a:cubicBezTo>
                    <a:pt x="3108" y="5794"/>
                    <a:pt x="3358" y="5627"/>
                    <a:pt x="3370" y="5615"/>
                  </a:cubicBezTo>
                  <a:cubicBezTo>
                    <a:pt x="3893" y="5282"/>
                    <a:pt x="4120" y="4710"/>
                    <a:pt x="4001" y="4198"/>
                  </a:cubicBezTo>
                  <a:cubicBezTo>
                    <a:pt x="5191" y="3210"/>
                    <a:pt x="6346" y="1805"/>
                    <a:pt x="6739" y="257"/>
                  </a:cubicBezTo>
                  <a:cubicBezTo>
                    <a:pt x="6778" y="121"/>
                    <a:pt x="6673" y="0"/>
                    <a:pt x="65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89" name="Google Shape;14789;p90"/>
          <p:cNvGrpSpPr/>
          <p:nvPr/>
        </p:nvGrpSpPr>
        <p:grpSpPr>
          <a:xfrm>
            <a:off x="7651983" y="3349181"/>
            <a:ext cx="107183" cy="352399"/>
            <a:chOff x="7651983" y="3349181"/>
            <a:chExt cx="107183" cy="352399"/>
          </a:xfrm>
          <a:solidFill>
            <a:schemeClr val="bg1"/>
          </a:solidFill>
        </p:grpSpPr>
        <p:sp>
          <p:nvSpPr>
            <p:cNvPr id="14790" name="Google Shape;14790;p90"/>
            <p:cNvSpPr/>
            <p:nvPr/>
          </p:nvSpPr>
          <p:spPr>
            <a:xfrm>
              <a:off x="7651983" y="3349181"/>
              <a:ext cx="84092" cy="247507"/>
            </a:xfrm>
            <a:custGeom>
              <a:avLst/>
              <a:gdLst/>
              <a:ahLst/>
              <a:cxnLst/>
              <a:rect l="l" t="t" r="r" b="b"/>
              <a:pathLst>
                <a:path w="2644" h="7782" extrusionOk="0">
                  <a:moveTo>
                    <a:pt x="1699" y="0"/>
                  </a:moveTo>
                  <a:cubicBezTo>
                    <a:pt x="1523" y="0"/>
                    <a:pt x="1349" y="75"/>
                    <a:pt x="1227" y="221"/>
                  </a:cubicBezTo>
                  <a:lnTo>
                    <a:pt x="750" y="756"/>
                  </a:lnTo>
                  <a:cubicBezTo>
                    <a:pt x="274" y="1292"/>
                    <a:pt x="0" y="1995"/>
                    <a:pt x="0" y="2721"/>
                  </a:cubicBezTo>
                  <a:lnTo>
                    <a:pt x="0" y="4602"/>
                  </a:lnTo>
                  <a:cubicBezTo>
                    <a:pt x="0" y="4793"/>
                    <a:pt x="381" y="4840"/>
                    <a:pt x="381" y="5138"/>
                  </a:cubicBezTo>
                  <a:cubicBezTo>
                    <a:pt x="381" y="5328"/>
                    <a:pt x="227" y="5388"/>
                    <a:pt x="48" y="5602"/>
                  </a:cubicBezTo>
                  <a:cubicBezTo>
                    <a:pt x="24" y="5626"/>
                    <a:pt x="0" y="5674"/>
                    <a:pt x="0" y="5721"/>
                  </a:cubicBezTo>
                  <a:lnTo>
                    <a:pt x="0" y="6876"/>
                  </a:lnTo>
                  <a:cubicBezTo>
                    <a:pt x="0" y="7162"/>
                    <a:pt x="60" y="7424"/>
                    <a:pt x="167" y="7686"/>
                  </a:cubicBezTo>
                  <a:cubicBezTo>
                    <a:pt x="203" y="7745"/>
                    <a:pt x="262" y="7781"/>
                    <a:pt x="322" y="7781"/>
                  </a:cubicBezTo>
                  <a:cubicBezTo>
                    <a:pt x="441" y="7781"/>
                    <a:pt x="512" y="7662"/>
                    <a:pt x="465" y="7543"/>
                  </a:cubicBezTo>
                  <a:cubicBezTo>
                    <a:pt x="381" y="7341"/>
                    <a:pt x="346" y="6710"/>
                    <a:pt x="334" y="5793"/>
                  </a:cubicBezTo>
                  <a:cubicBezTo>
                    <a:pt x="441" y="5638"/>
                    <a:pt x="703" y="5507"/>
                    <a:pt x="703" y="5150"/>
                  </a:cubicBezTo>
                  <a:cubicBezTo>
                    <a:pt x="703" y="4769"/>
                    <a:pt x="393" y="4614"/>
                    <a:pt x="334" y="4543"/>
                  </a:cubicBezTo>
                  <a:lnTo>
                    <a:pt x="334" y="2757"/>
                  </a:lnTo>
                  <a:cubicBezTo>
                    <a:pt x="334" y="2114"/>
                    <a:pt x="572" y="1495"/>
                    <a:pt x="989" y="1018"/>
                  </a:cubicBezTo>
                  <a:lnTo>
                    <a:pt x="1465" y="483"/>
                  </a:lnTo>
                  <a:cubicBezTo>
                    <a:pt x="1522" y="408"/>
                    <a:pt x="1604" y="372"/>
                    <a:pt x="1687" y="372"/>
                  </a:cubicBezTo>
                  <a:cubicBezTo>
                    <a:pt x="1777" y="372"/>
                    <a:pt x="1867" y="414"/>
                    <a:pt x="1929" y="494"/>
                  </a:cubicBezTo>
                  <a:lnTo>
                    <a:pt x="2310" y="971"/>
                  </a:lnTo>
                  <a:cubicBezTo>
                    <a:pt x="2343" y="1010"/>
                    <a:pt x="2390" y="1028"/>
                    <a:pt x="2438" y="1028"/>
                  </a:cubicBezTo>
                  <a:cubicBezTo>
                    <a:pt x="2477" y="1028"/>
                    <a:pt x="2516" y="1016"/>
                    <a:pt x="2548" y="995"/>
                  </a:cubicBezTo>
                  <a:cubicBezTo>
                    <a:pt x="2620" y="887"/>
                    <a:pt x="2644" y="792"/>
                    <a:pt x="2584" y="721"/>
                  </a:cubicBezTo>
                  <a:lnTo>
                    <a:pt x="2191" y="244"/>
                  </a:lnTo>
                  <a:cubicBezTo>
                    <a:pt x="2064" y="81"/>
                    <a:pt x="1881" y="0"/>
                    <a:pt x="1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1" name="Google Shape;14791;p90"/>
            <p:cNvSpPr/>
            <p:nvPr/>
          </p:nvSpPr>
          <p:spPr>
            <a:xfrm>
              <a:off x="7667885" y="3387379"/>
              <a:ext cx="91280" cy="314202"/>
            </a:xfrm>
            <a:custGeom>
              <a:avLst/>
              <a:gdLst/>
              <a:ahLst/>
              <a:cxnLst/>
              <a:rect l="l" t="t" r="r" b="b"/>
              <a:pathLst>
                <a:path w="2870" h="9879" extrusionOk="0">
                  <a:moveTo>
                    <a:pt x="2334" y="1"/>
                  </a:moveTo>
                  <a:cubicBezTo>
                    <a:pt x="2310" y="1"/>
                    <a:pt x="2286" y="6"/>
                    <a:pt x="2263" y="20"/>
                  </a:cubicBezTo>
                  <a:cubicBezTo>
                    <a:pt x="2179" y="67"/>
                    <a:pt x="2144" y="151"/>
                    <a:pt x="2179" y="246"/>
                  </a:cubicBezTo>
                  <a:cubicBezTo>
                    <a:pt x="2536" y="948"/>
                    <a:pt x="2453" y="1544"/>
                    <a:pt x="2465" y="1639"/>
                  </a:cubicBezTo>
                  <a:lnTo>
                    <a:pt x="2084" y="2044"/>
                  </a:lnTo>
                  <a:cubicBezTo>
                    <a:pt x="1822" y="2318"/>
                    <a:pt x="1858" y="2746"/>
                    <a:pt x="2144" y="2973"/>
                  </a:cubicBezTo>
                  <a:lnTo>
                    <a:pt x="2465" y="3234"/>
                  </a:lnTo>
                  <a:lnTo>
                    <a:pt x="2465" y="5616"/>
                  </a:lnTo>
                  <a:cubicBezTo>
                    <a:pt x="2465" y="5973"/>
                    <a:pt x="2358" y="6306"/>
                    <a:pt x="2155" y="6580"/>
                  </a:cubicBezTo>
                  <a:lnTo>
                    <a:pt x="1334" y="7711"/>
                  </a:lnTo>
                  <a:lnTo>
                    <a:pt x="1334" y="3937"/>
                  </a:lnTo>
                  <a:lnTo>
                    <a:pt x="2084" y="3389"/>
                  </a:lnTo>
                  <a:cubicBezTo>
                    <a:pt x="2155" y="3330"/>
                    <a:pt x="2167" y="3223"/>
                    <a:pt x="2108" y="3151"/>
                  </a:cubicBezTo>
                  <a:cubicBezTo>
                    <a:pt x="2073" y="3102"/>
                    <a:pt x="2022" y="3078"/>
                    <a:pt x="1972" y="3078"/>
                  </a:cubicBezTo>
                  <a:cubicBezTo>
                    <a:pt x="1935" y="3078"/>
                    <a:pt x="1899" y="3091"/>
                    <a:pt x="1870" y="3115"/>
                  </a:cubicBezTo>
                  <a:lnTo>
                    <a:pt x="1322" y="3520"/>
                  </a:lnTo>
                  <a:lnTo>
                    <a:pt x="1322" y="210"/>
                  </a:lnTo>
                  <a:cubicBezTo>
                    <a:pt x="1322" y="127"/>
                    <a:pt x="1251" y="44"/>
                    <a:pt x="1155" y="44"/>
                  </a:cubicBezTo>
                  <a:cubicBezTo>
                    <a:pt x="1072" y="44"/>
                    <a:pt x="989" y="127"/>
                    <a:pt x="989" y="210"/>
                  </a:cubicBezTo>
                  <a:lnTo>
                    <a:pt x="989" y="1270"/>
                  </a:lnTo>
                  <a:lnTo>
                    <a:pt x="608" y="925"/>
                  </a:lnTo>
                  <a:cubicBezTo>
                    <a:pt x="575" y="897"/>
                    <a:pt x="535" y="883"/>
                    <a:pt x="495" y="883"/>
                  </a:cubicBezTo>
                  <a:cubicBezTo>
                    <a:pt x="448" y="883"/>
                    <a:pt x="402" y="903"/>
                    <a:pt x="370" y="948"/>
                  </a:cubicBezTo>
                  <a:cubicBezTo>
                    <a:pt x="310" y="1020"/>
                    <a:pt x="310" y="1127"/>
                    <a:pt x="381" y="1187"/>
                  </a:cubicBezTo>
                  <a:cubicBezTo>
                    <a:pt x="846" y="1579"/>
                    <a:pt x="977" y="1722"/>
                    <a:pt x="989" y="1722"/>
                  </a:cubicBezTo>
                  <a:lnTo>
                    <a:pt x="989" y="4842"/>
                  </a:lnTo>
                  <a:lnTo>
                    <a:pt x="655" y="4532"/>
                  </a:lnTo>
                  <a:cubicBezTo>
                    <a:pt x="615" y="4504"/>
                    <a:pt x="573" y="4489"/>
                    <a:pt x="533" y="4489"/>
                  </a:cubicBezTo>
                  <a:cubicBezTo>
                    <a:pt x="489" y="4489"/>
                    <a:pt x="448" y="4507"/>
                    <a:pt x="417" y="4544"/>
                  </a:cubicBezTo>
                  <a:cubicBezTo>
                    <a:pt x="358" y="4616"/>
                    <a:pt x="358" y="4723"/>
                    <a:pt x="429" y="4782"/>
                  </a:cubicBezTo>
                  <a:lnTo>
                    <a:pt x="989" y="5306"/>
                  </a:lnTo>
                  <a:lnTo>
                    <a:pt x="989" y="7795"/>
                  </a:lnTo>
                  <a:lnTo>
                    <a:pt x="322" y="6854"/>
                  </a:lnTo>
                  <a:cubicBezTo>
                    <a:pt x="283" y="6808"/>
                    <a:pt x="235" y="6782"/>
                    <a:pt x="183" y="6782"/>
                  </a:cubicBezTo>
                  <a:cubicBezTo>
                    <a:pt x="155" y="6782"/>
                    <a:pt x="125" y="6789"/>
                    <a:pt x="96" y="6806"/>
                  </a:cubicBezTo>
                  <a:cubicBezTo>
                    <a:pt x="24" y="6866"/>
                    <a:pt x="12" y="6961"/>
                    <a:pt x="60" y="7033"/>
                  </a:cubicBezTo>
                  <a:lnTo>
                    <a:pt x="989" y="8342"/>
                  </a:lnTo>
                  <a:lnTo>
                    <a:pt x="989" y="8699"/>
                  </a:lnTo>
                  <a:lnTo>
                    <a:pt x="298" y="8033"/>
                  </a:lnTo>
                  <a:cubicBezTo>
                    <a:pt x="268" y="8003"/>
                    <a:pt x="227" y="7988"/>
                    <a:pt x="183" y="7988"/>
                  </a:cubicBezTo>
                  <a:cubicBezTo>
                    <a:pt x="140" y="7988"/>
                    <a:pt x="96" y="8003"/>
                    <a:pt x="60" y="8033"/>
                  </a:cubicBezTo>
                  <a:cubicBezTo>
                    <a:pt x="0" y="8092"/>
                    <a:pt x="0" y="8187"/>
                    <a:pt x="60" y="8271"/>
                  </a:cubicBezTo>
                  <a:lnTo>
                    <a:pt x="977" y="9164"/>
                  </a:lnTo>
                  <a:lnTo>
                    <a:pt x="977" y="9711"/>
                  </a:lnTo>
                  <a:cubicBezTo>
                    <a:pt x="977" y="9795"/>
                    <a:pt x="1048" y="9878"/>
                    <a:pt x="1143" y="9878"/>
                  </a:cubicBezTo>
                  <a:cubicBezTo>
                    <a:pt x="1227" y="9878"/>
                    <a:pt x="1310" y="9795"/>
                    <a:pt x="1310" y="9711"/>
                  </a:cubicBezTo>
                  <a:lnTo>
                    <a:pt x="1310" y="9164"/>
                  </a:lnTo>
                  <a:lnTo>
                    <a:pt x="2263" y="8187"/>
                  </a:lnTo>
                  <a:cubicBezTo>
                    <a:pt x="2322" y="8128"/>
                    <a:pt x="2322" y="8033"/>
                    <a:pt x="2263" y="7949"/>
                  </a:cubicBezTo>
                  <a:cubicBezTo>
                    <a:pt x="2234" y="7915"/>
                    <a:pt x="2195" y="7900"/>
                    <a:pt x="2154" y="7900"/>
                  </a:cubicBezTo>
                  <a:cubicBezTo>
                    <a:pt x="2109" y="7900"/>
                    <a:pt x="2062" y="7918"/>
                    <a:pt x="2024" y="7949"/>
                  </a:cubicBezTo>
                  <a:lnTo>
                    <a:pt x="1286" y="8688"/>
                  </a:lnTo>
                  <a:lnTo>
                    <a:pt x="1286" y="8247"/>
                  </a:lnTo>
                  <a:lnTo>
                    <a:pt x="2382" y="6759"/>
                  </a:lnTo>
                  <a:cubicBezTo>
                    <a:pt x="2632" y="6425"/>
                    <a:pt x="2763" y="6021"/>
                    <a:pt x="2763" y="5604"/>
                  </a:cubicBezTo>
                  <a:lnTo>
                    <a:pt x="2763" y="3151"/>
                  </a:lnTo>
                  <a:cubicBezTo>
                    <a:pt x="2798" y="3115"/>
                    <a:pt x="2763" y="3068"/>
                    <a:pt x="2739" y="3044"/>
                  </a:cubicBezTo>
                  <a:lnTo>
                    <a:pt x="2346" y="2734"/>
                  </a:lnTo>
                  <a:cubicBezTo>
                    <a:pt x="2215" y="2627"/>
                    <a:pt x="2203" y="2413"/>
                    <a:pt x="2322" y="2282"/>
                  </a:cubicBezTo>
                  <a:cubicBezTo>
                    <a:pt x="2715" y="1853"/>
                    <a:pt x="2798" y="1841"/>
                    <a:pt x="2798" y="1722"/>
                  </a:cubicBezTo>
                  <a:cubicBezTo>
                    <a:pt x="2775" y="1568"/>
                    <a:pt x="2870" y="877"/>
                    <a:pt x="2477" y="91"/>
                  </a:cubicBezTo>
                  <a:cubicBezTo>
                    <a:pt x="2451" y="40"/>
                    <a:pt x="2394" y="1"/>
                    <a:pt x="2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2" name="Google Shape;14792;p90"/>
          <p:cNvGrpSpPr/>
          <p:nvPr/>
        </p:nvGrpSpPr>
        <p:grpSpPr>
          <a:xfrm>
            <a:off x="7973468" y="3382322"/>
            <a:ext cx="352590" cy="287072"/>
            <a:chOff x="7973468" y="3382322"/>
            <a:chExt cx="352590" cy="287072"/>
          </a:xfrm>
          <a:solidFill>
            <a:schemeClr val="bg1"/>
          </a:solidFill>
        </p:grpSpPr>
        <p:sp>
          <p:nvSpPr>
            <p:cNvPr id="14793" name="Google Shape;14793;p90"/>
            <p:cNvSpPr/>
            <p:nvPr/>
          </p:nvSpPr>
          <p:spPr>
            <a:xfrm>
              <a:off x="7973468" y="3382322"/>
              <a:ext cx="352590" cy="287072"/>
            </a:xfrm>
            <a:custGeom>
              <a:avLst/>
              <a:gdLst/>
              <a:ahLst/>
              <a:cxnLst/>
              <a:rect l="l" t="t" r="r" b="b"/>
              <a:pathLst>
                <a:path w="11086" h="9026" extrusionOk="0">
                  <a:moveTo>
                    <a:pt x="5370" y="334"/>
                  </a:moveTo>
                  <a:lnTo>
                    <a:pt x="5370" y="7001"/>
                  </a:lnTo>
                  <a:lnTo>
                    <a:pt x="941" y="7001"/>
                  </a:lnTo>
                  <a:lnTo>
                    <a:pt x="941" y="334"/>
                  </a:lnTo>
                  <a:close/>
                  <a:moveTo>
                    <a:pt x="5370" y="7323"/>
                  </a:moveTo>
                  <a:lnTo>
                    <a:pt x="5370" y="7656"/>
                  </a:lnTo>
                  <a:lnTo>
                    <a:pt x="941" y="7656"/>
                  </a:lnTo>
                  <a:lnTo>
                    <a:pt x="941" y="7323"/>
                  </a:lnTo>
                  <a:close/>
                  <a:moveTo>
                    <a:pt x="10133" y="7323"/>
                  </a:moveTo>
                  <a:lnTo>
                    <a:pt x="10133" y="7656"/>
                  </a:lnTo>
                  <a:lnTo>
                    <a:pt x="5704" y="7656"/>
                  </a:lnTo>
                  <a:lnTo>
                    <a:pt x="5704" y="7323"/>
                  </a:lnTo>
                  <a:close/>
                  <a:moveTo>
                    <a:pt x="5835" y="7977"/>
                  </a:moveTo>
                  <a:lnTo>
                    <a:pt x="5835" y="8680"/>
                  </a:lnTo>
                  <a:lnTo>
                    <a:pt x="5240" y="8692"/>
                  </a:lnTo>
                  <a:cubicBezTo>
                    <a:pt x="5240" y="8692"/>
                    <a:pt x="5228" y="8692"/>
                    <a:pt x="5228" y="8680"/>
                  </a:cubicBezTo>
                  <a:lnTo>
                    <a:pt x="5228" y="7977"/>
                  </a:lnTo>
                  <a:close/>
                  <a:moveTo>
                    <a:pt x="775" y="0"/>
                  </a:moveTo>
                  <a:cubicBezTo>
                    <a:pt x="691" y="0"/>
                    <a:pt x="608" y="72"/>
                    <a:pt x="608" y="167"/>
                  </a:cubicBezTo>
                  <a:lnTo>
                    <a:pt x="608" y="536"/>
                  </a:lnTo>
                  <a:lnTo>
                    <a:pt x="465" y="536"/>
                  </a:lnTo>
                  <a:cubicBezTo>
                    <a:pt x="215" y="536"/>
                    <a:pt x="1" y="738"/>
                    <a:pt x="1" y="1000"/>
                  </a:cubicBezTo>
                  <a:lnTo>
                    <a:pt x="1" y="1715"/>
                  </a:lnTo>
                  <a:cubicBezTo>
                    <a:pt x="1" y="1798"/>
                    <a:pt x="72" y="1881"/>
                    <a:pt x="167" y="1881"/>
                  </a:cubicBezTo>
                  <a:cubicBezTo>
                    <a:pt x="251" y="1881"/>
                    <a:pt x="334" y="1798"/>
                    <a:pt x="334" y="1715"/>
                  </a:cubicBezTo>
                  <a:lnTo>
                    <a:pt x="334" y="1000"/>
                  </a:lnTo>
                  <a:cubicBezTo>
                    <a:pt x="334" y="929"/>
                    <a:pt x="394" y="869"/>
                    <a:pt x="465" y="869"/>
                  </a:cubicBezTo>
                  <a:lnTo>
                    <a:pt x="608" y="869"/>
                  </a:lnTo>
                  <a:lnTo>
                    <a:pt x="608" y="7799"/>
                  </a:lnTo>
                  <a:cubicBezTo>
                    <a:pt x="608" y="7894"/>
                    <a:pt x="691" y="7965"/>
                    <a:pt x="775" y="7965"/>
                  </a:cubicBezTo>
                  <a:lnTo>
                    <a:pt x="4918" y="7965"/>
                  </a:lnTo>
                  <a:lnTo>
                    <a:pt x="4918" y="8335"/>
                  </a:lnTo>
                  <a:lnTo>
                    <a:pt x="465" y="8335"/>
                  </a:lnTo>
                  <a:cubicBezTo>
                    <a:pt x="394" y="8335"/>
                    <a:pt x="334" y="8275"/>
                    <a:pt x="334" y="8204"/>
                  </a:cubicBezTo>
                  <a:lnTo>
                    <a:pt x="334" y="2429"/>
                  </a:lnTo>
                  <a:cubicBezTo>
                    <a:pt x="334" y="2334"/>
                    <a:pt x="251" y="2262"/>
                    <a:pt x="167" y="2262"/>
                  </a:cubicBezTo>
                  <a:cubicBezTo>
                    <a:pt x="72" y="2262"/>
                    <a:pt x="1" y="2334"/>
                    <a:pt x="1" y="2429"/>
                  </a:cubicBezTo>
                  <a:lnTo>
                    <a:pt x="1" y="8204"/>
                  </a:lnTo>
                  <a:cubicBezTo>
                    <a:pt x="1" y="8454"/>
                    <a:pt x="215" y="8668"/>
                    <a:pt x="465" y="8668"/>
                  </a:cubicBezTo>
                  <a:lnTo>
                    <a:pt x="4918" y="8668"/>
                  </a:lnTo>
                  <a:lnTo>
                    <a:pt x="4918" y="8680"/>
                  </a:lnTo>
                  <a:cubicBezTo>
                    <a:pt x="4918" y="8858"/>
                    <a:pt x="5061" y="9025"/>
                    <a:pt x="5251" y="9025"/>
                  </a:cubicBezTo>
                  <a:lnTo>
                    <a:pt x="5835" y="9025"/>
                  </a:lnTo>
                  <a:cubicBezTo>
                    <a:pt x="6013" y="9025"/>
                    <a:pt x="6180" y="8870"/>
                    <a:pt x="6180" y="8680"/>
                  </a:cubicBezTo>
                  <a:lnTo>
                    <a:pt x="6180" y="8668"/>
                  </a:lnTo>
                  <a:lnTo>
                    <a:pt x="10633" y="8668"/>
                  </a:lnTo>
                  <a:cubicBezTo>
                    <a:pt x="10883" y="8668"/>
                    <a:pt x="11085" y="8454"/>
                    <a:pt x="11085" y="8204"/>
                  </a:cubicBezTo>
                  <a:lnTo>
                    <a:pt x="11085" y="1012"/>
                  </a:lnTo>
                  <a:cubicBezTo>
                    <a:pt x="11074" y="762"/>
                    <a:pt x="10871" y="548"/>
                    <a:pt x="10609" y="548"/>
                  </a:cubicBezTo>
                  <a:lnTo>
                    <a:pt x="10466" y="548"/>
                  </a:lnTo>
                  <a:lnTo>
                    <a:pt x="10466" y="179"/>
                  </a:lnTo>
                  <a:cubicBezTo>
                    <a:pt x="10466" y="95"/>
                    <a:pt x="10395" y="12"/>
                    <a:pt x="10300" y="12"/>
                  </a:cubicBezTo>
                  <a:lnTo>
                    <a:pt x="9692" y="12"/>
                  </a:lnTo>
                  <a:cubicBezTo>
                    <a:pt x="9597" y="12"/>
                    <a:pt x="9526" y="95"/>
                    <a:pt x="9526" y="179"/>
                  </a:cubicBezTo>
                  <a:cubicBezTo>
                    <a:pt x="9526" y="274"/>
                    <a:pt x="9597" y="345"/>
                    <a:pt x="9692" y="345"/>
                  </a:cubicBezTo>
                  <a:lnTo>
                    <a:pt x="10133" y="345"/>
                  </a:lnTo>
                  <a:lnTo>
                    <a:pt x="10133" y="5894"/>
                  </a:lnTo>
                  <a:cubicBezTo>
                    <a:pt x="10133" y="5989"/>
                    <a:pt x="10216" y="6060"/>
                    <a:pt x="10300" y="6060"/>
                  </a:cubicBezTo>
                  <a:cubicBezTo>
                    <a:pt x="10395" y="6060"/>
                    <a:pt x="10466" y="5989"/>
                    <a:pt x="10466" y="5894"/>
                  </a:cubicBezTo>
                  <a:lnTo>
                    <a:pt x="10466" y="881"/>
                  </a:lnTo>
                  <a:lnTo>
                    <a:pt x="10609" y="881"/>
                  </a:lnTo>
                  <a:cubicBezTo>
                    <a:pt x="10693" y="881"/>
                    <a:pt x="10752" y="941"/>
                    <a:pt x="10752" y="1012"/>
                  </a:cubicBezTo>
                  <a:lnTo>
                    <a:pt x="10752" y="8204"/>
                  </a:lnTo>
                  <a:cubicBezTo>
                    <a:pt x="10752" y="8275"/>
                    <a:pt x="10693" y="8335"/>
                    <a:pt x="10609" y="8335"/>
                  </a:cubicBezTo>
                  <a:lnTo>
                    <a:pt x="6168" y="8335"/>
                  </a:lnTo>
                  <a:lnTo>
                    <a:pt x="6168" y="7965"/>
                  </a:lnTo>
                  <a:lnTo>
                    <a:pt x="10300" y="7965"/>
                  </a:lnTo>
                  <a:cubicBezTo>
                    <a:pt x="10395" y="7965"/>
                    <a:pt x="10466" y="7882"/>
                    <a:pt x="10466" y="7799"/>
                  </a:cubicBezTo>
                  <a:lnTo>
                    <a:pt x="10466" y="6584"/>
                  </a:lnTo>
                  <a:cubicBezTo>
                    <a:pt x="10466" y="6489"/>
                    <a:pt x="10395" y="6418"/>
                    <a:pt x="10300" y="6418"/>
                  </a:cubicBezTo>
                  <a:cubicBezTo>
                    <a:pt x="10216" y="6418"/>
                    <a:pt x="10133" y="6489"/>
                    <a:pt x="10133" y="6584"/>
                  </a:cubicBezTo>
                  <a:lnTo>
                    <a:pt x="10133" y="7001"/>
                  </a:lnTo>
                  <a:lnTo>
                    <a:pt x="5704" y="7001"/>
                  </a:lnTo>
                  <a:lnTo>
                    <a:pt x="5704" y="334"/>
                  </a:lnTo>
                  <a:lnTo>
                    <a:pt x="9002" y="334"/>
                  </a:lnTo>
                  <a:cubicBezTo>
                    <a:pt x="9097" y="334"/>
                    <a:pt x="9169" y="250"/>
                    <a:pt x="9169" y="167"/>
                  </a:cubicBezTo>
                  <a:cubicBezTo>
                    <a:pt x="9169" y="72"/>
                    <a:pt x="9097" y="0"/>
                    <a:pt x="90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4" name="Google Shape;14794;p90"/>
            <p:cNvSpPr/>
            <p:nvPr/>
          </p:nvSpPr>
          <p:spPr>
            <a:xfrm>
              <a:off x="8051486" y="3417149"/>
              <a:ext cx="73883" cy="10623"/>
            </a:xfrm>
            <a:custGeom>
              <a:avLst/>
              <a:gdLst/>
              <a:ahLst/>
              <a:cxnLst/>
              <a:rect l="l" t="t" r="r" b="b"/>
              <a:pathLst>
                <a:path w="2323" h="334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cubicBezTo>
                    <a:pt x="0" y="262"/>
                    <a:pt x="84" y="334"/>
                    <a:pt x="167" y="334"/>
                  </a:cubicBezTo>
                  <a:lnTo>
                    <a:pt x="2167" y="334"/>
                  </a:lnTo>
                  <a:cubicBezTo>
                    <a:pt x="2251" y="334"/>
                    <a:pt x="2322" y="262"/>
                    <a:pt x="2322" y="167"/>
                  </a:cubicBezTo>
                  <a:cubicBezTo>
                    <a:pt x="2322" y="84"/>
                    <a:pt x="2251" y="1"/>
                    <a:pt x="2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5" name="Google Shape;14795;p90"/>
            <p:cNvSpPr/>
            <p:nvPr/>
          </p:nvSpPr>
          <p:spPr>
            <a:xfrm>
              <a:off x="8022702" y="3437981"/>
              <a:ext cx="102667" cy="10623"/>
            </a:xfrm>
            <a:custGeom>
              <a:avLst/>
              <a:gdLst/>
              <a:ahLst/>
              <a:cxnLst/>
              <a:rect l="l" t="t" r="r" b="b"/>
              <a:pathLst>
                <a:path w="3228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2" y="262"/>
                    <a:pt x="72" y="334"/>
                    <a:pt x="167" y="334"/>
                  </a:cubicBezTo>
                  <a:lnTo>
                    <a:pt x="3072" y="334"/>
                  </a:lnTo>
                  <a:cubicBezTo>
                    <a:pt x="3156" y="334"/>
                    <a:pt x="3227" y="262"/>
                    <a:pt x="3227" y="167"/>
                  </a:cubicBezTo>
                  <a:cubicBezTo>
                    <a:pt x="3227" y="84"/>
                    <a:pt x="3156" y="0"/>
                    <a:pt x="3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6" name="Google Shape;14796;p90"/>
            <p:cNvSpPr/>
            <p:nvPr/>
          </p:nvSpPr>
          <p:spPr>
            <a:xfrm>
              <a:off x="8022702" y="3458432"/>
              <a:ext cx="102667" cy="10623"/>
            </a:xfrm>
            <a:custGeom>
              <a:avLst/>
              <a:gdLst/>
              <a:ahLst/>
              <a:cxnLst/>
              <a:rect l="l" t="t" r="r" b="b"/>
              <a:pathLst>
                <a:path w="3228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2" y="274"/>
                    <a:pt x="72" y="334"/>
                    <a:pt x="167" y="334"/>
                  </a:cubicBezTo>
                  <a:lnTo>
                    <a:pt x="3072" y="334"/>
                  </a:lnTo>
                  <a:cubicBezTo>
                    <a:pt x="3156" y="334"/>
                    <a:pt x="3227" y="262"/>
                    <a:pt x="3227" y="167"/>
                  </a:cubicBezTo>
                  <a:cubicBezTo>
                    <a:pt x="3227" y="84"/>
                    <a:pt x="3156" y="0"/>
                    <a:pt x="3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7" name="Google Shape;14797;p90"/>
            <p:cNvSpPr/>
            <p:nvPr/>
          </p:nvSpPr>
          <p:spPr>
            <a:xfrm>
              <a:off x="8022702" y="3479264"/>
              <a:ext cx="81071" cy="10623"/>
            </a:xfrm>
            <a:custGeom>
              <a:avLst/>
              <a:gdLst/>
              <a:ahLst/>
              <a:cxnLst/>
              <a:rect l="l" t="t" r="r" b="b"/>
              <a:pathLst>
                <a:path w="2549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2" y="262"/>
                    <a:pt x="72" y="334"/>
                    <a:pt x="167" y="334"/>
                  </a:cubicBezTo>
                  <a:lnTo>
                    <a:pt x="2382" y="334"/>
                  </a:lnTo>
                  <a:cubicBezTo>
                    <a:pt x="2477" y="334"/>
                    <a:pt x="2549" y="262"/>
                    <a:pt x="2549" y="167"/>
                  </a:cubicBezTo>
                  <a:cubicBezTo>
                    <a:pt x="2549" y="84"/>
                    <a:pt x="2477" y="0"/>
                    <a:pt x="2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8" name="Google Shape;14798;p90"/>
            <p:cNvSpPr/>
            <p:nvPr/>
          </p:nvSpPr>
          <p:spPr>
            <a:xfrm>
              <a:off x="8051486" y="3520515"/>
              <a:ext cx="73883" cy="10655"/>
            </a:xfrm>
            <a:custGeom>
              <a:avLst/>
              <a:gdLst/>
              <a:ahLst/>
              <a:cxnLst/>
              <a:rect l="l" t="t" r="r" b="b"/>
              <a:pathLst>
                <a:path w="2323" h="335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2167" y="334"/>
                  </a:lnTo>
                  <a:cubicBezTo>
                    <a:pt x="2251" y="334"/>
                    <a:pt x="2322" y="251"/>
                    <a:pt x="2322" y="168"/>
                  </a:cubicBezTo>
                  <a:cubicBezTo>
                    <a:pt x="2322" y="72"/>
                    <a:pt x="2251" y="1"/>
                    <a:pt x="2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9" name="Google Shape;14799;p90"/>
            <p:cNvSpPr/>
            <p:nvPr/>
          </p:nvSpPr>
          <p:spPr>
            <a:xfrm>
              <a:off x="8022702" y="3540966"/>
              <a:ext cx="102667" cy="10273"/>
            </a:xfrm>
            <a:custGeom>
              <a:avLst/>
              <a:gdLst/>
              <a:ahLst/>
              <a:cxnLst/>
              <a:rect l="l" t="t" r="r" b="b"/>
              <a:pathLst>
                <a:path w="3228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2" y="263"/>
                    <a:pt x="72" y="322"/>
                    <a:pt x="167" y="322"/>
                  </a:cubicBezTo>
                  <a:lnTo>
                    <a:pt x="3072" y="322"/>
                  </a:lnTo>
                  <a:cubicBezTo>
                    <a:pt x="3156" y="322"/>
                    <a:pt x="3227" y="251"/>
                    <a:pt x="3227" y="168"/>
                  </a:cubicBezTo>
                  <a:cubicBezTo>
                    <a:pt x="3227" y="72"/>
                    <a:pt x="3156" y="1"/>
                    <a:pt x="3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0" name="Google Shape;14800;p90"/>
            <p:cNvSpPr/>
            <p:nvPr/>
          </p:nvSpPr>
          <p:spPr>
            <a:xfrm>
              <a:off x="8022702" y="3561798"/>
              <a:ext cx="49266" cy="10273"/>
            </a:xfrm>
            <a:custGeom>
              <a:avLst/>
              <a:gdLst/>
              <a:ahLst/>
              <a:cxnLst/>
              <a:rect l="l" t="t" r="r" b="b"/>
              <a:pathLst>
                <a:path w="1549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2" y="251"/>
                    <a:pt x="72" y="322"/>
                    <a:pt x="167" y="322"/>
                  </a:cubicBezTo>
                  <a:lnTo>
                    <a:pt x="1382" y="322"/>
                  </a:lnTo>
                  <a:cubicBezTo>
                    <a:pt x="1477" y="322"/>
                    <a:pt x="1548" y="251"/>
                    <a:pt x="1548" y="167"/>
                  </a:cubicBezTo>
                  <a:cubicBezTo>
                    <a:pt x="1548" y="72"/>
                    <a:pt x="1477" y="1"/>
                    <a:pt x="1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1" name="Google Shape;14801;p90"/>
            <p:cNvSpPr/>
            <p:nvPr/>
          </p:nvSpPr>
          <p:spPr>
            <a:xfrm>
              <a:off x="8200683" y="3486452"/>
              <a:ext cx="73883" cy="10623"/>
            </a:xfrm>
            <a:custGeom>
              <a:avLst/>
              <a:gdLst/>
              <a:ahLst/>
              <a:cxnLst/>
              <a:rect l="l" t="t" r="r" b="b"/>
              <a:pathLst>
                <a:path w="2323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156" y="334"/>
                  </a:lnTo>
                  <a:cubicBezTo>
                    <a:pt x="2251" y="334"/>
                    <a:pt x="2322" y="250"/>
                    <a:pt x="2322" y="167"/>
                  </a:cubicBezTo>
                  <a:cubicBezTo>
                    <a:pt x="2322" y="72"/>
                    <a:pt x="2251" y="0"/>
                    <a:pt x="2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2" name="Google Shape;14802;p90"/>
            <p:cNvSpPr/>
            <p:nvPr/>
          </p:nvSpPr>
          <p:spPr>
            <a:xfrm>
              <a:off x="8171899" y="3506902"/>
              <a:ext cx="102667" cy="10241"/>
            </a:xfrm>
            <a:custGeom>
              <a:avLst/>
              <a:gdLst/>
              <a:ahLst/>
              <a:cxnLst/>
              <a:rect l="l" t="t" r="r" b="b"/>
              <a:pathLst>
                <a:path w="3228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3061" y="322"/>
                  </a:lnTo>
                  <a:cubicBezTo>
                    <a:pt x="3156" y="322"/>
                    <a:pt x="3227" y="250"/>
                    <a:pt x="3227" y="167"/>
                  </a:cubicBezTo>
                  <a:cubicBezTo>
                    <a:pt x="3227" y="72"/>
                    <a:pt x="3156" y="0"/>
                    <a:pt x="30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3" name="Google Shape;14803;p90"/>
            <p:cNvSpPr/>
            <p:nvPr/>
          </p:nvSpPr>
          <p:spPr>
            <a:xfrm>
              <a:off x="8171899" y="3527735"/>
              <a:ext cx="49266" cy="10241"/>
            </a:xfrm>
            <a:custGeom>
              <a:avLst/>
              <a:gdLst/>
              <a:ahLst/>
              <a:cxnLst/>
              <a:rect l="l" t="t" r="r" b="b"/>
              <a:pathLst>
                <a:path w="1549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1382" y="322"/>
                  </a:lnTo>
                  <a:cubicBezTo>
                    <a:pt x="1477" y="322"/>
                    <a:pt x="1548" y="250"/>
                    <a:pt x="1548" y="167"/>
                  </a:cubicBezTo>
                  <a:cubicBezTo>
                    <a:pt x="1548" y="72"/>
                    <a:pt x="1477" y="0"/>
                    <a:pt x="1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4" name="Google Shape;14804;p90"/>
            <p:cNvSpPr/>
            <p:nvPr/>
          </p:nvSpPr>
          <p:spPr>
            <a:xfrm>
              <a:off x="8174189" y="3417149"/>
              <a:ext cx="102635" cy="45099"/>
            </a:xfrm>
            <a:custGeom>
              <a:avLst/>
              <a:gdLst/>
              <a:ahLst/>
              <a:cxnLst/>
              <a:rect l="l" t="t" r="r" b="b"/>
              <a:pathLst>
                <a:path w="3227" h="1418" extrusionOk="0">
                  <a:moveTo>
                    <a:pt x="2905" y="334"/>
                  </a:moveTo>
                  <a:lnTo>
                    <a:pt x="2905" y="1096"/>
                  </a:lnTo>
                  <a:lnTo>
                    <a:pt x="333" y="1096"/>
                  </a:lnTo>
                  <a:lnTo>
                    <a:pt x="333" y="334"/>
                  </a:lnTo>
                  <a:close/>
                  <a:moveTo>
                    <a:pt x="167" y="1"/>
                  </a:moveTo>
                  <a:cubicBezTo>
                    <a:pt x="72" y="12"/>
                    <a:pt x="0" y="84"/>
                    <a:pt x="0" y="167"/>
                  </a:cubicBezTo>
                  <a:lnTo>
                    <a:pt x="0" y="1251"/>
                  </a:lnTo>
                  <a:cubicBezTo>
                    <a:pt x="0" y="1346"/>
                    <a:pt x="72" y="1417"/>
                    <a:pt x="167" y="1417"/>
                  </a:cubicBezTo>
                  <a:lnTo>
                    <a:pt x="3072" y="1417"/>
                  </a:lnTo>
                  <a:cubicBezTo>
                    <a:pt x="3155" y="1417"/>
                    <a:pt x="3227" y="1346"/>
                    <a:pt x="3227" y="1251"/>
                  </a:cubicBezTo>
                  <a:lnTo>
                    <a:pt x="3227" y="167"/>
                  </a:lnTo>
                  <a:cubicBezTo>
                    <a:pt x="3227" y="84"/>
                    <a:pt x="3155" y="1"/>
                    <a:pt x="3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43"/>
          <p:cNvSpPr txBox="1">
            <a:spLocks noGrp="1"/>
          </p:cNvSpPr>
          <p:nvPr>
            <p:ph type="title"/>
          </p:nvPr>
        </p:nvSpPr>
        <p:spPr>
          <a:xfrm>
            <a:off x="883342" y="2718277"/>
            <a:ext cx="773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WHOA!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77" name="Google Shape;977;p43"/>
          <p:cNvSpPr txBox="1">
            <a:spLocks noGrp="1"/>
          </p:cNvSpPr>
          <p:nvPr>
            <p:ph type="subTitle" idx="1"/>
          </p:nvPr>
        </p:nvSpPr>
        <p:spPr>
          <a:xfrm>
            <a:off x="2991142" y="3860400"/>
            <a:ext cx="35226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This could be the part of the presentation where you can introduce yourself, write your email…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78" name="Google Shape;978;p43"/>
          <p:cNvSpPr/>
          <p:nvPr/>
        </p:nvSpPr>
        <p:spPr>
          <a:xfrm>
            <a:off x="5242741" y="4355954"/>
            <a:ext cx="50531" cy="199911"/>
          </a:xfrm>
          <a:custGeom>
            <a:avLst/>
            <a:gdLst/>
            <a:ahLst/>
            <a:cxnLst/>
            <a:rect l="l" t="t" r="r" b="b"/>
            <a:pathLst>
              <a:path w="548" h="2168" extrusionOk="0">
                <a:moveTo>
                  <a:pt x="465" y="1"/>
                </a:moveTo>
                <a:lnTo>
                  <a:pt x="0" y="2156"/>
                </a:lnTo>
                <a:lnTo>
                  <a:pt x="84" y="2168"/>
                </a:lnTo>
                <a:lnTo>
                  <a:pt x="548" y="13"/>
                </a:lnTo>
                <a:lnTo>
                  <a:pt x="4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43"/>
          <p:cNvSpPr/>
          <p:nvPr/>
        </p:nvSpPr>
        <p:spPr>
          <a:xfrm>
            <a:off x="5282207" y="4352727"/>
            <a:ext cx="56156" cy="220751"/>
          </a:xfrm>
          <a:custGeom>
            <a:avLst/>
            <a:gdLst/>
            <a:ahLst/>
            <a:cxnLst/>
            <a:rect l="l" t="t" r="r" b="b"/>
            <a:pathLst>
              <a:path w="609" h="2394" extrusionOk="0">
                <a:moveTo>
                  <a:pt x="513" y="0"/>
                </a:moveTo>
                <a:lnTo>
                  <a:pt x="1" y="2369"/>
                </a:lnTo>
                <a:lnTo>
                  <a:pt x="96" y="2393"/>
                </a:lnTo>
                <a:lnTo>
                  <a:pt x="608" y="24"/>
                </a:lnTo>
                <a:lnTo>
                  <a:pt x="5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43"/>
          <p:cNvSpPr/>
          <p:nvPr/>
        </p:nvSpPr>
        <p:spPr>
          <a:xfrm>
            <a:off x="5328313" y="4363700"/>
            <a:ext cx="56156" cy="219644"/>
          </a:xfrm>
          <a:custGeom>
            <a:avLst/>
            <a:gdLst/>
            <a:ahLst/>
            <a:cxnLst/>
            <a:rect l="l" t="t" r="r" b="b"/>
            <a:pathLst>
              <a:path w="609" h="2382" extrusionOk="0">
                <a:moveTo>
                  <a:pt x="513" y="0"/>
                </a:moveTo>
                <a:lnTo>
                  <a:pt x="1" y="2369"/>
                </a:lnTo>
                <a:lnTo>
                  <a:pt x="96" y="2381"/>
                </a:lnTo>
                <a:lnTo>
                  <a:pt x="608" y="12"/>
                </a:lnTo>
                <a:lnTo>
                  <a:pt x="5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43"/>
          <p:cNvSpPr/>
          <p:nvPr/>
        </p:nvSpPr>
        <p:spPr>
          <a:xfrm>
            <a:off x="5375525" y="4373567"/>
            <a:ext cx="55049" cy="220751"/>
          </a:xfrm>
          <a:custGeom>
            <a:avLst/>
            <a:gdLst/>
            <a:ahLst/>
            <a:cxnLst/>
            <a:rect l="l" t="t" r="r" b="b"/>
            <a:pathLst>
              <a:path w="597" h="2394" extrusionOk="0">
                <a:moveTo>
                  <a:pt x="513" y="0"/>
                </a:moveTo>
                <a:lnTo>
                  <a:pt x="1" y="2370"/>
                </a:lnTo>
                <a:lnTo>
                  <a:pt x="84" y="2393"/>
                </a:lnTo>
                <a:lnTo>
                  <a:pt x="596" y="12"/>
                </a:lnTo>
                <a:lnTo>
                  <a:pt x="5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517" y="198979"/>
            <a:ext cx="2429289" cy="17696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p70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3468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CONCLUSIONS</a:t>
            </a:r>
            <a:endParaRPr dirty="0"/>
          </a:p>
        </p:txBody>
      </p:sp>
      <p:sp>
        <p:nvSpPr>
          <p:cNvPr id="2710" name="Google Shape;2710;p70"/>
          <p:cNvSpPr txBox="1">
            <a:spLocks noGrp="1"/>
          </p:cNvSpPr>
          <p:nvPr>
            <p:ph type="body" idx="1"/>
          </p:nvPr>
        </p:nvSpPr>
        <p:spPr>
          <a:xfrm>
            <a:off x="4912031" y="2145281"/>
            <a:ext cx="4321800" cy="25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Neptune is the farthest from the Sun</a:t>
            </a:r>
            <a:endParaRPr dirty="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Despite being red, Mars is a cold place</a:t>
            </a:r>
            <a:endParaRPr dirty="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Venus has a beautiful name, but it’s hot</a:t>
            </a:r>
            <a:endParaRPr dirty="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Neptune is the farthest from the Sun</a:t>
            </a:r>
            <a:endParaRPr dirty="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44386" y="4517675"/>
            <a:ext cx="9205473" cy="630000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auto">
          <a:xfrm>
            <a:off x="602642" y="2741393"/>
            <a:ext cx="1651000" cy="2271713"/>
          </a:xfrm>
          <a:custGeom>
            <a:avLst/>
            <a:gdLst>
              <a:gd name="T0" fmla="*/ 84 w 358"/>
              <a:gd name="T1" fmla="*/ 83 h 492"/>
              <a:gd name="T2" fmla="*/ 48 w 358"/>
              <a:gd name="T3" fmla="*/ 166 h 492"/>
              <a:gd name="T4" fmla="*/ 47 w 358"/>
              <a:gd name="T5" fmla="*/ 211 h 492"/>
              <a:gd name="T6" fmla="*/ 22 w 358"/>
              <a:gd name="T7" fmla="*/ 233 h 492"/>
              <a:gd name="T8" fmla="*/ 1 w 358"/>
              <a:gd name="T9" fmla="*/ 210 h 492"/>
              <a:gd name="T10" fmla="*/ 4 w 358"/>
              <a:gd name="T11" fmla="*/ 120 h 492"/>
              <a:gd name="T12" fmla="*/ 9 w 358"/>
              <a:gd name="T13" fmla="*/ 105 h 492"/>
              <a:gd name="T14" fmla="*/ 23 w 358"/>
              <a:gd name="T15" fmla="*/ 81 h 492"/>
              <a:gd name="T16" fmla="*/ 132 w 358"/>
              <a:gd name="T17" fmla="*/ 19 h 492"/>
              <a:gd name="T18" fmla="*/ 238 w 358"/>
              <a:gd name="T19" fmla="*/ 67 h 492"/>
              <a:gd name="T20" fmla="*/ 246 w 358"/>
              <a:gd name="T21" fmla="*/ 75 h 492"/>
              <a:gd name="T22" fmla="*/ 296 w 358"/>
              <a:gd name="T23" fmla="*/ 0 h 492"/>
              <a:gd name="T24" fmla="*/ 358 w 358"/>
              <a:gd name="T25" fmla="*/ 50 h 492"/>
              <a:gd name="T26" fmla="*/ 355 w 358"/>
              <a:gd name="T27" fmla="*/ 56 h 492"/>
              <a:gd name="T28" fmla="*/ 338 w 358"/>
              <a:gd name="T29" fmla="*/ 52 h 492"/>
              <a:gd name="T30" fmla="*/ 255 w 358"/>
              <a:gd name="T31" fmla="*/ 132 h 492"/>
              <a:gd name="T32" fmla="*/ 231 w 358"/>
              <a:gd name="T33" fmla="*/ 129 h 492"/>
              <a:gd name="T34" fmla="*/ 191 w 358"/>
              <a:gd name="T35" fmla="*/ 85 h 492"/>
              <a:gd name="T36" fmla="*/ 192 w 358"/>
              <a:gd name="T37" fmla="*/ 233 h 492"/>
              <a:gd name="T38" fmla="*/ 215 w 358"/>
              <a:gd name="T39" fmla="*/ 268 h 492"/>
              <a:gd name="T40" fmla="*/ 249 w 358"/>
              <a:gd name="T41" fmla="*/ 369 h 492"/>
              <a:gd name="T42" fmla="*/ 248 w 358"/>
              <a:gd name="T43" fmla="*/ 461 h 492"/>
              <a:gd name="T44" fmla="*/ 219 w 358"/>
              <a:gd name="T45" fmla="*/ 489 h 492"/>
              <a:gd name="T46" fmla="*/ 192 w 358"/>
              <a:gd name="T47" fmla="*/ 462 h 492"/>
              <a:gd name="T48" fmla="*/ 192 w 358"/>
              <a:gd name="T49" fmla="*/ 356 h 492"/>
              <a:gd name="T50" fmla="*/ 177 w 358"/>
              <a:gd name="T51" fmla="*/ 312 h 492"/>
              <a:gd name="T52" fmla="*/ 139 w 358"/>
              <a:gd name="T53" fmla="*/ 263 h 492"/>
              <a:gd name="T54" fmla="*/ 125 w 358"/>
              <a:gd name="T55" fmla="*/ 316 h 492"/>
              <a:gd name="T56" fmla="*/ 88 w 358"/>
              <a:gd name="T57" fmla="*/ 466 h 492"/>
              <a:gd name="T58" fmla="*/ 53 w 358"/>
              <a:gd name="T59" fmla="*/ 488 h 492"/>
              <a:gd name="T60" fmla="*/ 33 w 358"/>
              <a:gd name="T61" fmla="*/ 452 h 492"/>
              <a:gd name="T62" fmla="*/ 70 w 358"/>
              <a:gd name="T63" fmla="*/ 305 h 492"/>
              <a:gd name="T64" fmla="*/ 84 w 358"/>
              <a:gd name="T65" fmla="*/ 187 h 492"/>
              <a:gd name="T66" fmla="*/ 84 w 358"/>
              <a:gd name="T67" fmla="*/ 8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8" h="492">
                <a:moveTo>
                  <a:pt x="84" y="83"/>
                </a:moveTo>
                <a:cubicBezTo>
                  <a:pt x="58" y="109"/>
                  <a:pt x="45" y="133"/>
                  <a:pt x="48" y="166"/>
                </a:cubicBezTo>
                <a:cubicBezTo>
                  <a:pt x="50" y="181"/>
                  <a:pt x="48" y="196"/>
                  <a:pt x="47" y="211"/>
                </a:cubicBezTo>
                <a:cubicBezTo>
                  <a:pt x="46" y="227"/>
                  <a:pt x="37" y="234"/>
                  <a:pt x="22" y="233"/>
                </a:cubicBezTo>
                <a:cubicBezTo>
                  <a:pt x="7" y="232"/>
                  <a:pt x="0" y="224"/>
                  <a:pt x="1" y="210"/>
                </a:cubicBezTo>
                <a:cubicBezTo>
                  <a:pt x="2" y="180"/>
                  <a:pt x="3" y="150"/>
                  <a:pt x="4" y="120"/>
                </a:cubicBezTo>
                <a:cubicBezTo>
                  <a:pt x="4" y="115"/>
                  <a:pt x="7" y="109"/>
                  <a:pt x="9" y="105"/>
                </a:cubicBezTo>
                <a:cubicBezTo>
                  <a:pt x="14" y="97"/>
                  <a:pt x="20" y="89"/>
                  <a:pt x="23" y="81"/>
                </a:cubicBezTo>
                <a:cubicBezTo>
                  <a:pt x="42" y="29"/>
                  <a:pt x="78" y="17"/>
                  <a:pt x="132" y="19"/>
                </a:cubicBezTo>
                <a:cubicBezTo>
                  <a:pt x="177" y="21"/>
                  <a:pt x="214" y="26"/>
                  <a:pt x="238" y="67"/>
                </a:cubicBezTo>
                <a:cubicBezTo>
                  <a:pt x="240" y="70"/>
                  <a:pt x="243" y="72"/>
                  <a:pt x="246" y="75"/>
                </a:cubicBezTo>
                <a:cubicBezTo>
                  <a:pt x="268" y="54"/>
                  <a:pt x="294" y="37"/>
                  <a:pt x="296" y="0"/>
                </a:cubicBezTo>
                <a:cubicBezTo>
                  <a:pt x="319" y="18"/>
                  <a:pt x="339" y="34"/>
                  <a:pt x="358" y="50"/>
                </a:cubicBezTo>
                <a:cubicBezTo>
                  <a:pt x="357" y="52"/>
                  <a:pt x="356" y="54"/>
                  <a:pt x="355" y="56"/>
                </a:cubicBezTo>
                <a:cubicBezTo>
                  <a:pt x="348" y="54"/>
                  <a:pt x="341" y="53"/>
                  <a:pt x="338" y="52"/>
                </a:cubicBezTo>
                <a:cubicBezTo>
                  <a:pt x="309" y="80"/>
                  <a:pt x="282" y="106"/>
                  <a:pt x="255" y="132"/>
                </a:cubicBezTo>
                <a:cubicBezTo>
                  <a:pt x="246" y="141"/>
                  <a:pt x="238" y="137"/>
                  <a:pt x="231" y="129"/>
                </a:cubicBezTo>
                <a:cubicBezTo>
                  <a:pt x="218" y="114"/>
                  <a:pt x="204" y="100"/>
                  <a:pt x="191" y="85"/>
                </a:cubicBezTo>
                <a:cubicBezTo>
                  <a:pt x="191" y="135"/>
                  <a:pt x="190" y="184"/>
                  <a:pt x="192" y="233"/>
                </a:cubicBezTo>
                <a:cubicBezTo>
                  <a:pt x="193" y="245"/>
                  <a:pt x="205" y="258"/>
                  <a:pt x="215" y="268"/>
                </a:cubicBezTo>
                <a:cubicBezTo>
                  <a:pt x="243" y="296"/>
                  <a:pt x="252" y="329"/>
                  <a:pt x="249" y="369"/>
                </a:cubicBezTo>
                <a:cubicBezTo>
                  <a:pt x="246" y="399"/>
                  <a:pt x="248" y="430"/>
                  <a:pt x="248" y="461"/>
                </a:cubicBezTo>
                <a:cubicBezTo>
                  <a:pt x="248" y="482"/>
                  <a:pt x="240" y="489"/>
                  <a:pt x="219" y="489"/>
                </a:cubicBezTo>
                <a:cubicBezTo>
                  <a:pt x="198" y="489"/>
                  <a:pt x="192" y="483"/>
                  <a:pt x="192" y="462"/>
                </a:cubicBezTo>
                <a:cubicBezTo>
                  <a:pt x="191" y="426"/>
                  <a:pt x="191" y="391"/>
                  <a:pt x="192" y="356"/>
                </a:cubicBezTo>
                <a:cubicBezTo>
                  <a:pt x="192" y="339"/>
                  <a:pt x="189" y="325"/>
                  <a:pt x="177" y="312"/>
                </a:cubicBezTo>
                <a:cubicBezTo>
                  <a:pt x="164" y="298"/>
                  <a:pt x="153" y="282"/>
                  <a:pt x="139" y="263"/>
                </a:cubicBezTo>
                <a:cubicBezTo>
                  <a:pt x="134" y="283"/>
                  <a:pt x="129" y="300"/>
                  <a:pt x="125" y="316"/>
                </a:cubicBezTo>
                <a:cubicBezTo>
                  <a:pt x="113" y="366"/>
                  <a:pt x="100" y="416"/>
                  <a:pt x="88" y="466"/>
                </a:cubicBezTo>
                <a:cubicBezTo>
                  <a:pt x="83" y="486"/>
                  <a:pt x="73" y="492"/>
                  <a:pt x="53" y="488"/>
                </a:cubicBezTo>
                <a:cubicBezTo>
                  <a:pt x="34" y="483"/>
                  <a:pt x="28" y="474"/>
                  <a:pt x="33" y="452"/>
                </a:cubicBezTo>
                <a:cubicBezTo>
                  <a:pt x="45" y="403"/>
                  <a:pt x="56" y="354"/>
                  <a:pt x="70" y="305"/>
                </a:cubicBezTo>
                <a:cubicBezTo>
                  <a:pt x="81" y="266"/>
                  <a:pt x="86" y="228"/>
                  <a:pt x="84" y="187"/>
                </a:cubicBezTo>
                <a:cubicBezTo>
                  <a:pt x="83" y="154"/>
                  <a:pt x="84" y="121"/>
                  <a:pt x="84" y="83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2623529" y="2823943"/>
            <a:ext cx="1641475" cy="2184400"/>
          </a:xfrm>
          <a:custGeom>
            <a:avLst/>
            <a:gdLst>
              <a:gd name="T0" fmla="*/ 65 w 356"/>
              <a:gd name="T1" fmla="*/ 2 h 473"/>
              <a:gd name="T2" fmla="*/ 69 w 356"/>
              <a:gd name="T3" fmla="*/ 22 h 473"/>
              <a:gd name="T4" fmla="*/ 64 w 356"/>
              <a:gd name="T5" fmla="*/ 24 h 473"/>
              <a:gd name="T6" fmla="*/ 103 w 356"/>
              <a:gd name="T7" fmla="*/ 64 h 473"/>
              <a:gd name="T8" fmla="*/ 110 w 356"/>
              <a:gd name="T9" fmla="*/ 69 h 473"/>
              <a:gd name="T10" fmla="*/ 147 w 356"/>
              <a:gd name="T11" fmla="*/ 29 h 473"/>
              <a:gd name="T12" fmla="*/ 176 w 356"/>
              <a:gd name="T13" fmla="*/ 16 h 473"/>
              <a:gd name="T14" fmla="*/ 278 w 356"/>
              <a:gd name="T15" fmla="*/ 15 h 473"/>
              <a:gd name="T16" fmla="*/ 305 w 356"/>
              <a:gd name="T17" fmla="*/ 31 h 473"/>
              <a:gd name="T18" fmla="*/ 311 w 356"/>
              <a:gd name="T19" fmla="*/ 41 h 473"/>
              <a:gd name="T20" fmla="*/ 355 w 356"/>
              <a:gd name="T21" fmla="*/ 200 h 473"/>
              <a:gd name="T22" fmla="*/ 333 w 356"/>
              <a:gd name="T23" fmla="*/ 227 h 473"/>
              <a:gd name="T24" fmla="*/ 307 w 356"/>
              <a:gd name="T25" fmla="*/ 201 h 473"/>
              <a:gd name="T26" fmla="*/ 306 w 356"/>
              <a:gd name="T27" fmla="*/ 161 h 473"/>
              <a:gd name="T28" fmla="*/ 273 w 356"/>
              <a:gd name="T29" fmla="*/ 73 h 473"/>
              <a:gd name="T30" fmla="*/ 299 w 356"/>
              <a:gd name="T31" fmla="*/ 286 h 473"/>
              <a:gd name="T32" fmla="*/ 282 w 356"/>
              <a:gd name="T33" fmla="*/ 309 h 473"/>
              <a:gd name="T34" fmla="*/ 300 w 356"/>
              <a:gd name="T35" fmla="*/ 440 h 473"/>
              <a:gd name="T36" fmla="*/ 278 w 356"/>
              <a:gd name="T37" fmla="*/ 470 h 473"/>
              <a:gd name="T38" fmla="*/ 246 w 356"/>
              <a:gd name="T39" fmla="*/ 448 h 473"/>
              <a:gd name="T40" fmla="*/ 226 w 356"/>
              <a:gd name="T41" fmla="*/ 306 h 473"/>
              <a:gd name="T42" fmla="*/ 218 w 356"/>
              <a:gd name="T43" fmla="*/ 290 h 473"/>
              <a:gd name="T44" fmla="*/ 203 w 356"/>
              <a:gd name="T45" fmla="*/ 302 h 473"/>
              <a:gd name="T46" fmla="*/ 198 w 356"/>
              <a:gd name="T47" fmla="*/ 327 h 473"/>
              <a:gd name="T48" fmla="*/ 197 w 356"/>
              <a:gd name="T49" fmla="*/ 441 h 473"/>
              <a:gd name="T50" fmla="*/ 170 w 356"/>
              <a:gd name="T51" fmla="*/ 471 h 473"/>
              <a:gd name="T52" fmla="*/ 142 w 356"/>
              <a:gd name="T53" fmla="*/ 442 h 473"/>
              <a:gd name="T54" fmla="*/ 142 w 356"/>
              <a:gd name="T55" fmla="*/ 316 h 473"/>
              <a:gd name="T56" fmla="*/ 158 w 356"/>
              <a:gd name="T57" fmla="*/ 204 h 473"/>
              <a:gd name="T58" fmla="*/ 165 w 356"/>
              <a:gd name="T59" fmla="*/ 84 h 473"/>
              <a:gd name="T60" fmla="*/ 160 w 356"/>
              <a:gd name="T61" fmla="*/ 83 h 473"/>
              <a:gd name="T62" fmla="*/ 123 w 356"/>
              <a:gd name="T63" fmla="*/ 124 h 473"/>
              <a:gd name="T64" fmla="*/ 99 w 356"/>
              <a:gd name="T65" fmla="*/ 126 h 473"/>
              <a:gd name="T66" fmla="*/ 19 w 356"/>
              <a:gd name="T67" fmla="*/ 48 h 473"/>
              <a:gd name="T68" fmla="*/ 0 w 356"/>
              <a:gd name="T69" fmla="*/ 51 h 473"/>
              <a:gd name="T70" fmla="*/ 8 w 356"/>
              <a:gd name="T71" fmla="*/ 37 h 473"/>
              <a:gd name="T72" fmla="*/ 54 w 356"/>
              <a:gd name="T73" fmla="*/ 2 h 473"/>
              <a:gd name="T74" fmla="*/ 66 w 356"/>
              <a:gd name="T75" fmla="*/ 2 h 473"/>
              <a:gd name="T76" fmla="*/ 65 w 356"/>
              <a:gd name="T77" fmla="*/ 2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56" h="473">
                <a:moveTo>
                  <a:pt x="65" y="2"/>
                </a:moveTo>
                <a:cubicBezTo>
                  <a:pt x="67" y="9"/>
                  <a:pt x="68" y="15"/>
                  <a:pt x="69" y="22"/>
                </a:cubicBezTo>
                <a:cubicBezTo>
                  <a:pt x="67" y="23"/>
                  <a:pt x="66" y="23"/>
                  <a:pt x="64" y="24"/>
                </a:cubicBezTo>
                <a:cubicBezTo>
                  <a:pt x="77" y="37"/>
                  <a:pt x="90" y="51"/>
                  <a:pt x="103" y="64"/>
                </a:cubicBezTo>
                <a:cubicBezTo>
                  <a:pt x="105" y="65"/>
                  <a:pt x="106" y="66"/>
                  <a:pt x="110" y="69"/>
                </a:cubicBezTo>
                <a:cubicBezTo>
                  <a:pt x="122" y="55"/>
                  <a:pt x="133" y="41"/>
                  <a:pt x="147" y="29"/>
                </a:cubicBezTo>
                <a:cubicBezTo>
                  <a:pt x="155" y="22"/>
                  <a:pt x="166" y="16"/>
                  <a:pt x="176" y="16"/>
                </a:cubicBezTo>
                <a:cubicBezTo>
                  <a:pt x="210" y="14"/>
                  <a:pt x="244" y="16"/>
                  <a:pt x="278" y="15"/>
                </a:cubicBezTo>
                <a:cubicBezTo>
                  <a:pt x="291" y="15"/>
                  <a:pt x="299" y="19"/>
                  <a:pt x="305" y="31"/>
                </a:cubicBezTo>
                <a:cubicBezTo>
                  <a:pt x="306" y="34"/>
                  <a:pt x="308" y="38"/>
                  <a:pt x="311" y="41"/>
                </a:cubicBezTo>
                <a:cubicBezTo>
                  <a:pt x="350" y="87"/>
                  <a:pt x="356" y="142"/>
                  <a:pt x="355" y="200"/>
                </a:cubicBezTo>
                <a:cubicBezTo>
                  <a:pt x="354" y="216"/>
                  <a:pt x="350" y="226"/>
                  <a:pt x="333" y="227"/>
                </a:cubicBezTo>
                <a:cubicBezTo>
                  <a:pt x="315" y="228"/>
                  <a:pt x="308" y="218"/>
                  <a:pt x="307" y="201"/>
                </a:cubicBezTo>
                <a:cubicBezTo>
                  <a:pt x="307" y="188"/>
                  <a:pt x="307" y="174"/>
                  <a:pt x="306" y="161"/>
                </a:cubicBezTo>
                <a:cubicBezTo>
                  <a:pt x="305" y="116"/>
                  <a:pt x="304" y="113"/>
                  <a:pt x="273" y="73"/>
                </a:cubicBezTo>
                <a:cubicBezTo>
                  <a:pt x="268" y="146"/>
                  <a:pt x="268" y="217"/>
                  <a:pt x="299" y="286"/>
                </a:cubicBezTo>
                <a:cubicBezTo>
                  <a:pt x="282" y="288"/>
                  <a:pt x="280" y="296"/>
                  <a:pt x="282" y="309"/>
                </a:cubicBezTo>
                <a:cubicBezTo>
                  <a:pt x="289" y="353"/>
                  <a:pt x="294" y="396"/>
                  <a:pt x="300" y="440"/>
                </a:cubicBezTo>
                <a:cubicBezTo>
                  <a:pt x="302" y="459"/>
                  <a:pt x="296" y="468"/>
                  <a:pt x="278" y="470"/>
                </a:cubicBezTo>
                <a:cubicBezTo>
                  <a:pt x="257" y="473"/>
                  <a:pt x="249" y="468"/>
                  <a:pt x="246" y="448"/>
                </a:cubicBezTo>
                <a:cubicBezTo>
                  <a:pt x="240" y="401"/>
                  <a:pt x="233" y="353"/>
                  <a:pt x="226" y="306"/>
                </a:cubicBezTo>
                <a:cubicBezTo>
                  <a:pt x="225" y="300"/>
                  <a:pt x="221" y="295"/>
                  <a:pt x="218" y="290"/>
                </a:cubicBezTo>
                <a:cubicBezTo>
                  <a:pt x="213" y="294"/>
                  <a:pt x="205" y="297"/>
                  <a:pt x="203" y="302"/>
                </a:cubicBezTo>
                <a:cubicBezTo>
                  <a:pt x="199" y="310"/>
                  <a:pt x="198" y="319"/>
                  <a:pt x="198" y="327"/>
                </a:cubicBezTo>
                <a:cubicBezTo>
                  <a:pt x="197" y="365"/>
                  <a:pt x="197" y="403"/>
                  <a:pt x="197" y="441"/>
                </a:cubicBezTo>
                <a:cubicBezTo>
                  <a:pt x="197" y="465"/>
                  <a:pt x="191" y="471"/>
                  <a:pt x="170" y="471"/>
                </a:cubicBezTo>
                <a:cubicBezTo>
                  <a:pt x="148" y="471"/>
                  <a:pt x="143" y="465"/>
                  <a:pt x="142" y="442"/>
                </a:cubicBezTo>
                <a:cubicBezTo>
                  <a:pt x="142" y="400"/>
                  <a:pt x="142" y="358"/>
                  <a:pt x="142" y="316"/>
                </a:cubicBezTo>
                <a:cubicBezTo>
                  <a:pt x="143" y="278"/>
                  <a:pt x="148" y="241"/>
                  <a:pt x="158" y="204"/>
                </a:cubicBezTo>
                <a:cubicBezTo>
                  <a:pt x="168" y="166"/>
                  <a:pt x="164" y="125"/>
                  <a:pt x="165" y="84"/>
                </a:cubicBezTo>
                <a:cubicBezTo>
                  <a:pt x="164" y="84"/>
                  <a:pt x="162" y="84"/>
                  <a:pt x="160" y="83"/>
                </a:cubicBezTo>
                <a:cubicBezTo>
                  <a:pt x="148" y="97"/>
                  <a:pt x="135" y="110"/>
                  <a:pt x="123" y="124"/>
                </a:cubicBezTo>
                <a:cubicBezTo>
                  <a:pt x="116" y="132"/>
                  <a:pt x="108" y="134"/>
                  <a:pt x="99" y="126"/>
                </a:cubicBezTo>
                <a:cubicBezTo>
                  <a:pt x="73" y="100"/>
                  <a:pt x="47" y="74"/>
                  <a:pt x="19" y="48"/>
                </a:cubicBezTo>
                <a:cubicBezTo>
                  <a:pt x="16" y="48"/>
                  <a:pt x="10" y="49"/>
                  <a:pt x="0" y="51"/>
                </a:cubicBezTo>
                <a:cubicBezTo>
                  <a:pt x="4" y="44"/>
                  <a:pt x="5" y="39"/>
                  <a:pt x="8" y="37"/>
                </a:cubicBezTo>
                <a:cubicBezTo>
                  <a:pt x="23" y="25"/>
                  <a:pt x="38" y="13"/>
                  <a:pt x="54" y="2"/>
                </a:cubicBezTo>
                <a:cubicBezTo>
                  <a:pt x="57" y="0"/>
                  <a:pt x="62" y="2"/>
                  <a:pt x="66" y="2"/>
                </a:cubicBezTo>
                <a:lnTo>
                  <a:pt x="65" y="2"/>
                </a:ln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388704" y="2352456"/>
            <a:ext cx="469900" cy="485775"/>
          </a:xfrm>
          <a:custGeom>
            <a:avLst/>
            <a:gdLst>
              <a:gd name="T0" fmla="*/ 101 w 102"/>
              <a:gd name="T1" fmla="*/ 54 h 105"/>
              <a:gd name="T2" fmla="*/ 49 w 102"/>
              <a:gd name="T3" fmla="*/ 103 h 105"/>
              <a:gd name="T4" fmla="*/ 0 w 102"/>
              <a:gd name="T5" fmla="*/ 51 h 105"/>
              <a:gd name="T6" fmla="*/ 53 w 102"/>
              <a:gd name="T7" fmla="*/ 1 h 105"/>
              <a:gd name="T8" fmla="*/ 101 w 102"/>
              <a:gd name="T9" fmla="*/ 54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105">
                <a:moveTo>
                  <a:pt x="101" y="54"/>
                </a:moveTo>
                <a:cubicBezTo>
                  <a:pt x="101" y="82"/>
                  <a:pt x="77" y="105"/>
                  <a:pt x="49" y="103"/>
                </a:cubicBezTo>
                <a:cubicBezTo>
                  <a:pt x="22" y="102"/>
                  <a:pt x="0" y="79"/>
                  <a:pt x="0" y="51"/>
                </a:cubicBezTo>
                <a:cubicBezTo>
                  <a:pt x="1" y="23"/>
                  <a:pt x="26" y="0"/>
                  <a:pt x="53" y="1"/>
                </a:cubicBezTo>
                <a:cubicBezTo>
                  <a:pt x="81" y="3"/>
                  <a:pt x="102" y="25"/>
                  <a:pt x="101" y="54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994754" y="2320706"/>
            <a:ext cx="474663" cy="476250"/>
          </a:xfrm>
          <a:custGeom>
            <a:avLst/>
            <a:gdLst>
              <a:gd name="T0" fmla="*/ 102 w 103"/>
              <a:gd name="T1" fmla="*/ 51 h 103"/>
              <a:gd name="T2" fmla="*/ 52 w 103"/>
              <a:gd name="T3" fmla="*/ 103 h 103"/>
              <a:gd name="T4" fmla="*/ 0 w 103"/>
              <a:gd name="T5" fmla="*/ 53 h 103"/>
              <a:gd name="T6" fmla="*/ 50 w 103"/>
              <a:gd name="T7" fmla="*/ 1 h 103"/>
              <a:gd name="T8" fmla="*/ 102 w 103"/>
              <a:gd name="T9" fmla="*/ 5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103">
                <a:moveTo>
                  <a:pt x="102" y="51"/>
                </a:moveTo>
                <a:cubicBezTo>
                  <a:pt x="103" y="78"/>
                  <a:pt x="80" y="102"/>
                  <a:pt x="52" y="103"/>
                </a:cubicBezTo>
                <a:cubicBezTo>
                  <a:pt x="25" y="103"/>
                  <a:pt x="1" y="80"/>
                  <a:pt x="0" y="53"/>
                </a:cubicBezTo>
                <a:cubicBezTo>
                  <a:pt x="0" y="26"/>
                  <a:pt x="23" y="1"/>
                  <a:pt x="50" y="1"/>
                </a:cubicBezTo>
                <a:cubicBezTo>
                  <a:pt x="78" y="0"/>
                  <a:pt x="102" y="23"/>
                  <a:pt x="102" y="51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2921979" y="2685831"/>
            <a:ext cx="212725" cy="193675"/>
          </a:xfrm>
          <a:custGeom>
            <a:avLst/>
            <a:gdLst>
              <a:gd name="T0" fmla="*/ 1 w 46"/>
              <a:gd name="T1" fmla="*/ 32 h 42"/>
              <a:gd name="T2" fmla="*/ 2 w 46"/>
              <a:gd name="T3" fmla="*/ 21 h 42"/>
              <a:gd name="T4" fmla="*/ 20 w 46"/>
              <a:gd name="T5" fmla="*/ 1 h 42"/>
              <a:gd name="T6" fmla="*/ 43 w 46"/>
              <a:gd name="T7" fmla="*/ 13 h 42"/>
              <a:gd name="T8" fmla="*/ 36 w 46"/>
              <a:gd name="T9" fmla="*/ 38 h 42"/>
              <a:gd name="T10" fmla="*/ 10 w 46"/>
              <a:gd name="T11" fmla="*/ 38 h 42"/>
              <a:gd name="T12" fmla="*/ 0 w 46"/>
              <a:gd name="T13" fmla="*/ 32 h 42"/>
              <a:gd name="T14" fmla="*/ 1 w 46"/>
              <a:gd name="T15" fmla="*/ 3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" h="42">
                <a:moveTo>
                  <a:pt x="1" y="32"/>
                </a:moveTo>
                <a:cubicBezTo>
                  <a:pt x="1" y="28"/>
                  <a:pt x="0" y="23"/>
                  <a:pt x="2" y="21"/>
                </a:cubicBezTo>
                <a:cubicBezTo>
                  <a:pt x="7" y="13"/>
                  <a:pt x="13" y="2"/>
                  <a:pt x="20" y="1"/>
                </a:cubicBezTo>
                <a:cubicBezTo>
                  <a:pt x="27" y="0"/>
                  <a:pt x="40" y="7"/>
                  <a:pt x="43" y="13"/>
                </a:cubicBezTo>
                <a:cubicBezTo>
                  <a:pt x="46" y="20"/>
                  <a:pt x="42" y="34"/>
                  <a:pt x="36" y="38"/>
                </a:cubicBezTo>
                <a:cubicBezTo>
                  <a:pt x="30" y="42"/>
                  <a:pt x="18" y="39"/>
                  <a:pt x="10" y="38"/>
                </a:cubicBezTo>
                <a:cubicBezTo>
                  <a:pt x="6" y="37"/>
                  <a:pt x="3" y="34"/>
                  <a:pt x="0" y="32"/>
                </a:cubicBezTo>
                <a:cubicBezTo>
                  <a:pt x="0" y="32"/>
                  <a:pt x="1" y="32"/>
                  <a:pt x="1" y="32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1737704" y="2611218"/>
            <a:ext cx="220663" cy="222250"/>
          </a:xfrm>
          <a:custGeom>
            <a:avLst/>
            <a:gdLst>
              <a:gd name="T0" fmla="*/ 30 w 48"/>
              <a:gd name="T1" fmla="*/ 1 h 48"/>
              <a:gd name="T2" fmla="*/ 46 w 48"/>
              <a:gd name="T3" fmla="*/ 25 h 48"/>
              <a:gd name="T4" fmla="*/ 24 w 48"/>
              <a:gd name="T5" fmla="*/ 47 h 48"/>
              <a:gd name="T6" fmla="*/ 3 w 48"/>
              <a:gd name="T7" fmla="*/ 24 h 48"/>
              <a:gd name="T8" fmla="*/ 21 w 48"/>
              <a:gd name="T9" fmla="*/ 0 h 48"/>
              <a:gd name="T10" fmla="*/ 30 w 48"/>
              <a:gd name="T11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48">
                <a:moveTo>
                  <a:pt x="30" y="1"/>
                </a:moveTo>
                <a:cubicBezTo>
                  <a:pt x="35" y="9"/>
                  <a:pt x="44" y="17"/>
                  <a:pt x="46" y="25"/>
                </a:cubicBezTo>
                <a:cubicBezTo>
                  <a:pt x="48" y="39"/>
                  <a:pt x="38" y="48"/>
                  <a:pt x="24" y="47"/>
                </a:cubicBezTo>
                <a:cubicBezTo>
                  <a:pt x="10" y="47"/>
                  <a:pt x="0" y="38"/>
                  <a:pt x="3" y="24"/>
                </a:cubicBezTo>
                <a:cubicBezTo>
                  <a:pt x="5" y="15"/>
                  <a:pt x="15" y="8"/>
                  <a:pt x="21" y="0"/>
                </a:cubicBezTo>
                <a:cubicBezTo>
                  <a:pt x="24" y="1"/>
                  <a:pt x="27" y="1"/>
                  <a:pt x="30" y="1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366" y="947739"/>
            <a:ext cx="2656471" cy="11068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44"/>
          <p:cNvSpPr txBox="1">
            <a:spLocks noGrp="1"/>
          </p:cNvSpPr>
          <p:nvPr>
            <p:ph type="body" idx="1"/>
          </p:nvPr>
        </p:nvSpPr>
        <p:spPr>
          <a:xfrm>
            <a:off x="701600" y="1573190"/>
            <a:ext cx="43218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Do you know what helps to make your point clear? Lists like this one:</a:t>
            </a:r>
            <a:endParaRPr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They’re simple</a:t>
            </a:r>
            <a:endParaRPr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You can organize your ideas clearly</a:t>
            </a:r>
            <a:endParaRPr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You’ll never forget to buy milk again, that’s for sure!</a:t>
            </a:r>
            <a:endParaRPr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And the most important thing: the audience won’t miss the point of your presentation</a:t>
            </a:r>
            <a:endParaRPr b="1"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77" name="Google Shape;1277;p44"/>
          <p:cNvSpPr txBox="1">
            <a:spLocks noGrp="1"/>
          </p:cNvSpPr>
          <p:nvPr>
            <p:ph type="title"/>
          </p:nvPr>
        </p:nvSpPr>
        <p:spPr>
          <a:xfrm>
            <a:off x="842277" y="646984"/>
            <a:ext cx="58326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SLIDE TITLE HERE!</a:t>
            </a:r>
            <a:endParaRPr sz="3500" dirty="0">
              <a:solidFill>
                <a:schemeClr val="accen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259" y="1923965"/>
            <a:ext cx="3348741" cy="26921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01600" y="39138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600"/>
              </a:spcBef>
              <a:spcAft>
                <a:spcPts val="1600"/>
              </a:spcAft>
            </a:pPr>
            <a:r>
              <a:rPr lang="en-US" b="1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And the most important thing: the audience won’t miss the point of your presentation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Elipse 52"/>
          <p:cNvSpPr/>
          <p:nvPr/>
        </p:nvSpPr>
        <p:spPr>
          <a:xfrm>
            <a:off x="753070" y="1333494"/>
            <a:ext cx="2307102" cy="3688780"/>
          </a:xfrm>
          <a:prstGeom prst="ellipse">
            <a:avLst/>
          </a:prstGeom>
          <a:solidFill>
            <a:srgbClr val="D6B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37" name="Google Shape;1637;p48"/>
          <p:cNvSpPr txBox="1">
            <a:spLocks noGrp="1"/>
          </p:cNvSpPr>
          <p:nvPr>
            <p:ph type="title"/>
          </p:nvPr>
        </p:nvSpPr>
        <p:spPr>
          <a:xfrm>
            <a:off x="435593" y="577392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AWESOME WORDS</a:t>
            </a:r>
            <a:endParaRPr dirty="0"/>
          </a:p>
        </p:txBody>
      </p:sp>
      <p:sp>
        <p:nvSpPr>
          <p:cNvPr id="48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4286673" y="1836221"/>
            <a:ext cx="39702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49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4286672" y="2635563"/>
            <a:ext cx="39702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0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4286672" y="3441219"/>
            <a:ext cx="39702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3" y="1836221"/>
            <a:ext cx="3486365" cy="26833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621" y="714923"/>
            <a:ext cx="1800000" cy="49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-pop Slideshow by Slidesgo">
  <a:themeElements>
    <a:clrScheme name="Simple Light">
      <a:dk1>
        <a:srgbClr val="000000"/>
      </a:dk1>
      <a:lt1>
        <a:srgbClr val="FFFFFF"/>
      </a:lt1>
      <a:dk2>
        <a:srgbClr val="FF72C7"/>
      </a:dk2>
      <a:lt2>
        <a:srgbClr val="FFDDED"/>
      </a:lt2>
      <a:accent1>
        <a:srgbClr val="6E4CC2"/>
      </a:accent1>
      <a:accent2>
        <a:srgbClr val="00D7B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573F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2600</Words>
  <Application>Microsoft Office PowerPoint</Application>
  <PresentationFormat>Presentación en pantalla (16:9)</PresentationFormat>
  <Paragraphs>320</Paragraphs>
  <Slides>50</Slides>
  <Notes>39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50</vt:i4>
      </vt:variant>
    </vt:vector>
  </HeadingPairs>
  <TitlesOfParts>
    <vt:vector size="68" baseType="lpstr">
      <vt:lpstr>Barlow</vt:lpstr>
      <vt:lpstr>Josefin Sans Light</vt:lpstr>
      <vt:lpstr>Proxima Nova Semibold</vt:lpstr>
      <vt:lpstr>Arial</vt:lpstr>
      <vt:lpstr>Kanit</vt:lpstr>
      <vt:lpstr>HYMyeongJo-Extra</vt:lpstr>
      <vt:lpstr>Questrial</vt:lpstr>
      <vt:lpstr>Proxima Nova</vt:lpstr>
      <vt:lpstr>Montserrat Light</vt:lpstr>
      <vt:lpstr>Arial Black</vt:lpstr>
      <vt:lpstr>Montserrat</vt:lpstr>
      <vt:lpstr>Barlow Black</vt:lpstr>
      <vt:lpstr>FZShuTi</vt:lpstr>
      <vt:lpstr>Wingdings</vt:lpstr>
      <vt:lpstr>Coming Soon</vt:lpstr>
      <vt:lpstr>맑은 고딕</vt:lpstr>
      <vt:lpstr>K-pop Slideshow by Slidesgo</vt:lpstr>
      <vt:lpstr>Slidesgo Final Pages</vt:lpstr>
      <vt:lpstr>Free Template</vt:lpstr>
      <vt:lpstr>Infographic Style </vt:lpstr>
      <vt:lpstr>Presentación de PowerPoint</vt:lpstr>
      <vt:lpstr>Presentación de PowerPoint</vt:lpstr>
      <vt:lpstr>—Someone Famous </vt:lpstr>
      <vt:lpstr>WHOA!</vt:lpstr>
      <vt:lpstr>CONCLUSIONS</vt:lpstr>
      <vt:lpstr>SLIDE TITLE HERE!</vt:lpstr>
      <vt:lpstr>AWESOME WORDS</vt:lpstr>
      <vt:lpstr>YOU COULD USE THREE COLUMNS</vt:lpstr>
      <vt:lpstr>MAYBE YOU NEED TO DIVIDE THE CONTENT</vt:lpstr>
      <vt:lpstr>OR MAYBE YOU NEED FOUR</vt:lpstr>
      <vt:lpstr>Presentación de PowerPoint</vt:lpstr>
      <vt:lpstr>SECTION</vt:lpstr>
      <vt:lpstr>PERSONA PROFILE</vt:lpstr>
      <vt:lpstr>A PICTURE ALWAYS REINFORCES THE CONCEPT </vt:lpstr>
      <vt:lpstr>VENUS</vt:lpstr>
      <vt:lpstr>JAEJIN LEE</vt:lpstr>
      <vt:lpstr>Presentación de PowerPoint</vt:lpstr>
      <vt:lpstr>OUR ASSOCIATES</vt:lpstr>
      <vt:lpstr>02</vt:lpstr>
      <vt:lpstr>Presentación de PowerPoint</vt:lpstr>
      <vt:lpstr>8,000</vt:lpstr>
      <vt:lpstr>Presentación de PowerPoint</vt:lpstr>
      <vt:lpstr>PROBLEM</vt:lpstr>
      <vt:lpstr>THIS IS A GRAPH</vt:lpstr>
      <vt:lpstr>THIS IS AN INFOGRAPHIC</vt:lpstr>
      <vt:lpstr>Presentación de PowerPoint</vt:lpstr>
      <vt:lpstr>VENUS</vt:lpstr>
      <vt:lpstr>TIMELINE</vt:lpstr>
      <vt:lpstr>SECTION</vt:lpstr>
      <vt:lpstr>YOU COULD USE LISTS</vt:lpstr>
      <vt:lpstr>Presentación de PowerPoint</vt:lpstr>
      <vt:lpstr>4,498,300</vt:lpstr>
      <vt:lpstr>MEMORIES OF MY CONCERTS</vt:lpstr>
      <vt:lpstr>AWESOME  WORDS</vt:lpstr>
      <vt:lpstr>Presentación de PowerPoint</vt:lpstr>
      <vt:lpstr>Presentación de PowerPoint</vt:lpstr>
      <vt:lpstr>THANKS</vt:lpstr>
      <vt:lpstr>Presentación de PowerPoint</vt:lpstr>
      <vt:lpstr>Concepts and Typology</vt:lpstr>
      <vt:lpstr>ALTERNATIVE RESOURCES</vt:lpstr>
      <vt:lpstr>ALTERNATIVE RESOURCES</vt:lpstr>
      <vt:lpstr>ALTERNATIVE RESOURCES</vt:lpstr>
      <vt:lpstr>ALTERNATIVE RESOURCES</vt:lpstr>
      <vt:lpstr>ICON PACK KOREA</vt:lpstr>
      <vt:lpstr>Presentación de PowerPoint</vt:lpstr>
      <vt:lpstr>...and our sets of editable icons</vt:lpstr>
      <vt:lpstr>Help &amp; Support Icons</vt:lpstr>
      <vt:lpstr>Creative Process Icons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Kpop  Free Template</dc:title>
  <dc:creator>Sr GRYM</dc:creator>
  <cp:lastModifiedBy>ADMIN</cp:lastModifiedBy>
  <cp:revision>106</cp:revision>
  <dcterms:modified xsi:type="dcterms:W3CDTF">2022-03-14T14:51:17Z</dcterms:modified>
</cp:coreProperties>
</file>